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notesSlides/notesSlide11.xml" ContentType="application/vnd.openxmlformats-officedocument.presentationml.notesSlide+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4"/>
  </p:sldMasterIdLst>
  <p:notesMasterIdLst>
    <p:notesMasterId r:id="rId46"/>
  </p:notesMasterIdLst>
  <p:handoutMasterIdLst>
    <p:handoutMasterId r:id="rId47"/>
  </p:handoutMasterIdLst>
  <p:sldIdLst>
    <p:sldId id="389" r:id="rId5"/>
    <p:sldId id="397" r:id="rId6"/>
    <p:sldId id="382" r:id="rId7"/>
    <p:sldId id="570" r:id="rId8"/>
    <p:sldId id="396" r:id="rId9"/>
    <p:sldId id="566" r:id="rId10"/>
    <p:sldId id="569" r:id="rId11"/>
    <p:sldId id="567" r:id="rId12"/>
    <p:sldId id="568" r:id="rId13"/>
    <p:sldId id="288" r:id="rId14"/>
    <p:sldId id="381" r:id="rId15"/>
    <p:sldId id="291" r:id="rId16"/>
    <p:sldId id="379" r:id="rId17"/>
    <p:sldId id="380" r:id="rId18"/>
    <p:sldId id="392" r:id="rId19"/>
    <p:sldId id="394" r:id="rId20"/>
    <p:sldId id="256" r:id="rId21"/>
    <p:sldId id="390" r:id="rId22"/>
    <p:sldId id="386" r:id="rId23"/>
    <p:sldId id="257" r:id="rId24"/>
    <p:sldId id="563" r:id="rId25"/>
    <p:sldId id="263" r:id="rId26"/>
    <p:sldId id="565" r:id="rId27"/>
    <p:sldId id="574" r:id="rId28"/>
    <p:sldId id="571" r:id="rId29"/>
    <p:sldId id="264" r:id="rId30"/>
    <p:sldId id="258" r:id="rId31"/>
    <p:sldId id="276" r:id="rId32"/>
    <p:sldId id="399" r:id="rId33"/>
    <p:sldId id="260" r:id="rId34"/>
    <p:sldId id="279" r:id="rId35"/>
    <p:sldId id="275" r:id="rId36"/>
    <p:sldId id="562" r:id="rId37"/>
    <p:sldId id="283" r:id="rId38"/>
    <p:sldId id="261" r:id="rId39"/>
    <p:sldId id="293" r:id="rId40"/>
    <p:sldId id="561" r:id="rId41"/>
    <p:sldId id="282" r:id="rId42"/>
    <p:sldId id="398" r:id="rId43"/>
    <p:sldId id="573" r:id="rId44"/>
    <p:sldId id="281"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306" y="72"/>
      </p:cViewPr>
      <p:guideLst/>
    </p:cSldViewPr>
  </p:slideViewPr>
  <p:notesTextViewPr>
    <p:cViewPr>
      <p:scale>
        <a:sx n="3" d="2"/>
        <a:sy n="3" d="2"/>
      </p:scale>
      <p:origin x="0" y="0"/>
    </p:cViewPr>
  </p:notesTextViewPr>
  <p:sorterViewPr>
    <p:cViewPr>
      <p:scale>
        <a:sx n="100" d="100"/>
        <a:sy n="100" d="100"/>
      </p:scale>
      <p:origin x="0" y="-856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189FF-345D-4CB4-B447-D64A36666FB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1D50E68-1EFF-4159-A1EC-C0242CF4A3A8}">
      <dgm:prSet/>
      <dgm:spPr/>
      <dgm:t>
        <a:bodyPr/>
        <a:lstStyle/>
        <a:p>
          <a:r>
            <a:rPr lang="en-US" dirty="0"/>
            <a:t>Ms. Ingratta</a:t>
          </a:r>
        </a:p>
      </dgm:t>
    </dgm:pt>
    <dgm:pt modelId="{67F65CD1-9A22-4FBE-BD40-0D364A5BF760}" type="parTrans" cxnId="{5D2FED9D-EDE2-4828-AB1E-6BD5ECE422D5}">
      <dgm:prSet/>
      <dgm:spPr/>
      <dgm:t>
        <a:bodyPr/>
        <a:lstStyle/>
        <a:p>
          <a:endParaRPr lang="en-US"/>
        </a:p>
      </dgm:t>
    </dgm:pt>
    <dgm:pt modelId="{B97040C9-6FDC-49DE-A027-BAE43E083DCA}" type="sibTrans" cxnId="{5D2FED9D-EDE2-4828-AB1E-6BD5ECE422D5}">
      <dgm:prSet/>
      <dgm:spPr/>
      <dgm:t>
        <a:bodyPr/>
        <a:lstStyle/>
        <a:p>
          <a:endParaRPr lang="en-US"/>
        </a:p>
      </dgm:t>
    </dgm:pt>
    <dgm:pt modelId="{1A359F7B-A1AE-4215-B039-05DBC7800829}">
      <dgm:prSet/>
      <dgm:spPr/>
      <dgm:t>
        <a:bodyPr/>
        <a:lstStyle/>
        <a:p>
          <a:r>
            <a:rPr lang="en-US" dirty="0"/>
            <a:t>Mr. Stewart</a:t>
          </a:r>
        </a:p>
      </dgm:t>
    </dgm:pt>
    <dgm:pt modelId="{FC2CF04B-CCDA-4B80-8E45-2EDB6765E32A}" type="parTrans" cxnId="{E3ECC868-CEA1-41FB-ACFD-F829AA24A8AE}">
      <dgm:prSet/>
      <dgm:spPr/>
      <dgm:t>
        <a:bodyPr/>
        <a:lstStyle/>
        <a:p>
          <a:endParaRPr lang="en-US"/>
        </a:p>
      </dgm:t>
    </dgm:pt>
    <dgm:pt modelId="{D21CA0AD-B994-418C-BCFB-EF92744EBED8}" type="sibTrans" cxnId="{E3ECC868-CEA1-41FB-ACFD-F829AA24A8AE}">
      <dgm:prSet/>
      <dgm:spPr/>
      <dgm:t>
        <a:bodyPr/>
        <a:lstStyle/>
        <a:p>
          <a:endParaRPr lang="en-US"/>
        </a:p>
      </dgm:t>
    </dgm:pt>
    <dgm:pt modelId="{321C37D5-11AF-4B83-8A05-DA499B3A21B6}" type="pres">
      <dgm:prSet presAssocID="{DC4189FF-345D-4CB4-B447-D64A36666FB0}" presName="hierChild1" presStyleCnt="0">
        <dgm:presLayoutVars>
          <dgm:chPref val="1"/>
          <dgm:dir/>
          <dgm:animOne val="branch"/>
          <dgm:animLvl val="lvl"/>
          <dgm:resizeHandles/>
        </dgm:presLayoutVars>
      </dgm:prSet>
      <dgm:spPr/>
    </dgm:pt>
    <dgm:pt modelId="{78294DE7-A5A5-4C35-9F91-76656B8C3BCA}" type="pres">
      <dgm:prSet presAssocID="{F1D50E68-1EFF-4159-A1EC-C0242CF4A3A8}" presName="hierRoot1" presStyleCnt="0"/>
      <dgm:spPr/>
    </dgm:pt>
    <dgm:pt modelId="{4ADB1295-7F67-45F7-8BD3-49B17E22851A}" type="pres">
      <dgm:prSet presAssocID="{F1D50E68-1EFF-4159-A1EC-C0242CF4A3A8}" presName="composite" presStyleCnt="0"/>
      <dgm:spPr/>
    </dgm:pt>
    <dgm:pt modelId="{01E22E76-EB48-4E74-9FCD-571D89FA2D8B}" type="pres">
      <dgm:prSet presAssocID="{F1D50E68-1EFF-4159-A1EC-C0242CF4A3A8}" presName="background" presStyleLbl="node0" presStyleIdx="0" presStyleCnt="2"/>
      <dgm:spPr/>
    </dgm:pt>
    <dgm:pt modelId="{471112F3-A401-4B07-BFEA-6D119FF9EA74}" type="pres">
      <dgm:prSet presAssocID="{F1D50E68-1EFF-4159-A1EC-C0242CF4A3A8}" presName="text" presStyleLbl="fgAcc0" presStyleIdx="0" presStyleCnt="2">
        <dgm:presLayoutVars>
          <dgm:chPref val="3"/>
        </dgm:presLayoutVars>
      </dgm:prSet>
      <dgm:spPr/>
    </dgm:pt>
    <dgm:pt modelId="{F319DE2C-A016-4A75-AB82-9020194AE299}" type="pres">
      <dgm:prSet presAssocID="{F1D50E68-1EFF-4159-A1EC-C0242CF4A3A8}" presName="hierChild2" presStyleCnt="0"/>
      <dgm:spPr/>
    </dgm:pt>
    <dgm:pt modelId="{B2FC1352-9636-45A7-9862-35BBC095C151}" type="pres">
      <dgm:prSet presAssocID="{1A359F7B-A1AE-4215-B039-05DBC7800829}" presName="hierRoot1" presStyleCnt="0"/>
      <dgm:spPr/>
    </dgm:pt>
    <dgm:pt modelId="{FEFC6CDE-EAE5-453E-BB68-6109305BC3FC}" type="pres">
      <dgm:prSet presAssocID="{1A359F7B-A1AE-4215-B039-05DBC7800829}" presName="composite" presStyleCnt="0"/>
      <dgm:spPr/>
    </dgm:pt>
    <dgm:pt modelId="{37334857-D7D1-46C5-A79B-6B07B8B0C215}" type="pres">
      <dgm:prSet presAssocID="{1A359F7B-A1AE-4215-B039-05DBC7800829}" presName="background" presStyleLbl="node0" presStyleIdx="1" presStyleCnt="2"/>
      <dgm:spPr/>
    </dgm:pt>
    <dgm:pt modelId="{C199CB02-C6DB-4E25-B4BE-744962E38363}" type="pres">
      <dgm:prSet presAssocID="{1A359F7B-A1AE-4215-B039-05DBC7800829}" presName="text" presStyleLbl="fgAcc0" presStyleIdx="1" presStyleCnt="2">
        <dgm:presLayoutVars>
          <dgm:chPref val="3"/>
        </dgm:presLayoutVars>
      </dgm:prSet>
      <dgm:spPr/>
    </dgm:pt>
    <dgm:pt modelId="{80236833-2492-43D2-B1B8-F4947E34A9B7}" type="pres">
      <dgm:prSet presAssocID="{1A359F7B-A1AE-4215-B039-05DBC7800829}" presName="hierChild2" presStyleCnt="0"/>
      <dgm:spPr/>
    </dgm:pt>
  </dgm:ptLst>
  <dgm:cxnLst>
    <dgm:cxn modelId="{35F70A30-3E72-4320-9077-376FFD47E8C6}" type="presOf" srcId="{F1D50E68-1EFF-4159-A1EC-C0242CF4A3A8}" destId="{471112F3-A401-4B07-BFEA-6D119FF9EA74}" srcOrd="0" destOrd="0" presId="urn:microsoft.com/office/officeart/2005/8/layout/hierarchy1"/>
    <dgm:cxn modelId="{E3ECC868-CEA1-41FB-ACFD-F829AA24A8AE}" srcId="{DC4189FF-345D-4CB4-B447-D64A36666FB0}" destId="{1A359F7B-A1AE-4215-B039-05DBC7800829}" srcOrd="1" destOrd="0" parTransId="{FC2CF04B-CCDA-4B80-8E45-2EDB6765E32A}" sibTransId="{D21CA0AD-B994-418C-BCFB-EF92744EBED8}"/>
    <dgm:cxn modelId="{497B947F-7164-464D-8B29-951AB800FE05}" type="presOf" srcId="{1A359F7B-A1AE-4215-B039-05DBC7800829}" destId="{C199CB02-C6DB-4E25-B4BE-744962E38363}" srcOrd="0" destOrd="0" presId="urn:microsoft.com/office/officeart/2005/8/layout/hierarchy1"/>
    <dgm:cxn modelId="{5D2FED9D-EDE2-4828-AB1E-6BD5ECE422D5}" srcId="{DC4189FF-345D-4CB4-B447-D64A36666FB0}" destId="{F1D50E68-1EFF-4159-A1EC-C0242CF4A3A8}" srcOrd="0" destOrd="0" parTransId="{67F65CD1-9A22-4FBE-BD40-0D364A5BF760}" sibTransId="{B97040C9-6FDC-49DE-A027-BAE43E083DCA}"/>
    <dgm:cxn modelId="{4C3901B5-7451-4428-B424-A265EC5DE58B}" type="presOf" srcId="{DC4189FF-345D-4CB4-B447-D64A36666FB0}" destId="{321C37D5-11AF-4B83-8A05-DA499B3A21B6}" srcOrd="0" destOrd="0" presId="urn:microsoft.com/office/officeart/2005/8/layout/hierarchy1"/>
    <dgm:cxn modelId="{D5425171-44F1-44C9-8CA0-5B634FB55B25}" type="presParOf" srcId="{321C37D5-11AF-4B83-8A05-DA499B3A21B6}" destId="{78294DE7-A5A5-4C35-9F91-76656B8C3BCA}" srcOrd="0" destOrd="0" presId="urn:microsoft.com/office/officeart/2005/8/layout/hierarchy1"/>
    <dgm:cxn modelId="{F935D46C-37EE-429C-958D-6101416F8AFB}" type="presParOf" srcId="{78294DE7-A5A5-4C35-9F91-76656B8C3BCA}" destId="{4ADB1295-7F67-45F7-8BD3-49B17E22851A}" srcOrd="0" destOrd="0" presId="urn:microsoft.com/office/officeart/2005/8/layout/hierarchy1"/>
    <dgm:cxn modelId="{102EE2F1-6B51-452A-8DAF-F70D70CABE9E}" type="presParOf" srcId="{4ADB1295-7F67-45F7-8BD3-49B17E22851A}" destId="{01E22E76-EB48-4E74-9FCD-571D89FA2D8B}" srcOrd="0" destOrd="0" presId="urn:microsoft.com/office/officeart/2005/8/layout/hierarchy1"/>
    <dgm:cxn modelId="{5456B709-F956-4D10-9E87-1E640B5DDF84}" type="presParOf" srcId="{4ADB1295-7F67-45F7-8BD3-49B17E22851A}" destId="{471112F3-A401-4B07-BFEA-6D119FF9EA74}" srcOrd="1" destOrd="0" presId="urn:microsoft.com/office/officeart/2005/8/layout/hierarchy1"/>
    <dgm:cxn modelId="{0D2A702D-2DD2-46F7-B480-DEB8470CD41E}" type="presParOf" srcId="{78294DE7-A5A5-4C35-9F91-76656B8C3BCA}" destId="{F319DE2C-A016-4A75-AB82-9020194AE299}" srcOrd="1" destOrd="0" presId="urn:microsoft.com/office/officeart/2005/8/layout/hierarchy1"/>
    <dgm:cxn modelId="{8F23FE20-674B-4A2E-AF7D-F2BD714E92F2}" type="presParOf" srcId="{321C37D5-11AF-4B83-8A05-DA499B3A21B6}" destId="{B2FC1352-9636-45A7-9862-35BBC095C151}" srcOrd="1" destOrd="0" presId="urn:microsoft.com/office/officeart/2005/8/layout/hierarchy1"/>
    <dgm:cxn modelId="{6453F47E-8281-467C-802F-B9A6DC9205D9}" type="presParOf" srcId="{B2FC1352-9636-45A7-9862-35BBC095C151}" destId="{FEFC6CDE-EAE5-453E-BB68-6109305BC3FC}" srcOrd="0" destOrd="0" presId="urn:microsoft.com/office/officeart/2005/8/layout/hierarchy1"/>
    <dgm:cxn modelId="{E22E6C58-75FB-49D6-916B-6432FF1F9312}" type="presParOf" srcId="{FEFC6CDE-EAE5-453E-BB68-6109305BC3FC}" destId="{37334857-D7D1-46C5-A79B-6B07B8B0C215}" srcOrd="0" destOrd="0" presId="urn:microsoft.com/office/officeart/2005/8/layout/hierarchy1"/>
    <dgm:cxn modelId="{48BEB55E-2005-4490-BCCE-5866604B4147}" type="presParOf" srcId="{FEFC6CDE-EAE5-453E-BB68-6109305BC3FC}" destId="{C199CB02-C6DB-4E25-B4BE-744962E38363}" srcOrd="1" destOrd="0" presId="urn:microsoft.com/office/officeart/2005/8/layout/hierarchy1"/>
    <dgm:cxn modelId="{A1C70D5D-1CF1-4064-9D10-F28DBA5D219B}" type="presParOf" srcId="{B2FC1352-9636-45A7-9862-35BBC095C151}" destId="{80236833-2492-43D2-B1B8-F4947E34A9B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F38FB-AE72-4519-8EA7-49CCB01BEBD8}" type="doc">
      <dgm:prSet loTypeId="urn:microsoft.com/office/officeart/2018/2/layout/IconVerticalSolidList" loCatId="icon" qsTypeId="urn:microsoft.com/office/officeart/2005/8/quickstyle/simple4" qsCatId="simple" csTypeId="urn:microsoft.com/office/officeart/2005/8/colors/accent0_3" csCatId="mainScheme" phldr="1"/>
      <dgm:spPr/>
      <dgm:t>
        <a:bodyPr/>
        <a:lstStyle/>
        <a:p>
          <a:endParaRPr lang="en-US"/>
        </a:p>
      </dgm:t>
    </dgm:pt>
    <dgm:pt modelId="{B37046FB-3E5E-4C18-9972-42EEB888FBEF}">
      <dgm:prSet custT="1"/>
      <dgm:spPr/>
      <dgm:t>
        <a:bodyPr/>
        <a:lstStyle/>
        <a:p>
          <a:pPr>
            <a:lnSpc>
              <a:spcPct val="100000"/>
            </a:lnSpc>
          </a:pPr>
          <a:r>
            <a:rPr lang="en-US" sz="1800" b="0" i="0" baseline="0" dirty="0"/>
            <a:t>Family sponsorships, we are asking $50 per family, if you donate by October, you will get a</a:t>
          </a:r>
          <a:r>
            <a:rPr lang="en-US" sz="1800" b="1" i="0" baseline="0" dirty="0"/>
            <a:t> free</a:t>
          </a:r>
          <a:r>
            <a:rPr lang="en-US" sz="1800" b="0" i="0" baseline="0" dirty="0"/>
            <a:t>  EDGEWOOD SENIOR 2024 yard sign. </a:t>
          </a:r>
          <a:endParaRPr lang="en-US" sz="1800" baseline="0" dirty="0"/>
        </a:p>
      </dgm:t>
    </dgm:pt>
    <dgm:pt modelId="{93EB184A-3357-477A-86DB-89CCB96FCF98}" type="parTrans" cxnId="{B2F33CAF-6DDB-448B-9629-7C38385AFE04}">
      <dgm:prSet/>
      <dgm:spPr/>
      <dgm:t>
        <a:bodyPr/>
        <a:lstStyle/>
        <a:p>
          <a:endParaRPr lang="en-US"/>
        </a:p>
      </dgm:t>
    </dgm:pt>
    <dgm:pt modelId="{BA2D0C20-614D-4EA8-AD44-A178BE4E919D}" type="sibTrans" cxnId="{B2F33CAF-6DDB-448B-9629-7C38385AFE04}">
      <dgm:prSet/>
      <dgm:spPr/>
      <dgm:t>
        <a:bodyPr/>
        <a:lstStyle/>
        <a:p>
          <a:endParaRPr lang="en-US"/>
        </a:p>
      </dgm:t>
    </dgm:pt>
    <dgm:pt modelId="{07C8043D-FD7A-45A1-80A3-677F5C75A1E7}">
      <dgm:prSet custT="1"/>
      <dgm:spPr/>
      <dgm:t>
        <a:bodyPr/>
        <a:lstStyle/>
        <a:p>
          <a:pPr>
            <a:lnSpc>
              <a:spcPct val="100000"/>
            </a:lnSpc>
          </a:pPr>
          <a:r>
            <a:rPr lang="en-US" sz="1800" b="0" i="0" baseline="0" dirty="0"/>
            <a:t>Donations help to cover cost of event, prizes, t-shirts, food, etc. </a:t>
          </a:r>
          <a:endParaRPr lang="en-US" sz="1800" baseline="0" dirty="0"/>
        </a:p>
      </dgm:t>
    </dgm:pt>
    <dgm:pt modelId="{633A9F9A-6C41-4E58-BDCC-803F5DF14DEE}" type="parTrans" cxnId="{34028990-8B9B-400D-A614-AC4B9BA3C02E}">
      <dgm:prSet/>
      <dgm:spPr/>
      <dgm:t>
        <a:bodyPr/>
        <a:lstStyle/>
        <a:p>
          <a:endParaRPr lang="en-US"/>
        </a:p>
      </dgm:t>
    </dgm:pt>
    <dgm:pt modelId="{F3765719-3238-45D7-BE40-3F7C762B718F}" type="sibTrans" cxnId="{34028990-8B9B-400D-A614-AC4B9BA3C02E}">
      <dgm:prSet/>
      <dgm:spPr/>
      <dgm:t>
        <a:bodyPr/>
        <a:lstStyle/>
        <a:p>
          <a:endParaRPr lang="en-US"/>
        </a:p>
      </dgm:t>
    </dgm:pt>
    <dgm:pt modelId="{CA3BD405-5938-4DD0-B91D-DDC94D15940B}">
      <dgm:prSet custT="1"/>
      <dgm:spPr/>
      <dgm:t>
        <a:bodyPr/>
        <a:lstStyle/>
        <a:p>
          <a:pPr>
            <a:lnSpc>
              <a:spcPct val="100000"/>
            </a:lnSpc>
          </a:pPr>
          <a:r>
            <a:rPr lang="en-US" sz="1800" baseline="0" dirty="0"/>
            <a:t>Business sponsorships-ask at work, friends, or your family- see information on different  donation levels </a:t>
          </a:r>
        </a:p>
      </dgm:t>
    </dgm:pt>
    <dgm:pt modelId="{99B4C45D-F9FA-43F4-9F16-777348C45844}" type="parTrans" cxnId="{B3569C03-8B60-49BD-98F5-6B63866E7FDA}">
      <dgm:prSet/>
      <dgm:spPr/>
      <dgm:t>
        <a:bodyPr/>
        <a:lstStyle/>
        <a:p>
          <a:endParaRPr lang="en-US"/>
        </a:p>
      </dgm:t>
    </dgm:pt>
    <dgm:pt modelId="{63B021E3-53C1-4924-8A50-853DFEAEEDFC}" type="sibTrans" cxnId="{B3569C03-8B60-49BD-98F5-6B63866E7FDA}">
      <dgm:prSet/>
      <dgm:spPr/>
      <dgm:t>
        <a:bodyPr/>
        <a:lstStyle/>
        <a:p>
          <a:endParaRPr lang="en-US"/>
        </a:p>
      </dgm:t>
    </dgm:pt>
    <dgm:pt modelId="{73C42331-19A0-40BE-86F1-3E958A71BDE5}">
      <dgm:prSet custT="1"/>
      <dgm:spPr/>
      <dgm:t>
        <a:bodyPr/>
        <a:lstStyle/>
        <a:p>
          <a:pPr>
            <a:lnSpc>
              <a:spcPct val="100000"/>
            </a:lnSpc>
          </a:pPr>
          <a:r>
            <a:rPr lang="en-US" sz="1800" b="0" i="0" baseline="0" dirty="0"/>
            <a:t>Discount Cards- BIG PUSH. Try to sell 5, then keep one for free! </a:t>
          </a:r>
          <a:endParaRPr lang="en-US" sz="1800" baseline="0" dirty="0"/>
        </a:p>
      </dgm:t>
    </dgm:pt>
    <dgm:pt modelId="{68D82101-FD65-4D9C-AED1-47BA66E2D9C2}" type="parTrans" cxnId="{28227DDD-9D85-4BA3-9016-F69A4C7000ED}">
      <dgm:prSet/>
      <dgm:spPr/>
      <dgm:t>
        <a:bodyPr/>
        <a:lstStyle/>
        <a:p>
          <a:endParaRPr lang="en-US"/>
        </a:p>
      </dgm:t>
    </dgm:pt>
    <dgm:pt modelId="{3E14B35C-4AAE-45F8-9655-629298A6B193}" type="sibTrans" cxnId="{28227DDD-9D85-4BA3-9016-F69A4C7000ED}">
      <dgm:prSet/>
      <dgm:spPr/>
      <dgm:t>
        <a:bodyPr/>
        <a:lstStyle/>
        <a:p>
          <a:endParaRPr lang="en-US"/>
        </a:p>
      </dgm:t>
    </dgm:pt>
    <dgm:pt modelId="{C56CA6AD-2CEF-4229-A5FE-FB22F5AF480F}">
      <dgm:prSet custT="1"/>
      <dgm:spPr/>
      <dgm:t>
        <a:bodyPr/>
        <a:lstStyle/>
        <a:p>
          <a:pPr>
            <a:lnSpc>
              <a:spcPct val="100000"/>
            </a:lnSpc>
          </a:pPr>
          <a:r>
            <a:rPr lang="en-US" sz="1800" b="0" i="0" baseline="0" dirty="0"/>
            <a:t>Easiest and biggest fundraiser! All donations are tax-deductible! We are a 501(c)3 separate from Edgewood and Brevard Public Schools. </a:t>
          </a:r>
          <a:endParaRPr lang="en-US" sz="1800" baseline="0" dirty="0"/>
        </a:p>
      </dgm:t>
    </dgm:pt>
    <dgm:pt modelId="{9E306BF6-E165-44CD-B849-1B3A50967F56}" type="parTrans" cxnId="{40E64314-EF15-45D7-99EA-4A84A322B036}">
      <dgm:prSet/>
      <dgm:spPr/>
      <dgm:t>
        <a:bodyPr/>
        <a:lstStyle/>
        <a:p>
          <a:endParaRPr lang="en-US"/>
        </a:p>
      </dgm:t>
    </dgm:pt>
    <dgm:pt modelId="{B93B80CD-4B33-4CB4-AA5B-9B5AD44D8105}" type="sibTrans" cxnId="{40E64314-EF15-45D7-99EA-4A84A322B036}">
      <dgm:prSet/>
      <dgm:spPr/>
      <dgm:t>
        <a:bodyPr/>
        <a:lstStyle/>
        <a:p>
          <a:endParaRPr lang="en-US"/>
        </a:p>
      </dgm:t>
    </dgm:pt>
    <dgm:pt modelId="{78E78730-B655-4976-953A-EEF5015974CE}" type="pres">
      <dgm:prSet presAssocID="{2B1F38FB-AE72-4519-8EA7-49CCB01BEBD8}" presName="root" presStyleCnt="0">
        <dgm:presLayoutVars>
          <dgm:dir/>
          <dgm:resizeHandles val="exact"/>
        </dgm:presLayoutVars>
      </dgm:prSet>
      <dgm:spPr/>
    </dgm:pt>
    <dgm:pt modelId="{DC0D7978-FD97-4EB8-88E8-6EED9E6C279D}" type="pres">
      <dgm:prSet presAssocID="{B37046FB-3E5E-4C18-9972-42EEB888FBEF}" presName="compNode" presStyleCnt="0"/>
      <dgm:spPr/>
    </dgm:pt>
    <dgm:pt modelId="{52E026C8-3011-4F3C-88C8-AAA585AFCC76}" type="pres">
      <dgm:prSet presAssocID="{B37046FB-3E5E-4C18-9972-42EEB888FBEF}" presName="bgRect" presStyleLbl="bgShp" presStyleIdx="0" presStyleCnt="5"/>
      <dgm:spPr/>
    </dgm:pt>
    <dgm:pt modelId="{6B0BBFB7-1844-46FA-B01B-845297720243}" type="pres">
      <dgm:prSet presAssocID="{B37046FB-3E5E-4C18-9972-42EEB888FBE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84127271-5908-433C-B2DF-D2D38AD81815}" type="pres">
      <dgm:prSet presAssocID="{B37046FB-3E5E-4C18-9972-42EEB888FBEF}" presName="spaceRect" presStyleCnt="0"/>
      <dgm:spPr/>
    </dgm:pt>
    <dgm:pt modelId="{DD7D4756-523F-4ECC-8C59-5A7903512187}" type="pres">
      <dgm:prSet presAssocID="{B37046FB-3E5E-4C18-9972-42EEB888FBEF}" presName="parTx" presStyleLbl="revTx" presStyleIdx="0" presStyleCnt="5">
        <dgm:presLayoutVars>
          <dgm:chMax val="0"/>
          <dgm:chPref val="0"/>
        </dgm:presLayoutVars>
      </dgm:prSet>
      <dgm:spPr/>
    </dgm:pt>
    <dgm:pt modelId="{AD7BF60D-7246-4B9F-A176-F2C6E276A677}" type="pres">
      <dgm:prSet presAssocID="{BA2D0C20-614D-4EA8-AD44-A178BE4E919D}" presName="sibTrans" presStyleCnt="0"/>
      <dgm:spPr/>
    </dgm:pt>
    <dgm:pt modelId="{4D8F0F3F-2B78-42C7-8435-D808E868BF94}" type="pres">
      <dgm:prSet presAssocID="{07C8043D-FD7A-45A1-80A3-677F5C75A1E7}" presName="compNode" presStyleCnt="0"/>
      <dgm:spPr/>
    </dgm:pt>
    <dgm:pt modelId="{33B2BC05-B80D-477F-B252-B56882399177}" type="pres">
      <dgm:prSet presAssocID="{07C8043D-FD7A-45A1-80A3-677F5C75A1E7}" presName="bgRect" presStyleLbl="bgShp" presStyleIdx="1" presStyleCnt="5"/>
      <dgm:spPr/>
    </dgm:pt>
    <dgm:pt modelId="{384C9BCA-AB9F-416C-B01A-69C365E2FB51}" type="pres">
      <dgm:prSet presAssocID="{07C8043D-FD7A-45A1-80A3-677F5C75A1E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w"/>
        </a:ext>
      </dgm:extLst>
    </dgm:pt>
    <dgm:pt modelId="{91E2F774-FB78-402E-94D2-ADA7F1D2FE6A}" type="pres">
      <dgm:prSet presAssocID="{07C8043D-FD7A-45A1-80A3-677F5C75A1E7}" presName="spaceRect" presStyleCnt="0"/>
      <dgm:spPr/>
    </dgm:pt>
    <dgm:pt modelId="{621FF62D-8DB9-4C63-9737-1CCDC25DD1B3}" type="pres">
      <dgm:prSet presAssocID="{07C8043D-FD7A-45A1-80A3-677F5C75A1E7}" presName="parTx" presStyleLbl="revTx" presStyleIdx="1" presStyleCnt="5">
        <dgm:presLayoutVars>
          <dgm:chMax val="0"/>
          <dgm:chPref val="0"/>
        </dgm:presLayoutVars>
      </dgm:prSet>
      <dgm:spPr/>
    </dgm:pt>
    <dgm:pt modelId="{40BC565B-8207-44BB-8B0D-71212B10C2CC}" type="pres">
      <dgm:prSet presAssocID="{F3765719-3238-45D7-BE40-3F7C762B718F}" presName="sibTrans" presStyleCnt="0"/>
      <dgm:spPr/>
    </dgm:pt>
    <dgm:pt modelId="{DCDBF986-376C-4F2D-8935-C631BDF831FF}" type="pres">
      <dgm:prSet presAssocID="{CA3BD405-5938-4DD0-B91D-DDC94D15940B}" presName="compNode" presStyleCnt="0"/>
      <dgm:spPr/>
    </dgm:pt>
    <dgm:pt modelId="{1A6938E2-D3E3-478D-9045-F59E70E316DC}" type="pres">
      <dgm:prSet presAssocID="{CA3BD405-5938-4DD0-B91D-DDC94D15940B}" presName="bgRect" presStyleLbl="bgShp" presStyleIdx="2" presStyleCnt="5"/>
      <dgm:spPr/>
    </dgm:pt>
    <dgm:pt modelId="{BE80C478-34EA-4830-8E38-249B69F91DAA}" type="pres">
      <dgm:prSet presAssocID="{CA3BD405-5938-4DD0-B91D-DDC94D1594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Envelope"/>
        </a:ext>
      </dgm:extLst>
    </dgm:pt>
    <dgm:pt modelId="{7A216C1B-3181-490A-BD9C-BE487D6DF99B}" type="pres">
      <dgm:prSet presAssocID="{CA3BD405-5938-4DD0-B91D-DDC94D15940B}" presName="spaceRect" presStyleCnt="0"/>
      <dgm:spPr/>
    </dgm:pt>
    <dgm:pt modelId="{665A7FA1-7089-4680-9CF0-6E0BDBA507AB}" type="pres">
      <dgm:prSet presAssocID="{CA3BD405-5938-4DD0-B91D-DDC94D15940B}" presName="parTx" presStyleLbl="revTx" presStyleIdx="2" presStyleCnt="5">
        <dgm:presLayoutVars>
          <dgm:chMax val="0"/>
          <dgm:chPref val="0"/>
        </dgm:presLayoutVars>
      </dgm:prSet>
      <dgm:spPr/>
    </dgm:pt>
    <dgm:pt modelId="{C297F518-0592-42C4-BF01-B5536B8FE384}" type="pres">
      <dgm:prSet presAssocID="{63B021E3-53C1-4924-8A50-853DFEAEEDFC}" presName="sibTrans" presStyleCnt="0"/>
      <dgm:spPr/>
    </dgm:pt>
    <dgm:pt modelId="{B12F87D3-5446-4E85-9CF4-FF9A21A1C3EB}" type="pres">
      <dgm:prSet presAssocID="{73C42331-19A0-40BE-86F1-3E958A71BDE5}" presName="compNode" presStyleCnt="0"/>
      <dgm:spPr/>
    </dgm:pt>
    <dgm:pt modelId="{EB840A2F-69FB-404B-8BC6-9F7F6385BEAF}" type="pres">
      <dgm:prSet presAssocID="{73C42331-19A0-40BE-86F1-3E958A71BDE5}" presName="bgRect" presStyleLbl="bgShp" presStyleIdx="3" presStyleCnt="5"/>
      <dgm:spPr/>
    </dgm:pt>
    <dgm:pt modelId="{BB592D13-FEC9-43E5-AE59-D7C29B8B5506}" type="pres">
      <dgm:prSet presAssocID="{73C42331-19A0-40BE-86F1-3E958A71BDE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redit card"/>
        </a:ext>
      </dgm:extLst>
    </dgm:pt>
    <dgm:pt modelId="{1D26D71F-DC14-466F-967A-76EAE332ECF4}" type="pres">
      <dgm:prSet presAssocID="{73C42331-19A0-40BE-86F1-3E958A71BDE5}" presName="spaceRect" presStyleCnt="0"/>
      <dgm:spPr/>
    </dgm:pt>
    <dgm:pt modelId="{E751148D-B386-4088-BE8E-96CF4DCFA2A1}" type="pres">
      <dgm:prSet presAssocID="{73C42331-19A0-40BE-86F1-3E958A71BDE5}" presName="parTx" presStyleLbl="revTx" presStyleIdx="3" presStyleCnt="5">
        <dgm:presLayoutVars>
          <dgm:chMax val="0"/>
          <dgm:chPref val="0"/>
        </dgm:presLayoutVars>
      </dgm:prSet>
      <dgm:spPr/>
    </dgm:pt>
    <dgm:pt modelId="{D207E2C3-2374-4778-ADF1-5E7065F93E46}" type="pres">
      <dgm:prSet presAssocID="{3E14B35C-4AAE-45F8-9655-629298A6B193}" presName="sibTrans" presStyleCnt="0"/>
      <dgm:spPr/>
    </dgm:pt>
    <dgm:pt modelId="{69639E54-AC97-4526-AC06-06E9DBD2D11E}" type="pres">
      <dgm:prSet presAssocID="{C56CA6AD-2CEF-4229-A5FE-FB22F5AF480F}" presName="compNode" presStyleCnt="0"/>
      <dgm:spPr/>
    </dgm:pt>
    <dgm:pt modelId="{9EDBCA14-F189-4940-99EF-B2094BAFA9F9}" type="pres">
      <dgm:prSet presAssocID="{C56CA6AD-2CEF-4229-A5FE-FB22F5AF480F}" presName="bgRect" presStyleLbl="bgShp" presStyleIdx="4" presStyleCnt="5"/>
      <dgm:spPr/>
    </dgm:pt>
    <dgm:pt modelId="{4501F390-6F2F-4F35-9FC5-6EAFFF0A2CF5}" type="pres">
      <dgm:prSet presAssocID="{C56CA6AD-2CEF-4229-A5FE-FB22F5AF480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iggy Bank"/>
        </a:ext>
      </dgm:extLst>
    </dgm:pt>
    <dgm:pt modelId="{CEA9DC3E-D1A7-4BCF-B69F-B92EE8EC81EF}" type="pres">
      <dgm:prSet presAssocID="{C56CA6AD-2CEF-4229-A5FE-FB22F5AF480F}" presName="spaceRect" presStyleCnt="0"/>
      <dgm:spPr/>
    </dgm:pt>
    <dgm:pt modelId="{C5C7AF12-D619-4946-8968-15F3FFFC3A57}" type="pres">
      <dgm:prSet presAssocID="{C56CA6AD-2CEF-4229-A5FE-FB22F5AF480F}" presName="parTx" presStyleLbl="revTx" presStyleIdx="4" presStyleCnt="5">
        <dgm:presLayoutVars>
          <dgm:chMax val="0"/>
          <dgm:chPref val="0"/>
        </dgm:presLayoutVars>
      </dgm:prSet>
      <dgm:spPr/>
    </dgm:pt>
  </dgm:ptLst>
  <dgm:cxnLst>
    <dgm:cxn modelId="{B3569C03-8B60-49BD-98F5-6B63866E7FDA}" srcId="{2B1F38FB-AE72-4519-8EA7-49CCB01BEBD8}" destId="{CA3BD405-5938-4DD0-B91D-DDC94D15940B}" srcOrd="2" destOrd="0" parTransId="{99B4C45D-F9FA-43F4-9F16-777348C45844}" sibTransId="{63B021E3-53C1-4924-8A50-853DFEAEEDFC}"/>
    <dgm:cxn modelId="{40E64314-EF15-45D7-99EA-4A84A322B036}" srcId="{2B1F38FB-AE72-4519-8EA7-49CCB01BEBD8}" destId="{C56CA6AD-2CEF-4229-A5FE-FB22F5AF480F}" srcOrd="4" destOrd="0" parTransId="{9E306BF6-E165-44CD-B849-1B3A50967F56}" sibTransId="{B93B80CD-4B33-4CB4-AA5B-9B5AD44D8105}"/>
    <dgm:cxn modelId="{BBC21E1F-D643-4D55-B62A-D6694CD2B34A}" type="presOf" srcId="{2B1F38FB-AE72-4519-8EA7-49CCB01BEBD8}" destId="{78E78730-B655-4976-953A-EEF5015974CE}" srcOrd="0" destOrd="0" presId="urn:microsoft.com/office/officeart/2018/2/layout/IconVerticalSolidList"/>
    <dgm:cxn modelId="{A2102A3D-5CAA-44E9-ABB4-495FB06D7AE1}" type="presOf" srcId="{CA3BD405-5938-4DD0-B91D-DDC94D15940B}" destId="{665A7FA1-7089-4680-9CF0-6E0BDBA507AB}" srcOrd="0" destOrd="0" presId="urn:microsoft.com/office/officeart/2018/2/layout/IconVerticalSolidList"/>
    <dgm:cxn modelId="{34028990-8B9B-400D-A614-AC4B9BA3C02E}" srcId="{2B1F38FB-AE72-4519-8EA7-49CCB01BEBD8}" destId="{07C8043D-FD7A-45A1-80A3-677F5C75A1E7}" srcOrd="1" destOrd="0" parTransId="{633A9F9A-6C41-4E58-BDCC-803F5DF14DEE}" sibTransId="{F3765719-3238-45D7-BE40-3F7C762B718F}"/>
    <dgm:cxn modelId="{CB9795A6-1C14-49C0-BFA1-BB1CB7FF2158}" type="presOf" srcId="{B37046FB-3E5E-4C18-9972-42EEB888FBEF}" destId="{DD7D4756-523F-4ECC-8C59-5A7903512187}" srcOrd="0" destOrd="0" presId="urn:microsoft.com/office/officeart/2018/2/layout/IconVerticalSolidList"/>
    <dgm:cxn modelId="{DFFE1AA8-5A4C-4101-A0AC-125CE357BCC3}" type="presOf" srcId="{73C42331-19A0-40BE-86F1-3E958A71BDE5}" destId="{E751148D-B386-4088-BE8E-96CF4DCFA2A1}" srcOrd="0" destOrd="0" presId="urn:microsoft.com/office/officeart/2018/2/layout/IconVerticalSolidList"/>
    <dgm:cxn modelId="{DF7084AB-A58A-4BFA-AEAD-129C43073841}" type="presOf" srcId="{C56CA6AD-2CEF-4229-A5FE-FB22F5AF480F}" destId="{C5C7AF12-D619-4946-8968-15F3FFFC3A57}" srcOrd="0" destOrd="0" presId="urn:microsoft.com/office/officeart/2018/2/layout/IconVerticalSolidList"/>
    <dgm:cxn modelId="{B2F33CAF-6DDB-448B-9629-7C38385AFE04}" srcId="{2B1F38FB-AE72-4519-8EA7-49CCB01BEBD8}" destId="{B37046FB-3E5E-4C18-9972-42EEB888FBEF}" srcOrd="0" destOrd="0" parTransId="{93EB184A-3357-477A-86DB-89CCB96FCF98}" sibTransId="{BA2D0C20-614D-4EA8-AD44-A178BE4E919D}"/>
    <dgm:cxn modelId="{28227DDD-9D85-4BA3-9016-F69A4C7000ED}" srcId="{2B1F38FB-AE72-4519-8EA7-49CCB01BEBD8}" destId="{73C42331-19A0-40BE-86F1-3E958A71BDE5}" srcOrd="3" destOrd="0" parTransId="{68D82101-FD65-4D9C-AED1-47BA66E2D9C2}" sibTransId="{3E14B35C-4AAE-45F8-9655-629298A6B193}"/>
    <dgm:cxn modelId="{A9E959E9-DC22-454F-96C8-1F70C5D43867}" type="presOf" srcId="{07C8043D-FD7A-45A1-80A3-677F5C75A1E7}" destId="{621FF62D-8DB9-4C63-9737-1CCDC25DD1B3}" srcOrd="0" destOrd="0" presId="urn:microsoft.com/office/officeart/2018/2/layout/IconVerticalSolidList"/>
    <dgm:cxn modelId="{51BE3B9A-6430-419A-BFF8-293964F45429}" type="presParOf" srcId="{78E78730-B655-4976-953A-EEF5015974CE}" destId="{DC0D7978-FD97-4EB8-88E8-6EED9E6C279D}" srcOrd="0" destOrd="0" presId="urn:microsoft.com/office/officeart/2018/2/layout/IconVerticalSolidList"/>
    <dgm:cxn modelId="{09236CBE-82F0-4B24-AD50-D2043721DD96}" type="presParOf" srcId="{DC0D7978-FD97-4EB8-88E8-6EED9E6C279D}" destId="{52E026C8-3011-4F3C-88C8-AAA585AFCC76}" srcOrd="0" destOrd="0" presId="urn:microsoft.com/office/officeart/2018/2/layout/IconVerticalSolidList"/>
    <dgm:cxn modelId="{6D823E4A-5C38-4722-AF2D-1283C35661F0}" type="presParOf" srcId="{DC0D7978-FD97-4EB8-88E8-6EED9E6C279D}" destId="{6B0BBFB7-1844-46FA-B01B-845297720243}" srcOrd="1" destOrd="0" presId="urn:microsoft.com/office/officeart/2018/2/layout/IconVerticalSolidList"/>
    <dgm:cxn modelId="{AFA0DBA8-7A7C-4C5B-9BEF-3F503DD7F93B}" type="presParOf" srcId="{DC0D7978-FD97-4EB8-88E8-6EED9E6C279D}" destId="{84127271-5908-433C-B2DF-D2D38AD81815}" srcOrd="2" destOrd="0" presId="urn:microsoft.com/office/officeart/2018/2/layout/IconVerticalSolidList"/>
    <dgm:cxn modelId="{B7605A0E-0A55-4733-ABC8-81B003B17FDA}" type="presParOf" srcId="{DC0D7978-FD97-4EB8-88E8-6EED9E6C279D}" destId="{DD7D4756-523F-4ECC-8C59-5A7903512187}" srcOrd="3" destOrd="0" presId="urn:microsoft.com/office/officeart/2018/2/layout/IconVerticalSolidList"/>
    <dgm:cxn modelId="{9BC5028A-24F8-4D72-9C43-D2F6375DC283}" type="presParOf" srcId="{78E78730-B655-4976-953A-EEF5015974CE}" destId="{AD7BF60D-7246-4B9F-A176-F2C6E276A677}" srcOrd="1" destOrd="0" presId="urn:microsoft.com/office/officeart/2018/2/layout/IconVerticalSolidList"/>
    <dgm:cxn modelId="{0478BAA3-0A99-4E7D-A815-266B3E505B54}" type="presParOf" srcId="{78E78730-B655-4976-953A-EEF5015974CE}" destId="{4D8F0F3F-2B78-42C7-8435-D808E868BF94}" srcOrd="2" destOrd="0" presId="urn:microsoft.com/office/officeart/2018/2/layout/IconVerticalSolidList"/>
    <dgm:cxn modelId="{DDD76B59-2E0E-4539-A8FA-DE6BA9AF2934}" type="presParOf" srcId="{4D8F0F3F-2B78-42C7-8435-D808E868BF94}" destId="{33B2BC05-B80D-477F-B252-B56882399177}" srcOrd="0" destOrd="0" presId="urn:microsoft.com/office/officeart/2018/2/layout/IconVerticalSolidList"/>
    <dgm:cxn modelId="{F0AC2ABE-AEBC-40C2-8A3C-E5AC723EA273}" type="presParOf" srcId="{4D8F0F3F-2B78-42C7-8435-D808E868BF94}" destId="{384C9BCA-AB9F-416C-B01A-69C365E2FB51}" srcOrd="1" destOrd="0" presId="urn:microsoft.com/office/officeart/2018/2/layout/IconVerticalSolidList"/>
    <dgm:cxn modelId="{C297E729-99A5-431D-A77C-759915B72953}" type="presParOf" srcId="{4D8F0F3F-2B78-42C7-8435-D808E868BF94}" destId="{91E2F774-FB78-402E-94D2-ADA7F1D2FE6A}" srcOrd="2" destOrd="0" presId="urn:microsoft.com/office/officeart/2018/2/layout/IconVerticalSolidList"/>
    <dgm:cxn modelId="{94643244-38ED-4468-A55B-FEB6BC93F38D}" type="presParOf" srcId="{4D8F0F3F-2B78-42C7-8435-D808E868BF94}" destId="{621FF62D-8DB9-4C63-9737-1CCDC25DD1B3}" srcOrd="3" destOrd="0" presId="urn:microsoft.com/office/officeart/2018/2/layout/IconVerticalSolidList"/>
    <dgm:cxn modelId="{764BD223-C644-4147-99FD-5C8F52818E91}" type="presParOf" srcId="{78E78730-B655-4976-953A-EEF5015974CE}" destId="{40BC565B-8207-44BB-8B0D-71212B10C2CC}" srcOrd="3" destOrd="0" presId="urn:microsoft.com/office/officeart/2018/2/layout/IconVerticalSolidList"/>
    <dgm:cxn modelId="{E0026EB7-ED8E-4316-B47C-37C2D7E295C4}" type="presParOf" srcId="{78E78730-B655-4976-953A-EEF5015974CE}" destId="{DCDBF986-376C-4F2D-8935-C631BDF831FF}" srcOrd="4" destOrd="0" presId="urn:microsoft.com/office/officeart/2018/2/layout/IconVerticalSolidList"/>
    <dgm:cxn modelId="{D99F2F35-61E1-443C-9E92-96FE9C9FF264}" type="presParOf" srcId="{DCDBF986-376C-4F2D-8935-C631BDF831FF}" destId="{1A6938E2-D3E3-478D-9045-F59E70E316DC}" srcOrd="0" destOrd="0" presId="urn:microsoft.com/office/officeart/2018/2/layout/IconVerticalSolidList"/>
    <dgm:cxn modelId="{009ABC67-1F03-45C4-A9F3-B311B6EAAF76}" type="presParOf" srcId="{DCDBF986-376C-4F2D-8935-C631BDF831FF}" destId="{BE80C478-34EA-4830-8E38-249B69F91DAA}" srcOrd="1" destOrd="0" presId="urn:microsoft.com/office/officeart/2018/2/layout/IconVerticalSolidList"/>
    <dgm:cxn modelId="{80ACDF5A-9E98-40E6-9F6C-91109F2D85F7}" type="presParOf" srcId="{DCDBF986-376C-4F2D-8935-C631BDF831FF}" destId="{7A216C1B-3181-490A-BD9C-BE487D6DF99B}" srcOrd="2" destOrd="0" presId="urn:microsoft.com/office/officeart/2018/2/layout/IconVerticalSolidList"/>
    <dgm:cxn modelId="{6F02E741-B9DC-4AD3-8CAA-4965D2788739}" type="presParOf" srcId="{DCDBF986-376C-4F2D-8935-C631BDF831FF}" destId="{665A7FA1-7089-4680-9CF0-6E0BDBA507AB}" srcOrd="3" destOrd="0" presId="urn:microsoft.com/office/officeart/2018/2/layout/IconVerticalSolidList"/>
    <dgm:cxn modelId="{530361F5-BCDE-4D24-8865-3BDB82587858}" type="presParOf" srcId="{78E78730-B655-4976-953A-EEF5015974CE}" destId="{C297F518-0592-42C4-BF01-B5536B8FE384}" srcOrd="5" destOrd="0" presId="urn:microsoft.com/office/officeart/2018/2/layout/IconVerticalSolidList"/>
    <dgm:cxn modelId="{743D8EFE-FE63-4101-AAD9-85EDE382FF86}" type="presParOf" srcId="{78E78730-B655-4976-953A-EEF5015974CE}" destId="{B12F87D3-5446-4E85-9CF4-FF9A21A1C3EB}" srcOrd="6" destOrd="0" presId="urn:microsoft.com/office/officeart/2018/2/layout/IconVerticalSolidList"/>
    <dgm:cxn modelId="{1835D8B6-DD13-41DF-AA42-AE8C57FD4AB0}" type="presParOf" srcId="{B12F87D3-5446-4E85-9CF4-FF9A21A1C3EB}" destId="{EB840A2F-69FB-404B-8BC6-9F7F6385BEAF}" srcOrd="0" destOrd="0" presId="urn:microsoft.com/office/officeart/2018/2/layout/IconVerticalSolidList"/>
    <dgm:cxn modelId="{B6A5D850-E31A-46B4-B3EA-268CB9E1BCE1}" type="presParOf" srcId="{B12F87D3-5446-4E85-9CF4-FF9A21A1C3EB}" destId="{BB592D13-FEC9-43E5-AE59-D7C29B8B5506}" srcOrd="1" destOrd="0" presId="urn:microsoft.com/office/officeart/2018/2/layout/IconVerticalSolidList"/>
    <dgm:cxn modelId="{16ED10BF-05FE-4034-88CE-122ED0F67B06}" type="presParOf" srcId="{B12F87D3-5446-4E85-9CF4-FF9A21A1C3EB}" destId="{1D26D71F-DC14-466F-967A-76EAE332ECF4}" srcOrd="2" destOrd="0" presId="urn:microsoft.com/office/officeart/2018/2/layout/IconVerticalSolidList"/>
    <dgm:cxn modelId="{A1772631-86EE-470E-B045-5E5DCA635C5F}" type="presParOf" srcId="{B12F87D3-5446-4E85-9CF4-FF9A21A1C3EB}" destId="{E751148D-B386-4088-BE8E-96CF4DCFA2A1}" srcOrd="3" destOrd="0" presId="urn:microsoft.com/office/officeart/2018/2/layout/IconVerticalSolidList"/>
    <dgm:cxn modelId="{3CAAA447-068C-4E1B-80B4-D47579D0AB31}" type="presParOf" srcId="{78E78730-B655-4976-953A-EEF5015974CE}" destId="{D207E2C3-2374-4778-ADF1-5E7065F93E46}" srcOrd="7" destOrd="0" presId="urn:microsoft.com/office/officeart/2018/2/layout/IconVerticalSolidList"/>
    <dgm:cxn modelId="{223AB880-6CAA-4159-82DD-FE748228D350}" type="presParOf" srcId="{78E78730-B655-4976-953A-EEF5015974CE}" destId="{69639E54-AC97-4526-AC06-06E9DBD2D11E}" srcOrd="8" destOrd="0" presId="urn:microsoft.com/office/officeart/2018/2/layout/IconVerticalSolidList"/>
    <dgm:cxn modelId="{7C56A1E1-4066-46FF-BBFA-A88900855E20}" type="presParOf" srcId="{69639E54-AC97-4526-AC06-06E9DBD2D11E}" destId="{9EDBCA14-F189-4940-99EF-B2094BAFA9F9}" srcOrd="0" destOrd="0" presId="urn:microsoft.com/office/officeart/2018/2/layout/IconVerticalSolidList"/>
    <dgm:cxn modelId="{56B40686-227F-49F6-B8FE-8889FE397D8D}" type="presParOf" srcId="{69639E54-AC97-4526-AC06-06E9DBD2D11E}" destId="{4501F390-6F2F-4F35-9FC5-6EAFFF0A2CF5}" srcOrd="1" destOrd="0" presId="urn:microsoft.com/office/officeart/2018/2/layout/IconVerticalSolidList"/>
    <dgm:cxn modelId="{97D2C3E4-D482-4FCA-93B3-6F321F48A029}" type="presParOf" srcId="{69639E54-AC97-4526-AC06-06E9DBD2D11E}" destId="{CEA9DC3E-D1A7-4BCF-B69F-B92EE8EC81EF}" srcOrd="2" destOrd="0" presId="urn:microsoft.com/office/officeart/2018/2/layout/IconVerticalSolidList"/>
    <dgm:cxn modelId="{B21C6EC7-2050-4DCD-B144-9FE047E35E34}" type="presParOf" srcId="{69639E54-AC97-4526-AC06-06E9DBD2D11E}" destId="{C5C7AF12-D619-4946-8968-15F3FFFC3A5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00BF3-5F3C-4EAB-B0EA-25741B550FD7}"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4844493-27F2-4B07-9220-DD6B2A5C8153}">
      <dgm:prSet custT="1"/>
      <dgm:spPr/>
      <dgm:t>
        <a:bodyPr/>
        <a:lstStyle/>
        <a:p>
          <a:r>
            <a:rPr lang="en-US" sz="1400" dirty="0"/>
            <a:t>Second Semester</a:t>
          </a:r>
        </a:p>
      </dgm:t>
    </dgm:pt>
    <dgm:pt modelId="{1A9023BA-3ABA-4B98-A052-FE230AD3D97C}" type="parTrans" cxnId="{678BFABC-5CF3-453A-914A-3040AA293130}">
      <dgm:prSet/>
      <dgm:spPr/>
      <dgm:t>
        <a:bodyPr/>
        <a:lstStyle/>
        <a:p>
          <a:endParaRPr lang="en-US"/>
        </a:p>
      </dgm:t>
    </dgm:pt>
    <dgm:pt modelId="{E11DFF0C-724D-4DF3-92E2-7506858C5069}" type="sibTrans" cxnId="{678BFABC-5CF3-453A-914A-3040AA293130}">
      <dgm:prSet/>
      <dgm:spPr/>
      <dgm:t>
        <a:bodyPr/>
        <a:lstStyle/>
        <a:p>
          <a:endParaRPr lang="en-US"/>
        </a:p>
      </dgm:t>
    </dgm:pt>
    <dgm:pt modelId="{4A02EC7A-6219-426E-913D-46AA8727E18D}">
      <dgm:prSet custT="1"/>
      <dgm:spPr/>
      <dgm:t>
        <a:bodyPr/>
        <a:lstStyle/>
        <a:p>
          <a:r>
            <a:rPr lang="en-US" sz="1400" dirty="0"/>
            <a:t>Volunteers Needed</a:t>
          </a:r>
        </a:p>
      </dgm:t>
    </dgm:pt>
    <dgm:pt modelId="{48D4E382-967D-456B-9D3C-DE36213E8374}" type="parTrans" cxnId="{6A4D042F-0AE7-478F-BFCD-51223F73AD3B}">
      <dgm:prSet/>
      <dgm:spPr/>
      <dgm:t>
        <a:bodyPr/>
        <a:lstStyle/>
        <a:p>
          <a:endParaRPr lang="en-US"/>
        </a:p>
      </dgm:t>
    </dgm:pt>
    <dgm:pt modelId="{EE9A854C-CA27-4FAA-8492-22F697E26CF1}" type="sibTrans" cxnId="{6A4D042F-0AE7-478F-BFCD-51223F73AD3B}">
      <dgm:prSet/>
      <dgm:spPr/>
      <dgm:t>
        <a:bodyPr/>
        <a:lstStyle/>
        <a:p>
          <a:endParaRPr lang="en-US"/>
        </a:p>
      </dgm:t>
    </dgm:pt>
    <dgm:pt modelId="{DB285E4B-7A9A-44C5-98EE-C1352921AA6D}">
      <dgm:prSet custT="1"/>
      <dgm:spPr/>
      <dgm:t>
        <a:bodyPr/>
        <a:lstStyle/>
        <a:p>
          <a:r>
            <a:rPr lang="en-US" sz="1400" dirty="0"/>
            <a:t>$5  per 50-Word Message</a:t>
          </a:r>
        </a:p>
      </dgm:t>
    </dgm:pt>
    <dgm:pt modelId="{9F6C71D4-B2DF-4F57-A855-0FCA1F8484B4}" type="parTrans" cxnId="{12607BAA-44AC-4487-BF3D-DF796C801981}">
      <dgm:prSet/>
      <dgm:spPr/>
      <dgm:t>
        <a:bodyPr/>
        <a:lstStyle/>
        <a:p>
          <a:endParaRPr lang="en-US"/>
        </a:p>
      </dgm:t>
    </dgm:pt>
    <dgm:pt modelId="{91170555-39E8-452D-B937-2B59507A70EA}" type="sibTrans" cxnId="{12607BAA-44AC-4487-BF3D-DF796C801981}">
      <dgm:prSet/>
      <dgm:spPr/>
      <dgm:t>
        <a:bodyPr/>
        <a:lstStyle/>
        <a:p>
          <a:endParaRPr lang="en-US"/>
        </a:p>
      </dgm:t>
    </dgm:pt>
    <dgm:pt modelId="{E2860023-E148-4D8D-A9BC-7B13C1F3EFCC}">
      <dgm:prSet custT="1"/>
      <dgm:spPr/>
      <dgm:t>
        <a:bodyPr/>
        <a:lstStyle/>
        <a:p>
          <a:r>
            <a:rPr lang="en-US" sz="1400" dirty="0"/>
            <a:t>Buy as Many as you Like</a:t>
          </a:r>
        </a:p>
      </dgm:t>
    </dgm:pt>
    <dgm:pt modelId="{E5C93F62-61CD-4BD8-8925-373BD1A32A42}" type="parTrans" cxnId="{E32C6461-1DE5-4D36-ABDE-D160A20A5146}">
      <dgm:prSet/>
      <dgm:spPr/>
      <dgm:t>
        <a:bodyPr/>
        <a:lstStyle/>
        <a:p>
          <a:endParaRPr lang="en-US"/>
        </a:p>
      </dgm:t>
    </dgm:pt>
    <dgm:pt modelId="{DD05D25E-204A-4502-B0A8-0204A9736C46}" type="sibTrans" cxnId="{E32C6461-1DE5-4D36-ABDE-D160A20A5146}">
      <dgm:prSet/>
      <dgm:spPr/>
      <dgm:t>
        <a:bodyPr/>
        <a:lstStyle/>
        <a:p>
          <a:endParaRPr lang="en-US"/>
        </a:p>
      </dgm:t>
    </dgm:pt>
    <dgm:pt modelId="{0E6C3B91-ACB7-4927-9727-049E83A493A6}">
      <dgm:prSet custT="1"/>
      <dgm:spPr/>
      <dgm:t>
        <a:bodyPr/>
        <a:lstStyle/>
        <a:p>
          <a:r>
            <a:rPr lang="en-US" sz="1400" dirty="0"/>
            <a:t>Booklet or Flyer Format Given at Project Graduation or Senior Breakfast</a:t>
          </a:r>
        </a:p>
      </dgm:t>
    </dgm:pt>
    <dgm:pt modelId="{D55F9B46-4C83-4ECC-90FA-A034157D1102}" type="parTrans" cxnId="{A07A16C2-6034-461A-920B-20B0A0AFDB26}">
      <dgm:prSet/>
      <dgm:spPr/>
      <dgm:t>
        <a:bodyPr/>
        <a:lstStyle/>
        <a:p>
          <a:endParaRPr lang="en-US"/>
        </a:p>
      </dgm:t>
    </dgm:pt>
    <dgm:pt modelId="{545265F2-8D4F-49E6-A17D-C99AA1FB5FD6}" type="sibTrans" cxnId="{A07A16C2-6034-461A-920B-20B0A0AFDB26}">
      <dgm:prSet/>
      <dgm:spPr/>
      <dgm:t>
        <a:bodyPr/>
        <a:lstStyle/>
        <a:p>
          <a:endParaRPr lang="en-US"/>
        </a:p>
      </dgm:t>
    </dgm:pt>
    <dgm:pt modelId="{71815A0A-E4CB-47FD-A0C5-55A4621F128D}">
      <dgm:prSet custT="1"/>
      <dgm:spPr/>
      <dgm:t>
        <a:bodyPr/>
        <a:lstStyle/>
        <a:p>
          <a:r>
            <a:rPr lang="en-US" sz="1400" dirty="0"/>
            <a:t>Hope is that all Students Receive at Least One</a:t>
          </a:r>
        </a:p>
      </dgm:t>
    </dgm:pt>
    <dgm:pt modelId="{B327C891-8D01-4816-8576-83D3A41CBA5C}" type="parTrans" cxnId="{23E8697E-4544-4E95-B824-73AF24E89CAE}">
      <dgm:prSet/>
      <dgm:spPr/>
      <dgm:t>
        <a:bodyPr/>
        <a:lstStyle/>
        <a:p>
          <a:endParaRPr lang="en-US"/>
        </a:p>
      </dgm:t>
    </dgm:pt>
    <dgm:pt modelId="{7F65589D-61A0-4441-A6D7-938C40B6F027}" type="sibTrans" cxnId="{23E8697E-4544-4E95-B824-73AF24E89CAE}">
      <dgm:prSet/>
      <dgm:spPr/>
      <dgm:t>
        <a:bodyPr/>
        <a:lstStyle/>
        <a:p>
          <a:endParaRPr lang="en-US"/>
        </a:p>
      </dgm:t>
    </dgm:pt>
    <dgm:pt modelId="{4D43414E-4A69-4E9A-BF28-E273F451E1C8}" type="pres">
      <dgm:prSet presAssocID="{2BA00BF3-5F3C-4EAB-B0EA-25741B550FD7}" presName="diagram" presStyleCnt="0">
        <dgm:presLayoutVars>
          <dgm:dir/>
          <dgm:resizeHandles val="exact"/>
        </dgm:presLayoutVars>
      </dgm:prSet>
      <dgm:spPr/>
    </dgm:pt>
    <dgm:pt modelId="{DBB57B25-839D-42B2-8CBC-9B7A4391896B}" type="pres">
      <dgm:prSet presAssocID="{E4844493-27F2-4B07-9220-DD6B2A5C8153}" presName="arrow" presStyleLbl="node1" presStyleIdx="0" presStyleCnt="6" custScaleX="112778">
        <dgm:presLayoutVars>
          <dgm:bulletEnabled val="1"/>
        </dgm:presLayoutVars>
      </dgm:prSet>
      <dgm:spPr/>
    </dgm:pt>
    <dgm:pt modelId="{5F445CCE-D13E-4BD8-BFDF-5DFD7F73FEB5}" type="pres">
      <dgm:prSet presAssocID="{4A02EC7A-6219-426E-913D-46AA8727E18D}" presName="arrow" presStyleLbl="node1" presStyleIdx="1" presStyleCnt="6">
        <dgm:presLayoutVars>
          <dgm:bulletEnabled val="1"/>
        </dgm:presLayoutVars>
      </dgm:prSet>
      <dgm:spPr/>
    </dgm:pt>
    <dgm:pt modelId="{5793FFC6-D63A-4A89-B532-E26519F23E84}" type="pres">
      <dgm:prSet presAssocID="{DB285E4B-7A9A-44C5-98EE-C1352921AA6D}" presName="arrow" presStyleLbl="node1" presStyleIdx="2" presStyleCnt="6">
        <dgm:presLayoutVars>
          <dgm:bulletEnabled val="1"/>
        </dgm:presLayoutVars>
      </dgm:prSet>
      <dgm:spPr/>
    </dgm:pt>
    <dgm:pt modelId="{D86B31E9-8A14-49DE-B236-59E4EA4FA633}" type="pres">
      <dgm:prSet presAssocID="{E2860023-E148-4D8D-A9BC-7B13C1F3EFCC}" presName="arrow" presStyleLbl="node1" presStyleIdx="3" presStyleCnt="6">
        <dgm:presLayoutVars>
          <dgm:bulletEnabled val="1"/>
        </dgm:presLayoutVars>
      </dgm:prSet>
      <dgm:spPr/>
    </dgm:pt>
    <dgm:pt modelId="{9C7F0E46-2B76-4AAA-A338-85B11B714172}" type="pres">
      <dgm:prSet presAssocID="{0E6C3B91-ACB7-4927-9727-049E83A493A6}" presName="arrow" presStyleLbl="node1" presStyleIdx="4" presStyleCnt="6" custScaleX="121646">
        <dgm:presLayoutVars>
          <dgm:bulletEnabled val="1"/>
        </dgm:presLayoutVars>
      </dgm:prSet>
      <dgm:spPr/>
    </dgm:pt>
    <dgm:pt modelId="{E3AA64CB-304C-48D3-9F4A-A3B4BBFD1A2F}" type="pres">
      <dgm:prSet presAssocID="{71815A0A-E4CB-47FD-A0C5-55A4621F128D}" presName="arrow" presStyleLbl="node1" presStyleIdx="5" presStyleCnt="6">
        <dgm:presLayoutVars>
          <dgm:bulletEnabled val="1"/>
        </dgm:presLayoutVars>
      </dgm:prSet>
      <dgm:spPr/>
    </dgm:pt>
  </dgm:ptLst>
  <dgm:cxnLst>
    <dgm:cxn modelId="{6A4D042F-0AE7-478F-BFCD-51223F73AD3B}" srcId="{2BA00BF3-5F3C-4EAB-B0EA-25741B550FD7}" destId="{4A02EC7A-6219-426E-913D-46AA8727E18D}" srcOrd="1" destOrd="0" parTransId="{48D4E382-967D-456B-9D3C-DE36213E8374}" sibTransId="{EE9A854C-CA27-4FAA-8492-22F697E26CF1}"/>
    <dgm:cxn modelId="{2164AD3C-1690-4621-BB45-D8E5CB2EC11D}" type="presOf" srcId="{E2860023-E148-4D8D-A9BC-7B13C1F3EFCC}" destId="{D86B31E9-8A14-49DE-B236-59E4EA4FA633}" srcOrd="0" destOrd="0" presId="urn:microsoft.com/office/officeart/2005/8/layout/arrow5"/>
    <dgm:cxn modelId="{E32C6461-1DE5-4D36-ABDE-D160A20A5146}" srcId="{2BA00BF3-5F3C-4EAB-B0EA-25741B550FD7}" destId="{E2860023-E148-4D8D-A9BC-7B13C1F3EFCC}" srcOrd="3" destOrd="0" parTransId="{E5C93F62-61CD-4BD8-8925-373BD1A32A42}" sibTransId="{DD05D25E-204A-4502-B0A8-0204A9736C46}"/>
    <dgm:cxn modelId="{23E8697E-4544-4E95-B824-73AF24E89CAE}" srcId="{2BA00BF3-5F3C-4EAB-B0EA-25741B550FD7}" destId="{71815A0A-E4CB-47FD-A0C5-55A4621F128D}" srcOrd="5" destOrd="0" parTransId="{B327C891-8D01-4816-8576-83D3A41CBA5C}" sibTransId="{7F65589D-61A0-4441-A6D7-938C40B6F027}"/>
    <dgm:cxn modelId="{9367B29A-CCF4-4CB7-AEA5-7B81CF42540D}" type="presOf" srcId="{0E6C3B91-ACB7-4927-9727-049E83A493A6}" destId="{9C7F0E46-2B76-4AAA-A338-85B11B714172}" srcOrd="0" destOrd="0" presId="urn:microsoft.com/office/officeart/2005/8/layout/arrow5"/>
    <dgm:cxn modelId="{12607BAA-44AC-4487-BF3D-DF796C801981}" srcId="{2BA00BF3-5F3C-4EAB-B0EA-25741B550FD7}" destId="{DB285E4B-7A9A-44C5-98EE-C1352921AA6D}" srcOrd="2" destOrd="0" parTransId="{9F6C71D4-B2DF-4F57-A855-0FCA1F8484B4}" sibTransId="{91170555-39E8-452D-B937-2B59507A70EA}"/>
    <dgm:cxn modelId="{BF469ABB-C012-42F6-B015-404C6A5309BB}" type="presOf" srcId="{71815A0A-E4CB-47FD-A0C5-55A4621F128D}" destId="{E3AA64CB-304C-48D3-9F4A-A3B4BBFD1A2F}" srcOrd="0" destOrd="0" presId="urn:microsoft.com/office/officeart/2005/8/layout/arrow5"/>
    <dgm:cxn modelId="{678BFABC-5CF3-453A-914A-3040AA293130}" srcId="{2BA00BF3-5F3C-4EAB-B0EA-25741B550FD7}" destId="{E4844493-27F2-4B07-9220-DD6B2A5C8153}" srcOrd="0" destOrd="0" parTransId="{1A9023BA-3ABA-4B98-A052-FE230AD3D97C}" sibTransId="{E11DFF0C-724D-4DF3-92E2-7506858C5069}"/>
    <dgm:cxn modelId="{A07A16C2-6034-461A-920B-20B0A0AFDB26}" srcId="{2BA00BF3-5F3C-4EAB-B0EA-25741B550FD7}" destId="{0E6C3B91-ACB7-4927-9727-049E83A493A6}" srcOrd="4" destOrd="0" parTransId="{D55F9B46-4C83-4ECC-90FA-A034157D1102}" sibTransId="{545265F2-8D4F-49E6-A17D-C99AA1FB5FD6}"/>
    <dgm:cxn modelId="{FD24E4C5-86B1-44E1-8C0A-A5D5317CD50F}" type="presOf" srcId="{DB285E4B-7A9A-44C5-98EE-C1352921AA6D}" destId="{5793FFC6-D63A-4A89-B532-E26519F23E84}" srcOrd="0" destOrd="0" presId="urn:microsoft.com/office/officeart/2005/8/layout/arrow5"/>
    <dgm:cxn modelId="{CA0E54C6-121F-4CB1-BDB4-5E3D527FF797}" type="presOf" srcId="{E4844493-27F2-4B07-9220-DD6B2A5C8153}" destId="{DBB57B25-839D-42B2-8CBC-9B7A4391896B}" srcOrd="0" destOrd="0" presId="urn:microsoft.com/office/officeart/2005/8/layout/arrow5"/>
    <dgm:cxn modelId="{8B44BBE8-8715-442E-B614-922427046151}" type="presOf" srcId="{4A02EC7A-6219-426E-913D-46AA8727E18D}" destId="{5F445CCE-D13E-4BD8-BFDF-5DFD7F73FEB5}" srcOrd="0" destOrd="0" presId="urn:microsoft.com/office/officeart/2005/8/layout/arrow5"/>
    <dgm:cxn modelId="{D540E0F5-FEAE-468B-86EF-2C4BD215D0BE}" type="presOf" srcId="{2BA00BF3-5F3C-4EAB-B0EA-25741B550FD7}" destId="{4D43414E-4A69-4E9A-BF28-E273F451E1C8}" srcOrd="0" destOrd="0" presId="urn:microsoft.com/office/officeart/2005/8/layout/arrow5"/>
    <dgm:cxn modelId="{4402084A-D0B2-4485-9A5F-E24DEB7BBEC4}" type="presParOf" srcId="{4D43414E-4A69-4E9A-BF28-E273F451E1C8}" destId="{DBB57B25-839D-42B2-8CBC-9B7A4391896B}" srcOrd="0" destOrd="0" presId="urn:microsoft.com/office/officeart/2005/8/layout/arrow5"/>
    <dgm:cxn modelId="{2DFF4E3D-B906-4723-8459-0A5C41626CB6}" type="presParOf" srcId="{4D43414E-4A69-4E9A-BF28-E273F451E1C8}" destId="{5F445CCE-D13E-4BD8-BFDF-5DFD7F73FEB5}" srcOrd="1" destOrd="0" presId="urn:microsoft.com/office/officeart/2005/8/layout/arrow5"/>
    <dgm:cxn modelId="{0CB0FE2C-670F-4552-B910-9649E16A6E88}" type="presParOf" srcId="{4D43414E-4A69-4E9A-BF28-E273F451E1C8}" destId="{5793FFC6-D63A-4A89-B532-E26519F23E84}" srcOrd="2" destOrd="0" presId="urn:microsoft.com/office/officeart/2005/8/layout/arrow5"/>
    <dgm:cxn modelId="{2A47B47C-6BC5-47BA-8917-CF08EFBCAF80}" type="presParOf" srcId="{4D43414E-4A69-4E9A-BF28-E273F451E1C8}" destId="{D86B31E9-8A14-49DE-B236-59E4EA4FA633}" srcOrd="3" destOrd="0" presId="urn:microsoft.com/office/officeart/2005/8/layout/arrow5"/>
    <dgm:cxn modelId="{350C3E18-F30C-49F5-986F-CF20862D2BF6}" type="presParOf" srcId="{4D43414E-4A69-4E9A-BF28-E273F451E1C8}" destId="{9C7F0E46-2B76-4AAA-A338-85B11B714172}" srcOrd="4" destOrd="0" presId="urn:microsoft.com/office/officeart/2005/8/layout/arrow5"/>
    <dgm:cxn modelId="{696ED6F7-B493-4407-B7E2-D9DB02DDE896}" type="presParOf" srcId="{4D43414E-4A69-4E9A-BF28-E273F451E1C8}" destId="{E3AA64CB-304C-48D3-9F4A-A3B4BBFD1A2F}" srcOrd="5"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A11D7A-983C-4184-A8C5-C09F5D38B1FC}"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BEC88E69-2C61-4812-BECB-2F65E488A0A2}">
      <dgm:prSet/>
      <dgm:spPr/>
      <dgm:t>
        <a:bodyPr/>
        <a:lstStyle/>
        <a:p>
          <a:r>
            <a:rPr lang="en-US" b="1" i="0" cap="all" dirty="0">
              <a:solidFill>
                <a:schemeClr val="accent1">
                  <a:lumMod val="50000"/>
                </a:schemeClr>
              </a:solidFill>
            </a:rPr>
            <a:t>Senior Wall </a:t>
          </a:r>
          <a:r>
            <a:rPr lang="en-US" b="1" cap="all" dirty="0">
              <a:solidFill>
                <a:schemeClr val="accent1">
                  <a:lumMod val="50000"/>
                </a:schemeClr>
              </a:solidFill>
            </a:rPr>
            <a:t>Creation, September 22, 2023</a:t>
          </a:r>
        </a:p>
      </dgm:t>
    </dgm:pt>
    <dgm:pt modelId="{9E2FFF48-F470-4CF5-966F-05F5237678FA}" type="parTrans" cxnId="{45278008-E777-45DA-BAAD-AD8FDDF235B5}">
      <dgm:prSet/>
      <dgm:spPr/>
      <dgm:t>
        <a:bodyPr/>
        <a:lstStyle/>
        <a:p>
          <a:endParaRPr lang="en-US"/>
        </a:p>
      </dgm:t>
    </dgm:pt>
    <dgm:pt modelId="{A8A477DF-7C58-4A0E-919D-2CF30260A913}" type="sibTrans" cxnId="{45278008-E777-45DA-BAAD-AD8FDDF235B5}">
      <dgm:prSet/>
      <dgm:spPr/>
      <dgm:t>
        <a:bodyPr/>
        <a:lstStyle/>
        <a:p>
          <a:endParaRPr lang="en-US" dirty="0"/>
        </a:p>
      </dgm:t>
    </dgm:pt>
    <dgm:pt modelId="{09142F59-FB34-4BE2-BF43-41885008D8B9}">
      <dgm:prSet/>
      <dgm:spPr/>
      <dgm:t>
        <a:bodyPr/>
        <a:lstStyle/>
        <a:p>
          <a:r>
            <a:rPr lang="en-US" b="1" i="0" cap="all" dirty="0">
              <a:solidFill>
                <a:schemeClr val="accent1">
                  <a:lumMod val="50000"/>
                </a:schemeClr>
              </a:solidFill>
            </a:rPr>
            <a:t>Senior Parking Space Painting, August 26</a:t>
          </a:r>
          <a:r>
            <a:rPr lang="en-US" b="1" i="0" cap="all" baseline="30000" dirty="0">
              <a:solidFill>
                <a:schemeClr val="accent1">
                  <a:lumMod val="50000"/>
                </a:schemeClr>
              </a:solidFill>
            </a:rPr>
            <a:t>th </a:t>
          </a:r>
          <a:r>
            <a:rPr lang="en-US" b="1" i="0" dirty="0">
              <a:solidFill>
                <a:schemeClr val="accent1">
                  <a:lumMod val="50000"/>
                </a:schemeClr>
              </a:solidFill>
            </a:rPr>
            <a:t>Spots will be assigned via a lottery that will be held immediately after school on Friday, August 25th, 2023 in Ms. Allred’s room</a:t>
          </a:r>
          <a:endParaRPr lang="en-US" b="1" i="0" cap="all" baseline="30000" dirty="0">
            <a:solidFill>
              <a:schemeClr val="accent1">
                <a:lumMod val="50000"/>
              </a:schemeClr>
            </a:solidFill>
          </a:endParaRPr>
        </a:p>
        <a:p>
          <a:endParaRPr lang="en-US" cap="all" dirty="0">
            <a:solidFill>
              <a:schemeClr val="accent1">
                <a:lumMod val="50000"/>
              </a:schemeClr>
            </a:solidFill>
          </a:endParaRPr>
        </a:p>
      </dgm:t>
    </dgm:pt>
    <dgm:pt modelId="{70E3C1DA-6A46-4191-84D2-1104975CC3F8}" type="parTrans" cxnId="{BCBA34A4-9EF0-44EC-AE6D-439E99F7ECB2}">
      <dgm:prSet/>
      <dgm:spPr/>
      <dgm:t>
        <a:bodyPr/>
        <a:lstStyle/>
        <a:p>
          <a:endParaRPr lang="en-US"/>
        </a:p>
      </dgm:t>
    </dgm:pt>
    <dgm:pt modelId="{15751882-B60E-48AA-8441-3F83D56DB798}" type="sibTrans" cxnId="{BCBA34A4-9EF0-44EC-AE6D-439E99F7ECB2}">
      <dgm:prSet/>
      <dgm:spPr/>
      <dgm:t>
        <a:bodyPr/>
        <a:lstStyle/>
        <a:p>
          <a:endParaRPr lang="en-US" dirty="0"/>
        </a:p>
      </dgm:t>
    </dgm:pt>
    <dgm:pt modelId="{A423FB29-AAA2-43AB-9A2A-251CFF292A86}">
      <dgm:prSet/>
      <dgm:spPr/>
      <dgm:t>
        <a:bodyPr/>
        <a:lstStyle/>
        <a:p>
          <a:r>
            <a:rPr lang="en-US" b="1" i="0" cap="all" dirty="0">
              <a:solidFill>
                <a:schemeClr val="accent1">
                  <a:lumMod val="50000"/>
                </a:schemeClr>
              </a:solidFill>
            </a:rPr>
            <a:t>Color Run- September 22, 2023</a:t>
          </a:r>
          <a:endParaRPr lang="en-US" cap="all" dirty="0">
            <a:solidFill>
              <a:schemeClr val="accent1">
                <a:lumMod val="50000"/>
              </a:schemeClr>
            </a:solidFill>
          </a:endParaRPr>
        </a:p>
      </dgm:t>
    </dgm:pt>
    <dgm:pt modelId="{1F4E30F0-29A5-4AC9-9CBE-157591DFFB01}" type="parTrans" cxnId="{13B20DF6-85E2-462A-8618-AAE7AC1E4826}">
      <dgm:prSet/>
      <dgm:spPr/>
      <dgm:t>
        <a:bodyPr/>
        <a:lstStyle/>
        <a:p>
          <a:endParaRPr lang="en-US"/>
        </a:p>
      </dgm:t>
    </dgm:pt>
    <dgm:pt modelId="{B6651B90-F7A3-460F-A023-2508E873B3CC}" type="sibTrans" cxnId="{13B20DF6-85E2-462A-8618-AAE7AC1E4826}">
      <dgm:prSet/>
      <dgm:spPr/>
      <dgm:t>
        <a:bodyPr/>
        <a:lstStyle/>
        <a:p>
          <a:endParaRPr lang="en-US" dirty="0"/>
        </a:p>
      </dgm:t>
    </dgm:pt>
    <dgm:pt modelId="{AE0D94F9-C798-4071-AA60-E10BA4A2C6C5}">
      <dgm:prSet/>
      <dgm:spPr/>
      <dgm:t>
        <a:bodyPr/>
        <a:lstStyle/>
        <a:p>
          <a:r>
            <a:rPr lang="en-US" b="1" i="0" cap="all" dirty="0">
              <a:solidFill>
                <a:schemeClr val="accent1">
                  <a:lumMod val="50000"/>
                </a:schemeClr>
              </a:solidFill>
            </a:rPr>
            <a:t>Spirit Week- Mon-Fri Sept. 25-Sept. 29</a:t>
          </a:r>
          <a:endParaRPr lang="en-US" cap="all" dirty="0">
            <a:solidFill>
              <a:schemeClr val="accent1">
                <a:lumMod val="50000"/>
              </a:schemeClr>
            </a:solidFill>
          </a:endParaRPr>
        </a:p>
      </dgm:t>
    </dgm:pt>
    <dgm:pt modelId="{12674912-7F3D-44FF-8B20-8CD0819EEFA2}" type="parTrans" cxnId="{17AE051A-5AEA-43A9-A0A9-A899C089D216}">
      <dgm:prSet/>
      <dgm:spPr/>
      <dgm:t>
        <a:bodyPr/>
        <a:lstStyle/>
        <a:p>
          <a:endParaRPr lang="en-US"/>
        </a:p>
      </dgm:t>
    </dgm:pt>
    <dgm:pt modelId="{02550DFA-AF46-455C-A4DA-1D7F531D4A7C}" type="sibTrans" cxnId="{17AE051A-5AEA-43A9-A0A9-A899C089D216}">
      <dgm:prSet/>
      <dgm:spPr/>
      <dgm:t>
        <a:bodyPr/>
        <a:lstStyle/>
        <a:p>
          <a:endParaRPr lang="en-US" dirty="0"/>
        </a:p>
      </dgm:t>
    </dgm:pt>
    <dgm:pt modelId="{D043ECE6-B027-4278-8E6E-63994EB36DB2}">
      <dgm:prSet/>
      <dgm:spPr/>
      <dgm:t>
        <a:bodyPr/>
        <a:lstStyle/>
        <a:p>
          <a:r>
            <a:rPr lang="en-US" b="1" i="0" cap="all" dirty="0">
              <a:solidFill>
                <a:schemeClr val="accent1">
                  <a:lumMod val="50000"/>
                </a:schemeClr>
              </a:solidFill>
            </a:rPr>
            <a:t>Jostens Meeting Cap &amp; Gown,  </a:t>
          </a:r>
        </a:p>
        <a:p>
          <a:r>
            <a:rPr lang="en-US" b="1" cap="all" dirty="0">
              <a:solidFill>
                <a:schemeClr val="accent1">
                  <a:lumMod val="50000"/>
                </a:schemeClr>
              </a:solidFill>
            </a:rPr>
            <a:t>October </a:t>
          </a:r>
        </a:p>
        <a:p>
          <a:r>
            <a:rPr lang="en-US" b="1" cap="all" dirty="0">
              <a:solidFill>
                <a:schemeClr val="accent1">
                  <a:lumMod val="50000"/>
                </a:schemeClr>
              </a:solidFill>
            </a:rPr>
            <a:t>13, 2023</a:t>
          </a:r>
          <a:endParaRPr lang="en-US" cap="all" dirty="0">
            <a:solidFill>
              <a:schemeClr val="accent1">
                <a:lumMod val="50000"/>
              </a:schemeClr>
            </a:solidFill>
          </a:endParaRPr>
        </a:p>
      </dgm:t>
    </dgm:pt>
    <dgm:pt modelId="{9FF06E86-88D4-4924-874C-E28969FFBD64}" type="parTrans" cxnId="{223359F5-A6AB-475B-BBB1-BFFE3BD02EF3}">
      <dgm:prSet/>
      <dgm:spPr/>
      <dgm:t>
        <a:bodyPr/>
        <a:lstStyle/>
        <a:p>
          <a:endParaRPr lang="en-US"/>
        </a:p>
      </dgm:t>
    </dgm:pt>
    <dgm:pt modelId="{37D4BB41-91EC-4D31-81D7-CE2DF1E76423}" type="sibTrans" cxnId="{223359F5-A6AB-475B-BBB1-BFFE3BD02EF3}">
      <dgm:prSet/>
      <dgm:spPr/>
      <dgm:t>
        <a:bodyPr/>
        <a:lstStyle/>
        <a:p>
          <a:endParaRPr lang="en-US" dirty="0"/>
        </a:p>
      </dgm:t>
    </dgm:pt>
    <dgm:pt modelId="{5E0AB8C6-ADF6-42BA-8EB8-21E19CCC74C5}">
      <dgm:prSet/>
      <dgm:spPr/>
      <dgm:t>
        <a:bodyPr/>
        <a:lstStyle/>
        <a:p>
          <a:r>
            <a:rPr lang="en-US" b="1" cap="all" dirty="0">
              <a:solidFill>
                <a:schemeClr val="accent1">
                  <a:lumMod val="50000"/>
                </a:schemeClr>
              </a:solidFill>
            </a:rPr>
            <a:t>Senor Panoramic Photo, February 19, 2024</a:t>
          </a:r>
          <a:endParaRPr lang="en-US" cap="all" dirty="0">
            <a:solidFill>
              <a:schemeClr val="accent1">
                <a:lumMod val="50000"/>
              </a:schemeClr>
            </a:solidFill>
          </a:endParaRPr>
        </a:p>
      </dgm:t>
    </dgm:pt>
    <dgm:pt modelId="{67F5994B-59EB-4320-9365-DF0782049ECE}" type="parTrans" cxnId="{6DEA3456-7D03-4721-A3BC-6A750A741F95}">
      <dgm:prSet/>
      <dgm:spPr/>
      <dgm:t>
        <a:bodyPr/>
        <a:lstStyle/>
        <a:p>
          <a:endParaRPr lang="en-US"/>
        </a:p>
      </dgm:t>
    </dgm:pt>
    <dgm:pt modelId="{AEAD754E-084A-41F1-8D4A-F6D4A828817C}" type="sibTrans" cxnId="{6DEA3456-7D03-4721-A3BC-6A750A741F95}">
      <dgm:prSet/>
      <dgm:spPr/>
      <dgm:t>
        <a:bodyPr/>
        <a:lstStyle/>
        <a:p>
          <a:endParaRPr lang="en-US" dirty="0"/>
        </a:p>
      </dgm:t>
    </dgm:pt>
    <dgm:pt modelId="{91D1EE51-E592-4AFA-B53C-1F342BF1008E}">
      <dgm:prSet/>
      <dgm:spPr/>
      <dgm:t>
        <a:bodyPr/>
        <a:lstStyle/>
        <a:p>
          <a:r>
            <a:rPr lang="en-US" b="1" i="0" cap="all" dirty="0">
              <a:solidFill>
                <a:schemeClr val="accent1">
                  <a:lumMod val="50000"/>
                </a:schemeClr>
              </a:solidFill>
            </a:rPr>
            <a:t>Prom – April 20, 2024 </a:t>
          </a:r>
          <a:endParaRPr lang="en-US" cap="all" dirty="0">
            <a:solidFill>
              <a:schemeClr val="accent1">
                <a:lumMod val="50000"/>
              </a:schemeClr>
            </a:solidFill>
          </a:endParaRPr>
        </a:p>
      </dgm:t>
    </dgm:pt>
    <dgm:pt modelId="{690F8C20-CBB1-45B8-B209-C235B2185DC5}" type="parTrans" cxnId="{C9C3E8B7-769B-4204-8A77-AC89D6DAE699}">
      <dgm:prSet/>
      <dgm:spPr/>
      <dgm:t>
        <a:bodyPr/>
        <a:lstStyle/>
        <a:p>
          <a:endParaRPr lang="en-US"/>
        </a:p>
      </dgm:t>
    </dgm:pt>
    <dgm:pt modelId="{E8937BBD-5018-45C6-B554-B3FD09C93789}" type="sibTrans" cxnId="{C9C3E8B7-769B-4204-8A77-AC89D6DAE699}">
      <dgm:prSet/>
      <dgm:spPr/>
      <dgm:t>
        <a:bodyPr/>
        <a:lstStyle/>
        <a:p>
          <a:endParaRPr lang="en-US" dirty="0"/>
        </a:p>
      </dgm:t>
    </dgm:pt>
    <dgm:pt modelId="{B2A67079-0480-4790-91C4-9A9311060CCB}">
      <dgm:prSet/>
      <dgm:spPr/>
      <dgm:t>
        <a:bodyPr/>
        <a:lstStyle/>
        <a:p>
          <a:r>
            <a:rPr lang="en-US" b="1" i="0" cap="all" dirty="0">
              <a:solidFill>
                <a:schemeClr val="accent1">
                  <a:lumMod val="50000"/>
                </a:schemeClr>
              </a:solidFill>
            </a:rPr>
            <a:t>Senior Boards April 19, 2024</a:t>
          </a:r>
          <a:endParaRPr lang="en-US" cap="all" dirty="0">
            <a:solidFill>
              <a:schemeClr val="accent1">
                <a:lumMod val="50000"/>
              </a:schemeClr>
            </a:solidFill>
          </a:endParaRPr>
        </a:p>
      </dgm:t>
    </dgm:pt>
    <dgm:pt modelId="{BAA47AB3-8820-46AA-AFFA-3347C1970585}" type="parTrans" cxnId="{76CAB828-88E0-4A4A-A51B-BF5C8286B5AF}">
      <dgm:prSet/>
      <dgm:spPr/>
      <dgm:t>
        <a:bodyPr/>
        <a:lstStyle/>
        <a:p>
          <a:endParaRPr lang="en-US"/>
        </a:p>
      </dgm:t>
    </dgm:pt>
    <dgm:pt modelId="{CB0ED515-9925-4805-B39F-1CCE835C41E4}" type="sibTrans" cxnId="{76CAB828-88E0-4A4A-A51B-BF5C8286B5AF}">
      <dgm:prSet/>
      <dgm:spPr/>
      <dgm:t>
        <a:bodyPr/>
        <a:lstStyle/>
        <a:p>
          <a:endParaRPr lang="en-US" dirty="0"/>
        </a:p>
      </dgm:t>
    </dgm:pt>
    <dgm:pt modelId="{13FCD84C-1766-4CC2-B94C-EFD61EA36839}">
      <dgm:prSet/>
      <dgm:spPr/>
      <dgm:t>
        <a:bodyPr/>
        <a:lstStyle/>
        <a:p>
          <a:r>
            <a:rPr lang="en-US" b="1" i="0" cap="all" dirty="0">
              <a:solidFill>
                <a:schemeClr val="accent1">
                  <a:lumMod val="50000"/>
                </a:schemeClr>
              </a:solidFill>
            </a:rPr>
            <a:t>Grad Bash – April 12, 2024</a:t>
          </a:r>
          <a:endParaRPr lang="en-US" cap="all" dirty="0">
            <a:solidFill>
              <a:schemeClr val="accent1">
                <a:lumMod val="50000"/>
              </a:schemeClr>
            </a:solidFill>
          </a:endParaRPr>
        </a:p>
      </dgm:t>
    </dgm:pt>
    <dgm:pt modelId="{EDDC71E1-1989-4558-B499-8EC9711E5EF0}" type="parTrans" cxnId="{7240E4BC-4346-4719-8A6E-5AF26E5BFB18}">
      <dgm:prSet/>
      <dgm:spPr/>
      <dgm:t>
        <a:bodyPr/>
        <a:lstStyle/>
        <a:p>
          <a:endParaRPr lang="en-US"/>
        </a:p>
      </dgm:t>
    </dgm:pt>
    <dgm:pt modelId="{A59EBC75-4E27-46EF-8968-64233B67765F}" type="sibTrans" cxnId="{7240E4BC-4346-4719-8A6E-5AF26E5BFB18}">
      <dgm:prSet/>
      <dgm:spPr/>
      <dgm:t>
        <a:bodyPr/>
        <a:lstStyle/>
        <a:p>
          <a:endParaRPr lang="en-US" dirty="0"/>
        </a:p>
      </dgm:t>
    </dgm:pt>
    <dgm:pt modelId="{55F35A7A-7783-4598-8808-9E4749E200A8}">
      <dgm:prSet/>
      <dgm:spPr/>
      <dgm:t>
        <a:bodyPr/>
        <a:lstStyle/>
        <a:p>
          <a:r>
            <a:rPr lang="en-US" b="1" i="0" cap="all" dirty="0">
              <a:solidFill>
                <a:schemeClr val="accent1">
                  <a:lumMod val="50000"/>
                </a:schemeClr>
              </a:solidFill>
            </a:rPr>
            <a:t>Senior Breakfast, May</a:t>
          </a:r>
          <a:r>
            <a:rPr lang="en-US" b="1" cap="all" dirty="0">
              <a:solidFill>
                <a:schemeClr val="accent1">
                  <a:lumMod val="50000"/>
                </a:schemeClr>
              </a:solidFill>
            </a:rPr>
            <a:t> 21, 2024</a:t>
          </a:r>
          <a:endParaRPr lang="en-US" cap="all" dirty="0">
            <a:solidFill>
              <a:schemeClr val="accent1">
                <a:lumMod val="50000"/>
              </a:schemeClr>
            </a:solidFill>
          </a:endParaRPr>
        </a:p>
      </dgm:t>
    </dgm:pt>
    <dgm:pt modelId="{5BE69D14-4E8A-477F-98FD-EB6A4F9117D7}" type="parTrans" cxnId="{45CDBB79-56A4-45A8-8435-C166EB87D39A}">
      <dgm:prSet/>
      <dgm:spPr/>
      <dgm:t>
        <a:bodyPr/>
        <a:lstStyle/>
        <a:p>
          <a:endParaRPr lang="en-US"/>
        </a:p>
      </dgm:t>
    </dgm:pt>
    <dgm:pt modelId="{E5438FEC-84F4-4A23-AC34-037F23698D7F}" type="sibTrans" cxnId="{45CDBB79-56A4-45A8-8435-C166EB87D39A}">
      <dgm:prSet/>
      <dgm:spPr/>
      <dgm:t>
        <a:bodyPr/>
        <a:lstStyle/>
        <a:p>
          <a:endParaRPr lang="en-US" dirty="0"/>
        </a:p>
      </dgm:t>
    </dgm:pt>
    <dgm:pt modelId="{51897A43-EBFC-45D2-9CBC-9C65655F8146}">
      <dgm:prSet custT="1"/>
      <dgm:spPr/>
      <dgm:t>
        <a:bodyPr/>
        <a:lstStyle/>
        <a:p>
          <a:r>
            <a:rPr lang="en-US" sz="1100" b="1" i="0" cap="all" baseline="0" dirty="0">
              <a:solidFill>
                <a:schemeClr val="accent1">
                  <a:lumMod val="50000"/>
                </a:schemeClr>
              </a:solidFill>
            </a:rPr>
            <a:t>Graduation Practice </a:t>
          </a:r>
          <a:r>
            <a:rPr lang="en-US" sz="1100" b="1" i="0" cap="all" dirty="0">
              <a:solidFill>
                <a:schemeClr val="accent1">
                  <a:lumMod val="50000"/>
                </a:schemeClr>
              </a:solidFill>
            </a:rPr>
            <a:t>– May 21</a:t>
          </a:r>
          <a:r>
            <a:rPr lang="en-US" sz="1100" b="1" i="0" cap="all" baseline="30000" dirty="0">
              <a:solidFill>
                <a:schemeClr val="accent1">
                  <a:lumMod val="50000"/>
                </a:schemeClr>
              </a:solidFill>
            </a:rPr>
            <a:t>st</a:t>
          </a:r>
          <a:r>
            <a:rPr lang="en-US" sz="1100" b="1" i="0" cap="all" dirty="0">
              <a:solidFill>
                <a:schemeClr val="accent1">
                  <a:lumMod val="50000"/>
                </a:schemeClr>
              </a:solidFill>
            </a:rPr>
            <a:t>  at 10&gt;00 AM at Edgewood</a:t>
          </a:r>
        </a:p>
      </dgm:t>
    </dgm:pt>
    <dgm:pt modelId="{3B1FD953-9225-4A98-B829-A30D317CB973}" type="parTrans" cxnId="{2132F231-B87D-40CF-A41D-BF011A61B69D}">
      <dgm:prSet/>
      <dgm:spPr/>
      <dgm:t>
        <a:bodyPr/>
        <a:lstStyle/>
        <a:p>
          <a:endParaRPr lang="en-US"/>
        </a:p>
      </dgm:t>
    </dgm:pt>
    <dgm:pt modelId="{3905D8E7-CF13-40AC-ADDB-2F208794A900}" type="sibTrans" cxnId="{2132F231-B87D-40CF-A41D-BF011A61B69D}">
      <dgm:prSet/>
      <dgm:spPr/>
      <dgm:t>
        <a:bodyPr/>
        <a:lstStyle/>
        <a:p>
          <a:endParaRPr lang="en-US" dirty="0"/>
        </a:p>
      </dgm:t>
    </dgm:pt>
    <dgm:pt modelId="{15AFB2DF-A523-44B6-BE63-2D6F5189B8CF}">
      <dgm:prSet custT="1"/>
      <dgm:spPr/>
      <dgm:t>
        <a:bodyPr/>
        <a:lstStyle/>
        <a:p>
          <a:r>
            <a:rPr lang="en-US" sz="1100" b="1" i="0" cap="all" dirty="0">
              <a:solidFill>
                <a:schemeClr val="accent1">
                  <a:lumMod val="50000"/>
                </a:schemeClr>
              </a:solidFill>
            </a:rPr>
            <a:t>Graduation – May 23, 6 PM </a:t>
          </a:r>
        </a:p>
      </dgm:t>
    </dgm:pt>
    <dgm:pt modelId="{373FD2AE-32E3-40B6-ADE1-07E920CFCD3E}" type="parTrans" cxnId="{C6518CAA-4056-4248-BBF8-121CADEAEF3F}">
      <dgm:prSet/>
      <dgm:spPr/>
      <dgm:t>
        <a:bodyPr/>
        <a:lstStyle/>
        <a:p>
          <a:endParaRPr lang="en-US"/>
        </a:p>
      </dgm:t>
    </dgm:pt>
    <dgm:pt modelId="{D6991846-737F-4673-BEDA-9F22A8AD3EDB}" type="sibTrans" cxnId="{C6518CAA-4056-4248-BBF8-121CADEAEF3F}">
      <dgm:prSet/>
      <dgm:spPr/>
      <dgm:t>
        <a:bodyPr/>
        <a:lstStyle/>
        <a:p>
          <a:endParaRPr lang="en-US"/>
        </a:p>
      </dgm:t>
    </dgm:pt>
    <dgm:pt modelId="{298FC99B-45E4-4E54-8479-EBEA20248143}" type="pres">
      <dgm:prSet presAssocID="{C4A11D7A-983C-4184-A8C5-C09F5D38B1FC}" presName="Name0" presStyleCnt="0">
        <dgm:presLayoutVars>
          <dgm:dir/>
          <dgm:resizeHandles val="exact"/>
        </dgm:presLayoutVars>
      </dgm:prSet>
      <dgm:spPr/>
    </dgm:pt>
    <dgm:pt modelId="{C72EDAA9-D0F0-41A2-A502-E864025B7061}" type="pres">
      <dgm:prSet presAssocID="{09142F59-FB34-4BE2-BF43-41885008D8B9}" presName="node" presStyleLbl="node1" presStyleIdx="0" presStyleCnt="12" custScaleX="120366" custScaleY="120782">
        <dgm:presLayoutVars>
          <dgm:bulletEnabled val="1"/>
        </dgm:presLayoutVars>
      </dgm:prSet>
      <dgm:spPr/>
    </dgm:pt>
    <dgm:pt modelId="{32DC0219-D2D1-412B-983F-C2D7FADD11C7}" type="pres">
      <dgm:prSet presAssocID="{15751882-B60E-48AA-8441-3F83D56DB798}" presName="sibTrans" presStyleLbl="sibTrans1D1" presStyleIdx="0" presStyleCnt="11"/>
      <dgm:spPr/>
    </dgm:pt>
    <dgm:pt modelId="{F147557C-4FE4-45E7-AF7A-F2D38B9A9791}" type="pres">
      <dgm:prSet presAssocID="{15751882-B60E-48AA-8441-3F83D56DB798}" presName="connectorText" presStyleLbl="sibTrans1D1" presStyleIdx="0" presStyleCnt="11"/>
      <dgm:spPr/>
    </dgm:pt>
    <dgm:pt modelId="{40E188D8-2AE5-48A0-9724-5B66F72E1524}" type="pres">
      <dgm:prSet presAssocID="{BEC88E69-2C61-4812-BECB-2F65E488A0A2}" presName="node" presStyleLbl="node1" presStyleIdx="1" presStyleCnt="12">
        <dgm:presLayoutVars>
          <dgm:bulletEnabled val="1"/>
        </dgm:presLayoutVars>
      </dgm:prSet>
      <dgm:spPr/>
    </dgm:pt>
    <dgm:pt modelId="{57F3F54A-EDB5-4360-B08A-3E90AE0A55AD}" type="pres">
      <dgm:prSet presAssocID="{A8A477DF-7C58-4A0E-919D-2CF30260A913}" presName="sibTrans" presStyleLbl="sibTrans1D1" presStyleIdx="1" presStyleCnt="11"/>
      <dgm:spPr/>
    </dgm:pt>
    <dgm:pt modelId="{58EF1B7F-AA9B-4B9C-94FF-C2138543FAE7}" type="pres">
      <dgm:prSet presAssocID="{A8A477DF-7C58-4A0E-919D-2CF30260A913}" presName="connectorText" presStyleLbl="sibTrans1D1" presStyleIdx="1" presStyleCnt="11"/>
      <dgm:spPr/>
    </dgm:pt>
    <dgm:pt modelId="{FD3E0913-8635-4FF2-9BDB-BD10D6804075}" type="pres">
      <dgm:prSet presAssocID="{A423FB29-AAA2-43AB-9A2A-251CFF292A86}" presName="node" presStyleLbl="node1" presStyleIdx="2" presStyleCnt="12">
        <dgm:presLayoutVars>
          <dgm:bulletEnabled val="1"/>
        </dgm:presLayoutVars>
      </dgm:prSet>
      <dgm:spPr/>
    </dgm:pt>
    <dgm:pt modelId="{005F8070-2DEF-443D-A407-38FC8AE43969}" type="pres">
      <dgm:prSet presAssocID="{B6651B90-F7A3-460F-A023-2508E873B3CC}" presName="sibTrans" presStyleLbl="sibTrans1D1" presStyleIdx="2" presStyleCnt="11"/>
      <dgm:spPr/>
    </dgm:pt>
    <dgm:pt modelId="{70BFE8F1-A89E-47DA-BF58-7302A50BE622}" type="pres">
      <dgm:prSet presAssocID="{B6651B90-F7A3-460F-A023-2508E873B3CC}" presName="connectorText" presStyleLbl="sibTrans1D1" presStyleIdx="2" presStyleCnt="11"/>
      <dgm:spPr/>
    </dgm:pt>
    <dgm:pt modelId="{18077AE6-EECB-4BB3-99AA-A64730F0250F}" type="pres">
      <dgm:prSet presAssocID="{AE0D94F9-C798-4071-AA60-E10BA4A2C6C5}" presName="node" presStyleLbl="node1" presStyleIdx="3" presStyleCnt="12">
        <dgm:presLayoutVars>
          <dgm:bulletEnabled val="1"/>
        </dgm:presLayoutVars>
      </dgm:prSet>
      <dgm:spPr/>
    </dgm:pt>
    <dgm:pt modelId="{9AD850F5-57E5-429B-AA81-B0ED12BCC7D3}" type="pres">
      <dgm:prSet presAssocID="{02550DFA-AF46-455C-A4DA-1D7F531D4A7C}" presName="sibTrans" presStyleLbl="sibTrans1D1" presStyleIdx="3" presStyleCnt="11"/>
      <dgm:spPr/>
    </dgm:pt>
    <dgm:pt modelId="{86C1B9EF-8004-47E7-9749-B1FD016A16C8}" type="pres">
      <dgm:prSet presAssocID="{02550DFA-AF46-455C-A4DA-1D7F531D4A7C}" presName="connectorText" presStyleLbl="sibTrans1D1" presStyleIdx="3" presStyleCnt="11"/>
      <dgm:spPr/>
    </dgm:pt>
    <dgm:pt modelId="{530E84FD-837F-43F5-92A9-EC8913294F24}" type="pres">
      <dgm:prSet presAssocID="{D043ECE6-B027-4278-8E6E-63994EB36DB2}" presName="node" presStyleLbl="node1" presStyleIdx="4" presStyleCnt="12" custLinFactNeighborX="1183" custLinFactNeighborY="-986">
        <dgm:presLayoutVars>
          <dgm:bulletEnabled val="1"/>
        </dgm:presLayoutVars>
      </dgm:prSet>
      <dgm:spPr/>
    </dgm:pt>
    <dgm:pt modelId="{29E32C0C-6792-4860-96BD-01D3C116233C}" type="pres">
      <dgm:prSet presAssocID="{37D4BB41-91EC-4D31-81D7-CE2DF1E76423}" presName="sibTrans" presStyleLbl="sibTrans1D1" presStyleIdx="4" presStyleCnt="11"/>
      <dgm:spPr/>
    </dgm:pt>
    <dgm:pt modelId="{C4E6614E-2F09-4A92-9320-806DC053D069}" type="pres">
      <dgm:prSet presAssocID="{37D4BB41-91EC-4D31-81D7-CE2DF1E76423}" presName="connectorText" presStyleLbl="sibTrans1D1" presStyleIdx="4" presStyleCnt="11"/>
      <dgm:spPr/>
    </dgm:pt>
    <dgm:pt modelId="{92E09CD3-6C39-4C9D-873A-18E1A2BFF9F3}" type="pres">
      <dgm:prSet presAssocID="{5E0AB8C6-ADF6-42BA-8EB8-21E19CCC74C5}" presName="node" presStyleLbl="node1" presStyleIdx="5" presStyleCnt="12">
        <dgm:presLayoutVars>
          <dgm:bulletEnabled val="1"/>
        </dgm:presLayoutVars>
      </dgm:prSet>
      <dgm:spPr/>
    </dgm:pt>
    <dgm:pt modelId="{B3735344-CCB9-41DA-919D-2A2977851008}" type="pres">
      <dgm:prSet presAssocID="{AEAD754E-084A-41F1-8D4A-F6D4A828817C}" presName="sibTrans" presStyleLbl="sibTrans1D1" presStyleIdx="5" presStyleCnt="11"/>
      <dgm:spPr/>
    </dgm:pt>
    <dgm:pt modelId="{2B923B34-2B1E-4BF6-835A-4F723948E4DC}" type="pres">
      <dgm:prSet presAssocID="{AEAD754E-084A-41F1-8D4A-F6D4A828817C}" presName="connectorText" presStyleLbl="sibTrans1D1" presStyleIdx="5" presStyleCnt="11"/>
      <dgm:spPr/>
    </dgm:pt>
    <dgm:pt modelId="{A5F8281E-8417-4C6A-97DE-582C54302512}" type="pres">
      <dgm:prSet presAssocID="{91D1EE51-E592-4AFA-B53C-1F342BF1008E}" presName="node" presStyleLbl="node1" presStyleIdx="6" presStyleCnt="12">
        <dgm:presLayoutVars>
          <dgm:bulletEnabled val="1"/>
        </dgm:presLayoutVars>
      </dgm:prSet>
      <dgm:spPr/>
    </dgm:pt>
    <dgm:pt modelId="{4FBF9A1F-D952-44CD-B72F-B4FFE073154A}" type="pres">
      <dgm:prSet presAssocID="{E8937BBD-5018-45C6-B554-B3FD09C93789}" presName="sibTrans" presStyleLbl="sibTrans1D1" presStyleIdx="6" presStyleCnt="11"/>
      <dgm:spPr/>
    </dgm:pt>
    <dgm:pt modelId="{0926F0E7-9661-4308-9939-99BE9D3521F9}" type="pres">
      <dgm:prSet presAssocID="{E8937BBD-5018-45C6-B554-B3FD09C93789}" presName="connectorText" presStyleLbl="sibTrans1D1" presStyleIdx="6" presStyleCnt="11"/>
      <dgm:spPr/>
    </dgm:pt>
    <dgm:pt modelId="{602839E7-DCED-4F9D-886A-2C80B4170A1C}" type="pres">
      <dgm:prSet presAssocID="{B2A67079-0480-4790-91C4-9A9311060CCB}" presName="node" presStyleLbl="node1" presStyleIdx="7" presStyleCnt="12">
        <dgm:presLayoutVars>
          <dgm:bulletEnabled val="1"/>
        </dgm:presLayoutVars>
      </dgm:prSet>
      <dgm:spPr/>
    </dgm:pt>
    <dgm:pt modelId="{9B4A7C45-F57E-4288-B306-99B35C063BFF}" type="pres">
      <dgm:prSet presAssocID="{CB0ED515-9925-4805-B39F-1CCE835C41E4}" presName="sibTrans" presStyleLbl="sibTrans1D1" presStyleIdx="7" presStyleCnt="11"/>
      <dgm:spPr/>
    </dgm:pt>
    <dgm:pt modelId="{1EB9EF90-AA10-4F42-B0F5-93B207D6EF15}" type="pres">
      <dgm:prSet presAssocID="{CB0ED515-9925-4805-B39F-1CCE835C41E4}" presName="connectorText" presStyleLbl="sibTrans1D1" presStyleIdx="7" presStyleCnt="11"/>
      <dgm:spPr/>
    </dgm:pt>
    <dgm:pt modelId="{F47776B1-3A82-46D1-8531-DF1B3643C657}" type="pres">
      <dgm:prSet presAssocID="{13FCD84C-1766-4CC2-B94C-EFD61EA36839}" presName="node" presStyleLbl="node1" presStyleIdx="8" presStyleCnt="12">
        <dgm:presLayoutVars>
          <dgm:bulletEnabled val="1"/>
        </dgm:presLayoutVars>
      </dgm:prSet>
      <dgm:spPr/>
    </dgm:pt>
    <dgm:pt modelId="{1830997D-1A7A-4D8F-99CF-8B179381F272}" type="pres">
      <dgm:prSet presAssocID="{A59EBC75-4E27-46EF-8968-64233B67765F}" presName="sibTrans" presStyleLbl="sibTrans1D1" presStyleIdx="8" presStyleCnt="11"/>
      <dgm:spPr/>
    </dgm:pt>
    <dgm:pt modelId="{FD7FBAA0-66A9-4862-B7E7-E853F24A7EB5}" type="pres">
      <dgm:prSet presAssocID="{A59EBC75-4E27-46EF-8968-64233B67765F}" presName="connectorText" presStyleLbl="sibTrans1D1" presStyleIdx="8" presStyleCnt="11"/>
      <dgm:spPr/>
    </dgm:pt>
    <dgm:pt modelId="{4C4A1ADF-B012-4A55-8F3B-DBC5BD0097CC}" type="pres">
      <dgm:prSet presAssocID="{55F35A7A-7783-4598-8808-9E4749E200A8}" presName="node" presStyleLbl="node1" presStyleIdx="9" presStyleCnt="12">
        <dgm:presLayoutVars>
          <dgm:bulletEnabled val="1"/>
        </dgm:presLayoutVars>
      </dgm:prSet>
      <dgm:spPr/>
    </dgm:pt>
    <dgm:pt modelId="{1E47320C-A25C-4D58-991D-7B97D967E1F4}" type="pres">
      <dgm:prSet presAssocID="{E5438FEC-84F4-4A23-AC34-037F23698D7F}" presName="sibTrans" presStyleLbl="sibTrans1D1" presStyleIdx="9" presStyleCnt="11"/>
      <dgm:spPr/>
    </dgm:pt>
    <dgm:pt modelId="{DC49E2EB-0174-4D34-BBFC-20A322464A40}" type="pres">
      <dgm:prSet presAssocID="{E5438FEC-84F4-4A23-AC34-037F23698D7F}" presName="connectorText" presStyleLbl="sibTrans1D1" presStyleIdx="9" presStyleCnt="11"/>
      <dgm:spPr/>
    </dgm:pt>
    <dgm:pt modelId="{EA70B981-9485-4FB5-B1F9-FB13890C0336}" type="pres">
      <dgm:prSet presAssocID="{51897A43-EBFC-45D2-9CBC-9C65655F8146}" presName="node" presStyleLbl="node1" presStyleIdx="10" presStyleCnt="12">
        <dgm:presLayoutVars>
          <dgm:bulletEnabled val="1"/>
        </dgm:presLayoutVars>
      </dgm:prSet>
      <dgm:spPr/>
    </dgm:pt>
    <dgm:pt modelId="{9F5C89BD-064D-40C4-9818-E17C0592119E}" type="pres">
      <dgm:prSet presAssocID="{3905D8E7-CF13-40AC-ADDB-2F208794A900}" presName="sibTrans" presStyleLbl="sibTrans1D1" presStyleIdx="10" presStyleCnt="11"/>
      <dgm:spPr/>
    </dgm:pt>
    <dgm:pt modelId="{3869A30F-D79F-4E6A-9411-F986DB3C27DE}" type="pres">
      <dgm:prSet presAssocID="{3905D8E7-CF13-40AC-ADDB-2F208794A900}" presName="connectorText" presStyleLbl="sibTrans1D1" presStyleIdx="10" presStyleCnt="11"/>
      <dgm:spPr/>
    </dgm:pt>
    <dgm:pt modelId="{D3A430DA-71A5-4E78-A956-C91984BC9FA8}" type="pres">
      <dgm:prSet presAssocID="{15AFB2DF-A523-44B6-BE63-2D6F5189B8CF}" presName="node" presStyleLbl="node1" presStyleIdx="11" presStyleCnt="12">
        <dgm:presLayoutVars>
          <dgm:bulletEnabled val="1"/>
        </dgm:presLayoutVars>
      </dgm:prSet>
      <dgm:spPr/>
    </dgm:pt>
  </dgm:ptLst>
  <dgm:cxnLst>
    <dgm:cxn modelId="{95D52202-E53F-4B0B-A9AD-0FACB5064A21}" type="presOf" srcId="{CB0ED515-9925-4805-B39F-1CCE835C41E4}" destId="{9B4A7C45-F57E-4288-B306-99B35C063BFF}" srcOrd="0" destOrd="0" presId="urn:microsoft.com/office/officeart/2016/7/layout/RepeatingBendingProcessNew"/>
    <dgm:cxn modelId="{E3AE8A02-0674-472F-AFFF-6A3995C90C0B}" type="presOf" srcId="{CB0ED515-9925-4805-B39F-1CCE835C41E4}" destId="{1EB9EF90-AA10-4F42-B0F5-93B207D6EF15}" srcOrd="1" destOrd="0" presId="urn:microsoft.com/office/officeart/2016/7/layout/RepeatingBendingProcessNew"/>
    <dgm:cxn modelId="{17F56707-1612-459F-A350-3F3E457A7BD1}" type="presOf" srcId="{02550DFA-AF46-455C-A4DA-1D7F531D4A7C}" destId="{86C1B9EF-8004-47E7-9749-B1FD016A16C8}" srcOrd="1" destOrd="0" presId="urn:microsoft.com/office/officeart/2016/7/layout/RepeatingBendingProcessNew"/>
    <dgm:cxn modelId="{45278008-E777-45DA-BAAD-AD8FDDF235B5}" srcId="{C4A11D7A-983C-4184-A8C5-C09F5D38B1FC}" destId="{BEC88E69-2C61-4812-BECB-2F65E488A0A2}" srcOrd="1" destOrd="0" parTransId="{9E2FFF48-F470-4CF5-966F-05F5237678FA}" sibTransId="{A8A477DF-7C58-4A0E-919D-2CF30260A913}"/>
    <dgm:cxn modelId="{BD3F2F0A-BAAF-4FAC-8838-22D769E53BA2}" type="presOf" srcId="{BEC88E69-2C61-4812-BECB-2F65E488A0A2}" destId="{40E188D8-2AE5-48A0-9724-5B66F72E1524}" srcOrd="0" destOrd="0" presId="urn:microsoft.com/office/officeart/2016/7/layout/RepeatingBendingProcessNew"/>
    <dgm:cxn modelId="{17AE051A-5AEA-43A9-A0A9-A899C089D216}" srcId="{C4A11D7A-983C-4184-A8C5-C09F5D38B1FC}" destId="{AE0D94F9-C798-4071-AA60-E10BA4A2C6C5}" srcOrd="3" destOrd="0" parTransId="{12674912-7F3D-44FF-8B20-8CD0819EEFA2}" sibTransId="{02550DFA-AF46-455C-A4DA-1D7F531D4A7C}"/>
    <dgm:cxn modelId="{73301D1C-302D-4953-A6CE-B7576FCD422E}" type="presOf" srcId="{A8A477DF-7C58-4A0E-919D-2CF30260A913}" destId="{58EF1B7F-AA9B-4B9C-94FF-C2138543FAE7}" srcOrd="1" destOrd="0" presId="urn:microsoft.com/office/officeart/2016/7/layout/RepeatingBendingProcessNew"/>
    <dgm:cxn modelId="{F8BCA523-450D-4EAB-AE8B-4FD4B945E610}" type="presOf" srcId="{A59EBC75-4E27-46EF-8968-64233B67765F}" destId="{1830997D-1A7A-4D8F-99CF-8B179381F272}" srcOrd="0" destOrd="0" presId="urn:microsoft.com/office/officeart/2016/7/layout/RepeatingBendingProcessNew"/>
    <dgm:cxn modelId="{76CAB828-88E0-4A4A-A51B-BF5C8286B5AF}" srcId="{C4A11D7A-983C-4184-A8C5-C09F5D38B1FC}" destId="{B2A67079-0480-4790-91C4-9A9311060CCB}" srcOrd="7" destOrd="0" parTransId="{BAA47AB3-8820-46AA-AFFA-3347C1970585}" sibTransId="{CB0ED515-9925-4805-B39F-1CCE835C41E4}"/>
    <dgm:cxn modelId="{948B432E-0F64-48AE-99FF-65517EE12ED6}" type="presOf" srcId="{AEAD754E-084A-41F1-8D4A-F6D4A828817C}" destId="{2B923B34-2B1E-4BF6-835A-4F723948E4DC}" srcOrd="1" destOrd="0" presId="urn:microsoft.com/office/officeart/2016/7/layout/RepeatingBendingProcessNew"/>
    <dgm:cxn modelId="{7AAEE02F-2ED9-4963-8C77-F043011416F6}" type="presOf" srcId="{A8A477DF-7C58-4A0E-919D-2CF30260A913}" destId="{57F3F54A-EDB5-4360-B08A-3E90AE0A55AD}" srcOrd="0" destOrd="0" presId="urn:microsoft.com/office/officeart/2016/7/layout/RepeatingBendingProcessNew"/>
    <dgm:cxn modelId="{2132F231-B87D-40CF-A41D-BF011A61B69D}" srcId="{C4A11D7A-983C-4184-A8C5-C09F5D38B1FC}" destId="{51897A43-EBFC-45D2-9CBC-9C65655F8146}" srcOrd="10" destOrd="0" parTransId="{3B1FD953-9225-4A98-B829-A30D317CB973}" sibTransId="{3905D8E7-CF13-40AC-ADDB-2F208794A900}"/>
    <dgm:cxn modelId="{5776EB34-C84E-4B50-B08D-EF76E33D8C41}" type="presOf" srcId="{A59EBC75-4E27-46EF-8968-64233B67765F}" destId="{FD7FBAA0-66A9-4862-B7E7-E853F24A7EB5}" srcOrd="1" destOrd="0" presId="urn:microsoft.com/office/officeart/2016/7/layout/RepeatingBendingProcessNew"/>
    <dgm:cxn modelId="{D9D47535-9058-4C36-9816-5823FB0D97B7}" type="presOf" srcId="{E5438FEC-84F4-4A23-AC34-037F23698D7F}" destId="{1E47320C-A25C-4D58-991D-7B97D967E1F4}" srcOrd="0" destOrd="0" presId="urn:microsoft.com/office/officeart/2016/7/layout/RepeatingBendingProcessNew"/>
    <dgm:cxn modelId="{8A7E463E-1221-43B6-B9BB-4B9FA10444E8}" type="presOf" srcId="{15751882-B60E-48AA-8441-3F83D56DB798}" destId="{32DC0219-D2D1-412B-983F-C2D7FADD11C7}" srcOrd="0" destOrd="0" presId="urn:microsoft.com/office/officeart/2016/7/layout/RepeatingBendingProcessNew"/>
    <dgm:cxn modelId="{F003614B-A634-4BA8-A99E-AA3567AE4DF1}" type="presOf" srcId="{09142F59-FB34-4BE2-BF43-41885008D8B9}" destId="{C72EDAA9-D0F0-41A2-A502-E864025B7061}" srcOrd="0" destOrd="0" presId="urn:microsoft.com/office/officeart/2016/7/layout/RepeatingBendingProcessNew"/>
    <dgm:cxn modelId="{33CC654B-0B74-4097-B2ED-1181B7AE6E76}" type="presOf" srcId="{B6651B90-F7A3-460F-A023-2508E873B3CC}" destId="{005F8070-2DEF-443D-A407-38FC8AE43969}" srcOrd="0" destOrd="0" presId="urn:microsoft.com/office/officeart/2016/7/layout/RepeatingBendingProcessNew"/>
    <dgm:cxn modelId="{6DEA3456-7D03-4721-A3BC-6A750A741F95}" srcId="{C4A11D7A-983C-4184-A8C5-C09F5D38B1FC}" destId="{5E0AB8C6-ADF6-42BA-8EB8-21E19CCC74C5}" srcOrd="5" destOrd="0" parTransId="{67F5994B-59EB-4320-9365-DF0782049ECE}" sibTransId="{AEAD754E-084A-41F1-8D4A-F6D4A828817C}"/>
    <dgm:cxn modelId="{45CDBB79-56A4-45A8-8435-C166EB87D39A}" srcId="{C4A11D7A-983C-4184-A8C5-C09F5D38B1FC}" destId="{55F35A7A-7783-4598-8808-9E4749E200A8}" srcOrd="9" destOrd="0" parTransId="{5BE69D14-4E8A-477F-98FD-EB6A4F9117D7}" sibTransId="{E5438FEC-84F4-4A23-AC34-037F23698D7F}"/>
    <dgm:cxn modelId="{B15CEF86-9647-4A84-B37A-5473223676E7}" type="presOf" srcId="{B2A67079-0480-4790-91C4-9A9311060CCB}" destId="{602839E7-DCED-4F9D-886A-2C80B4170A1C}" srcOrd="0" destOrd="0" presId="urn:microsoft.com/office/officeart/2016/7/layout/RepeatingBendingProcessNew"/>
    <dgm:cxn modelId="{EC13958E-34B1-4519-8A17-7FD49A95E962}" type="presOf" srcId="{02550DFA-AF46-455C-A4DA-1D7F531D4A7C}" destId="{9AD850F5-57E5-429B-AA81-B0ED12BCC7D3}" srcOrd="0" destOrd="0" presId="urn:microsoft.com/office/officeart/2016/7/layout/RepeatingBendingProcessNew"/>
    <dgm:cxn modelId="{928BBA8E-FF48-4A83-9FE3-61B6AED6843E}" type="presOf" srcId="{3905D8E7-CF13-40AC-ADDB-2F208794A900}" destId="{3869A30F-D79F-4E6A-9411-F986DB3C27DE}" srcOrd="1" destOrd="0" presId="urn:microsoft.com/office/officeart/2016/7/layout/RepeatingBendingProcessNew"/>
    <dgm:cxn modelId="{BA509F93-1970-40D3-9360-0D4F2110A2DB}" type="presOf" srcId="{37D4BB41-91EC-4D31-81D7-CE2DF1E76423}" destId="{29E32C0C-6792-4860-96BD-01D3C116233C}" srcOrd="0" destOrd="0" presId="urn:microsoft.com/office/officeart/2016/7/layout/RepeatingBendingProcessNew"/>
    <dgm:cxn modelId="{8545F493-D39B-42A4-A81E-E905F41A7307}" type="presOf" srcId="{13FCD84C-1766-4CC2-B94C-EFD61EA36839}" destId="{F47776B1-3A82-46D1-8531-DF1B3643C657}" srcOrd="0" destOrd="0" presId="urn:microsoft.com/office/officeart/2016/7/layout/RepeatingBendingProcessNew"/>
    <dgm:cxn modelId="{C4107297-E57B-4B0A-AA70-0CA0686ABE90}" type="presOf" srcId="{55F35A7A-7783-4598-8808-9E4749E200A8}" destId="{4C4A1ADF-B012-4A55-8F3B-DBC5BD0097CC}" srcOrd="0" destOrd="0" presId="urn:microsoft.com/office/officeart/2016/7/layout/RepeatingBendingProcessNew"/>
    <dgm:cxn modelId="{BCBA34A4-9EF0-44EC-AE6D-439E99F7ECB2}" srcId="{C4A11D7A-983C-4184-A8C5-C09F5D38B1FC}" destId="{09142F59-FB34-4BE2-BF43-41885008D8B9}" srcOrd="0" destOrd="0" parTransId="{70E3C1DA-6A46-4191-84D2-1104975CC3F8}" sibTransId="{15751882-B60E-48AA-8441-3F83D56DB798}"/>
    <dgm:cxn modelId="{EEC233A7-6CB0-4DDF-8C57-506E29CB0A66}" type="presOf" srcId="{37D4BB41-91EC-4D31-81D7-CE2DF1E76423}" destId="{C4E6614E-2F09-4A92-9320-806DC053D069}" srcOrd="1" destOrd="0" presId="urn:microsoft.com/office/officeart/2016/7/layout/RepeatingBendingProcessNew"/>
    <dgm:cxn modelId="{94F17BAA-EB87-437D-AEEF-BADEAC60905C}" type="presOf" srcId="{C4A11D7A-983C-4184-A8C5-C09F5D38B1FC}" destId="{298FC99B-45E4-4E54-8479-EBEA20248143}" srcOrd="0" destOrd="0" presId="urn:microsoft.com/office/officeart/2016/7/layout/RepeatingBendingProcessNew"/>
    <dgm:cxn modelId="{C6518CAA-4056-4248-BBF8-121CADEAEF3F}" srcId="{C4A11D7A-983C-4184-A8C5-C09F5D38B1FC}" destId="{15AFB2DF-A523-44B6-BE63-2D6F5189B8CF}" srcOrd="11" destOrd="0" parTransId="{373FD2AE-32E3-40B6-ADE1-07E920CFCD3E}" sibTransId="{D6991846-737F-4673-BEDA-9F22A8AD3EDB}"/>
    <dgm:cxn modelId="{C9C3E8B7-769B-4204-8A77-AC89D6DAE699}" srcId="{C4A11D7A-983C-4184-A8C5-C09F5D38B1FC}" destId="{91D1EE51-E592-4AFA-B53C-1F342BF1008E}" srcOrd="6" destOrd="0" parTransId="{690F8C20-CBB1-45B8-B209-C235B2185DC5}" sibTransId="{E8937BBD-5018-45C6-B554-B3FD09C93789}"/>
    <dgm:cxn modelId="{853F99B8-2D2F-458B-81C8-D4146FD49B2A}" type="presOf" srcId="{AE0D94F9-C798-4071-AA60-E10BA4A2C6C5}" destId="{18077AE6-EECB-4BB3-99AA-A64730F0250F}" srcOrd="0" destOrd="0" presId="urn:microsoft.com/office/officeart/2016/7/layout/RepeatingBendingProcessNew"/>
    <dgm:cxn modelId="{F19769BA-8B6C-4F5B-9B76-6FF61C033074}" type="presOf" srcId="{15751882-B60E-48AA-8441-3F83D56DB798}" destId="{F147557C-4FE4-45E7-AF7A-F2D38B9A9791}" srcOrd="1" destOrd="0" presId="urn:microsoft.com/office/officeart/2016/7/layout/RepeatingBendingProcessNew"/>
    <dgm:cxn modelId="{9D67CFBA-F5E2-43FA-8DD7-9BA379B82E4B}" type="presOf" srcId="{AEAD754E-084A-41F1-8D4A-F6D4A828817C}" destId="{B3735344-CCB9-41DA-919D-2A2977851008}" srcOrd="0" destOrd="0" presId="urn:microsoft.com/office/officeart/2016/7/layout/RepeatingBendingProcessNew"/>
    <dgm:cxn modelId="{7240E4BC-4346-4719-8A6E-5AF26E5BFB18}" srcId="{C4A11D7A-983C-4184-A8C5-C09F5D38B1FC}" destId="{13FCD84C-1766-4CC2-B94C-EFD61EA36839}" srcOrd="8" destOrd="0" parTransId="{EDDC71E1-1989-4558-B499-8EC9711E5EF0}" sibTransId="{A59EBC75-4E27-46EF-8968-64233B67765F}"/>
    <dgm:cxn modelId="{45C202C5-E7B0-4F4D-A0D4-E685CA3C040D}" type="presOf" srcId="{E8937BBD-5018-45C6-B554-B3FD09C93789}" destId="{0926F0E7-9661-4308-9939-99BE9D3521F9}" srcOrd="1" destOrd="0" presId="urn:microsoft.com/office/officeart/2016/7/layout/RepeatingBendingProcessNew"/>
    <dgm:cxn modelId="{B52D28C5-E747-46E7-A3DB-40066DEE3A06}" type="presOf" srcId="{E5438FEC-84F4-4A23-AC34-037F23698D7F}" destId="{DC49E2EB-0174-4D34-BBFC-20A322464A40}" srcOrd="1" destOrd="0" presId="urn:microsoft.com/office/officeart/2016/7/layout/RepeatingBendingProcessNew"/>
    <dgm:cxn modelId="{4C8CD9C6-01FA-4FF3-89B8-21764B57E6C4}" type="presOf" srcId="{A423FB29-AAA2-43AB-9A2A-251CFF292A86}" destId="{FD3E0913-8635-4FF2-9BDB-BD10D6804075}" srcOrd="0" destOrd="0" presId="urn:microsoft.com/office/officeart/2016/7/layout/RepeatingBendingProcessNew"/>
    <dgm:cxn modelId="{EF8E64C9-ED70-4F95-A4D3-352A67ED8B82}" type="presOf" srcId="{3905D8E7-CF13-40AC-ADDB-2F208794A900}" destId="{9F5C89BD-064D-40C4-9818-E17C0592119E}" srcOrd="0" destOrd="0" presId="urn:microsoft.com/office/officeart/2016/7/layout/RepeatingBendingProcessNew"/>
    <dgm:cxn modelId="{F04083CA-3EAB-4F35-A42F-785995E44D6C}" type="presOf" srcId="{E8937BBD-5018-45C6-B554-B3FD09C93789}" destId="{4FBF9A1F-D952-44CD-B72F-B4FFE073154A}" srcOrd="0" destOrd="0" presId="urn:microsoft.com/office/officeart/2016/7/layout/RepeatingBendingProcessNew"/>
    <dgm:cxn modelId="{6B00B3CA-B343-4287-A536-C5B5FE76A245}" type="presOf" srcId="{91D1EE51-E592-4AFA-B53C-1F342BF1008E}" destId="{A5F8281E-8417-4C6A-97DE-582C54302512}" srcOrd="0" destOrd="0" presId="urn:microsoft.com/office/officeart/2016/7/layout/RepeatingBendingProcessNew"/>
    <dgm:cxn modelId="{96078ED4-662B-48D8-98E1-C7688E494BEB}" type="presOf" srcId="{B6651B90-F7A3-460F-A023-2508E873B3CC}" destId="{70BFE8F1-A89E-47DA-BF58-7302A50BE622}" srcOrd="1" destOrd="0" presId="urn:microsoft.com/office/officeart/2016/7/layout/RepeatingBendingProcessNew"/>
    <dgm:cxn modelId="{2DEB85D5-6994-4DD4-ADA8-B5DFA2F676AB}" type="presOf" srcId="{15AFB2DF-A523-44B6-BE63-2D6F5189B8CF}" destId="{D3A430DA-71A5-4E78-A956-C91984BC9FA8}" srcOrd="0" destOrd="0" presId="urn:microsoft.com/office/officeart/2016/7/layout/RepeatingBendingProcessNew"/>
    <dgm:cxn modelId="{296533DB-E559-44EF-AB7B-61DE94309BA7}" type="presOf" srcId="{D043ECE6-B027-4278-8E6E-63994EB36DB2}" destId="{530E84FD-837F-43F5-92A9-EC8913294F24}" srcOrd="0" destOrd="0" presId="urn:microsoft.com/office/officeart/2016/7/layout/RepeatingBendingProcessNew"/>
    <dgm:cxn modelId="{4DF574F2-2BEF-4FDF-8D64-E7DAC10321C3}" type="presOf" srcId="{51897A43-EBFC-45D2-9CBC-9C65655F8146}" destId="{EA70B981-9485-4FB5-B1F9-FB13890C0336}" srcOrd="0" destOrd="0" presId="urn:microsoft.com/office/officeart/2016/7/layout/RepeatingBendingProcessNew"/>
    <dgm:cxn modelId="{223359F5-A6AB-475B-BBB1-BFFE3BD02EF3}" srcId="{C4A11D7A-983C-4184-A8C5-C09F5D38B1FC}" destId="{D043ECE6-B027-4278-8E6E-63994EB36DB2}" srcOrd="4" destOrd="0" parTransId="{9FF06E86-88D4-4924-874C-E28969FFBD64}" sibTransId="{37D4BB41-91EC-4D31-81D7-CE2DF1E76423}"/>
    <dgm:cxn modelId="{13B20DF6-85E2-462A-8618-AAE7AC1E4826}" srcId="{C4A11D7A-983C-4184-A8C5-C09F5D38B1FC}" destId="{A423FB29-AAA2-43AB-9A2A-251CFF292A86}" srcOrd="2" destOrd="0" parTransId="{1F4E30F0-29A5-4AC9-9CBE-157591DFFB01}" sibTransId="{B6651B90-F7A3-460F-A023-2508E873B3CC}"/>
    <dgm:cxn modelId="{ED22F3FB-AA14-4B7B-81D3-485F5D0646C3}" type="presOf" srcId="{5E0AB8C6-ADF6-42BA-8EB8-21E19CCC74C5}" destId="{92E09CD3-6C39-4C9D-873A-18E1A2BFF9F3}" srcOrd="0" destOrd="0" presId="urn:microsoft.com/office/officeart/2016/7/layout/RepeatingBendingProcessNew"/>
    <dgm:cxn modelId="{2DC0B25E-F7CE-460E-82FF-DC1493A6B372}" type="presParOf" srcId="{298FC99B-45E4-4E54-8479-EBEA20248143}" destId="{C72EDAA9-D0F0-41A2-A502-E864025B7061}" srcOrd="0" destOrd="0" presId="urn:microsoft.com/office/officeart/2016/7/layout/RepeatingBendingProcessNew"/>
    <dgm:cxn modelId="{22F7CE0C-AE86-4287-B810-5459B148F943}" type="presParOf" srcId="{298FC99B-45E4-4E54-8479-EBEA20248143}" destId="{32DC0219-D2D1-412B-983F-C2D7FADD11C7}" srcOrd="1" destOrd="0" presId="urn:microsoft.com/office/officeart/2016/7/layout/RepeatingBendingProcessNew"/>
    <dgm:cxn modelId="{933A6E17-5561-4C73-85B3-2810085B84DE}" type="presParOf" srcId="{32DC0219-D2D1-412B-983F-C2D7FADD11C7}" destId="{F147557C-4FE4-45E7-AF7A-F2D38B9A9791}" srcOrd="0" destOrd="0" presId="urn:microsoft.com/office/officeart/2016/7/layout/RepeatingBendingProcessNew"/>
    <dgm:cxn modelId="{DB3C99C6-40B4-4F07-BA00-182E698291F9}" type="presParOf" srcId="{298FC99B-45E4-4E54-8479-EBEA20248143}" destId="{40E188D8-2AE5-48A0-9724-5B66F72E1524}" srcOrd="2" destOrd="0" presId="urn:microsoft.com/office/officeart/2016/7/layout/RepeatingBendingProcessNew"/>
    <dgm:cxn modelId="{81B375C7-2C67-4790-A833-C1CE2AF23BFD}" type="presParOf" srcId="{298FC99B-45E4-4E54-8479-EBEA20248143}" destId="{57F3F54A-EDB5-4360-B08A-3E90AE0A55AD}" srcOrd="3" destOrd="0" presId="urn:microsoft.com/office/officeart/2016/7/layout/RepeatingBendingProcessNew"/>
    <dgm:cxn modelId="{3E8FCA14-5F84-4109-83CC-DB0DC9C6AA0B}" type="presParOf" srcId="{57F3F54A-EDB5-4360-B08A-3E90AE0A55AD}" destId="{58EF1B7F-AA9B-4B9C-94FF-C2138543FAE7}" srcOrd="0" destOrd="0" presId="urn:microsoft.com/office/officeart/2016/7/layout/RepeatingBendingProcessNew"/>
    <dgm:cxn modelId="{9A7FD2D7-FC02-4589-AC5D-6D7E00A44869}" type="presParOf" srcId="{298FC99B-45E4-4E54-8479-EBEA20248143}" destId="{FD3E0913-8635-4FF2-9BDB-BD10D6804075}" srcOrd="4" destOrd="0" presId="urn:microsoft.com/office/officeart/2016/7/layout/RepeatingBendingProcessNew"/>
    <dgm:cxn modelId="{5D4261C6-0B3C-4BFE-921B-83D88A3F23FD}" type="presParOf" srcId="{298FC99B-45E4-4E54-8479-EBEA20248143}" destId="{005F8070-2DEF-443D-A407-38FC8AE43969}" srcOrd="5" destOrd="0" presId="urn:microsoft.com/office/officeart/2016/7/layout/RepeatingBendingProcessNew"/>
    <dgm:cxn modelId="{1F08D169-3F14-4174-A032-E97562DE253E}" type="presParOf" srcId="{005F8070-2DEF-443D-A407-38FC8AE43969}" destId="{70BFE8F1-A89E-47DA-BF58-7302A50BE622}" srcOrd="0" destOrd="0" presId="urn:microsoft.com/office/officeart/2016/7/layout/RepeatingBendingProcessNew"/>
    <dgm:cxn modelId="{1595BA18-5FE6-428E-85C3-07CEC636A7DB}" type="presParOf" srcId="{298FC99B-45E4-4E54-8479-EBEA20248143}" destId="{18077AE6-EECB-4BB3-99AA-A64730F0250F}" srcOrd="6" destOrd="0" presId="urn:microsoft.com/office/officeart/2016/7/layout/RepeatingBendingProcessNew"/>
    <dgm:cxn modelId="{317BFD15-3A8C-49D4-9067-6199101FB893}" type="presParOf" srcId="{298FC99B-45E4-4E54-8479-EBEA20248143}" destId="{9AD850F5-57E5-429B-AA81-B0ED12BCC7D3}" srcOrd="7" destOrd="0" presId="urn:microsoft.com/office/officeart/2016/7/layout/RepeatingBendingProcessNew"/>
    <dgm:cxn modelId="{5523FF08-7C3B-4A44-B554-C41FBCFF3249}" type="presParOf" srcId="{9AD850F5-57E5-429B-AA81-B0ED12BCC7D3}" destId="{86C1B9EF-8004-47E7-9749-B1FD016A16C8}" srcOrd="0" destOrd="0" presId="urn:microsoft.com/office/officeart/2016/7/layout/RepeatingBendingProcessNew"/>
    <dgm:cxn modelId="{23B25AAE-5B0D-4108-B2E0-DBDA53C33709}" type="presParOf" srcId="{298FC99B-45E4-4E54-8479-EBEA20248143}" destId="{530E84FD-837F-43F5-92A9-EC8913294F24}" srcOrd="8" destOrd="0" presId="urn:microsoft.com/office/officeart/2016/7/layout/RepeatingBendingProcessNew"/>
    <dgm:cxn modelId="{74C07ACE-1FFA-4013-BED6-C0855B79244C}" type="presParOf" srcId="{298FC99B-45E4-4E54-8479-EBEA20248143}" destId="{29E32C0C-6792-4860-96BD-01D3C116233C}" srcOrd="9" destOrd="0" presId="urn:microsoft.com/office/officeart/2016/7/layout/RepeatingBendingProcessNew"/>
    <dgm:cxn modelId="{2787FEA1-211E-42C5-A8BC-EFA8227FD918}" type="presParOf" srcId="{29E32C0C-6792-4860-96BD-01D3C116233C}" destId="{C4E6614E-2F09-4A92-9320-806DC053D069}" srcOrd="0" destOrd="0" presId="urn:microsoft.com/office/officeart/2016/7/layout/RepeatingBendingProcessNew"/>
    <dgm:cxn modelId="{1DBA66BB-AADD-4663-A584-516F475881FD}" type="presParOf" srcId="{298FC99B-45E4-4E54-8479-EBEA20248143}" destId="{92E09CD3-6C39-4C9D-873A-18E1A2BFF9F3}" srcOrd="10" destOrd="0" presId="urn:microsoft.com/office/officeart/2016/7/layout/RepeatingBendingProcessNew"/>
    <dgm:cxn modelId="{889287A4-9E05-441F-B8D0-2DB96CCAEEBF}" type="presParOf" srcId="{298FC99B-45E4-4E54-8479-EBEA20248143}" destId="{B3735344-CCB9-41DA-919D-2A2977851008}" srcOrd="11" destOrd="0" presId="urn:microsoft.com/office/officeart/2016/7/layout/RepeatingBendingProcessNew"/>
    <dgm:cxn modelId="{A59FE410-2870-4891-B34D-12FAE0BABEA8}" type="presParOf" srcId="{B3735344-CCB9-41DA-919D-2A2977851008}" destId="{2B923B34-2B1E-4BF6-835A-4F723948E4DC}" srcOrd="0" destOrd="0" presId="urn:microsoft.com/office/officeart/2016/7/layout/RepeatingBendingProcessNew"/>
    <dgm:cxn modelId="{CA7E4BB7-B419-46BC-82A3-DD4BF94567EF}" type="presParOf" srcId="{298FC99B-45E4-4E54-8479-EBEA20248143}" destId="{A5F8281E-8417-4C6A-97DE-582C54302512}" srcOrd="12" destOrd="0" presId="urn:microsoft.com/office/officeart/2016/7/layout/RepeatingBendingProcessNew"/>
    <dgm:cxn modelId="{64A27E88-312A-4587-B376-A4A2224EE995}" type="presParOf" srcId="{298FC99B-45E4-4E54-8479-EBEA20248143}" destId="{4FBF9A1F-D952-44CD-B72F-B4FFE073154A}" srcOrd="13" destOrd="0" presId="urn:microsoft.com/office/officeart/2016/7/layout/RepeatingBendingProcessNew"/>
    <dgm:cxn modelId="{2FAFE313-502A-4B14-AF63-F1B3447EDCC7}" type="presParOf" srcId="{4FBF9A1F-D952-44CD-B72F-B4FFE073154A}" destId="{0926F0E7-9661-4308-9939-99BE9D3521F9}" srcOrd="0" destOrd="0" presId="urn:microsoft.com/office/officeart/2016/7/layout/RepeatingBendingProcessNew"/>
    <dgm:cxn modelId="{540A87BE-D04E-4668-AF22-8F5137671D4B}" type="presParOf" srcId="{298FC99B-45E4-4E54-8479-EBEA20248143}" destId="{602839E7-DCED-4F9D-886A-2C80B4170A1C}" srcOrd="14" destOrd="0" presId="urn:microsoft.com/office/officeart/2016/7/layout/RepeatingBendingProcessNew"/>
    <dgm:cxn modelId="{8861E1DF-1632-4A9D-AD48-2A8E42547EC1}" type="presParOf" srcId="{298FC99B-45E4-4E54-8479-EBEA20248143}" destId="{9B4A7C45-F57E-4288-B306-99B35C063BFF}" srcOrd="15" destOrd="0" presId="urn:microsoft.com/office/officeart/2016/7/layout/RepeatingBendingProcessNew"/>
    <dgm:cxn modelId="{30FC863D-DB41-48CE-8F4C-AEABB15B1CE9}" type="presParOf" srcId="{9B4A7C45-F57E-4288-B306-99B35C063BFF}" destId="{1EB9EF90-AA10-4F42-B0F5-93B207D6EF15}" srcOrd="0" destOrd="0" presId="urn:microsoft.com/office/officeart/2016/7/layout/RepeatingBendingProcessNew"/>
    <dgm:cxn modelId="{4AD1FDDB-0F64-414C-AC6F-58A17353F411}" type="presParOf" srcId="{298FC99B-45E4-4E54-8479-EBEA20248143}" destId="{F47776B1-3A82-46D1-8531-DF1B3643C657}" srcOrd="16" destOrd="0" presId="urn:microsoft.com/office/officeart/2016/7/layout/RepeatingBendingProcessNew"/>
    <dgm:cxn modelId="{A384E65E-C5F1-4A71-AC7B-CB27B98CE322}" type="presParOf" srcId="{298FC99B-45E4-4E54-8479-EBEA20248143}" destId="{1830997D-1A7A-4D8F-99CF-8B179381F272}" srcOrd="17" destOrd="0" presId="urn:microsoft.com/office/officeart/2016/7/layout/RepeatingBendingProcessNew"/>
    <dgm:cxn modelId="{922E99F2-CDC6-4D63-82D5-411D1AA0E4BA}" type="presParOf" srcId="{1830997D-1A7A-4D8F-99CF-8B179381F272}" destId="{FD7FBAA0-66A9-4862-B7E7-E853F24A7EB5}" srcOrd="0" destOrd="0" presId="urn:microsoft.com/office/officeart/2016/7/layout/RepeatingBendingProcessNew"/>
    <dgm:cxn modelId="{C7CA9F66-3E34-478F-B37B-CE57940909C8}" type="presParOf" srcId="{298FC99B-45E4-4E54-8479-EBEA20248143}" destId="{4C4A1ADF-B012-4A55-8F3B-DBC5BD0097CC}" srcOrd="18" destOrd="0" presId="urn:microsoft.com/office/officeart/2016/7/layout/RepeatingBendingProcessNew"/>
    <dgm:cxn modelId="{93EFB536-660B-4268-AE10-C83FB2D58E83}" type="presParOf" srcId="{298FC99B-45E4-4E54-8479-EBEA20248143}" destId="{1E47320C-A25C-4D58-991D-7B97D967E1F4}" srcOrd="19" destOrd="0" presId="urn:microsoft.com/office/officeart/2016/7/layout/RepeatingBendingProcessNew"/>
    <dgm:cxn modelId="{42B05C84-30AE-4301-A646-A92E307EBE47}" type="presParOf" srcId="{1E47320C-A25C-4D58-991D-7B97D967E1F4}" destId="{DC49E2EB-0174-4D34-BBFC-20A322464A40}" srcOrd="0" destOrd="0" presId="urn:microsoft.com/office/officeart/2016/7/layout/RepeatingBendingProcessNew"/>
    <dgm:cxn modelId="{8A5EAE16-4E3E-486B-9CD5-3ABAD719CF7D}" type="presParOf" srcId="{298FC99B-45E4-4E54-8479-EBEA20248143}" destId="{EA70B981-9485-4FB5-B1F9-FB13890C0336}" srcOrd="20" destOrd="0" presId="urn:microsoft.com/office/officeart/2016/7/layout/RepeatingBendingProcessNew"/>
    <dgm:cxn modelId="{6A1D7D52-1189-491D-8FDB-04991E9E64FA}" type="presParOf" srcId="{298FC99B-45E4-4E54-8479-EBEA20248143}" destId="{9F5C89BD-064D-40C4-9818-E17C0592119E}" srcOrd="21" destOrd="0" presId="urn:microsoft.com/office/officeart/2016/7/layout/RepeatingBendingProcessNew"/>
    <dgm:cxn modelId="{9F62CA5E-B564-4026-8ECD-415001D38044}" type="presParOf" srcId="{9F5C89BD-064D-40C4-9818-E17C0592119E}" destId="{3869A30F-D79F-4E6A-9411-F986DB3C27DE}" srcOrd="0" destOrd="0" presId="urn:microsoft.com/office/officeart/2016/7/layout/RepeatingBendingProcessNew"/>
    <dgm:cxn modelId="{174EF619-F82D-4623-9BE6-81628160A369}" type="presParOf" srcId="{298FC99B-45E4-4E54-8479-EBEA20248143}" destId="{D3A430DA-71A5-4E78-A956-C91984BC9FA8}" srcOrd="2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22E76-EB48-4E74-9FCD-571D89FA2D8B}">
      <dsp:nvSpPr>
        <dsp:cNvPr id="0" name=""/>
        <dsp:cNvSpPr/>
      </dsp:nvSpPr>
      <dsp:spPr>
        <a:xfrm>
          <a:off x="99621" y="837"/>
          <a:ext cx="4029408" cy="25586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112F3-A401-4B07-BFEA-6D119FF9EA74}">
      <dsp:nvSpPr>
        <dsp:cNvPr id="0" name=""/>
        <dsp:cNvSpPr/>
      </dsp:nvSpPr>
      <dsp:spPr>
        <a:xfrm>
          <a:off x="547333" y="426163"/>
          <a:ext cx="4029408" cy="25586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Ms. Ingratta</a:t>
          </a:r>
        </a:p>
      </dsp:txBody>
      <dsp:txXfrm>
        <a:off x="622274" y="501104"/>
        <a:ext cx="3879526" cy="2408792"/>
      </dsp:txXfrm>
    </dsp:sp>
    <dsp:sp modelId="{37334857-D7D1-46C5-A79B-6B07B8B0C215}">
      <dsp:nvSpPr>
        <dsp:cNvPr id="0" name=""/>
        <dsp:cNvSpPr/>
      </dsp:nvSpPr>
      <dsp:spPr>
        <a:xfrm>
          <a:off x="5024454" y="837"/>
          <a:ext cx="4029408" cy="25586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9CB02-C6DB-4E25-B4BE-744962E38363}">
      <dsp:nvSpPr>
        <dsp:cNvPr id="0" name=""/>
        <dsp:cNvSpPr/>
      </dsp:nvSpPr>
      <dsp:spPr>
        <a:xfrm>
          <a:off x="5472166" y="426163"/>
          <a:ext cx="4029408" cy="25586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Mr. Stewart</a:t>
          </a:r>
        </a:p>
      </dsp:txBody>
      <dsp:txXfrm>
        <a:off x="5547107" y="501104"/>
        <a:ext cx="3879526" cy="2408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026C8-3011-4F3C-88C8-AAA585AFCC76}">
      <dsp:nvSpPr>
        <dsp:cNvPr id="0" name=""/>
        <dsp:cNvSpPr/>
      </dsp:nvSpPr>
      <dsp:spPr>
        <a:xfrm>
          <a:off x="0" y="6659"/>
          <a:ext cx="5914209" cy="775605"/>
        </a:xfrm>
        <a:prstGeom prst="roundRect">
          <a:avLst>
            <a:gd name="adj" fmla="val 10000"/>
          </a:avLst>
        </a:prstGeom>
        <a:solidFill>
          <a:schemeClr val="dk2">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6B0BBFB7-1844-46FA-B01B-845297720243}">
      <dsp:nvSpPr>
        <dsp:cNvPr id="0" name=""/>
        <dsp:cNvSpPr/>
      </dsp:nvSpPr>
      <dsp:spPr>
        <a:xfrm>
          <a:off x="234620" y="181170"/>
          <a:ext cx="427000" cy="426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DD7D4756-523F-4ECC-8C59-5A7903512187}">
      <dsp:nvSpPr>
        <dsp:cNvPr id="0" name=""/>
        <dsp:cNvSpPr/>
      </dsp:nvSpPr>
      <dsp:spPr>
        <a:xfrm>
          <a:off x="896241" y="6659"/>
          <a:ext cx="4964133"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t>Family sponsorships, we are asking $50 per family, if you donate by October, you will get a</a:t>
          </a:r>
          <a:r>
            <a:rPr lang="en-US" sz="1800" b="1" i="0" kern="1200" baseline="0" dirty="0"/>
            <a:t> free</a:t>
          </a:r>
          <a:r>
            <a:rPr lang="en-US" sz="1800" b="0" i="0" kern="1200" baseline="0" dirty="0"/>
            <a:t>  EDGEWOOD SENIOR 2024 yard sign. </a:t>
          </a:r>
          <a:endParaRPr lang="en-US" sz="1800" kern="1200" baseline="0" dirty="0"/>
        </a:p>
      </dsp:txBody>
      <dsp:txXfrm>
        <a:off x="896241" y="6659"/>
        <a:ext cx="4964133" cy="872556"/>
      </dsp:txXfrm>
    </dsp:sp>
    <dsp:sp modelId="{33B2BC05-B80D-477F-B252-B56882399177}">
      <dsp:nvSpPr>
        <dsp:cNvPr id="0" name=""/>
        <dsp:cNvSpPr/>
      </dsp:nvSpPr>
      <dsp:spPr>
        <a:xfrm>
          <a:off x="0" y="1097354"/>
          <a:ext cx="5914209" cy="775605"/>
        </a:xfrm>
        <a:prstGeom prst="roundRect">
          <a:avLst>
            <a:gd name="adj" fmla="val 10000"/>
          </a:avLst>
        </a:prstGeom>
        <a:solidFill>
          <a:schemeClr val="dk2">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384C9BCA-AB9F-416C-B01A-69C365E2FB51}">
      <dsp:nvSpPr>
        <dsp:cNvPr id="0" name=""/>
        <dsp:cNvSpPr/>
      </dsp:nvSpPr>
      <dsp:spPr>
        <a:xfrm>
          <a:off x="234620" y="1271866"/>
          <a:ext cx="427000" cy="4265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621FF62D-8DB9-4C63-9737-1CCDC25DD1B3}">
      <dsp:nvSpPr>
        <dsp:cNvPr id="0" name=""/>
        <dsp:cNvSpPr/>
      </dsp:nvSpPr>
      <dsp:spPr>
        <a:xfrm>
          <a:off x="896241" y="1097354"/>
          <a:ext cx="4964133"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t>Donations help to cover cost of event, prizes, t-shirts, food, etc. </a:t>
          </a:r>
          <a:endParaRPr lang="en-US" sz="1800" kern="1200" baseline="0" dirty="0"/>
        </a:p>
      </dsp:txBody>
      <dsp:txXfrm>
        <a:off x="896241" y="1097354"/>
        <a:ext cx="4964133" cy="872556"/>
      </dsp:txXfrm>
    </dsp:sp>
    <dsp:sp modelId="{1A6938E2-D3E3-478D-9045-F59E70E316DC}">
      <dsp:nvSpPr>
        <dsp:cNvPr id="0" name=""/>
        <dsp:cNvSpPr/>
      </dsp:nvSpPr>
      <dsp:spPr>
        <a:xfrm>
          <a:off x="0" y="2188050"/>
          <a:ext cx="5914209" cy="775605"/>
        </a:xfrm>
        <a:prstGeom prst="roundRect">
          <a:avLst>
            <a:gd name="adj" fmla="val 10000"/>
          </a:avLst>
        </a:prstGeom>
        <a:solidFill>
          <a:schemeClr val="dk2">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BE80C478-34EA-4830-8E38-249B69F91DAA}">
      <dsp:nvSpPr>
        <dsp:cNvPr id="0" name=""/>
        <dsp:cNvSpPr/>
      </dsp:nvSpPr>
      <dsp:spPr>
        <a:xfrm>
          <a:off x="234620" y="2362561"/>
          <a:ext cx="427000" cy="4265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665A7FA1-7089-4680-9CF0-6E0BDBA507AB}">
      <dsp:nvSpPr>
        <dsp:cNvPr id="0" name=""/>
        <dsp:cNvSpPr/>
      </dsp:nvSpPr>
      <dsp:spPr>
        <a:xfrm>
          <a:off x="896241" y="2188050"/>
          <a:ext cx="4964133"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800100">
            <a:lnSpc>
              <a:spcPct val="100000"/>
            </a:lnSpc>
            <a:spcBef>
              <a:spcPct val="0"/>
            </a:spcBef>
            <a:spcAft>
              <a:spcPct val="35000"/>
            </a:spcAft>
            <a:buNone/>
          </a:pPr>
          <a:r>
            <a:rPr lang="en-US" sz="1800" kern="1200" baseline="0" dirty="0"/>
            <a:t>Business sponsorships-ask at work, friends, or your family- see information on different  donation levels </a:t>
          </a:r>
        </a:p>
      </dsp:txBody>
      <dsp:txXfrm>
        <a:off x="896241" y="2188050"/>
        <a:ext cx="4964133" cy="872556"/>
      </dsp:txXfrm>
    </dsp:sp>
    <dsp:sp modelId="{EB840A2F-69FB-404B-8BC6-9F7F6385BEAF}">
      <dsp:nvSpPr>
        <dsp:cNvPr id="0" name=""/>
        <dsp:cNvSpPr/>
      </dsp:nvSpPr>
      <dsp:spPr>
        <a:xfrm>
          <a:off x="0" y="3278745"/>
          <a:ext cx="5914209" cy="775605"/>
        </a:xfrm>
        <a:prstGeom prst="roundRect">
          <a:avLst>
            <a:gd name="adj" fmla="val 10000"/>
          </a:avLst>
        </a:prstGeom>
        <a:solidFill>
          <a:schemeClr val="dk2">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BB592D13-FEC9-43E5-AE59-D7C29B8B5506}">
      <dsp:nvSpPr>
        <dsp:cNvPr id="0" name=""/>
        <dsp:cNvSpPr/>
      </dsp:nvSpPr>
      <dsp:spPr>
        <a:xfrm>
          <a:off x="234620" y="3453257"/>
          <a:ext cx="427000" cy="4265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E751148D-B386-4088-BE8E-96CF4DCFA2A1}">
      <dsp:nvSpPr>
        <dsp:cNvPr id="0" name=""/>
        <dsp:cNvSpPr/>
      </dsp:nvSpPr>
      <dsp:spPr>
        <a:xfrm>
          <a:off x="896241" y="3278745"/>
          <a:ext cx="4964133"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t>Discount Cards- BIG PUSH. Try to sell 5, then keep one for free! </a:t>
          </a:r>
          <a:endParaRPr lang="en-US" sz="1800" kern="1200" baseline="0" dirty="0"/>
        </a:p>
      </dsp:txBody>
      <dsp:txXfrm>
        <a:off x="896241" y="3278745"/>
        <a:ext cx="4964133" cy="872556"/>
      </dsp:txXfrm>
    </dsp:sp>
    <dsp:sp modelId="{9EDBCA14-F189-4940-99EF-B2094BAFA9F9}">
      <dsp:nvSpPr>
        <dsp:cNvPr id="0" name=""/>
        <dsp:cNvSpPr/>
      </dsp:nvSpPr>
      <dsp:spPr>
        <a:xfrm>
          <a:off x="0" y="4369441"/>
          <a:ext cx="5914209" cy="775605"/>
        </a:xfrm>
        <a:prstGeom prst="roundRect">
          <a:avLst>
            <a:gd name="adj" fmla="val 10000"/>
          </a:avLst>
        </a:prstGeom>
        <a:solidFill>
          <a:schemeClr val="dk2">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4501F390-6F2F-4F35-9FC5-6EAFFF0A2CF5}">
      <dsp:nvSpPr>
        <dsp:cNvPr id="0" name=""/>
        <dsp:cNvSpPr/>
      </dsp:nvSpPr>
      <dsp:spPr>
        <a:xfrm>
          <a:off x="234620" y="4543952"/>
          <a:ext cx="427000" cy="4265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C5C7AF12-D619-4946-8968-15F3FFFC3A57}">
      <dsp:nvSpPr>
        <dsp:cNvPr id="0" name=""/>
        <dsp:cNvSpPr/>
      </dsp:nvSpPr>
      <dsp:spPr>
        <a:xfrm>
          <a:off x="896241" y="4369441"/>
          <a:ext cx="4964133"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t>Easiest and biggest fundraiser! All donations are tax-deductible! We are a 501(c)3 separate from Edgewood and Brevard Public Schools. </a:t>
          </a:r>
          <a:endParaRPr lang="en-US" sz="1800" kern="1200" baseline="0" dirty="0"/>
        </a:p>
      </dsp:txBody>
      <dsp:txXfrm>
        <a:off x="896241" y="4369441"/>
        <a:ext cx="4964133" cy="872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57B25-839D-42B2-8CBC-9B7A4391896B}">
      <dsp:nvSpPr>
        <dsp:cNvPr id="0" name=""/>
        <dsp:cNvSpPr/>
      </dsp:nvSpPr>
      <dsp:spPr>
        <a:xfrm>
          <a:off x="1934215" y="1231"/>
          <a:ext cx="1770992" cy="1570334"/>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Second Semester</a:t>
          </a:r>
        </a:p>
      </dsp:txBody>
      <dsp:txXfrm>
        <a:off x="2376963" y="1231"/>
        <a:ext cx="885496" cy="1295526"/>
      </dsp:txXfrm>
    </dsp:sp>
    <dsp:sp modelId="{5F445CCE-D13E-4BD8-BFDF-5DFD7F73FEB5}">
      <dsp:nvSpPr>
        <dsp:cNvPr id="0" name=""/>
        <dsp:cNvSpPr/>
      </dsp:nvSpPr>
      <dsp:spPr>
        <a:xfrm rot="3600000">
          <a:off x="3472552" y="831465"/>
          <a:ext cx="1570334" cy="1570334"/>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Volunteers Needed</a:t>
          </a:r>
        </a:p>
      </dsp:txBody>
      <dsp:txXfrm rot="-5400000">
        <a:off x="3728952" y="1155346"/>
        <a:ext cx="1295526" cy="785167"/>
      </dsp:txXfrm>
    </dsp:sp>
    <dsp:sp modelId="{5793FFC6-D63A-4A89-B532-E26519F23E84}">
      <dsp:nvSpPr>
        <dsp:cNvPr id="0" name=""/>
        <dsp:cNvSpPr/>
      </dsp:nvSpPr>
      <dsp:spPr>
        <a:xfrm rot="7200000">
          <a:off x="3472552" y="2491934"/>
          <a:ext cx="1570334" cy="1570334"/>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$5  per 50-Word Message</a:t>
          </a:r>
        </a:p>
      </dsp:txBody>
      <dsp:txXfrm rot="-5400000">
        <a:off x="3728952" y="2953219"/>
        <a:ext cx="1295526" cy="785167"/>
      </dsp:txXfrm>
    </dsp:sp>
    <dsp:sp modelId="{D86B31E9-8A14-49DE-B236-59E4EA4FA633}">
      <dsp:nvSpPr>
        <dsp:cNvPr id="0" name=""/>
        <dsp:cNvSpPr/>
      </dsp:nvSpPr>
      <dsp:spPr>
        <a:xfrm rot="10800000">
          <a:off x="2034544" y="3322168"/>
          <a:ext cx="1570334" cy="1570334"/>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Buy as Many as you Like</a:t>
          </a:r>
        </a:p>
      </dsp:txBody>
      <dsp:txXfrm rot="10800000">
        <a:off x="2427127" y="3596976"/>
        <a:ext cx="785167" cy="1295526"/>
      </dsp:txXfrm>
    </dsp:sp>
    <dsp:sp modelId="{9C7F0E46-2B76-4AAA-A338-85B11B714172}">
      <dsp:nvSpPr>
        <dsp:cNvPr id="0" name=""/>
        <dsp:cNvSpPr/>
      </dsp:nvSpPr>
      <dsp:spPr>
        <a:xfrm rot="14400000">
          <a:off x="426578" y="2491934"/>
          <a:ext cx="1910249" cy="1570334"/>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Booklet or Flyer Format Given at Project Graduation or Senior Breakfast</a:t>
          </a:r>
        </a:p>
      </dsp:txBody>
      <dsp:txXfrm rot="5400000">
        <a:off x="614945" y="2868240"/>
        <a:ext cx="1295526" cy="955125"/>
      </dsp:txXfrm>
    </dsp:sp>
    <dsp:sp modelId="{E3AA64CB-304C-48D3-9F4A-A3B4BBFD1A2F}">
      <dsp:nvSpPr>
        <dsp:cNvPr id="0" name=""/>
        <dsp:cNvSpPr/>
      </dsp:nvSpPr>
      <dsp:spPr>
        <a:xfrm rot="18000000">
          <a:off x="596536" y="831465"/>
          <a:ext cx="1570334" cy="1570334"/>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Hope is that all Students Receive at Least One</a:t>
          </a:r>
        </a:p>
      </dsp:txBody>
      <dsp:txXfrm rot="5400000">
        <a:off x="614945" y="1155346"/>
        <a:ext cx="1295526" cy="785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0219-D2D1-412B-983F-C2D7FADD11C7}">
      <dsp:nvSpPr>
        <dsp:cNvPr id="0" name=""/>
        <dsp:cNvSpPr/>
      </dsp:nvSpPr>
      <dsp:spPr>
        <a:xfrm>
          <a:off x="2116576" y="669725"/>
          <a:ext cx="373582" cy="91440"/>
        </a:xfrm>
        <a:custGeom>
          <a:avLst/>
          <a:gdLst/>
          <a:ahLst/>
          <a:cxnLst/>
          <a:rect l="0" t="0" r="0" b="0"/>
          <a:pathLst>
            <a:path>
              <a:moveTo>
                <a:pt x="0" y="45720"/>
              </a:moveTo>
              <a:lnTo>
                <a:pt x="37358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3263" y="713423"/>
        <a:ext cx="20209" cy="4045"/>
      </dsp:txXfrm>
    </dsp:sp>
    <dsp:sp modelId="{C72EDAA9-D0F0-41A2-A502-E864025B7061}">
      <dsp:nvSpPr>
        <dsp:cNvPr id="0" name=""/>
        <dsp:cNvSpPr/>
      </dsp:nvSpPr>
      <dsp:spPr>
        <a:xfrm>
          <a:off x="3168" y="78690"/>
          <a:ext cx="2115207" cy="1273510"/>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533400">
            <a:lnSpc>
              <a:spcPct val="90000"/>
            </a:lnSpc>
            <a:spcBef>
              <a:spcPct val="0"/>
            </a:spcBef>
            <a:spcAft>
              <a:spcPct val="35000"/>
            </a:spcAft>
            <a:buNone/>
          </a:pPr>
          <a:r>
            <a:rPr lang="en-US" sz="1200" b="1" i="0" kern="1200" cap="all" dirty="0">
              <a:solidFill>
                <a:schemeClr val="accent1">
                  <a:lumMod val="50000"/>
                </a:schemeClr>
              </a:solidFill>
            </a:rPr>
            <a:t>Senior Parking Space Painting, August 26</a:t>
          </a:r>
          <a:r>
            <a:rPr lang="en-US" sz="1200" b="1" i="0" kern="1200" cap="all" baseline="30000" dirty="0">
              <a:solidFill>
                <a:schemeClr val="accent1">
                  <a:lumMod val="50000"/>
                </a:schemeClr>
              </a:solidFill>
            </a:rPr>
            <a:t>th </a:t>
          </a:r>
          <a:r>
            <a:rPr lang="en-US" sz="1200" b="1" i="0" kern="1200" dirty="0">
              <a:solidFill>
                <a:schemeClr val="accent1">
                  <a:lumMod val="50000"/>
                </a:schemeClr>
              </a:solidFill>
            </a:rPr>
            <a:t>Spots will be assigned via a lottery that will be held immediately after school on Friday, August 25th, 2023 in Ms. Allred’s room</a:t>
          </a:r>
          <a:endParaRPr lang="en-US" sz="1200" b="1" i="0" kern="1200" cap="all" baseline="30000" dirty="0">
            <a:solidFill>
              <a:schemeClr val="accent1">
                <a:lumMod val="50000"/>
              </a:schemeClr>
            </a:solidFill>
          </a:endParaRPr>
        </a:p>
        <a:p>
          <a:pPr marL="0" lvl="0" indent="0" algn="ctr" defTabSz="533400">
            <a:lnSpc>
              <a:spcPct val="90000"/>
            </a:lnSpc>
            <a:spcBef>
              <a:spcPct val="0"/>
            </a:spcBef>
            <a:spcAft>
              <a:spcPct val="35000"/>
            </a:spcAft>
            <a:buNone/>
          </a:pPr>
          <a:endParaRPr lang="en-US" sz="1200" kern="1200" cap="all" dirty="0">
            <a:solidFill>
              <a:schemeClr val="accent1">
                <a:lumMod val="50000"/>
              </a:schemeClr>
            </a:solidFill>
          </a:endParaRPr>
        </a:p>
      </dsp:txBody>
      <dsp:txXfrm>
        <a:off x="3168" y="78690"/>
        <a:ext cx="2115207" cy="1273510"/>
      </dsp:txXfrm>
    </dsp:sp>
    <dsp:sp modelId="{57F3F54A-EDB5-4360-B08A-3E90AE0A55AD}">
      <dsp:nvSpPr>
        <dsp:cNvPr id="0" name=""/>
        <dsp:cNvSpPr/>
      </dsp:nvSpPr>
      <dsp:spPr>
        <a:xfrm>
          <a:off x="4278071" y="669725"/>
          <a:ext cx="373582" cy="91440"/>
        </a:xfrm>
        <a:custGeom>
          <a:avLst/>
          <a:gdLst/>
          <a:ahLst/>
          <a:cxnLst/>
          <a:rect l="0" t="0" r="0" b="0"/>
          <a:pathLst>
            <a:path>
              <a:moveTo>
                <a:pt x="0" y="45720"/>
              </a:moveTo>
              <a:lnTo>
                <a:pt x="373582" y="45720"/>
              </a:lnTo>
            </a:path>
          </a:pathLst>
        </a:custGeom>
        <a:noFill/>
        <a:ln w="9525" cap="flat" cmpd="sng" algn="ctr">
          <a:solidFill>
            <a:schemeClr val="accent2">
              <a:hueOff val="-1200004"/>
              <a:satOff val="-1046"/>
              <a:lumOff val="184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54758" y="713423"/>
        <a:ext cx="20209" cy="4045"/>
      </dsp:txXfrm>
    </dsp:sp>
    <dsp:sp modelId="{40E188D8-2AE5-48A0-9724-5B66F72E1524}">
      <dsp:nvSpPr>
        <dsp:cNvPr id="0" name=""/>
        <dsp:cNvSpPr/>
      </dsp:nvSpPr>
      <dsp:spPr>
        <a:xfrm>
          <a:off x="2522558" y="188252"/>
          <a:ext cx="1757313" cy="1054387"/>
        </a:xfrm>
        <a:prstGeom prst="rect">
          <a:avLst/>
        </a:prstGeom>
        <a:blipFill>
          <a:blip xmlns:r="http://schemas.openxmlformats.org/officeDocument/2006/relationships" r:embed="rId1">
            <a:duotone>
              <a:schemeClr val="accent2">
                <a:hueOff val="-1090912"/>
                <a:satOff val="-951"/>
                <a:lumOff val="1676"/>
                <a:alphaOff val="0"/>
                <a:shade val="74000"/>
                <a:satMod val="130000"/>
                <a:lumMod val="90000"/>
              </a:schemeClr>
              <a:schemeClr val="accent2">
                <a:hueOff val="-1090912"/>
                <a:satOff val="-951"/>
                <a:lumOff val="167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533400">
            <a:lnSpc>
              <a:spcPct val="90000"/>
            </a:lnSpc>
            <a:spcBef>
              <a:spcPct val="0"/>
            </a:spcBef>
            <a:spcAft>
              <a:spcPct val="35000"/>
            </a:spcAft>
            <a:buNone/>
          </a:pPr>
          <a:r>
            <a:rPr lang="en-US" sz="1200" b="1" i="0" kern="1200" cap="all" dirty="0">
              <a:solidFill>
                <a:schemeClr val="accent1">
                  <a:lumMod val="50000"/>
                </a:schemeClr>
              </a:solidFill>
            </a:rPr>
            <a:t>Senior Wall </a:t>
          </a:r>
          <a:r>
            <a:rPr lang="en-US" sz="1200" b="1" kern="1200" cap="all" dirty="0">
              <a:solidFill>
                <a:schemeClr val="accent1">
                  <a:lumMod val="50000"/>
                </a:schemeClr>
              </a:solidFill>
            </a:rPr>
            <a:t>Creation, September 22, 2023</a:t>
          </a:r>
        </a:p>
      </dsp:txBody>
      <dsp:txXfrm>
        <a:off x="2522558" y="188252"/>
        <a:ext cx="1757313" cy="1054387"/>
      </dsp:txXfrm>
    </dsp:sp>
    <dsp:sp modelId="{005F8070-2DEF-443D-A407-38FC8AE43969}">
      <dsp:nvSpPr>
        <dsp:cNvPr id="0" name=""/>
        <dsp:cNvSpPr/>
      </dsp:nvSpPr>
      <dsp:spPr>
        <a:xfrm>
          <a:off x="881825" y="1240839"/>
          <a:ext cx="4680885" cy="483143"/>
        </a:xfrm>
        <a:custGeom>
          <a:avLst/>
          <a:gdLst/>
          <a:ahLst/>
          <a:cxnLst/>
          <a:rect l="0" t="0" r="0" b="0"/>
          <a:pathLst>
            <a:path>
              <a:moveTo>
                <a:pt x="4680885" y="0"/>
              </a:moveTo>
              <a:lnTo>
                <a:pt x="4680885" y="258671"/>
              </a:lnTo>
              <a:lnTo>
                <a:pt x="0" y="258671"/>
              </a:lnTo>
              <a:lnTo>
                <a:pt x="0" y="483143"/>
              </a:lnTo>
            </a:path>
          </a:pathLst>
        </a:custGeom>
        <a:noFill/>
        <a:ln w="9525" cap="flat" cmpd="sng" algn="ctr">
          <a:solidFill>
            <a:schemeClr val="accent2">
              <a:hueOff val="-2400007"/>
              <a:satOff val="-2093"/>
              <a:lumOff val="368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04543" y="1480388"/>
        <a:ext cx="235449" cy="4045"/>
      </dsp:txXfrm>
    </dsp:sp>
    <dsp:sp modelId="{FD3E0913-8635-4FF2-9BDB-BD10D6804075}">
      <dsp:nvSpPr>
        <dsp:cNvPr id="0" name=""/>
        <dsp:cNvSpPr/>
      </dsp:nvSpPr>
      <dsp:spPr>
        <a:xfrm>
          <a:off x="4684053" y="188252"/>
          <a:ext cx="1757313" cy="1054387"/>
        </a:xfrm>
        <a:prstGeom prst="rect">
          <a:avLst/>
        </a:prstGeom>
        <a:blipFill>
          <a:blip xmlns:r="http://schemas.openxmlformats.org/officeDocument/2006/relationships" r:embed="rId1">
            <a:duotone>
              <a:schemeClr val="accent2">
                <a:hueOff val="-2181825"/>
                <a:satOff val="-1903"/>
                <a:lumOff val="3351"/>
                <a:alphaOff val="0"/>
                <a:shade val="74000"/>
                <a:satMod val="130000"/>
                <a:lumMod val="90000"/>
              </a:schemeClr>
              <a:schemeClr val="accent2">
                <a:hueOff val="-2181825"/>
                <a:satOff val="-1903"/>
                <a:lumOff val="335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533400">
            <a:lnSpc>
              <a:spcPct val="90000"/>
            </a:lnSpc>
            <a:spcBef>
              <a:spcPct val="0"/>
            </a:spcBef>
            <a:spcAft>
              <a:spcPct val="35000"/>
            </a:spcAft>
            <a:buNone/>
          </a:pPr>
          <a:r>
            <a:rPr lang="en-US" sz="1200" b="1" i="0" kern="1200" cap="all" dirty="0">
              <a:solidFill>
                <a:schemeClr val="accent1">
                  <a:lumMod val="50000"/>
                </a:schemeClr>
              </a:solidFill>
            </a:rPr>
            <a:t>Color Run- September 22, 2023</a:t>
          </a:r>
          <a:endParaRPr lang="en-US" sz="1200" kern="1200" cap="all" dirty="0">
            <a:solidFill>
              <a:schemeClr val="accent1">
                <a:lumMod val="50000"/>
              </a:schemeClr>
            </a:solidFill>
          </a:endParaRPr>
        </a:p>
      </dsp:txBody>
      <dsp:txXfrm>
        <a:off x="4684053" y="188252"/>
        <a:ext cx="1757313" cy="1054387"/>
      </dsp:txXfrm>
    </dsp:sp>
    <dsp:sp modelId="{9AD850F5-57E5-429B-AA81-B0ED12BCC7D3}">
      <dsp:nvSpPr>
        <dsp:cNvPr id="0" name=""/>
        <dsp:cNvSpPr/>
      </dsp:nvSpPr>
      <dsp:spPr>
        <a:xfrm>
          <a:off x="1758682" y="2227461"/>
          <a:ext cx="394371" cy="91440"/>
        </a:xfrm>
        <a:custGeom>
          <a:avLst/>
          <a:gdLst/>
          <a:ahLst/>
          <a:cxnLst/>
          <a:rect l="0" t="0" r="0" b="0"/>
          <a:pathLst>
            <a:path>
              <a:moveTo>
                <a:pt x="0" y="56116"/>
              </a:moveTo>
              <a:lnTo>
                <a:pt x="214285" y="56116"/>
              </a:lnTo>
              <a:lnTo>
                <a:pt x="214285" y="45720"/>
              </a:lnTo>
              <a:lnTo>
                <a:pt x="394371" y="45720"/>
              </a:lnTo>
            </a:path>
          </a:pathLst>
        </a:custGeom>
        <a:noFill/>
        <a:ln w="9525" cap="flat" cmpd="sng" algn="ctr">
          <a:solidFill>
            <a:schemeClr val="accent2">
              <a:hueOff val="-3600011"/>
              <a:satOff val="-3139"/>
              <a:lumOff val="55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45240" y="2271158"/>
        <a:ext cx="21254" cy="4045"/>
      </dsp:txXfrm>
    </dsp:sp>
    <dsp:sp modelId="{18077AE6-EECB-4BB3-99AA-A64730F0250F}">
      <dsp:nvSpPr>
        <dsp:cNvPr id="0" name=""/>
        <dsp:cNvSpPr/>
      </dsp:nvSpPr>
      <dsp:spPr>
        <a:xfrm>
          <a:off x="3168" y="1756383"/>
          <a:ext cx="1757313" cy="1054387"/>
        </a:xfrm>
        <a:prstGeom prst="rect">
          <a:avLst/>
        </a:prstGeom>
        <a:blipFill>
          <a:blip xmlns:r="http://schemas.openxmlformats.org/officeDocument/2006/relationships" r:embed="rId1">
            <a:duotone>
              <a:schemeClr val="accent2">
                <a:hueOff val="-3272737"/>
                <a:satOff val="-2854"/>
                <a:lumOff val="5027"/>
                <a:alphaOff val="0"/>
                <a:shade val="74000"/>
                <a:satMod val="130000"/>
                <a:lumMod val="90000"/>
              </a:schemeClr>
              <a:schemeClr val="accent2">
                <a:hueOff val="-3272737"/>
                <a:satOff val="-2854"/>
                <a:lumOff val="502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533400">
            <a:lnSpc>
              <a:spcPct val="90000"/>
            </a:lnSpc>
            <a:spcBef>
              <a:spcPct val="0"/>
            </a:spcBef>
            <a:spcAft>
              <a:spcPct val="35000"/>
            </a:spcAft>
            <a:buNone/>
          </a:pPr>
          <a:r>
            <a:rPr lang="en-US" sz="1200" b="1" i="0" kern="1200" cap="all" dirty="0">
              <a:solidFill>
                <a:schemeClr val="accent1">
                  <a:lumMod val="50000"/>
                </a:schemeClr>
              </a:solidFill>
            </a:rPr>
            <a:t>Spirit Week- Mon-Fri Sept. 25-Sept. 29</a:t>
          </a:r>
          <a:endParaRPr lang="en-US" sz="1200" kern="1200" cap="all" dirty="0">
            <a:solidFill>
              <a:schemeClr val="accent1">
                <a:lumMod val="50000"/>
              </a:schemeClr>
            </a:solidFill>
          </a:endParaRPr>
        </a:p>
      </dsp:txBody>
      <dsp:txXfrm>
        <a:off x="3168" y="1756383"/>
        <a:ext cx="1757313" cy="1054387"/>
      </dsp:txXfrm>
    </dsp:sp>
    <dsp:sp modelId="{29E32C0C-6792-4860-96BD-01D3C116233C}">
      <dsp:nvSpPr>
        <dsp:cNvPr id="0" name=""/>
        <dsp:cNvSpPr/>
      </dsp:nvSpPr>
      <dsp:spPr>
        <a:xfrm>
          <a:off x="3940966" y="2227461"/>
          <a:ext cx="352793" cy="91440"/>
        </a:xfrm>
        <a:custGeom>
          <a:avLst/>
          <a:gdLst/>
          <a:ahLst/>
          <a:cxnLst/>
          <a:rect l="0" t="0" r="0" b="0"/>
          <a:pathLst>
            <a:path>
              <a:moveTo>
                <a:pt x="0" y="45720"/>
              </a:moveTo>
              <a:lnTo>
                <a:pt x="193496" y="45720"/>
              </a:lnTo>
              <a:lnTo>
                <a:pt x="193496" y="56116"/>
              </a:lnTo>
              <a:lnTo>
                <a:pt x="352793" y="56116"/>
              </a:lnTo>
            </a:path>
          </a:pathLst>
        </a:custGeom>
        <a:noFill/>
        <a:ln w="9525" cap="flat" cmpd="sng" algn="ctr">
          <a:solidFill>
            <a:schemeClr val="accent2">
              <a:hueOff val="-4800015"/>
              <a:satOff val="-4186"/>
              <a:lumOff val="7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07774" y="2271158"/>
        <a:ext cx="19176" cy="4045"/>
      </dsp:txXfrm>
    </dsp:sp>
    <dsp:sp modelId="{530E84FD-837F-43F5-92A9-EC8913294F24}">
      <dsp:nvSpPr>
        <dsp:cNvPr id="0" name=""/>
        <dsp:cNvSpPr/>
      </dsp:nvSpPr>
      <dsp:spPr>
        <a:xfrm>
          <a:off x="2185453" y="1745987"/>
          <a:ext cx="1757313" cy="1054387"/>
        </a:xfrm>
        <a:prstGeom prst="rect">
          <a:avLst/>
        </a:prstGeom>
        <a:blipFill>
          <a:blip xmlns:r="http://schemas.openxmlformats.org/officeDocument/2006/relationships" r:embed="rId1">
            <a:duotone>
              <a:schemeClr val="accent2">
                <a:hueOff val="-4363650"/>
                <a:satOff val="-3805"/>
                <a:lumOff val="6703"/>
                <a:alphaOff val="0"/>
                <a:shade val="74000"/>
                <a:satMod val="130000"/>
                <a:lumMod val="90000"/>
              </a:schemeClr>
              <a:schemeClr val="accent2">
                <a:hueOff val="-4363650"/>
                <a:satOff val="-3805"/>
                <a:lumOff val="670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533400">
            <a:lnSpc>
              <a:spcPct val="90000"/>
            </a:lnSpc>
            <a:spcBef>
              <a:spcPct val="0"/>
            </a:spcBef>
            <a:spcAft>
              <a:spcPct val="35000"/>
            </a:spcAft>
            <a:buNone/>
          </a:pPr>
          <a:r>
            <a:rPr lang="en-US" sz="1200" b="1" i="0" kern="1200" cap="all" dirty="0">
              <a:solidFill>
                <a:schemeClr val="accent1">
                  <a:lumMod val="50000"/>
                </a:schemeClr>
              </a:solidFill>
            </a:rPr>
            <a:t>Jostens Meeting Cap &amp; Gown,  </a:t>
          </a:r>
        </a:p>
        <a:p>
          <a:pPr marL="0" lvl="0" indent="0" algn="ctr" defTabSz="533400">
            <a:lnSpc>
              <a:spcPct val="90000"/>
            </a:lnSpc>
            <a:spcBef>
              <a:spcPct val="0"/>
            </a:spcBef>
            <a:spcAft>
              <a:spcPct val="35000"/>
            </a:spcAft>
            <a:buNone/>
          </a:pPr>
          <a:r>
            <a:rPr lang="en-US" sz="1200" b="1" kern="1200" cap="all" dirty="0">
              <a:solidFill>
                <a:schemeClr val="accent1">
                  <a:lumMod val="50000"/>
                </a:schemeClr>
              </a:solidFill>
            </a:rPr>
            <a:t>October </a:t>
          </a:r>
        </a:p>
        <a:p>
          <a:pPr marL="0" lvl="0" indent="0" algn="ctr" defTabSz="533400">
            <a:lnSpc>
              <a:spcPct val="90000"/>
            </a:lnSpc>
            <a:spcBef>
              <a:spcPct val="0"/>
            </a:spcBef>
            <a:spcAft>
              <a:spcPct val="35000"/>
            </a:spcAft>
            <a:buNone/>
          </a:pPr>
          <a:r>
            <a:rPr lang="en-US" sz="1200" b="1" kern="1200" cap="all" dirty="0">
              <a:solidFill>
                <a:schemeClr val="accent1">
                  <a:lumMod val="50000"/>
                </a:schemeClr>
              </a:solidFill>
            </a:rPr>
            <a:t>13, 2023</a:t>
          </a:r>
          <a:endParaRPr lang="en-US" sz="1200" kern="1200" cap="all" dirty="0">
            <a:solidFill>
              <a:schemeClr val="accent1">
                <a:lumMod val="50000"/>
              </a:schemeClr>
            </a:solidFill>
          </a:endParaRPr>
        </a:p>
      </dsp:txBody>
      <dsp:txXfrm>
        <a:off x="2185453" y="1745987"/>
        <a:ext cx="1757313" cy="1054387"/>
      </dsp:txXfrm>
    </dsp:sp>
    <dsp:sp modelId="{B3735344-CCB9-41DA-919D-2A2977851008}">
      <dsp:nvSpPr>
        <dsp:cNvPr id="0" name=""/>
        <dsp:cNvSpPr/>
      </dsp:nvSpPr>
      <dsp:spPr>
        <a:xfrm>
          <a:off x="881825" y="2808971"/>
          <a:ext cx="4322990" cy="373582"/>
        </a:xfrm>
        <a:custGeom>
          <a:avLst/>
          <a:gdLst/>
          <a:ahLst/>
          <a:cxnLst/>
          <a:rect l="0" t="0" r="0" b="0"/>
          <a:pathLst>
            <a:path>
              <a:moveTo>
                <a:pt x="4322990" y="0"/>
              </a:moveTo>
              <a:lnTo>
                <a:pt x="4322990" y="203891"/>
              </a:lnTo>
              <a:lnTo>
                <a:pt x="0" y="203891"/>
              </a:lnTo>
              <a:lnTo>
                <a:pt x="0" y="373582"/>
              </a:lnTo>
            </a:path>
          </a:pathLst>
        </a:custGeom>
        <a:noFill/>
        <a:ln w="9525" cap="flat" cmpd="sng" algn="ctr">
          <a:solidFill>
            <a:schemeClr val="accent2">
              <a:hueOff val="-6000018"/>
              <a:satOff val="-5232"/>
              <a:lumOff val="921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34774" y="2993739"/>
        <a:ext cx="217092" cy="4045"/>
      </dsp:txXfrm>
    </dsp:sp>
    <dsp:sp modelId="{92E09CD3-6C39-4C9D-873A-18E1A2BFF9F3}">
      <dsp:nvSpPr>
        <dsp:cNvPr id="0" name=""/>
        <dsp:cNvSpPr/>
      </dsp:nvSpPr>
      <dsp:spPr>
        <a:xfrm>
          <a:off x="4326159" y="1756383"/>
          <a:ext cx="1757313" cy="1054387"/>
        </a:xfrm>
        <a:prstGeom prst="rect">
          <a:avLst/>
        </a:prstGeom>
        <a:blipFill>
          <a:blip xmlns:r="http://schemas.openxmlformats.org/officeDocument/2006/relationships" r:embed="rId1">
            <a:duotone>
              <a:schemeClr val="accent2">
                <a:hueOff val="-5454562"/>
                <a:satOff val="-4757"/>
                <a:lumOff val="8378"/>
                <a:alphaOff val="0"/>
                <a:shade val="74000"/>
                <a:satMod val="130000"/>
                <a:lumMod val="90000"/>
              </a:schemeClr>
              <a:schemeClr val="accent2">
                <a:hueOff val="-5454562"/>
                <a:satOff val="-4757"/>
                <a:lumOff val="837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533400">
            <a:lnSpc>
              <a:spcPct val="90000"/>
            </a:lnSpc>
            <a:spcBef>
              <a:spcPct val="0"/>
            </a:spcBef>
            <a:spcAft>
              <a:spcPct val="35000"/>
            </a:spcAft>
            <a:buNone/>
          </a:pPr>
          <a:r>
            <a:rPr lang="en-US" sz="1200" b="1" kern="1200" cap="all" dirty="0">
              <a:solidFill>
                <a:schemeClr val="accent1">
                  <a:lumMod val="50000"/>
                </a:schemeClr>
              </a:solidFill>
            </a:rPr>
            <a:t>Senor Panoramic Photo, February 19, 2024</a:t>
          </a:r>
          <a:endParaRPr lang="en-US" sz="1200" kern="1200" cap="all" dirty="0">
            <a:solidFill>
              <a:schemeClr val="accent1">
                <a:lumMod val="50000"/>
              </a:schemeClr>
            </a:solidFill>
          </a:endParaRPr>
        </a:p>
      </dsp:txBody>
      <dsp:txXfrm>
        <a:off x="4326159" y="1756383"/>
        <a:ext cx="1757313" cy="1054387"/>
      </dsp:txXfrm>
    </dsp:sp>
    <dsp:sp modelId="{4FBF9A1F-D952-44CD-B72F-B4FFE073154A}">
      <dsp:nvSpPr>
        <dsp:cNvPr id="0" name=""/>
        <dsp:cNvSpPr/>
      </dsp:nvSpPr>
      <dsp:spPr>
        <a:xfrm>
          <a:off x="1758682" y="3696427"/>
          <a:ext cx="373582" cy="91440"/>
        </a:xfrm>
        <a:custGeom>
          <a:avLst/>
          <a:gdLst/>
          <a:ahLst/>
          <a:cxnLst/>
          <a:rect l="0" t="0" r="0" b="0"/>
          <a:pathLst>
            <a:path>
              <a:moveTo>
                <a:pt x="0" y="45720"/>
              </a:moveTo>
              <a:lnTo>
                <a:pt x="373582" y="45720"/>
              </a:lnTo>
            </a:path>
          </a:pathLst>
        </a:custGeom>
        <a:noFill/>
        <a:ln w="9525" cap="flat" cmpd="sng" algn="ctr">
          <a:solidFill>
            <a:schemeClr val="accent2">
              <a:hueOff val="-7200022"/>
              <a:satOff val="-6279"/>
              <a:lumOff val="11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35368" y="3740124"/>
        <a:ext cx="20209" cy="4045"/>
      </dsp:txXfrm>
    </dsp:sp>
    <dsp:sp modelId="{A5F8281E-8417-4C6A-97DE-582C54302512}">
      <dsp:nvSpPr>
        <dsp:cNvPr id="0" name=""/>
        <dsp:cNvSpPr/>
      </dsp:nvSpPr>
      <dsp:spPr>
        <a:xfrm>
          <a:off x="3168" y="3214953"/>
          <a:ext cx="1757313" cy="1054387"/>
        </a:xfrm>
        <a:prstGeom prst="rect">
          <a:avLst/>
        </a:prstGeom>
        <a:blipFill>
          <a:blip xmlns:r="http://schemas.openxmlformats.org/officeDocument/2006/relationships" r:embed="rId1">
            <a:duotone>
              <a:schemeClr val="accent2">
                <a:hueOff val="-6545475"/>
                <a:satOff val="-5708"/>
                <a:lumOff val="10054"/>
                <a:alphaOff val="0"/>
                <a:shade val="74000"/>
                <a:satMod val="130000"/>
                <a:lumMod val="90000"/>
              </a:schemeClr>
              <a:schemeClr val="accent2">
                <a:hueOff val="-6545475"/>
                <a:satOff val="-5708"/>
                <a:lumOff val="1005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533400">
            <a:lnSpc>
              <a:spcPct val="90000"/>
            </a:lnSpc>
            <a:spcBef>
              <a:spcPct val="0"/>
            </a:spcBef>
            <a:spcAft>
              <a:spcPct val="35000"/>
            </a:spcAft>
            <a:buNone/>
          </a:pPr>
          <a:r>
            <a:rPr lang="en-US" sz="1200" b="1" i="0" kern="1200" cap="all" dirty="0">
              <a:solidFill>
                <a:schemeClr val="accent1">
                  <a:lumMod val="50000"/>
                </a:schemeClr>
              </a:solidFill>
            </a:rPr>
            <a:t>Prom – April 20, 2024 </a:t>
          </a:r>
          <a:endParaRPr lang="en-US" sz="1200" kern="1200" cap="all" dirty="0">
            <a:solidFill>
              <a:schemeClr val="accent1">
                <a:lumMod val="50000"/>
              </a:schemeClr>
            </a:solidFill>
          </a:endParaRPr>
        </a:p>
      </dsp:txBody>
      <dsp:txXfrm>
        <a:off x="3168" y="3214953"/>
        <a:ext cx="1757313" cy="1054387"/>
      </dsp:txXfrm>
    </dsp:sp>
    <dsp:sp modelId="{9B4A7C45-F57E-4288-B306-99B35C063BFF}">
      <dsp:nvSpPr>
        <dsp:cNvPr id="0" name=""/>
        <dsp:cNvSpPr/>
      </dsp:nvSpPr>
      <dsp:spPr>
        <a:xfrm>
          <a:off x="3920177" y="3696427"/>
          <a:ext cx="373582" cy="91440"/>
        </a:xfrm>
        <a:custGeom>
          <a:avLst/>
          <a:gdLst/>
          <a:ahLst/>
          <a:cxnLst/>
          <a:rect l="0" t="0" r="0" b="0"/>
          <a:pathLst>
            <a:path>
              <a:moveTo>
                <a:pt x="0" y="45720"/>
              </a:moveTo>
              <a:lnTo>
                <a:pt x="373582" y="45720"/>
              </a:lnTo>
            </a:path>
          </a:pathLst>
        </a:custGeom>
        <a:noFill/>
        <a:ln w="9525" cap="flat" cmpd="sng" algn="ctr">
          <a:solidFill>
            <a:schemeClr val="accent2">
              <a:hueOff val="-8400026"/>
              <a:satOff val="-7325"/>
              <a:lumOff val="129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96863" y="3740124"/>
        <a:ext cx="20209" cy="4045"/>
      </dsp:txXfrm>
    </dsp:sp>
    <dsp:sp modelId="{602839E7-DCED-4F9D-886A-2C80B4170A1C}">
      <dsp:nvSpPr>
        <dsp:cNvPr id="0" name=""/>
        <dsp:cNvSpPr/>
      </dsp:nvSpPr>
      <dsp:spPr>
        <a:xfrm>
          <a:off x="2164664" y="3214953"/>
          <a:ext cx="1757313" cy="1054387"/>
        </a:xfrm>
        <a:prstGeom prst="rect">
          <a:avLst/>
        </a:prstGeom>
        <a:blipFill>
          <a:blip xmlns:r="http://schemas.openxmlformats.org/officeDocument/2006/relationships" r:embed="rId1">
            <a:duotone>
              <a:schemeClr val="accent2">
                <a:hueOff val="-7636387"/>
                <a:satOff val="-6660"/>
                <a:lumOff val="11729"/>
                <a:alphaOff val="0"/>
                <a:shade val="74000"/>
                <a:satMod val="130000"/>
                <a:lumMod val="90000"/>
              </a:schemeClr>
              <a:schemeClr val="accent2">
                <a:hueOff val="-7636387"/>
                <a:satOff val="-6660"/>
                <a:lumOff val="1172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533400">
            <a:lnSpc>
              <a:spcPct val="90000"/>
            </a:lnSpc>
            <a:spcBef>
              <a:spcPct val="0"/>
            </a:spcBef>
            <a:spcAft>
              <a:spcPct val="35000"/>
            </a:spcAft>
            <a:buNone/>
          </a:pPr>
          <a:r>
            <a:rPr lang="en-US" sz="1200" b="1" i="0" kern="1200" cap="all" dirty="0">
              <a:solidFill>
                <a:schemeClr val="accent1">
                  <a:lumMod val="50000"/>
                </a:schemeClr>
              </a:solidFill>
            </a:rPr>
            <a:t>Senior Boards April 19, 2024</a:t>
          </a:r>
          <a:endParaRPr lang="en-US" sz="1200" kern="1200" cap="all" dirty="0">
            <a:solidFill>
              <a:schemeClr val="accent1">
                <a:lumMod val="50000"/>
              </a:schemeClr>
            </a:solidFill>
          </a:endParaRPr>
        </a:p>
      </dsp:txBody>
      <dsp:txXfrm>
        <a:off x="2164664" y="3214953"/>
        <a:ext cx="1757313" cy="1054387"/>
      </dsp:txXfrm>
    </dsp:sp>
    <dsp:sp modelId="{1830997D-1A7A-4D8F-99CF-8B179381F272}">
      <dsp:nvSpPr>
        <dsp:cNvPr id="0" name=""/>
        <dsp:cNvSpPr/>
      </dsp:nvSpPr>
      <dsp:spPr>
        <a:xfrm>
          <a:off x="881825" y="4267541"/>
          <a:ext cx="4322990" cy="373582"/>
        </a:xfrm>
        <a:custGeom>
          <a:avLst/>
          <a:gdLst/>
          <a:ahLst/>
          <a:cxnLst/>
          <a:rect l="0" t="0" r="0" b="0"/>
          <a:pathLst>
            <a:path>
              <a:moveTo>
                <a:pt x="4322990" y="0"/>
              </a:moveTo>
              <a:lnTo>
                <a:pt x="4322990" y="203891"/>
              </a:lnTo>
              <a:lnTo>
                <a:pt x="0" y="203891"/>
              </a:lnTo>
              <a:lnTo>
                <a:pt x="0" y="373582"/>
              </a:lnTo>
            </a:path>
          </a:pathLst>
        </a:custGeom>
        <a:noFill/>
        <a:ln w="9525" cap="flat" cmpd="sng" algn="ctr">
          <a:solidFill>
            <a:schemeClr val="accent2">
              <a:hueOff val="-9600029"/>
              <a:satOff val="-8372"/>
              <a:lumOff val="1474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34774" y="4452309"/>
        <a:ext cx="217092" cy="4045"/>
      </dsp:txXfrm>
    </dsp:sp>
    <dsp:sp modelId="{F47776B1-3A82-46D1-8531-DF1B3643C657}">
      <dsp:nvSpPr>
        <dsp:cNvPr id="0" name=""/>
        <dsp:cNvSpPr/>
      </dsp:nvSpPr>
      <dsp:spPr>
        <a:xfrm>
          <a:off x="4326159" y="3214953"/>
          <a:ext cx="1757313" cy="1054387"/>
        </a:xfrm>
        <a:prstGeom prst="rect">
          <a:avLst/>
        </a:prstGeom>
        <a:blipFill>
          <a:blip xmlns:r="http://schemas.openxmlformats.org/officeDocument/2006/relationships" r:embed="rId1">
            <a:duotone>
              <a:schemeClr val="accent2">
                <a:hueOff val="-8727299"/>
                <a:satOff val="-7611"/>
                <a:lumOff val="13405"/>
                <a:alphaOff val="0"/>
                <a:shade val="74000"/>
                <a:satMod val="130000"/>
                <a:lumMod val="90000"/>
              </a:schemeClr>
              <a:schemeClr val="accent2">
                <a:hueOff val="-8727299"/>
                <a:satOff val="-7611"/>
                <a:lumOff val="1340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533400">
            <a:lnSpc>
              <a:spcPct val="90000"/>
            </a:lnSpc>
            <a:spcBef>
              <a:spcPct val="0"/>
            </a:spcBef>
            <a:spcAft>
              <a:spcPct val="35000"/>
            </a:spcAft>
            <a:buNone/>
          </a:pPr>
          <a:r>
            <a:rPr lang="en-US" sz="1200" b="1" i="0" kern="1200" cap="all" dirty="0">
              <a:solidFill>
                <a:schemeClr val="accent1">
                  <a:lumMod val="50000"/>
                </a:schemeClr>
              </a:solidFill>
            </a:rPr>
            <a:t>Grad Bash – April 12, 2024</a:t>
          </a:r>
          <a:endParaRPr lang="en-US" sz="1200" kern="1200" cap="all" dirty="0">
            <a:solidFill>
              <a:schemeClr val="accent1">
                <a:lumMod val="50000"/>
              </a:schemeClr>
            </a:solidFill>
          </a:endParaRPr>
        </a:p>
      </dsp:txBody>
      <dsp:txXfrm>
        <a:off x="4326159" y="3214953"/>
        <a:ext cx="1757313" cy="1054387"/>
      </dsp:txXfrm>
    </dsp:sp>
    <dsp:sp modelId="{1E47320C-A25C-4D58-991D-7B97D967E1F4}">
      <dsp:nvSpPr>
        <dsp:cNvPr id="0" name=""/>
        <dsp:cNvSpPr/>
      </dsp:nvSpPr>
      <dsp:spPr>
        <a:xfrm>
          <a:off x="1758682" y="5154997"/>
          <a:ext cx="373582" cy="91440"/>
        </a:xfrm>
        <a:custGeom>
          <a:avLst/>
          <a:gdLst/>
          <a:ahLst/>
          <a:cxnLst/>
          <a:rect l="0" t="0" r="0" b="0"/>
          <a:pathLst>
            <a:path>
              <a:moveTo>
                <a:pt x="0" y="45720"/>
              </a:moveTo>
              <a:lnTo>
                <a:pt x="373582" y="45720"/>
              </a:lnTo>
            </a:path>
          </a:pathLst>
        </a:custGeom>
        <a:noFill/>
        <a:ln w="9525" cap="flat" cmpd="sng" algn="ctr">
          <a:solidFill>
            <a:schemeClr val="accent2">
              <a:hueOff val="-10800033"/>
              <a:satOff val="-9418"/>
              <a:lumOff val="1658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35368" y="5198694"/>
        <a:ext cx="20209" cy="4045"/>
      </dsp:txXfrm>
    </dsp:sp>
    <dsp:sp modelId="{4C4A1ADF-B012-4A55-8F3B-DBC5BD0097CC}">
      <dsp:nvSpPr>
        <dsp:cNvPr id="0" name=""/>
        <dsp:cNvSpPr/>
      </dsp:nvSpPr>
      <dsp:spPr>
        <a:xfrm>
          <a:off x="3168" y="4673523"/>
          <a:ext cx="1757313" cy="1054387"/>
        </a:xfrm>
        <a:prstGeom prst="rect">
          <a:avLst/>
        </a:prstGeom>
        <a:blipFill>
          <a:blip xmlns:r="http://schemas.openxmlformats.org/officeDocument/2006/relationships" r:embed="rId1">
            <a:duotone>
              <a:schemeClr val="accent2">
                <a:hueOff val="-9818211"/>
                <a:satOff val="-8562"/>
                <a:lumOff val="15081"/>
                <a:alphaOff val="0"/>
                <a:shade val="74000"/>
                <a:satMod val="130000"/>
                <a:lumMod val="90000"/>
              </a:schemeClr>
              <a:schemeClr val="accent2">
                <a:hueOff val="-9818211"/>
                <a:satOff val="-8562"/>
                <a:lumOff val="1508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533400">
            <a:lnSpc>
              <a:spcPct val="90000"/>
            </a:lnSpc>
            <a:spcBef>
              <a:spcPct val="0"/>
            </a:spcBef>
            <a:spcAft>
              <a:spcPct val="35000"/>
            </a:spcAft>
            <a:buNone/>
          </a:pPr>
          <a:r>
            <a:rPr lang="en-US" sz="1200" b="1" i="0" kern="1200" cap="all" dirty="0">
              <a:solidFill>
                <a:schemeClr val="accent1">
                  <a:lumMod val="50000"/>
                </a:schemeClr>
              </a:solidFill>
            </a:rPr>
            <a:t>Senior Breakfast, May</a:t>
          </a:r>
          <a:r>
            <a:rPr lang="en-US" sz="1200" b="1" kern="1200" cap="all" dirty="0">
              <a:solidFill>
                <a:schemeClr val="accent1">
                  <a:lumMod val="50000"/>
                </a:schemeClr>
              </a:solidFill>
            </a:rPr>
            <a:t> 21, 2024</a:t>
          </a:r>
          <a:endParaRPr lang="en-US" sz="1200" kern="1200" cap="all" dirty="0">
            <a:solidFill>
              <a:schemeClr val="accent1">
                <a:lumMod val="50000"/>
              </a:schemeClr>
            </a:solidFill>
          </a:endParaRPr>
        </a:p>
      </dsp:txBody>
      <dsp:txXfrm>
        <a:off x="3168" y="4673523"/>
        <a:ext cx="1757313" cy="1054387"/>
      </dsp:txXfrm>
    </dsp:sp>
    <dsp:sp modelId="{9F5C89BD-064D-40C4-9818-E17C0592119E}">
      <dsp:nvSpPr>
        <dsp:cNvPr id="0" name=""/>
        <dsp:cNvSpPr/>
      </dsp:nvSpPr>
      <dsp:spPr>
        <a:xfrm>
          <a:off x="3920177" y="5154997"/>
          <a:ext cx="373582" cy="91440"/>
        </a:xfrm>
        <a:custGeom>
          <a:avLst/>
          <a:gdLst/>
          <a:ahLst/>
          <a:cxnLst/>
          <a:rect l="0" t="0" r="0" b="0"/>
          <a:pathLst>
            <a:path>
              <a:moveTo>
                <a:pt x="0" y="45720"/>
              </a:moveTo>
              <a:lnTo>
                <a:pt x="373582" y="45720"/>
              </a:lnTo>
            </a:path>
          </a:pathLst>
        </a:custGeom>
        <a:noFill/>
        <a:ln w="9525" cap="flat" cmpd="sng" algn="ctr">
          <a:solidFill>
            <a:schemeClr val="accent2">
              <a:hueOff val="-12000037"/>
              <a:satOff val="-10465"/>
              <a:lumOff val="1843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96863" y="5198694"/>
        <a:ext cx="20209" cy="4045"/>
      </dsp:txXfrm>
    </dsp:sp>
    <dsp:sp modelId="{EA70B981-9485-4FB5-B1F9-FB13890C0336}">
      <dsp:nvSpPr>
        <dsp:cNvPr id="0" name=""/>
        <dsp:cNvSpPr/>
      </dsp:nvSpPr>
      <dsp:spPr>
        <a:xfrm>
          <a:off x="2164664" y="4673523"/>
          <a:ext cx="1757313" cy="1054387"/>
        </a:xfrm>
        <a:prstGeom prst="rect">
          <a:avLst/>
        </a:prstGeom>
        <a:blipFill>
          <a:blip xmlns:r="http://schemas.openxmlformats.org/officeDocument/2006/relationships" r:embed="rId1">
            <a:duotone>
              <a:schemeClr val="accent2">
                <a:hueOff val="-10909124"/>
                <a:satOff val="-9514"/>
                <a:lumOff val="16756"/>
                <a:alphaOff val="0"/>
                <a:shade val="74000"/>
                <a:satMod val="130000"/>
                <a:lumMod val="90000"/>
              </a:schemeClr>
              <a:schemeClr val="accent2">
                <a:hueOff val="-10909124"/>
                <a:satOff val="-9514"/>
                <a:lumOff val="1675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488950">
            <a:lnSpc>
              <a:spcPct val="90000"/>
            </a:lnSpc>
            <a:spcBef>
              <a:spcPct val="0"/>
            </a:spcBef>
            <a:spcAft>
              <a:spcPct val="35000"/>
            </a:spcAft>
            <a:buNone/>
          </a:pPr>
          <a:r>
            <a:rPr lang="en-US" sz="1100" b="1" i="0" kern="1200" cap="all" baseline="0" dirty="0">
              <a:solidFill>
                <a:schemeClr val="accent1">
                  <a:lumMod val="50000"/>
                </a:schemeClr>
              </a:solidFill>
            </a:rPr>
            <a:t>Graduation Practice </a:t>
          </a:r>
          <a:r>
            <a:rPr lang="en-US" sz="1100" b="1" i="0" kern="1200" cap="all" dirty="0">
              <a:solidFill>
                <a:schemeClr val="accent1">
                  <a:lumMod val="50000"/>
                </a:schemeClr>
              </a:solidFill>
            </a:rPr>
            <a:t>– May 21</a:t>
          </a:r>
          <a:r>
            <a:rPr lang="en-US" sz="1100" b="1" i="0" kern="1200" cap="all" baseline="30000" dirty="0">
              <a:solidFill>
                <a:schemeClr val="accent1">
                  <a:lumMod val="50000"/>
                </a:schemeClr>
              </a:solidFill>
            </a:rPr>
            <a:t>st</a:t>
          </a:r>
          <a:r>
            <a:rPr lang="en-US" sz="1100" b="1" i="0" kern="1200" cap="all" dirty="0">
              <a:solidFill>
                <a:schemeClr val="accent1">
                  <a:lumMod val="50000"/>
                </a:schemeClr>
              </a:solidFill>
            </a:rPr>
            <a:t>  at 10&gt;00 AM at Edgewood</a:t>
          </a:r>
        </a:p>
      </dsp:txBody>
      <dsp:txXfrm>
        <a:off x="2164664" y="4673523"/>
        <a:ext cx="1757313" cy="1054387"/>
      </dsp:txXfrm>
    </dsp:sp>
    <dsp:sp modelId="{D3A430DA-71A5-4E78-A956-C91984BC9FA8}">
      <dsp:nvSpPr>
        <dsp:cNvPr id="0" name=""/>
        <dsp:cNvSpPr/>
      </dsp:nvSpPr>
      <dsp:spPr>
        <a:xfrm>
          <a:off x="4326159" y="4673523"/>
          <a:ext cx="1757313" cy="1054387"/>
        </a:xfrm>
        <a:prstGeom prst="rect">
          <a:avLst/>
        </a:prstGeom>
        <a:blipFill>
          <a:blip xmlns:r="http://schemas.openxmlformats.org/officeDocument/2006/relationships" r:embed="rId1">
            <a:duotone>
              <a:schemeClr val="accent2">
                <a:hueOff val="-12000037"/>
                <a:satOff val="-10465"/>
                <a:lumOff val="18432"/>
                <a:alphaOff val="0"/>
                <a:shade val="74000"/>
                <a:satMod val="130000"/>
                <a:lumMod val="90000"/>
              </a:schemeClr>
              <a:schemeClr val="accent2">
                <a:hueOff val="-12000037"/>
                <a:satOff val="-10465"/>
                <a:lumOff val="1843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6110" tIns="90387" rIns="86110" bIns="90387" numCol="1" spcCol="1270" anchor="ctr" anchorCtr="0">
          <a:noAutofit/>
        </a:bodyPr>
        <a:lstStyle/>
        <a:p>
          <a:pPr marL="0" lvl="0" indent="0" algn="ctr" defTabSz="488950">
            <a:lnSpc>
              <a:spcPct val="90000"/>
            </a:lnSpc>
            <a:spcBef>
              <a:spcPct val="0"/>
            </a:spcBef>
            <a:spcAft>
              <a:spcPct val="35000"/>
            </a:spcAft>
            <a:buNone/>
          </a:pPr>
          <a:r>
            <a:rPr lang="en-US" sz="1100" b="1" i="0" kern="1200" cap="all" dirty="0">
              <a:solidFill>
                <a:schemeClr val="accent1">
                  <a:lumMod val="50000"/>
                </a:schemeClr>
              </a:solidFill>
            </a:rPr>
            <a:t>Graduation – May 23, 6 PM </a:t>
          </a:r>
        </a:p>
      </dsp:txBody>
      <dsp:txXfrm>
        <a:off x="4326159" y="4673523"/>
        <a:ext cx="1757313" cy="10543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353651C-6CEC-4C1F-A649-DDC296B849FB}" type="datetimeFigureOut">
              <a:rPr lang="en-US" smtClean="0"/>
              <a:t>9/13/2023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5FDAC83-7DED-4F00-936D-FB55AD67AD0F}" type="slidenum">
              <a:rPr lang="en-US" smtClean="0"/>
              <a:t>‹#›</a:t>
            </a:fld>
            <a:endParaRPr lang="en-US" dirty="0"/>
          </a:p>
        </p:txBody>
      </p:sp>
    </p:spTree>
    <p:extLst>
      <p:ext uri="{BB962C8B-B14F-4D97-AF65-F5344CB8AC3E}">
        <p14:creationId xmlns:p14="http://schemas.microsoft.com/office/powerpoint/2010/main" val="3692117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000" max="1600" units="cm"/>
          <inkml:channel name="Y" type="integer" max="1125" units="cm"/>
          <inkml:channel name="T" type="integer" max="2.14748E9" units="dev"/>
        </inkml:traceFormat>
        <inkml:channelProperties>
          <inkml:channelProperty channel="X" name="resolution" value="81.44797" units="1/cm"/>
          <inkml:channelProperty channel="Y" name="resolution" value="45.18072" units="1/cm"/>
          <inkml:channelProperty channel="T" name="resolution" value="1" units="1/dev"/>
        </inkml:channelProperties>
      </inkml:inkSource>
      <inkml:timestamp xml:id="ts0" timeString="2018-08-22T19:26:11.038"/>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20:01:57.623"/>
    </inkml:context>
    <inkml:brush xml:id="br0">
      <inkml:brushProperty name="width" value="0.05" units="cm"/>
      <inkml:brushProperty name="height" value="0.05" units="cm"/>
      <inkml:brushProperty name="color" value="#E71224"/>
    </inkml:brush>
  </inkml:definitions>
  <inkml:trace contextRef="#ctx0" brushRef="#br0">820 172 24575,'1'-1'0,"-1"1"0,0 0 0,0-1 0,1 1 0,-1-1 0,0 1 0,0-1 0,0 1 0,1-1 0,-1 1 0,0-1 0,0 0 0,0 1 0,0-1 0,0 1 0,0-1 0,0 1 0,0-1 0,0 1 0,0-1 0,-1 1 0,1-1 0,0 1 0,0-1 0,0 1 0,-1-1 0,1 1 0,0-1 0,-1 1 0,1 0 0,0-1 0,-1 1 0,1-1 0,0 1 0,-1 0 0,1-1 0,-1 1 0,1 0 0,-1-1 0,1 1 0,0 0 0,-1 0 0,1 0 0,-1-1 0,0 1 0,1 0 0,-1 0 0,1 0 0,-1 0 0,1 0 0,-1 0 0,0 0 0,-39-10 0,32 8 0,-298-50 0,290 51 0,-1 1 0,1 1 0,-1 0 0,1 1 0,-1 1 0,1 0 0,-19 7 0,-2 3 0,2 1 0,-36 19 0,62-28 0,1 0 0,-1 1 0,1 0 0,-1 1 0,2 0 0,-1 0 0,1 0 0,0 1 0,1 0 0,-11 17 0,8-9 0,1 1 0,1 0 0,0 0 0,2 0 0,-7 29 0,4 11 0,2 0 0,2 108 0,4-161 0,0 19 0,0-12 0,0 1 0,1-1 0,0 0 0,3 15 0,-3-22 0,0 0 0,1 0 0,0 0 0,0-1 0,0 1 0,0 0 0,0-1 0,1 1 0,-1-1 0,1 0 0,0 0 0,0 0 0,0 0 0,1-1 0,4 4 0,6 2 0,0 0 0,1-1 0,0-1 0,1 0 0,-1-1 0,1-1 0,0 0 0,0-1 0,21 1 0,22-2 0,74-5 0,-36 0 0,-92 3 0,4 0 0,0 1 0,0-1 0,1 0 0,-1-1 0,0 0 0,0-1 0,0 0 0,-1 0 0,1-1 0,0 0 0,-1 0 0,0-1 0,0 0 0,11-7 0,-8 2 0,-1 1 0,0-2 0,0 1 0,-1-1 0,0-1 0,-1 0 0,0 0 0,-1 0 0,0-1 0,-1 0 0,0-1 0,5-18 0,-4 6 0,-1 0 0,-2 0 0,-1-1 0,0 0 0,-3-43 0,-1 21 0,2 17 0,-2-1 0,-1 1 0,-2 0 0,-7-33 0,8 54 0,0 0 0,-1 1 0,0-1 0,-1 1 0,0 0 0,0 0 0,-1 0 0,0 1 0,0 0 0,-1 0 0,0 0 0,-1 1 0,0 0 0,0 1 0,0-1 0,-13-6 0,-30-14-43,34 19-222,1-1 1,-1-1 0,2-1-1,-30-24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20:01:59.637"/>
    </inkml:context>
    <inkml:brush xml:id="br0">
      <inkml:brushProperty name="width" value="0.05" units="cm"/>
      <inkml:brushProperty name="height" value="0.05" units="cm"/>
      <inkml:brushProperty name="color" value="#E71224"/>
    </inkml:brush>
  </inkml:definitions>
  <inkml:trace contextRef="#ctx0" brushRef="#br0">1231 184 24575,'0'-2'0,"-1"0"0,1 0 0,-1 0 0,1 0 0,-1 0 0,0 0 0,0 0 0,0 0 0,0 0 0,0 0 0,0 1 0,0-1 0,0 0 0,-1 1 0,1-1 0,-1 1 0,-3-3 0,-33-20 0,33 21 0,-25-15 0,-1 2 0,0 1 0,-1 1 0,-1 2 0,0 2 0,0 1 0,-1 1 0,0 2 0,0 1 0,-37 0 0,23 4 0,-13-1 0,-1 2 0,1 3 0,-75 14 0,119-12 0,1 0 0,0 2 0,0 0 0,1 0 0,0 2 0,0 0 0,1 0 0,0 1 0,1 1 0,0 0 0,1 1 0,-20 25 0,5-3 0,2 1 0,1 2 0,-34 73 0,46-84 0,2 1 0,1 0 0,2 1 0,0 0 0,2 0 0,-2 35 0,3 4 0,9 98 0,-5-157 0,1 0 0,0 1 0,0-1 0,1 0 0,0 0 0,1-1 0,-1 1 0,2 0 0,-1-1 0,1 0 0,0 0 0,0 0 0,1 0 0,0-1 0,0 1 0,1-1 0,9 8 0,-5-7 0,0-1 0,0 0 0,1 0 0,0-1 0,0 0 0,0-1 0,1 0 0,-1-1 0,1 0 0,0-1 0,14 1 0,87 4 0,130-9 0,-79-1 0,-15 5 0,152-5 0,-293 3 0,0-1 0,-1 0 0,1-1 0,0 1 0,0-1 0,-1-1 0,1 1 0,-1-1 0,0-1 0,0 1 0,0-1 0,-1-1 0,1 1 0,-1-1 0,9-8 0,-8 4 0,0 1 0,-1-2 0,0 1 0,0-1 0,-1 0 0,0 0 0,-1-1 0,0 1 0,0-1 0,2-16 0,14-55 0,-8 42 0,-2-1 0,-2 0 0,-2-1 0,1-51 0,-8 83 0,0 0 0,-1 1 0,0-1 0,0 0 0,-1 1 0,0-1 0,-1 1 0,0 0 0,0 0 0,-1 0 0,0 1 0,-9-11 0,-7-7 0,-2 1 0,-32-29 0,45 48 0,1 0 0,-1 0 0,0 1 0,0 0 0,-1 1 0,1 0 0,-1 1 0,0 0 0,0 0 0,0 1 0,-15 0 0,-21-6 0,-88-18-455,-1 6 0,-151-2 0,262 21-6371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20:02:01.678"/>
    </inkml:context>
    <inkml:brush xml:id="br0">
      <inkml:brushProperty name="width" value="0.05" units="cm"/>
      <inkml:brushProperty name="height" value="0.05" units="cm"/>
      <inkml:brushProperty name="color" value="#E71224"/>
    </inkml:brush>
  </inkml:definitions>
  <inkml:trace contextRef="#ctx0" brushRef="#br0">0 1 24575,'5'0'0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20:02:15.456"/>
    </inkml:context>
    <inkml:brush xml:id="br0">
      <inkml:brushProperty name="width" value="0.05" units="cm"/>
      <inkml:brushProperty name="height" value="0.05" units="cm"/>
      <inkml:brushProperty name="color" value="#E71224"/>
    </inkml:brush>
  </inkml:definitions>
  <inkml:trace contextRef="#ctx0" brushRef="#br0">0 80 24575,'0'-5'0,"0"-7"0,0-6 0,0-5 0,0 2-8191</inkml:trace>
</inkml:ink>
</file>

<file path=ppt/ink/ink3.xml><?xml version="1.0" encoding="utf-8"?>
<inkml:ink xmlns:inkml="http://www.w3.org/2003/InkML">
  <inkml:definitions>
    <inkml:context xml:id="ctx0">
      <inkml:inkSource xml:id="inkSrc0">
        <inkml:traceFormat>
          <inkml:channel name="X" type="integer" min="-2000" max="1600" units="cm"/>
          <inkml:channel name="Y" type="integer" max="1125" units="cm"/>
          <inkml:channel name="T" type="integer" max="2.14748E9" units="dev"/>
        </inkml:traceFormat>
        <inkml:channelProperties>
          <inkml:channelProperty channel="X" name="resolution" value="81.44797" units="1/cm"/>
          <inkml:channelProperty channel="Y" name="resolution" value="45.18072" units="1/cm"/>
          <inkml:channelProperty channel="T" name="resolution" value="1" units="1/dev"/>
        </inkml:channelProperties>
      </inkml:inkSource>
      <inkml:timestamp xml:id="ts0" timeString="2018-08-22T19:26:11.038"/>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in="-2000" max="1600" units="cm"/>
          <inkml:channel name="Y" type="integer" max="1125" units="cm"/>
          <inkml:channel name="T" type="integer" max="2.14748E9" units="dev"/>
        </inkml:traceFormat>
        <inkml:channelProperties>
          <inkml:channelProperty channel="X" name="resolution" value="81.44797" units="1/cm"/>
          <inkml:channelProperty channel="Y" name="resolution" value="45.18072" units="1/cm"/>
          <inkml:channelProperty channel="T" name="resolution" value="1" units="1/dev"/>
        </inkml:channelProperties>
      </inkml:inkSource>
      <inkml:timestamp xml:id="ts0" timeString="2018-08-22T19:26:11.038"/>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20:01:37.002"/>
    </inkml:context>
    <inkml:brush xml:id="br0">
      <inkml:brushProperty name="width" value="0.05" units="cm"/>
      <inkml:brushProperty name="height" value="0.05" units="cm"/>
      <inkml:brushProperty name="color" value="#E71224"/>
    </inkml:brush>
  </inkml:definitions>
  <inkml:trace contextRef="#ctx0" brushRef="#br0">1144 267 24575,'-48'-49'0,"28"28"0,0 1 0,-1 0 0,-25-16 0,33 27 0,0-1 0,-1 0 0,0 1 0,0 1 0,-1 0 0,0 1 0,0 0 0,0 1 0,-1 1 0,0 1 0,-19-4 0,-50-2 0,-133-8 0,160 17 0,10 0 0,-59 6 0,91-3 0,0 1 0,1 0 0,0 1 0,0 1 0,0 0 0,1 1 0,-27 14 0,29-13 0,0 1 0,1 0 0,-1 0 0,1 1 0,1 1 0,-15 16 0,21-19 0,-1 0 0,1 0 0,0 1 0,0-1 0,1 1 0,0 0 0,1 0 0,-1 0 0,2 0 0,-1 0 0,1 0 0,0 13 0,1 281 0,4-117 0,-5-107 0,3 96 0,-2-170 0,0 1 0,0 0 0,1-1 0,0 1 0,0-1 0,0 1 0,0-1 0,1 1 0,0-1 0,0 0 0,0 0 0,0 0 0,1 0 0,-1 0 0,1 0 0,0-1 0,0 1 0,1-1 0,-1 0 0,1 0 0,-1 0 0,1 0 0,0-1 0,0 1 0,0-1 0,1 0 0,-1-1 0,0 1 0,1-1 0,-1 1 0,1-1 0,-1-1 0,1 1 0,0-1 0,7 0 0,116 12 0,72 2 0,-88-13 0,126-4 0,-232 2 0,-1 0 0,1-1 0,-1 1 0,1-1 0,-1 0 0,0 0 0,0-1 0,0 1 0,0-1 0,0-1 0,-1 1 0,1 0 0,-1-1 0,0 0 0,0 0 0,5-7 0,6-9 0,-2 0 0,19-36 0,-15 24 0,-10 18 0,0 0 0,-2 0 0,1-1 0,-2 1 0,0-1 0,-1 0 0,0 0 0,0-19 0,-5-128 0,-1 68 0,4 8 0,-3-90 0,2 171 0,-1 1 0,0 0 0,0-1 0,0 1 0,0 0 0,-1 0 0,0 0 0,0 0 0,0 0 0,0 0 0,0 1 0,-1-1 0,0 1 0,-3-4 0,-3-2 0,-2 0 0,1 1 0,-15-9 0,13 10 0,1-1 0,0 0 0,-14-15 0,19 18-76,-1-1 1,1 1-1,-1 0 0,0 0 0,0 1 0,0 0 0,-1 1 0,1-1 1,-1 1-1,0 1 0,0 0 0,0 0 0,0 0 0,-1 1 1,1 0-1,0 1 0,-12 0 0,-5 0-6750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20:01:41.396"/>
    </inkml:context>
    <inkml:brush xml:id="br0">
      <inkml:brushProperty name="width" value="0.05" units="cm"/>
      <inkml:brushProperty name="height" value="0.05" units="cm"/>
      <inkml:brushProperty name="color" value="#E71224"/>
    </inkml:brush>
  </inkml:definitions>
  <inkml:trace contextRef="#ctx0" brushRef="#br0">3713 63 24575,'0'-2'0,"-1"1"0,1 0 0,-1 0 0,1-1 0,-1 1 0,0 0 0,0 0 0,0 0 0,1 0 0,-1 0 0,0 0 0,0 0 0,-1 0 0,1 0 0,0 0 0,0 0 0,0 1 0,0-1 0,-1 1 0,1-1 0,0 1 0,-1-1 0,1 1 0,0 0 0,-1-1 0,1 1 0,-3 0 0,-44-5 0,43 4 0,-135-3 0,-48-4 0,-732-13 0,597 23 0,172-3 0,-172 3 0,260 4 0,-76 16 0,-42 5 0,82-15 0,-172 43 0,50-7 0,173-35 0,1 1 0,1 2 0,1 3 0,-64 35 0,21-11 0,80-40 0,-19 9 0,1 1 0,0 1 0,-40 30 0,59-39 0,1 0 0,0 1 0,1 0 0,-1 0 0,1 0 0,0 0 0,1 1 0,0 0 0,0 0 0,0 0 0,1 1 0,0-1 0,0 1 0,1 0 0,0-1 0,0 1 0,1 0 0,-1 9 0,2 6 0,1 0 0,1 0 0,1 0 0,1-1 0,1 1 0,1-1 0,1 0 0,15 32 0,-19-48 0,-1-1 0,1 0 0,0-1 0,1 1 0,-1 0 0,1-1 0,0 1 0,0-1 0,0 0 0,0-1 0,1 1 0,0-1 0,-1 0 0,1 0 0,0 0 0,1-1 0,-1 0 0,11 4 0,6-1 0,0-1 0,1-1 0,35 1 0,1 0 0,135 13 0,322-14 0,-449-9 0,0-3 0,85-22 0,23-5 0,96 11 0,180-14 0,2 38 0,-233 3 0,-170-5 0,62-9 0,35-3 0,-92 14 0,104-16 0,-121 12 0,67 0 0,-64 5 0,73-10 0,-103 8 0,1-1 0,-1 0 0,0 0 0,0-1 0,0-1 0,-1 0 0,1 0 0,-1-1 0,0 0 0,16-13 0,-21 13 0,0 1 0,0-1 0,-1 0 0,0-1 0,0 1 0,0 0 0,-1-1 0,0 0 0,0 0 0,-1 0 0,0 0 0,0-1 0,0 1 0,0-14 0,0-11 0,-1-1 0,-5-39 0,0 10 0,4 49 0,0 0 0,-1-1 0,0 1 0,-2 0 0,1-1 0,-6-14 0,6 23 0,-1 0 0,0 0 0,0 0 0,0 0 0,0 1 0,-1-1 0,0 1 0,0 0 0,0 0 0,0 0 0,-1 1 0,1-1 0,-1 1 0,0 0 0,0 0 0,-10-3 0,-12-5-170,0 1-1,-1 2 0,1 1 1,-1 1-1,-1 1 0,1 2 1,-40-1-1,43 5-6655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20:01:45.082"/>
    </inkml:context>
    <inkml:brush xml:id="br0">
      <inkml:brushProperty name="width" value="0.05" units="cm"/>
      <inkml:brushProperty name="height" value="0.05" units="cm"/>
      <inkml:brushProperty name="color" value="#E71224"/>
    </inkml:brush>
  </inkml:definitions>
  <inkml:trace contextRef="#ctx0" brushRef="#br0">926 186 24575,'-50'-1'0,"6"0"0,-44 5 0,74-2 0,-1 1 0,0 0 0,1 0 0,0 1 0,0 1 0,-25 13 0,-16 8 0,0-2 0,-1-2 0,-1-3 0,-77 15 0,108-27 0,1 0 0,-40 17 0,58-21 0,1 0 0,0 0 0,0 0 0,0 1 0,0 0 0,0 0 0,1 0 0,0 1 0,-1 0 0,2 0 0,-1 0 0,1 0 0,0 1 0,0 0 0,-4 7 0,-5 21 0,5-17 0,1 0 0,1 0 0,0 1 0,1 0 0,1 1 0,1-1 0,0 0 0,1 21 0,2-35 0,1 0 0,0 1 0,0-1 0,0 0 0,1 0 0,0 0 0,-1 0 0,1 0 0,1 0 0,-1-1 0,0 1 0,1 0 0,0-1 0,0 0 0,6 5 0,-2-2 0,0-1 0,0-1 0,1 0 0,-1 0 0,1 0 0,0-1 0,13 4 0,7-1 0,0-1 0,0-1 0,53 0 0,374-10 0,-392 0 0,122-29 0,-135 24 0,-31 7 0,1 0 0,-1-2 0,0 0 0,-1-1 0,1-1 0,29-18 0,-41 21 0,0-1 0,0 1 0,-1-1 0,0 0 0,0-1 0,0 0 0,-1 1 0,0-2 0,0 1 0,-1-1 0,0 1 0,0-1 0,0 0 0,-1-1 0,-1 1 0,1 0 0,1-13 0,0-24 0,-2 0 0,-6-85 0,0 21 0,4 101 0,-1 0 0,0 0 0,0 1 0,0-1 0,-1 0 0,0 1 0,-1-1 0,0 1 0,0 0 0,-1 0 0,1 0 0,-1 0 0,-1 1 0,-5-7 0,3 5 0,-1 0 0,-1 0 0,0 0 0,0 1 0,0 0 0,-1 1 0,0 0 0,0 1 0,-12-5 0,-2 3 0,0 1 0,0 1 0,-1 1 0,1 1 0,-1 2 0,1 0 0,-1 2 0,0 0 0,-46 10 0,8 8-1365,37-7-5461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20:01:52.301"/>
    </inkml:context>
    <inkml:brush xml:id="br0">
      <inkml:brushProperty name="width" value="0.05" units="cm"/>
      <inkml:brushProperty name="height" value="0.05" units="cm"/>
      <inkml:brushProperty name="color" value="#E71224"/>
    </inkml:brush>
  </inkml:definitions>
  <inkml:trace contextRef="#ctx0" brushRef="#br0">968 46 24575,'-714'0'0,"702"0"0,0 1 0,-1 1 0,1 0 0,0 0 0,-1 2 0,1-1 0,1 1 0,-1 1 0,1 0 0,0 1 0,0 0 0,-13 10 0,17-11 0,0 0 0,0 1 0,1 0 0,-1 1 0,2-1 0,-1 1 0,1 0 0,-1 1 0,2-1 0,-1 1 0,1 0 0,1 0 0,-1 1 0,2-1 0,-1 1 0,1-1 0,-2 17 0,5 175 0,3-82 0,-5-113 0,1 0 0,0-1 0,1 1 0,-1 0 0,1 0 0,0-1 0,0 1 0,0 0 0,1-1 0,-1 1 0,1-1 0,0 1 0,6 7 0,-6-10 0,1 1 0,1-1 0,-1 0 0,0 1 0,0-1 0,1-1 0,-1 1 0,1 0 0,0-1 0,0 0 0,-1 0 0,1 0 0,0 0 0,0-1 0,0 1 0,0-1 0,6 0 0,307-3 0,-97-1 0,-155 5 0,80-3 0,-141 2 0,-1 0 0,0 0 0,0-1 0,1 0 0,-1 0 0,0 0 0,0 0 0,0 0 0,0-1 0,0 1 0,0-1 0,0 0 0,0 0 0,-1 0 0,1 0 0,-1 0 0,1 0 0,-1-1 0,0 1 0,0-1 0,0 0 0,0 0 0,-1 0 0,1 1 0,-1-1 0,1-1 0,-1 1 0,0 0 0,0 0 0,0-7 0,1-8 0,0 0 0,-2 0 0,0-1 0,-4-29 0,0 5 0,2-280 0,2 317 0,-1-1 0,1 1 0,-2-1 0,1 1 0,-1 0 0,0-1 0,0 1 0,-1 0 0,-4-8 0,6 12 0,0 0 0,0 0 0,0 0 0,-1 0 0,1 0 0,0 1 0,-1-1 0,1 1 0,-1-1 0,0 1 0,0-1 0,1 1 0,-1 0 0,0 0 0,0 0 0,0 0 0,0 0 0,0 0 0,0 1 0,0-1 0,0 0 0,-1 1 0,1 0 0,0 0 0,0 0 0,0 0 0,-1 0 0,1 0 0,0 0 0,0 0 0,-3 2 0,3-1-76,0 0 1,0 0-1,0 0 0,0 0 0,0 1 0,1-1 0,-1 1 0,0 0 1,1-1-1,-1 1 0,1 0 0,-1 0 0,1 0 0,0 0 1,0 0-1,0 0 0,-1 3 0,-6 18-6750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20:01:55.093"/>
    </inkml:context>
    <inkml:brush xml:id="br0">
      <inkml:brushProperty name="width" value="0.05" units="cm"/>
      <inkml:brushProperty name="height" value="0.05" units="cm"/>
      <inkml:brushProperty name="color" value="#E71224"/>
    </inkml:brush>
  </inkml:definitions>
  <inkml:trace contextRef="#ctx0" brushRef="#br0">999 181 24575,'-4'-4'0,"1"0"0,0-1 0,0 1 0,1-1 0,-1 1 0,1-1 0,-2-6 0,-16-26 0,15 29 0,-1 0 0,0 1 0,0 0 0,0 0 0,-1 0 0,0 1 0,-1 0 0,1 0 0,-1 1 0,0 0 0,-1 1 0,1-1 0,-1 2 0,0-1 0,0 1 0,0 0 0,0 1 0,0 0 0,-1 1 0,1 0 0,-16 0 0,-12 1 0,-127 5 0,146-3 0,-1 1 0,1 1 0,0 1 0,0 0 0,1 1 0,-31 16 0,-13 14 0,1 3 0,3 2 0,-55 51 0,102-84 0,0 1 0,1-1 0,0 2 0,0-1 0,1 1 0,1 0 0,0 1 0,0 0 0,1 0 0,0 1 0,1-1 0,0 1 0,1 0 0,0 1 0,1-1 0,1 1 0,0-1 0,-1 17 0,3-17 0,-2 8 0,2 0 0,0 0 0,1 1 0,1-1 0,6 25 0,-6-39 0,0-1 0,0 0 0,0 0 0,0 0 0,1 0 0,0-1 0,0 1 0,0-1 0,0 1 0,1-1 0,0 0 0,0 0 0,0-1 0,0 1 0,1-1 0,-1 0 0,1 0 0,0 0 0,0-1 0,0 0 0,0 0 0,0 0 0,0 0 0,8 0 0,20 3 0,1-2 0,0-1 0,0-1 0,46-6 0,13 0 0,115 8 0,158-7 0,-362 4 0,0-1 0,0 0 0,1 0 0,-1 0 0,0-1 0,0 0 0,0 1 0,-1-1 0,1-1 0,0 1 0,-1 0 0,1-1 0,-1 0 0,0 0 0,0 0 0,0 0 0,0 0 0,-1-1 0,1 1 0,-1-1 0,0 0 0,0 0 0,0 1 0,0-1 0,-1 0 0,0-1 0,0 1 0,0 0 0,1-6 0,2-15 0,-1 0 0,-1 0 0,-3-45 0,0 49 0,2-42 0,0 24 0,-1 0 0,-7-47 0,6 77 0,-1 0 0,0 0 0,0 1 0,-1-1 0,0 0 0,0 1 0,-1 0 0,0-1 0,-1 1 0,0 1 0,0-1 0,0 1 0,-1 0 0,-11-11 0,9 13-32,1 1 0,0 0 0,-1 1 0,0-1 0,0 1 0,0 1 0,0 0 0,0 0-1,-12-1 1,1-1-1012,-13-3-5782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33EE33-E113-415A-8A56-A223AB91503F}" type="datetimeFigureOut">
              <a:rPr lang="en-US" smtClean="0"/>
              <a:t>9/13/2023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4DC095-4972-4D83-B46D-5D0A93DE865E}" type="slidenum">
              <a:rPr lang="en-US" smtClean="0"/>
              <a:t>‹#›</a:t>
            </a:fld>
            <a:endParaRPr lang="en-US" dirty="0"/>
          </a:p>
        </p:txBody>
      </p:sp>
    </p:spTree>
    <p:extLst>
      <p:ext uri="{BB962C8B-B14F-4D97-AF65-F5344CB8AC3E}">
        <p14:creationId xmlns:p14="http://schemas.microsoft.com/office/powerpoint/2010/main" val="89091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Ingratta</a:t>
            </a:r>
          </a:p>
        </p:txBody>
      </p:sp>
      <p:sp>
        <p:nvSpPr>
          <p:cNvPr id="4" name="Slide Number Placeholder 3"/>
          <p:cNvSpPr>
            <a:spLocks noGrp="1"/>
          </p:cNvSpPr>
          <p:nvPr>
            <p:ph type="sldNum" sz="quarter" idx="5"/>
          </p:nvPr>
        </p:nvSpPr>
        <p:spPr/>
        <p:txBody>
          <a:bodyPr/>
          <a:lstStyle/>
          <a:p>
            <a:fld id="{344DC095-4972-4D83-B46D-5D0A93DE865E}" type="slidenum">
              <a:rPr lang="en-US" smtClean="0"/>
              <a:t>1</a:t>
            </a:fld>
            <a:endParaRPr lang="en-US" dirty="0"/>
          </a:p>
        </p:txBody>
      </p:sp>
    </p:spTree>
    <p:extLst>
      <p:ext uri="{BB962C8B-B14F-4D97-AF65-F5344CB8AC3E}">
        <p14:creationId xmlns:p14="http://schemas.microsoft.com/office/powerpoint/2010/main" val="4117389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Noah will present a few things pertaining</a:t>
            </a:r>
            <a:r>
              <a:rPr lang="en-US" baseline="0" dirty="0"/>
              <a:t> to seniors and the senior calendar.</a:t>
            </a:r>
            <a:endParaRPr lang="en-US" dirty="0"/>
          </a:p>
        </p:txBody>
      </p:sp>
      <p:sp>
        <p:nvSpPr>
          <p:cNvPr id="4" name="Slide Number Placeholder 3"/>
          <p:cNvSpPr>
            <a:spLocks noGrp="1"/>
          </p:cNvSpPr>
          <p:nvPr>
            <p:ph type="sldNum" sz="quarter" idx="10"/>
          </p:nvPr>
        </p:nvSpPr>
        <p:spPr/>
        <p:txBody>
          <a:bodyPr/>
          <a:lstStyle/>
          <a:p>
            <a:fld id="{344DC095-4972-4D83-B46D-5D0A93DE865E}" type="slidenum">
              <a:rPr lang="en-US" smtClean="0"/>
              <a:t>15</a:t>
            </a:fld>
            <a:endParaRPr lang="en-US" dirty="0"/>
          </a:p>
        </p:txBody>
      </p:sp>
    </p:spTree>
    <p:extLst>
      <p:ext uri="{BB962C8B-B14F-4D97-AF65-F5344CB8AC3E}">
        <p14:creationId xmlns:p14="http://schemas.microsoft.com/office/powerpoint/2010/main" val="395664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Noah will present a few things pertaining</a:t>
            </a:r>
            <a:r>
              <a:rPr lang="en-US" baseline="0" dirty="0"/>
              <a:t> to seniors and the senior calendar.</a:t>
            </a:r>
            <a:endParaRPr lang="en-US" dirty="0"/>
          </a:p>
        </p:txBody>
      </p:sp>
      <p:sp>
        <p:nvSpPr>
          <p:cNvPr id="4" name="Slide Number Placeholder 3"/>
          <p:cNvSpPr>
            <a:spLocks noGrp="1"/>
          </p:cNvSpPr>
          <p:nvPr>
            <p:ph type="sldNum" sz="quarter" idx="10"/>
          </p:nvPr>
        </p:nvSpPr>
        <p:spPr/>
        <p:txBody>
          <a:bodyPr/>
          <a:lstStyle/>
          <a:p>
            <a:fld id="{344DC095-4972-4D83-B46D-5D0A93DE865E}" type="slidenum">
              <a:rPr lang="en-US" smtClean="0"/>
              <a:t>16</a:t>
            </a:fld>
            <a:endParaRPr lang="en-US" dirty="0"/>
          </a:p>
        </p:txBody>
      </p:sp>
    </p:spTree>
    <p:extLst>
      <p:ext uri="{BB962C8B-B14F-4D97-AF65-F5344CB8AC3E}">
        <p14:creationId xmlns:p14="http://schemas.microsoft.com/office/powerpoint/2010/main" val="293706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Cooper</a:t>
            </a:r>
          </a:p>
        </p:txBody>
      </p:sp>
      <p:sp>
        <p:nvSpPr>
          <p:cNvPr id="4" name="Slide Number Placeholder 3"/>
          <p:cNvSpPr>
            <a:spLocks noGrp="1"/>
          </p:cNvSpPr>
          <p:nvPr>
            <p:ph type="sldNum" sz="quarter" idx="5"/>
          </p:nvPr>
        </p:nvSpPr>
        <p:spPr/>
        <p:txBody>
          <a:bodyPr/>
          <a:lstStyle/>
          <a:p>
            <a:fld id="{344DC095-4972-4D83-B46D-5D0A93DE865E}" type="slidenum">
              <a:rPr lang="en-US" smtClean="0"/>
              <a:t>17</a:t>
            </a:fld>
            <a:endParaRPr lang="en-US" dirty="0"/>
          </a:p>
        </p:txBody>
      </p:sp>
    </p:spTree>
    <p:extLst>
      <p:ext uri="{BB962C8B-B14F-4D97-AF65-F5344CB8AC3E}">
        <p14:creationId xmlns:p14="http://schemas.microsoft.com/office/powerpoint/2010/main" val="3367232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Cooper</a:t>
            </a:r>
          </a:p>
        </p:txBody>
      </p:sp>
      <p:sp>
        <p:nvSpPr>
          <p:cNvPr id="4" name="Slide Number Placeholder 3"/>
          <p:cNvSpPr>
            <a:spLocks noGrp="1"/>
          </p:cNvSpPr>
          <p:nvPr>
            <p:ph type="sldNum" sz="quarter" idx="5"/>
          </p:nvPr>
        </p:nvSpPr>
        <p:spPr/>
        <p:txBody>
          <a:bodyPr/>
          <a:lstStyle/>
          <a:p>
            <a:fld id="{344DC095-4972-4D83-B46D-5D0A93DE865E}" type="slidenum">
              <a:rPr lang="en-US" smtClean="0"/>
              <a:t>18</a:t>
            </a:fld>
            <a:endParaRPr lang="en-US" dirty="0"/>
          </a:p>
        </p:txBody>
      </p:sp>
    </p:spTree>
    <p:extLst>
      <p:ext uri="{BB962C8B-B14F-4D97-AF65-F5344CB8AC3E}">
        <p14:creationId xmlns:p14="http://schemas.microsoft.com/office/powerpoint/2010/main" val="1780528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Cooper</a:t>
            </a:r>
          </a:p>
        </p:txBody>
      </p:sp>
      <p:sp>
        <p:nvSpPr>
          <p:cNvPr id="4" name="Slide Number Placeholder 3"/>
          <p:cNvSpPr>
            <a:spLocks noGrp="1"/>
          </p:cNvSpPr>
          <p:nvPr>
            <p:ph type="sldNum" sz="quarter" idx="5"/>
          </p:nvPr>
        </p:nvSpPr>
        <p:spPr/>
        <p:txBody>
          <a:bodyPr/>
          <a:lstStyle/>
          <a:p>
            <a:fld id="{344DC095-4972-4D83-B46D-5D0A93DE865E}" type="slidenum">
              <a:rPr lang="en-US" smtClean="0"/>
              <a:t>20</a:t>
            </a:fld>
            <a:endParaRPr lang="en-US" dirty="0"/>
          </a:p>
        </p:txBody>
      </p:sp>
    </p:spTree>
    <p:extLst>
      <p:ext uri="{BB962C8B-B14F-4D97-AF65-F5344CB8AC3E}">
        <p14:creationId xmlns:p14="http://schemas.microsoft.com/office/powerpoint/2010/main" val="279957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Cooper</a:t>
            </a:r>
          </a:p>
        </p:txBody>
      </p:sp>
      <p:sp>
        <p:nvSpPr>
          <p:cNvPr id="4" name="Slide Number Placeholder 3"/>
          <p:cNvSpPr>
            <a:spLocks noGrp="1"/>
          </p:cNvSpPr>
          <p:nvPr>
            <p:ph type="sldNum" sz="quarter" idx="5"/>
          </p:nvPr>
        </p:nvSpPr>
        <p:spPr/>
        <p:txBody>
          <a:bodyPr/>
          <a:lstStyle/>
          <a:p>
            <a:fld id="{344DC095-4972-4D83-B46D-5D0A93DE865E}" type="slidenum">
              <a:rPr lang="en-US" smtClean="0"/>
              <a:t>22</a:t>
            </a:fld>
            <a:endParaRPr lang="en-US" dirty="0"/>
          </a:p>
        </p:txBody>
      </p:sp>
    </p:spTree>
    <p:extLst>
      <p:ext uri="{BB962C8B-B14F-4D97-AF65-F5344CB8AC3E}">
        <p14:creationId xmlns:p14="http://schemas.microsoft.com/office/powerpoint/2010/main" val="293952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Krestan</a:t>
            </a:r>
          </a:p>
        </p:txBody>
      </p:sp>
      <p:sp>
        <p:nvSpPr>
          <p:cNvPr id="4" name="Slide Number Placeholder 3"/>
          <p:cNvSpPr>
            <a:spLocks noGrp="1"/>
          </p:cNvSpPr>
          <p:nvPr>
            <p:ph type="sldNum" sz="quarter" idx="5"/>
          </p:nvPr>
        </p:nvSpPr>
        <p:spPr/>
        <p:txBody>
          <a:bodyPr/>
          <a:lstStyle/>
          <a:p>
            <a:fld id="{344DC095-4972-4D83-B46D-5D0A93DE865E}" type="slidenum">
              <a:rPr lang="en-US" smtClean="0"/>
              <a:t>26</a:t>
            </a:fld>
            <a:endParaRPr lang="en-US" dirty="0"/>
          </a:p>
        </p:txBody>
      </p:sp>
    </p:spTree>
    <p:extLst>
      <p:ext uri="{BB962C8B-B14F-4D97-AF65-F5344CB8AC3E}">
        <p14:creationId xmlns:p14="http://schemas.microsoft.com/office/powerpoint/2010/main" val="356910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Krestan</a:t>
            </a:r>
          </a:p>
        </p:txBody>
      </p:sp>
      <p:sp>
        <p:nvSpPr>
          <p:cNvPr id="4" name="Slide Number Placeholder 3"/>
          <p:cNvSpPr>
            <a:spLocks noGrp="1"/>
          </p:cNvSpPr>
          <p:nvPr>
            <p:ph type="sldNum" sz="quarter" idx="10"/>
          </p:nvPr>
        </p:nvSpPr>
        <p:spPr/>
        <p:txBody>
          <a:bodyPr/>
          <a:lstStyle/>
          <a:p>
            <a:fld id="{344DC095-4972-4D83-B46D-5D0A93DE865E}" type="slidenum">
              <a:rPr lang="en-US" smtClean="0"/>
              <a:t>27</a:t>
            </a:fld>
            <a:endParaRPr lang="en-US" dirty="0"/>
          </a:p>
        </p:txBody>
      </p:sp>
    </p:spTree>
    <p:extLst>
      <p:ext uri="{BB962C8B-B14F-4D97-AF65-F5344CB8AC3E}">
        <p14:creationId xmlns:p14="http://schemas.microsoft.com/office/powerpoint/2010/main" val="303840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Krestan</a:t>
            </a:r>
          </a:p>
        </p:txBody>
      </p:sp>
      <p:sp>
        <p:nvSpPr>
          <p:cNvPr id="4" name="Slide Number Placeholder 3"/>
          <p:cNvSpPr>
            <a:spLocks noGrp="1"/>
          </p:cNvSpPr>
          <p:nvPr>
            <p:ph type="sldNum" sz="quarter" idx="5"/>
          </p:nvPr>
        </p:nvSpPr>
        <p:spPr/>
        <p:txBody>
          <a:bodyPr/>
          <a:lstStyle/>
          <a:p>
            <a:fld id="{344DC095-4972-4D83-B46D-5D0A93DE865E}" type="slidenum">
              <a:rPr lang="en-US" smtClean="0"/>
              <a:t>28</a:t>
            </a:fld>
            <a:endParaRPr lang="en-US" dirty="0"/>
          </a:p>
        </p:txBody>
      </p:sp>
    </p:spTree>
    <p:extLst>
      <p:ext uri="{BB962C8B-B14F-4D97-AF65-F5344CB8AC3E}">
        <p14:creationId xmlns:p14="http://schemas.microsoft.com/office/powerpoint/2010/main" val="2651409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Krestan</a:t>
            </a:r>
          </a:p>
        </p:txBody>
      </p:sp>
      <p:sp>
        <p:nvSpPr>
          <p:cNvPr id="4" name="Slide Number Placeholder 3"/>
          <p:cNvSpPr>
            <a:spLocks noGrp="1"/>
          </p:cNvSpPr>
          <p:nvPr>
            <p:ph type="sldNum" sz="quarter" idx="5"/>
          </p:nvPr>
        </p:nvSpPr>
        <p:spPr/>
        <p:txBody>
          <a:bodyPr/>
          <a:lstStyle/>
          <a:p>
            <a:fld id="{344DC095-4972-4D83-B46D-5D0A93DE865E}" type="slidenum">
              <a:rPr lang="en-US" smtClean="0"/>
              <a:t>30</a:t>
            </a:fld>
            <a:endParaRPr lang="en-US" dirty="0"/>
          </a:p>
        </p:txBody>
      </p:sp>
    </p:spTree>
    <p:extLst>
      <p:ext uri="{BB962C8B-B14F-4D97-AF65-F5344CB8AC3E}">
        <p14:creationId xmlns:p14="http://schemas.microsoft.com/office/powerpoint/2010/main" val="204591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Ingratta/Stewart</a:t>
            </a:r>
          </a:p>
        </p:txBody>
      </p:sp>
      <p:sp>
        <p:nvSpPr>
          <p:cNvPr id="4" name="Slide Number Placeholder 3"/>
          <p:cNvSpPr>
            <a:spLocks noGrp="1"/>
          </p:cNvSpPr>
          <p:nvPr>
            <p:ph type="sldNum" sz="quarter" idx="5"/>
          </p:nvPr>
        </p:nvSpPr>
        <p:spPr/>
        <p:txBody>
          <a:bodyPr/>
          <a:lstStyle/>
          <a:p>
            <a:fld id="{344DC095-4972-4D83-B46D-5D0A93DE865E}" type="slidenum">
              <a:rPr lang="en-US" smtClean="0"/>
              <a:t>2</a:t>
            </a:fld>
            <a:endParaRPr lang="en-US" dirty="0"/>
          </a:p>
        </p:txBody>
      </p:sp>
    </p:spTree>
    <p:extLst>
      <p:ext uri="{BB962C8B-B14F-4D97-AF65-F5344CB8AC3E}">
        <p14:creationId xmlns:p14="http://schemas.microsoft.com/office/powerpoint/2010/main" val="2511374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Krestan</a:t>
            </a:r>
          </a:p>
        </p:txBody>
      </p:sp>
      <p:sp>
        <p:nvSpPr>
          <p:cNvPr id="4" name="Slide Number Placeholder 3"/>
          <p:cNvSpPr>
            <a:spLocks noGrp="1"/>
          </p:cNvSpPr>
          <p:nvPr>
            <p:ph type="sldNum" sz="quarter" idx="5"/>
          </p:nvPr>
        </p:nvSpPr>
        <p:spPr/>
        <p:txBody>
          <a:bodyPr/>
          <a:lstStyle/>
          <a:p>
            <a:fld id="{344DC095-4972-4D83-B46D-5D0A93DE865E}" type="slidenum">
              <a:rPr lang="en-US" smtClean="0"/>
              <a:t>31</a:t>
            </a:fld>
            <a:endParaRPr lang="en-US" dirty="0"/>
          </a:p>
        </p:txBody>
      </p:sp>
    </p:spTree>
    <p:extLst>
      <p:ext uri="{BB962C8B-B14F-4D97-AF65-F5344CB8AC3E}">
        <p14:creationId xmlns:p14="http://schemas.microsoft.com/office/powerpoint/2010/main" val="125703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a:p>
            <a:r>
              <a:rPr lang="en-US" sz="1600" dirty="0"/>
              <a:t>What schools have you thought about attending?  Find them on this sheet.  Compare your GPA with the listed GPA.  Compare your ACT Composite score with the scores listed.</a:t>
            </a:r>
          </a:p>
          <a:p>
            <a:endParaRPr lang="en-US" sz="1600" dirty="0"/>
          </a:p>
          <a:p>
            <a:endParaRPr lang="en-US" sz="1600" dirty="0"/>
          </a:p>
        </p:txBody>
      </p:sp>
      <p:sp>
        <p:nvSpPr>
          <p:cNvPr id="6" name="Slide Number Placeholder 5"/>
          <p:cNvSpPr>
            <a:spLocks noGrp="1"/>
          </p:cNvSpPr>
          <p:nvPr>
            <p:ph type="sldNum" sz="quarter" idx="11"/>
          </p:nvPr>
        </p:nvSpPr>
        <p:spPr/>
        <p:txBody>
          <a:bodyPr/>
          <a:lstStyle/>
          <a:p>
            <a:pPr>
              <a:defRPr/>
            </a:pPr>
            <a:fld id="{C405423B-4648-4702-9698-57B05536FBEB}" type="slidenum">
              <a:rPr lang="en-US" smtClean="0"/>
              <a:pPr>
                <a:defRPr/>
              </a:pPr>
              <a:t>32</a:t>
            </a:fld>
            <a:endParaRPr lang="en-US" dirty="0"/>
          </a:p>
        </p:txBody>
      </p:sp>
    </p:spTree>
    <p:extLst>
      <p:ext uri="{BB962C8B-B14F-4D97-AF65-F5344CB8AC3E}">
        <p14:creationId xmlns:p14="http://schemas.microsoft.com/office/powerpoint/2010/main" val="2683560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Krestan</a:t>
            </a:r>
          </a:p>
        </p:txBody>
      </p:sp>
      <p:sp>
        <p:nvSpPr>
          <p:cNvPr id="4" name="Slide Number Placeholder 3"/>
          <p:cNvSpPr>
            <a:spLocks noGrp="1"/>
          </p:cNvSpPr>
          <p:nvPr>
            <p:ph type="sldNum" sz="quarter" idx="10"/>
          </p:nvPr>
        </p:nvSpPr>
        <p:spPr/>
        <p:txBody>
          <a:bodyPr/>
          <a:lstStyle/>
          <a:p>
            <a:fld id="{344DC095-4972-4D83-B46D-5D0A93DE865E}" type="slidenum">
              <a:rPr lang="en-US" smtClean="0"/>
              <a:t>34</a:t>
            </a:fld>
            <a:endParaRPr lang="en-US" dirty="0"/>
          </a:p>
        </p:txBody>
      </p:sp>
    </p:spTree>
    <p:extLst>
      <p:ext uri="{BB962C8B-B14F-4D97-AF65-F5344CB8AC3E}">
        <p14:creationId xmlns:p14="http://schemas.microsoft.com/office/powerpoint/2010/main" val="258880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Taylor</a:t>
            </a:r>
          </a:p>
        </p:txBody>
      </p:sp>
      <p:sp>
        <p:nvSpPr>
          <p:cNvPr id="4" name="Slide Number Placeholder 3"/>
          <p:cNvSpPr>
            <a:spLocks noGrp="1"/>
          </p:cNvSpPr>
          <p:nvPr>
            <p:ph type="sldNum" sz="quarter" idx="5"/>
          </p:nvPr>
        </p:nvSpPr>
        <p:spPr/>
        <p:txBody>
          <a:bodyPr/>
          <a:lstStyle/>
          <a:p>
            <a:fld id="{344DC095-4972-4D83-B46D-5D0A93DE865E}" type="slidenum">
              <a:rPr lang="en-US" smtClean="0"/>
              <a:t>35</a:t>
            </a:fld>
            <a:endParaRPr lang="en-US" dirty="0"/>
          </a:p>
        </p:txBody>
      </p:sp>
    </p:spTree>
    <p:extLst>
      <p:ext uri="{BB962C8B-B14F-4D97-AF65-F5344CB8AC3E}">
        <p14:creationId xmlns:p14="http://schemas.microsoft.com/office/powerpoint/2010/main" val="40922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Taylor</a:t>
            </a:r>
          </a:p>
        </p:txBody>
      </p:sp>
      <p:sp>
        <p:nvSpPr>
          <p:cNvPr id="4" name="Slide Number Placeholder 3"/>
          <p:cNvSpPr>
            <a:spLocks noGrp="1"/>
          </p:cNvSpPr>
          <p:nvPr>
            <p:ph type="sldNum" sz="quarter" idx="5"/>
          </p:nvPr>
        </p:nvSpPr>
        <p:spPr/>
        <p:txBody>
          <a:bodyPr/>
          <a:lstStyle/>
          <a:p>
            <a:fld id="{344DC095-4972-4D83-B46D-5D0A93DE865E}" type="slidenum">
              <a:rPr lang="en-US" smtClean="0"/>
              <a:t>36</a:t>
            </a:fld>
            <a:endParaRPr lang="en-US" dirty="0"/>
          </a:p>
        </p:txBody>
      </p:sp>
    </p:spTree>
    <p:extLst>
      <p:ext uri="{BB962C8B-B14F-4D97-AF65-F5344CB8AC3E}">
        <p14:creationId xmlns:p14="http://schemas.microsoft.com/office/powerpoint/2010/main" val="496471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p:txBody>
      </p:sp>
      <p:sp>
        <p:nvSpPr>
          <p:cNvPr id="4" name="Slide Number Placeholder 3"/>
          <p:cNvSpPr>
            <a:spLocks noGrp="1"/>
          </p:cNvSpPr>
          <p:nvPr>
            <p:ph type="sldNum" sz="quarter" idx="10"/>
          </p:nvPr>
        </p:nvSpPr>
        <p:spPr/>
        <p:txBody>
          <a:bodyPr/>
          <a:lstStyle/>
          <a:p>
            <a:fld id="{344DC095-4972-4D83-B46D-5D0A93DE865E}" type="slidenum">
              <a:rPr lang="en-US" smtClean="0"/>
              <a:t>38</a:t>
            </a:fld>
            <a:endParaRPr lang="en-US" dirty="0"/>
          </a:p>
        </p:txBody>
      </p:sp>
    </p:spTree>
    <p:extLst>
      <p:ext uri="{BB962C8B-B14F-4D97-AF65-F5344CB8AC3E}">
        <p14:creationId xmlns:p14="http://schemas.microsoft.com/office/powerpoint/2010/main" val="1834007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Cofer</a:t>
            </a:r>
          </a:p>
        </p:txBody>
      </p:sp>
      <p:sp>
        <p:nvSpPr>
          <p:cNvPr id="4" name="Slide Number Placeholder 3"/>
          <p:cNvSpPr>
            <a:spLocks noGrp="1"/>
          </p:cNvSpPr>
          <p:nvPr>
            <p:ph type="sldNum" sz="quarter" idx="5"/>
          </p:nvPr>
        </p:nvSpPr>
        <p:spPr/>
        <p:txBody>
          <a:bodyPr/>
          <a:lstStyle/>
          <a:p>
            <a:fld id="{344DC095-4972-4D83-B46D-5D0A93DE865E}" type="slidenum">
              <a:rPr lang="en-US" smtClean="0"/>
              <a:t>39</a:t>
            </a:fld>
            <a:endParaRPr lang="en-US" dirty="0"/>
          </a:p>
        </p:txBody>
      </p:sp>
    </p:spTree>
    <p:extLst>
      <p:ext uri="{BB962C8B-B14F-4D97-AF65-F5344CB8AC3E}">
        <p14:creationId xmlns:p14="http://schemas.microsoft.com/office/powerpoint/2010/main" val="3861996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Cofer</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4DC095-4972-4D83-B46D-5D0A93DE86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347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Taylor</a:t>
            </a:r>
          </a:p>
        </p:txBody>
      </p:sp>
      <p:sp>
        <p:nvSpPr>
          <p:cNvPr id="4" name="Slide Number Placeholder 3"/>
          <p:cNvSpPr>
            <a:spLocks noGrp="1"/>
          </p:cNvSpPr>
          <p:nvPr>
            <p:ph type="sldNum" sz="quarter" idx="5"/>
          </p:nvPr>
        </p:nvSpPr>
        <p:spPr/>
        <p:txBody>
          <a:bodyPr/>
          <a:lstStyle/>
          <a:p>
            <a:fld id="{344DC095-4972-4D83-B46D-5D0A93DE865E}" type="slidenum">
              <a:rPr lang="en-US" smtClean="0"/>
              <a:t>41</a:t>
            </a:fld>
            <a:endParaRPr lang="en-US" dirty="0"/>
          </a:p>
        </p:txBody>
      </p:sp>
    </p:spTree>
    <p:extLst>
      <p:ext uri="{BB962C8B-B14F-4D97-AF65-F5344CB8AC3E}">
        <p14:creationId xmlns:p14="http://schemas.microsoft.com/office/powerpoint/2010/main" val="311545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Ingratta/Stewart</a:t>
            </a:r>
          </a:p>
        </p:txBody>
      </p:sp>
      <p:sp>
        <p:nvSpPr>
          <p:cNvPr id="4" name="Slide Number Placeholder 3"/>
          <p:cNvSpPr>
            <a:spLocks noGrp="1"/>
          </p:cNvSpPr>
          <p:nvPr>
            <p:ph type="sldNum" sz="quarter" idx="5"/>
          </p:nvPr>
        </p:nvSpPr>
        <p:spPr/>
        <p:txBody>
          <a:bodyPr/>
          <a:lstStyle/>
          <a:p>
            <a:pPr>
              <a:defRPr/>
            </a:pPr>
            <a:fld id="{18063883-AA90-4E6E-9F2F-EA0C8AE8A619}" type="slidenum">
              <a:rPr lang="en-US"/>
              <a:pPr>
                <a:defRPr/>
              </a:pPr>
              <a:t>3</a:t>
            </a:fld>
            <a:endParaRPr lang="en-US" dirty="0"/>
          </a:p>
        </p:txBody>
      </p:sp>
    </p:spTree>
    <p:extLst>
      <p:ext uri="{BB962C8B-B14F-4D97-AF65-F5344CB8AC3E}">
        <p14:creationId xmlns:p14="http://schemas.microsoft.com/office/powerpoint/2010/main" val="143013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Graduation or Ingratta /stewart</a:t>
            </a:r>
          </a:p>
        </p:txBody>
      </p:sp>
      <p:sp>
        <p:nvSpPr>
          <p:cNvPr id="4" name="Slide Number Placeholder 3"/>
          <p:cNvSpPr>
            <a:spLocks noGrp="1"/>
          </p:cNvSpPr>
          <p:nvPr>
            <p:ph type="sldNum" sz="quarter" idx="5"/>
          </p:nvPr>
        </p:nvSpPr>
        <p:spPr/>
        <p:txBody>
          <a:bodyPr/>
          <a:lstStyle/>
          <a:p>
            <a:fld id="{344DC095-4972-4D83-B46D-5D0A93DE865E}" type="slidenum">
              <a:rPr lang="en-US" smtClean="0"/>
              <a:t>5</a:t>
            </a:fld>
            <a:endParaRPr lang="en-US" dirty="0"/>
          </a:p>
        </p:txBody>
      </p:sp>
    </p:spTree>
    <p:extLst>
      <p:ext uri="{BB962C8B-B14F-4D97-AF65-F5344CB8AC3E}">
        <p14:creationId xmlns:p14="http://schemas.microsoft.com/office/powerpoint/2010/main" val="129686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Noah will present a few things pertaining</a:t>
            </a:r>
            <a:r>
              <a:rPr lang="en-US" baseline="0" dirty="0"/>
              <a:t> to seniors and the senior calendar.</a:t>
            </a:r>
            <a:endParaRPr lang="en-US" dirty="0"/>
          </a:p>
        </p:txBody>
      </p:sp>
      <p:sp>
        <p:nvSpPr>
          <p:cNvPr id="4" name="Slide Number Placeholder 3"/>
          <p:cNvSpPr>
            <a:spLocks noGrp="1"/>
          </p:cNvSpPr>
          <p:nvPr>
            <p:ph type="sldNum" sz="quarter" idx="10"/>
          </p:nvPr>
        </p:nvSpPr>
        <p:spPr/>
        <p:txBody>
          <a:bodyPr/>
          <a:lstStyle/>
          <a:p>
            <a:fld id="{344DC095-4972-4D83-B46D-5D0A93DE865E}" type="slidenum">
              <a:rPr lang="en-US" smtClean="0"/>
              <a:t>10</a:t>
            </a:fld>
            <a:endParaRPr lang="en-US" dirty="0"/>
          </a:p>
        </p:txBody>
      </p:sp>
    </p:spTree>
    <p:extLst>
      <p:ext uri="{BB962C8B-B14F-4D97-AF65-F5344CB8AC3E}">
        <p14:creationId xmlns:p14="http://schemas.microsoft.com/office/powerpoint/2010/main" val="386580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Noah</a:t>
            </a:r>
          </a:p>
        </p:txBody>
      </p:sp>
      <p:sp>
        <p:nvSpPr>
          <p:cNvPr id="4" name="Slide Number Placeholder 3"/>
          <p:cNvSpPr>
            <a:spLocks noGrp="1"/>
          </p:cNvSpPr>
          <p:nvPr>
            <p:ph type="sldNum" sz="quarter" idx="5"/>
          </p:nvPr>
        </p:nvSpPr>
        <p:spPr/>
        <p:txBody>
          <a:bodyPr/>
          <a:lstStyle/>
          <a:p>
            <a:pPr>
              <a:defRPr/>
            </a:pPr>
            <a:fld id="{18063883-AA90-4E6E-9F2F-EA0C8AE8A619}" type="slidenum">
              <a:rPr lang="en-US"/>
              <a:pPr>
                <a:defRPr/>
              </a:pPr>
              <a:t>11</a:t>
            </a:fld>
            <a:endParaRPr lang="en-US" dirty="0"/>
          </a:p>
        </p:txBody>
      </p:sp>
    </p:spTree>
    <p:extLst>
      <p:ext uri="{BB962C8B-B14F-4D97-AF65-F5344CB8AC3E}">
        <p14:creationId xmlns:p14="http://schemas.microsoft.com/office/powerpoint/2010/main" val="363565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Noah will present a few things pertaining</a:t>
            </a:r>
            <a:r>
              <a:rPr lang="en-US" baseline="0" dirty="0"/>
              <a:t> to seniors and the senior calendar.</a:t>
            </a:r>
            <a:endParaRPr lang="en-US" dirty="0"/>
          </a:p>
        </p:txBody>
      </p:sp>
      <p:sp>
        <p:nvSpPr>
          <p:cNvPr id="4" name="Slide Number Placeholder 3"/>
          <p:cNvSpPr>
            <a:spLocks noGrp="1"/>
          </p:cNvSpPr>
          <p:nvPr>
            <p:ph type="sldNum" sz="quarter" idx="10"/>
          </p:nvPr>
        </p:nvSpPr>
        <p:spPr/>
        <p:txBody>
          <a:bodyPr/>
          <a:lstStyle/>
          <a:p>
            <a:fld id="{344DC095-4972-4D83-B46D-5D0A93DE865E}" type="slidenum">
              <a:rPr lang="en-US" smtClean="0"/>
              <a:t>12</a:t>
            </a:fld>
            <a:endParaRPr lang="en-US" dirty="0"/>
          </a:p>
        </p:txBody>
      </p:sp>
    </p:spTree>
    <p:extLst>
      <p:ext uri="{BB962C8B-B14F-4D97-AF65-F5344CB8AC3E}">
        <p14:creationId xmlns:p14="http://schemas.microsoft.com/office/powerpoint/2010/main" val="234279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8063883-AA90-4E6E-9F2F-EA0C8AE8A619}" type="slidenum">
              <a:rPr lang="en-US"/>
              <a:pPr>
                <a:defRPr/>
              </a:pPr>
              <a:t>13</a:t>
            </a:fld>
            <a:endParaRPr lang="en-US" dirty="0"/>
          </a:p>
        </p:txBody>
      </p:sp>
    </p:spTree>
    <p:extLst>
      <p:ext uri="{BB962C8B-B14F-4D97-AF65-F5344CB8AC3E}">
        <p14:creationId xmlns:p14="http://schemas.microsoft.com/office/powerpoint/2010/main" val="125366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Vickers</a:t>
            </a:r>
          </a:p>
        </p:txBody>
      </p:sp>
      <p:sp>
        <p:nvSpPr>
          <p:cNvPr id="4" name="Slide Number Placeholder 3"/>
          <p:cNvSpPr>
            <a:spLocks noGrp="1"/>
          </p:cNvSpPr>
          <p:nvPr>
            <p:ph type="sldNum" sz="quarter" idx="5"/>
          </p:nvPr>
        </p:nvSpPr>
        <p:spPr/>
        <p:txBody>
          <a:bodyPr/>
          <a:lstStyle/>
          <a:p>
            <a:pPr>
              <a:defRPr/>
            </a:pPr>
            <a:fld id="{18063883-AA90-4E6E-9F2F-EA0C8AE8A619}" type="slidenum">
              <a:rPr lang="en-US"/>
              <a:pPr>
                <a:defRPr/>
              </a:pPr>
              <a:t>14</a:t>
            </a:fld>
            <a:endParaRPr lang="en-US" dirty="0"/>
          </a:p>
        </p:txBody>
      </p:sp>
    </p:spTree>
    <p:extLst>
      <p:ext uri="{BB962C8B-B14F-4D97-AF65-F5344CB8AC3E}">
        <p14:creationId xmlns:p14="http://schemas.microsoft.com/office/powerpoint/2010/main" val="3370621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6AD6EE87-EBD5-4F12-A48A-63ACA297AC8F}" type="datetimeFigureOut">
              <a:rPr lang="en-US" smtClean="0"/>
              <a:t>9/13/2023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21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913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91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1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51512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53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358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443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12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652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92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818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smtClean="0"/>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35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t>9/13/2023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34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9/13/2023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054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40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0836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9/13/2023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877574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tm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tm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hyperlink" Target="https://docs.google.com/forms/d/e/1FAIpQLSfbszfZ2s2eKZVI1mJoGbdyQf0gdtU3kcQl0sDHbetevfNVaw/viewfor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39.png"/><Relationship Id="rId18" Type="http://schemas.openxmlformats.org/officeDocument/2006/relationships/customXml" Target="../ink/ink12.xml"/><Relationship Id="rId3" Type="http://schemas.openxmlformats.org/officeDocument/2006/relationships/image" Target="../media/image33.tmp"/><Relationship Id="rId7" Type="http://schemas.openxmlformats.org/officeDocument/2006/relationships/image" Target="../media/image36.png"/><Relationship Id="rId12" Type="http://schemas.openxmlformats.org/officeDocument/2006/relationships/customXml" Target="../ink/ink9.xml"/><Relationship Id="rId17" Type="http://schemas.openxmlformats.org/officeDocument/2006/relationships/image" Target="../media/image41.png"/><Relationship Id="rId2" Type="http://schemas.openxmlformats.org/officeDocument/2006/relationships/image" Target="../media/image32.tmp"/><Relationship Id="rId16"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38.png"/><Relationship Id="rId5" Type="http://schemas.openxmlformats.org/officeDocument/2006/relationships/image" Target="../media/image35.png"/><Relationship Id="rId15" Type="http://schemas.openxmlformats.org/officeDocument/2006/relationships/image" Target="../media/image40.png"/><Relationship Id="rId10" Type="http://schemas.openxmlformats.org/officeDocument/2006/relationships/customXml" Target="../ink/ink8.xml"/><Relationship Id="rId19" Type="http://schemas.openxmlformats.org/officeDocument/2006/relationships/image" Target="../media/image42.png"/><Relationship Id="rId4" Type="http://schemas.openxmlformats.org/officeDocument/2006/relationships/customXml" Target="../ink/ink5.xml"/><Relationship Id="rId9" Type="http://schemas.openxmlformats.org/officeDocument/2006/relationships/image" Target="../media/image37.png"/><Relationship Id="rId14" Type="http://schemas.openxmlformats.org/officeDocument/2006/relationships/customXml" Target="../ink/ink1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3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hyperlink" Target="https://ssar.selfreportedtranscript.com/login.aspx" TargetMode="External"/><Relationship Id="rId3" Type="http://schemas.openxmlformats.org/officeDocument/2006/relationships/image" Target="../media/image4.png"/><Relationship Id="rId7" Type="http://schemas.openxmlformats.org/officeDocument/2006/relationships/hyperlink" Target="http://www.commonapp.org/"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tmp"/><Relationship Id="rId4" Type="http://schemas.openxmlformats.org/officeDocument/2006/relationships/image" Target="../media/image44.tmp"/></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3.png"/><Relationship Id="rId7" Type="http://schemas.openxmlformats.org/officeDocument/2006/relationships/hyperlink" Target="http://suburbancorrespondent.blogspot.com/2013/05/finish-line.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usnews.com/education/best-colleges/articles/2015/09/09/infographic-what-makes-a-strong-college-essayEssay"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9.tmp"/><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50.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hyperlink" Target="https://www.floridastudentfinancialaidsg.org/PDF/FAS-FMS.pdf"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53.tm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floridastudentfinancialaid.org/ssfad/PDF/BFHandbookChapter1.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nam02.safelinks.protection.outlook.com/?url=http%3A%2F%2Fwww.edgewoodprojectgraduation.com%2F&amp;data=05%7C01%7CCooper.Kristi%40Brevardschools.org%7C5564650729484353c73808dba295270f%7Cad85662c69df488b85a48ec2870232c0%7C0%7C0%7C638282533732165796%7CUnknown%7CTWFpbGZsb3d8eyJWIjoiMC4wLjAwMDAiLCJQIjoiV2luMzIiLCJBTiI6Ik1haWwiLCJXVCI6Mn0%3D%7C3000%7C%7C%7C&amp;sdata=N3G35PZbYs6EPVg42OWHMAYstxkZMWjP%2FkUgTEEkT3c%3D&amp;reserved=0"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85" name="Picture 84">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6" name="Rectangle 85">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7" name="Picture 86">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8" name="Picture 87">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6" name="Title 5">
            <a:extLst>
              <a:ext uri="{FF2B5EF4-FFF2-40B4-BE49-F238E27FC236}">
                <a16:creationId xmlns:a16="http://schemas.microsoft.com/office/drawing/2014/main" id="{4A2639B0-9620-7715-C875-68CE844BD217}"/>
              </a:ext>
            </a:extLst>
          </p:cNvPr>
          <p:cNvSpPr>
            <a:spLocks noGrp="1"/>
          </p:cNvSpPr>
          <p:nvPr>
            <p:ph type="ctrTitle"/>
          </p:nvPr>
        </p:nvSpPr>
        <p:spPr>
          <a:xfrm>
            <a:off x="6553770" y="1041401"/>
            <a:ext cx="4538526" cy="2345264"/>
          </a:xfrm>
        </p:spPr>
        <p:txBody>
          <a:bodyPr>
            <a:normAutofit fontScale="90000"/>
          </a:bodyPr>
          <a:lstStyle/>
          <a:p>
            <a:pPr>
              <a:lnSpc>
                <a:spcPct val="90000"/>
              </a:lnSpc>
            </a:pPr>
            <a:br>
              <a:rPr lang="en-US" sz="2200" b="1" dirty="0">
                <a:ea typeface="+mn-lt"/>
                <a:cs typeface="+mn-lt"/>
              </a:rPr>
            </a:br>
            <a:br>
              <a:rPr lang="en-US" sz="2200" b="1" dirty="0">
                <a:ea typeface="+mn-lt"/>
                <a:cs typeface="+mn-lt"/>
              </a:rPr>
            </a:br>
            <a:br>
              <a:rPr lang="en-US" sz="2200" b="1" dirty="0">
                <a:ea typeface="+mn-lt"/>
                <a:cs typeface="+mn-lt"/>
              </a:rPr>
            </a:br>
            <a:br>
              <a:rPr lang="en-US" sz="4400" b="1" dirty="0">
                <a:ea typeface="+mn-lt"/>
                <a:cs typeface="+mn-lt"/>
              </a:rPr>
            </a:br>
            <a:r>
              <a:rPr lang="en-US" sz="4400" b="1" dirty="0">
                <a:ea typeface="+mn-lt"/>
                <a:cs typeface="+mn-lt"/>
              </a:rPr>
              <a:t>Edgewood </a:t>
            </a:r>
            <a:br>
              <a:rPr lang="en-US" sz="4400" b="1" dirty="0">
                <a:ea typeface="+mn-lt"/>
                <a:cs typeface="+mn-lt"/>
              </a:rPr>
            </a:br>
            <a:r>
              <a:rPr lang="en-US" sz="4400" b="1" dirty="0">
                <a:ea typeface="+mn-lt"/>
                <a:cs typeface="+mn-lt"/>
              </a:rPr>
              <a:t>Senior Parent Night</a:t>
            </a:r>
            <a:br>
              <a:rPr lang="en-US" sz="2200" dirty="0">
                <a:ea typeface="+mn-lt"/>
                <a:cs typeface="+mn-lt"/>
              </a:rPr>
            </a:br>
            <a:endParaRPr lang="en-US" sz="2200" dirty="0"/>
          </a:p>
        </p:txBody>
      </p:sp>
      <p:sp>
        <p:nvSpPr>
          <p:cNvPr id="4" name="Subtitle 3">
            <a:extLst>
              <a:ext uri="{FF2B5EF4-FFF2-40B4-BE49-F238E27FC236}">
                <a16:creationId xmlns:a16="http://schemas.microsoft.com/office/drawing/2014/main" id="{1E58A8DF-3011-B2D2-DE62-A26D36B77F58}"/>
              </a:ext>
            </a:extLst>
          </p:cNvPr>
          <p:cNvSpPr>
            <a:spLocks noGrp="1"/>
          </p:cNvSpPr>
          <p:nvPr>
            <p:ph type="subTitle" idx="1"/>
          </p:nvPr>
        </p:nvSpPr>
        <p:spPr>
          <a:xfrm>
            <a:off x="6579045" y="3657596"/>
            <a:ext cx="4513252" cy="1933463"/>
          </a:xfrm>
        </p:spPr>
        <p:txBody>
          <a:bodyPr>
            <a:normAutofit/>
          </a:bodyPr>
          <a:lstStyle/>
          <a:p>
            <a:r>
              <a:rPr lang="en-US" sz="3200" b="1" i="1" dirty="0">
                <a:effectLst>
                  <a:outerShdw blurRad="38100" dist="38100" dir="2700000" algn="tl">
                    <a:srgbClr val="000000">
                      <a:alpha val="43137"/>
                    </a:srgbClr>
                  </a:outerShdw>
                </a:effectLst>
              </a:rPr>
              <a:t>Welcome Class of 2024</a:t>
            </a:r>
          </a:p>
        </p:txBody>
      </p:sp>
      <p:sp>
        <p:nvSpPr>
          <p:cNvPr id="90" name="Rectangle 89">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Image preview">
            <a:extLst>
              <a:ext uri="{FF2B5EF4-FFF2-40B4-BE49-F238E27FC236}">
                <a16:creationId xmlns:a16="http://schemas.microsoft.com/office/drawing/2014/main" id="{DFDE21B0-B5F7-4D22-5A60-1583E52178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68" r="6470"/>
          <a:stretch/>
        </p:blipFill>
        <p:spPr bwMode="auto">
          <a:xfrm>
            <a:off x="1412683" y="1410208"/>
            <a:ext cx="4348925"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92" name="Straight Connector 91">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87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Senior Information</a:t>
            </a:r>
          </a:p>
        </p:txBody>
      </p:sp>
      <p:sp>
        <p:nvSpPr>
          <p:cNvPr id="3" name="Content Placeholder 2"/>
          <p:cNvSpPr>
            <a:spLocks noGrp="1"/>
          </p:cNvSpPr>
          <p:nvPr>
            <p:ph idx="1"/>
          </p:nvPr>
        </p:nvSpPr>
        <p:spPr/>
        <p:txBody>
          <a:bodyPr>
            <a:normAutofit/>
          </a:bodyPr>
          <a:lstStyle/>
          <a:p>
            <a:pPr marL="0" indent="0" algn="ctr">
              <a:buNone/>
            </a:pPr>
            <a:r>
              <a:rPr lang="en-US" sz="6000" dirty="0"/>
              <a:t>Senior Class Sponsor</a:t>
            </a:r>
          </a:p>
          <a:p>
            <a:pPr marL="0" indent="0" algn="ctr">
              <a:buNone/>
            </a:pPr>
            <a:r>
              <a:rPr lang="en-US" sz="6000" b="1" dirty="0">
                <a:ln w="12700">
                  <a:solidFill>
                    <a:schemeClr val="tx1"/>
                  </a:solidFill>
                  <a:prstDash val="solid"/>
                </a:ln>
                <a:solidFill>
                  <a:schemeClr val="accent1"/>
                </a:solidFill>
                <a:effectLst>
                  <a:outerShdw dist="38100" dir="2640000" algn="bl" rotWithShape="0">
                    <a:schemeClr val="tx2">
                      <a:lumMod val="75000"/>
                    </a:schemeClr>
                  </a:outerShdw>
                </a:effectLst>
                <a:latin typeface="Monotype Corsiva" panose="03010101010201010101" pitchFamily="66" charset="0"/>
              </a:rPr>
              <a:t>Ms. Noah</a:t>
            </a:r>
            <a:endParaRPr lang="en-US" sz="6000" dirty="0"/>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5014890" y="4000365"/>
              <a:ext cx="360" cy="360"/>
            </p14:xfrm>
          </p:contentPart>
        </mc:Choice>
        <mc:Fallback xmlns="">
          <p:pic>
            <p:nvPicPr>
              <p:cNvPr id="7" name="Ink 6"/>
              <p:cNvPicPr/>
              <p:nvPr/>
            </p:nvPicPr>
            <p:blipFill>
              <a:blip r:embed="rId4"/>
              <a:stretch>
                <a:fillRect/>
              </a:stretch>
            </p:blipFill>
            <p:spPr>
              <a:xfrm>
                <a:off x="4999770" y="3985245"/>
                <a:ext cx="29880" cy="29880"/>
              </a:xfrm>
              <a:prstGeom prst="rect">
                <a:avLst/>
              </a:prstGeom>
            </p:spPr>
          </p:pic>
        </mc:Fallback>
      </mc:AlternateContent>
      <p:sp>
        <p:nvSpPr>
          <p:cNvPr id="6" name="TextBox 5">
            <a:extLst>
              <a:ext uri="{FF2B5EF4-FFF2-40B4-BE49-F238E27FC236}">
                <a16:creationId xmlns:a16="http://schemas.microsoft.com/office/drawing/2014/main" id="{E424B663-7C10-C8EB-9278-C064F04A1342}"/>
              </a:ext>
            </a:extLst>
          </p:cNvPr>
          <p:cNvSpPr txBox="1"/>
          <p:nvPr/>
        </p:nvSpPr>
        <p:spPr>
          <a:xfrm>
            <a:off x="3036743" y="3244334"/>
            <a:ext cx="611505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58728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12347" name="Rectangle 12346">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49" name="Rectangle 12348">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12290" name="Slide Number Placeholder 5"/>
          <p:cNvSpPr>
            <a:spLocks noGrp="1"/>
          </p:cNvSpPr>
          <p:nvPr>
            <p:ph type="sldNum" sz="quarter" idx="12"/>
          </p:nvPr>
        </p:nvSpPr>
        <p:spPr>
          <a:xfrm>
            <a:off x="10353901" y="6198410"/>
            <a:ext cx="542697"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Aft>
                <a:spcPts val="600"/>
              </a:spcAft>
            </a:pPr>
            <a:fld id="{FE9790B8-BCD4-487D-BA1B-DED6A578B4E2}" type="slidenum">
              <a:rPr lang="en-US" b="0" i="0" kern="1200">
                <a:solidFill>
                  <a:schemeClr val="tx2">
                    <a:lumMod val="75000"/>
                    <a:lumOff val="25000"/>
                  </a:schemeClr>
                </a:solidFill>
                <a:effectLst/>
                <a:latin typeface="+mn-lt"/>
                <a:ea typeface="+mn-ea"/>
                <a:cs typeface="+mn-cs"/>
              </a:rPr>
              <a:pPr>
                <a:spcAft>
                  <a:spcPts val="600"/>
                </a:spcAft>
              </a:pPr>
              <a:t>11</a:t>
            </a:fld>
            <a:endParaRPr lang="en-US" b="0" i="0" kern="1200" dirty="0">
              <a:solidFill>
                <a:schemeClr val="tx2">
                  <a:lumMod val="75000"/>
                  <a:lumOff val="25000"/>
                </a:schemeClr>
              </a:solidFill>
              <a:effectLst/>
              <a:latin typeface="+mn-lt"/>
              <a:ea typeface="+mn-ea"/>
              <a:cs typeface="+mn-cs"/>
            </a:endParaRPr>
          </a:p>
        </p:txBody>
      </p:sp>
      <p:sp>
        <p:nvSpPr>
          <p:cNvPr id="12291" name="Rectangle 2"/>
          <p:cNvSpPr>
            <a:spLocks noGrp="1" noChangeArrowheads="1"/>
          </p:cNvSpPr>
          <p:nvPr>
            <p:ph type="title" idx="4294967295"/>
          </p:nvPr>
        </p:nvSpPr>
        <p:spPr>
          <a:xfrm>
            <a:off x="1055599" y="1055077"/>
            <a:ext cx="2532909" cy="4794578"/>
          </a:xfrm>
        </p:spPr>
        <p:txBody>
          <a:bodyPr vert="horz" lIns="91440" tIns="45720" rIns="91440" bIns="45720" rtlCol="0" anchor="ctr">
            <a:normAutofit/>
          </a:bodyPr>
          <a:lstStyle/>
          <a:p>
            <a:r>
              <a:rPr lang="en-US" dirty="0">
                <a:solidFill>
                  <a:srgbClr val="262626"/>
                </a:solidFill>
              </a:rPr>
              <a:t>SENIOR YEAR EVENTS </a:t>
            </a:r>
            <a:br>
              <a:rPr lang="en-US" b="1" dirty="0">
                <a:solidFill>
                  <a:srgbClr val="262626"/>
                </a:solidFill>
              </a:rPr>
            </a:br>
            <a:r>
              <a:rPr lang="en-US" b="1" i="1" dirty="0">
                <a:solidFill>
                  <a:srgbClr val="262626"/>
                </a:solidFill>
              </a:rPr>
              <a:t>Ms. Noah</a:t>
            </a:r>
          </a:p>
        </p:txBody>
      </p:sp>
      <p:graphicFrame>
        <p:nvGraphicFramePr>
          <p:cNvPr id="12329" name="Rectangle 3">
            <a:extLst>
              <a:ext uri="{FF2B5EF4-FFF2-40B4-BE49-F238E27FC236}">
                <a16:creationId xmlns:a16="http://schemas.microsoft.com/office/drawing/2014/main" id="{988CB09C-68FF-0868-40AD-B60916DB2201}"/>
              </a:ext>
            </a:extLst>
          </p:cNvPr>
          <p:cNvGraphicFramePr/>
          <p:nvPr>
            <p:extLst>
              <p:ext uri="{D42A27DB-BD31-4B8C-83A1-F6EECF244321}">
                <p14:modId xmlns:p14="http://schemas.microsoft.com/office/powerpoint/2010/main" val="2520969795"/>
              </p:ext>
            </p:extLst>
          </p:nvPr>
        </p:nvGraphicFramePr>
        <p:xfrm>
          <a:off x="5214157" y="350477"/>
          <a:ext cx="6444536" cy="5806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Senior Information</a:t>
            </a:r>
          </a:p>
        </p:txBody>
      </p:sp>
      <p:sp>
        <p:nvSpPr>
          <p:cNvPr id="3" name="Content Placeholder 2"/>
          <p:cNvSpPr>
            <a:spLocks noGrp="1"/>
          </p:cNvSpPr>
          <p:nvPr>
            <p:ph idx="1"/>
          </p:nvPr>
        </p:nvSpPr>
        <p:spPr>
          <a:effectLst>
            <a:outerShdw blurRad="50800" dist="50800" dir="1200000" algn="ctr" rotWithShape="0">
              <a:srgbClr val="000000">
                <a:alpha val="43137"/>
              </a:srgbClr>
            </a:outerShdw>
          </a:effectLst>
        </p:spPr>
        <p:txBody>
          <a:bodyPr>
            <a:normAutofit/>
          </a:bodyPr>
          <a:lstStyle/>
          <a:p>
            <a:pPr marL="0" indent="0" algn="ctr">
              <a:buNone/>
            </a:pPr>
            <a:r>
              <a:rPr lang="en-US" sz="6000" dirty="0"/>
              <a:t>Senior Pictures, Yearbook etc.</a:t>
            </a:r>
          </a:p>
          <a:p>
            <a:pPr marL="0" indent="0" algn="ctr">
              <a:buNone/>
            </a:pPr>
            <a:r>
              <a:rPr lang="en-US" sz="6000" b="1" dirty="0">
                <a:ln w="28575">
                  <a:solidFill>
                    <a:schemeClr val="tx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onotype Corsiva" panose="03010101010201010101" pitchFamily="66" charset="0"/>
              </a:rPr>
              <a:t>Mr. Vickers</a:t>
            </a:r>
            <a:endParaRPr lang="en-US" sz="4800" b="1" dirty="0">
              <a:ln w="28575">
                <a:solidFill>
                  <a:schemeClr val="tx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onotype Corsiva" panose="03010101010201010101" pitchFamily="66" charset="0"/>
            </a:endParaRPr>
          </a:p>
          <a:p>
            <a:pPr marL="0" indent="0" algn="ctr">
              <a:buNone/>
            </a:pPr>
            <a:endParaRPr lang="en-US" sz="6000" dirty="0">
              <a:ln w="12700">
                <a:solidFill>
                  <a:schemeClr val="tx1"/>
                </a:solidFill>
              </a:ln>
            </a:endParaRPr>
          </a:p>
        </p:txBody>
      </p:sp>
    </p:spTree>
    <p:extLst>
      <p:ext uri="{BB962C8B-B14F-4D97-AF65-F5344CB8AC3E}">
        <p14:creationId xmlns:p14="http://schemas.microsoft.com/office/powerpoint/2010/main" val="130066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36F6C414-8D4E-B3FF-2329-09294B2D3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0"/>
            <a:ext cx="6819900" cy="6858000"/>
          </a:xfrm>
          <a:prstGeom prst="rect">
            <a:avLst/>
          </a:prstGeom>
        </p:spPr>
      </p:pic>
      <p:grpSp>
        <p:nvGrpSpPr>
          <p:cNvPr id="9" name="Group 8">
            <a:extLst>
              <a:ext uri="{FF2B5EF4-FFF2-40B4-BE49-F238E27FC236}">
                <a16:creationId xmlns:a16="http://schemas.microsoft.com/office/drawing/2014/main" id="{5847F70C-A944-498E-B47A-93EAAABBACC0}"/>
              </a:ext>
            </a:extLst>
          </p:cNvPr>
          <p:cNvGrpSpPr/>
          <p:nvPr/>
        </p:nvGrpSpPr>
        <p:grpSpPr>
          <a:xfrm>
            <a:off x="1499511" y="857250"/>
            <a:ext cx="9144000" cy="5143500"/>
            <a:chOff x="0" y="0"/>
            <a:chExt cx="12192000" cy="6858000"/>
          </a:xfrm>
        </p:grpSpPr>
        <p:sp>
          <p:nvSpPr>
            <p:cNvPr id="7" name="Rectangle 6">
              <a:extLst>
                <a:ext uri="{FF2B5EF4-FFF2-40B4-BE49-F238E27FC236}">
                  <a16:creationId xmlns:a16="http://schemas.microsoft.com/office/drawing/2014/main" id="{615D44DE-BF56-4594-88D5-A50AD6321F60}"/>
                </a:ext>
              </a:extLst>
            </p:cNvPr>
            <p:cNvSpPr/>
            <p:nvPr/>
          </p:nvSpPr>
          <p:spPr>
            <a:xfrm>
              <a:off x="0" y="0"/>
              <a:ext cx="12192000" cy="6858000"/>
            </a:xfrm>
            <a:prstGeom prst="rect">
              <a:avLst/>
            </a:prstGeom>
            <a:solidFill>
              <a:schemeClr val="bg1">
                <a:lumMod val="8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Corbel" panose="020B0503020204020204"/>
              </a:endParaRPr>
            </a:p>
          </p:txBody>
        </p:sp>
        <p:grpSp>
          <p:nvGrpSpPr>
            <p:cNvPr id="12" name="Group 11">
              <a:extLst>
                <a:ext uri="{FF2B5EF4-FFF2-40B4-BE49-F238E27FC236}">
                  <a16:creationId xmlns:a16="http://schemas.microsoft.com/office/drawing/2014/main" id="{18BB909A-00B0-4567-A837-E9A3D43E6722}"/>
                </a:ext>
              </a:extLst>
            </p:cNvPr>
            <p:cNvGrpSpPr/>
            <p:nvPr/>
          </p:nvGrpSpPr>
          <p:grpSpPr>
            <a:xfrm>
              <a:off x="1915065" y="928870"/>
              <a:ext cx="8359788" cy="4226166"/>
              <a:chOff x="6637249" y="3256093"/>
              <a:chExt cx="5162550" cy="2609850"/>
            </a:xfrm>
          </p:grpSpPr>
          <p:pic>
            <p:nvPicPr>
              <p:cNvPr id="10" name="Picture 9" descr="A screenshot of a cell phone&#10;&#10;Description automatically generated">
                <a:extLst>
                  <a:ext uri="{FF2B5EF4-FFF2-40B4-BE49-F238E27FC236}">
                    <a16:creationId xmlns:a16="http://schemas.microsoft.com/office/drawing/2014/main" id="{0978DE26-3631-481D-8E08-5C23F8E8C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249" y="3256093"/>
                <a:ext cx="5162550" cy="2609850"/>
              </a:xfrm>
              <a:prstGeom prst="rect">
                <a:avLst/>
              </a:prstGeom>
              <a:ln>
                <a:solidFill>
                  <a:schemeClr val="tx2">
                    <a:lumMod val="60000"/>
                    <a:lumOff val="40000"/>
                  </a:schemeClr>
                </a:solidFill>
              </a:ln>
            </p:spPr>
          </p:pic>
          <p:sp>
            <p:nvSpPr>
              <p:cNvPr id="11" name="Rectangle 10">
                <a:extLst>
                  <a:ext uri="{FF2B5EF4-FFF2-40B4-BE49-F238E27FC236}">
                    <a16:creationId xmlns:a16="http://schemas.microsoft.com/office/drawing/2014/main" id="{CF2B8417-5947-4ACA-B865-E96C2742D51F}"/>
                  </a:ext>
                </a:extLst>
              </p:cNvPr>
              <p:cNvSpPr/>
              <p:nvPr/>
            </p:nvSpPr>
            <p:spPr>
              <a:xfrm>
                <a:off x="10363200" y="5560292"/>
                <a:ext cx="1357745" cy="287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Corbel" panose="020B0503020204020204"/>
                </a:endParaRPr>
              </a:p>
            </p:txBody>
          </p:sp>
        </p:grpSp>
      </p:grpSp>
      <p:sp>
        <p:nvSpPr>
          <p:cNvPr id="13" name="TextBox 12">
            <a:extLst>
              <a:ext uri="{FF2B5EF4-FFF2-40B4-BE49-F238E27FC236}">
                <a16:creationId xmlns:a16="http://schemas.microsoft.com/office/drawing/2014/main" id="{D722CEFD-43CA-4F0C-91F3-CF2FC5FD6CDD}"/>
              </a:ext>
            </a:extLst>
          </p:cNvPr>
          <p:cNvSpPr txBox="1"/>
          <p:nvPr/>
        </p:nvSpPr>
        <p:spPr>
          <a:xfrm>
            <a:off x="1717965" y="4895851"/>
            <a:ext cx="8756073" cy="715581"/>
          </a:xfrm>
          <a:prstGeom prst="rect">
            <a:avLst/>
          </a:prstGeom>
          <a:noFill/>
          <a:ln>
            <a:noFill/>
          </a:ln>
        </p:spPr>
        <p:txBody>
          <a:bodyPr wrap="square" lIns="91440" tIns="45720" rIns="91440" bIns="45720" rtlCol="0" anchor="t">
            <a:spAutoFit/>
          </a:bodyPr>
          <a:lstStyle/>
          <a:p>
            <a:pPr defTabSz="342900"/>
            <a:r>
              <a:rPr lang="en-US" sz="4050" dirty="0">
                <a:solidFill>
                  <a:srgbClr val="C00000"/>
                </a:solidFill>
                <a:latin typeface="Arial Black"/>
              </a:rPr>
              <a:t>DEADLINE: November 4, 2023</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8AFD782-6341-B658-F45B-DED3A43436B5}"/>
                  </a:ext>
                </a:extLst>
              </p14:cNvPr>
              <p14:cNvContentPartPr/>
              <p14:nvPr/>
            </p14:nvContentPartPr>
            <p14:xfrm>
              <a:off x="1881410" y="5152994"/>
              <a:ext cx="360" cy="29160"/>
            </p14:xfrm>
          </p:contentPart>
        </mc:Choice>
        <mc:Fallback xmlns="">
          <p:pic>
            <p:nvPicPr>
              <p:cNvPr id="2" name="Ink 1">
                <a:extLst>
                  <a:ext uri="{FF2B5EF4-FFF2-40B4-BE49-F238E27FC236}">
                    <a16:creationId xmlns:a16="http://schemas.microsoft.com/office/drawing/2014/main" id="{78AFD782-6341-B658-F45B-DED3A43436B5}"/>
                  </a:ext>
                </a:extLst>
              </p:cNvPr>
              <p:cNvPicPr/>
              <p:nvPr/>
            </p:nvPicPr>
            <p:blipFill>
              <a:blip r:embed="rId6"/>
              <a:stretch>
                <a:fillRect/>
              </a:stretch>
            </p:blipFill>
            <p:spPr>
              <a:xfrm>
                <a:off x="1872410" y="5144354"/>
                <a:ext cx="18000" cy="46800"/>
              </a:xfrm>
              <a:prstGeom prst="rect">
                <a:avLst/>
              </a:prstGeom>
            </p:spPr>
          </p:pic>
        </mc:Fallback>
      </mc:AlternateContent>
    </p:spTree>
    <p:extLst>
      <p:ext uri="{BB962C8B-B14F-4D97-AF65-F5344CB8AC3E}">
        <p14:creationId xmlns:p14="http://schemas.microsoft.com/office/powerpoint/2010/main" val="97823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4500"/>
                            </p:stCondLst>
                            <p:childTnLst>
                              <p:par>
                                <p:cTn id="9" presetID="10" presetClass="entr" presetSubtype="0" fill="hold" grpId="1" nodeType="afterEffect">
                                  <p:stCondLst>
                                    <p:cond delay="4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9000"/>
                            </p:stCondLst>
                            <p:childTnLst>
                              <p:par>
                                <p:cTn id="13" presetID="32" presetClass="emph" presetSubtype="0" fill="hold" grpId="0" nodeType="afterEffect">
                                  <p:stCondLst>
                                    <p:cond delay="4000"/>
                                  </p:stCondLst>
                                  <p:childTnLst>
                                    <p:animRot by="120000">
                                      <p:cBhvr>
                                        <p:cTn id="14" dur="100" fill="hold">
                                          <p:stCondLst>
                                            <p:cond delay="0"/>
                                          </p:stCondLst>
                                        </p:cTn>
                                        <p:tgtEl>
                                          <p:spTgt spid="13"/>
                                        </p:tgtEl>
                                        <p:attrNameLst>
                                          <p:attrName>r</p:attrName>
                                        </p:attrNameLst>
                                      </p:cBhvr>
                                    </p:animRot>
                                    <p:animRot by="-240000">
                                      <p:cBhvr>
                                        <p:cTn id="15" dur="200" fill="hold">
                                          <p:stCondLst>
                                            <p:cond delay="200"/>
                                          </p:stCondLst>
                                        </p:cTn>
                                        <p:tgtEl>
                                          <p:spTgt spid="13"/>
                                        </p:tgtEl>
                                        <p:attrNameLst>
                                          <p:attrName>r</p:attrName>
                                        </p:attrNameLst>
                                      </p:cBhvr>
                                    </p:animRot>
                                    <p:animRot by="240000">
                                      <p:cBhvr>
                                        <p:cTn id="16" dur="200" fill="hold">
                                          <p:stCondLst>
                                            <p:cond delay="400"/>
                                          </p:stCondLst>
                                        </p:cTn>
                                        <p:tgtEl>
                                          <p:spTgt spid="13"/>
                                        </p:tgtEl>
                                        <p:attrNameLst>
                                          <p:attrName>r</p:attrName>
                                        </p:attrNameLst>
                                      </p:cBhvr>
                                    </p:animRot>
                                    <p:animRot by="-240000">
                                      <p:cBhvr>
                                        <p:cTn id="17" dur="200" fill="hold">
                                          <p:stCondLst>
                                            <p:cond delay="600"/>
                                          </p:stCondLst>
                                        </p:cTn>
                                        <p:tgtEl>
                                          <p:spTgt spid="13"/>
                                        </p:tgtEl>
                                        <p:attrNameLst>
                                          <p:attrName>r</p:attrName>
                                        </p:attrNameLst>
                                      </p:cBhvr>
                                    </p:animRot>
                                    <p:animRot by="120000">
                                      <p:cBhvr>
                                        <p:cTn id="18"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4C5DAB58-79E7-4F96-9711-711C87E608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1" y="924158"/>
            <a:ext cx="9233612" cy="4863461"/>
          </a:xfrm>
        </p:spPr>
      </p:pic>
      <p:sp>
        <p:nvSpPr>
          <p:cNvPr id="9" name="Rectangle 8">
            <a:extLst>
              <a:ext uri="{FF2B5EF4-FFF2-40B4-BE49-F238E27FC236}">
                <a16:creationId xmlns:a16="http://schemas.microsoft.com/office/drawing/2014/main" id="{2B90763C-0085-4645-B7D1-72B0CA985E38}"/>
              </a:ext>
            </a:extLst>
          </p:cNvPr>
          <p:cNvSpPr/>
          <p:nvPr/>
        </p:nvSpPr>
        <p:spPr>
          <a:xfrm>
            <a:off x="6450052" y="4244434"/>
            <a:ext cx="3939169" cy="1543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42900"/>
            <a:endParaRPr lang="en-US" sz="1350" dirty="0">
              <a:solidFill>
                <a:srgbClr val="FFFFFF"/>
              </a:solidFill>
              <a:latin typeface="Corbel" panose="020B0503020204020204"/>
            </a:endParaRPr>
          </a:p>
        </p:txBody>
      </p:sp>
      <p:sp>
        <p:nvSpPr>
          <p:cNvPr id="10" name="TextBox 9">
            <a:extLst>
              <a:ext uri="{FF2B5EF4-FFF2-40B4-BE49-F238E27FC236}">
                <a16:creationId xmlns:a16="http://schemas.microsoft.com/office/drawing/2014/main" id="{FC1C3C05-03B2-46F4-A67C-DA3803FFBF3B}"/>
              </a:ext>
            </a:extLst>
          </p:cNvPr>
          <p:cNvSpPr txBox="1"/>
          <p:nvPr/>
        </p:nvSpPr>
        <p:spPr>
          <a:xfrm>
            <a:off x="6594765" y="4223908"/>
            <a:ext cx="3595255" cy="1477328"/>
          </a:xfrm>
          <a:prstGeom prst="rect">
            <a:avLst/>
          </a:prstGeom>
          <a:noFill/>
        </p:spPr>
        <p:txBody>
          <a:bodyPr wrap="square" lIns="91440" tIns="45720" rIns="91440" bIns="45720" rtlCol="0" anchor="t">
            <a:spAutoFit/>
          </a:bodyPr>
          <a:lstStyle/>
          <a:p>
            <a:pPr algn="ctr" defTabSz="342900"/>
            <a:r>
              <a:rPr lang="en-US" sz="4500" dirty="0">
                <a:solidFill>
                  <a:srgbClr val="FF0000"/>
                </a:solidFill>
                <a:latin typeface="Arial Black"/>
              </a:rPr>
              <a:t>DEADLINE</a:t>
            </a:r>
          </a:p>
          <a:p>
            <a:pPr algn="ctr" defTabSz="342900"/>
            <a:r>
              <a:rPr lang="en-US" sz="4500" dirty="0">
                <a:solidFill>
                  <a:srgbClr val="FFFFFF"/>
                </a:solidFill>
                <a:latin typeface="Arial Black"/>
              </a:rPr>
              <a:t>1/21/2024</a:t>
            </a:r>
            <a:endParaRPr lang="en-US" sz="4500" dirty="0">
              <a:solidFill>
                <a:srgbClr val="FFFFFF"/>
              </a:solidFill>
              <a:latin typeface="Arial Black" panose="020B0A04020102020204" pitchFamily="34" charset="0"/>
            </a:endParaRPr>
          </a:p>
        </p:txBody>
      </p:sp>
      <p:sp>
        <p:nvSpPr>
          <p:cNvPr id="3" name="Rectangle 2">
            <a:extLst>
              <a:ext uri="{FF2B5EF4-FFF2-40B4-BE49-F238E27FC236}">
                <a16:creationId xmlns:a16="http://schemas.microsoft.com/office/drawing/2014/main" id="{7478B1F3-B64A-4261-9FC8-0CE5D07BBD55}"/>
              </a:ext>
            </a:extLst>
          </p:cNvPr>
          <p:cNvSpPr/>
          <p:nvPr/>
        </p:nvSpPr>
        <p:spPr>
          <a:xfrm>
            <a:off x="2063887" y="2564454"/>
            <a:ext cx="1692613" cy="131324"/>
          </a:xfrm>
          <a:prstGeom prst="rect">
            <a:avLst/>
          </a:prstGeom>
          <a:solidFill>
            <a:srgbClr val="22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Corbel" panose="020B0503020204020204"/>
            </a:endParaRPr>
          </a:p>
        </p:txBody>
      </p:sp>
      <p:grpSp>
        <p:nvGrpSpPr>
          <p:cNvPr id="2" name="Group 1">
            <a:extLst>
              <a:ext uri="{FF2B5EF4-FFF2-40B4-BE49-F238E27FC236}">
                <a16:creationId xmlns:a16="http://schemas.microsoft.com/office/drawing/2014/main" id="{B2529FBC-AC9D-7F0D-C14C-AD2A27500663}"/>
              </a:ext>
            </a:extLst>
          </p:cNvPr>
          <p:cNvGrpSpPr/>
          <p:nvPr/>
        </p:nvGrpSpPr>
        <p:grpSpPr>
          <a:xfrm>
            <a:off x="1613613" y="924157"/>
            <a:ext cx="9144000" cy="5143500"/>
            <a:chOff x="-781" y="868240"/>
            <a:chExt cx="9144000" cy="5143500"/>
          </a:xfrm>
        </p:grpSpPr>
        <p:sp>
          <p:nvSpPr>
            <p:cNvPr id="12" name="Rectangle 11">
              <a:extLst>
                <a:ext uri="{FF2B5EF4-FFF2-40B4-BE49-F238E27FC236}">
                  <a16:creationId xmlns:a16="http://schemas.microsoft.com/office/drawing/2014/main" id="{972B5EA4-9DDE-4FBD-8727-5F1371CD69B8}"/>
                </a:ext>
              </a:extLst>
            </p:cNvPr>
            <p:cNvSpPr/>
            <p:nvPr/>
          </p:nvSpPr>
          <p:spPr>
            <a:xfrm>
              <a:off x="-781" y="868240"/>
              <a:ext cx="9144000" cy="5143500"/>
            </a:xfrm>
            <a:prstGeom prst="rect">
              <a:avLst/>
            </a:prstGeom>
            <a:solidFill>
              <a:schemeClr val="bg1">
                <a:lumMod val="8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Corbel" panose="020B0503020204020204"/>
              </a:endParaRPr>
            </a:p>
          </p:txBody>
        </p:sp>
        <p:pic>
          <p:nvPicPr>
            <p:cNvPr id="5" name="Picture 4">
              <a:extLst>
                <a:ext uri="{FF2B5EF4-FFF2-40B4-BE49-F238E27FC236}">
                  <a16:creationId xmlns:a16="http://schemas.microsoft.com/office/drawing/2014/main" id="{68DDFC2E-E295-4D42-B512-C937B0C1FD17}"/>
                </a:ext>
              </a:extLst>
            </p:cNvPr>
            <p:cNvPicPr>
              <a:picLocks noChangeAspect="1"/>
            </p:cNvPicPr>
            <p:nvPr/>
          </p:nvPicPr>
          <p:blipFill>
            <a:blip r:embed="rId4"/>
            <a:stretch>
              <a:fillRect/>
            </a:stretch>
          </p:blipFill>
          <p:spPr>
            <a:xfrm>
              <a:off x="838850" y="1975884"/>
              <a:ext cx="7752050" cy="2686425"/>
            </a:xfrm>
            <a:prstGeom prst="rect">
              <a:avLst/>
            </a:prstGeom>
            <a:ln w="31750">
              <a:solidFill>
                <a:srgbClr val="FFFF00"/>
              </a:solidFill>
            </a:ln>
          </p:spPr>
        </p:pic>
      </p:grpSp>
    </p:spTree>
    <p:extLst>
      <p:ext uri="{BB962C8B-B14F-4D97-AF65-F5344CB8AC3E}">
        <p14:creationId xmlns:p14="http://schemas.microsoft.com/office/powerpoint/2010/main" val="42387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Senior Portraits</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6000" dirty="0"/>
              <a:t>Dean Stewart Photography</a:t>
            </a:r>
          </a:p>
          <a:p>
            <a:pPr marL="0" indent="0" algn="ctr">
              <a:buNone/>
            </a:pPr>
            <a:r>
              <a:rPr lang="en-US" sz="7200" b="1" dirty="0">
                <a:ln w="12700">
                  <a:solidFill>
                    <a:schemeClr val="tx1"/>
                  </a:solidFill>
                  <a:prstDash val="solid"/>
                </a:ln>
                <a:solidFill>
                  <a:schemeClr val="accent1"/>
                </a:solidFill>
                <a:effectLst>
                  <a:outerShdw dist="38100" dir="2640000" algn="bl" rotWithShape="0">
                    <a:schemeClr val="tx2">
                      <a:lumMod val="75000"/>
                    </a:schemeClr>
                  </a:outerShdw>
                </a:effectLst>
                <a:latin typeface="+mj-lt"/>
              </a:rPr>
              <a:t>dsp-photo.com</a:t>
            </a:r>
          </a:p>
          <a:p>
            <a:pPr marL="0" indent="0" algn="ctr">
              <a:buNone/>
            </a:pPr>
            <a:r>
              <a:rPr lang="en-US" sz="7200" b="1" dirty="0">
                <a:ln w="12700">
                  <a:solidFill>
                    <a:schemeClr val="tx1"/>
                  </a:solidFill>
                  <a:prstDash val="solid"/>
                </a:ln>
                <a:solidFill>
                  <a:schemeClr val="accent1"/>
                </a:solidFill>
                <a:effectLst>
                  <a:outerShdw dist="38100" dir="2640000" algn="bl" rotWithShape="0">
                    <a:schemeClr val="tx2">
                      <a:lumMod val="75000"/>
                    </a:schemeClr>
                  </a:outerShdw>
                </a:effectLst>
                <a:latin typeface="+mj-lt"/>
              </a:rPr>
              <a:t>321-952-9876</a:t>
            </a:r>
            <a:endParaRPr lang="en-US" sz="7200" dirty="0">
              <a:latin typeface="+mj-lt"/>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5014890" y="4000365"/>
              <a:ext cx="360" cy="360"/>
            </p14:xfrm>
          </p:contentPart>
        </mc:Choice>
        <mc:Fallback xmlns="">
          <p:pic>
            <p:nvPicPr>
              <p:cNvPr id="7" name="Ink 6"/>
              <p:cNvPicPr/>
              <p:nvPr/>
            </p:nvPicPr>
            <p:blipFill>
              <a:blip r:embed="rId4"/>
              <a:stretch>
                <a:fillRect/>
              </a:stretch>
            </p:blipFill>
            <p:spPr>
              <a:xfrm>
                <a:off x="4999770" y="3985245"/>
                <a:ext cx="29880" cy="29880"/>
              </a:xfrm>
              <a:prstGeom prst="rect">
                <a:avLst/>
              </a:prstGeom>
            </p:spPr>
          </p:pic>
        </mc:Fallback>
      </mc:AlternateContent>
      <p:sp>
        <p:nvSpPr>
          <p:cNvPr id="6" name="TextBox 5">
            <a:extLst>
              <a:ext uri="{FF2B5EF4-FFF2-40B4-BE49-F238E27FC236}">
                <a16:creationId xmlns:a16="http://schemas.microsoft.com/office/drawing/2014/main" id="{E424B663-7C10-C8EB-9278-C064F04A1342}"/>
              </a:ext>
            </a:extLst>
          </p:cNvPr>
          <p:cNvSpPr txBox="1"/>
          <p:nvPr/>
        </p:nvSpPr>
        <p:spPr>
          <a:xfrm>
            <a:off x="3036743" y="3244334"/>
            <a:ext cx="611505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98224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37" y="982132"/>
            <a:ext cx="10910656" cy="1303867"/>
          </a:xfrm>
        </p:spPr>
        <p:txBody>
          <a:bodyPr>
            <a:normAutofit fontScale="90000"/>
          </a:bodyPr>
          <a:lstStyle/>
          <a:p>
            <a:r>
              <a:rPr lang="en-US" sz="6600" b="1" dirty="0"/>
              <a:t>Questions about pictures or yearbooks?</a:t>
            </a:r>
          </a:p>
        </p:txBody>
      </p:sp>
      <p:sp>
        <p:nvSpPr>
          <p:cNvPr id="3" name="Content Placeholder 2"/>
          <p:cNvSpPr>
            <a:spLocks noGrp="1"/>
          </p:cNvSpPr>
          <p:nvPr>
            <p:ph idx="1"/>
          </p:nvPr>
        </p:nvSpPr>
        <p:spPr>
          <a:xfrm>
            <a:off x="772357" y="2556932"/>
            <a:ext cx="10670960" cy="3318936"/>
          </a:xfrm>
        </p:spPr>
        <p:txBody>
          <a:bodyPr>
            <a:normAutofit/>
          </a:bodyPr>
          <a:lstStyle/>
          <a:p>
            <a:pPr marL="0" indent="0" algn="ctr">
              <a:buNone/>
            </a:pPr>
            <a:endParaRPr lang="en-US" sz="4800" dirty="0">
              <a:solidFill>
                <a:schemeClr val="tx1"/>
              </a:solidFill>
              <a:latin typeface="Acumin Pro" panose="020B0804020202020204" pitchFamily="34" charset="0"/>
            </a:endParaRPr>
          </a:p>
          <a:p>
            <a:pPr marL="0" indent="0" algn="ctr">
              <a:buNone/>
            </a:pPr>
            <a:r>
              <a:rPr lang="en-US" sz="4800" dirty="0">
                <a:solidFill>
                  <a:srgbClr val="0070C0"/>
                </a:solidFill>
                <a:latin typeface="Acumin Pro" panose="020B0804020202020204" pitchFamily="34" charset="0"/>
              </a:rPr>
              <a:t>vickers.patrick@brevardschools.org</a:t>
            </a: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5014890" y="4000365"/>
              <a:ext cx="360" cy="360"/>
            </p14:xfrm>
          </p:contentPart>
        </mc:Choice>
        <mc:Fallback xmlns="">
          <p:pic>
            <p:nvPicPr>
              <p:cNvPr id="7" name="Ink 6"/>
              <p:cNvPicPr/>
              <p:nvPr/>
            </p:nvPicPr>
            <p:blipFill>
              <a:blip r:embed="rId4"/>
              <a:stretch>
                <a:fillRect/>
              </a:stretch>
            </p:blipFill>
            <p:spPr>
              <a:xfrm>
                <a:off x="4999770" y="3985245"/>
                <a:ext cx="29880" cy="29880"/>
              </a:xfrm>
              <a:prstGeom prst="rect">
                <a:avLst/>
              </a:prstGeom>
            </p:spPr>
          </p:pic>
        </mc:Fallback>
      </mc:AlternateContent>
      <p:sp>
        <p:nvSpPr>
          <p:cNvPr id="6" name="TextBox 5">
            <a:extLst>
              <a:ext uri="{FF2B5EF4-FFF2-40B4-BE49-F238E27FC236}">
                <a16:creationId xmlns:a16="http://schemas.microsoft.com/office/drawing/2014/main" id="{E424B663-7C10-C8EB-9278-C064F04A1342}"/>
              </a:ext>
            </a:extLst>
          </p:cNvPr>
          <p:cNvSpPr txBox="1"/>
          <p:nvPr/>
        </p:nvSpPr>
        <p:spPr>
          <a:xfrm>
            <a:off x="3036743" y="3244334"/>
            <a:ext cx="611505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83818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662B75B-799D-4C9C-B270-ABC7343A9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4ECCE59D-EA1D-44CA-8B27-43DBFC29B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9" name="Picture 18">
              <a:extLst>
                <a:ext uri="{FF2B5EF4-FFF2-40B4-BE49-F238E27FC236}">
                  <a16:creationId xmlns:a16="http://schemas.microsoft.com/office/drawing/2014/main" id="{7FAEAC4C-0609-42BF-96F6-1E0D2EEF9A2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B9EBF7F0-4A55-4C95-A45A-F0E9C423A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F04ADC1D-93B1-4B92-B8CA-FF3E918361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id="{B8219FB5-542C-42FC-877A-65123F03F82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1086988" y="1041401"/>
            <a:ext cx="4510109" cy="2345264"/>
          </a:xfrm>
        </p:spPr>
        <p:txBody>
          <a:bodyPr>
            <a:normAutofit/>
          </a:bodyPr>
          <a:lstStyle/>
          <a:p>
            <a:r>
              <a:rPr lang="en-US" b="1" dirty="0"/>
              <a:t>College Planning 101</a:t>
            </a:r>
          </a:p>
        </p:txBody>
      </p:sp>
      <p:cxnSp>
        <p:nvCxnSpPr>
          <p:cNvPr id="24" name="Straight Connector 23">
            <a:extLst>
              <a:ext uri="{FF2B5EF4-FFF2-40B4-BE49-F238E27FC236}">
                <a16:creationId xmlns:a16="http://schemas.microsoft.com/office/drawing/2014/main" id="{77840D46-2735-4D7E-BDDE-27D908747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0362" y="3522131"/>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C211052E-762C-464C-8EE6-90B41AD52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3230" y="1371794"/>
            <a:ext cx="2329992" cy="4112625"/>
          </a:xfrm>
          <a:prstGeom prst="rect">
            <a:avLst/>
          </a:prstGeom>
          <a:solidFill>
            <a:srgbClr val="FFFFFF"/>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an &lt;strong&gt;Application&lt;/strong&gt; Form · Free vector graphic on Pixab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6867" y="2496352"/>
            <a:ext cx="1961204" cy="1877852"/>
          </a:xfrm>
          <a:prstGeom prst="rect">
            <a:avLst/>
          </a:prstGeom>
        </p:spPr>
      </p:pic>
      <p:sp>
        <p:nvSpPr>
          <p:cNvPr id="28" name="Rectangle 27">
            <a:extLst>
              <a:ext uri="{FF2B5EF4-FFF2-40B4-BE49-F238E27FC236}">
                <a16:creationId xmlns:a16="http://schemas.microsoft.com/office/drawing/2014/main" id="{340F5836-3A94-45D3-97D3-AA5DBA1AF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2510" y="1371793"/>
            <a:ext cx="2186166" cy="1962614"/>
          </a:xfrm>
          <a:prstGeom prst="rect">
            <a:avLst/>
          </a:prstGeom>
          <a:solidFill>
            <a:srgbClr val="FFFFFF"/>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t;strong&gt;college application&lt;/strong&gt; - Anygator.co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1381" y="1679182"/>
            <a:ext cx="1820930" cy="1365697"/>
          </a:xfrm>
          <a:prstGeom prst="rect">
            <a:avLst/>
          </a:prstGeom>
        </p:spPr>
      </p:pic>
      <p:sp>
        <p:nvSpPr>
          <p:cNvPr id="30" name="Rectangle 29">
            <a:extLst>
              <a:ext uri="{FF2B5EF4-FFF2-40B4-BE49-F238E27FC236}">
                <a16:creationId xmlns:a16="http://schemas.microsoft.com/office/drawing/2014/main" id="{AC1D3302-7160-446B-A1E0-F652BCAD2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2510" y="3530000"/>
            <a:ext cx="2186166" cy="1954418"/>
          </a:xfrm>
          <a:prstGeom prst="rect">
            <a:avLst/>
          </a:prstGeom>
          <a:solidFill>
            <a:srgbClr val="FFFFFF"/>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Herchel's Blog Spot: Scholarship Success Blo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1381" y="3882581"/>
            <a:ext cx="1820930" cy="1251889"/>
          </a:xfrm>
          <a:prstGeom prst="rect">
            <a:avLst/>
          </a:prstGeom>
        </p:spPr>
      </p:pic>
    </p:spTree>
    <p:extLst>
      <p:ext uri="{BB962C8B-B14F-4D97-AF65-F5344CB8AC3E}">
        <p14:creationId xmlns:p14="http://schemas.microsoft.com/office/powerpoint/2010/main" val="297526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1A6F-D45A-EA14-1D8B-ECF8AFE5F197}"/>
              </a:ext>
            </a:extLst>
          </p:cNvPr>
          <p:cNvSpPr>
            <a:spLocks noGrp="1"/>
          </p:cNvSpPr>
          <p:nvPr>
            <p:ph type="title"/>
          </p:nvPr>
        </p:nvSpPr>
        <p:spPr/>
        <p:txBody>
          <a:bodyPr/>
          <a:lstStyle/>
          <a:p>
            <a:r>
              <a:rPr lang="en-US" dirty="0"/>
              <a:t>Who's Who in the Guidance Department</a:t>
            </a:r>
          </a:p>
        </p:txBody>
      </p:sp>
      <p:sp>
        <p:nvSpPr>
          <p:cNvPr id="3" name="Content Placeholder 2">
            <a:extLst>
              <a:ext uri="{FF2B5EF4-FFF2-40B4-BE49-F238E27FC236}">
                <a16:creationId xmlns:a16="http://schemas.microsoft.com/office/drawing/2014/main" id="{FF10BC88-520F-A9E9-9708-669CA466272F}"/>
              </a:ext>
            </a:extLst>
          </p:cNvPr>
          <p:cNvSpPr>
            <a:spLocks noGrp="1"/>
          </p:cNvSpPr>
          <p:nvPr>
            <p:ph idx="1"/>
          </p:nvPr>
        </p:nvSpPr>
        <p:spPr>
          <a:xfrm>
            <a:off x="1295401" y="2556932"/>
            <a:ext cx="9601196" cy="3612640"/>
          </a:xfrm>
        </p:spPr>
        <p:txBody>
          <a:bodyPr numCol="2">
            <a:normAutofit fontScale="62500" lnSpcReduction="20000"/>
          </a:bodyPr>
          <a:lstStyle/>
          <a:p>
            <a:pPr marL="0" indent="0" algn="ctr">
              <a:buNone/>
              <a:tabLst>
                <a:tab pos="3887788" algn="l"/>
                <a:tab pos="3941763" algn="l"/>
                <a:tab pos="4003675" algn="l"/>
              </a:tabLst>
            </a:pPr>
            <a:r>
              <a:rPr lang="en-US" sz="3400" b="1" dirty="0"/>
              <a:t>School Counselors</a:t>
            </a:r>
          </a:p>
          <a:p>
            <a:pPr marL="0" indent="0" algn="ctr">
              <a:buNone/>
              <a:tabLst>
                <a:tab pos="3887788" algn="l"/>
                <a:tab pos="3941763" algn="l"/>
                <a:tab pos="4003675" algn="l"/>
              </a:tabLst>
            </a:pPr>
            <a:r>
              <a:rPr lang="en-US" sz="3400" dirty="0"/>
              <a:t>Ms. Cheryl Krestan                     (A-H)</a:t>
            </a:r>
          </a:p>
          <a:p>
            <a:pPr marL="0" indent="0" algn="ctr">
              <a:buNone/>
              <a:tabLst>
                <a:tab pos="3887788" algn="l"/>
                <a:tab pos="3941763" algn="l"/>
                <a:tab pos="4003675" algn="l"/>
              </a:tabLst>
            </a:pPr>
            <a:r>
              <a:rPr lang="en-US" sz="3400" dirty="0"/>
              <a:t>Ms. Danielle Taylor                     (I-M)</a:t>
            </a:r>
          </a:p>
          <a:p>
            <a:pPr marL="0" indent="0" algn="ctr">
              <a:buNone/>
              <a:tabLst>
                <a:tab pos="3887788" algn="l"/>
                <a:tab pos="3941763" algn="l"/>
                <a:tab pos="4003675" algn="l"/>
              </a:tabLst>
            </a:pPr>
            <a:r>
              <a:rPr lang="en-US" sz="3400" dirty="0"/>
              <a:t>Ms. Kristi Cooper-Denton          (N-Z)</a:t>
            </a:r>
          </a:p>
          <a:p>
            <a:pPr marL="0" indent="0" algn="ctr">
              <a:buNone/>
              <a:tabLst>
                <a:tab pos="3887788" algn="l"/>
                <a:tab pos="3941763" algn="l"/>
                <a:tab pos="4003675" algn="l"/>
              </a:tabLst>
            </a:pPr>
            <a:endParaRPr lang="en-US" sz="3400" b="1" dirty="0"/>
          </a:p>
          <a:p>
            <a:pPr marL="0" indent="0" algn="ctr">
              <a:buNone/>
              <a:tabLst>
                <a:tab pos="3887788" algn="l"/>
                <a:tab pos="3941763" algn="l"/>
                <a:tab pos="4003675" algn="l"/>
              </a:tabLst>
            </a:pPr>
            <a:r>
              <a:rPr lang="en-US" sz="3400" b="1" dirty="0"/>
              <a:t>College &amp; Career Specialist</a:t>
            </a:r>
          </a:p>
          <a:p>
            <a:pPr marL="0" indent="0" algn="ctr">
              <a:buNone/>
              <a:tabLst>
                <a:tab pos="3887788" algn="l"/>
                <a:tab pos="3941763" algn="l"/>
                <a:tab pos="4003675" algn="l"/>
              </a:tabLst>
            </a:pPr>
            <a:r>
              <a:rPr lang="en-US" sz="3400" dirty="0"/>
              <a:t>Ms. </a:t>
            </a:r>
            <a:r>
              <a:rPr lang="en-US" sz="3400"/>
              <a:t>Elizabeth Cofer</a:t>
            </a:r>
            <a:endParaRPr lang="en-US" sz="3400" dirty="0"/>
          </a:p>
          <a:p>
            <a:pPr marL="53975" indent="0" algn="ctr">
              <a:buNone/>
              <a:tabLst>
                <a:tab pos="3887788" algn="l"/>
                <a:tab pos="3941763" algn="l"/>
                <a:tab pos="4003675" algn="l"/>
              </a:tabLst>
            </a:pPr>
            <a:endParaRPr lang="en-US" sz="3400" b="1" dirty="0"/>
          </a:p>
          <a:p>
            <a:pPr marL="53975" indent="0" algn="ctr">
              <a:buNone/>
              <a:tabLst>
                <a:tab pos="3887788" algn="l"/>
                <a:tab pos="3941763" algn="l"/>
                <a:tab pos="4003675" algn="l"/>
              </a:tabLst>
            </a:pPr>
            <a:endParaRPr lang="en-US" sz="3400" b="1" dirty="0"/>
          </a:p>
          <a:p>
            <a:pPr marL="53975" indent="0" algn="ctr">
              <a:buNone/>
              <a:tabLst>
                <a:tab pos="3887788" algn="l"/>
                <a:tab pos="3941763" algn="l"/>
                <a:tab pos="4003675" algn="l"/>
              </a:tabLst>
            </a:pPr>
            <a:r>
              <a:rPr lang="en-US" sz="3400" b="1" dirty="0"/>
              <a:t>Testing Coordinator</a:t>
            </a:r>
          </a:p>
          <a:p>
            <a:pPr marL="53975" indent="0" algn="ctr">
              <a:buNone/>
              <a:tabLst>
                <a:tab pos="3887788" algn="l"/>
                <a:tab pos="3941763" algn="l"/>
                <a:tab pos="4003675" algn="l"/>
              </a:tabLst>
            </a:pPr>
            <a:r>
              <a:rPr lang="en-US" sz="3400" dirty="0"/>
              <a:t>Ms. Amber Hubble</a:t>
            </a:r>
          </a:p>
          <a:p>
            <a:pPr marL="53975" indent="0" algn="ctr">
              <a:buNone/>
              <a:tabLst>
                <a:tab pos="3887788" algn="l"/>
                <a:tab pos="3941763" algn="l"/>
                <a:tab pos="4003675" algn="l"/>
              </a:tabLst>
            </a:pPr>
            <a:endParaRPr lang="en-US" sz="3400" b="1" dirty="0"/>
          </a:p>
          <a:p>
            <a:pPr marL="53975" indent="0" algn="ctr">
              <a:buNone/>
              <a:tabLst>
                <a:tab pos="3887788" algn="l"/>
                <a:tab pos="3941763" algn="l"/>
                <a:tab pos="4003675" algn="l"/>
              </a:tabLst>
            </a:pPr>
            <a:r>
              <a:rPr lang="en-US" sz="3400" b="1" dirty="0"/>
              <a:t>Guidance Clerk</a:t>
            </a:r>
          </a:p>
          <a:p>
            <a:pPr marL="53975" indent="0" algn="ctr">
              <a:buNone/>
              <a:tabLst>
                <a:tab pos="3887788" algn="l"/>
                <a:tab pos="3941763" algn="l"/>
                <a:tab pos="4003675" algn="l"/>
              </a:tabLst>
            </a:pPr>
            <a:r>
              <a:rPr lang="en-US" sz="3400" dirty="0"/>
              <a:t>Ms. Teresa Morrow</a:t>
            </a:r>
          </a:p>
          <a:p>
            <a:pPr marL="53975" indent="0" algn="ctr">
              <a:buNone/>
              <a:tabLst>
                <a:tab pos="3887788" algn="l"/>
                <a:tab pos="3941763" algn="l"/>
                <a:tab pos="4003675" algn="l"/>
              </a:tabLst>
            </a:pPr>
            <a:endParaRPr lang="en-US" sz="3400" b="1" dirty="0"/>
          </a:p>
          <a:p>
            <a:pPr marL="53975" indent="0" algn="ctr">
              <a:buNone/>
              <a:tabLst>
                <a:tab pos="3887788" algn="l"/>
                <a:tab pos="3941763" algn="l"/>
                <a:tab pos="4003675" algn="l"/>
              </a:tabLst>
            </a:pPr>
            <a:r>
              <a:rPr lang="en-US" sz="3400" b="1" dirty="0"/>
              <a:t>Guidance Clerk</a:t>
            </a:r>
          </a:p>
          <a:p>
            <a:pPr marL="53975" indent="0" algn="ctr">
              <a:buNone/>
              <a:tabLst>
                <a:tab pos="3887788" algn="l"/>
                <a:tab pos="3941763" algn="l"/>
                <a:tab pos="4003675" algn="l"/>
              </a:tabLst>
            </a:pPr>
            <a:r>
              <a:rPr lang="en-US" sz="3400" dirty="0"/>
              <a:t>Ms. Megan Drever</a:t>
            </a:r>
          </a:p>
          <a:p>
            <a:pPr marL="0" indent="0">
              <a:buNone/>
              <a:tabLst>
                <a:tab pos="3887788" algn="l"/>
                <a:tab pos="3941763" algn="l"/>
                <a:tab pos="4003675" algn="l"/>
              </a:tabLst>
            </a:pPr>
            <a:endParaRPr lang="en-US" dirty="0"/>
          </a:p>
        </p:txBody>
      </p:sp>
    </p:spTree>
    <p:extLst>
      <p:ext uri="{BB962C8B-B14F-4D97-AF65-F5344CB8AC3E}">
        <p14:creationId xmlns:p14="http://schemas.microsoft.com/office/powerpoint/2010/main" val="77537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93">
            <a:extLst>
              <a:ext uri="{FF2B5EF4-FFF2-40B4-BE49-F238E27FC236}">
                <a16:creationId xmlns:a16="http://schemas.microsoft.com/office/drawing/2014/main" id="{6BD642B1-E8A0-4B5B-8E4A-D8EF15A08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5" name="Picture 94">
              <a:extLst>
                <a:ext uri="{FF2B5EF4-FFF2-40B4-BE49-F238E27FC236}">
                  <a16:creationId xmlns:a16="http://schemas.microsoft.com/office/drawing/2014/main" id="{241D71B9-BFD9-40DE-BC3B-E64BA28953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6" name="Rectangle 95">
              <a:extLst>
                <a:ext uri="{FF2B5EF4-FFF2-40B4-BE49-F238E27FC236}">
                  <a16:creationId xmlns:a16="http://schemas.microsoft.com/office/drawing/2014/main" id="{D2504B9E-D812-4C78-9981-5F48C1288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97" name="Picture 96">
              <a:extLst>
                <a:ext uri="{FF2B5EF4-FFF2-40B4-BE49-F238E27FC236}">
                  <a16:creationId xmlns:a16="http://schemas.microsoft.com/office/drawing/2014/main" id="{2F886AB1-61BE-4427-BED7-571CF1EF1C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98" name="Picture 97">
              <a:extLst>
                <a:ext uri="{FF2B5EF4-FFF2-40B4-BE49-F238E27FC236}">
                  <a16:creationId xmlns:a16="http://schemas.microsoft.com/office/drawing/2014/main" id="{E912E8F6-1094-49C1-B7CD-CC46B33D6F8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15" name="Straight Connector 99">
            <a:extLst>
              <a:ext uri="{FF2B5EF4-FFF2-40B4-BE49-F238E27FC236}">
                <a16:creationId xmlns:a16="http://schemas.microsoft.com/office/drawing/2014/main" id="{1870FE29-3AF7-4226-8303-7C1B0B8E1F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16" name="Rectangle 101">
            <a:extLst>
              <a:ext uri="{FF2B5EF4-FFF2-40B4-BE49-F238E27FC236}">
                <a16:creationId xmlns:a16="http://schemas.microsoft.com/office/drawing/2014/main" id="{8B226A40-22CC-40E5-9EC4-5163536C6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7" name="Group 103">
            <a:extLst>
              <a:ext uri="{FF2B5EF4-FFF2-40B4-BE49-F238E27FC236}">
                <a16:creationId xmlns:a16="http://schemas.microsoft.com/office/drawing/2014/main" id="{6BB9B7D3-101C-4F55-A956-62DA4AAD4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05" name="Picture 104">
              <a:extLst>
                <a:ext uri="{FF2B5EF4-FFF2-40B4-BE49-F238E27FC236}">
                  <a16:creationId xmlns:a16="http://schemas.microsoft.com/office/drawing/2014/main" id="{53BD5441-821C-4091-8DDD-A4A56A6FC8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8" name="Rectangle 105">
              <a:extLst>
                <a:ext uri="{FF2B5EF4-FFF2-40B4-BE49-F238E27FC236}">
                  <a16:creationId xmlns:a16="http://schemas.microsoft.com/office/drawing/2014/main" id="{AFC6E877-1BD2-4856-8FFD-250D27C15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9" name="Picture 106">
              <a:extLst>
                <a:ext uri="{FF2B5EF4-FFF2-40B4-BE49-F238E27FC236}">
                  <a16:creationId xmlns:a16="http://schemas.microsoft.com/office/drawing/2014/main" id="{F64C008A-2A32-4626-A83A-16A984F886F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8" name="Picture 107">
              <a:extLst>
                <a:ext uri="{FF2B5EF4-FFF2-40B4-BE49-F238E27FC236}">
                  <a16:creationId xmlns:a16="http://schemas.microsoft.com/office/drawing/2014/main" id="{875D67EF-62E2-43F5-8005-7A7A319D05A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AE58F7E-6DFB-4018-9D3B-BD3BA4C043CE}"/>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400" kern="1200" cap="none" dirty="0">
                <a:ln w="3175" cmpd="sng">
                  <a:noFill/>
                </a:ln>
                <a:solidFill>
                  <a:schemeClr val="tx1">
                    <a:lumMod val="85000"/>
                    <a:lumOff val="15000"/>
                  </a:schemeClr>
                </a:solidFill>
                <a:effectLst/>
                <a:latin typeface="+mj-lt"/>
                <a:ea typeface="+mj-ea"/>
                <a:cs typeface="+mj-cs"/>
              </a:rPr>
              <a:t>Class of 2024 Google Classroom</a:t>
            </a:r>
          </a:p>
        </p:txBody>
      </p:sp>
      <p:sp>
        <p:nvSpPr>
          <p:cNvPr id="110" name="Rectangle 109">
            <a:extLst>
              <a:ext uri="{FF2B5EF4-FFF2-40B4-BE49-F238E27FC236}">
                <a16:creationId xmlns:a16="http://schemas.microsoft.com/office/drawing/2014/main" id="{9D2CA3DB-2141-4DE2-9F8A-9E5561DDF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screenshot of a computer&#10;&#10;Description automatically generated">
            <a:extLst>
              <a:ext uri="{FF2B5EF4-FFF2-40B4-BE49-F238E27FC236}">
                <a16:creationId xmlns:a16="http://schemas.microsoft.com/office/drawing/2014/main" id="{97580E81-645D-896F-F7C6-955998DE4C94}"/>
              </a:ext>
            </a:extLst>
          </p:cNvPr>
          <p:cNvPicPr>
            <a:picLocks noChangeAspect="1"/>
          </p:cNvPicPr>
          <p:nvPr/>
        </p:nvPicPr>
        <p:blipFill>
          <a:blip r:embed="rId6"/>
          <a:stretch>
            <a:fillRect/>
          </a:stretch>
        </p:blipFill>
        <p:spPr>
          <a:xfrm>
            <a:off x="1776502" y="1494749"/>
            <a:ext cx="4243375" cy="2323248"/>
          </a:xfrm>
          <a:prstGeom prst="rect">
            <a:avLst/>
          </a:prstGeom>
        </p:spPr>
      </p:pic>
      <p:pic>
        <p:nvPicPr>
          <p:cNvPr id="9" name="Picture 8" descr="A screenshot of a college application&#10;&#10;Description automatically generated">
            <a:extLst>
              <a:ext uri="{FF2B5EF4-FFF2-40B4-BE49-F238E27FC236}">
                <a16:creationId xmlns:a16="http://schemas.microsoft.com/office/drawing/2014/main" id="{9807628E-2D82-19DF-8256-093BD2627107}"/>
              </a:ext>
            </a:extLst>
          </p:cNvPr>
          <p:cNvPicPr>
            <a:picLocks noChangeAspect="1"/>
          </p:cNvPicPr>
          <p:nvPr/>
        </p:nvPicPr>
        <p:blipFill>
          <a:blip r:embed="rId7"/>
          <a:stretch>
            <a:fillRect/>
          </a:stretch>
        </p:blipFill>
        <p:spPr>
          <a:xfrm>
            <a:off x="7021471" y="1257341"/>
            <a:ext cx="2714603" cy="2798064"/>
          </a:xfrm>
          <a:prstGeom prst="rect">
            <a:avLst/>
          </a:prstGeom>
        </p:spPr>
      </p:pic>
      <p:cxnSp>
        <p:nvCxnSpPr>
          <p:cNvPr id="120" name="Straight Connector 111">
            <a:extLst>
              <a:ext uri="{FF2B5EF4-FFF2-40B4-BE49-F238E27FC236}">
                <a16:creationId xmlns:a16="http://schemas.microsoft.com/office/drawing/2014/main" id="{1214B64F-D291-4308-B071-A2678ED78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47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9" name="Picture 18">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67418DF-89FD-B812-5B9F-695EA8842F16}"/>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dirty="0">
                <a:solidFill>
                  <a:srgbClr val="262626"/>
                </a:solidFill>
              </a:rPr>
              <a:t>Updates from Administration</a:t>
            </a:r>
          </a:p>
        </p:txBody>
      </p:sp>
      <p:graphicFrame>
        <p:nvGraphicFramePr>
          <p:cNvPr id="6" name="Content Placeholder 2">
            <a:extLst>
              <a:ext uri="{FF2B5EF4-FFF2-40B4-BE49-F238E27FC236}">
                <a16:creationId xmlns:a16="http://schemas.microsoft.com/office/drawing/2014/main" id="{A3711268-4A9C-2EB3-0FA0-7FF2D9D9E412}"/>
              </a:ext>
            </a:extLst>
          </p:cNvPr>
          <p:cNvGraphicFramePr/>
          <p:nvPr>
            <p:extLst>
              <p:ext uri="{D42A27DB-BD31-4B8C-83A1-F6EECF244321}">
                <p14:modId xmlns:p14="http://schemas.microsoft.com/office/powerpoint/2010/main" val="93959728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9108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dirty="0">
                <a:solidFill>
                  <a:srgbClr val="FFFFFF"/>
                </a:solidFill>
              </a:rPr>
              <a:t>College Planning 101</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150360" y="469900"/>
            <a:ext cx="5953630" cy="5405968"/>
          </a:xfrm>
        </p:spPr>
        <p:txBody>
          <a:bodyPr anchor="ctr">
            <a:normAutofit fontScale="92500"/>
          </a:bodyPr>
          <a:lstStyle/>
          <a:p>
            <a:pPr lvl="1"/>
            <a:r>
              <a:rPr lang="en-US" sz="3200" dirty="0">
                <a:solidFill>
                  <a:schemeClr val="bg1"/>
                </a:solidFill>
              </a:rPr>
              <a:t>Transcript</a:t>
            </a:r>
          </a:p>
          <a:p>
            <a:pPr lvl="1"/>
            <a:r>
              <a:rPr lang="en-US" sz="3200" dirty="0">
                <a:solidFill>
                  <a:schemeClr val="bg1"/>
                </a:solidFill>
              </a:rPr>
              <a:t>Counselor Letter of Recommendation Packet / Letter of Recommendation</a:t>
            </a:r>
          </a:p>
          <a:p>
            <a:pPr lvl="1"/>
            <a:r>
              <a:rPr lang="en-US" sz="3200" dirty="0">
                <a:solidFill>
                  <a:schemeClr val="bg1"/>
                </a:solidFill>
              </a:rPr>
              <a:t>Applications</a:t>
            </a:r>
          </a:p>
          <a:p>
            <a:pPr lvl="1"/>
            <a:r>
              <a:rPr lang="en-US" sz="3200" dirty="0">
                <a:solidFill>
                  <a:schemeClr val="bg1"/>
                </a:solidFill>
              </a:rPr>
              <a:t>Early Admission / Early Decision</a:t>
            </a:r>
          </a:p>
          <a:p>
            <a:pPr lvl="1"/>
            <a:r>
              <a:rPr lang="en-US" sz="3200" dirty="0">
                <a:solidFill>
                  <a:schemeClr val="bg1"/>
                </a:solidFill>
              </a:rPr>
              <a:t>Essay</a:t>
            </a:r>
          </a:p>
          <a:p>
            <a:pPr lvl="1"/>
            <a:r>
              <a:rPr lang="en-US" sz="3200" dirty="0">
                <a:solidFill>
                  <a:schemeClr val="bg1"/>
                </a:solidFill>
              </a:rPr>
              <a:t>Resume</a:t>
            </a:r>
          </a:p>
          <a:p>
            <a:pPr lvl="1"/>
            <a:r>
              <a:rPr lang="en-US" sz="3200" dirty="0">
                <a:solidFill>
                  <a:schemeClr val="bg1"/>
                </a:solidFill>
              </a:rPr>
              <a:t>Dates &amp; Deadlines</a:t>
            </a:r>
          </a:p>
        </p:txBody>
      </p:sp>
    </p:spTree>
    <p:extLst>
      <p:ext uri="{BB962C8B-B14F-4D97-AF65-F5344CB8AC3E}">
        <p14:creationId xmlns:p14="http://schemas.microsoft.com/office/powerpoint/2010/main" val="2567252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Rectangle 11">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9" name="Picture 13">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5">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6F87C5C-DF35-42D8-B5FF-555DE3593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B2D2BF3-27D6-4D20-A622-9DDF2ACE6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solidFill>
            <a:schemeClr val="bg2"/>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4F3CC3B-9F6E-462F-947B-ABEDF0800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248F58-8A2B-7CCE-41A4-D69A3F7BA882}"/>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b="1" dirty="0"/>
              <a:t>Transcripts</a:t>
            </a:r>
          </a:p>
        </p:txBody>
      </p:sp>
      <p:sp>
        <p:nvSpPr>
          <p:cNvPr id="5" name="Content Placeholder 4">
            <a:extLst>
              <a:ext uri="{FF2B5EF4-FFF2-40B4-BE49-F238E27FC236}">
                <a16:creationId xmlns:a16="http://schemas.microsoft.com/office/drawing/2014/main" id="{AF23C97C-D690-D719-493A-C5E8A44DF956}"/>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r>
              <a:rPr lang="en-US" sz="2800" b="1" dirty="0"/>
              <a:t>Seniors received a copy of their transcript </a:t>
            </a:r>
          </a:p>
        </p:txBody>
      </p:sp>
      <p:cxnSp>
        <p:nvCxnSpPr>
          <p:cNvPr id="24" name="Straight Connector 23">
            <a:extLst>
              <a:ext uri="{FF2B5EF4-FFF2-40B4-BE49-F238E27FC236}">
                <a16:creationId xmlns:a16="http://schemas.microsoft.com/office/drawing/2014/main" id="{D33B4346-E27D-4B30-9B39-4FD2767340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9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pct10">
            <a:fgClr>
              <a:schemeClr val="accent1"/>
            </a:fgClr>
            <a:bgClr>
              <a:schemeClr val="bg1"/>
            </a:bgClr>
          </a:pattFill>
        </p:spPr>
        <p:txBody>
          <a:bodyPr/>
          <a:lstStyle/>
          <a:p>
            <a:r>
              <a:rPr lang="en-US" dirty="0"/>
              <a:t>Transcript Request Forms</a:t>
            </a:r>
          </a:p>
        </p:txBody>
      </p:sp>
      <p:sp>
        <p:nvSpPr>
          <p:cNvPr id="5" name="Content Placeholder 4"/>
          <p:cNvSpPr>
            <a:spLocks noGrp="1"/>
          </p:cNvSpPr>
          <p:nvPr>
            <p:ph sz="half" idx="2"/>
          </p:nvPr>
        </p:nvSpPr>
        <p:spPr>
          <a:xfrm>
            <a:off x="3501206" y="2738996"/>
            <a:ext cx="4718304" cy="3310128"/>
          </a:xfrm>
          <a:blipFill>
            <a:blip r:embed="rId3"/>
            <a:tile tx="0" ty="0" sx="100000" sy="100000" flip="none" algn="tl"/>
          </a:blipFill>
          <a:effectLst>
            <a:outerShdw blurRad="50800" dist="50800" dir="5400000" algn="ctr" rotWithShape="0">
              <a:schemeClr val="bg1">
                <a:lumMod val="65000"/>
              </a:schemeClr>
            </a:outerShdw>
          </a:effectLst>
        </p:spPr>
        <p:txBody>
          <a:bodyPr>
            <a:normAutofit/>
          </a:bodyPr>
          <a:lstStyle/>
          <a:p>
            <a:pPr marL="0" indent="0" algn="ctr">
              <a:buNone/>
            </a:pPr>
            <a:r>
              <a:rPr lang="en-US" sz="4000" b="1" i="1" dirty="0"/>
              <a:t>Please Allow 48 Hours for Processing</a:t>
            </a:r>
          </a:p>
        </p:txBody>
      </p:sp>
    </p:spTree>
    <p:extLst>
      <p:ext uri="{BB962C8B-B14F-4D97-AF65-F5344CB8AC3E}">
        <p14:creationId xmlns:p14="http://schemas.microsoft.com/office/powerpoint/2010/main" val="1378813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9A7A-3507-AA3E-9EC0-1DCE608D0664}"/>
              </a:ext>
            </a:extLst>
          </p:cNvPr>
          <p:cNvSpPr>
            <a:spLocks noGrp="1"/>
          </p:cNvSpPr>
          <p:nvPr>
            <p:ph type="title"/>
          </p:nvPr>
        </p:nvSpPr>
        <p:spPr/>
        <p:txBody>
          <a:bodyPr/>
          <a:lstStyle/>
          <a:p>
            <a:r>
              <a:rPr lang="en-US" dirty="0"/>
              <a:t>Transcript Request Link</a:t>
            </a:r>
          </a:p>
        </p:txBody>
      </p:sp>
      <p:sp>
        <p:nvSpPr>
          <p:cNvPr id="5" name="Title 1">
            <a:extLst>
              <a:ext uri="{FF2B5EF4-FFF2-40B4-BE49-F238E27FC236}">
                <a16:creationId xmlns:a16="http://schemas.microsoft.com/office/drawing/2014/main" id="{B02A2F3F-99A3-359F-FADA-55523171AE0E}"/>
              </a:ext>
            </a:extLst>
          </p:cNvPr>
          <p:cNvSpPr>
            <a:spLocks noGrp="1"/>
          </p:cNvSpPr>
          <p:nvPr>
            <p:ph sz="half" idx="1"/>
          </p:nvPr>
        </p:nvSpPr>
        <p:spPr>
          <a:xfrm>
            <a:off x="1298575" y="2560638"/>
            <a:ext cx="4718050" cy="3309937"/>
          </a:xfrm>
        </p:spPr>
        <p:txBody>
          <a:bodyPr vert="horz" lIns="91440" tIns="45720" rIns="91440" bIns="45720" rtlCol="0" anchor="t">
            <a:normAutofit/>
          </a:bodyPr>
          <a:lstStyle/>
          <a:p>
            <a:pPr marL="0" indent="0" algn="ctr">
              <a:buNone/>
            </a:pPr>
            <a:br>
              <a:rPr lang="en-US" sz="1600" b="1" dirty="0">
                <a:solidFill>
                  <a:srgbClr val="262626"/>
                </a:solidFill>
              </a:rPr>
            </a:br>
            <a:r>
              <a:rPr lang="en-US" sz="1600" b="1" dirty="0">
                <a:solidFill>
                  <a:srgbClr val="262626"/>
                </a:solidFill>
                <a:hlinkClick r:id="rId2"/>
              </a:rPr>
              <a:t>https://docs.google.com/forms/d/e/1FAIpQLSfbszfZ2s2eKZVI1mJoGbdyQf0gdtU3kcQl0sDHbetevfNVaw/viewform</a:t>
            </a:r>
            <a:br>
              <a:rPr lang="en-US" sz="1600" b="1" dirty="0">
                <a:solidFill>
                  <a:srgbClr val="262626"/>
                </a:solidFill>
              </a:rPr>
            </a:br>
            <a:br>
              <a:rPr lang="en-US" sz="1600" dirty="0">
                <a:solidFill>
                  <a:srgbClr val="262626"/>
                </a:solidFill>
              </a:rPr>
            </a:br>
            <a:endParaRPr lang="en-US" sz="1600" dirty="0">
              <a:solidFill>
                <a:srgbClr val="262626"/>
              </a:solidFill>
            </a:endParaRPr>
          </a:p>
        </p:txBody>
      </p:sp>
      <p:pic>
        <p:nvPicPr>
          <p:cNvPr id="6" name="Content Placeholder 5" descr="A screenshot of a computer&#10;&#10;Description automatically generated">
            <a:extLst>
              <a:ext uri="{FF2B5EF4-FFF2-40B4-BE49-F238E27FC236}">
                <a16:creationId xmlns:a16="http://schemas.microsoft.com/office/drawing/2014/main" id="{45AF9569-9011-A6CD-E9E4-351E2B087410}"/>
              </a:ext>
            </a:extLst>
          </p:cNvPr>
          <p:cNvPicPr>
            <a:picLocks noGrp="1" noChangeAspect="1"/>
          </p:cNvPicPr>
          <p:nvPr>
            <p:ph sz="half" idx="2"/>
          </p:nvPr>
        </p:nvPicPr>
        <p:blipFill>
          <a:blip r:embed="rId3"/>
          <a:stretch>
            <a:fillRect/>
          </a:stretch>
        </p:blipFill>
        <p:spPr>
          <a:xfrm>
            <a:off x="7263060" y="2560638"/>
            <a:ext cx="2555380" cy="3309937"/>
          </a:xfrm>
          <a:prstGeom prst="rect">
            <a:avLst/>
          </a:prstGeom>
          <a:ln w="57150" cmpd="thickThin">
            <a:solidFill>
              <a:srgbClr val="7F7F7F"/>
            </a:solidFill>
            <a:miter lim="800000"/>
          </a:ln>
        </p:spPr>
      </p:pic>
    </p:spTree>
    <p:extLst>
      <p:ext uri="{BB962C8B-B14F-4D97-AF65-F5344CB8AC3E}">
        <p14:creationId xmlns:p14="http://schemas.microsoft.com/office/powerpoint/2010/main" val="2277561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CE5CC6-E0C6-2E02-5F0B-F313E86C881F}"/>
              </a:ext>
            </a:extLst>
          </p:cNvPr>
          <p:cNvPicPr>
            <a:picLocks noChangeAspect="1"/>
          </p:cNvPicPr>
          <p:nvPr/>
        </p:nvPicPr>
        <p:blipFill>
          <a:blip r:embed="rId2"/>
          <a:stretch>
            <a:fillRect/>
          </a:stretch>
        </p:blipFill>
        <p:spPr>
          <a:xfrm>
            <a:off x="1599236" y="2785242"/>
            <a:ext cx="8993528" cy="781680"/>
          </a:xfrm>
          <a:prstGeom prst="rect">
            <a:avLst/>
          </a:prstGeom>
        </p:spPr>
      </p:pic>
      <p:pic>
        <p:nvPicPr>
          <p:cNvPr id="5" name="Picture 4" descr="A screenshot of a table&#10;&#10;Description automatically generated">
            <a:extLst>
              <a:ext uri="{FF2B5EF4-FFF2-40B4-BE49-F238E27FC236}">
                <a16:creationId xmlns:a16="http://schemas.microsoft.com/office/drawing/2014/main" id="{159B8690-B87C-9D47-25B5-B783C2CE9DD2}"/>
              </a:ext>
            </a:extLst>
          </p:cNvPr>
          <p:cNvPicPr>
            <a:picLocks noChangeAspect="1"/>
          </p:cNvPicPr>
          <p:nvPr/>
        </p:nvPicPr>
        <p:blipFill>
          <a:blip r:embed="rId3"/>
          <a:stretch>
            <a:fillRect/>
          </a:stretch>
        </p:blipFill>
        <p:spPr>
          <a:xfrm>
            <a:off x="1626442" y="3873310"/>
            <a:ext cx="8939116" cy="1992050"/>
          </a:xfrm>
          <a:prstGeom prst="rect">
            <a:avLst/>
          </a:prstGeom>
        </p:spPr>
      </p:pic>
      <p:sp>
        <p:nvSpPr>
          <p:cNvPr id="6" name="Title 5">
            <a:extLst>
              <a:ext uri="{FF2B5EF4-FFF2-40B4-BE49-F238E27FC236}">
                <a16:creationId xmlns:a16="http://schemas.microsoft.com/office/drawing/2014/main" id="{0522B12F-9B09-AE89-834D-7E964E8857DD}"/>
              </a:ext>
            </a:extLst>
          </p:cNvPr>
          <p:cNvSpPr>
            <a:spLocks noGrp="1"/>
          </p:cNvSpPr>
          <p:nvPr>
            <p:ph type="title"/>
          </p:nvPr>
        </p:nvSpPr>
        <p:spPr/>
        <p:txBody>
          <a:bodyPr>
            <a:normAutofit fontScale="90000"/>
          </a:bodyPr>
          <a:lstStyle/>
          <a:p>
            <a:r>
              <a:rPr lang="en-US" dirty="0"/>
              <a:t>SSAR (Quarters)/ SPARK(Block)</a:t>
            </a:r>
            <a:br>
              <a:rPr lang="en-US" dirty="0"/>
            </a:br>
            <a:r>
              <a:rPr lang="en-US" dirty="0"/>
              <a:t>COVID Year 2020-2021</a:t>
            </a:r>
          </a:p>
        </p:txBody>
      </p:sp>
      <p:sp>
        <p:nvSpPr>
          <p:cNvPr id="9" name="Arrow: Left 8">
            <a:extLst>
              <a:ext uri="{FF2B5EF4-FFF2-40B4-BE49-F238E27FC236}">
                <a16:creationId xmlns:a16="http://schemas.microsoft.com/office/drawing/2014/main" id="{7FC78723-7D25-CF47-EC35-BCCF609E66AD}"/>
              </a:ext>
            </a:extLst>
          </p:cNvPr>
          <p:cNvSpPr/>
          <p:nvPr/>
        </p:nvSpPr>
        <p:spPr>
          <a:xfrm>
            <a:off x="10342179" y="2858814"/>
            <a:ext cx="1043623" cy="484632"/>
          </a:xfrm>
          <a:prstGeom prst="leftArrow">
            <a:avLst>
              <a:gd name="adj1" fmla="val 50000"/>
              <a:gd name="adj2" fmla="val 304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3DAE4105-43CA-F6E9-5F77-536E449CD1BE}"/>
              </a:ext>
            </a:extLst>
          </p:cNvPr>
          <p:cNvSpPr/>
          <p:nvPr/>
        </p:nvSpPr>
        <p:spPr>
          <a:xfrm>
            <a:off x="7716235" y="5213828"/>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2C93224C-40E5-1F88-FC7B-A02E0A4414A6}"/>
              </a:ext>
            </a:extLst>
          </p:cNvPr>
          <p:cNvSpPr/>
          <p:nvPr/>
        </p:nvSpPr>
        <p:spPr>
          <a:xfrm>
            <a:off x="9133490" y="5481149"/>
            <a:ext cx="978408" cy="22188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FD6D7A9B-E6E3-E914-8D6D-DFA578FDF992}"/>
                  </a:ext>
                </a:extLst>
              </p14:cNvPr>
              <p14:cNvContentPartPr/>
              <p14:nvPr/>
            </p14:nvContentPartPr>
            <p14:xfrm>
              <a:off x="8007170" y="2762954"/>
              <a:ext cx="411840" cy="402120"/>
            </p14:xfrm>
          </p:contentPart>
        </mc:Choice>
        <mc:Fallback xmlns="">
          <p:pic>
            <p:nvPicPr>
              <p:cNvPr id="12" name="Ink 11">
                <a:extLst>
                  <a:ext uri="{FF2B5EF4-FFF2-40B4-BE49-F238E27FC236}">
                    <a16:creationId xmlns:a16="http://schemas.microsoft.com/office/drawing/2014/main" id="{FD6D7A9B-E6E3-E914-8D6D-DFA578FDF992}"/>
                  </a:ext>
                </a:extLst>
              </p:cNvPr>
              <p:cNvPicPr/>
              <p:nvPr/>
            </p:nvPicPr>
            <p:blipFill>
              <a:blip r:embed="rId5"/>
              <a:stretch>
                <a:fillRect/>
              </a:stretch>
            </p:blipFill>
            <p:spPr>
              <a:xfrm>
                <a:off x="7998530" y="2753954"/>
                <a:ext cx="4294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2DA44EF3-B980-97EC-E9DB-1C47CBEB39BA}"/>
                  </a:ext>
                </a:extLst>
              </p14:cNvPr>
              <p14:cNvContentPartPr/>
              <p14:nvPr/>
            </p14:nvContentPartPr>
            <p14:xfrm>
              <a:off x="8669210" y="2836394"/>
              <a:ext cx="1403280" cy="327600"/>
            </p14:xfrm>
          </p:contentPart>
        </mc:Choice>
        <mc:Fallback xmlns="">
          <p:pic>
            <p:nvPicPr>
              <p:cNvPr id="13" name="Ink 12">
                <a:extLst>
                  <a:ext uri="{FF2B5EF4-FFF2-40B4-BE49-F238E27FC236}">
                    <a16:creationId xmlns:a16="http://schemas.microsoft.com/office/drawing/2014/main" id="{2DA44EF3-B980-97EC-E9DB-1C47CBEB39BA}"/>
                  </a:ext>
                </a:extLst>
              </p:cNvPr>
              <p:cNvPicPr/>
              <p:nvPr/>
            </p:nvPicPr>
            <p:blipFill>
              <a:blip r:embed="rId7"/>
              <a:stretch>
                <a:fillRect/>
              </a:stretch>
            </p:blipFill>
            <p:spPr>
              <a:xfrm>
                <a:off x="8660210" y="2827754"/>
                <a:ext cx="142092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80828594-3630-EB6A-005B-47A36421822F}"/>
                  </a:ext>
                </a:extLst>
              </p14:cNvPr>
              <p14:cNvContentPartPr/>
              <p14:nvPr/>
            </p14:nvContentPartPr>
            <p14:xfrm>
              <a:off x="8800250" y="5335514"/>
              <a:ext cx="462600" cy="289800"/>
            </p14:xfrm>
          </p:contentPart>
        </mc:Choice>
        <mc:Fallback xmlns="">
          <p:pic>
            <p:nvPicPr>
              <p:cNvPr id="14" name="Ink 13">
                <a:extLst>
                  <a:ext uri="{FF2B5EF4-FFF2-40B4-BE49-F238E27FC236}">
                    <a16:creationId xmlns:a16="http://schemas.microsoft.com/office/drawing/2014/main" id="{80828594-3630-EB6A-005B-47A36421822F}"/>
                  </a:ext>
                </a:extLst>
              </p:cNvPr>
              <p:cNvPicPr/>
              <p:nvPr/>
            </p:nvPicPr>
            <p:blipFill>
              <a:blip r:embed="rId9"/>
              <a:stretch>
                <a:fillRect/>
              </a:stretch>
            </p:blipFill>
            <p:spPr>
              <a:xfrm>
                <a:off x="8791610" y="5326514"/>
                <a:ext cx="480240" cy="307440"/>
              </a:xfrm>
              <a:prstGeom prst="rect">
                <a:avLst/>
              </a:prstGeom>
            </p:spPr>
          </p:pic>
        </mc:Fallback>
      </mc:AlternateContent>
      <p:grpSp>
        <p:nvGrpSpPr>
          <p:cNvPr id="19" name="Group 18">
            <a:extLst>
              <a:ext uri="{FF2B5EF4-FFF2-40B4-BE49-F238E27FC236}">
                <a16:creationId xmlns:a16="http://schemas.microsoft.com/office/drawing/2014/main" id="{1C5EA6CC-70D8-0AAD-3494-D9A5D979EB17}"/>
              </a:ext>
            </a:extLst>
          </p:cNvPr>
          <p:cNvGrpSpPr/>
          <p:nvPr/>
        </p:nvGrpSpPr>
        <p:grpSpPr>
          <a:xfrm>
            <a:off x="7155770" y="3932234"/>
            <a:ext cx="2051640" cy="379080"/>
            <a:chOff x="7155770" y="3932234"/>
            <a:chExt cx="2051640" cy="379080"/>
          </a:xfrm>
        </p:grpSpPr>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48E446E1-130A-99E0-A54B-E9D61E4AE1D2}"/>
                    </a:ext>
                  </a:extLst>
                </p14:cNvPr>
                <p14:cNvContentPartPr/>
                <p14:nvPr/>
              </p14:nvContentPartPr>
              <p14:xfrm>
                <a:off x="7155770" y="3967154"/>
                <a:ext cx="348840" cy="239400"/>
              </p14:xfrm>
            </p:contentPart>
          </mc:Choice>
          <mc:Fallback xmlns="">
            <p:pic>
              <p:nvPicPr>
                <p:cNvPr id="15" name="Ink 14">
                  <a:extLst>
                    <a:ext uri="{FF2B5EF4-FFF2-40B4-BE49-F238E27FC236}">
                      <a16:creationId xmlns:a16="http://schemas.microsoft.com/office/drawing/2014/main" id="{48E446E1-130A-99E0-A54B-E9D61E4AE1D2}"/>
                    </a:ext>
                  </a:extLst>
                </p:cNvPr>
                <p:cNvPicPr/>
                <p:nvPr/>
              </p:nvPicPr>
              <p:blipFill>
                <a:blip r:embed="rId11"/>
                <a:stretch>
                  <a:fillRect/>
                </a:stretch>
              </p:blipFill>
              <p:spPr>
                <a:xfrm>
                  <a:off x="7147130" y="3958514"/>
                  <a:ext cx="3664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F4AF20DC-F8B7-DC44-9441-215AFFB31AB9}"/>
                    </a:ext>
                  </a:extLst>
                </p14:cNvPr>
                <p14:cNvContentPartPr/>
                <p14:nvPr/>
              </p14:nvContentPartPr>
              <p14:xfrm>
                <a:off x="7659770" y="3939434"/>
                <a:ext cx="393480" cy="268200"/>
              </p14:xfrm>
            </p:contentPart>
          </mc:Choice>
          <mc:Fallback xmlns="">
            <p:pic>
              <p:nvPicPr>
                <p:cNvPr id="16" name="Ink 15">
                  <a:extLst>
                    <a:ext uri="{FF2B5EF4-FFF2-40B4-BE49-F238E27FC236}">
                      <a16:creationId xmlns:a16="http://schemas.microsoft.com/office/drawing/2014/main" id="{F4AF20DC-F8B7-DC44-9441-215AFFB31AB9}"/>
                    </a:ext>
                  </a:extLst>
                </p:cNvPr>
                <p:cNvPicPr/>
                <p:nvPr/>
              </p:nvPicPr>
              <p:blipFill>
                <a:blip r:embed="rId13"/>
                <a:stretch>
                  <a:fillRect/>
                </a:stretch>
              </p:blipFill>
              <p:spPr>
                <a:xfrm>
                  <a:off x="7651130" y="3930794"/>
                  <a:ext cx="4111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A7674F8D-6566-01C9-C733-00A138A6BBF5}"/>
                    </a:ext>
                  </a:extLst>
                </p14:cNvPr>
                <p14:cNvContentPartPr/>
                <p14:nvPr/>
              </p14:nvContentPartPr>
              <p14:xfrm>
                <a:off x="8281130" y="3932234"/>
                <a:ext cx="296280" cy="316800"/>
              </p14:xfrm>
            </p:contentPart>
          </mc:Choice>
          <mc:Fallback xmlns="">
            <p:pic>
              <p:nvPicPr>
                <p:cNvPr id="17" name="Ink 16">
                  <a:extLst>
                    <a:ext uri="{FF2B5EF4-FFF2-40B4-BE49-F238E27FC236}">
                      <a16:creationId xmlns:a16="http://schemas.microsoft.com/office/drawing/2014/main" id="{A7674F8D-6566-01C9-C733-00A138A6BBF5}"/>
                    </a:ext>
                  </a:extLst>
                </p:cNvPr>
                <p:cNvPicPr/>
                <p:nvPr/>
              </p:nvPicPr>
              <p:blipFill>
                <a:blip r:embed="rId15"/>
                <a:stretch>
                  <a:fillRect/>
                </a:stretch>
              </p:blipFill>
              <p:spPr>
                <a:xfrm>
                  <a:off x="8272490" y="3923234"/>
                  <a:ext cx="31392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92B220D2-142F-5F8D-42F1-F11636592F2B}"/>
                    </a:ext>
                  </a:extLst>
                </p14:cNvPr>
                <p14:cNvContentPartPr/>
                <p14:nvPr/>
              </p14:nvContentPartPr>
              <p14:xfrm>
                <a:off x="8690450" y="3938354"/>
                <a:ext cx="516960" cy="372960"/>
              </p14:xfrm>
            </p:contentPart>
          </mc:Choice>
          <mc:Fallback xmlns="">
            <p:pic>
              <p:nvPicPr>
                <p:cNvPr id="18" name="Ink 17">
                  <a:extLst>
                    <a:ext uri="{FF2B5EF4-FFF2-40B4-BE49-F238E27FC236}">
                      <a16:creationId xmlns:a16="http://schemas.microsoft.com/office/drawing/2014/main" id="{92B220D2-142F-5F8D-42F1-F11636592F2B}"/>
                    </a:ext>
                  </a:extLst>
                </p:cNvPr>
                <p:cNvPicPr/>
                <p:nvPr/>
              </p:nvPicPr>
              <p:blipFill>
                <a:blip r:embed="rId17"/>
                <a:stretch>
                  <a:fillRect/>
                </a:stretch>
              </p:blipFill>
              <p:spPr>
                <a:xfrm>
                  <a:off x="8681450" y="3929714"/>
                  <a:ext cx="534600" cy="39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B4E77212-4594-6B7E-1ABC-BBC1F3BDDB37}"/>
                  </a:ext>
                </a:extLst>
              </p14:cNvPr>
              <p14:cNvContentPartPr/>
              <p14:nvPr/>
            </p14:nvContentPartPr>
            <p14:xfrm>
              <a:off x="11151410" y="4740074"/>
              <a:ext cx="2160" cy="360"/>
            </p14:xfrm>
          </p:contentPart>
        </mc:Choice>
        <mc:Fallback xmlns="">
          <p:pic>
            <p:nvPicPr>
              <p:cNvPr id="20" name="Ink 19">
                <a:extLst>
                  <a:ext uri="{FF2B5EF4-FFF2-40B4-BE49-F238E27FC236}">
                    <a16:creationId xmlns:a16="http://schemas.microsoft.com/office/drawing/2014/main" id="{B4E77212-4594-6B7E-1ABC-BBC1F3BDDB37}"/>
                  </a:ext>
                </a:extLst>
              </p:cNvPr>
              <p:cNvPicPr/>
              <p:nvPr/>
            </p:nvPicPr>
            <p:blipFill>
              <a:blip r:embed="rId19"/>
              <a:stretch>
                <a:fillRect/>
              </a:stretch>
            </p:blipFill>
            <p:spPr>
              <a:xfrm>
                <a:off x="11142410" y="4731434"/>
                <a:ext cx="19800" cy="18000"/>
              </a:xfrm>
              <a:prstGeom prst="rect">
                <a:avLst/>
              </a:prstGeom>
            </p:spPr>
          </p:pic>
        </mc:Fallback>
      </mc:AlternateContent>
      <p:sp>
        <p:nvSpPr>
          <p:cNvPr id="21" name="Arrow: Up 20">
            <a:extLst>
              <a:ext uri="{FF2B5EF4-FFF2-40B4-BE49-F238E27FC236}">
                <a16:creationId xmlns:a16="http://schemas.microsoft.com/office/drawing/2014/main" id="{3B492525-6B34-4975-543C-47CCAC716FB4}"/>
              </a:ext>
            </a:extLst>
          </p:cNvPr>
          <p:cNvSpPr/>
          <p:nvPr/>
        </p:nvSpPr>
        <p:spPr>
          <a:xfrm>
            <a:off x="7965137" y="3429000"/>
            <a:ext cx="348840"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04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6" name="Picture 15">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9" name="Picture 18">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1" name="Straight Connector 20">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A screenshot of a computer&#10;&#10;Description automatically generated">
            <a:extLst>
              <a:ext uri="{FF2B5EF4-FFF2-40B4-BE49-F238E27FC236}">
                <a16:creationId xmlns:a16="http://schemas.microsoft.com/office/drawing/2014/main" id="{0786EACF-952C-3579-8A2C-C3592C65B60A}"/>
              </a:ext>
            </a:extLst>
          </p:cNvPr>
          <p:cNvPicPr>
            <a:picLocks noChangeAspect="1"/>
          </p:cNvPicPr>
          <p:nvPr/>
        </p:nvPicPr>
        <p:blipFill rotWithShape="1">
          <a:blip r:embed="rId5">
            <a:duotone>
              <a:prstClr val="black"/>
              <a:prstClr val="white"/>
            </a:duotone>
          </a:blip>
          <a:srcRect l="29542" r="31347"/>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2EE2039B-69BD-482A-841A-9C5206D96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6">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18010C1-DC06-49C2-A879-22A5A94F4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27" name="Group 26">
            <a:extLst>
              <a:ext uri="{FF2B5EF4-FFF2-40B4-BE49-F238E27FC236}">
                <a16:creationId xmlns:a16="http://schemas.microsoft.com/office/drawing/2014/main" id="{C929FEA8-B524-492D-9E1B-D7CF0D1C16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8" name="Rounded Rectangle 16">
              <a:extLst>
                <a:ext uri="{FF2B5EF4-FFF2-40B4-BE49-F238E27FC236}">
                  <a16:creationId xmlns:a16="http://schemas.microsoft.com/office/drawing/2014/main" id="{1DAE2262-A71A-4945-B478-4B69E5AD2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3C24B543-E1AE-4733-8F56-EF42C6766E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0" name="Rounded Rectangle 18">
              <a:extLst>
                <a:ext uri="{FF2B5EF4-FFF2-40B4-BE49-F238E27FC236}">
                  <a16:creationId xmlns:a16="http://schemas.microsoft.com/office/drawing/2014/main" id="{16CD6DAB-F615-4B33-AF13-B2FCBBFD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11444E18-A41E-4745-94A0-9F7B6E459D3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5" name="Title 4">
            <a:extLst>
              <a:ext uri="{FF2B5EF4-FFF2-40B4-BE49-F238E27FC236}">
                <a16:creationId xmlns:a16="http://schemas.microsoft.com/office/drawing/2014/main" id="{F70A5506-0B86-5914-4D82-F733C1E268E4}"/>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dirty="0"/>
              <a:t>Counselor Letter of Recommendation Packet</a:t>
            </a:r>
          </a:p>
        </p:txBody>
      </p:sp>
      <p:sp>
        <p:nvSpPr>
          <p:cNvPr id="6" name="Text Placeholder 5">
            <a:extLst>
              <a:ext uri="{FF2B5EF4-FFF2-40B4-BE49-F238E27FC236}">
                <a16:creationId xmlns:a16="http://schemas.microsoft.com/office/drawing/2014/main" id="{BDEEF043-09BC-6744-684D-298B64E47DB2}"/>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r>
              <a:rPr lang="en-US" sz="2100" dirty="0"/>
              <a:t>Google Classroom</a:t>
            </a:r>
          </a:p>
        </p:txBody>
      </p:sp>
      <p:cxnSp>
        <p:nvCxnSpPr>
          <p:cNvPr id="33" name="Straight Connector 32">
            <a:extLst>
              <a:ext uri="{FF2B5EF4-FFF2-40B4-BE49-F238E27FC236}">
                <a16:creationId xmlns:a16="http://schemas.microsoft.com/office/drawing/2014/main" id="{FA2F8AFE-17D5-4D84-BEE2-F0CAE81E6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64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pct10">
            <a:fgClr>
              <a:schemeClr val="accent1"/>
            </a:fgClr>
            <a:bgClr>
              <a:schemeClr val="bg1"/>
            </a:bgClr>
          </a:pattFill>
        </p:spPr>
        <p:txBody>
          <a:bodyPr>
            <a:normAutofit/>
          </a:bodyPr>
          <a:lstStyle/>
          <a:p>
            <a:r>
              <a:rPr lang="en-US" sz="6000" dirty="0"/>
              <a:t>College Applications</a:t>
            </a:r>
          </a:p>
        </p:txBody>
      </p:sp>
      <p:sp>
        <p:nvSpPr>
          <p:cNvPr id="3" name="Content Placeholder 2"/>
          <p:cNvSpPr>
            <a:spLocks noGrp="1"/>
          </p:cNvSpPr>
          <p:nvPr>
            <p:ph type="body" idx="1"/>
          </p:nvPr>
        </p:nvSpPr>
        <p:sp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6000" b="1" dirty="0"/>
              <a:t>Class of 2024</a:t>
            </a:r>
          </a:p>
        </p:txBody>
      </p:sp>
    </p:spTree>
    <p:extLst>
      <p:ext uri="{BB962C8B-B14F-4D97-AF65-F5344CB8AC3E}">
        <p14:creationId xmlns:p14="http://schemas.microsoft.com/office/powerpoint/2010/main" val="212600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Early Decision / Early Action</a:t>
            </a:r>
          </a:p>
        </p:txBody>
      </p:sp>
      <p:sp>
        <p:nvSpPr>
          <p:cNvPr id="4" name="Text Placeholder 3"/>
          <p:cNvSpPr>
            <a:spLocks noGrp="1"/>
          </p:cNvSpPr>
          <p:nvPr>
            <p:ph type="body" idx="1"/>
          </p:nvPr>
        </p:nvSpPr>
        <p:spPr/>
        <p:txBody>
          <a:bodyPr/>
          <a:lstStyle/>
          <a:p>
            <a:r>
              <a:rPr lang="en-US" dirty="0"/>
              <a:t>Early Decision (Binding)</a:t>
            </a:r>
          </a:p>
        </p:txBody>
      </p:sp>
      <p:sp>
        <p:nvSpPr>
          <p:cNvPr id="5" name="Content Placeholder 4"/>
          <p:cNvSpPr>
            <a:spLocks noGrp="1"/>
          </p:cNvSpPr>
          <p:nvPr>
            <p:ph sz="half" idx="2"/>
          </p:nvPr>
        </p:nvSpPr>
        <p:spPr>
          <a:xfrm>
            <a:off x="1295400" y="3243262"/>
            <a:ext cx="4718304" cy="2920471"/>
          </a:xfrm>
          <a:pattFill prst="pct5">
            <a:fgClr>
              <a:schemeClr val="accent1"/>
            </a:fgClr>
            <a:bgClr>
              <a:schemeClr val="bg1"/>
            </a:bgClr>
          </a:pattFill>
        </p:spPr>
        <p:txBody>
          <a:bodyPr>
            <a:normAutofit fontScale="55000" lnSpcReduction="20000"/>
          </a:bodyPr>
          <a:lstStyle/>
          <a:p>
            <a:r>
              <a:rPr lang="en-US" sz="2600" dirty="0"/>
              <a:t>Apply early (usually in November) to first-choice college.</a:t>
            </a:r>
          </a:p>
          <a:p>
            <a:r>
              <a:rPr lang="en-US" sz="2600" dirty="0"/>
              <a:t>Receive an admission (usually by December).</a:t>
            </a:r>
          </a:p>
          <a:p>
            <a:r>
              <a:rPr lang="en-US" sz="2600" dirty="0"/>
              <a:t>Agree to attend the college if accepted and offered a financial aid package that is considered adequate by the family.</a:t>
            </a:r>
          </a:p>
          <a:p>
            <a:r>
              <a:rPr lang="en-US" sz="2600" dirty="0"/>
              <a:t>Apply to only one college early decision.</a:t>
            </a:r>
          </a:p>
          <a:p>
            <a:r>
              <a:rPr lang="en-US" sz="2600" dirty="0"/>
              <a:t>Apply to other colleges under regular admission plans.</a:t>
            </a:r>
          </a:p>
          <a:p>
            <a:r>
              <a:rPr lang="en-US" sz="2600" dirty="0"/>
              <a:t>Withdraw all other applications if accepted by ED.</a:t>
            </a:r>
          </a:p>
          <a:p>
            <a:r>
              <a:rPr lang="en-US" sz="2600" dirty="0"/>
              <a:t>Send a nonrefundable deposit well in advance of May 1.</a:t>
            </a:r>
          </a:p>
          <a:p>
            <a:endParaRPr lang="en-US" dirty="0"/>
          </a:p>
        </p:txBody>
      </p:sp>
      <p:sp>
        <p:nvSpPr>
          <p:cNvPr id="6" name="Text Placeholder 5"/>
          <p:cNvSpPr>
            <a:spLocks noGrp="1"/>
          </p:cNvSpPr>
          <p:nvPr>
            <p:ph type="body" sz="quarter" idx="3"/>
          </p:nvPr>
        </p:nvSpPr>
        <p:spPr/>
        <p:txBody>
          <a:bodyPr/>
          <a:lstStyle/>
          <a:p>
            <a:r>
              <a:rPr lang="en-US" dirty="0"/>
              <a:t>Early Action (Nonbinding)</a:t>
            </a:r>
          </a:p>
        </p:txBody>
      </p:sp>
      <p:sp>
        <p:nvSpPr>
          <p:cNvPr id="7" name="Content Placeholder 6"/>
          <p:cNvSpPr>
            <a:spLocks noGrp="1"/>
          </p:cNvSpPr>
          <p:nvPr>
            <p:ph sz="quarter" idx="4"/>
          </p:nvPr>
        </p:nvSpPr>
        <p:spPr>
          <a:xfrm>
            <a:off x="6180670" y="3243262"/>
            <a:ext cx="4718304" cy="2157413"/>
          </a:xfrm>
          <a:pattFill prst="pct5">
            <a:fgClr>
              <a:schemeClr val="accent1"/>
            </a:fgClr>
            <a:bgClr>
              <a:schemeClr val="bg1"/>
            </a:bgClr>
          </a:pattFill>
        </p:spPr>
        <p:txBody>
          <a:bodyPr>
            <a:normAutofit fontScale="85000" lnSpcReduction="20000"/>
          </a:bodyPr>
          <a:lstStyle/>
          <a:p>
            <a:r>
              <a:rPr lang="en-US" sz="1900" dirty="0"/>
              <a:t>Apply early.</a:t>
            </a:r>
          </a:p>
          <a:p>
            <a:r>
              <a:rPr lang="en-US" sz="1900" dirty="0"/>
              <a:t>Receive an admission decision early (usually in January or February).</a:t>
            </a:r>
          </a:p>
          <a:p>
            <a:r>
              <a:rPr lang="en-US" sz="1900" dirty="0"/>
              <a:t>Consider acceptance offer but do not have to commit or withdraw all other applications.</a:t>
            </a:r>
          </a:p>
          <a:p>
            <a:r>
              <a:rPr lang="en-US" sz="1900" dirty="0"/>
              <a:t>Apply regular decision to other colleges.</a:t>
            </a:r>
          </a:p>
          <a:p>
            <a:r>
              <a:rPr lang="en-US" sz="1900" dirty="0"/>
              <a:t>Give college a decision no later than the May 1.</a:t>
            </a:r>
          </a:p>
          <a:p>
            <a:endParaRPr lang="en-US" dirty="0"/>
          </a:p>
        </p:txBody>
      </p:sp>
    </p:spTree>
    <p:extLst>
      <p:ext uri="{BB962C8B-B14F-4D97-AF65-F5344CB8AC3E}">
        <p14:creationId xmlns:p14="http://schemas.microsoft.com/office/powerpoint/2010/main" val="2530038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pct10">
            <a:fgClr>
              <a:schemeClr val="accent1"/>
            </a:fgClr>
            <a:bgClr>
              <a:schemeClr val="bg1"/>
            </a:bgClr>
          </a:pattFill>
        </p:spPr>
        <p:txBody>
          <a:bodyPr>
            <a:normAutofit/>
          </a:bodyPr>
          <a:lstStyle/>
          <a:p>
            <a:r>
              <a:rPr lang="en-US" sz="6000" dirty="0"/>
              <a:t>Applications</a:t>
            </a:r>
          </a:p>
        </p:txBody>
      </p:sp>
      <p:sp>
        <p:nvSpPr>
          <p:cNvPr id="3" name="Content Placeholder 2"/>
          <p:cNvSpPr>
            <a:spLocks noGrp="1"/>
          </p:cNvSpPr>
          <p:nvPr>
            <p:ph type="body" idx="1"/>
          </p:nvPr>
        </p:nvSpPr>
        <p:sp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4000" dirty="0"/>
              <a:t>Review College Website for Application Instructions &amp; Application Links</a:t>
            </a:r>
          </a:p>
        </p:txBody>
      </p:sp>
    </p:spTree>
    <p:extLst>
      <p:ext uri="{BB962C8B-B14F-4D97-AF65-F5344CB8AC3E}">
        <p14:creationId xmlns:p14="http://schemas.microsoft.com/office/powerpoint/2010/main" val="3345542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43">
            <a:extLst>
              <a:ext uri="{FF2B5EF4-FFF2-40B4-BE49-F238E27FC236}">
                <a16:creationId xmlns:a16="http://schemas.microsoft.com/office/drawing/2014/main" id="{5905931A-AC91-44D9-B92B-884869B1FE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5" name="Picture 44">
              <a:extLst>
                <a:ext uri="{FF2B5EF4-FFF2-40B4-BE49-F238E27FC236}">
                  <a16:creationId xmlns:a16="http://schemas.microsoft.com/office/drawing/2014/main" id="{8A1EEA72-A26B-4B81-AD25-363C15B9AA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6" name="Rectangle 45">
              <a:extLst>
                <a:ext uri="{FF2B5EF4-FFF2-40B4-BE49-F238E27FC236}">
                  <a16:creationId xmlns:a16="http://schemas.microsoft.com/office/drawing/2014/main" id="{4E9957B0-2320-4193-B75C-E67F13E79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7" name="Picture 46">
              <a:extLst>
                <a:ext uri="{FF2B5EF4-FFF2-40B4-BE49-F238E27FC236}">
                  <a16:creationId xmlns:a16="http://schemas.microsoft.com/office/drawing/2014/main" id="{3E9227BD-4822-4CB5-803B-7EE5D03D50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8" name="Picture 47">
              <a:extLst>
                <a:ext uri="{FF2B5EF4-FFF2-40B4-BE49-F238E27FC236}">
                  <a16:creationId xmlns:a16="http://schemas.microsoft.com/office/drawing/2014/main" id="{84310C4E-BB64-4302-AA1B-A6CF24C8481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67" name="Straight Connector 49">
            <a:extLst>
              <a:ext uri="{FF2B5EF4-FFF2-40B4-BE49-F238E27FC236}">
                <a16:creationId xmlns:a16="http://schemas.microsoft.com/office/drawing/2014/main" id="{10961521-1458-435A-A26E-3E9BD28D1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69" name="Rectangle 51">
            <a:extLst>
              <a:ext uri="{FF2B5EF4-FFF2-40B4-BE49-F238E27FC236}">
                <a16:creationId xmlns:a16="http://schemas.microsoft.com/office/drawing/2014/main" id="{B1772DAD-446C-4C23-8DD2-9EA339D8B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53">
            <a:extLst>
              <a:ext uri="{FF2B5EF4-FFF2-40B4-BE49-F238E27FC236}">
                <a16:creationId xmlns:a16="http://schemas.microsoft.com/office/drawing/2014/main" id="{55006BC8-6B91-450A-86BD-6FB65EACB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5" name="Picture 54">
              <a:extLst>
                <a:ext uri="{FF2B5EF4-FFF2-40B4-BE49-F238E27FC236}">
                  <a16:creationId xmlns:a16="http://schemas.microsoft.com/office/drawing/2014/main" id="{5E53EB03-ABCD-43FB-80B8-B99EFA91A94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6" name="Rectangle 55">
              <a:extLst>
                <a:ext uri="{FF2B5EF4-FFF2-40B4-BE49-F238E27FC236}">
                  <a16:creationId xmlns:a16="http://schemas.microsoft.com/office/drawing/2014/main" id="{16516F06-85E8-499D-83CE-43A050421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7" name="Picture 56">
              <a:extLst>
                <a:ext uri="{FF2B5EF4-FFF2-40B4-BE49-F238E27FC236}">
                  <a16:creationId xmlns:a16="http://schemas.microsoft.com/office/drawing/2014/main" id="{FEAB8FC2-6D2E-472F-A503-B39212C9E95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8" name="Picture 57">
              <a:extLst>
                <a:ext uri="{FF2B5EF4-FFF2-40B4-BE49-F238E27FC236}">
                  <a16:creationId xmlns:a16="http://schemas.microsoft.com/office/drawing/2014/main" id="{47CBDA81-DEF0-491E-A62D-73AB24C273B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72" name="Rectangle 59">
            <a:extLst>
              <a:ext uri="{FF2B5EF4-FFF2-40B4-BE49-F238E27FC236}">
                <a16:creationId xmlns:a16="http://schemas.microsoft.com/office/drawing/2014/main" id="{E26CFBA2-8375-42B7-BB40-605556C4E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659376"/>
          </a:xfrm>
          <a:prstGeom prst="rect">
            <a:avLst/>
          </a:prstGeom>
          <a:solidFill>
            <a:schemeClr val="bg2"/>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61">
            <a:extLst>
              <a:ext uri="{FF2B5EF4-FFF2-40B4-BE49-F238E27FC236}">
                <a16:creationId xmlns:a16="http://schemas.microsoft.com/office/drawing/2014/main" id="{455EE060-D59E-4B9A-8C1E-84440A775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1254051"/>
            <a:ext cx="2508652" cy="2094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application&#10;&#10;Description automatically generated">
            <a:extLst>
              <a:ext uri="{FF2B5EF4-FFF2-40B4-BE49-F238E27FC236}">
                <a16:creationId xmlns:a16="http://schemas.microsoft.com/office/drawing/2014/main" id="{6E13C73B-1053-1303-58C5-58659BE33B24}"/>
              </a:ext>
            </a:extLst>
          </p:cNvPr>
          <p:cNvPicPr>
            <a:picLocks noChangeAspect="1"/>
          </p:cNvPicPr>
          <p:nvPr/>
        </p:nvPicPr>
        <p:blipFill>
          <a:blip r:embed="rId4"/>
          <a:stretch>
            <a:fillRect/>
          </a:stretch>
        </p:blipFill>
        <p:spPr>
          <a:xfrm>
            <a:off x="1393878" y="1617214"/>
            <a:ext cx="2201116" cy="1326172"/>
          </a:xfrm>
          <a:prstGeom prst="rect">
            <a:avLst/>
          </a:prstGeom>
        </p:spPr>
      </p:pic>
      <p:sp>
        <p:nvSpPr>
          <p:cNvPr id="64" name="Rectangle 63">
            <a:extLst>
              <a:ext uri="{FF2B5EF4-FFF2-40B4-BE49-F238E27FC236}">
                <a16:creationId xmlns:a16="http://schemas.microsoft.com/office/drawing/2014/main" id="{BA00D986-71F3-4374-9993-6FFB6D186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147" y="1254050"/>
            <a:ext cx="2021427" cy="1511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Connector 65">
            <a:extLst>
              <a:ext uri="{FF2B5EF4-FFF2-40B4-BE49-F238E27FC236}">
                <a16:creationId xmlns:a16="http://schemas.microsoft.com/office/drawing/2014/main" id="{F6E9C41E-FDD8-44C7-BF30-687FB2D828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951" y="2400639"/>
            <a:ext cx="4389120" cy="0"/>
          </a:xfrm>
          <a:prstGeom prst="line">
            <a:avLst/>
          </a:prstGeom>
        </p:spPr>
        <p:style>
          <a:lnRef idx="2">
            <a:schemeClr val="accent1"/>
          </a:lnRef>
          <a:fillRef idx="0">
            <a:schemeClr val="accent1"/>
          </a:fillRef>
          <a:effectRef idx="1">
            <a:schemeClr val="accent1"/>
          </a:effectRef>
          <a:fontRef idx="minor">
            <a:schemeClr val="tx1"/>
          </a:fontRef>
        </p:style>
      </p:cxnSp>
      <p:sp>
        <p:nvSpPr>
          <p:cNvPr id="68" name="Rectangle 67">
            <a:extLst>
              <a:ext uri="{FF2B5EF4-FFF2-40B4-BE49-F238E27FC236}">
                <a16:creationId xmlns:a16="http://schemas.microsoft.com/office/drawing/2014/main" id="{6C451AE5-3856-4CA6-9324-3F475F3A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3509434"/>
            <a:ext cx="2508652" cy="2086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computer&#10;&#10;Description automatically generated">
            <a:extLst>
              <a:ext uri="{FF2B5EF4-FFF2-40B4-BE49-F238E27FC236}">
                <a16:creationId xmlns:a16="http://schemas.microsoft.com/office/drawing/2014/main" id="{132F31A6-FB78-BFAE-9872-18E45D9CD4DB}"/>
              </a:ext>
            </a:extLst>
          </p:cNvPr>
          <p:cNvPicPr>
            <a:picLocks noChangeAspect="1"/>
          </p:cNvPicPr>
          <p:nvPr/>
        </p:nvPicPr>
        <p:blipFill>
          <a:blip r:embed="rId5"/>
          <a:stretch>
            <a:fillRect/>
          </a:stretch>
        </p:blipFill>
        <p:spPr>
          <a:xfrm>
            <a:off x="1393878" y="4065784"/>
            <a:ext cx="2201116" cy="973993"/>
          </a:xfrm>
          <a:prstGeom prst="rect">
            <a:avLst/>
          </a:prstGeom>
        </p:spPr>
      </p:pic>
      <p:sp>
        <p:nvSpPr>
          <p:cNvPr id="70" name="Rectangle 69">
            <a:extLst>
              <a:ext uri="{FF2B5EF4-FFF2-40B4-BE49-F238E27FC236}">
                <a16:creationId xmlns:a16="http://schemas.microsoft.com/office/drawing/2014/main" id="{247A7C4C-EEE8-40B0-A8E1-1E249FD30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024" y="2917369"/>
            <a:ext cx="1996749" cy="267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1A08CDFE-47D6-3843-54DD-DAEA6025A4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2560" y="3634338"/>
            <a:ext cx="1686401" cy="1277448"/>
          </a:xfrm>
          <a:prstGeom prst="rect">
            <a:avLst/>
          </a:prstGeom>
        </p:spPr>
      </p:pic>
      <p:sp>
        <p:nvSpPr>
          <p:cNvPr id="6" name="TextBox 5">
            <a:extLst>
              <a:ext uri="{FF2B5EF4-FFF2-40B4-BE49-F238E27FC236}">
                <a16:creationId xmlns:a16="http://schemas.microsoft.com/office/drawing/2014/main" id="{4F1A6B8F-4C67-7C9B-ACBD-1F30DDDE7979}"/>
              </a:ext>
            </a:extLst>
          </p:cNvPr>
          <p:cNvSpPr txBox="1"/>
          <p:nvPr/>
        </p:nvSpPr>
        <p:spPr>
          <a:xfrm>
            <a:off x="6412198" y="2556932"/>
            <a:ext cx="475262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r>
              <a:rPr lang="en-US" sz="3200" b="1" dirty="0"/>
              <a:t>Common App </a:t>
            </a:r>
          </a:p>
          <a:p>
            <a:pPr>
              <a:spcBef>
                <a:spcPct val="20000"/>
              </a:spcBef>
              <a:spcAft>
                <a:spcPts val="600"/>
              </a:spcAft>
              <a:buClr>
                <a:schemeClr val="accent1"/>
              </a:buClr>
              <a:buSzPct val="115000"/>
            </a:pPr>
            <a:r>
              <a:rPr lang="en-US" dirty="0">
                <a:ln>
                  <a:solidFill>
                    <a:schemeClr val="tx1"/>
                  </a:solidFill>
                </a:ln>
                <a:solidFill>
                  <a:schemeClr val="tx1">
                    <a:lumMod val="85000"/>
                    <a:lumOff val="15000"/>
                  </a:schemeClr>
                </a:solidFill>
                <a:hlinkClick r:id="rId7">
                  <a:extLst>
                    <a:ext uri="{A12FA001-AC4F-418D-AE19-62706E023703}">
                      <ahyp:hlinkClr xmlns:ahyp="http://schemas.microsoft.com/office/drawing/2018/hyperlinkcolor" val="tx"/>
                    </a:ext>
                  </a:extLst>
                </a:hlinkClick>
              </a:rPr>
              <a:t>http://www.commonapp.org/</a:t>
            </a:r>
            <a:endParaRPr lang="en-US" dirty="0">
              <a:ln>
                <a:solidFill>
                  <a:schemeClr val="tx1"/>
                </a:solidFill>
              </a:ln>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sz="1800" dirty="0"/>
          </a:p>
          <a:p>
            <a:pPr>
              <a:spcBef>
                <a:spcPct val="20000"/>
              </a:spcBef>
              <a:spcAft>
                <a:spcPts val="600"/>
              </a:spcAft>
              <a:buClr>
                <a:schemeClr val="accent1"/>
              </a:buClr>
              <a:buSzPct val="115000"/>
              <a:buFont typeface="Arial"/>
              <a:buChar char="•"/>
            </a:pPr>
            <a:r>
              <a:rPr lang="en-US" sz="3200" b="1" dirty="0"/>
              <a:t>SSAR </a:t>
            </a:r>
          </a:p>
          <a:p>
            <a:pPr>
              <a:spcBef>
                <a:spcPct val="20000"/>
              </a:spcBef>
              <a:spcAft>
                <a:spcPts val="600"/>
              </a:spcAft>
              <a:buClr>
                <a:schemeClr val="accent1"/>
              </a:buClr>
              <a:buSzPct val="115000"/>
            </a:pPr>
            <a:r>
              <a:rPr lang="en-US" b="1" dirty="0">
                <a:solidFill>
                  <a:schemeClr val="tx1">
                    <a:lumMod val="85000"/>
                    <a:lumOff val="15000"/>
                  </a:schemeClr>
                </a:solidFill>
                <a:hlinkClick r:id="rId8">
                  <a:extLst>
                    <a:ext uri="{A12FA001-AC4F-418D-AE19-62706E023703}">
                      <ahyp:hlinkClr xmlns:ahyp="http://schemas.microsoft.com/office/drawing/2018/hyperlinkcolor" val="tx"/>
                    </a:ext>
                  </a:extLst>
                </a:hlinkClick>
              </a:rPr>
              <a:t>https://ssar.selfreportedtranscript.com/login.aspx</a:t>
            </a:r>
            <a:endParaRPr lang="en-US" b="1" dirty="0">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188816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1" name="Group 13320">
            <a:extLst>
              <a:ext uri="{FF2B5EF4-FFF2-40B4-BE49-F238E27FC236}">
                <a16:creationId xmlns:a16="http://schemas.microsoft.com/office/drawing/2014/main" id="{C4018560-A1B9-4D3C-B032-951724CDD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322" name="Picture 13321">
              <a:extLst>
                <a:ext uri="{FF2B5EF4-FFF2-40B4-BE49-F238E27FC236}">
                  <a16:creationId xmlns:a16="http://schemas.microsoft.com/office/drawing/2014/main" id="{C62B19BF-51B9-4290-AEA8-389BB41195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323" name="Rectangle 13322">
              <a:extLst>
                <a:ext uri="{FF2B5EF4-FFF2-40B4-BE49-F238E27FC236}">
                  <a16:creationId xmlns:a16="http://schemas.microsoft.com/office/drawing/2014/main" id="{69940D90-AB68-4B4D-8001-839F3B28C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324" name="Picture 13323">
              <a:extLst>
                <a:ext uri="{FF2B5EF4-FFF2-40B4-BE49-F238E27FC236}">
                  <a16:creationId xmlns:a16="http://schemas.microsoft.com/office/drawing/2014/main" id="{4E0E095C-2B33-4957-9D0D-EE4ABDE1EA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325" name="Picture 13324">
              <a:extLst>
                <a:ext uri="{FF2B5EF4-FFF2-40B4-BE49-F238E27FC236}">
                  <a16:creationId xmlns:a16="http://schemas.microsoft.com/office/drawing/2014/main" id="{8095A9A2-AE81-4840-9F6F-305708B87C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3327" name="Straight Connector 13326">
            <a:extLst>
              <a:ext uri="{FF2B5EF4-FFF2-40B4-BE49-F238E27FC236}">
                <a16:creationId xmlns:a16="http://schemas.microsoft.com/office/drawing/2014/main" id="{680E036D-DDAD-4AFE-AB68-D910280A76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3329" name="Rectangle 13328">
            <a:extLst>
              <a:ext uri="{FF2B5EF4-FFF2-40B4-BE49-F238E27FC236}">
                <a16:creationId xmlns:a16="http://schemas.microsoft.com/office/drawing/2014/main" id="{3095096E-C9EB-4C55-8BBC-C921DA8A5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31" name="Group 13330">
            <a:extLst>
              <a:ext uri="{FF2B5EF4-FFF2-40B4-BE49-F238E27FC236}">
                <a16:creationId xmlns:a16="http://schemas.microsoft.com/office/drawing/2014/main" id="{5E452E66-EBC2-4EB1-9374-6678C4D04E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332" name="Picture 13331">
              <a:extLst>
                <a:ext uri="{FF2B5EF4-FFF2-40B4-BE49-F238E27FC236}">
                  <a16:creationId xmlns:a16="http://schemas.microsoft.com/office/drawing/2014/main" id="{14CF760D-A2F9-45CA-BA5F-83C2B1550AD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333" name="Rectangle 13332">
              <a:extLst>
                <a:ext uri="{FF2B5EF4-FFF2-40B4-BE49-F238E27FC236}">
                  <a16:creationId xmlns:a16="http://schemas.microsoft.com/office/drawing/2014/main" id="{946E9726-0B3E-481D-ABEB-2276F6A23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334" name="Picture 13333">
              <a:extLst>
                <a:ext uri="{FF2B5EF4-FFF2-40B4-BE49-F238E27FC236}">
                  <a16:creationId xmlns:a16="http://schemas.microsoft.com/office/drawing/2014/main" id="{05CF53DA-B7C2-4E26-9569-0C0B93C729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335" name="Picture 13334">
              <a:extLst>
                <a:ext uri="{FF2B5EF4-FFF2-40B4-BE49-F238E27FC236}">
                  <a16:creationId xmlns:a16="http://schemas.microsoft.com/office/drawing/2014/main" id="{C08FEE20-A478-417E-B96D-D1A7E981FB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3315" name="Rectangle 4"/>
          <p:cNvSpPr>
            <a:spLocks noChangeArrowheads="1"/>
          </p:cNvSpPr>
          <p:nvPr/>
        </p:nvSpPr>
        <p:spPr bwMode="auto">
          <a:xfrm>
            <a:off x="1170564" y="982132"/>
            <a:ext cx="4561069" cy="14167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0"/>
              </a:spcBef>
              <a:spcAft>
                <a:spcPts val="600"/>
              </a:spcAft>
            </a:pPr>
            <a:r>
              <a:rPr lang="en-US" sz="4000" b="1" dirty="0">
                <a:ln w="3175" cmpd="sng">
                  <a:noFill/>
                </a:ln>
                <a:solidFill>
                  <a:schemeClr val="tx1">
                    <a:lumMod val="85000"/>
                    <a:lumOff val="15000"/>
                  </a:schemeClr>
                </a:solidFill>
                <a:latin typeface="+mj-lt"/>
                <a:ea typeface="+mj-ea"/>
                <a:cs typeface="+mj-cs"/>
              </a:rPr>
              <a:t>Graduation</a:t>
            </a:r>
            <a:endParaRPr lang="en-US" sz="4000" dirty="0">
              <a:ln w="3175" cmpd="sng">
                <a:noFill/>
              </a:ln>
              <a:solidFill>
                <a:schemeClr val="tx1">
                  <a:lumMod val="85000"/>
                  <a:lumOff val="15000"/>
                </a:schemeClr>
              </a:solidFill>
              <a:latin typeface="+mj-lt"/>
              <a:ea typeface="+mj-ea"/>
              <a:cs typeface="+mj-cs"/>
            </a:endParaRPr>
          </a:p>
        </p:txBody>
      </p:sp>
      <p:cxnSp>
        <p:nvCxnSpPr>
          <p:cNvPr id="13337" name="Straight Connector 13336">
            <a:extLst>
              <a:ext uri="{FF2B5EF4-FFF2-40B4-BE49-F238E27FC236}">
                <a16:creationId xmlns:a16="http://schemas.microsoft.com/office/drawing/2014/main" id="{E2825180-B6B5-413D-ACBA-8E3DCCD03F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13316" name="Rectangle 5"/>
          <p:cNvSpPr>
            <a:spLocks noChangeArrowheads="1"/>
          </p:cNvSpPr>
          <p:nvPr/>
        </p:nvSpPr>
        <p:spPr bwMode="auto">
          <a:xfrm>
            <a:off x="1193736" y="2556932"/>
            <a:ext cx="4265046" cy="33189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10000"/>
          </a:bodyPr>
          <a:lstStyle>
            <a:lvl1pPr marL="342900" indent="-342900">
              <a:defRPr>
                <a:solidFill>
                  <a:schemeClr val="tx1"/>
                </a:solidFill>
                <a:latin typeface="Verdana" panose="020B0604030504040204" pitchFamily="34" charset="0"/>
              </a:defRPr>
            </a:lvl1pPr>
            <a:lvl2pPr marL="800100" indent="-34290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114300" indent="0" algn="ctr">
              <a:spcBef>
                <a:spcPct val="20000"/>
              </a:spcBef>
              <a:spcAft>
                <a:spcPts val="600"/>
              </a:spcAft>
              <a:buClr>
                <a:schemeClr val="accent1"/>
              </a:buClr>
              <a:buSzPct val="115000"/>
            </a:pPr>
            <a:r>
              <a:rPr lang="en-US" sz="3600" b="1" i="0" u="none" strike="noStrike" dirty="0">
                <a:solidFill>
                  <a:schemeClr val="tx1">
                    <a:lumMod val="85000"/>
                    <a:lumOff val="15000"/>
                  </a:schemeClr>
                </a:solidFill>
                <a:latin typeface="+mn-lt"/>
              </a:rPr>
              <a:t>Thursday</a:t>
            </a:r>
          </a:p>
          <a:p>
            <a:pPr marL="114300" indent="0" algn="ctr">
              <a:spcBef>
                <a:spcPct val="20000"/>
              </a:spcBef>
              <a:spcAft>
                <a:spcPts val="600"/>
              </a:spcAft>
              <a:buClr>
                <a:schemeClr val="accent1"/>
              </a:buClr>
              <a:buSzPct val="115000"/>
            </a:pPr>
            <a:r>
              <a:rPr lang="en-US" sz="3600" b="1" i="0" u="none" strike="noStrike" dirty="0">
                <a:solidFill>
                  <a:schemeClr val="tx1">
                    <a:lumMod val="85000"/>
                    <a:lumOff val="15000"/>
                  </a:schemeClr>
                </a:solidFill>
                <a:latin typeface="+mn-lt"/>
              </a:rPr>
              <a:t>May 23, 2024</a:t>
            </a:r>
            <a:endParaRPr lang="en-US" b="1" dirty="0">
              <a:solidFill>
                <a:schemeClr val="tx1">
                  <a:lumMod val="85000"/>
                  <a:lumOff val="15000"/>
                </a:schemeClr>
              </a:solidFill>
              <a:ea typeface="Verdana" panose="020B0604030504040204" pitchFamily="34" charset="0"/>
            </a:endParaRPr>
          </a:p>
          <a:p>
            <a:pPr marL="114300" indent="0" algn="ctr">
              <a:spcBef>
                <a:spcPct val="20000"/>
              </a:spcBef>
              <a:spcAft>
                <a:spcPts val="600"/>
              </a:spcAft>
              <a:buClr>
                <a:schemeClr val="accent1"/>
              </a:buClr>
              <a:buSzPct val="115000"/>
            </a:pPr>
            <a:r>
              <a:rPr lang="en-US" sz="3600" b="1" i="0" u="none" strike="noStrike" dirty="0">
                <a:solidFill>
                  <a:schemeClr val="tx1">
                    <a:lumMod val="85000"/>
                    <a:lumOff val="15000"/>
                  </a:schemeClr>
                </a:solidFill>
                <a:latin typeface="+mn-lt"/>
              </a:rPr>
              <a:t>6:00 PM</a:t>
            </a:r>
            <a:endParaRPr lang="en-US" sz="3600" b="1" dirty="0">
              <a:solidFill>
                <a:schemeClr val="tx1">
                  <a:lumMod val="85000"/>
                  <a:lumOff val="15000"/>
                </a:schemeClr>
              </a:solidFill>
              <a:latin typeface="+mn-lt"/>
            </a:endParaRPr>
          </a:p>
          <a:p>
            <a:pPr marL="114300" indent="0" algn="ctr">
              <a:spcBef>
                <a:spcPct val="20000"/>
              </a:spcBef>
              <a:spcAft>
                <a:spcPts val="600"/>
              </a:spcAft>
              <a:buClr>
                <a:schemeClr val="accent1"/>
              </a:buClr>
              <a:buSzPct val="115000"/>
            </a:pPr>
            <a:r>
              <a:rPr lang="en-US" sz="3600" b="1" i="0" u="none" strike="noStrike" dirty="0">
                <a:solidFill>
                  <a:schemeClr val="tx1">
                    <a:lumMod val="85000"/>
                    <a:lumOff val="15000"/>
                  </a:schemeClr>
                </a:solidFill>
                <a:latin typeface="+mn-lt"/>
              </a:rPr>
              <a:t>King Center </a:t>
            </a:r>
            <a:r>
              <a:rPr lang="en-US" sz="3600" b="1" dirty="0">
                <a:solidFill>
                  <a:schemeClr val="tx1">
                    <a:lumMod val="85000"/>
                    <a:lumOff val="15000"/>
                  </a:schemeClr>
                </a:solidFill>
                <a:latin typeface="+mn-lt"/>
              </a:rPr>
              <a:t>Melbourne</a:t>
            </a:r>
            <a:br>
              <a:rPr lang="en-US" dirty="0">
                <a:latin typeface="+mn-lt"/>
              </a:rPr>
            </a:br>
            <a:endParaRPr lang="en-US" dirty="0">
              <a:solidFill>
                <a:schemeClr val="tx1">
                  <a:lumMod val="85000"/>
                  <a:lumOff val="15000"/>
                </a:schemeClr>
              </a:solidFill>
              <a:latin typeface="+mn-lt"/>
            </a:endParaRPr>
          </a:p>
        </p:txBody>
      </p:sp>
      <p:pic>
        <p:nvPicPr>
          <p:cNvPr id="5" name="Picture 4" descr="Image preview">
            <a:extLst>
              <a:ext uri="{FF2B5EF4-FFF2-40B4-BE49-F238E27FC236}">
                <a16:creationId xmlns:a16="http://schemas.microsoft.com/office/drawing/2014/main" id="{8E43D7FD-BF37-130D-5372-0AD41F75619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3447" y="1070349"/>
            <a:ext cx="2584054" cy="1996182"/>
          </a:xfrm>
          <a:prstGeom prst="rect">
            <a:avLst/>
          </a:prstGeom>
          <a:noFill/>
          <a:extLst>
            <a:ext uri="{909E8E84-426E-40DD-AFC4-6F175D3DCCD1}">
              <a14:hiddenFill xmlns:a14="http://schemas.microsoft.com/office/drawing/2010/main">
                <a:solidFill>
                  <a:srgbClr val="FFFFFF"/>
                </a:solidFill>
              </a14:hiddenFill>
            </a:ext>
          </a:extLst>
        </p:spPr>
      </p:pic>
      <p:sp>
        <p:nvSpPr>
          <p:cNvPr id="13339" name="Rectangle 13338">
            <a:extLst>
              <a:ext uri="{FF2B5EF4-FFF2-40B4-BE49-F238E27FC236}">
                <a16:creationId xmlns:a16="http://schemas.microsoft.com/office/drawing/2014/main" id="{AAC0C532-00FD-4EE5-9001-97375502D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41" name="Rectangle 13340">
            <a:extLst>
              <a:ext uri="{FF2B5EF4-FFF2-40B4-BE49-F238E27FC236}">
                <a16:creationId xmlns:a16="http://schemas.microsoft.com/office/drawing/2014/main" id="{82CEA73A-8A4A-4099-81EE-FB4D99DDE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267" y="3453833"/>
            <a:ext cx="2582183"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4" name="Slide Number Placeholder 3"/>
          <p:cNvSpPr>
            <a:spLocks noGrp="1"/>
          </p:cNvSpPr>
          <p:nvPr>
            <p:ph type="sldNum" sz="quarter" idx="12"/>
          </p:nvPr>
        </p:nvSpPr>
        <p:spPr>
          <a:xfrm>
            <a:off x="10353901" y="5934456"/>
            <a:ext cx="542697"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Aft>
                <a:spcPts val="600"/>
              </a:spcAft>
            </a:pPr>
            <a:fld id="{64873394-522D-42C6-9257-54540364DC58}" type="slidenum">
              <a:rPr lang="en-US" b="0" i="0" kern="1200" dirty="0">
                <a:solidFill>
                  <a:schemeClr val="tx1"/>
                </a:solidFill>
                <a:effectLst/>
                <a:latin typeface="+mn-lt"/>
                <a:ea typeface="+mn-ea"/>
                <a:cs typeface="+mn-cs"/>
              </a:rPr>
              <a:pPr>
                <a:spcAft>
                  <a:spcPts val="600"/>
                </a:spcAft>
              </a:pPr>
              <a:t>3</a:t>
            </a:fld>
            <a:endParaRPr lang="en-US" b="0" i="0" kern="1200" dirty="0">
              <a:solidFill>
                <a:schemeClr val="tx1"/>
              </a:solidFill>
              <a:effectLst/>
              <a:latin typeface="+mn-lt"/>
              <a:ea typeface="+mn-ea"/>
              <a:cs typeface="+mn-cs"/>
            </a:endParaRPr>
          </a:p>
        </p:txBody>
      </p:sp>
      <p:pic>
        <p:nvPicPr>
          <p:cNvPr id="3" name="Picture 2" descr="A picture containing icon&#10;&#10;Description automatically generated">
            <a:extLst>
              <a:ext uri="{FF2B5EF4-FFF2-40B4-BE49-F238E27FC236}">
                <a16:creationId xmlns:a16="http://schemas.microsoft.com/office/drawing/2014/main" id="{1119BCB6-F5A6-480D-BEE9-ACAE70EEC9D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55486" y="3595625"/>
            <a:ext cx="2530552" cy="2195253"/>
          </a:xfrm>
          <a:prstGeom prst="rect">
            <a:avLst/>
          </a:prstGeom>
        </p:spPr>
      </p:pic>
      <p:sp>
        <p:nvSpPr>
          <p:cNvPr id="4" name="TextBox 3">
            <a:extLst>
              <a:ext uri="{FF2B5EF4-FFF2-40B4-BE49-F238E27FC236}">
                <a16:creationId xmlns:a16="http://schemas.microsoft.com/office/drawing/2014/main" id="{C44B5084-167E-4B20-8F00-84B46656DE50}"/>
              </a:ext>
            </a:extLst>
          </p:cNvPr>
          <p:cNvSpPr txBox="1"/>
          <p:nvPr/>
        </p:nvSpPr>
        <p:spPr>
          <a:xfrm>
            <a:off x="8859384" y="5590823"/>
            <a:ext cx="252665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7" tooltip="http://suburbancorrespondent.blogspot.com/2013/05/finish-lin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pct20">
            <a:fgClr>
              <a:schemeClr val="accent1"/>
            </a:fgClr>
            <a:bgClr>
              <a:schemeClr val="bg1"/>
            </a:bgClr>
          </a:pattFill>
        </p:spPr>
        <p:txBody>
          <a:bodyPr>
            <a:normAutofit/>
          </a:bodyPr>
          <a:lstStyle/>
          <a:p>
            <a:r>
              <a:rPr lang="en-US" sz="5400" b="1" dirty="0"/>
              <a:t>Resume</a:t>
            </a:r>
          </a:p>
        </p:txBody>
      </p:sp>
      <p:sp>
        <p:nvSpPr>
          <p:cNvPr id="3" name="Content Placeholder 2"/>
          <p:cNvSpPr>
            <a:spLocks noGrp="1"/>
          </p:cNvSpPr>
          <p:nvPr>
            <p:ph idx="1"/>
          </p:nvPr>
        </p:nvSpPr>
        <p:spPr>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endParaRPr lang="en-US" dirty="0"/>
          </a:p>
          <a:p>
            <a:pPr marL="0" indent="0">
              <a:buNone/>
            </a:pPr>
            <a:endParaRPr lang="en-US" dirty="0"/>
          </a:p>
          <a:p>
            <a:pPr marL="0" indent="0">
              <a:buNone/>
            </a:pPr>
            <a:endParaRPr lang="en-US" dirty="0"/>
          </a:p>
        </p:txBody>
      </p:sp>
      <p:sp>
        <p:nvSpPr>
          <p:cNvPr id="6" name="Text Placeholder 5"/>
          <p:cNvSpPr>
            <a:spLocks noGrp="1"/>
          </p:cNvSpPr>
          <p:nvPr>
            <p:ph type="body" sz="half" idx="2"/>
          </p:nvPr>
        </p:nvSpPr>
        <p:sp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ln w="0"/>
                <a:solidFill>
                  <a:schemeClr val="tx1"/>
                </a:solidFill>
                <a:effectLst>
                  <a:outerShdw blurRad="38100" dist="19050" dir="2700000" algn="tl" rotWithShape="0">
                    <a:schemeClr val="dk1">
                      <a:alpha val="40000"/>
                    </a:schemeClr>
                  </a:outerShdw>
                </a:effectLst>
              </a:rPr>
              <a:t>Honors</a:t>
            </a:r>
          </a:p>
          <a:p>
            <a:r>
              <a:rPr lang="en-US" dirty="0">
                <a:ln w="0"/>
                <a:solidFill>
                  <a:schemeClr val="tx1"/>
                </a:solidFill>
                <a:effectLst>
                  <a:outerShdw blurRad="38100" dist="19050" dir="2700000" algn="tl" rotWithShape="0">
                    <a:schemeClr val="dk1">
                      <a:alpha val="40000"/>
                    </a:schemeClr>
                  </a:outerShdw>
                </a:effectLst>
              </a:rPr>
              <a:t>Awards</a:t>
            </a:r>
          </a:p>
          <a:p>
            <a:r>
              <a:rPr lang="en-US" dirty="0">
                <a:ln w="0"/>
                <a:solidFill>
                  <a:schemeClr val="tx1"/>
                </a:solidFill>
                <a:effectLst>
                  <a:outerShdw blurRad="38100" dist="19050" dir="2700000" algn="tl" rotWithShape="0">
                    <a:schemeClr val="dk1">
                      <a:alpha val="40000"/>
                    </a:schemeClr>
                  </a:outerShdw>
                </a:effectLst>
              </a:rPr>
              <a:t>Activities</a:t>
            </a:r>
          </a:p>
          <a:p>
            <a:r>
              <a:rPr lang="en-US" dirty="0">
                <a:ln w="0"/>
                <a:solidFill>
                  <a:schemeClr val="tx1"/>
                </a:solidFill>
                <a:effectLst>
                  <a:outerShdw blurRad="38100" dist="19050" dir="2700000" algn="tl" rotWithShape="0">
                    <a:schemeClr val="dk1">
                      <a:alpha val="40000"/>
                    </a:schemeClr>
                  </a:outerShdw>
                </a:effectLst>
              </a:rPr>
              <a:t>Leadership</a:t>
            </a:r>
          </a:p>
          <a:p>
            <a:r>
              <a:rPr lang="en-US" dirty="0">
                <a:ln w="0"/>
                <a:solidFill>
                  <a:schemeClr val="tx1"/>
                </a:solidFill>
                <a:effectLst>
                  <a:outerShdw blurRad="38100" dist="19050" dir="2700000" algn="tl" rotWithShape="0">
                    <a:schemeClr val="dk1">
                      <a:alpha val="40000"/>
                    </a:schemeClr>
                  </a:outerShdw>
                </a:effectLst>
              </a:rPr>
              <a:t>Community Service</a:t>
            </a:r>
          </a:p>
          <a:p>
            <a:r>
              <a:rPr lang="en-US" dirty="0">
                <a:ln w="0"/>
                <a:solidFill>
                  <a:schemeClr val="tx1"/>
                </a:solidFill>
                <a:effectLst>
                  <a:outerShdw blurRad="38100" dist="19050" dir="2700000" algn="tl" rotWithShape="0">
                    <a:schemeClr val="dk1">
                      <a:alpha val="40000"/>
                    </a:schemeClr>
                  </a:outerShdw>
                </a:effectLst>
              </a:rPr>
              <a:t>Employment</a:t>
            </a:r>
          </a:p>
          <a:p>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440" y="1234440"/>
            <a:ext cx="4617719" cy="4469130"/>
          </a:xfrm>
          <a:prstGeom prst="rect">
            <a:avLst/>
          </a:prstGeom>
        </p:spPr>
      </p:pic>
    </p:spTree>
    <p:extLst>
      <p:ext uri="{BB962C8B-B14F-4D97-AF65-F5344CB8AC3E}">
        <p14:creationId xmlns:p14="http://schemas.microsoft.com/office/powerpoint/2010/main" val="950840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140882"/>
            <a:ext cx="6241816" cy="1371600"/>
          </a:xfrm>
          <a:pattFill prst="pct10">
            <a:fgClr>
              <a:schemeClr val="accent1"/>
            </a:fgClr>
            <a:bgClr>
              <a:schemeClr val="bg1"/>
            </a:bgClr>
          </a:pattFill>
        </p:spPr>
        <p:txBody>
          <a:bodyPr>
            <a:normAutofit/>
          </a:bodyPr>
          <a:lstStyle/>
          <a:p>
            <a:r>
              <a:rPr lang="en-US" sz="6600" dirty="0"/>
              <a:t>Essay</a:t>
            </a:r>
          </a:p>
        </p:txBody>
      </p:sp>
      <p:sp>
        <p:nvSpPr>
          <p:cNvPr id="3" name="Content Placeholder 2"/>
          <p:cNvSpPr>
            <a:spLocks noGrp="1"/>
          </p:cNvSpPr>
          <p:nvPr>
            <p:ph type="body" sz="half" idx="2"/>
          </p:nvPr>
        </p:nvSpPr>
        <p:spPr>
          <a:xfrm>
            <a:off x="1295399" y="2720340"/>
            <a:ext cx="6241816" cy="2363892"/>
          </a:xfrm>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40000" lnSpcReduction="20000"/>
          </a:bodyPr>
          <a:lstStyle/>
          <a:p>
            <a:r>
              <a:rPr lang="en-US" sz="4900" b="1" dirty="0"/>
              <a:t>US News and World Report</a:t>
            </a:r>
          </a:p>
          <a:p>
            <a:r>
              <a:rPr lang="en-US" sz="4900" b="1" dirty="0"/>
              <a:t>Infographic: What Makes a Strong College Essay</a:t>
            </a:r>
          </a:p>
          <a:p>
            <a:r>
              <a:rPr lang="en-US" sz="4900" b="1" dirty="0"/>
              <a:t>Discover why these two real college essays got students in the door of Johns Hopkins University.</a:t>
            </a:r>
          </a:p>
          <a:p>
            <a:r>
              <a:rPr lang="en-US" sz="4800" dirty="0">
                <a:hlinkClick r:id="rId3"/>
              </a:rPr>
              <a:t>http://www.usnews.com/education/best-colleges/articles/2015/09/09/infographic-what-makes-a-strong-college-essayEssay</a:t>
            </a:r>
            <a:endParaRPr lang="en-US" sz="4800" dirty="0"/>
          </a:p>
          <a:p>
            <a:endParaRPr lang="en-US" sz="4800" dirty="0"/>
          </a:p>
          <a:p>
            <a:endParaRPr lang="en-US" dirty="0"/>
          </a:p>
          <a:p>
            <a:endParaRPr lang="en-US" dirty="0"/>
          </a:p>
        </p:txBody>
      </p:sp>
      <p:pic>
        <p:nvPicPr>
          <p:cNvPr id="1026" name="Picture 2" descr="http://cdn.thinglink.me/api/image/693191389390831616/1024/10/scaletowidth"/>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8489" r="848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56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26" name="Group 28">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0" name="Picture 29">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3" name="Picture 32">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7" name="Straight Connector 34">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A table with text and images&#10;&#10;Description automatically generated with medium confidence">
            <a:extLst>
              <a:ext uri="{FF2B5EF4-FFF2-40B4-BE49-F238E27FC236}">
                <a16:creationId xmlns:a16="http://schemas.microsoft.com/office/drawing/2014/main" id="{4E770692-6CBC-E599-9007-4D41FEC05230}"/>
              </a:ext>
            </a:extLst>
          </p:cNvPr>
          <p:cNvPicPr>
            <a:picLocks noChangeAspect="1"/>
          </p:cNvPicPr>
          <p:nvPr/>
        </p:nvPicPr>
        <p:blipFill rotWithShape="1">
          <a:blip r:embed="rId6"/>
          <a:srcRect t="406" b="19237"/>
          <a:stretch/>
        </p:blipFill>
        <p:spPr>
          <a:xfrm>
            <a:off x="20" y="10"/>
            <a:ext cx="12191980" cy="6857990"/>
          </a:xfrm>
          <a:prstGeom prst="rect">
            <a:avLst/>
          </a:prstGeom>
        </p:spPr>
      </p:pic>
      <p:sp>
        <p:nvSpPr>
          <p:cNvPr id="28" name="Rectangle 36">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7">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8">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36" name="Group 40">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42"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4"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4" name="Rectangle 3">
            <a:extLst>
              <a:ext uri="{FF2B5EF4-FFF2-40B4-BE49-F238E27FC236}">
                <a16:creationId xmlns:a16="http://schemas.microsoft.com/office/drawing/2014/main" id="{8F507C12-A788-4BFD-8542-7F1DD79C2FDD}"/>
              </a:ext>
            </a:extLst>
          </p:cNvPr>
          <p:cNvSpPr/>
          <p:nvPr/>
        </p:nvSpPr>
        <p:spPr>
          <a:xfrm>
            <a:off x="2692398" y="1871131"/>
            <a:ext cx="6815669" cy="151553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600" b="1" dirty="0">
                <a:ln w="3175" cmpd="sng">
                  <a:noFill/>
                </a:ln>
                <a:solidFill>
                  <a:schemeClr val="tx1">
                    <a:lumMod val="85000"/>
                    <a:lumOff val="15000"/>
                  </a:schemeClr>
                </a:solidFill>
                <a:latin typeface="+mj-lt"/>
                <a:ea typeface="+mj-ea"/>
                <a:cs typeface="+mj-cs"/>
              </a:rPr>
              <a:t>State University 2022-2023</a:t>
            </a:r>
          </a:p>
          <a:p>
            <a:pPr algn="ctr">
              <a:lnSpc>
                <a:spcPct val="90000"/>
              </a:lnSpc>
              <a:spcBef>
                <a:spcPct val="0"/>
              </a:spcBef>
              <a:spcAft>
                <a:spcPts val="600"/>
              </a:spcAft>
            </a:pPr>
            <a:r>
              <a:rPr lang="en-US" sz="4600" b="1" spc="0" dirty="0">
                <a:ln w="3175" cmpd="sng">
                  <a:noFill/>
                </a:ln>
                <a:solidFill>
                  <a:schemeClr val="tx1">
                    <a:lumMod val="85000"/>
                    <a:lumOff val="15000"/>
                  </a:schemeClr>
                </a:solidFill>
                <a:latin typeface="+mj-lt"/>
                <a:ea typeface="+mj-ea"/>
                <a:cs typeface="+mj-cs"/>
              </a:rPr>
              <a:t> SUS Matrix</a:t>
            </a:r>
          </a:p>
        </p:txBody>
      </p:sp>
      <p:cxnSp>
        <p:nvCxnSpPr>
          <p:cNvPr id="38" name="Straight Connector 46">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64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2" name="Picture 11">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 name="Picture 14">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2" name="Straight Connector 16">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A blurry image of people in a stadium&#10;&#10;Description automatically generated">
            <a:extLst>
              <a:ext uri="{FF2B5EF4-FFF2-40B4-BE49-F238E27FC236}">
                <a16:creationId xmlns:a16="http://schemas.microsoft.com/office/drawing/2014/main" id="{3B6FCB45-66D9-E8E0-0C8D-64E5CAAA56C5}"/>
              </a:ext>
            </a:extLst>
          </p:cNvPr>
          <p:cNvPicPr>
            <a:picLocks noChangeAspect="1"/>
          </p:cNvPicPr>
          <p:nvPr/>
        </p:nvPicPr>
        <p:blipFill rotWithShape="1">
          <a:blip r:embed="rId5">
            <a:duotone>
              <a:prstClr val="black"/>
              <a:prstClr val="white"/>
            </a:duotone>
          </a:blip>
          <a:srcRect l="18370" r="27408"/>
          <a:stretch/>
        </p:blipFill>
        <p:spPr>
          <a:xfrm>
            <a:off x="20" y="10"/>
            <a:ext cx="12191980" cy="6857990"/>
          </a:xfrm>
          <a:prstGeom prst="rect">
            <a:avLst/>
          </a:prstGeom>
        </p:spPr>
      </p:pic>
      <p:sp>
        <p:nvSpPr>
          <p:cNvPr id="33" name="Rectangle 18">
            <a:extLst>
              <a:ext uri="{FF2B5EF4-FFF2-40B4-BE49-F238E27FC236}">
                <a16:creationId xmlns:a16="http://schemas.microsoft.com/office/drawing/2014/main" id="{2EE2039B-69BD-482A-841A-9C5206D96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6">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0">
            <a:extLst>
              <a:ext uri="{FF2B5EF4-FFF2-40B4-BE49-F238E27FC236}">
                <a16:creationId xmlns:a16="http://schemas.microsoft.com/office/drawing/2014/main" id="{818010C1-DC06-49C2-A879-22A5A94F4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C929FEA8-B524-492D-9E1B-D7CF0D1C16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4" name="Rounded Rectangle 16">
              <a:extLst>
                <a:ext uri="{FF2B5EF4-FFF2-40B4-BE49-F238E27FC236}">
                  <a16:creationId xmlns:a16="http://schemas.microsoft.com/office/drawing/2014/main" id="{1DAE2262-A71A-4945-B478-4B69E5AD2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3C24B543-E1AE-4733-8F56-EF42C6766E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6" name="Rounded Rectangle 18">
              <a:extLst>
                <a:ext uri="{FF2B5EF4-FFF2-40B4-BE49-F238E27FC236}">
                  <a16:creationId xmlns:a16="http://schemas.microsoft.com/office/drawing/2014/main" id="{16CD6DAB-F615-4B33-AF13-B2FCBBFD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26">
              <a:extLst>
                <a:ext uri="{FF2B5EF4-FFF2-40B4-BE49-F238E27FC236}">
                  <a16:creationId xmlns:a16="http://schemas.microsoft.com/office/drawing/2014/main" id="{11444E18-A41E-4745-94A0-9F7B6E459D3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5" name="Title 4">
            <a:extLst>
              <a:ext uri="{FF2B5EF4-FFF2-40B4-BE49-F238E27FC236}">
                <a16:creationId xmlns:a16="http://schemas.microsoft.com/office/drawing/2014/main" id="{B37DA7FB-4164-DDA8-249D-652133AF7921}"/>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dirty="0"/>
              <a:t>NCAA</a:t>
            </a:r>
          </a:p>
        </p:txBody>
      </p:sp>
      <p:sp>
        <p:nvSpPr>
          <p:cNvPr id="6" name="Text Placeholder 5">
            <a:extLst>
              <a:ext uri="{FF2B5EF4-FFF2-40B4-BE49-F238E27FC236}">
                <a16:creationId xmlns:a16="http://schemas.microsoft.com/office/drawing/2014/main" id="{C097D859-D1EA-A852-CFC7-B70F8C70F846}"/>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r>
              <a:rPr lang="en-US" sz="2100" dirty="0"/>
              <a:t>College Athletes</a:t>
            </a:r>
          </a:p>
        </p:txBody>
      </p:sp>
      <p:cxnSp>
        <p:nvCxnSpPr>
          <p:cNvPr id="36" name="Straight Connector 28">
            <a:extLst>
              <a:ext uri="{FF2B5EF4-FFF2-40B4-BE49-F238E27FC236}">
                <a16:creationId xmlns:a16="http://schemas.microsoft.com/office/drawing/2014/main" id="{FA2F8AFE-17D5-4D84-BEE2-F0CAE81E6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152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Check Sheet</a:t>
            </a:r>
          </a:p>
        </p:txBody>
      </p:sp>
      <p:pic>
        <p:nvPicPr>
          <p:cNvPr id="4" name="Picture 3" descr="A screenshot of a cell phone&#10;&#10;Description automatically generated">
            <a:extLst>
              <a:ext uri="{FF2B5EF4-FFF2-40B4-BE49-F238E27FC236}">
                <a16:creationId xmlns:a16="http://schemas.microsoft.com/office/drawing/2014/main" id="{94F0DD63-ABBB-4D20-994E-3C1397C68899}"/>
              </a:ext>
            </a:extLst>
          </p:cNvPr>
          <p:cNvPicPr>
            <a:picLocks noChangeAspect="1"/>
          </p:cNvPicPr>
          <p:nvPr/>
        </p:nvPicPr>
        <p:blipFill>
          <a:blip r:embed="rId3"/>
          <a:stretch>
            <a:fillRect/>
          </a:stretch>
        </p:blipFill>
        <p:spPr>
          <a:xfrm>
            <a:off x="1295402" y="2285999"/>
            <a:ext cx="9601196" cy="3589232"/>
          </a:xfrm>
          <a:prstGeom prst="rect">
            <a:avLst/>
          </a:prstGeom>
        </p:spPr>
      </p:pic>
      <p:pic>
        <p:nvPicPr>
          <p:cNvPr id="7" name="Picture 6" descr="Clipart - &lt;strong&gt;Pen&lt;/strong&gt;">
            <a:extLst>
              <a:ext uri="{FF2B5EF4-FFF2-40B4-BE49-F238E27FC236}">
                <a16:creationId xmlns:a16="http://schemas.microsoft.com/office/drawing/2014/main" id="{77021FAD-582F-445B-92C4-C329C8BFA7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839" y="1196064"/>
            <a:ext cx="4912161" cy="2878835"/>
          </a:xfrm>
          <a:prstGeom prst="rect">
            <a:avLst/>
          </a:prstGeom>
        </p:spPr>
      </p:pic>
    </p:spTree>
    <p:extLst>
      <p:ext uri="{BB962C8B-B14F-4D97-AF65-F5344CB8AC3E}">
        <p14:creationId xmlns:p14="http://schemas.microsoft.com/office/powerpoint/2010/main" val="3499023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56F87C5C-DF35-42D8-B5FF-555DE3593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B2D2BF3-27D6-4D20-A622-9DDF2ACE6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solidFill>
            <a:schemeClr val="bg2"/>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4F3CC3B-9F6E-462F-947B-ABEDF0800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b="1" dirty="0"/>
              <a:t>Florida Bright Futures</a:t>
            </a:r>
          </a:p>
        </p:txBody>
      </p:sp>
      <p:sp>
        <p:nvSpPr>
          <p:cNvPr id="3" name="Content Placeholder 2"/>
          <p:cNvSpPr>
            <a:spLocks noGrp="1"/>
          </p:cNvSpPr>
          <p:nvPr>
            <p:ph type="body" idx="1"/>
          </p:nvPr>
        </p:nvSpPr>
        <p:spPr>
          <a:xfrm>
            <a:off x="2692398" y="3657597"/>
            <a:ext cx="6815669" cy="1320802"/>
          </a:xfrm>
        </p:spPr>
        <p:txBody>
          <a:bodyPr vert="horz" lIns="91440" tIns="45720" rIns="91440" bIns="45720" rtlCol="0" anchor="t">
            <a:normAutofit/>
          </a:bodyPr>
          <a:lstStyle/>
          <a:p>
            <a:pPr>
              <a:lnSpc>
                <a:spcPct val="90000"/>
              </a:lnSpc>
            </a:pPr>
            <a:r>
              <a:rPr lang="en-US" sz="2100" b="1" dirty="0"/>
              <a:t>In order for </a:t>
            </a:r>
            <a:r>
              <a:rPr lang="en-US" sz="2100" b="1" dirty="0">
                <a:solidFill>
                  <a:srgbClr val="FF0000"/>
                </a:solidFill>
              </a:rPr>
              <a:t>ACT / SAT</a:t>
            </a:r>
            <a:r>
              <a:rPr lang="en-US" sz="2100" b="1" dirty="0"/>
              <a:t> scores to be sent to the repository, students must request their official single sitting test scores be sent to at least one of (12) Florida’s state public universities. </a:t>
            </a:r>
          </a:p>
        </p:txBody>
      </p:sp>
      <p:cxnSp>
        <p:nvCxnSpPr>
          <p:cNvPr id="22" name="Straight Connector 21">
            <a:extLst>
              <a:ext uri="{FF2B5EF4-FFF2-40B4-BE49-F238E27FC236}">
                <a16:creationId xmlns:a16="http://schemas.microsoft.com/office/drawing/2014/main" id="{D33B4346-E27D-4B30-9B39-4FD2767340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862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3D82-254D-4FB0-8738-5A11FB4DFDC2}"/>
              </a:ext>
            </a:extLst>
          </p:cNvPr>
          <p:cNvSpPr>
            <a:spLocks noGrp="1"/>
          </p:cNvSpPr>
          <p:nvPr>
            <p:ph type="title"/>
          </p:nvPr>
        </p:nvSpPr>
        <p:spPr/>
        <p:txBody>
          <a:bodyPr/>
          <a:lstStyle/>
          <a:p>
            <a:r>
              <a:rPr lang="en-US" dirty="0"/>
              <a:t>Florida Bright Futures </a:t>
            </a:r>
          </a:p>
        </p:txBody>
      </p:sp>
      <p:sp>
        <p:nvSpPr>
          <p:cNvPr id="4" name="Text Placeholder 3">
            <a:extLst>
              <a:ext uri="{FF2B5EF4-FFF2-40B4-BE49-F238E27FC236}">
                <a16:creationId xmlns:a16="http://schemas.microsoft.com/office/drawing/2014/main" id="{41A8C045-85EC-47EF-92DA-2CF10BD111A3}"/>
              </a:ext>
            </a:extLst>
          </p:cNvPr>
          <p:cNvSpPr>
            <a:spLocks noGrp="1"/>
          </p:cNvSpPr>
          <p:nvPr>
            <p:ph type="body" sz="half" idx="2"/>
          </p:nvPr>
        </p:nvSpPr>
        <p:spPr/>
        <p:txBody>
          <a:bodyPr/>
          <a:lstStyle/>
          <a:p>
            <a:r>
              <a:rPr lang="en-US" dirty="0">
                <a:hlinkClick r:id="rId3"/>
              </a:rPr>
              <a:t>https://www.floridastudentfinancialaidsg.org/PDF/FAS-FMS.pdf</a:t>
            </a:r>
            <a:endParaRPr lang="en-US" dirty="0"/>
          </a:p>
          <a:p>
            <a:endParaRPr lang="en-US" dirty="0"/>
          </a:p>
        </p:txBody>
      </p:sp>
      <p:pic>
        <p:nvPicPr>
          <p:cNvPr id="8" name="Content Placeholder 7" descr="A document with text and numbers&#10;&#10;Description automatically generated">
            <a:extLst>
              <a:ext uri="{FF2B5EF4-FFF2-40B4-BE49-F238E27FC236}">
                <a16:creationId xmlns:a16="http://schemas.microsoft.com/office/drawing/2014/main" id="{C4F876FE-F9B1-98B8-4DB1-6A1E4D43BB5E}"/>
              </a:ext>
            </a:extLst>
          </p:cNvPr>
          <p:cNvPicPr>
            <a:picLocks noGrp="1" noChangeAspect="1"/>
          </p:cNvPicPr>
          <p:nvPr>
            <p:ph idx="1"/>
          </p:nvPr>
        </p:nvPicPr>
        <p:blipFill>
          <a:blip r:embed="rId4"/>
          <a:stretch>
            <a:fillRect/>
          </a:stretch>
        </p:blipFill>
        <p:spPr>
          <a:xfrm>
            <a:off x="5707117" y="662153"/>
            <a:ext cx="5191071" cy="5454868"/>
          </a:xfrm>
        </p:spPr>
      </p:pic>
    </p:spTree>
    <p:extLst>
      <p:ext uri="{BB962C8B-B14F-4D97-AF65-F5344CB8AC3E}">
        <p14:creationId xmlns:p14="http://schemas.microsoft.com/office/powerpoint/2010/main" val="3283777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D713-C17A-0381-CED4-C106B3D2A59D}"/>
              </a:ext>
            </a:extLst>
          </p:cNvPr>
          <p:cNvSpPr>
            <a:spLocks noGrp="1"/>
          </p:cNvSpPr>
          <p:nvPr>
            <p:ph type="title"/>
          </p:nvPr>
        </p:nvSpPr>
        <p:spPr>
          <a:xfrm>
            <a:off x="2513722" y="1576842"/>
            <a:ext cx="6815669" cy="1515533"/>
          </a:xfrm>
        </p:spPr>
        <p:txBody>
          <a:bodyPr vert="horz" lIns="91440" tIns="45720" rIns="91440" bIns="45720" rtlCol="0" anchor="b">
            <a:normAutofit/>
          </a:bodyPr>
          <a:lstStyle/>
          <a:p>
            <a:r>
              <a:rPr lang="en-US" sz="5400" dirty="0"/>
              <a:t>ACT / SAT</a:t>
            </a:r>
          </a:p>
        </p:txBody>
      </p:sp>
      <p:sp>
        <p:nvSpPr>
          <p:cNvPr id="3" name="Text Placeholder 2">
            <a:extLst>
              <a:ext uri="{FF2B5EF4-FFF2-40B4-BE49-F238E27FC236}">
                <a16:creationId xmlns:a16="http://schemas.microsoft.com/office/drawing/2014/main" id="{FE68DD5D-FE55-0824-D00D-78FCB8F8E61A}"/>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pPr>
              <a:lnSpc>
                <a:spcPct val="90000"/>
              </a:lnSpc>
            </a:pPr>
            <a:r>
              <a:rPr lang="en-US" sz="2100" b="1"/>
              <a:t>In order for ACT / SAT scores to be sent to the repository, students must request their official single sitting test scores be sent to at least one of (12) Florida’s state public universities. </a:t>
            </a:r>
          </a:p>
          <a:p>
            <a:pPr>
              <a:lnSpc>
                <a:spcPct val="90000"/>
              </a:lnSpc>
            </a:pPr>
            <a:endParaRPr lang="en-US" sz="2100"/>
          </a:p>
        </p:txBody>
      </p:sp>
    </p:spTree>
    <p:extLst>
      <p:ext uri="{BB962C8B-B14F-4D97-AF65-F5344CB8AC3E}">
        <p14:creationId xmlns:p14="http://schemas.microsoft.com/office/powerpoint/2010/main" val="2019389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600379" cy="1822514"/>
          </a:xfrm>
        </p:spPr>
        <p:txBody>
          <a:bodyPr>
            <a:normAutofit fontScale="90000"/>
          </a:bodyPr>
          <a:lstStyle/>
          <a:p>
            <a:br>
              <a:rPr lang="en-US" dirty="0"/>
            </a:br>
            <a:r>
              <a:rPr lang="en-US" dirty="0"/>
              <a:t>Service Learning / Legislative Changes</a:t>
            </a:r>
            <a:br>
              <a:rPr lang="en-US" dirty="0"/>
            </a:br>
            <a:r>
              <a:rPr lang="en-US" sz="2200" dirty="0">
                <a:hlinkClick r:id="rId3"/>
              </a:rPr>
              <a:t>http://www.floridastudentfinancialaid.org/ssfad/PDF/BFHandbookChapter1.pdf</a:t>
            </a:r>
            <a:br>
              <a:rPr lang="en-US" dirty="0"/>
            </a:br>
            <a:endParaRPr lang="en-US" dirty="0"/>
          </a:p>
        </p:txBody>
      </p:sp>
      <p:sp>
        <p:nvSpPr>
          <p:cNvPr id="3" name="Content Placeholder 2"/>
          <p:cNvSpPr>
            <a:spLocks noGrp="1"/>
          </p:cNvSpPr>
          <p:nvPr>
            <p:ph type="body" idx="1"/>
          </p:nvPr>
        </p:nvSpPr>
        <p:spPr/>
        <p:txBody>
          <a:bodyPr/>
          <a:lstStyle/>
          <a:p>
            <a:pPr marL="0" indent="0">
              <a:buNone/>
            </a:pPr>
            <a:r>
              <a:rPr lang="en-US" dirty="0">
                <a:latin typeface="+mj-lt"/>
              </a:rPr>
              <a:t>Complete Hours by December 1</a:t>
            </a:r>
          </a:p>
          <a:p>
            <a:pPr marL="457200" lvl="1" indent="0">
              <a:buNone/>
            </a:pPr>
            <a:endParaRPr lang="en-US" dirty="0"/>
          </a:p>
        </p:txBody>
      </p:sp>
    </p:spTree>
    <p:extLst>
      <p:ext uri="{BB962C8B-B14F-4D97-AF65-F5344CB8AC3E}">
        <p14:creationId xmlns:p14="http://schemas.microsoft.com/office/powerpoint/2010/main" val="211579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F225-AF41-07C5-6EE8-6D9EB1A70885}"/>
              </a:ext>
            </a:extLst>
          </p:cNvPr>
          <p:cNvSpPr>
            <a:spLocks noGrp="1"/>
          </p:cNvSpPr>
          <p:nvPr>
            <p:ph type="title"/>
          </p:nvPr>
        </p:nvSpPr>
        <p:spPr/>
        <p:txBody>
          <a:bodyPr>
            <a:normAutofit fontScale="90000"/>
          </a:bodyPr>
          <a:lstStyle/>
          <a:p>
            <a:r>
              <a:rPr lang="en-US" dirty="0"/>
              <a:t>College and Career Readiness</a:t>
            </a:r>
            <a:br>
              <a:rPr lang="en-US" dirty="0"/>
            </a:br>
            <a:r>
              <a:rPr lang="en-US" dirty="0"/>
              <a:t>Ms. Cofer</a:t>
            </a:r>
          </a:p>
        </p:txBody>
      </p:sp>
      <p:sp>
        <p:nvSpPr>
          <p:cNvPr id="3" name="Content Placeholder 2">
            <a:extLst>
              <a:ext uri="{FF2B5EF4-FFF2-40B4-BE49-F238E27FC236}">
                <a16:creationId xmlns:a16="http://schemas.microsoft.com/office/drawing/2014/main" id="{8D92EF09-57CA-40E4-FDBE-9FEF41644F71}"/>
              </a:ext>
            </a:extLst>
          </p:cNvPr>
          <p:cNvSpPr>
            <a:spLocks noGrp="1"/>
          </p:cNvSpPr>
          <p:nvPr>
            <p:ph idx="1"/>
          </p:nvPr>
        </p:nvSpPr>
        <p:spPr>
          <a:xfrm>
            <a:off x="1295400" y="2556931"/>
            <a:ext cx="9730665" cy="3506518"/>
          </a:xfrm>
        </p:spPr>
        <p:txBody>
          <a:bodyPr>
            <a:noAutofit/>
          </a:bodyPr>
          <a:lstStyle/>
          <a:p>
            <a:r>
              <a:rPr lang="en-US" sz="2250" dirty="0"/>
              <a:t>Meet with Seniors and their guardian to check in with college plans and application process, as well as Diploma of Distinction requirements. The appointment link is in the Monday Report and the Class of 2024 Google Classroom</a:t>
            </a:r>
          </a:p>
          <a:p>
            <a:r>
              <a:rPr lang="en-US" sz="2250" dirty="0"/>
              <a:t>Assist with Bright Futures requirements/applications and scholarship opportunities</a:t>
            </a:r>
          </a:p>
          <a:p>
            <a:r>
              <a:rPr lang="en-US" sz="2250" dirty="0"/>
              <a:t>Start cultivating opportunities for industry-specific internships</a:t>
            </a:r>
          </a:p>
          <a:p>
            <a:r>
              <a:rPr lang="en-US" sz="2250" dirty="0"/>
              <a:t>Work along side the CTE teachers to fully complement their industry programs</a:t>
            </a:r>
          </a:p>
        </p:txBody>
      </p:sp>
    </p:spTree>
    <p:extLst>
      <p:ext uri="{BB962C8B-B14F-4D97-AF65-F5344CB8AC3E}">
        <p14:creationId xmlns:p14="http://schemas.microsoft.com/office/powerpoint/2010/main" val="360654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B3C6-706E-5997-4622-4E0D85A87BE2}"/>
              </a:ext>
            </a:extLst>
          </p:cNvPr>
          <p:cNvSpPr>
            <a:spLocks noGrp="1"/>
          </p:cNvSpPr>
          <p:nvPr>
            <p:ph type="title"/>
          </p:nvPr>
        </p:nvSpPr>
        <p:spPr/>
        <p:txBody>
          <a:bodyPr/>
          <a:lstStyle/>
          <a:p>
            <a:r>
              <a:rPr lang="en-US" dirty="0"/>
              <a:t>Senior Boards – April 19, 2024</a:t>
            </a:r>
          </a:p>
        </p:txBody>
      </p:sp>
      <p:sp>
        <p:nvSpPr>
          <p:cNvPr id="3" name="Content Placeholder 2">
            <a:extLst>
              <a:ext uri="{FF2B5EF4-FFF2-40B4-BE49-F238E27FC236}">
                <a16:creationId xmlns:a16="http://schemas.microsoft.com/office/drawing/2014/main" id="{7E3C2F18-3ACA-8647-B0BB-0A4C45BE07A5}"/>
              </a:ext>
            </a:extLst>
          </p:cNvPr>
          <p:cNvSpPr>
            <a:spLocks noGrp="1"/>
          </p:cNvSpPr>
          <p:nvPr>
            <p:ph idx="1"/>
          </p:nvPr>
        </p:nvSpPr>
        <p:spPr/>
        <p:txBody>
          <a:bodyPr>
            <a:normAutofit fontScale="92500" lnSpcReduction="20000"/>
          </a:bodyPr>
          <a:lstStyle/>
          <a:p>
            <a:r>
              <a:rPr lang="en-US" sz="2800" dirty="0"/>
              <a:t>Tangible projects due Thursday, April 11th at 3:30 p.m.</a:t>
            </a:r>
          </a:p>
          <a:p>
            <a:pPr>
              <a:buSzPct val="114999"/>
            </a:pPr>
            <a:r>
              <a:rPr lang="en-US" sz="2800" dirty="0"/>
              <a:t>Arrival – 12:20-12:30 – Attendance in Cafeteria – Boards in Gymnasium</a:t>
            </a:r>
            <a:endParaRPr lang="en-US" dirty="0"/>
          </a:p>
          <a:p>
            <a:pPr>
              <a:buSzPct val="114999"/>
            </a:pPr>
            <a:r>
              <a:rPr lang="en-US" sz="2800" dirty="0"/>
              <a:t>Dress – Business Professional </a:t>
            </a:r>
          </a:p>
          <a:p>
            <a:pPr>
              <a:buSzPct val="114999"/>
            </a:pPr>
            <a:r>
              <a:rPr lang="en-US" sz="2800" dirty="0"/>
              <a:t>Expectations</a:t>
            </a:r>
          </a:p>
          <a:p>
            <a:pPr lvl="1">
              <a:buSzPct val="114999"/>
            </a:pPr>
            <a:r>
              <a:rPr lang="en-US" dirty="0"/>
              <a:t>All attend and participate</a:t>
            </a:r>
          </a:p>
          <a:p>
            <a:pPr lvl="1">
              <a:buSzPct val="114999"/>
            </a:pPr>
            <a:r>
              <a:rPr lang="en-US" dirty="0"/>
              <a:t>Pass 4 components and Senior Project class </a:t>
            </a:r>
          </a:p>
          <a:p>
            <a:pPr lvl="1">
              <a:buSzPct val="114999"/>
            </a:pPr>
            <a:r>
              <a:rPr lang="en-US" dirty="0"/>
              <a:t>Present the entire time (12:20 p.m. to approximately 4:30 p.m.)</a:t>
            </a:r>
          </a:p>
        </p:txBody>
      </p:sp>
    </p:spTree>
    <p:extLst>
      <p:ext uri="{BB962C8B-B14F-4D97-AF65-F5344CB8AC3E}">
        <p14:creationId xmlns:p14="http://schemas.microsoft.com/office/powerpoint/2010/main" val="1442684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F225-AF41-07C5-6EE8-6D9EB1A70885}"/>
              </a:ext>
            </a:extLst>
          </p:cNvPr>
          <p:cNvSpPr>
            <a:spLocks noGrp="1"/>
          </p:cNvSpPr>
          <p:nvPr>
            <p:ph type="title"/>
          </p:nvPr>
        </p:nvSpPr>
        <p:spPr/>
        <p:txBody>
          <a:bodyPr/>
          <a:lstStyle/>
          <a:p>
            <a:r>
              <a:rPr lang="en-US" dirty="0"/>
              <a:t>Introducing Ms. </a:t>
            </a:r>
            <a:r>
              <a:rPr lang="en-US" dirty="0" err="1"/>
              <a:t>Cofer</a:t>
            </a:r>
            <a:endParaRPr lang="en-US" dirty="0"/>
          </a:p>
        </p:txBody>
      </p:sp>
      <p:sp>
        <p:nvSpPr>
          <p:cNvPr id="4" name="Content Placeholder 3">
            <a:extLst>
              <a:ext uri="{FF2B5EF4-FFF2-40B4-BE49-F238E27FC236}">
                <a16:creationId xmlns:a16="http://schemas.microsoft.com/office/drawing/2014/main" id="{9B28AF6B-9E01-78BF-2B43-6CBEE744D3C8}"/>
              </a:ext>
            </a:extLst>
          </p:cNvPr>
          <p:cNvSpPr>
            <a:spLocks noGrp="1"/>
          </p:cNvSpPr>
          <p:nvPr>
            <p:ph sz="half" idx="1"/>
          </p:nvPr>
        </p:nvSpPr>
        <p:spPr>
          <a:xfrm>
            <a:off x="962894" y="2459923"/>
            <a:ext cx="3209544" cy="3310128"/>
          </a:xfrm>
        </p:spPr>
        <p:txBody>
          <a:bodyPr/>
          <a:lstStyle/>
          <a:p>
            <a:pPr marL="0" marR="0" indent="0" algn="ctr">
              <a:lnSpc>
                <a:spcPct val="139000"/>
              </a:lnSpc>
              <a:spcBef>
                <a:spcPts val="0"/>
              </a:spcBef>
              <a:spcAft>
                <a:spcPts val="400"/>
              </a:spcAft>
              <a:buNone/>
            </a:pPr>
            <a:r>
              <a:rPr lang="en-US" sz="1800" b="1" kern="1400" spc="24" dirty="0">
                <a:ln>
                  <a:noFill/>
                </a:ln>
                <a:solidFill>
                  <a:srgbClr val="000000"/>
                </a:solidFill>
                <a:effectLst/>
                <a:latin typeface="Arial" panose="020B0604020202020204" pitchFamily="34" charset="0"/>
              </a:rPr>
              <a:t>CCR Website</a:t>
            </a:r>
            <a:r>
              <a:rPr lang="en-US" sz="1800" kern="1400" dirty="0">
                <a:ln>
                  <a:noFill/>
                </a:ln>
                <a:solidFill>
                  <a:srgbClr val="000000"/>
                </a:solidFill>
                <a:effectLst/>
                <a:latin typeface="Calibri" panose="020F0502020204030204" pitchFamily="34" charset="0"/>
              </a:rPr>
              <a:t> </a:t>
            </a:r>
          </a:p>
          <a:p>
            <a:pPr marL="0" indent="0">
              <a:buNone/>
            </a:pPr>
            <a:endParaRPr lang="en-US" dirty="0"/>
          </a:p>
        </p:txBody>
      </p:sp>
      <p:sp>
        <p:nvSpPr>
          <p:cNvPr id="7" name="Content Placeholder 3">
            <a:extLst>
              <a:ext uri="{FF2B5EF4-FFF2-40B4-BE49-F238E27FC236}">
                <a16:creationId xmlns:a16="http://schemas.microsoft.com/office/drawing/2014/main" id="{2AD630BB-B0D6-4141-712A-B7D260963183}"/>
              </a:ext>
            </a:extLst>
          </p:cNvPr>
          <p:cNvSpPr txBox="1">
            <a:spLocks/>
          </p:cNvSpPr>
          <p:nvPr/>
        </p:nvSpPr>
        <p:spPr>
          <a:xfrm>
            <a:off x="4491228" y="2459923"/>
            <a:ext cx="3209544" cy="331012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ctr" defTabSz="457200" rtl="0" eaLnBrk="1" fontAlgn="auto" latinLnBrk="0" hangingPunct="1">
              <a:lnSpc>
                <a:spcPct val="139000"/>
              </a:lnSpc>
              <a:spcBef>
                <a:spcPts val="0"/>
              </a:spcBef>
              <a:spcAft>
                <a:spcPts val="400"/>
              </a:spcAft>
              <a:buClr>
                <a:srgbClr val="C00000"/>
              </a:buClr>
              <a:buSzPct val="115000"/>
              <a:buFont typeface="Arial"/>
              <a:buNone/>
              <a:tabLst/>
              <a:defRPr/>
            </a:pPr>
            <a:r>
              <a:rPr kumimoji="0" lang="en-US" sz="1800" b="1" i="0" u="none" strike="noStrike" kern="1400" cap="none" spc="24" normalizeH="0" baseline="0" noProof="0" dirty="0">
                <a:ln>
                  <a:noFill/>
                </a:ln>
                <a:solidFill>
                  <a:srgbClr val="000000"/>
                </a:solidFill>
                <a:effectLst/>
                <a:uLnTx/>
                <a:uFillTx/>
                <a:latin typeface="Arial" panose="020B0604020202020204" pitchFamily="34" charset="0"/>
                <a:ea typeface="+mn-ea"/>
                <a:cs typeface="+mn-cs"/>
              </a:rPr>
              <a:t>College App Resources</a:t>
            </a:r>
            <a:endPar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p:txBody>
      </p:sp>
      <p:sp>
        <p:nvSpPr>
          <p:cNvPr id="8" name="Content Placeholder 3">
            <a:extLst>
              <a:ext uri="{FF2B5EF4-FFF2-40B4-BE49-F238E27FC236}">
                <a16:creationId xmlns:a16="http://schemas.microsoft.com/office/drawing/2014/main" id="{9D29FC89-D876-2A9C-8B20-58FC76A50224}"/>
              </a:ext>
            </a:extLst>
          </p:cNvPr>
          <p:cNvSpPr txBox="1">
            <a:spLocks/>
          </p:cNvSpPr>
          <p:nvPr/>
        </p:nvSpPr>
        <p:spPr>
          <a:xfrm>
            <a:off x="7899489" y="2459923"/>
            <a:ext cx="3209544" cy="331012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ctr" defTabSz="457200" rtl="0" eaLnBrk="1" fontAlgn="auto" latinLnBrk="0" hangingPunct="1">
              <a:lnSpc>
                <a:spcPct val="139000"/>
              </a:lnSpc>
              <a:spcBef>
                <a:spcPts val="0"/>
              </a:spcBef>
              <a:spcAft>
                <a:spcPts val="400"/>
              </a:spcAft>
              <a:buClr>
                <a:srgbClr val="C00000"/>
              </a:buClr>
              <a:buSzPct val="115000"/>
              <a:buFont typeface="Arial"/>
              <a:buNone/>
              <a:tabLst/>
              <a:defRPr/>
            </a:pPr>
            <a:r>
              <a:rPr kumimoji="0" lang="en-US" sz="1800" b="1" i="0" u="none" strike="noStrike" kern="1400" cap="none" spc="24" normalizeH="0" baseline="0" noProof="0" dirty="0">
                <a:ln>
                  <a:noFill/>
                </a:ln>
                <a:solidFill>
                  <a:srgbClr val="000000"/>
                </a:solidFill>
                <a:effectLst/>
                <a:uLnTx/>
                <a:uFillTx/>
                <a:latin typeface="Arial" panose="020B0604020202020204" pitchFamily="34" charset="0"/>
                <a:ea typeface="+mn-ea"/>
                <a:cs typeface="+mn-cs"/>
              </a:rPr>
              <a:t>Senior Meetings</a:t>
            </a:r>
            <a:endParaRPr kumimoji="0" lang="en-US" sz="1800" b="0" i="0" u="none" strike="noStrike" kern="1400" cap="none" spc="0" normalizeH="0" baseline="0" noProof="0" dirty="0">
              <a:ln>
                <a:noFill/>
              </a:ln>
              <a:solidFill>
                <a:srgbClr val="4D4D4D"/>
              </a:solidFill>
              <a:effectLst/>
              <a:uLnTx/>
              <a:uFillTx/>
              <a:latin typeface="Calibri" panose="020F0502020204030204" pitchFamily="34" charset="0"/>
              <a:ea typeface="+mn-ea"/>
              <a:cs typeface="+mn-cs"/>
            </a:endParaRPr>
          </a:p>
        </p:txBody>
      </p:sp>
      <p:pic>
        <p:nvPicPr>
          <p:cNvPr id="1026" name="Picture 2">
            <a:extLst>
              <a:ext uri="{FF2B5EF4-FFF2-40B4-BE49-F238E27FC236}">
                <a16:creationId xmlns:a16="http://schemas.microsoft.com/office/drawing/2014/main" id="{2E8A9F7A-D68D-0517-CC2F-53BDB5D9A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105" y="3074119"/>
            <a:ext cx="2227553" cy="2227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a:extLst>
              <a:ext uri="{FF2B5EF4-FFF2-40B4-BE49-F238E27FC236}">
                <a16:creationId xmlns:a16="http://schemas.microsoft.com/office/drawing/2014/main" id="{0A041094-4768-7C0F-5941-0196B68C6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306" y="3074119"/>
            <a:ext cx="2197388" cy="219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a:extLst>
              <a:ext uri="{FF2B5EF4-FFF2-40B4-BE49-F238E27FC236}">
                <a16:creationId xmlns:a16="http://schemas.microsoft.com/office/drawing/2014/main" id="{D1481FF0-0811-A5AF-CF02-9D11A50C8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341" y="3059124"/>
            <a:ext cx="2242552" cy="22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796529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Preferred Deadline	</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6000" dirty="0"/>
              <a:t>October 1, 2023</a:t>
            </a:r>
          </a:p>
          <a:p>
            <a:pPr marL="0" indent="0" algn="ctr">
              <a:buNone/>
            </a:pPr>
            <a:r>
              <a:rPr lang="en-US" sz="6000" dirty="0"/>
              <a:t>Always check your college website for the most up-to-date information</a:t>
            </a:r>
          </a:p>
        </p:txBody>
      </p:sp>
    </p:spTree>
    <p:extLst>
      <p:ext uri="{BB962C8B-B14F-4D97-AF65-F5344CB8AC3E}">
        <p14:creationId xmlns:p14="http://schemas.microsoft.com/office/powerpoint/2010/main" val="160636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High angle view of a rolled paper, brown notebook, and black notepad on a wooden table">
            <a:extLst>
              <a:ext uri="{FF2B5EF4-FFF2-40B4-BE49-F238E27FC236}">
                <a16:creationId xmlns:a16="http://schemas.microsoft.com/office/drawing/2014/main" id="{02F52EB8-0F7C-635E-034C-7063EB89D978}"/>
              </a:ext>
            </a:extLst>
          </p:cNvPr>
          <p:cNvPicPr>
            <a:picLocks noChangeAspect="1"/>
          </p:cNvPicPr>
          <p:nvPr/>
        </p:nvPicPr>
        <p:blipFill rotWithShape="1">
          <a:blip r:embed="rId3">
            <a:alphaModFix amt="50000"/>
          </a:blip>
          <a:srcRect t="7033" b="8698"/>
          <a:stretch/>
        </p:blipFill>
        <p:spPr>
          <a:xfrm>
            <a:off x="0" y="10"/>
            <a:ext cx="12191980" cy="6857990"/>
          </a:xfrm>
          <a:prstGeom prst="rect">
            <a:avLst/>
          </a:prstGeom>
        </p:spPr>
      </p:pic>
      <p:sp>
        <p:nvSpPr>
          <p:cNvPr id="2" name="Title 1">
            <a:extLst>
              <a:ext uri="{FF2B5EF4-FFF2-40B4-BE49-F238E27FC236}">
                <a16:creationId xmlns:a16="http://schemas.microsoft.com/office/drawing/2014/main" id="{AA8E0406-2CD3-3DBD-C642-6608A9A2F87B}"/>
              </a:ext>
            </a:extLst>
          </p:cNvPr>
          <p:cNvSpPr>
            <a:spLocks noGrp="1"/>
          </p:cNvSpPr>
          <p:nvPr>
            <p:ph type="ctrTitle"/>
          </p:nvPr>
        </p:nvSpPr>
        <p:spPr>
          <a:xfrm>
            <a:off x="2692398" y="1871131"/>
            <a:ext cx="6815669" cy="1515533"/>
          </a:xfrm>
        </p:spPr>
        <p:txBody>
          <a:bodyPr>
            <a:normAutofit/>
          </a:bodyPr>
          <a:lstStyle/>
          <a:p>
            <a:r>
              <a:rPr lang="en-US" b="1" dirty="0">
                <a:solidFill>
                  <a:srgbClr val="FFFFFF"/>
                </a:solidFill>
              </a:rPr>
              <a:t>Project Graduation</a:t>
            </a:r>
            <a:r>
              <a:rPr lang="en-US" dirty="0">
                <a:solidFill>
                  <a:srgbClr val="FFFFFF"/>
                </a:solidFill>
              </a:rPr>
              <a:t>	</a:t>
            </a:r>
          </a:p>
        </p:txBody>
      </p:sp>
      <p:sp>
        <p:nvSpPr>
          <p:cNvPr id="3" name="Subtitle 2">
            <a:extLst>
              <a:ext uri="{FF2B5EF4-FFF2-40B4-BE49-F238E27FC236}">
                <a16:creationId xmlns:a16="http://schemas.microsoft.com/office/drawing/2014/main" id="{B47573F1-6DB5-571C-5BD9-23AF3613AF7B}"/>
              </a:ext>
            </a:extLst>
          </p:cNvPr>
          <p:cNvSpPr>
            <a:spLocks noGrp="1"/>
          </p:cNvSpPr>
          <p:nvPr>
            <p:ph type="subTitle" idx="1"/>
          </p:nvPr>
        </p:nvSpPr>
        <p:spPr>
          <a:xfrm>
            <a:off x="2692398" y="3657597"/>
            <a:ext cx="6815669" cy="1320802"/>
          </a:xfrm>
        </p:spPr>
        <p:txBody>
          <a:bodyPr>
            <a:normAutofit/>
          </a:bodyPr>
          <a:lstStyle/>
          <a:p>
            <a:r>
              <a:rPr lang="en-US" sz="5400" b="1" dirty="0">
                <a:solidFill>
                  <a:srgbClr val="FFFFFF"/>
                </a:solidFill>
              </a:rPr>
              <a:t>Christine Barnett</a:t>
            </a:r>
          </a:p>
        </p:txBody>
      </p:sp>
      <p:cxnSp>
        <p:nvCxnSpPr>
          <p:cNvPr id="11" name="Straight Connector 10">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80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F167-D897-CEA1-D44F-4722C6716904}"/>
              </a:ext>
            </a:extLst>
          </p:cNvPr>
          <p:cNvSpPr>
            <a:spLocks noGrp="1"/>
          </p:cNvSpPr>
          <p:nvPr>
            <p:ph type="ctrTitle"/>
          </p:nvPr>
        </p:nvSpPr>
        <p:spPr/>
        <p:txBody>
          <a:bodyPr/>
          <a:lstStyle/>
          <a:p>
            <a:r>
              <a:rPr lang="en-US" dirty="0"/>
              <a:t>Project Graduation</a:t>
            </a:r>
          </a:p>
        </p:txBody>
      </p:sp>
      <p:sp>
        <p:nvSpPr>
          <p:cNvPr id="5" name="Rectangle 2">
            <a:extLst>
              <a:ext uri="{FF2B5EF4-FFF2-40B4-BE49-F238E27FC236}">
                <a16:creationId xmlns:a16="http://schemas.microsoft.com/office/drawing/2014/main" id="{29D567EB-BDE0-6061-61B8-4B36B8D82691}"/>
              </a:ext>
            </a:extLst>
          </p:cNvPr>
          <p:cNvSpPr>
            <a:spLocks noGrp="1" noChangeArrowheads="1"/>
          </p:cNvSpPr>
          <p:nvPr>
            <p:ph type="subTitle" idx="1"/>
          </p:nvPr>
        </p:nvSpPr>
        <p:spPr bwMode="auto">
          <a:xfrm>
            <a:off x="2692398" y="3348502"/>
            <a:ext cx="747191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What is Project Graduation?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dirty="0">
                <a:solidFill>
                  <a:srgbClr val="000000"/>
                </a:solidFill>
                <a:latin typeface="Arial" panose="020B0604020202020204" pitchFamily="34" charset="0"/>
                <a:cs typeface="Arial" panose="020B0604020202020204" pitchFamily="34" charset="0"/>
              </a:rPr>
              <a:t>When and Where? </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May 23, 2024 from 10 pm-5 am at Sky Zone,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DJ, prizes, games, tarot cards, and more! </a:t>
            </a:r>
            <a:endPar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Each student needs to complete the contract! Preferably by October :) </a:t>
            </a:r>
            <a:endPar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Visit </a:t>
            </a: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hlinkClick r:id="rId2"/>
              </a:rPr>
              <a:t>www.edgewoodprojectgraduation.com</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for all information! </a:t>
            </a:r>
            <a:endPar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722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4"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C8DF5A3-2ECA-78AD-2907-F7B61FE23169}"/>
              </a:ext>
            </a:extLst>
          </p:cNvPr>
          <p:cNvSpPr>
            <a:spLocks noGrp="1"/>
          </p:cNvSpPr>
          <p:nvPr>
            <p:ph type="title"/>
          </p:nvPr>
        </p:nvSpPr>
        <p:spPr>
          <a:xfrm>
            <a:off x="1055599" y="1055077"/>
            <a:ext cx="3001394" cy="4794578"/>
          </a:xfrm>
        </p:spPr>
        <p:txBody>
          <a:bodyPr>
            <a:normAutofit/>
          </a:bodyPr>
          <a:lstStyle/>
          <a:p>
            <a:r>
              <a:rPr lang="en-US" sz="4000" b="1" dirty="0">
                <a:solidFill>
                  <a:srgbClr val="262626"/>
                </a:solidFill>
              </a:rPr>
              <a:t>Donation /</a:t>
            </a:r>
            <a:br>
              <a:rPr lang="en-US" sz="4000" b="1" dirty="0">
                <a:solidFill>
                  <a:srgbClr val="262626"/>
                </a:solidFill>
              </a:rPr>
            </a:br>
            <a:r>
              <a:rPr lang="en-US" sz="4000" b="1" dirty="0">
                <a:solidFill>
                  <a:srgbClr val="262626"/>
                </a:solidFill>
              </a:rPr>
              <a:t>Fundraising</a:t>
            </a:r>
          </a:p>
        </p:txBody>
      </p:sp>
      <p:sp useBgFill="1">
        <p:nvSpPr>
          <p:cNvPr id="2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Rectangle 1">
            <a:extLst>
              <a:ext uri="{FF2B5EF4-FFF2-40B4-BE49-F238E27FC236}">
                <a16:creationId xmlns:a16="http://schemas.microsoft.com/office/drawing/2014/main" id="{4F43F095-770A-7B03-6E57-77ABE90F9E05}"/>
              </a:ext>
            </a:extLst>
          </p:cNvPr>
          <p:cNvGraphicFramePr>
            <a:graphicFrameLocks noGrp="1"/>
          </p:cNvGraphicFramePr>
          <p:nvPr>
            <p:ph idx="1"/>
            <p:extLst>
              <p:ext uri="{D42A27DB-BD31-4B8C-83A1-F6EECF244321}">
                <p14:modId xmlns:p14="http://schemas.microsoft.com/office/powerpoint/2010/main" val="59793519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10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0D383F-70B4-D298-9DB2-9492B7FB461D}"/>
              </a:ext>
            </a:extLst>
          </p:cNvPr>
          <p:cNvSpPr>
            <a:spLocks noGrp="1"/>
          </p:cNvSpPr>
          <p:nvPr>
            <p:ph type="title"/>
          </p:nvPr>
        </p:nvSpPr>
        <p:spPr/>
        <p:txBody>
          <a:bodyPr/>
          <a:lstStyle/>
          <a:p>
            <a:r>
              <a:rPr lang="en-US" b="1" dirty="0"/>
              <a:t>Fundraising</a:t>
            </a:r>
          </a:p>
        </p:txBody>
      </p:sp>
      <p:sp>
        <p:nvSpPr>
          <p:cNvPr id="7" name="Text Placeholder 6">
            <a:extLst>
              <a:ext uri="{FF2B5EF4-FFF2-40B4-BE49-F238E27FC236}">
                <a16:creationId xmlns:a16="http://schemas.microsoft.com/office/drawing/2014/main" id="{E32A1F8F-4E90-8FDF-EE0C-DC0AC1AA9877}"/>
              </a:ext>
            </a:extLst>
          </p:cNvPr>
          <p:cNvSpPr>
            <a:spLocks noGrp="1"/>
          </p:cNvSpPr>
          <p:nvPr>
            <p:ph type="body" sz="quarter" idx="3"/>
          </p:nvPr>
        </p:nvSpPr>
        <p:spPr/>
        <p:txBody>
          <a:bodyPr/>
          <a:lstStyle/>
          <a:p>
            <a:r>
              <a:rPr lang="en-US" b="1" u="sng" dirty="0"/>
              <a:t>CRAFT FAIR Dec. 9, 2023</a:t>
            </a:r>
          </a:p>
        </p:txBody>
      </p:sp>
      <p:sp>
        <p:nvSpPr>
          <p:cNvPr id="8" name="Content Placeholder 7">
            <a:extLst>
              <a:ext uri="{FF2B5EF4-FFF2-40B4-BE49-F238E27FC236}">
                <a16:creationId xmlns:a16="http://schemas.microsoft.com/office/drawing/2014/main" id="{B235403B-DE62-4B69-31B7-B50D54FF07F1}"/>
              </a:ext>
            </a:extLst>
          </p:cNvPr>
          <p:cNvSpPr>
            <a:spLocks noGrp="1"/>
          </p:cNvSpPr>
          <p:nvPr>
            <p:ph sz="quarter" idx="4"/>
          </p:nvPr>
        </p:nvSpPr>
        <p:spPr/>
        <p:txBody>
          <a:bodyPr>
            <a:normAutofit fontScale="92500" lnSpcReduction="20000"/>
          </a:bodyPr>
          <a:lstStyle/>
          <a:p>
            <a:pPr>
              <a:spcBef>
                <a:spcPts val="0"/>
              </a:spcBef>
              <a:spcAft>
                <a:spcPts val="0"/>
              </a:spcAft>
            </a:pPr>
            <a:r>
              <a:rPr lang="en-US" dirty="0">
                <a:solidFill>
                  <a:srgbClr val="000000"/>
                </a:solidFill>
                <a:effectLst/>
                <a:latin typeface="Arial" panose="020B0604020202020204" pitchFamily="34" charset="0"/>
                <a:cs typeface="Times New Roman" panose="02020603050405020304" pitchFamily="18" charset="0"/>
              </a:rPr>
              <a:t>Please attend!  </a:t>
            </a:r>
          </a:p>
          <a:p>
            <a:pPr marL="0" indent="0">
              <a:spcBef>
                <a:spcPts val="0"/>
              </a:spcBef>
              <a:spcAft>
                <a:spcPts val="0"/>
              </a:spcAft>
              <a:buNone/>
            </a:pPr>
            <a:endParaRPr lang="en-US" dirty="0">
              <a:solidFill>
                <a:srgbClr val="000000"/>
              </a:solidFill>
              <a:effectLst/>
              <a:latin typeface="Arial" panose="020B0604020202020204" pitchFamily="34" charset="0"/>
              <a:cs typeface="Times New Roman" panose="02020603050405020304" pitchFamily="18" charset="0"/>
            </a:endParaRPr>
          </a:p>
          <a:p>
            <a:pPr>
              <a:spcBef>
                <a:spcPts val="0"/>
              </a:spcBef>
              <a:spcAft>
                <a:spcPts val="0"/>
              </a:spcAft>
            </a:pPr>
            <a:r>
              <a:rPr lang="en-US" dirty="0">
                <a:solidFill>
                  <a:srgbClr val="000000"/>
                </a:solidFill>
                <a:effectLst/>
                <a:latin typeface="Arial" panose="020B0604020202020204" pitchFamily="34" charset="0"/>
                <a:cs typeface="Times New Roman" panose="02020603050405020304" pitchFamily="18" charset="0"/>
              </a:rPr>
              <a:t>Vendors and Food Trucks</a:t>
            </a:r>
          </a:p>
          <a:p>
            <a:pPr marL="0" indent="0">
              <a:spcBef>
                <a:spcPts val="0"/>
              </a:spcBef>
              <a:spcAft>
                <a:spcPts val="0"/>
              </a:spcAft>
              <a:buNone/>
            </a:pPr>
            <a:endParaRPr lang="en-US" dirty="0">
              <a:solidFill>
                <a:srgbClr val="000000"/>
              </a:solidFill>
              <a:effectLst/>
              <a:latin typeface="Arial" panose="020B0604020202020204" pitchFamily="34" charset="0"/>
              <a:cs typeface="Times New Roman" panose="02020603050405020304" pitchFamily="18" charset="0"/>
            </a:endParaRPr>
          </a:p>
          <a:p>
            <a:pPr>
              <a:spcBef>
                <a:spcPts val="0"/>
              </a:spcBef>
              <a:spcAft>
                <a:spcPts val="0"/>
              </a:spcAft>
            </a:pPr>
            <a:r>
              <a:rPr lang="en-US" dirty="0">
                <a:solidFill>
                  <a:srgbClr val="000000"/>
                </a:solidFill>
                <a:effectLst/>
                <a:latin typeface="Arial" panose="020B0604020202020204" pitchFamily="34" charset="0"/>
                <a:cs typeface="Times New Roman" panose="02020603050405020304" pitchFamily="18" charset="0"/>
              </a:rPr>
              <a:t>Volunteers needed to ask businesses for advertising (pass out flyers)</a:t>
            </a:r>
          </a:p>
          <a:p>
            <a:pPr marL="0" indent="0">
              <a:spcBef>
                <a:spcPts val="0"/>
              </a:spcBef>
              <a:spcAft>
                <a:spcPts val="0"/>
              </a:spcAft>
              <a:buNone/>
            </a:pPr>
            <a:endParaRPr lang="en-US" dirty="0">
              <a:solidFill>
                <a:srgbClr val="000000"/>
              </a:solidFill>
              <a:effectLst/>
              <a:latin typeface="Arial" panose="020B0604020202020204" pitchFamily="34" charset="0"/>
              <a:cs typeface="Times New Roman" panose="02020603050405020304" pitchFamily="18" charset="0"/>
            </a:endParaRPr>
          </a:p>
          <a:p>
            <a:pPr>
              <a:spcBef>
                <a:spcPts val="0"/>
              </a:spcBef>
              <a:spcAft>
                <a:spcPts val="0"/>
              </a:spcAft>
            </a:pPr>
            <a:r>
              <a:rPr lang="en-US" dirty="0">
                <a:solidFill>
                  <a:srgbClr val="000000"/>
                </a:solidFill>
                <a:effectLst/>
                <a:latin typeface="Arial" panose="020B0604020202020204" pitchFamily="34" charset="0"/>
                <a:cs typeface="Times New Roman" panose="02020603050405020304" pitchFamily="18" charset="0"/>
              </a:rPr>
              <a:t>Volunteers needed day of the event</a:t>
            </a:r>
            <a:endParaRPr lang="en-US" dirty="0">
              <a:solidFill>
                <a:srgbClr val="000000"/>
              </a:solidFill>
              <a:effectLst/>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1C5AA0A3-9AAA-8923-033D-952BB405EFC7}"/>
              </a:ext>
            </a:extLst>
          </p:cNvPr>
          <p:cNvSpPr>
            <a:spLocks noGrp="1"/>
          </p:cNvSpPr>
          <p:nvPr>
            <p:ph type="body" idx="1"/>
          </p:nvPr>
        </p:nvSpPr>
        <p:spPr/>
        <p:txBody>
          <a:bodyPr/>
          <a:lstStyle/>
          <a:p>
            <a:r>
              <a:rPr lang="en-US" b="1" u="sng" dirty="0"/>
              <a:t>BINGO February 2. 2024 </a:t>
            </a:r>
          </a:p>
        </p:txBody>
      </p:sp>
      <p:sp>
        <p:nvSpPr>
          <p:cNvPr id="6" name="Content Placeholder 5">
            <a:extLst>
              <a:ext uri="{FF2B5EF4-FFF2-40B4-BE49-F238E27FC236}">
                <a16:creationId xmlns:a16="http://schemas.microsoft.com/office/drawing/2014/main" id="{46DE989F-C8FC-AC84-4981-4E831CDC8B58}"/>
              </a:ext>
            </a:extLst>
          </p:cNvPr>
          <p:cNvSpPr>
            <a:spLocks noGrp="1"/>
          </p:cNvSpPr>
          <p:nvPr>
            <p:ph sz="half" idx="2"/>
          </p:nvPr>
        </p:nvSpPr>
        <p:spPr/>
        <p:txBody>
          <a:bodyPr>
            <a:normAutofit fontScale="92500" lnSpcReduction="20000"/>
          </a:bodyPr>
          <a:lstStyle/>
          <a:p>
            <a:r>
              <a:rPr lang="en-US" sz="2400" dirty="0">
                <a:solidFill>
                  <a:srgbClr val="000000"/>
                </a:solidFill>
                <a:effectLst/>
                <a:latin typeface="Arial" panose="020B0604020202020204" pitchFamily="34" charset="0"/>
                <a:ea typeface="Calibri" panose="020F0502020204030204" pitchFamily="34" charset="0"/>
              </a:rPr>
              <a:t>Need help to organize/plan</a:t>
            </a:r>
          </a:p>
          <a:p>
            <a:r>
              <a:rPr lang="en-US" dirty="0">
                <a:solidFill>
                  <a:srgbClr val="000000"/>
                </a:solidFill>
                <a:latin typeface="Arial" panose="020B0604020202020204" pitchFamily="34" charset="0"/>
                <a:ea typeface="Calibri" panose="020F0502020204030204" pitchFamily="34" charset="0"/>
              </a:rPr>
              <a:t>Ideas – Bake Sale, Table Decorating, Silent Auction, Vendors</a:t>
            </a:r>
          </a:p>
          <a:p>
            <a:r>
              <a:rPr lang="en-US" dirty="0">
                <a:solidFill>
                  <a:srgbClr val="000000"/>
                </a:solidFill>
                <a:latin typeface="Arial" panose="020B0604020202020204" pitchFamily="34" charset="0"/>
                <a:ea typeface="Calibri" panose="020F0502020204030204" pitchFamily="34" charset="0"/>
              </a:rPr>
              <a:t>Volunteers Needed</a:t>
            </a:r>
          </a:p>
          <a:p>
            <a:r>
              <a:rPr lang="en-US" dirty="0">
                <a:solidFill>
                  <a:srgbClr val="000000"/>
                </a:solidFill>
                <a:latin typeface="Arial" panose="020B0604020202020204" pitchFamily="34" charset="0"/>
                <a:ea typeface="Calibri" panose="020F0502020204030204" pitchFamily="34" charset="0"/>
              </a:rPr>
              <a:t>Volunteers to ask for Business Donations </a:t>
            </a:r>
            <a:endParaRPr lang="en-US" dirty="0"/>
          </a:p>
        </p:txBody>
      </p:sp>
    </p:spTree>
    <p:extLst>
      <p:ext uri="{BB962C8B-B14F-4D97-AF65-F5344CB8AC3E}">
        <p14:creationId xmlns:p14="http://schemas.microsoft.com/office/powerpoint/2010/main" val="74655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FE5CF0-534A-62A8-BA5E-9D2254BDC9DD}"/>
              </a:ext>
            </a:extLst>
          </p:cNvPr>
          <p:cNvSpPr>
            <a:spLocks noGrp="1"/>
          </p:cNvSpPr>
          <p:nvPr>
            <p:ph type="title"/>
          </p:nvPr>
        </p:nvSpPr>
        <p:spPr/>
        <p:txBody>
          <a:bodyPr/>
          <a:lstStyle/>
          <a:p>
            <a:r>
              <a:rPr lang="en-US" sz="3600" b="1" dirty="0"/>
              <a:t>Fundraising</a:t>
            </a:r>
            <a:r>
              <a:rPr lang="en-US" dirty="0"/>
              <a:t>	</a:t>
            </a:r>
          </a:p>
        </p:txBody>
      </p:sp>
      <p:graphicFrame>
        <p:nvGraphicFramePr>
          <p:cNvPr id="16" name="Content Placeholder 10">
            <a:extLst>
              <a:ext uri="{FF2B5EF4-FFF2-40B4-BE49-F238E27FC236}">
                <a16:creationId xmlns:a16="http://schemas.microsoft.com/office/drawing/2014/main" id="{4FDFEC5E-0B31-5D1D-12E9-18AB566BC383}"/>
              </a:ext>
            </a:extLst>
          </p:cNvPr>
          <p:cNvGraphicFramePr>
            <a:graphicFrameLocks noGrp="1"/>
          </p:cNvGraphicFramePr>
          <p:nvPr>
            <p:ph idx="1"/>
            <p:extLst>
              <p:ext uri="{D42A27DB-BD31-4B8C-83A1-F6EECF244321}">
                <p14:modId xmlns:p14="http://schemas.microsoft.com/office/powerpoint/2010/main" val="2827732154"/>
              </p:ext>
            </p:extLst>
          </p:nvPr>
        </p:nvGraphicFramePr>
        <p:xfrm>
          <a:off x="5418668" y="982131"/>
          <a:ext cx="5469466" cy="489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11">
            <a:extLst>
              <a:ext uri="{FF2B5EF4-FFF2-40B4-BE49-F238E27FC236}">
                <a16:creationId xmlns:a16="http://schemas.microsoft.com/office/drawing/2014/main" id="{A8DD688E-7F1A-39A6-ACEA-A7CEC218399B}"/>
              </a:ext>
            </a:extLst>
          </p:cNvPr>
          <p:cNvSpPr>
            <a:spLocks noGrp="1"/>
          </p:cNvSpPr>
          <p:nvPr>
            <p:ph type="body" sz="half" idx="2"/>
          </p:nvPr>
        </p:nvSpPr>
        <p:spPr/>
        <p:txBody>
          <a:bodyPr>
            <a:normAutofit fontScale="92500" lnSpcReduction="10000"/>
          </a:bodyPr>
          <a:lstStyle/>
          <a:p>
            <a:r>
              <a:rPr lang="en-US" sz="4800" dirty="0"/>
              <a:t>Words </a:t>
            </a:r>
          </a:p>
          <a:p>
            <a:r>
              <a:rPr lang="en-US" sz="4800" dirty="0"/>
              <a:t>of </a:t>
            </a:r>
          </a:p>
          <a:p>
            <a:r>
              <a:rPr lang="en-US" sz="4800" dirty="0"/>
              <a:t>Wisdom</a:t>
            </a:r>
          </a:p>
        </p:txBody>
      </p:sp>
    </p:spTree>
    <p:extLst>
      <p:ext uri="{BB962C8B-B14F-4D97-AF65-F5344CB8AC3E}">
        <p14:creationId xmlns:p14="http://schemas.microsoft.com/office/powerpoint/2010/main" val="32638000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2">
      <a:dk1>
        <a:sysClr val="windowText" lastClr="000000"/>
      </a:dk1>
      <a:lt1>
        <a:sysClr val="window" lastClr="FFFFFF"/>
      </a:lt1>
      <a:dk2>
        <a:srgbClr val="335B74"/>
      </a:dk2>
      <a:lt2>
        <a:srgbClr val="DFE3E5"/>
      </a:lt2>
      <a:accent1>
        <a:srgbClr val="C00000"/>
      </a:accent1>
      <a:accent2>
        <a:srgbClr val="A0ACB2"/>
      </a:accent2>
      <a:accent3>
        <a:srgbClr val="D8D8D8"/>
      </a:accent3>
      <a:accent4>
        <a:srgbClr val="7F7F7F"/>
      </a:accent4>
      <a:accent5>
        <a:srgbClr val="3E8853"/>
      </a:accent5>
      <a:accent6>
        <a:srgbClr val="62A39F"/>
      </a:accent6>
      <a:hlink>
        <a:srgbClr val="6B9F25"/>
      </a:hlink>
      <a:folHlink>
        <a:srgbClr val="B26B0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5F22565C6294438C5FCAA8B17474BB" ma:contentTypeVersion="5" ma:contentTypeDescription="Create a new document." ma:contentTypeScope="" ma:versionID="e84cb1da3d1a94b83858a673b258f36d">
  <xsd:schema xmlns:xsd="http://www.w3.org/2001/XMLSchema" xmlns:xs="http://www.w3.org/2001/XMLSchema" xmlns:p="http://schemas.microsoft.com/office/2006/metadata/properties" xmlns:ns3="ce58a2c0-b17f-4f3f-9acf-ec2f3b7ba6c2" xmlns:ns4="15757161-7368-4593-b9bb-37eca0380e17" targetNamespace="http://schemas.microsoft.com/office/2006/metadata/properties" ma:root="true" ma:fieldsID="8bdfce44bc0330afc383bdb21df71a3d" ns3:_="" ns4:_="">
    <xsd:import namespace="ce58a2c0-b17f-4f3f-9acf-ec2f3b7ba6c2"/>
    <xsd:import namespace="15757161-7368-4593-b9bb-37eca0380e1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8a2c0-b17f-4f3f-9acf-ec2f3b7ba6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757161-7368-4593-b9bb-37eca0380e1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FF6EC4-53C9-4A73-A442-24BF2B4B3039}">
  <ds:schemaRefs>
    <ds:schemaRef ds:uri="15757161-7368-4593-b9bb-37eca0380e17"/>
    <ds:schemaRef ds:uri="ce58a2c0-b17f-4f3f-9acf-ec2f3b7ba6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B0D88ED-D05D-426D-8096-5E79B80F254C}">
  <ds:schemaRefs>
    <ds:schemaRef ds:uri="http://schemas.microsoft.com/sharepoint/v3/contenttype/forms"/>
  </ds:schemaRefs>
</ds:datastoreItem>
</file>

<file path=customXml/itemProps3.xml><?xml version="1.0" encoding="utf-8"?>
<ds:datastoreItem xmlns:ds="http://schemas.openxmlformats.org/officeDocument/2006/customXml" ds:itemID="{7F08A7CD-F3AB-46BE-8E8B-7C227329B103}">
  <ds:schemaRefs>
    <ds:schemaRef ds:uri="15757161-7368-4593-b9bb-37eca0380e17"/>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ce58a2c0-b17f-4f3f-9acf-ec2f3b7ba6c2"/>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719</TotalTime>
  <Words>1333</Words>
  <Application>Microsoft Office PowerPoint</Application>
  <PresentationFormat>Widescreen</PresentationFormat>
  <Paragraphs>250</Paragraphs>
  <Slides>41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Acumin Pro</vt:lpstr>
      <vt:lpstr>Arial</vt:lpstr>
      <vt:lpstr>Arial Black</vt:lpstr>
      <vt:lpstr>Calibri</vt:lpstr>
      <vt:lpstr>Corbel</vt:lpstr>
      <vt:lpstr>Garamond</vt:lpstr>
      <vt:lpstr>Monotype Corsiva</vt:lpstr>
      <vt:lpstr>Verdana</vt:lpstr>
      <vt:lpstr>Organic</vt:lpstr>
      <vt:lpstr>    Edgewood  Senior Parent Night </vt:lpstr>
      <vt:lpstr>Updates from Administration</vt:lpstr>
      <vt:lpstr>PowerPoint Presentation</vt:lpstr>
      <vt:lpstr>Senior Boards – April 19, 2024</vt:lpstr>
      <vt:lpstr>Project Graduation </vt:lpstr>
      <vt:lpstr>Project Graduation</vt:lpstr>
      <vt:lpstr>Donation / Fundraising</vt:lpstr>
      <vt:lpstr>Fundraising</vt:lpstr>
      <vt:lpstr>Fundraising </vt:lpstr>
      <vt:lpstr>Senior Information</vt:lpstr>
      <vt:lpstr>SENIOR YEAR EVENTS  Ms. Noah</vt:lpstr>
      <vt:lpstr>Senior Information</vt:lpstr>
      <vt:lpstr>PowerPoint Presentation</vt:lpstr>
      <vt:lpstr>PowerPoint Presentation</vt:lpstr>
      <vt:lpstr>Senior Portraits</vt:lpstr>
      <vt:lpstr>Questions about pictures or yearbooks?</vt:lpstr>
      <vt:lpstr>College Planning 101</vt:lpstr>
      <vt:lpstr>Who's Who in the Guidance Department</vt:lpstr>
      <vt:lpstr>Class of 2024 Google Classroom</vt:lpstr>
      <vt:lpstr>College Planning 101</vt:lpstr>
      <vt:lpstr>Transcripts</vt:lpstr>
      <vt:lpstr>Transcript Request Forms</vt:lpstr>
      <vt:lpstr>Transcript Request Link</vt:lpstr>
      <vt:lpstr>SSAR (Quarters)/ SPARK(Block) COVID Year 2020-2021</vt:lpstr>
      <vt:lpstr>Counselor Letter of Recommendation Packet</vt:lpstr>
      <vt:lpstr>College Applications</vt:lpstr>
      <vt:lpstr>Early Decision / Early Action</vt:lpstr>
      <vt:lpstr>Applications</vt:lpstr>
      <vt:lpstr>PowerPoint Presentation</vt:lpstr>
      <vt:lpstr>Resume</vt:lpstr>
      <vt:lpstr>Essay</vt:lpstr>
      <vt:lpstr>PowerPoint Presentation</vt:lpstr>
      <vt:lpstr>NCAA</vt:lpstr>
      <vt:lpstr>College Check Sheet</vt:lpstr>
      <vt:lpstr>Florida Bright Futures</vt:lpstr>
      <vt:lpstr>Florida Bright Futures </vt:lpstr>
      <vt:lpstr>ACT / SAT</vt:lpstr>
      <vt:lpstr> Service Learning / Legislative Changes http://www.floridastudentfinancialaid.org/ssfad/PDF/BFHandbookChapter1.pdf </vt:lpstr>
      <vt:lpstr>College and Career Readiness Ms. Cofer</vt:lpstr>
      <vt:lpstr>Introducing Ms. Cofer</vt:lpstr>
      <vt:lpstr>Preferred Deadline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Parent Night</dc:title>
  <dc:creator>Cooper, Kristi@Edgewood</dc:creator>
  <cp:lastModifiedBy>Cooper.Kristi@Edgewood Jr Sr</cp:lastModifiedBy>
  <cp:revision>41</cp:revision>
  <cp:lastPrinted>2023-08-24T20:24:05Z</cp:lastPrinted>
  <dcterms:created xsi:type="dcterms:W3CDTF">2019-08-21T13:43:58Z</dcterms:created>
  <dcterms:modified xsi:type="dcterms:W3CDTF">2023-09-13T13:00:02Z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0x0101000F5F22565C6294438C5FCAA8B17474BB</vt:lpwstr>
  </property>
</Properties>
</file>