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89" r:id="rId5"/>
    <p:sldId id="259" r:id="rId6"/>
    <p:sldId id="261" r:id="rId7"/>
    <p:sldId id="260" r:id="rId8"/>
    <p:sldId id="262" r:id="rId9"/>
    <p:sldId id="263" r:id="rId10"/>
    <p:sldId id="264" r:id="rId11"/>
    <p:sldId id="288" r:id="rId12"/>
    <p:sldId id="287" r:id="rId13"/>
    <p:sldId id="268" r:id="rId14"/>
    <p:sldId id="290" r:id="rId15"/>
    <p:sldId id="269" r:id="rId16"/>
    <p:sldId id="272"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88825"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57">
          <p15:clr>
            <a:srgbClr val="A4A3A4"/>
          </p15:clr>
        </p15:guide>
        <p15:guide id="2" pos="223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zBqxivpyfyKoBrQ3wnO/SZukgX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8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7B56E-1CD4-9D88-0FC5-151DD17DCB1C}" v="55" dt="2023-11-08T20:33:45.091"/>
    <p1510:client id="{1C71CE9C-7154-08DC-421A-DDE0AA01A0FC}" v="1" dt="2023-11-13T20:16:43.689"/>
    <p1510:client id="{23053083-6E5A-970F-4A17-FFA2334ABC5A}" v="26" dt="2023-11-08T19:01:21.051"/>
    <p1510:client id="{39E35E54-D0B3-532E-3E55-EF57B80CF033}" v="35" dt="2023-11-08T18:57:58.866"/>
    <p1510:client id="{BA4FB3D4-328F-4ED4-9E63-D23884CF48DB}" v="46" dt="2023-11-08T16:41:25.185"/>
    <p1510:client id="{EF45022D-74A3-5EC7-8E0F-DB2B48055BD6}" v="195" dt="2023-11-08T16:25:49.896"/>
    <p1510:client id="{F35403C2-0141-52BB-03E3-9A768CCE0525}" v="12" dt="2023-11-08T19:19:30.041"/>
    <p1510:client id="{FB3C051E-5ECE-8B23-3F9E-CC4B612AD2EE}" v="2" dt="2023-11-13T15:07:41.804"/>
  </p1510:revLst>
</p1510:revInfo>
</file>

<file path=ppt/tableStyles.xml><?xml version="1.0" encoding="utf-8"?>
<a:tblStyleLst xmlns:a="http://schemas.openxmlformats.org/drawingml/2006/main" def="{61F97F66-3F87-4BDE-B066-79563FDF161F}">
  <a:tblStyle styleId="{61F97F66-3F87-4BDE-B066-79563FDF161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7071AD1-0968-4A85-8896-33CB7D9AF58F}" styleName="Table_1">
    <a:wholeTbl>
      <a:tcTxStyle b="off" i="off">
        <a:font>
          <a:latin typeface="Cambria"/>
          <a:ea typeface="Cambria"/>
          <a:cs typeface="Cambr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1E9"/>
          </a:solidFill>
        </a:fill>
      </a:tcStyle>
    </a:wholeTbl>
    <a:band1H>
      <a:tcTxStyle b="off" i="off"/>
      <a:tcStyle>
        <a:tcBdr/>
        <a:fill>
          <a:solidFill>
            <a:srgbClr val="F2E1D0"/>
          </a:solidFill>
        </a:fill>
      </a:tcStyle>
    </a:band1H>
    <a:band2H>
      <a:tcTxStyle b="off" i="off"/>
      <a:tcStyle>
        <a:tcBdr/>
      </a:tcStyle>
    </a:band2H>
    <a:band1V>
      <a:tcTxStyle b="off" i="off"/>
      <a:tcStyle>
        <a:tcBdr/>
        <a:fill>
          <a:solidFill>
            <a:srgbClr val="F2E1D0"/>
          </a:solidFill>
        </a:fill>
      </a:tcStyle>
    </a:band1V>
    <a:band2V>
      <a:tcTxStyle b="off" i="off"/>
      <a:tcStyle>
        <a:tcBdr/>
      </a:tcStyle>
    </a:band2V>
    <a:lastCol>
      <a:tcTxStyle b="on" i="off">
        <a:font>
          <a:latin typeface="Cambria"/>
          <a:ea typeface="Cambria"/>
          <a:cs typeface="Cambria"/>
        </a:font>
        <a:schemeClr val="lt1"/>
      </a:tcTxStyle>
      <a:tcStyle>
        <a:tcBdr/>
        <a:fill>
          <a:solidFill>
            <a:schemeClr val="accent1"/>
          </a:solidFill>
        </a:fill>
      </a:tcStyle>
    </a:lastCol>
    <a:firstCol>
      <a:tcTxStyle b="on" i="off">
        <a:font>
          <a:latin typeface="Cambria"/>
          <a:ea typeface="Cambria"/>
          <a:cs typeface="Cambria"/>
        </a:font>
        <a:schemeClr val="lt1"/>
      </a:tcTxStyle>
      <a:tcStyle>
        <a:tcBdr/>
        <a:fill>
          <a:solidFill>
            <a:schemeClr val="accent1"/>
          </a:solidFill>
        </a:fill>
      </a:tcStyle>
    </a:firstCol>
    <a:lastRow>
      <a:tcTxStyle b="on" i="off">
        <a:font>
          <a:latin typeface="Cambria"/>
          <a:ea typeface="Cambria"/>
          <a:cs typeface="Cambr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mbria"/>
          <a:ea typeface="Cambria"/>
          <a:cs typeface="Cambr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A83B4A1E-78C8-476E-B494-0B4EB288C51C}"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264" y="96"/>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200" tIns="47100" rIns="94200" bIns="47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9pPr>
          </a:lstStyle>
          <a:p>
            <a:endParaRPr/>
          </a:p>
        </p:txBody>
      </p:sp>
      <p:sp>
        <p:nvSpPr>
          <p:cNvPr id="4" name="Google Shape;4;n"/>
          <p:cNvSpPr txBox="1">
            <a:spLocks noGrp="1"/>
          </p:cNvSpPr>
          <p:nvPr>
            <p:ph type="dt" idx="10"/>
          </p:nvPr>
        </p:nvSpPr>
        <p:spPr>
          <a:xfrm>
            <a:off x="4023093" y="0"/>
            <a:ext cx="3077739" cy="469424"/>
          </a:xfrm>
          <a:prstGeom prst="rect">
            <a:avLst/>
          </a:prstGeom>
          <a:noFill/>
          <a:ln>
            <a:noFill/>
          </a:ln>
        </p:spPr>
        <p:txBody>
          <a:bodyPr spcFirstLastPara="1" wrap="square" lIns="94200" tIns="47100" rIns="94200" bIns="47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9pPr>
          </a:lstStyle>
          <a:p>
            <a:endParaRPr/>
          </a:p>
        </p:txBody>
      </p:sp>
      <p:sp>
        <p:nvSpPr>
          <p:cNvPr id="5" name="Google Shape;5;n"/>
          <p:cNvSpPr>
            <a:spLocks noGrp="1" noRot="1" noChangeAspect="1"/>
          </p:cNvSpPr>
          <p:nvPr>
            <p:ph type="sldImg" idx="3"/>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mbria"/>
                <a:ea typeface="Cambria"/>
                <a:cs typeface="Cambria"/>
                <a:sym typeface="Cambria"/>
              </a:defRPr>
            </a:lvl1pPr>
            <a:lvl2pPr marL="914400" marR="0" lvl="1"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mbria"/>
                <a:ea typeface="Cambria"/>
                <a:cs typeface="Cambria"/>
                <a:sym typeface="Cambria"/>
              </a:defRPr>
            </a:lvl2pPr>
            <a:lvl3pPr marL="1371600" marR="0" lvl="2"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mbria"/>
                <a:ea typeface="Cambria"/>
                <a:cs typeface="Cambria"/>
                <a:sym typeface="Cambria"/>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mbria"/>
                <a:ea typeface="Cambria"/>
                <a:cs typeface="Cambria"/>
                <a:sym typeface="Cambria"/>
              </a:defRPr>
            </a:lvl4pPr>
            <a:lvl5pPr marL="2286000" marR="0" lvl="4"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mbria"/>
                <a:ea typeface="Cambria"/>
                <a:cs typeface="Cambria"/>
                <a:sym typeface="Cambria"/>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mbria"/>
                <a:ea typeface="Cambria"/>
                <a:cs typeface="Cambria"/>
                <a:sym typeface="Cambria"/>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mbria"/>
                <a:ea typeface="Cambria"/>
                <a:cs typeface="Cambria"/>
                <a:sym typeface="Cambria"/>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mbria"/>
                <a:ea typeface="Cambria"/>
                <a:cs typeface="Cambria"/>
                <a:sym typeface="Cambria"/>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mbria"/>
                <a:ea typeface="Cambria"/>
                <a:cs typeface="Cambria"/>
                <a:sym typeface="Cambria"/>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200" tIns="47100" rIns="94200" bIns="47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mbria"/>
                <a:ea typeface="Cambria"/>
                <a:cs typeface="Cambria"/>
                <a:sym typeface="Cambria"/>
              </a:defRPr>
            </a:lvl9pPr>
          </a:lstStyle>
          <a:p>
            <a:endParaRPr/>
          </a:p>
        </p:txBody>
      </p:sp>
      <p:sp>
        <p:nvSpPr>
          <p:cNvPr id="8" name="Google Shape;8;n"/>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mbria"/>
                <a:ea typeface="Cambria"/>
                <a:cs typeface="Cambria"/>
                <a:sym typeface="Cambria"/>
              </a:rPr>
              <a:t>‹#›</a:t>
            </a:fld>
            <a:endParaRPr sz="1200" b="0" i="0" u="none" strike="noStrike" cap="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err="1"/>
              <a:t>Ingratta</a:t>
            </a:r>
            <a:endParaRPr err="1"/>
          </a:p>
          <a:p>
            <a:pPr marL="0" indent="0"/>
            <a:r>
              <a:rPr lang="en-US"/>
              <a:t>Student = Pledge of Allegiance (Maddie Nichols) Student = National Anthem</a:t>
            </a:r>
            <a:endParaRPr/>
          </a:p>
          <a:p>
            <a:pPr marL="0" indent="0"/>
            <a:r>
              <a:rPr lang="en-US"/>
              <a:t>Student = Student Story (Lilly Shannon on 11/8 and Maria Thering on 11/13)</a:t>
            </a:r>
            <a:endParaRPr/>
          </a:p>
        </p:txBody>
      </p:sp>
      <p:sp>
        <p:nvSpPr>
          <p:cNvPr id="86" name="Google Shape;86;p1: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Stewart</a:t>
            </a:r>
            <a:endParaRPr/>
          </a:p>
        </p:txBody>
      </p:sp>
      <p:sp>
        <p:nvSpPr>
          <p:cNvPr id="149" name="Google Shape;149;p9: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Stewart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mbria"/>
                <a:ea typeface="Cambria"/>
                <a:cs typeface="Cambria"/>
                <a:sym typeface="Cambria"/>
              </a:rPr>
              <a:t>11</a:t>
            </a:fld>
            <a:endParaRPr lang="en-US" sz="1200" b="0" i="0" u="none" strike="noStrike" cap="none">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177448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Stewart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mbria"/>
                <a:ea typeface="Cambria"/>
                <a:cs typeface="Cambria"/>
                <a:sym typeface="Cambria"/>
              </a:rPr>
              <a:t>12</a:t>
            </a:fld>
            <a:endParaRPr lang="en-US" sz="1200" b="0" i="0" u="none" strike="noStrike" cap="none">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38044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0d526abbe_0_115: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00d526abbe_0_115: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indent="0"/>
            <a:r>
              <a:rPr lang="en-US"/>
              <a:t>Stewart – mention District and State composite scores</a:t>
            </a:r>
            <a:endParaRPr/>
          </a:p>
        </p:txBody>
      </p:sp>
      <p:sp>
        <p:nvSpPr>
          <p:cNvPr id="177" name="Google Shape;177;g100d526abbe_0_115: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0d526abbe_0_115: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00d526abbe_0_115: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indent="0"/>
            <a:r>
              <a:rPr lang="en-US"/>
              <a:t>Stewart – mention District and State composite scores</a:t>
            </a:r>
            <a:endParaRPr/>
          </a:p>
        </p:txBody>
      </p:sp>
      <p:sp>
        <p:nvSpPr>
          <p:cNvPr id="177" name="Google Shape;177;g100d526abbe_0_115: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extLst>
      <p:ext uri="{BB962C8B-B14F-4D97-AF65-F5344CB8AC3E}">
        <p14:creationId xmlns:p14="http://schemas.microsoft.com/office/powerpoint/2010/main" val="2050549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0d526abbe_0_123: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00d526abbe_0_123: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Stewart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Explain what it means to be a national merit scholar ***</a:t>
            </a:r>
            <a:endParaRPr/>
          </a:p>
        </p:txBody>
      </p:sp>
      <p:sp>
        <p:nvSpPr>
          <p:cNvPr id="184" name="Google Shape;184;g100d526abbe_0_123: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Clr>
                <a:schemeClr val="dk1"/>
              </a:buClr>
              <a:buSzPts val="1400"/>
              <a:buFont typeface="Arial"/>
              <a:buNone/>
            </a:pPr>
            <a:r>
              <a:rPr lang="en-US"/>
              <a:t>Guidance</a:t>
            </a:r>
            <a:endParaRPr/>
          </a:p>
        </p:txBody>
      </p:sp>
      <p:sp>
        <p:nvSpPr>
          <p:cNvPr id="206" name="Google Shape;206;p14: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7bdaf74bf5_0_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7bdaf74bf5_0_0: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Guidance</a:t>
            </a:r>
            <a:endParaRPr/>
          </a:p>
          <a:p>
            <a:pPr marL="0" lvl="0" indent="0" algn="l" rtl="0">
              <a:lnSpc>
                <a:spcPct val="100000"/>
              </a:lnSpc>
              <a:spcBef>
                <a:spcPts val="0"/>
              </a:spcBef>
              <a:spcAft>
                <a:spcPts val="0"/>
              </a:spcAft>
              <a:buSzPts val="1400"/>
              <a:buNone/>
            </a:pPr>
            <a:endParaRPr/>
          </a:p>
        </p:txBody>
      </p:sp>
      <p:sp>
        <p:nvSpPr>
          <p:cNvPr id="191" name="Google Shape;191;g17bdaf74bf5_0_0: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7bdaf74bf5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17bdaf74bf5_0_6: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Clr>
                <a:schemeClr val="dk1"/>
              </a:buClr>
              <a:buSzPts val="1400"/>
              <a:buFont typeface="Arial"/>
              <a:buNone/>
            </a:pPr>
            <a:r>
              <a:rPr lang="en-US"/>
              <a:t>Guidance</a:t>
            </a:r>
            <a:endParaRPr/>
          </a:p>
        </p:txBody>
      </p:sp>
      <p:sp>
        <p:nvSpPr>
          <p:cNvPr id="198" name="Google Shape;198;g17bdaf74bf5_0_6: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Flora / Kaltenbach / Wu</a:t>
            </a:r>
            <a:endParaRPr/>
          </a:p>
        </p:txBody>
      </p:sp>
      <p:sp>
        <p:nvSpPr>
          <p:cNvPr id="214" name="Google Shape;214;p16: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Ingratta</a:t>
            </a:r>
            <a:endParaRPr/>
          </a:p>
        </p:txBody>
      </p:sp>
      <p:sp>
        <p:nvSpPr>
          <p:cNvPr id="94" name="Google Shape;94;p2: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7: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Flora / Kaltenbach</a:t>
            </a:r>
            <a:endParaRPr/>
          </a:p>
          <a:p>
            <a:pPr marL="0" lvl="0" indent="0" algn="l" rtl="0">
              <a:lnSpc>
                <a:spcPct val="100000"/>
              </a:lnSpc>
              <a:spcBef>
                <a:spcPts val="0"/>
              </a:spcBef>
              <a:spcAft>
                <a:spcPts val="0"/>
              </a:spcAft>
              <a:buSzPts val="1400"/>
              <a:buNone/>
            </a:pPr>
            <a:endParaRPr/>
          </a:p>
        </p:txBody>
      </p:sp>
      <p:sp>
        <p:nvSpPr>
          <p:cNvPr id="222" name="Google Shape;222;p17: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Flora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Explain Mental Health Wednesdays</a:t>
            </a:r>
            <a:endParaRPr/>
          </a:p>
        </p:txBody>
      </p:sp>
      <p:sp>
        <p:nvSpPr>
          <p:cNvPr id="232" name="Google Shape;232;p18: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9: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Flora</a:t>
            </a:r>
          </a:p>
          <a:p>
            <a:pPr marL="0" indent="0"/>
            <a:endParaRPr lang="en-US"/>
          </a:p>
          <a:p>
            <a:pPr marL="0" indent="0"/>
            <a:r>
              <a:rPr lang="en-US"/>
              <a:t>*** We need your support regarding attendance and dress code ***</a:t>
            </a:r>
          </a:p>
        </p:txBody>
      </p:sp>
      <p:sp>
        <p:nvSpPr>
          <p:cNvPr id="240" name="Google Shape;240;p19: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Flora </a:t>
            </a:r>
            <a:endParaRPr/>
          </a:p>
          <a:p>
            <a:pPr marL="0" lvl="0" indent="0" algn="l" rtl="0">
              <a:lnSpc>
                <a:spcPct val="100000"/>
              </a:lnSpc>
              <a:spcBef>
                <a:spcPts val="0"/>
              </a:spcBef>
              <a:spcAft>
                <a:spcPts val="0"/>
              </a:spcAft>
              <a:buSzPts val="1400"/>
              <a:buNone/>
            </a:pPr>
            <a:endParaRPr/>
          </a:p>
        </p:txBody>
      </p:sp>
      <p:sp>
        <p:nvSpPr>
          <p:cNvPr id="248" name="Google Shape;248;p20: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7c87de4169_0_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7c87de4169_0_0:notes"/>
          <p:cNvSpPr txBox="1">
            <a:spLocks noGrp="1"/>
          </p:cNvSpPr>
          <p:nvPr>
            <p:ph type="body" idx="1"/>
          </p:nvPr>
        </p:nvSpPr>
        <p:spPr>
          <a:xfrm>
            <a:off x="710248" y="4459526"/>
            <a:ext cx="5682000" cy="42249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Clr>
                <a:schemeClr val="dk1"/>
              </a:buClr>
              <a:buSzPts val="1400"/>
              <a:buFont typeface="Arial"/>
              <a:buNone/>
            </a:pPr>
            <a:r>
              <a:rPr lang="en-US"/>
              <a:t>Ingratta – refer parents to the Minimum Admission Requirement Handout</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Refer parents to Handout (back of postcard)</a:t>
            </a:r>
            <a:endParaRPr/>
          </a:p>
          <a:p>
            <a:pPr marL="0" lvl="0" indent="0" algn="l" rtl="0">
              <a:spcBef>
                <a:spcPts val="0"/>
              </a:spcBef>
              <a:spcAft>
                <a:spcPts val="0"/>
              </a:spcAft>
              <a:buNone/>
            </a:pPr>
            <a:endParaRPr/>
          </a:p>
        </p:txBody>
      </p:sp>
      <p:sp>
        <p:nvSpPr>
          <p:cNvPr id="256" name="Google Shape;256;g17c87de4169_0_0:notes"/>
          <p:cNvSpPr txBox="1">
            <a:spLocks noGrp="1"/>
          </p:cNvSpPr>
          <p:nvPr>
            <p:ph type="sldNum" idx="12"/>
          </p:nvPr>
        </p:nvSpPr>
        <p:spPr>
          <a:xfrm>
            <a:off x="4023093" y="8917422"/>
            <a:ext cx="3077700" cy="4695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1: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err="1"/>
              <a:t>Ingratta</a:t>
            </a:r>
            <a:endParaRPr lang="en-US"/>
          </a:p>
          <a:p>
            <a:pPr marL="0" indent="0"/>
            <a:endParaRPr lang="en-US"/>
          </a:p>
          <a:p>
            <a:pPr marL="0" indent="0"/>
            <a:r>
              <a:rPr lang="en-US"/>
              <a:t>Emphasize the rules surrounding sibling preference.</a:t>
            </a:r>
          </a:p>
        </p:txBody>
      </p:sp>
      <p:sp>
        <p:nvSpPr>
          <p:cNvPr id="263" name="Google Shape;263;p21: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2: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Ingratta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Explain rolling admissions to begin in January 2023 ***</a:t>
            </a:r>
            <a:endParaRPr/>
          </a:p>
        </p:txBody>
      </p:sp>
      <p:sp>
        <p:nvSpPr>
          <p:cNvPr id="272" name="Google Shape;272;p22: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7c87de4169_0_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7c87de4169_0_8:notes"/>
          <p:cNvSpPr txBox="1">
            <a:spLocks noGrp="1"/>
          </p:cNvSpPr>
          <p:nvPr>
            <p:ph type="body" idx="1"/>
          </p:nvPr>
        </p:nvSpPr>
        <p:spPr>
          <a:xfrm>
            <a:off x="710248" y="4459526"/>
            <a:ext cx="5682000" cy="4224900"/>
          </a:xfrm>
          <a:prstGeom prst="rect">
            <a:avLst/>
          </a:prstGeom>
        </p:spPr>
        <p:txBody>
          <a:bodyPr spcFirstLastPara="1" wrap="square" lIns="94200" tIns="47100" rIns="94200" bIns="47100" anchor="t" anchorCtr="0">
            <a:noAutofit/>
          </a:bodyPr>
          <a:lstStyle/>
          <a:p>
            <a:pPr marL="0" lvl="0" indent="0" algn="l" rtl="0">
              <a:spcBef>
                <a:spcPts val="0"/>
              </a:spcBef>
              <a:spcAft>
                <a:spcPts val="0"/>
              </a:spcAft>
              <a:buNone/>
            </a:pPr>
            <a:r>
              <a:rPr lang="en-US"/>
              <a:t>Ingratta</a:t>
            </a:r>
            <a:endParaRPr/>
          </a:p>
        </p:txBody>
      </p:sp>
      <p:sp>
        <p:nvSpPr>
          <p:cNvPr id="279" name="Google Shape;279;g17c87de4169_0_8:notes"/>
          <p:cNvSpPr txBox="1">
            <a:spLocks noGrp="1"/>
          </p:cNvSpPr>
          <p:nvPr>
            <p:ph type="sldNum" idx="12"/>
          </p:nvPr>
        </p:nvSpPr>
        <p:spPr>
          <a:xfrm>
            <a:off x="4023093" y="8917422"/>
            <a:ext cx="3077700" cy="469500"/>
          </a:xfrm>
          <a:prstGeom prst="rect">
            <a:avLst/>
          </a:prstGeom>
        </p:spPr>
        <p:txBody>
          <a:bodyPr spcFirstLastPara="1" wrap="square" lIns="94200" tIns="47100" rIns="94200" bIns="471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3: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Ingratta</a:t>
            </a:r>
            <a:endParaRPr/>
          </a:p>
        </p:txBody>
      </p:sp>
      <p:sp>
        <p:nvSpPr>
          <p:cNvPr id="286" name="Google Shape;286;p23: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4: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Ingratta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My team will be available to answer any questions you may have following the school tours.</a:t>
            </a:r>
            <a:endParaRPr/>
          </a:p>
        </p:txBody>
      </p:sp>
      <p:sp>
        <p:nvSpPr>
          <p:cNvPr id="294" name="Google Shape;294;p24: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err="1"/>
              <a:t>Ingratta</a:t>
            </a:r>
            <a:endParaRPr err="1"/>
          </a:p>
          <a:p>
            <a:pPr marL="0" lvl="0" indent="0" algn="l" rtl="0">
              <a:lnSpc>
                <a:spcPct val="100000"/>
              </a:lnSpc>
              <a:spcBef>
                <a:spcPts val="0"/>
              </a:spcBef>
              <a:spcAft>
                <a:spcPts val="0"/>
              </a:spcAft>
              <a:buSzPts val="1400"/>
              <a:buNone/>
            </a:pPr>
            <a:endParaRPr/>
          </a:p>
          <a:p>
            <a:pPr marL="0" indent="0"/>
            <a:r>
              <a:rPr lang="en-US"/>
              <a:t>Note: Blue Ribbon awarded in 2008 and 2017 and 2023</a:t>
            </a:r>
            <a:endParaRPr/>
          </a:p>
        </p:txBody>
      </p:sp>
      <p:sp>
        <p:nvSpPr>
          <p:cNvPr id="103" name="Google Shape;103;p3: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5: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5: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Ingratta – school tours</a:t>
            </a:r>
            <a:endParaRPr/>
          </a:p>
        </p:txBody>
      </p:sp>
      <p:sp>
        <p:nvSpPr>
          <p:cNvPr id="306" name="Google Shape;306;p25: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Play video from school’s website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mbria"/>
                <a:ea typeface="Cambria"/>
                <a:cs typeface="Cambria"/>
                <a:sym typeface="Cambria"/>
              </a:rPr>
              <a:t>4</a:t>
            </a:fld>
            <a:endParaRPr lang="en-US" sz="1200" b="0" i="0" u="none" strike="noStrike" cap="none">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32010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Ingratta</a:t>
            </a:r>
            <a:endParaRPr/>
          </a:p>
        </p:txBody>
      </p:sp>
      <p:sp>
        <p:nvSpPr>
          <p:cNvPr id="110" name="Google Shape;110;p4: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err="1"/>
              <a:t>Ingratta</a:t>
            </a:r>
            <a:endParaRPr err="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Note: Add continuity rate next year ***</a:t>
            </a:r>
            <a:endParaRPr/>
          </a:p>
        </p:txBody>
      </p:sp>
      <p:sp>
        <p:nvSpPr>
          <p:cNvPr id="125" name="Google Shape;125;p6: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err="1"/>
              <a:t>Ingratta</a:t>
            </a:r>
            <a:endParaRPr err="1"/>
          </a:p>
        </p:txBody>
      </p:sp>
      <p:sp>
        <p:nvSpPr>
          <p:cNvPr id="117" name="Google Shape;117;p5: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Stewart:  FIT has significantly reduced tuition dual enrollment option for BPS students</a:t>
            </a:r>
            <a:endParaRPr/>
          </a:p>
        </p:txBody>
      </p:sp>
      <p:sp>
        <p:nvSpPr>
          <p:cNvPr id="133" name="Google Shape;133;p7: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Stewart</a:t>
            </a:r>
            <a:endParaRPr/>
          </a:p>
          <a:p>
            <a:pPr marL="0" lvl="0" indent="0" algn="l" rtl="0">
              <a:lnSpc>
                <a:spcPct val="100000"/>
              </a:lnSpc>
              <a:spcBef>
                <a:spcPts val="0"/>
              </a:spcBef>
              <a:spcAft>
                <a:spcPts val="0"/>
              </a:spcAft>
              <a:buSzPts val="1400"/>
              <a:buNone/>
            </a:pPr>
            <a:r>
              <a:rPr lang="en-US"/>
              <a:t>Students who earn scores of 3 or higher in AP Seminar and AP Research and on four additional AP Exams of their choosing receive the AP Capstone Diploma.</a:t>
            </a:r>
            <a:endParaRPr/>
          </a:p>
          <a:p>
            <a:pPr marL="0" lvl="0" indent="0" algn="l" rtl="0">
              <a:lnSpc>
                <a:spcPct val="100000"/>
              </a:lnSpc>
              <a:spcBef>
                <a:spcPts val="0"/>
              </a:spcBef>
              <a:spcAft>
                <a:spcPts val="0"/>
              </a:spcAft>
              <a:buSzPts val="1400"/>
              <a:buNone/>
            </a:pPr>
            <a:r>
              <a:rPr lang="en-US"/>
              <a:t>Students who earn scores of 3 or higher in AP Seminar and AP Research but not on four additional AP Exams receive the AP Seminar and Research Certificate.</a:t>
            </a:r>
            <a:endParaRPr/>
          </a:p>
          <a:p>
            <a:pPr marL="0" lvl="0" indent="0" algn="l" rtl="0">
              <a:lnSpc>
                <a:spcPct val="100000"/>
              </a:lnSpc>
              <a:spcBef>
                <a:spcPts val="0"/>
              </a:spcBef>
              <a:spcAft>
                <a:spcPts val="0"/>
              </a:spcAft>
              <a:buSzPts val="1400"/>
              <a:buNone/>
            </a:pPr>
            <a:endParaRPr/>
          </a:p>
        </p:txBody>
      </p:sp>
      <p:sp>
        <p:nvSpPr>
          <p:cNvPr id="141" name="Google Shape;141;p8: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p:nvPr/>
        </p:nvSpPr>
        <p:spPr>
          <a:xfrm>
            <a:off x="-1607" y="-1115"/>
            <a:ext cx="12185958" cy="6859402"/>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392"/>
                </a:srgbClr>
              </a:gs>
              <a:gs pos="100000">
                <a:srgbClr val="000000">
                  <a:alpha val="9411"/>
                </a:srgbClr>
              </a:gs>
            </a:gsLst>
            <a:path path="circle">
              <a:fillToRect l="50000" t="50000" r="50000" b="50000"/>
            </a:path>
            <a:tileRect/>
          </a:gra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p:txBody>
      </p:sp>
      <p:sp>
        <p:nvSpPr>
          <p:cNvPr id="17" name="Google Shape;17;p27"/>
          <p:cNvSpPr txBox="1">
            <a:spLocks noGrp="1"/>
          </p:cNvSpPr>
          <p:nvPr>
            <p:ph type="subTitle" idx="1"/>
          </p:nvPr>
        </p:nvSpPr>
        <p:spPr>
          <a:xfrm>
            <a:off x="1218883" y="4140200"/>
            <a:ext cx="9751200" cy="1016100"/>
          </a:xfrm>
          <a:prstGeom prst="rect">
            <a:avLst/>
          </a:prstGeom>
          <a:noFill/>
          <a:ln>
            <a:noFill/>
          </a:ln>
        </p:spPr>
        <p:txBody>
          <a:bodyPr spcFirstLastPara="1" wrap="square" lIns="121875" tIns="60925" rIns="121875" bIns="60925" anchor="t" anchorCtr="0">
            <a:noAutofit/>
          </a:bodyPr>
          <a:lstStyle>
            <a:lvl1pPr lvl="0" algn="ctr">
              <a:lnSpc>
                <a:spcPct val="90000"/>
              </a:lnSpc>
              <a:spcBef>
                <a:spcPts val="0"/>
              </a:spcBef>
              <a:spcAft>
                <a:spcPts val="0"/>
              </a:spcAft>
              <a:buSzPts val="2520"/>
              <a:buNone/>
              <a:defRPr sz="2800">
                <a:solidFill>
                  <a:schemeClr val="lt1"/>
                </a:solidFill>
              </a:defRPr>
            </a:lvl1pPr>
            <a:lvl2pPr lvl="1" algn="ctr">
              <a:lnSpc>
                <a:spcPct val="90000"/>
              </a:lnSpc>
              <a:spcBef>
                <a:spcPts val="800"/>
              </a:spcBef>
              <a:spcAft>
                <a:spcPts val="0"/>
              </a:spcAft>
              <a:buSzPts val="2160"/>
              <a:buNone/>
              <a:defRPr>
                <a:solidFill>
                  <a:schemeClr val="lt1"/>
                </a:solidFill>
              </a:defRPr>
            </a:lvl2pPr>
            <a:lvl3pPr lvl="2" algn="ctr">
              <a:lnSpc>
                <a:spcPct val="90000"/>
              </a:lnSpc>
              <a:spcBef>
                <a:spcPts val="800"/>
              </a:spcBef>
              <a:spcAft>
                <a:spcPts val="0"/>
              </a:spcAft>
              <a:buSzPts val="2000"/>
              <a:buNone/>
              <a:defRPr>
                <a:solidFill>
                  <a:schemeClr val="lt1"/>
                </a:solidFill>
              </a:defRPr>
            </a:lvl3pPr>
            <a:lvl4pPr lvl="3" algn="ctr">
              <a:lnSpc>
                <a:spcPct val="90000"/>
              </a:lnSpc>
              <a:spcBef>
                <a:spcPts val="800"/>
              </a:spcBef>
              <a:spcAft>
                <a:spcPts val="0"/>
              </a:spcAft>
              <a:buSzPts val="1800"/>
              <a:buNone/>
              <a:defRPr>
                <a:solidFill>
                  <a:schemeClr val="lt1"/>
                </a:solidFill>
              </a:defRPr>
            </a:lvl4pPr>
            <a:lvl5pPr lvl="4" algn="ctr">
              <a:lnSpc>
                <a:spcPct val="90000"/>
              </a:lnSpc>
              <a:spcBef>
                <a:spcPts val="800"/>
              </a:spcBef>
              <a:spcAft>
                <a:spcPts val="0"/>
              </a:spcAft>
              <a:buSzPts val="1600"/>
              <a:buNone/>
              <a:defRPr>
                <a:solidFill>
                  <a:schemeClr val="lt1"/>
                </a:solidFill>
              </a:defRPr>
            </a:lvl5pPr>
            <a:lvl6pPr lvl="5" algn="ctr">
              <a:lnSpc>
                <a:spcPct val="90000"/>
              </a:lnSpc>
              <a:spcBef>
                <a:spcPts val="800"/>
              </a:spcBef>
              <a:spcAft>
                <a:spcPts val="0"/>
              </a:spcAft>
              <a:buSzPts val="1600"/>
              <a:buNone/>
              <a:defRPr>
                <a:solidFill>
                  <a:schemeClr val="lt1"/>
                </a:solidFill>
              </a:defRPr>
            </a:lvl6pPr>
            <a:lvl7pPr lvl="6" algn="ctr">
              <a:lnSpc>
                <a:spcPct val="90000"/>
              </a:lnSpc>
              <a:spcBef>
                <a:spcPts val="800"/>
              </a:spcBef>
              <a:spcAft>
                <a:spcPts val="0"/>
              </a:spcAft>
              <a:buSzPts val="1600"/>
              <a:buNone/>
              <a:defRPr>
                <a:solidFill>
                  <a:schemeClr val="lt1"/>
                </a:solidFill>
              </a:defRPr>
            </a:lvl7pPr>
            <a:lvl8pPr lvl="7" algn="ctr">
              <a:lnSpc>
                <a:spcPct val="90000"/>
              </a:lnSpc>
              <a:spcBef>
                <a:spcPts val="800"/>
              </a:spcBef>
              <a:spcAft>
                <a:spcPts val="0"/>
              </a:spcAft>
              <a:buSzPts val="1600"/>
              <a:buNone/>
              <a:defRPr>
                <a:solidFill>
                  <a:schemeClr val="lt1"/>
                </a:solidFill>
              </a:defRPr>
            </a:lvl8pPr>
            <a:lvl9pPr lvl="8" algn="ctr">
              <a:lnSpc>
                <a:spcPct val="90000"/>
              </a:lnSpc>
              <a:spcBef>
                <a:spcPts val="800"/>
              </a:spcBef>
              <a:spcAft>
                <a:spcPts val="0"/>
              </a:spcAft>
              <a:buSzPts val="1600"/>
              <a:buNone/>
              <a:defRPr>
                <a:solidFill>
                  <a:schemeClr val="lt1"/>
                </a:solidFill>
              </a:defRPr>
            </a:lvl9pPr>
          </a:lstStyle>
          <a:p>
            <a:endParaRPr/>
          </a:p>
        </p:txBody>
      </p:sp>
      <p:sp>
        <p:nvSpPr>
          <p:cNvPr id="18" name="Google Shape;18;p27"/>
          <p:cNvSpPr/>
          <p:nvPr/>
        </p:nvSpPr>
        <p:spPr>
          <a:xfrm>
            <a:off x="0" y="1905001"/>
            <a:ext cx="12188700" cy="2148300"/>
          </a:xfrm>
          <a:prstGeom prst="rect">
            <a:avLst/>
          </a:prstGeom>
          <a:solidFill>
            <a:schemeClr val="dk1"/>
          </a:solidFill>
          <a:ln>
            <a:noFill/>
          </a:ln>
        </p:spPr>
        <p:txBody>
          <a:bodyPr spcFirstLastPara="1" wrap="square" lIns="121875" tIns="60925" rIns="121875" bIns="60925"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chemeClr val="lt2"/>
              </a:solidFill>
              <a:latin typeface="Cambria"/>
              <a:ea typeface="Cambria"/>
              <a:cs typeface="Cambria"/>
              <a:sym typeface="Cambria"/>
            </a:endParaRPr>
          </a:p>
        </p:txBody>
      </p:sp>
      <p:sp>
        <p:nvSpPr>
          <p:cNvPr id="19" name="Google Shape;19;p27"/>
          <p:cNvSpPr txBox="1">
            <a:spLocks noGrp="1"/>
          </p:cNvSpPr>
          <p:nvPr>
            <p:ph type="ctrTitle"/>
          </p:nvPr>
        </p:nvSpPr>
        <p:spPr>
          <a:xfrm>
            <a:off x="1218883" y="1905002"/>
            <a:ext cx="9751200" cy="2148000"/>
          </a:xfrm>
          <a:prstGeom prst="rect">
            <a:avLst/>
          </a:prstGeom>
          <a:noFill/>
          <a:ln>
            <a:noFill/>
          </a:ln>
        </p:spPr>
        <p:txBody>
          <a:bodyPr spcFirstLastPara="1" wrap="square" lIns="121875" tIns="60925" rIns="121875" bIns="60925" anchor="ctr" anchorCtr="0">
            <a:noAutofit/>
          </a:bodyPr>
          <a:lstStyle>
            <a:lvl1pPr lvl="0" algn="ctr">
              <a:lnSpc>
                <a:spcPct val="80000"/>
              </a:lnSpc>
              <a:spcBef>
                <a:spcPts val="0"/>
              </a:spcBef>
              <a:spcAft>
                <a:spcPts val="0"/>
              </a:spcAft>
              <a:buClr>
                <a:schemeClr val="lt1"/>
              </a:buClr>
              <a:buSzPts val="4400"/>
              <a:buFont typeface="Cambria"/>
              <a:buNone/>
              <a:defRPr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ternate Picture with Caption">
  <p:cSld name="Alternate Picture with Caption">
    <p:spTree>
      <p:nvGrpSpPr>
        <p:cNvPr id="1" name="Shape 66"/>
        <p:cNvGrpSpPr/>
        <p:nvPr/>
      </p:nvGrpSpPr>
      <p:grpSpPr>
        <a:xfrm>
          <a:off x="0" y="0"/>
          <a:ext cx="0" cy="0"/>
          <a:chOff x="0" y="0"/>
          <a:chExt cx="0" cy="0"/>
        </a:xfrm>
      </p:grpSpPr>
      <p:sp>
        <p:nvSpPr>
          <p:cNvPr id="67" name="Google Shape;67;p36"/>
          <p:cNvSpPr/>
          <p:nvPr/>
        </p:nvSpPr>
        <p:spPr>
          <a:xfrm>
            <a:off x="0" y="-1115"/>
            <a:ext cx="7617900" cy="6859200"/>
          </a:xfrm>
          <a:prstGeom prst="rect">
            <a:avLst/>
          </a:prstGeom>
          <a:solidFill>
            <a:schemeClr val="dk1"/>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p:txBody>
      </p:sp>
      <p:sp>
        <p:nvSpPr>
          <p:cNvPr id="68" name="Google Shape;68;p36"/>
          <p:cNvSpPr txBox="1">
            <a:spLocks noGrp="1"/>
          </p:cNvSpPr>
          <p:nvPr>
            <p:ph type="title"/>
          </p:nvPr>
        </p:nvSpPr>
        <p:spPr>
          <a:xfrm>
            <a:off x="7821163" y="482600"/>
            <a:ext cx="3961500" cy="1422300"/>
          </a:xfrm>
          <a:prstGeom prst="rect">
            <a:avLst/>
          </a:prstGeom>
          <a:noFill/>
          <a:ln>
            <a:noFill/>
          </a:ln>
        </p:spPr>
        <p:txBody>
          <a:bodyPr spcFirstLastPara="1" wrap="square" lIns="121875" tIns="60925" rIns="121875" bIns="60925" anchor="b" anchorCtr="0">
            <a:noAutofit/>
          </a:bodyPr>
          <a:lstStyle>
            <a:lvl1pPr lvl="0" algn="l">
              <a:lnSpc>
                <a:spcPct val="80000"/>
              </a:lnSpc>
              <a:spcBef>
                <a:spcPts val="0"/>
              </a:spcBef>
              <a:spcAft>
                <a:spcPts val="0"/>
              </a:spcAft>
              <a:buClr>
                <a:schemeClr val="lt1"/>
              </a:buClr>
              <a:buSzPts val="3200"/>
              <a:buFont typeface="Cambria"/>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a:spLocks noGrp="1"/>
          </p:cNvSpPr>
          <p:nvPr>
            <p:ph type="pic" idx="2"/>
          </p:nvPr>
        </p:nvSpPr>
        <p:spPr>
          <a:xfrm>
            <a:off x="507868" y="482600"/>
            <a:ext cx="6602400" cy="5841900"/>
          </a:xfrm>
          <a:prstGeom prst="rect">
            <a:avLst/>
          </a:prstGeom>
          <a:noFill/>
          <a:ln>
            <a:noFill/>
          </a:ln>
        </p:spPr>
      </p:sp>
      <p:sp>
        <p:nvSpPr>
          <p:cNvPr id="70" name="Google Shape;70;p36"/>
          <p:cNvSpPr txBox="1">
            <a:spLocks noGrp="1"/>
          </p:cNvSpPr>
          <p:nvPr>
            <p:ph type="body" idx="1"/>
          </p:nvPr>
        </p:nvSpPr>
        <p:spPr>
          <a:xfrm>
            <a:off x="7821163" y="2108200"/>
            <a:ext cx="3961500" cy="4267200"/>
          </a:xfrm>
          <a:prstGeom prst="rect">
            <a:avLst/>
          </a:prstGeom>
          <a:noFill/>
          <a:ln>
            <a:noFill/>
          </a:ln>
        </p:spPr>
        <p:txBody>
          <a:bodyPr spcFirstLastPara="1" wrap="square" lIns="121875" tIns="60925" rIns="121875" bIns="60925" anchor="t" anchorCtr="0">
            <a:noAutofit/>
          </a:bodyPr>
          <a:lstStyle>
            <a:lvl1pPr marL="457200" lvl="0" indent="-228600" algn="l">
              <a:lnSpc>
                <a:spcPct val="90000"/>
              </a:lnSpc>
              <a:spcBef>
                <a:spcPts val="1600"/>
              </a:spcBef>
              <a:spcAft>
                <a:spcPts val="0"/>
              </a:spcAft>
              <a:buSzPts val="1800"/>
              <a:buNone/>
              <a:defRPr sz="2000">
                <a:solidFill>
                  <a:schemeClr val="lt1"/>
                </a:solidFill>
              </a:defRPr>
            </a:lvl1pPr>
            <a:lvl2pPr marL="914400" lvl="1" indent="-228600" algn="l">
              <a:lnSpc>
                <a:spcPct val="90000"/>
              </a:lnSpc>
              <a:spcBef>
                <a:spcPts val="800"/>
              </a:spcBef>
              <a:spcAft>
                <a:spcPts val="0"/>
              </a:spcAft>
              <a:buSzPts val="1440"/>
              <a:buNone/>
              <a:defRPr sz="1600"/>
            </a:lvl2pPr>
            <a:lvl3pPr marL="1371600" lvl="2" indent="-228600" algn="l">
              <a:lnSpc>
                <a:spcPct val="90000"/>
              </a:lnSpc>
              <a:spcBef>
                <a:spcPts val="800"/>
              </a:spcBef>
              <a:spcAft>
                <a:spcPts val="0"/>
              </a:spcAft>
              <a:buSzPts val="1300"/>
              <a:buNone/>
              <a:defRPr sz="1300"/>
            </a:lvl3pPr>
            <a:lvl4pPr marL="1828800" lvl="3" indent="-228600" algn="l">
              <a:lnSpc>
                <a:spcPct val="90000"/>
              </a:lnSpc>
              <a:spcBef>
                <a:spcPts val="800"/>
              </a:spcBef>
              <a:spcAft>
                <a:spcPts val="0"/>
              </a:spcAft>
              <a:buSzPts val="1200"/>
              <a:buNone/>
              <a:defRPr sz="1200"/>
            </a:lvl4pPr>
            <a:lvl5pPr marL="2286000" lvl="4" indent="-228600" algn="l">
              <a:lnSpc>
                <a:spcPct val="90000"/>
              </a:lnSpc>
              <a:spcBef>
                <a:spcPts val="800"/>
              </a:spcBef>
              <a:spcAft>
                <a:spcPts val="0"/>
              </a:spcAft>
              <a:buSzPts val="1200"/>
              <a:buNone/>
              <a:defRPr sz="1200"/>
            </a:lvl5pPr>
            <a:lvl6pPr marL="2743200" lvl="5" indent="-228600" algn="l">
              <a:lnSpc>
                <a:spcPct val="90000"/>
              </a:lnSpc>
              <a:spcBef>
                <a:spcPts val="800"/>
              </a:spcBef>
              <a:spcAft>
                <a:spcPts val="0"/>
              </a:spcAft>
              <a:buSzPts val="1200"/>
              <a:buNone/>
              <a:defRPr sz="1200"/>
            </a:lvl6pPr>
            <a:lvl7pPr marL="3200400" lvl="6" indent="-228600" algn="l">
              <a:lnSpc>
                <a:spcPct val="90000"/>
              </a:lnSpc>
              <a:spcBef>
                <a:spcPts val="800"/>
              </a:spcBef>
              <a:spcAft>
                <a:spcPts val="0"/>
              </a:spcAft>
              <a:buSzPts val="1200"/>
              <a:buNone/>
              <a:defRPr sz="1200"/>
            </a:lvl7pPr>
            <a:lvl8pPr marL="3657600" lvl="7" indent="-228600" algn="l">
              <a:lnSpc>
                <a:spcPct val="90000"/>
              </a:lnSpc>
              <a:spcBef>
                <a:spcPts val="800"/>
              </a:spcBef>
              <a:spcAft>
                <a:spcPts val="0"/>
              </a:spcAft>
              <a:buSzPts val="1200"/>
              <a:buNone/>
              <a:defRPr sz="1200"/>
            </a:lvl8pPr>
            <a:lvl9pPr marL="4114800" lvl="8" indent="-228600" algn="l">
              <a:lnSpc>
                <a:spcPct val="90000"/>
              </a:lnSpc>
              <a:spcBef>
                <a:spcPts val="8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7"/>
          <p:cNvSpPr txBox="1">
            <a:spLocks noGrp="1"/>
          </p:cNvSpPr>
          <p:nvPr>
            <p:ph type="title"/>
          </p:nvPr>
        </p:nvSpPr>
        <p:spPr>
          <a:xfrm>
            <a:off x="914162" y="482600"/>
            <a:ext cx="10360500" cy="1219200"/>
          </a:xfrm>
          <a:prstGeom prst="rect">
            <a:avLst/>
          </a:prstGeom>
          <a:noFill/>
          <a:ln>
            <a:noFill/>
          </a:ln>
        </p:spPr>
        <p:txBody>
          <a:bodyPr spcFirstLastPara="1" wrap="square" lIns="121875" tIns="60925" rIns="121875" bIns="60925" anchor="b" anchorCtr="0">
            <a:noAutofit/>
          </a:bodyPr>
          <a:lstStyle>
            <a:lvl1pPr lvl="0" algn="l">
              <a:lnSpc>
                <a:spcPct val="8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body" idx="1"/>
          </p:nvPr>
        </p:nvSpPr>
        <p:spPr>
          <a:xfrm rot="5400000">
            <a:off x="3859263" y="-1141699"/>
            <a:ext cx="4470300" cy="10360500"/>
          </a:xfrm>
          <a:prstGeom prst="rect">
            <a:avLst/>
          </a:prstGeom>
          <a:noFill/>
          <a:ln>
            <a:noFill/>
          </a:ln>
        </p:spPr>
        <p:txBody>
          <a:bodyPr spcFirstLastPara="1" wrap="square" lIns="121875" tIns="60925" rIns="121875" bIns="60925" anchor="t" anchorCtr="0">
            <a:noAutofit/>
          </a:bodyPr>
          <a:lstStyle>
            <a:lvl1pPr marL="457200" lvl="0" indent="-331470" algn="l">
              <a:lnSpc>
                <a:spcPct val="90000"/>
              </a:lnSpc>
              <a:spcBef>
                <a:spcPts val="1600"/>
              </a:spcBef>
              <a:spcAft>
                <a:spcPts val="0"/>
              </a:spcAft>
              <a:buSzPts val="1620"/>
              <a:buChar char="•"/>
              <a:defRPr/>
            </a:lvl1pPr>
            <a:lvl2pPr marL="914400" lvl="1" indent="-331469" algn="l">
              <a:lnSpc>
                <a:spcPct val="90000"/>
              </a:lnSpc>
              <a:spcBef>
                <a:spcPts val="800"/>
              </a:spcBef>
              <a:spcAft>
                <a:spcPts val="0"/>
              </a:spcAft>
              <a:buSzPts val="162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30200" algn="l">
              <a:lnSpc>
                <a:spcPct val="90000"/>
              </a:lnSpc>
              <a:spcBef>
                <a:spcPts val="800"/>
              </a:spcBef>
              <a:spcAft>
                <a:spcPts val="0"/>
              </a:spcAft>
              <a:buSzPts val="1600"/>
              <a:buChar char="•"/>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sp>
        <p:nvSpPr>
          <p:cNvPr id="74" name="Google Shape;74;p37"/>
          <p:cNvSpPr txBox="1">
            <a:spLocks noGrp="1"/>
          </p:cNvSpPr>
          <p:nvPr>
            <p:ph type="dt" idx="10"/>
          </p:nvPr>
        </p:nvSpPr>
        <p:spPr>
          <a:xfrm>
            <a:off x="8735324" y="6375400"/>
            <a:ext cx="1422000" cy="195000"/>
          </a:xfrm>
          <a:prstGeom prst="rect">
            <a:avLst/>
          </a:prstGeom>
          <a:noFill/>
          <a:ln>
            <a:noFill/>
          </a:ln>
        </p:spPr>
        <p:txBody>
          <a:bodyPr spcFirstLastPara="1" wrap="square" lIns="121875" tIns="60925" rIns="121875" bIns="609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7"/>
          <p:cNvSpPr txBox="1">
            <a:spLocks noGrp="1"/>
          </p:cNvSpPr>
          <p:nvPr>
            <p:ph type="ftr" idx="11"/>
          </p:nvPr>
        </p:nvSpPr>
        <p:spPr>
          <a:xfrm>
            <a:off x="914162" y="6375400"/>
            <a:ext cx="7414800" cy="195000"/>
          </a:xfrm>
          <a:prstGeom prst="rect">
            <a:avLst/>
          </a:prstGeom>
          <a:noFill/>
          <a:ln>
            <a:noFill/>
          </a:ln>
        </p:spPr>
        <p:txBody>
          <a:bodyPr spcFirstLastPara="1" wrap="square" lIns="121875" tIns="60925" rIns="121875" bIns="6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sldNum" idx="12"/>
          </p:nvPr>
        </p:nvSpPr>
        <p:spPr>
          <a:xfrm>
            <a:off x="10441760" y="6375400"/>
            <a:ext cx="832800" cy="195000"/>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38"/>
          <p:cNvSpPr txBox="1">
            <a:spLocks noGrp="1"/>
          </p:cNvSpPr>
          <p:nvPr>
            <p:ph type="title"/>
          </p:nvPr>
        </p:nvSpPr>
        <p:spPr>
          <a:xfrm rot="5400000">
            <a:off x="8066375" y="2456149"/>
            <a:ext cx="5791200" cy="1844100"/>
          </a:xfrm>
          <a:prstGeom prst="rect">
            <a:avLst/>
          </a:prstGeom>
          <a:noFill/>
          <a:ln>
            <a:noFill/>
          </a:ln>
        </p:spPr>
        <p:txBody>
          <a:bodyPr spcFirstLastPara="1" wrap="square" lIns="121875" tIns="60925" rIns="121875" bIns="60925" anchor="b" anchorCtr="0">
            <a:noAutofit/>
          </a:bodyPr>
          <a:lstStyle>
            <a:lvl1pPr lvl="0" algn="l">
              <a:lnSpc>
                <a:spcPct val="8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body" idx="1"/>
          </p:nvPr>
        </p:nvSpPr>
        <p:spPr>
          <a:xfrm rot="5400000">
            <a:off x="2538657" y="-1141751"/>
            <a:ext cx="5791200" cy="9039900"/>
          </a:xfrm>
          <a:prstGeom prst="rect">
            <a:avLst/>
          </a:prstGeom>
          <a:noFill/>
          <a:ln>
            <a:noFill/>
          </a:ln>
        </p:spPr>
        <p:txBody>
          <a:bodyPr spcFirstLastPara="1" wrap="square" lIns="121875" tIns="60925" rIns="121875" bIns="60925" anchor="t" anchorCtr="0">
            <a:noAutofit/>
          </a:bodyPr>
          <a:lstStyle>
            <a:lvl1pPr marL="457200" lvl="0" indent="-331470" algn="l">
              <a:lnSpc>
                <a:spcPct val="90000"/>
              </a:lnSpc>
              <a:spcBef>
                <a:spcPts val="1600"/>
              </a:spcBef>
              <a:spcAft>
                <a:spcPts val="0"/>
              </a:spcAft>
              <a:buSzPts val="1620"/>
              <a:buChar char="•"/>
              <a:defRPr/>
            </a:lvl1pPr>
            <a:lvl2pPr marL="914400" lvl="1" indent="-331469" algn="l">
              <a:lnSpc>
                <a:spcPct val="90000"/>
              </a:lnSpc>
              <a:spcBef>
                <a:spcPts val="800"/>
              </a:spcBef>
              <a:spcAft>
                <a:spcPts val="0"/>
              </a:spcAft>
              <a:buSzPts val="162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30200" algn="l">
              <a:lnSpc>
                <a:spcPct val="90000"/>
              </a:lnSpc>
              <a:spcBef>
                <a:spcPts val="800"/>
              </a:spcBef>
              <a:spcAft>
                <a:spcPts val="0"/>
              </a:spcAft>
              <a:buSzPts val="1600"/>
              <a:buChar char="•"/>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sp>
        <p:nvSpPr>
          <p:cNvPr id="80" name="Google Shape;80;p38"/>
          <p:cNvSpPr txBox="1">
            <a:spLocks noGrp="1"/>
          </p:cNvSpPr>
          <p:nvPr>
            <p:ph type="dt" idx="10"/>
          </p:nvPr>
        </p:nvSpPr>
        <p:spPr>
          <a:xfrm>
            <a:off x="8735324" y="6375400"/>
            <a:ext cx="1422000" cy="195000"/>
          </a:xfrm>
          <a:prstGeom prst="rect">
            <a:avLst/>
          </a:prstGeom>
          <a:noFill/>
          <a:ln>
            <a:noFill/>
          </a:ln>
        </p:spPr>
        <p:txBody>
          <a:bodyPr spcFirstLastPara="1" wrap="square" lIns="121875" tIns="60925" rIns="121875" bIns="609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8"/>
          <p:cNvSpPr txBox="1">
            <a:spLocks noGrp="1"/>
          </p:cNvSpPr>
          <p:nvPr>
            <p:ph type="ftr" idx="11"/>
          </p:nvPr>
        </p:nvSpPr>
        <p:spPr>
          <a:xfrm>
            <a:off x="914162" y="6375400"/>
            <a:ext cx="7414800" cy="195000"/>
          </a:xfrm>
          <a:prstGeom prst="rect">
            <a:avLst/>
          </a:prstGeom>
          <a:noFill/>
          <a:ln>
            <a:noFill/>
          </a:ln>
        </p:spPr>
        <p:txBody>
          <a:bodyPr spcFirstLastPara="1" wrap="square" lIns="121875" tIns="60925" rIns="121875" bIns="6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10441760" y="6375400"/>
            <a:ext cx="832800" cy="195000"/>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
        <p:cNvGrpSpPr/>
        <p:nvPr/>
      </p:nvGrpSpPr>
      <p:grpSpPr>
        <a:xfrm>
          <a:off x="0" y="0"/>
          <a:ext cx="0" cy="0"/>
          <a:chOff x="0" y="0"/>
          <a:chExt cx="0" cy="0"/>
        </a:xfrm>
      </p:grpSpPr>
      <p:sp>
        <p:nvSpPr>
          <p:cNvPr id="21" name="Google Shape;21;p28"/>
          <p:cNvSpPr/>
          <p:nvPr/>
        </p:nvSpPr>
        <p:spPr>
          <a:xfrm>
            <a:off x="0" y="-1115"/>
            <a:ext cx="7617900" cy="6859200"/>
          </a:xfrm>
          <a:prstGeom prst="rect">
            <a:avLst/>
          </a:prstGeom>
          <a:solidFill>
            <a:schemeClr val="dk1"/>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p:txBody>
      </p:sp>
      <p:sp>
        <p:nvSpPr>
          <p:cNvPr id="22" name="Google Shape;22;p28"/>
          <p:cNvSpPr txBox="1">
            <a:spLocks noGrp="1"/>
          </p:cNvSpPr>
          <p:nvPr>
            <p:ph type="title"/>
          </p:nvPr>
        </p:nvSpPr>
        <p:spPr>
          <a:xfrm>
            <a:off x="7821163" y="482600"/>
            <a:ext cx="3961500" cy="1422300"/>
          </a:xfrm>
          <a:prstGeom prst="rect">
            <a:avLst/>
          </a:prstGeom>
          <a:noFill/>
          <a:ln>
            <a:noFill/>
          </a:ln>
        </p:spPr>
        <p:txBody>
          <a:bodyPr spcFirstLastPara="1" wrap="square" lIns="121875" tIns="60925" rIns="121875" bIns="60925" anchor="b" anchorCtr="0">
            <a:noAutofit/>
          </a:bodyPr>
          <a:lstStyle>
            <a:lvl1pPr lvl="0" algn="l">
              <a:lnSpc>
                <a:spcPct val="80000"/>
              </a:lnSpc>
              <a:spcBef>
                <a:spcPts val="0"/>
              </a:spcBef>
              <a:spcAft>
                <a:spcPts val="0"/>
              </a:spcAft>
              <a:buClr>
                <a:schemeClr val="lt1"/>
              </a:buClr>
              <a:buSzPts val="3200"/>
              <a:buFont typeface="Cambria"/>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507868" y="482600"/>
            <a:ext cx="6602400" cy="5841900"/>
          </a:xfrm>
          <a:prstGeom prst="rect">
            <a:avLst/>
          </a:prstGeom>
          <a:noFill/>
          <a:ln>
            <a:noFill/>
          </a:ln>
        </p:spPr>
        <p:txBody>
          <a:bodyPr spcFirstLastPara="1" wrap="square" lIns="121875" tIns="60925" rIns="121875" bIns="60925" anchor="t" anchorCtr="0">
            <a:noAutofit/>
          </a:bodyPr>
          <a:lstStyle>
            <a:lvl1pPr marL="457200" lvl="0" indent="-388620" algn="l">
              <a:lnSpc>
                <a:spcPct val="90000"/>
              </a:lnSpc>
              <a:spcBef>
                <a:spcPts val="1600"/>
              </a:spcBef>
              <a:spcAft>
                <a:spcPts val="0"/>
              </a:spcAft>
              <a:buSzPts val="2520"/>
              <a:buChar char="•"/>
              <a:defRPr sz="2800"/>
            </a:lvl1pPr>
            <a:lvl2pPr marL="914400" lvl="1" indent="-365760" algn="l">
              <a:lnSpc>
                <a:spcPct val="90000"/>
              </a:lnSpc>
              <a:spcBef>
                <a:spcPts val="800"/>
              </a:spcBef>
              <a:spcAft>
                <a:spcPts val="0"/>
              </a:spcAft>
              <a:buSzPts val="2160"/>
              <a:buChar char="–"/>
              <a:defRPr sz="2400"/>
            </a:lvl2pPr>
            <a:lvl3pPr marL="1371600" lvl="2" indent="-355600" algn="l">
              <a:lnSpc>
                <a:spcPct val="90000"/>
              </a:lnSpc>
              <a:spcBef>
                <a:spcPts val="800"/>
              </a:spcBef>
              <a:spcAft>
                <a:spcPts val="0"/>
              </a:spcAft>
              <a:buSzPts val="2000"/>
              <a:buChar char="•"/>
              <a:defRPr sz="2000"/>
            </a:lvl3pPr>
            <a:lvl4pPr marL="1828800" lvl="3" indent="-342900" algn="l">
              <a:lnSpc>
                <a:spcPct val="90000"/>
              </a:lnSpc>
              <a:spcBef>
                <a:spcPts val="800"/>
              </a:spcBef>
              <a:spcAft>
                <a:spcPts val="0"/>
              </a:spcAft>
              <a:buSzPts val="1800"/>
              <a:buChar char="–"/>
              <a:defRPr sz="1800"/>
            </a:lvl4pPr>
            <a:lvl5pPr marL="2286000" lvl="4" indent="-330200" algn="l">
              <a:lnSpc>
                <a:spcPct val="90000"/>
              </a:lnSpc>
              <a:spcBef>
                <a:spcPts val="800"/>
              </a:spcBef>
              <a:spcAft>
                <a:spcPts val="0"/>
              </a:spcAft>
              <a:buSzPts val="1600"/>
              <a:buChar char="•"/>
              <a:defRPr sz="1600"/>
            </a:lvl5pPr>
            <a:lvl6pPr marL="2743200" lvl="5" indent="-330200" algn="l">
              <a:lnSpc>
                <a:spcPct val="90000"/>
              </a:lnSpc>
              <a:spcBef>
                <a:spcPts val="800"/>
              </a:spcBef>
              <a:spcAft>
                <a:spcPts val="0"/>
              </a:spcAft>
              <a:buSzPts val="1600"/>
              <a:buChar char="–"/>
              <a:defRPr sz="1600"/>
            </a:lvl6pPr>
            <a:lvl7pPr marL="3200400" lvl="6" indent="-330200" algn="l">
              <a:lnSpc>
                <a:spcPct val="90000"/>
              </a:lnSpc>
              <a:spcBef>
                <a:spcPts val="800"/>
              </a:spcBef>
              <a:spcAft>
                <a:spcPts val="0"/>
              </a:spcAft>
              <a:buSzPts val="1600"/>
              <a:buChar char="•"/>
              <a:defRPr sz="1600"/>
            </a:lvl7pPr>
            <a:lvl8pPr marL="3657600" lvl="7" indent="-330200" algn="l">
              <a:lnSpc>
                <a:spcPct val="90000"/>
              </a:lnSpc>
              <a:spcBef>
                <a:spcPts val="800"/>
              </a:spcBef>
              <a:spcAft>
                <a:spcPts val="0"/>
              </a:spcAft>
              <a:buSzPts val="1600"/>
              <a:buChar char="–"/>
              <a:defRPr sz="1600"/>
            </a:lvl8pPr>
            <a:lvl9pPr marL="4114800" lvl="8" indent="-330200" algn="l">
              <a:lnSpc>
                <a:spcPct val="90000"/>
              </a:lnSpc>
              <a:spcBef>
                <a:spcPts val="800"/>
              </a:spcBef>
              <a:spcAft>
                <a:spcPts val="0"/>
              </a:spcAft>
              <a:buSzPts val="1600"/>
              <a:buChar char="•"/>
              <a:defRPr sz="1600"/>
            </a:lvl9pPr>
          </a:lstStyle>
          <a:p>
            <a:endParaRPr/>
          </a:p>
        </p:txBody>
      </p:sp>
      <p:sp>
        <p:nvSpPr>
          <p:cNvPr id="24" name="Google Shape;24;p28"/>
          <p:cNvSpPr txBox="1">
            <a:spLocks noGrp="1"/>
          </p:cNvSpPr>
          <p:nvPr>
            <p:ph type="body" idx="2"/>
          </p:nvPr>
        </p:nvSpPr>
        <p:spPr>
          <a:xfrm>
            <a:off x="7821163" y="2108200"/>
            <a:ext cx="3961500" cy="4267200"/>
          </a:xfrm>
          <a:prstGeom prst="rect">
            <a:avLst/>
          </a:prstGeom>
          <a:noFill/>
          <a:ln>
            <a:noFill/>
          </a:ln>
        </p:spPr>
        <p:txBody>
          <a:bodyPr spcFirstLastPara="1" wrap="square" lIns="121875" tIns="60925" rIns="121875" bIns="60925" anchor="t" anchorCtr="0">
            <a:noAutofit/>
          </a:bodyPr>
          <a:lstStyle>
            <a:lvl1pPr marL="457200" lvl="0" indent="-228600" algn="l">
              <a:lnSpc>
                <a:spcPct val="90000"/>
              </a:lnSpc>
              <a:spcBef>
                <a:spcPts val="1600"/>
              </a:spcBef>
              <a:spcAft>
                <a:spcPts val="0"/>
              </a:spcAft>
              <a:buSzPts val="1800"/>
              <a:buNone/>
              <a:defRPr sz="2000">
                <a:solidFill>
                  <a:schemeClr val="lt1"/>
                </a:solidFill>
              </a:defRPr>
            </a:lvl1pPr>
            <a:lvl2pPr marL="914400" lvl="1" indent="-228600" algn="l">
              <a:lnSpc>
                <a:spcPct val="90000"/>
              </a:lnSpc>
              <a:spcBef>
                <a:spcPts val="800"/>
              </a:spcBef>
              <a:spcAft>
                <a:spcPts val="0"/>
              </a:spcAft>
              <a:buSzPts val="1440"/>
              <a:buNone/>
              <a:defRPr sz="1600"/>
            </a:lvl2pPr>
            <a:lvl3pPr marL="1371600" lvl="2" indent="-228600" algn="l">
              <a:lnSpc>
                <a:spcPct val="90000"/>
              </a:lnSpc>
              <a:spcBef>
                <a:spcPts val="800"/>
              </a:spcBef>
              <a:spcAft>
                <a:spcPts val="0"/>
              </a:spcAft>
              <a:buSzPts val="1300"/>
              <a:buNone/>
              <a:defRPr sz="1300"/>
            </a:lvl3pPr>
            <a:lvl4pPr marL="1828800" lvl="3" indent="-228600" algn="l">
              <a:lnSpc>
                <a:spcPct val="90000"/>
              </a:lnSpc>
              <a:spcBef>
                <a:spcPts val="800"/>
              </a:spcBef>
              <a:spcAft>
                <a:spcPts val="0"/>
              </a:spcAft>
              <a:buSzPts val="1200"/>
              <a:buNone/>
              <a:defRPr sz="1200"/>
            </a:lvl4pPr>
            <a:lvl5pPr marL="2286000" lvl="4" indent="-228600" algn="l">
              <a:lnSpc>
                <a:spcPct val="90000"/>
              </a:lnSpc>
              <a:spcBef>
                <a:spcPts val="800"/>
              </a:spcBef>
              <a:spcAft>
                <a:spcPts val="0"/>
              </a:spcAft>
              <a:buSzPts val="1200"/>
              <a:buNone/>
              <a:defRPr sz="1200"/>
            </a:lvl5pPr>
            <a:lvl6pPr marL="2743200" lvl="5" indent="-228600" algn="l">
              <a:lnSpc>
                <a:spcPct val="90000"/>
              </a:lnSpc>
              <a:spcBef>
                <a:spcPts val="800"/>
              </a:spcBef>
              <a:spcAft>
                <a:spcPts val="0"/>
              </a:spcAft>
              <a:buSzPts val="1200"/>
              <a:buNone/>
              <a:defRPr sz="1200"/>
            </a:lvl6pPr>
            <a:lvl7pPr marL="3200400" lvl="6" indent="-228600" algn="l">
              <a:lnSpc>
                <a:spcPct val="90000"/>
              </a:lnSpc>
              <a:spcBef>
                <a:spcPts val="800"/>
              </a:spcBef>
              <a:spcAft>
                <a:spcPts val="0"/>
              </a:spcAft>
              <a:buSzPts val="1200"/>
              <a:buNone/>
              <a:defRPr sz="1200"/>
            </a:lvl7pPr>
            <a:lvl8pPr marL="3657600" lvl="7" indent="-228600" algn="l">
              <a:lnSpc>
                <a:spcPct val="90000"/>
              </a:lnSpc>
              <a:spcBef>
                <a:spcPts val="800"/>
              </a:spcBef>
              <a:spcAft>
                <a:spcPts val="0"/>
              </a:spcAft>
              <a:buSzPts val="1200"/>
              <a:buNone/>
              <a:defRPr sz="1200"/>
            </a:lvl8pPr>
            <a:lvl9pPr marL="4114800" lvl="8" indent="-228600" algn="l">
              <a:lnSpc>
                <a:spcPct val="90000"/>
              </a:lnSpc>
              <a:spcBef>
                <a:spcPts val="8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914162" y="482600"/>
            <a:ext cx="10360500" cy="1219200"/>
          </a:xfrm>
          <a:prstGeom prst="rect">
            <a:avLst/>
          </a:prstGeom>
          <a:noFill/>
          <a:ln>
            <a:noFill/>
          </a:ln>
        </p:spPr>
        <p:txBody>
          <a:bodyPr spcFirstLastPara="1" wrap="square" lIns="121875" tIns="60925" rIns="121875" bIns="60925" anchor="b" anchorCtr="0">
            <a:noAutofit/>
          </a:bodyPr>
          <a:lstStyle>
            <a:lvl1pPr lvl="0" algn="l">
              <a:lnSpc>
                <a:spcPct val="8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dt" idx="10"/>
          </p:nvPr>
        </p:nvSpPr>
        <p:spPr>
          <a:xfrm>
            <a:off x="8735324" y="6375400"/>
            <a:ext cx="1422000" cy="195000"/>
          </a:xfrm>
          <a:prstGeom prst="rect">
            <a:avLst/>
          </a:prstGeom>
          <a:noFill/>
          <a:ln>
            <a:noFill/>
          </a:ln>
        </p:spPr>
        <p:txBody>
          <a:bodyPr spcFirstLastPara="1" wrap="square" lIns="121875" tIns="60925" rIns="121875" bIns="609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ftr" idx="11"/>
          </p:nvPr>
        </p:nvSpPr>
        <p:spPr>
          <a:xfrm>
            <a:off x="914162" y="6375400"/>
            <a:ext cx="7414800" cy="195000"/>
          </a:xfrm>
          <a:prstGeom prst="rect">
            <a:avLst/>
          </a:prstGeom>
          <a:noFill/>
          <a:ln>
            <a:noFill/>
          </a:ln>
        </p:spPr>
        <p:txBody>
          <a:bodyPr spcFirstLastPara="1" wrap="square" lIns="121875" tIns="60925" rIns="121875" bIns="6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sldNum" idx="12"/>
          </p:nvPr>
        </p:nvSpPr>
        <p:spPr>
          <a:xfrm>
            <a:off x="10441760" y="6375400"/>
            <a:ext cx="832800" cy="195000"/>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914162" y="482600"/>
            <a:ext cx="10360500" cy="1219200"/>
          </a:xfrm>
          <a:prstGeom prst="rect">
            <a:avLst/>
          </a:prstGeom>
          <a:noFill/>
          <a:ln>
            <a:noFill/>
          </a:ln>
        </p:spPr>
        <p:txBody>
          <a:bodyPr spcFirstLastPara="1" wrap="square" lIns="121875" tIns="60925" rIns="121875" bIns="60925" anchor="b" anchorCtr="0">
            <a:noAutofit/>
          </a:bodyPr>
          <a:lstStyle>
            <a:lvl1pPr lvl="0" algn="l">
              <a:lnSpc>
                <a:spcPct val="8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body" idx="1"/>
          </p:nvPr>
        </p:nvSpPr>
        <p:spPr>
          <a:xfrm>
            <a:off x="914162" y="1803401"/>
            <a:ext cx="10360500" cy="4470300"/>
          </a:xfrm>
          <a:prstGeom prst="rect">
            <a:avLst/>
          </a:prstGeom>
          <a:noFill/>
          <a:ln>
            <a:noFill/>
          </a:ln>
        </p:spPr>
        <p:txBody>
          <a:bodyPr spcFirstLastPara="1" wrap="square" lIns="121875" tIns="60925" rIns="121875" bIns="60925" anchor="t" anchorCtr="0">
            <a:noAutofit/>
          </a:bodyPr>
          <a:lstStyle>
            <a:lvl1pPr marL="457200" lvl="0" indent="-331470" algn="l">
              <a:lnSpc>
                <a:spcPct val="90000"/>
              </a:lnSpc>
              <a:spcBef>
                <a:spcPts val="1600"/>
              </a:spcBef>
              <a:spcAft>
                <a:spcPts val="0"/>
              </a:spcAft>
              <a:buSzPts val="1620"/>
              <a:buChar char="•"/>
              <a:defRPr/>
            </a:lvl1pPr>
            <a:lvl2pPr marL="914400" lvl="1" indent="-331469" algn="l">
              <a:lnSpc>
                <a:spcPct val="90000"/>
              </a:lnSpc>
              <a:spcBef>
                <a:spcPts val="800"/>
              </a:spcBef>
              <a:spcAft>
                <a:spcPts val="0"/>
              </a:spcAft>
              <a:buSzPts val="162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30200" algn="l">
              <a:lnSpc>
                <a:spcPct val="90000"/>
              </a:lnSpc>
              <a:spcBef>
                <a:spcPts val="800"/>
              </a:spcBef>
              <a:spcAft>
                <a:spcPts val="0"/>
              </a:spcAft>
              <a:buSzPts val="1600"/>
              <a:buChar char="•"/>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sp>
        <p:nvSpPr>
          <p:cNvPr id="33" name="Google Shape;33;p30"/>
          <p:cNvSpPr txBox="1">
            <a:spLocks noGrp="1"/>
          </p:cNvSpPr>
          <p:nvPr>
            <p:ph type="dt" idx="10"/>
          </p:nvPr>
        </p:nvSpPr>
        <p:spPr>
          <a:xfrm>
            <a:off x="8735324" y="6375400"/>
            <a:ext cx="1422000" cy="195000"/>
          </a:xfrm>
          <a:prstGeom prst="rect">
            <a:avLst/>
          </a:prstGeom>
          <a:noFill/>
          <a:ln>
            <a:noFill/>
          </a:ln>
        </p:spPr>
        <p:txBody>
          <a:bodyPr spcFirstLastPara="1" wrap="square" lIns="121875" tIns="60925" rIns="121875" bIns="609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ftr" idx="11"/>
          </p:nvPr>
        </p:nvSpPr>
        <p:spPr>
          <a:xfrm>
            <a:off x="914162" y="6375400"/>
            <a:ext cx="7414800" cy="195000"/>
          </a:xfrm>
          <a:prstGeom prst="rect">
            <a:avLst/>
          </a:prstGeom>
          <a:noFill/>
          <a:ln>
            <a:noFill/>
          </a:ln>
        </p:spPr>
        <p:txBody>
          <a:bodyPr spcFirstLastPara="1" wrap="square" lIns="121875" tIns="60925" rIns="121875" bIns="6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10441760" y="6375400"/>
            <a:ext cx="832800" cy="195000"/>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914162" y="482600"/>
            <a:ext cx="10360500" cy="1219200"/>
          </a:xfrm>
          <a:prstGeom prst="rect">
            <a:avLst/>
          </a:prstGeom>
          <a:noFill/>
          <a:ln>
            <a:noFill/>
          </a:ln>
        </p:spPr>
        <p:txBody>
          <a:bodyPr spcFirstLastPara="1" wrap="square" lIns="121875" tIns="60925" rIns="121875" bIns="60925" anchor="b" anchorCtr="0">
            <a:noAutofit/>
          </a:bodyPr>
          <a:lstStyle>
            <a:lvl1pPr lvl="0" algn="l">
              <a:lnSpc>
                <a:spcPct val="8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914162" y="1803401"/>
            <a:ext cx="4977000" cy="4470300"/>
          </a:xfrm>
          <a:prstGeom prst="rect">
            <a:avLst/>
          </a:prstGeom>
          <a:noFill/>
          <a:ln>
            <a:noFill/>
          </a:ln>
        </p:spPr>
        <p:txBody>
          <a:bodyPr spcFirstLastPara="1" wrap="square" lIns="121875" tIns="60925" rIns="121875" bIns="60925" anchor="t" anchorCtr="0">
            <a:noAutofit/>
          </a:bodyPr>
          <a:lstStyle>
            <a:lvl1pPr marL="457200" lvl="0" indent="-365760" algn="l">
              <a:lnSpc>
                <a:spcPct val="90000"/>
              </a:lnSpc>
              <a:spcBef>
                <a:spcPts val="1600"/>
              </a:spcBef>
              <a:spcAft>
                <a:spcPts val="0"/>
              </a:spcAft>
              <a:buSzPts val="2160"/>
              <a:buChar char="•"/>
              <a:defRPr sz="2400"/>
            </a:lvl1pPr>
            <a:lvl2pPr marL="914400" lvl="1" indent="-342900" algn="l">
              <a:lnSpc>
                <a:spcPct val="90000"/>
              </a:lnSpc>
              <a:spcBef>
                <a:spcPts val="800"/>
              </a:spcBef>
              <a:spcAft>
                <a:spcPts val="0"/>
              </a:spcAft>
              <a:buSzPts val="1800"/>
              <a:buChar char="–"/>
              <a:defRPr sz="2000"/>
            </a:lvl2pPr>
            <a:lvl3pPr marL="1371600" lvl="2" indent="-342900" algn="l">
              <a:lnSpc>
                <a:spcPct val="90000"/>
              </a:lnSpc>
              <a:spcBef>
                <a:spcPts val="800"/>
              </a:spcBef>
              <a:spcAft>
                <a:spcPts val="0"/>
              </a:spcAft>
              <a:buSzPts val="1800"/>
              <a:buChar char="•"/>
              <a:defRPr sz="1800"/>
            </a:lvl3pPr>
            <a:lvl4pPr marL="1828800" lvl="3" indent="-330200" algn="l">
              <a:lnSpc>
                <a:spcPct val="90000"/>
              </a:lnSpc>
              <a:spcBef>
                <a:spcPts val="800"/>
              </a:spcBef>
              <a:spcAft>
                <a:spcPts val="0"/>
              </a:spcAft>
              <a:buSzPts val="1600"/>
              <a:buChar char="–"/>
              <a:defRPr sz="1600"/>
            </a:lvl4pPr>
            <a:lvl5pPr marL="2286000" lvl="4" indent="-317500" algn="l">
              <a:lnSpc>
                <a:spcPct val="90000"/>
              </a:lnSpc>
              <a:spcBef>
                <a:spcPts val="800"/>
              </a:spcBef>
              <a:spcAft>
                <a:spcPts val="0"/>
              </a:spcAft>
              <a:buSzPts val="1400"/>
              <a:buChar char="•"/>
              <a:defRPr sz="1400"/>
            </a:lvl5pPr>
            <a:lvl6pPr marL="2743200" lvl="5" indent="-317500" algn="l">
              <a:lnSpc>
                <a:spcPct val="90000"/>
              </a:lnSpc>
              <a:spcBef>
                <a:spcPts val="800"/>
              </a:spcBef>
              <a:spcAft>
                <a:spcPts val="0"/>
              </a:spcAft>
              <a:buSzPts val="1400"/>
              <a:buChar char="–"/>
              <a:defRPr sz="1400"/>
            </a:lvl6pPr>
            <a:lvl7pPr marL="3200400" lvl="6" indent="-317500" algn="l">
              <a:lnSpc>
                <a:spcPct val="90000"/>
              </a:lnSpc>
              <a:spcBef>
                <a:spcPts val="800"/>
              </a:spcBef>
              <a:spcAft>
                <a:spcPts val="0"/>
              </a:spcAft>
              <a:buSzPts val="1400"/>
              <a:buChar char="•"/>
              <a:defRPr sz="1400"/>
            </a:lvl7pPr>
            <a:lvl8pPr marL="3657600" lvl="7" indent="-317500" algn="l">
              <a:lnSpc>
                <a:spcPct val="90000"/>
              </a:lnSpc>
              <a:spcBef>
                <a:spcPts val="800"/>
              </a:spcBef>
              <a:spcAft>
                <a:spcPts val="0"/>
              </a:spcAft>
              <a:buSzPts val="1400"/>
              <a:buChar char="–"/>
              <a:defRPr sz="1400"/>
            </a:lvl8pPr>
            <a:lvl9pPr marL="4114800" lvl="8" indent="-317500" algn="l">
              <a:lnSpc>
                <a:spcPct val="90000"/>
              </a:lnSpc>
              <a:spcBef>
                <a:spcPts val="800"/>
              </a:spcBef>
              <a:spcAft>
                <a:spcPts val="0"/>
              </a:spcAft>
              <a:buSzPts val="1400"/>
              <a:buChar char="•"/>
              <a:defRPr sz="1400"/>
            </a:lvl9pPr>
          </a:lstStyle>
          <a:p>
            <a:endParaRPr/>
          </a:p>
        </p:txBody>
      </p:sp>
      <p:sp>
        <p:nvSpPr>
          <p:cNvPr id="39" name="Google Shape;39;p31"/>
          <p:cNvSpPr txBox="1">
            <a:spLocks noGrp="1"/>
          </p:cNvSpPr>
          <p:nvPr>
            <p:ph type="body" idx="2"/>
          </p:nvPr>
        </p:nvSpPr>
        <p:spPr>
          <a:xfrm>
            <a:off x="6297559" y="1803401"/>
            <a:ext cx="4977000" cy="4470300"/>
          </a:xfrm>
          <a:prstGeom prst="rect">
            <a:avLst/>
          </a:prstGeom>
          <a:noFill/>
          <a:ln>
            <a:noFill/>
          </a:ln>
        </p:spPr>
        <p:txBody>
          <a:bodyPr spcFirstLastPara="1" wrap="square" lIns="121875" tIns="60925" rIns="121875" bIns="60925" anchor="t" anchorCtr="0">
            <a:noAutofit/>
          </a:bodyPr>
          <a:lstStyle>
            <a:lvl1pPr marL="457200" lvl="0" indent="-365760" algn="l">
              <a:lnSpc>
                <a:spcPct val="90000"/>
              </a:lnSpc>
              <a:spcBef>
                <a:spcPts val="1600"/>
              </a:spcBef>
              <a:spcAft>
                <a:spcPts val="0"/>
              </a:spcAft>
              <a:buSzPts val="2160"/>
              <a:buChar char="•"/>
              <a:defRPr sz="2400"/>
            </a:lvl1pPr>
            <a:lvl2pPr marL="914400" lvl="1" indent="-342900" algn="l">
              <a:lnSpc>
                <a:spcPct val="90000"/>
              </a:lnSpc>
              <a:spcBef>
                <a:spcPts val="800"/>
              </a:spcBef>
              <a:spcAft>
                <a:spcPts val="0"/>
              </a:spcAft>
              <a:buSzPts val="1800"/>
              <a:buChar char="–"/>
              <a:defRPr sz="2000"/>
            </a:lvl2pPr>
            <a:lvl3pPr marL="1371600" lvl="2" indent="-342900" algn="l">
              <a:lnSpc>
                <a:spcPct val="90000"/>
              </a:lnSpc>
              <a:spcBef>
                <a:spcPts val="800"/>
              </a:spcBef>
              <a:spcAft>
                <a:spcPts val="0"/>
              </a:spcAft>
              <a:buSzPts val="1800"/>
              <a:buChar char="•"/>
              <a:defRPr sz="1800"/>
            </a:lvl3pPr>
            <a:lvl4pPr marL="1828800" lvl="3" indent="-330200" algn="l">
              <a:lnSpc>
                <a:spcPct val="90000"/>
              </a:lnSpc>
              <a:spcBef>
                <a:spcPts val="800"/>
              </a:spcBef>
              <a:spcAft>
                <a:spcPts val="0"/>
              </a:spcAft>
              <a:buSzPts val="1600"/>
              <a:buChar char="–"/>
              <a:defRPr sz="1600"/>
            </a:lvl4pPr>
            <a:lvl5pPr marL="2286000" lvl="4" indent="-317500" algn="l">
              <a:lnSpc>
                <a:spcPct val="90000"/>
              </a:lnSpc>
              <a:spcBef>
                <a:spcPts val="800"/>
              </a:spcBef>
              <a:spcAft>
                <a:spcPts val="0"/>
              </a:spcAft>
              <a:buSzPts val="1400"/>
              <a:buChar char="•"/>
              <a:defRPr sz="1400"/>
            </a:lvl5pPr>
            <a:lvl6pPr marL="2743200" lvl="5" indent="-317500" algn="l">
              <a:lnSpc>
                <a:spcPct val="90000"/>
              </a:lnSpc>
              <a:spcBef>
                <a:spcPts val="800"/>
              </a:spcBef>
              <a:spcAft>
                <a:spcPts val="0"/>
              </a:spcAft>
              <a:buSzPts val="1400"/>
              <a:buChar char="–"/>
              <a:defRPr sz="1400"/>
            </a:lvl6pPr>
            <a:lvl7pPr marL="3200400" lvl="6" indent="-317500" algn="l">
              <a:lnSpc>
                <a:spcPct val="90000"/>
              </a:lnSpc>
              <a:spcBef>
                <a:spcPts val="800"/>
              </a:spcBef>
              <a:spcAft>
                <a:spcPts val="0"/>
              </a:spcAft>
              <a:buSzPts val="1400"/>
              <a:buChar char="•"/>
              <a:defRPr sz="1400"/>
            </a:lvl7pPr>
            <a:lvl8pPr marL="3657600" lvl="7" indent="-317500" algn="l">
              <a:lnSpc>
                <a:spcPct val="90000"/>
              </a:lnSpc>
              <a:spcBef>
                <a:spcPts val="800"/>
              </a:spcBef>
              <a:spcAft>
                <a:spcPts val="0"/>
              </a:spcAft>
              <a:buSzPts val="1400"/>
              <a:buChar char="–"/>
              <a:defRPr sz="1400"/>
            </a:lvl8pPr>
            <a:lvl9pPr marL="4114800" lvl="8" indent="-317500" algn="l">
              <a:lnSpc>
                <a:spcPct val="90000"/>
              </a:lnSpc>
              <a:spcBef>
                <a:spcPts val="800"/>
              </a:spcBef>
              <a:spcAft>
                <a:spcPts val="0"/>
              </a:spcAft>
              <a:buSzPts val="1400"/>
              <a:buChar char="•"/>
              <a:defRPr sz="1400"/>
            </a:lvl9pPr>
          </a:lstStyle>
          <a:p>
            <a:endParaRPr/>
          </a:p>
        </p:txBody>
      </p:sp>
      <p:sp>
        <p:nvSpPr>
          <p:cNvPr id="40" name="Google Shape;40;p31"/>
          <p:cNvSpPr txBox="1">
            <a:spLocks noGrp="1"/>
          </p:cNvSpPr>
          <p:nvPr>
            <p:ph type="dt" idx="10"/>
          </p:nvPr>
        </p:nvSpPr>
        <p:spPr>
          <a:xfrm>
            <a:off x="8735324" y="6375400"/>
            <a:ext cx="1422000" cy="195000"/>
          </a:xfrm>
          <a:prstGeom prst="rect">
            <a:avLst/>
          </a:prstGeom>
          <a:noFill/>
          <a:ln>
            <a:noFill/>
          </a:ln>
        </p:spPr>
        <p:txBody>
          <a:bodyPr spcFirstLastPara="1" wrap="square" lIns="121875" tIns="60925" rIns="121875" bIns="609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1"/>
          <p:cNvSpPr txBox="1">
            <a:spLocks noGrp="1"/>
          </p:cNvSpPr>
          <p:nvPr>
            <p:ph type="ftr" idx="11"/>
          </p:nvPr>
        </p:nvSpPr>
        <p:spPr>
          <a:xfrm>
            <a:off x="914162" y="6375400"/>
            <a:ext cx="7414800" cy="195000"/>
          </a:xfrm>
          <a:prstGeom prst="rect">
            <a:avLst/>
          </a:prstGeom>
          <a:noFill/>
          <a:ln>
            <a:noFill/>
          </a:ln>
        </p:spPr>
        <p:txBody>
          <a:bodyPr spcFirstLastPara="1" wrap="square" lIns="121875" tIns="60925" rIns="121875" bIns="6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sldNum" idx="12"/>
          </p:nvPr>
        </p:nvSpPr>
        <p:spPr>
          <a:xfrm>
            <a:off x="10441760" y="6375400"/>
            <a:ext cx="832800" cy="195000"/>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2"/>
          <p:cNvSpPr txBox="1">
            <a:spLocks noGrp="1"/>
          </p:cNvSpPr>
          <p:nvPr>
            <p:ph type="title"/>
          </p:nvPr>
        </p:nvSpPr>
        <p:spPr>
          <a:xfrm>
            <a:off x="914162" y="482600"/>
            <a:ext cx="10360500" cy="1219200"/>
          </a:xfrm>
          <a:prstGeom prst="rect">
            <a:avLst/>
          </a:prstGeom>
          <a:noFill/>
          <a:ln>
            <a:noFill/>
          </a:ln>
        </p:spPr>
        <p:txBody>
          <a:bodyPr spcFirstLastPara="1" wrap="square" lIns="121875" tIns="60925" rIns="121875" bIns="60925" anchor="b" anchorCtr="0">
            <a:noAutofit/>
          </a:bodyPr>
          <a:lstStyle>
            <a:lvl1pPr lvl="0" algn="l">
              <a:lnSpc>
                <a:spcPct val="80000"/>
              </a:lnSpc>
              <a:spcBef>
                <a:spcPts val="0"/>
              </a:spcBef>
              <a:spcAft>
                <a:spcPts val="0"/>
              </a:spcAft>
              <a:buClr>
                <a:schemeClr val="lt1"/>
              </a:buClr>
              <a:buSzPts val="3600"/>
              <a:buFont typeface="Camb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2"/>
          <p:cNvSpPr txBox="1">
            <a:spLocks noGrp="1"/>
          </p:cNvSpPr>
          <p:nvPr>
            <p:ph type="body" idx="1"/>
          </p:nvPr>
        </p:nvSpPr>
        <p:spPr>
          <a:xfrm>
            <a:off x="914162" y="1803400"/>
            <a:ext cx="4977000" cy="914400"/>
          </a:xfrm>
          <a:prstGeom prst="rect">
            <a:avLst/>
          </a:prstGeom>
          <a:noFill/>
          <a:ln>
            <a:noFill/>
          </a:ln>
        </p:spPr>
        <p:txBody>
          <a:bodyPr spcFirstLastPara="1" wrap="square" lIns="121875" tIns="60925" rIns="121875" bIns="60925" anchor="ctr" anchorCtr="0">
            <a:noAutofit/>
          </a:bodyPr>
          <a:lstStyle>
            <a:lvl1pPr marL="457200" lvl="0" indent="-228600" algn="l">
              <a:lnSpc>
                <a:spcPct val="80000"/>
              </a:lnSpc>
              <a:spcBef>
                <a:spcPts val="0"/>
              </a:spcBef>
              <a:spcAft>
                <a:spcPts val="0"/>
              </a:spcAft>
              <a:buSzPts val="2520"/>
              <a:buNone/>
              <a:defRPr sz="2800" b="0">
                <a:solidFill>
                  <a:schemeClr val="lt1"/>
                </a:solidFill>
              </a:defRPr>
            </a:lvl1pPr>
            <a:lvl2pPr marL="914400" lvl="1" indent="-228600" algn="l">
              <a:lnSpc>
                <a:spcPct val="90000"/>
              </a:lnSpc>
              <a:spcBef>
                <a:spcPts val="800"/>
              </a:spcBef>
              <a:spcAft>
                <a:spcPts val="0"/>
              </a:spcAft>
              <a:buSzPts val="2430"/>
              <a:buNone/>
              <a:defRPr sz="2700" b="1"/>
            </a:lvl2pPr>
            <a:lvl3pPr marL="1371600" lvl="2" indent="-228600" algn="l">
              <a:lnSpc>
                <a:spcPct val="90000"/>
              </a:lnSpc>
              <a:spcBef>
                <a:spcPts val="800"/>
              </a:spcBef>
              <a:spcAft>
                <a:spcPts val="0"/>
              </a:spcAft>
              <a:buSzPts val="2400"/>
              <a:buNone/>
              <a:defRPr sz="2400" b="1"/>
            </a:lvl3pPr>
            <a:lvl4pPr marL="1828800" lvl="3" indent="-228600" algn="l">
              <a:lnSpc>
                <a:spcPct val="90000"/>
              </a:lnSpc>
              <a:spcBef>
                <a:spcPts val="800"/>
              </a:spcBef>
              <a:spcAft>
                <a:spcPts val="0"/>
              </a:spcAft>
              <a:buSzPts val="2100"/>
              <a:buNone/>
              <a:defRPr sz="2100" b="1"/>
            </a:lvl4pPr>
            <a:lvl5pPr marL="2286000" lvl="4" indent="-228600" algn="l">
              <a:lnSpc>
                <a:spcPct val="90000"/>
              </a:lnSpc>
              <a:spcBef>
                <a:spcPts val="800"/>
              </a:spcBef>
              <a:spcAft>
                <a:spcPts val="0"/>
              </a:spcAft>
              <a:buSzPts val="2100"/>
              <a:buNone/>
              <a:defRPr sz="2100" b="1"/>
            </a:lvl5pPr>
            <a:lvl6pPr marL="2743200" lvl="5" indent="-228600" algn="l">
              <a:lnSpc>
                <a:spcPct val="90000"/>
              </a:lnSpc>
              <a:spcBef>
                <a:spcPts val="800"/>
              </a:spcBef>
              <a:spcAft>
                <a:spcPts val="0"/>
              </a:spcAft>
              <a:buSzPts val="2100"/>
              <a:buNone/>
              <a:defRPr sz="2100" b="1"/>
            </a:lvl6pPr>
            <a:lvl7pPr marL="3200400" lvl="6" indent="-228600" algn="l">
              <a:lnSpc>
                <a:spcPct val="90000"/>
              </a:lnSpc>
              <a:spcBef>
                <a:spcPts val="800"/>
              </a:spcBef>
              <a:spcAft>
                <a:spcPts val="0"/>
              </a:spcAft>
              <a:buSzPts val="2100"/>
              <a:buNone/>
              <a:defRPr sz="2100" b="1"/>
            </a:lvl7pPr>
            <a:lvl8pPr marL="3657600" lvl="7" indent="-228600" algn="l">
              <a:lnSpc>
                <a:spcPct val="90000"/>
              </a:lnSpc>
              <a:spcBef>
                <a:spcPts val="800"/>
              </a:spcBef>
              <a:spcAft>
                <a:spcPts val="0"/>
              </a:spcAft>
              <a:buSzPts val="2100"/>
              <a:buNone/>
              <a:defRPr sz="2100" b="1"/>
            </a:lvl8pPr>
            <a:lvl9pPr marL="4114800" lvl="8" indent="-228600" algn="l">
              <a:lnSpc>
                <a:spcPct val="90000"/>
              </a:lnSpc>
              <a:spcBef>
                <a:spcPts val="800"/>
              </a:spcBef>
              <a:spcAft>
                <a:spcPts val="0"/>
              </a:spcAft>
              <a:buSzPts val="2100"/>
              <a:buNone/>
              <a:defRPr sz="2100" b="1"/>
            </a:lvl9pPr>
          </a:lstStyle>
          <a:p>
            <a:endParaRPr/>
          </a:p>
        </p:txBody>
      </p:sp>
      <p:sp>
        <p:nvSpPr>
          <p:cNvPr id="46" name="Google Shape;46;p32"/>
          <p:cNvSpPr txBox="1">
            <a:spLocks noGrp="1"/>
          </p:cNvSpPr>
          <p:nvPr>
            <p:ph type="body" idx="2"/>
          </p:nvPr>
        </p:nvSpPr>
        <p:spPr>
          <a:xfrm>
            <a:off x="914162" y="2717800"/>
            <a:ext cx="4977000" cy="3555900"/>
          </a:xfrm>
          <a:prstGeom prst="rect">
            <a:avLst/>
          </a:prstGeom>
          <a:noFill/>
          <a:ln>
            <a:noFill/>
          </a:ln>
        </p:spPr>
        <p:txBody>
          <a:bodyPr spcFirstLastPara="1" wrap="square" lIns="121875" tIns="60925" rIns="121875" bIns="60925" anchor="t" anchorCtr="0">
            <a:noAutofit/>
          </a:bodyPr>
          <a:lstStyle>
            <a:lvl1pPr marL="457200" lvl="0" indent="-365760" algn="l">
              <a:lnSpc>
                <a:spcPct val="90000"/>
              </a:lnSpc>
              <a:spcBef>
                <a:spcPts val="1600"/>
              </a:spcBef>
              <a:spcAft>
                <a:spcPts val="0"/>
              </a:spcAft>
              <a:buSzPts val="2160"/>
              <a:buChar char="•"/>
              <a:defRPr sz="2400"/>
            </a:lvl1pPr>
            <a:lvl2pPr marL="914400" lvl="1" indent="-342900" algn="l">
              <a:lnSpc>
                <a:spcPct val="90000"/>
              </a:lnSpc>
              <a:spcBef>
                <a:spcPts val="800"/>
              </a:spcBef>
              <a:spcAft>
                <a:spcPts val="0"/>
              </a:spcAft>
              <a:buSzPts val="1800"/>
              <a:buChar char="–"/>
              <a:defRPr sz="2000"/>
            </a:lvl2pPr>
            <a:lvl3pPr marL="1371600" lvl="2" indent="-342900" algn="l">
              <a:lnSpc>
                <a:spcPct val="90000"/>
              </a:lnSpc>
              <a:spcBef>
                <a:spcPts val="800"/>
              </a:spcBef>
              <a:spcAft>
                <a:spcPts val="0"/>
              </a:spcAft>
              <a:buSzPts val="1800"/>
              <a:buChar char="•"/>
              <a:defRPr sz="1800"/>
            </a:lvl3pPr>
            <a:lvl4pPr marL="1828800" lvl="3" indent="-330200" algn="l">
              <a:lnSpc>
                <a:spcPct val="90000"/>
              </a:lnSpc>
              <a:spcBef>
                <a:spcPts val="800"/>
              </a:spcBef>
              <a:spcAft>
                <a:spcPts val="0"/>
              </a:spcAft>
              <a:buSzPts val="1600"/>
              <a:buChar char="–"/>
              <a:defRPr sz="1600"/>
            </a:lvl4pPr>
            <a:lvl5pPr marL="2286000" lvl="4" indent="-317500" algn="l">
              <a:lnSpc>
                <a:spcPct val="90000"/>
              </a:lnSpc>
              <a:spcBef>
                <a:spcPts val="800"/>
              </a:spcBef>
              <a:spcAft>
                <a:spcPts val="0"/>
              </a:spcAft>
              <a:buSzPts val="1400"/>
              <a:buChar char="•"/>
              <a:defRPr sz="1400"/>
            </a:lvl5pPr>
            <a:lvl6pPr marL="2743200" lvl="5" indent="-317500" algn="l">
              <a:lnSpc>
                <a:spcPct val="90000"/>
              </a:lnSpc>
              <a:spcBef>
                <a:spcPts val="800"/>
              </a:spcBef>
              <a:spcAft>
                <a:spcPts val="0"/>
              </a:spcAft>
              <a:buSzPts val="1400"/>
              <a:buChar char="–"/>
              <a:defRPr sz="1400"/>
            </a:lvl6pPr>
            <a:lvl7pPr marL="3200400" lvl="6" indent="-317500" algn="l">
              <a:lnSpc>
                <a:spcPct val="90000"/>
              </a:lnSpc>
              <a:spcBef>
                <a:spcPts val="800"/>
              </a:spcBef>
              <a:spcAft>
                <a:spcPts val="0"/>
              </a:spcAft>
              <a:buSzPts val="1400"/>
              <a:buChar char="•"/>
              <a:defRPr sz="1400"/>
            </a:lvl7pPr>
            <a:lvl8pPr marL="3657600" lvl="7" indent="-317500" algn="l">
              <a:lnSpc>
                <a:spcPct val="90000"/>
              </a:lnSpc>
              <a:spcBef>
                <a:spcPts val="800"/>
              </a:spcBef>
              <a:spcAft>
                <a:spcPts val="0"/>
              </a:spcAft>
              <a:buSzPts val="1400"/>
              <a:buChar char="–"/>
              <a:defRPr sz="1400"/>
            </a:lvl8pPr>
            <a:lvl9pPr marL="4114800" lvl="8" indent="-317500" algn="l">
              <a:lnSpc>
                <a:spcPct val="90000"/>
              </a:lnSpc>
              <a:spcBef>
                <a:spcPts val="800"/>
              </a:spcBef>
              <a:spcAft>
                <a:spcPts val="0"/>
              </a:spcAft>
              <a:buSzPts val="1400"/>
              <a:buChar char="•"/>
              <a:defRPr sz="1400"/>
            </a:lvl9pPr>
          </a:lstStyle>
          <a:p>
            <a:endParaRPr/>
          </a:p>
        </p:txBody>
      </p:sp>
      <p:sp>
        <p:nvSpPr>
          <p:cNvPr id="47" name="Google Shape;47;p32"/>
          <p:cNvSpPr txBox="1">
            <a:spLocks noGrp="1"/>
          </p:cNvSpPr>
          <p:nvPr>
            <p:ph type="body" idx="3"/>
          </p:nvPr>
        </p:nvSpPr>
        <p:spPr>
          <a:xfrm>
            <a:off x="6297559" y="1803400"/>
            <a:ext cx="4977000" cy="914400"/>
          </a:xfrm>
          <a:prstGeom prst="rect">
            <a:avLst/>
          </a:prstGeom>
          <a:noFill/>
          <a:ln>
            <a:noFill/>
          </a:ln>
        </p:spPr>
        <p:txBody>
          <a:bodyPr spcFirstLastPara="1" wrap="square" lIns="121875" tIns="60925" rIns="121875" bIns="60925" anchor="ctr" anchorCtr="0">
            <a:noAutofit/>
          </a:bodyPr>
          <a:lstStyle>
            <a:lvl1pPr marL="457200" lvl="0" indent="-228600" algn="l">
              <a:lnSpc>
                <a:spcPct val="80000"/>
              </a:lnSpc>
              <a:spcBef>
                <a:spcPts val="0"/>
              </a:spcBef>
              <a:spcAft>
                <a:spcPts val="0"/>
              </a:spcAft>
              <a:buSzPts val="2520"/>
              <a:buNone/>
              <a:defRPr sz="2800" b="0">
                <a:solidFill>
                  <a:schemeClr val="lt1"/>
                </a:solidFill>
              </a:defRPr>
            </a:lvl1pPr>
            <a:lvl2pPr marL="914400" lvl="1" indent="-228600" algn="l">
              <a:lnSpc>
                <a:spcPct val="90000"/>
              </a:lnSpc>
              <a:spcBef>
                <a:spcPts val="800"/>
              </a:spcBef>
              <a:spcAft>
                <a:spcPts val="0"/>
              </a:spcAft>
              <a:buSzPts val="2430"/>
              <a:buNone/>
              <a:defRPr sz="2700" b="1"/>
            </a:lvl2pPr>
            <a:lvl3pPr marL="1371600" lvl="2" indent="-228600" algn="l">
              <a:lnSpc>
                <a:spcPct val="90000"/>
              </a:lnSpc>
              <a:spcBef>
                <a:spcPts val="800"/>
              </a:spcBef>
              <a:spcAft>
                <a:spcPts val="0"/>
              </a:spcAft>
              <a:buSzPts val="2400"/>
              <a:buNone/>
              <a:defRPr sz="2400" b="1"/>
            </a:lvl3pPr>
            <a:lvl4pPr marL="1828800" lvl="3" indent="-228600" algn="l">
              <a:lnSpc>
                <a:spcPct val="90000"/>
              </a:lnSpc>
              <a:spcBef>
                <a:spcPts val="800"/>
              </a:spcBef>
              <a:spcAft>
                <a:spcPts val="0"/>
              </a:spcAft>
              <a:buSzPts val="2100"/>
              <a:buNone/>
              <a:defRPr sz="2100" b="1"/>
            </a:lvl4pPr>
            <a:lvl5pPr marL="2286000" lvl="4" indent="-228600" algn="l">
              <a:lnSpc>
                <a:spcPct val="90000"/>
              </a:lnSpc>
              <a:spcBef>
                <a:spcPts val="800"/>
              </a:spcBef>
              <a:spcAft>
                <a:spcPts val="0"/>
              </a:spcAft>
              <a:buSzPts val="2100"/>
              <a:buNone/>
              <a:defRPr sz="2100" b="1"/>
            </a:lvl5pPr>
            <a:lvl6pPr marL="2743200" lvl="5" indent="-228600" algn="l">
              <a:lnSpc>
                <a:spcPct val="90000"/>
              </a:lnSpc>
              <a:spcBef>
                <a:spcPts val="800"/>
              </a:spcBef>
              <a:spcAft>
                <a:spcPts val="0"/>
              </a:spcAft>
              <a:buSzPts val="2100"/>
              <a:buNone/>
              <a:defRPr sz="2100" b="1"/>
            </a:lvl6pPr>
            <a:lvl7pPr marL="3200400" lvl="6" indent="-228600" algn="l">
              <a:lnSpc>
                <a:spcPct val="90000"/>
              </a:lnSpc>
              <a:spcBef>
                <a:spcPts val="800"/>
              </a:spcBef>
              <a:spcAft>
                <a:spcPts val="0"/>
              </a:spcAft>
              <a:buSzPts val="2100"/>
              <a:buNone/>
              <a:defRPr sz="2100" b="1"/>
            </a:lvl7pPr>
            <a:lvl8pPr marL="3657600" lvl="7" indent="-228600" algn="l">
              <a:lnSpc>
                <a:spcPct val="90000"/>
              </a:lnSpc>
              <a:spcBef>
                <a:spcPts val="800"/>
              </a:spcBef>
              <a:spcAft>
                <a:spcPts val="0"/>
              </a:spcAft>
              <a:buSzPts val="2100"/>
              <a:buNone/>
              <a:defRPr sz="2100" b="1"/>
            </a:lvl8pPr>
            <a:lvl9pPr marL="4114800" lvl="8" indent="-228600" algn="l">
              <a:lnSpc>
                <a:spcPct val="90000"/>
              </a:lnSpc>
              <a:spcBef>
                <a:spcPts val="800"/>
              </a:spcBef>
              <a:spcAft>
                <a:spcPts val="0"/>
              </a:spcAft>
              <a:buSzPts val="2100"/>
              <a:buNone/>
              <a:defRPr sz="2100" b="1"/>
            </a:lvl9pPr>
          </a:lstStyle>
          <a:p>
            <a:endParaRPr/>
          </a:p>
        </p:txBody>
      </p:sp>
      <p:sp>
        <p:nvSpPr>
          <p:cNvPr id="48" name="Google Shape;48;p32"/>
          <p:cNvSpPr txBox="1">
            <a:spLocks noGrp="1"/>
          </p:cNvSpPr>
          <p:nvPr>
            <p:ph type="body" idx="4"/>
          </p:nvPr>
        </p:nvSpPr>
        <p:spPr>
          <a:xfrm>
            <a:off x="6297559" y="2717800"/>
            <a:ext cx="4977000" cy="3555900"/>
          </a:xfrm>
          <a:prstGeom prst="rect">
            <a:avLst/>
          </a:prstGeom>
          <a:noFill/>
          <a:ln>
            <a:noFill/>
          </a:ln>
        </p:spPr>
        <p:txBody>
          <a:bodyPr spcFirstLastPara="1" wrap="square" lIns="121875" tIns="60925" rIns="121875" bIns="60925" anchor="t" anchorCtr="0">
            <a:noAutofit/>
          </a:bodyPr>
          <a:lstStyle>
            <a:lvl1pPr marL="457200" lvl="0" indent="-365760" algn="l">
              <a:lnSpc>
                <a:spcPct val="90000"/>
              </a:lnSpc>
              <a:spcBef>
                <a:spcPts val="1600"/>
              </a:spcBef>
              <a:spcAft>
                <a:spcPts val="0"/>
              </a:spcAft>
              <a:buSzPts val="2160"/>
              <a:buChar char="•"/>
              <a:defRPr sz="2400"/>
            </a:lvl1pPr>
            <a:lvl2pPr marL="914400" lvl="1" indent="-342900" algn="l">
              <a:lnSpc>
                <a:spcPct val="90000"/>
              </a:lnSpc>
              <a:spcBef>
                <a:spcPts val="800"/>
              </a:spcBef>
              <a:spcAft>
                <a:spcPts val="0"/>
              </a:spcAft>
              <a:buSzPts val="1800"/>
              <a:buChar char="–"/>
              <a:defRPr sz="2000"/>
            </a:lvl2pPr>
            <a:lvl3pPr marL="1371600" lvl="2" indent="-342900" algn="l">
              <a:lnSpc>
                <a:spcPct val="90000"/>
              </a:lnSpc>
              <a:spcBef>
                <a:spcPts val="800"/>
              </a:spcBef>
              <a:spcAft>
                <a:spcPts val="0"/>
              </a:spcAft>
              <a:buSzPts val="1800"/>
              <a:buChar char="•"/>
              <a:defRPr sz="1800"/>
            </a:lvl3pPr>
            <a:lvl4pPr marL="1828800" lvl="3" indent="-330200" algn="l">
              <a:lnSpc>
                <a:spcPct val="90000"/>
              </a:lnSpc>
              <a:spcBef>
                <a:spcPts val="800"/>
              </a:spcBef>
              <a:spcAft>
                <a:spcPts val="0"/>
              </a:spcAft>
              <a:buSzPts val="1600"/>
              <a:buChar char="–"/>
              <a:defRPr sz="1600"/>
            </a:lvl4pPr>
            <a:lvl5pPr marL="2286000" lvl="4" indent="-317500" algn="l">
              <a:lnSpc>
                <a:spcPct val="90000"/>
              </a:lnSpc>
              <a:spcBef>
                <a:spcPts val="800"/>
              </a:spcBef>
              <a:spcAft>
                <a:spcPts val="0"/>
              </a:spcAft>
              <a:buSzPts val="1400"/>
              <a:buChar char="•"/>
              <a:defRPr sz="1400"/>
            </a:lvl5pPr>
            <a:lvl6pPr marL="2743200" lvl="5" indent="-317500" algn="l">
              <a:lnSpc>
                <a:spcPct val="90000"/>
              </a:lnSpc>
              <a:spcBef>
                <a:spcPts val="800"/>
              </a:spcBef>
              <a:spcAft>
                <a:spcPts val="0"/>
              </a:spcAft>
              <a:buSzPts val="1400"/>
              <a:buChar char="–"/>
              <a:defRPr sz="1400"/>
            </a:lvl6pPr>
            <a:lvl7pPr marL="3200400" lvl="6" indent="-317500" algn="l">
              <a:lnSpc>
                <a:spcPct val="90000"/>
              </a:lnSpc>
              <a:spcBef>
                <a:spcPts val="800"/>
              </a:spcBef>
              <a:spcAft>
                <a:spcPts val="0"/>
              </a:spcAft>
              <a:buSzPts val="1400"/>
              <a:buChar char="•"/>
              <a:defRPr sz="1400"/>
            </a:lvl7pPr>
            <a:lvl8pPr marL="3657600" lvl="7" indent="-317500" algn="l">
              <a:lnSpc>
                <a:spcPct val="90000"/>
              </a:lnSpc>
              <a:spcBef>
                <a:spcPts val="800"/>
              </a:spcBef>
              <a:spcAft>
                <a:spcPts val="0"/>
              </a:spcAft>
              <a:buSzPts val="1400"/>
              <a:buChar char="–"/>
              <a:defRPr sz="1400"/>
            </a:lvl8pPr>
            <a:lvl9pPr marL="4114800" lvl="8" indent="-317500" algn="l">
              <a:lnSpc>
                <a:spcPct val="90000"/>
              </a:lnSpc>
              <a:spcBef>
                <a:spcPts val="800"/>
              </a:spcBef>
              <a:spcAft>
                <a:spcPts val="0"/>
              </a:spcAft>
              <a:buSzPts val="1400"/>
              <a:buChar char="•"/>
              <a:defRPr sz="1400"/>
            </a:lvl9pPr>
          </a:lstStyle>
          <a:p>
            <a:endParaRPr/>
          </a:p>
        </p:txBody>
      </p:sp>
      <p:sp>
        <p:nvSpPr>
          <p:cNvPr id="49" name="Google Shape;49;p32"/>
          <p:cNvSpPr txBox="1">
            <a:spLocks noGrp="1"/>
          </p:cNvSpPr>
          <p:nvPr>
            <p:ph type="dt" idx="10"/>
          </p:nvPr>
        </p:nvSpPr>
        <p:spPr>
          <a:xfrm>
            <a:off x="8735324" y="6375400"/>
            <a:ext cx="1422000" cy="195000"/>
          </a:xfrm>
          <a:prstGeom prst="rect">
            <a:avLst/>
          </a:prstGeom>
          <a:noFill/>
          <a:ln>
            <a:noFill/>
          </a:ln>
        </p:spPr>
        <p:txBody>
          <a:bodyPr spcFirstLastPara="1" wrap="square" lIns="121875" tIns="60925" rIns="121875" bIns="609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ftr" idx="11"/>
          </p:nvPr>
        </p:nvSpPr>
        <p:spPr>
          <a:xfrm>
            <a:off x="914162" y="6375400"/>
            <a:ext cx="7414800" cy="195000"/>
          </a:xfrm>
          <a:prstGeom prst="rect">
            <a:avLst/>
          </a:prstGeom>
          <a:noFill/>
          <a:ln>
            <a:noFill/>
          </a:ln>
        </p:spPr>
        <p:txBody>
          <a:bodyPr spcFirstLastPara="1" wrap="square" lIns="121875" tIns="60925" rIns="121875" bIns="6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sldNum" idx="12"/>
          </p:nvPr>
        </p:nvSpPr>
        <p:spPr>
          <a:xfrm>
            <a:off x="10441760" y="6375400"/>
            <a:ext cx="832800" cy="195000"/>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33"/>
          <p:cNvSpPr/>
          <p:nvPr/>
        </p:nvSpPr>
        <p:spPr>
          <a:xfrm>
            <a:off x="-1607" y="-1115"/>
            <a:ext cx="12185958" cy="6859402"/>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392"/>
                </a:srgbClr>
              </a:gs>
              <a:gs pos="100000">
                <a:srgbClr val="000000">
                  <a:alpha val="9411"/>
                </a:srgbClr>
              </a:gs>
            </a:gsLst>
            <a:path path="circle">
              <a:fillToRect l="50000" t="50000" r="50000" b="50000"/>
            </a:path>
            <a:tileRect/>
          </a:gra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p:txBody>
      </p:sp>
      <p:sp>
        <p:nvSpPr>
          <p:cNvPr id="54" name="Google Shape;54;p33"/>
          <p:cNvSpPr txBox="1">
            <a:spLocks noGrp="1"/>
          </p:cNvSpPr>
          <p:nvPr>
            <p:ph type="title"/>
          </p:nvPr>
        </p:nvSpPr>
        <p:spPr>
          <a:xfrm>
            <a:off x="1218883" y="1524000"/>
            <a:ext cx="9751200" cy="1992600"/>
          </a:xfrm>
          <a:prstGeom prst="rect">
            <a:avLst/>
          </a:prstGeom>
          <a:noFill/>
          <a:ln>
            <a:noFill/>
          </a:ln>
        </p:spPr>
        <p:txBody>
          <a:bodyPr spcFirstLastPara="1" wrap="square" lIns="121875" tIns="60925" rIns="121875" bIns="60925" anchor="b" anchorCtr="0">
            <a:noAutofit/>
          </a:bodyPr>
          <a:lstStyle>
            <a:lvl1pPr lvl="0" algn="ctr">
              <a:lnSpc>
                <a:spcPct val="80000"/>
              </a:lnSpc>
              <a:spcBef>
                <a:spcPts val="0"/>
              </a:spcBef>
              <a:spcAft>
                <a:spcPts val="0"/>
              </a:spcAft>
              <a:buClr>
                <a:schemeClr val="lt1"/>
              </a:buClr>
              <a:buSzPts val="4400"/>
              <a:buFont typeface="Cambr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1218883" y="3632200"/>
            <a:ext cx="9751200" cy="1016100"/>
          </a:xfrm>
          <a:prstGeom prst="rect">
            <a:avLst/>
          </a:prstGeom>
          <a:noFill/>
          <a:ln>
            <a:noFill/>
          </a:ln>
        </p:spPr>
        <p:txBody>
          <a:bodyPr spcFirstLastPara="1" wrap="square" lIns="121875" tIns="60925" rIns="121875" bIns="60925" anchor="t" anchorCtr="0">
            <a:noAutofit/>
          </a:bodyPr>
          <a:lstStyle>
            <a:lvl1pPr marL="457200" lvl="0" indent="-228600" algn="ctr">
              <a:lnSpc>
                <a:spcPct val="90000"/>
              </a:lnSpc>
              <a:spcBef>
                <a:spcPts val="0"/>
              </a:spcBef>
              <a:spcAft>
                <a:spcPts val="0"/>
              </a:spcAft>
              <a:buSzPts val="2520"/>
              <a:buNone/>
              <a:defRPr sz="2800">
                <a:solidFill>
                  <a:schemeClr val="lt1"/>
                </a:solidFill>
              </a:defRPr>
            </a:lvl1pPr>
            <a:lvl2pPr marL="914400" lvl="1" indent="-228600" algn="l">
              <a:lnSpc>
                <a:spcPct val="90000"/>
              </a:lnSpc>
              <a:spcBef>
                <a:spcPts val="800"/>
              </a:spcBef>
              <a:spcAft>
                <a:spcPts val="0"/>
              </a:spcAft>
              <a:buSzPts val="2160"/>
              <a:buNone/>
              <a:defRPr sz="2400">
                <a:solidFill>
                  <a:schemeClr val="lt1"/>
                </a:solidFill>
              </a:defRPr>
            </a:lvl2pPr>
            <a:lvl3pPr marL="1371600" lvl="2" indent="-228600" algn="l">
              <a:lnSpc>
                <a:spcPct val="90000"/>
              </a:lnSpc>
              <a:spcBef>
                <a:spcPts val="800"/>
              </a:spcBef>
              <a:spcAft>
                <a:spcPts val="0"/>
              </a:spcAft>
              <a:buSzPts val="2100"/>
              <a:buNone/>
              <a:defRPr sz="2100">
                <a:solidFill>
                  <a:schemeClr val="lt1"/>
                </a:solidFill>
              </a:defRPr>
            </a:lvl3pPr>
            <a:lvl4pPr marL="1828800" lvl="3" indent="-228600" algn="l">
              <a:lnSpc>
                <a:spcPct val="90000"/>
              </a:lnSpc>
              <a:spcBef>
                <a:spcPts val="800"/>
              </a:spcBef>
              <a:spcAft>
                <a:spcPts val="0"/>
              </a:spcAft>
              <a:buSzPts val="1900"/>
              <a:buNone/>
              <a:defRPr sz="1900">
                <a:solidFill>
                  <a:schemeClr val="lt1"/>
                </a:solidFill>
              </a:defRPr>
            </a:lvl4pPr>
            <a:lvl5pPr marL="2286000" lvl="4" indent="-228600" algn="l">
              <a:lnSpc>
                <a:spcPct val="90000"/>
              </a:lnSpc>
              <a:spcBef>
                <a:spcPts val="800"/>
              </a:spcBef>
              <a:spcAft>
                <a:spcPts val="0"/>
              </a:spcAft>
              <a:buSzPts val="1900"/>
              <a:buNone/>
              <a:defRPr sz="1900">
                <a:solidFill>
                  <a:schemeClr val="lt1"/>
                </a:solidFill>
              </a:defRPr>
            </a:lvl5pPr>
            <a:lvl6pPr marL="2743200" lvl="5" indent="-228600" algn="l">
              <a:lnSpc>
                <a:spcPct val="90000"/>
              </a:lnSpc>
              <a:spcBef>
                <a:spcPts val="800"/>
              </a:spcBef>
              <a:spcAft>
                <a:spcPts val="0"/>
              </a:spcAft>
              <a:buSzPts val="1900"/>
              <a:buNone/>
              <a:defRPr sz="1900">
                <a:solidFill>
                  <a:schemeClr val="lt1"/>
                </a:solidFill>
              </a:defRPr>
            </a:lvl6pPr>
            <a:lvl7pPr marL="3200400" lvl="6" indent="-228600" algn="l">
              <a:lnSpc>
                <a:spcPct val="90000"/>
              </a:lnSpc>
              <a:spcBef>
                <a:spcPts val="800"/>
              </a:spcBef>
              <a:spcAft>
                <a:spcPts val="0"/>
              </a:spcAft>
              <a:buSzPts val="1900"/>
              <a:buNone/>
              <a:defRPr sz="1900">
                <a:solidFill>
                  <a:schemeClr val="lt1"/>
                </a:solidFill>
              </a:defRPr>
            </a:lvl7pPr>
            <a:lvl8pPr marL="3657600" lvl="7" indent="-228600" algn="l">
              <a:lnSpc>
                <a:spcPct val="90000"/>
              </a:lnSpc>
              <a:spcBef>
                <a:spcPts val="800"/>
              </a:spcBef>
              <a:spcAft>
                <a:spcPts val="0"/>
              </a:spcAft>
              <a:buSzPts val="1900"/>
              <a:buNone/>
              <a:defRPr sz="1900">
                <a:solidFill>
                  <a:schemeClr val="lt1"/>
                </a:solidFill>
              </a:defRPr>
            </a:lvl8pPr>
            <a:lvl9pPr marL="4114800" lvl="8" indent="-228600" algn="l">
              <a:lnSpc>
                <a:spcPct val="90000"/>
              </a:lnSpc>
              <a:spcBef>
                <a:spcPts val="800"/>
              </a:spcBef>
              <a:spcAft>
                <a:spcPts val="0"/>
              </a:spcAft>
              <a:buSzPts val="1900"/>
              <a:buNone/>
              <a:defRPr sz="1900">
                <a:solidFill>
                  <a:schemeClr val="lt1"/>
                </a:solidFill>
              </a:defRPr>
            </a:lvl9pPr>
          </a:lstStyle>
          <a:p>
            <a:endParaRPr/>
          </a:p>
        </p:txBody>
      </p:sp>
      <p:sp>
        <p:nvSpPr>
          <p:cNvPr id="56" name="Google Shape;56;p33"/>
          <p:cNvSpPr txBox="1">
            <a:spLocks noGrp="1"/>
          </p:cNvSpPr>
          <p:nvPr>
            <p:ph type="dt" idx="10"/>
          </p:nvPr>
        </p:nvSpPr>
        <p:spPr>
          <a:xfrm>
            <a:off x="8735324" y="6375400"/>
            <a:ext cx="1422000" cy="195000"/>
          </a:xfrm>
          <a:prstGeom prst="rect">
            <a:avLst/>
          </a:prstGeom>
          <a:noFill/>
          <a:ln>
            <a:noFill/>
          </a:ln>
        </p:spPr>
        <p:txBody>
          <a:bodyPr spcFirstLastPara="1" wrap="square" lIns="121875" tIns="60925" rIns="121875" bIns="609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914162" y="6375400"/>
            <a:ext cx="7414800" cy="195000"/>
          </a:xfrm>
          <a:prstGeom prst="rect">
            <a:avLst/>
          </a:prstGeom>
          <a:noFill/>
          <a:ln>
            <a:noFill/>
          </a:ln>
        </p:spPr>
        <p:txBody>
          <a:bodyPr spcFirstLastPara="1" wrap="square" lIns="121875" tIns="60925" rIns="121875" bIns="6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10441760" y="6375400"/>
            <a:ext cx="832800" cy="195000"/>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5"/>
          <p:cNvSpPr/>
          <p:nvPr/>
        </p:nvSpPr>
        <p:spPr>
          <a:xfrm>
            <a:off x="-1607" y="-1115"/>
            <a:ext cx="12185958" cy="6859402"/>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392"/>
                </a:srgbClr>
              </a:gs>
              <a:gs pos="100000">
                <a:srgbClr val="000000">
                  <a:alpha val="9411"/>
                </a:srgbClr>
              </a:gs>
            </a:gsLst>
            <a:path path="circle">
              <a:fillToRect l="50000" t="50000" r="50000" b="50000"/>
            </a:path>
            <a:tileRect/>
          </a:gra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p:txBody>
      </p:sp>
      <p:sp>
        <p:nvSpPr>
          <p:cNvPr id="62" name="Google Shape;62;p35"/>
          <p:cNvSpPr/>
          <p:nvPr/>
        </p:nvSpPr>
        <p:spPr>
          <a:xfrm>
            <a:off x="0" y="-1115"/>
            <a:ext cx="6093600" cy="6859200"/>
          </a:xfrm>
          <a:prstGeom prst="rect">
            <a:avLst/>
          </a:prstGeom>
          <a:solidFill>
            <a:schemeClr val="dk1"/>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mbria"/>
              <a:ea typeface="Cambria"/>
              <a:cs typeface="Cambria"/>
              <a:sym typeface="Cambria"/>
            </a:endParaRPr>
          </a:p>
        </p:txBody>
      </p:sp>
      <p:sp>
        <p:nvSpPr>
          <p:cNvPr id="63" name="Google Shape;63;p35"/>
          <p:cNvSpPr txBox="1">
            <a:spLocks noGrp="1"/>
          </p:cNvSpPr>
          <p:nvPr>
            <p:ph type="title"/>
          </p:nvPr>
        </p:nvSpPr>
        <p:spPr>
          <a:xfrm>
            <a:off x="6399133" y="1905000"/>
            <a:ext cx="5180400" cy="1727100"/>
          </a:xfrm>
          <a:prstGeom prst="rect">
            <a:avLst/>
          </a:prstGeom>
          <a:noFill/>
          <a:ln>
            <a:noFill/>
          </a:ln>
        </p:spPr>
        <p:txBody>
          <a:bodyPr spcFirstLastPara="1" wrap="square" lIns="121875" tIns="60925" rIns="121875" bIns="60925" anchor="b" anchorCtr="0">
            <a:noAutofit/>
          </a:bodyPr>
          <a:lstStyle>
            <a:lvl1pPr lvl="0" algn="l">
              <a:lnSpc>
                <a:spcPct val="80000"/>
              </a:lnSpc>
              <a:spcBef>
                <a:spcPts val="0"/>
              </a:spcBef>
              <a:spcAft>
                <a:spcPts val="0"/>
              </a:spcAft>
              <a:buClr>
                <a:schemeClr val="lt1"/>
              </a:buClr>
              <a:buSzPts val="3200"/>
              <a:buFont typeface="Cambria"/>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a:spLocks noGrp="1"/>
          </p:cNvSpPr>
          <p:nvPr>
            <p:ph type="pic" idx="2"/>
          </p:nvPr>
        </p:nvSpPr>
        <p:spPr>
          <a:xfrm>
            <a:off x="507869" y="482601"/>
            <a:ext cx="5077800" cy="5862600"/>
          </a:xfrm>
          <a:prstGeom prst="rect">
            <a:avLst/>
          </a:prstGeom>
          <a:noFill/>
          <a:ln>
            <a:noFill/>
          </a:ln>
        </p:spPr>
      </p:sp>
      <p:sp>
        <p:nvSpPr>
          <p:cNvPr id="65" name="Google Shape;65;p35"/>
          <p:cNvSpPr txBox="1">
            <a:spLocks noGrp="1"/>
          </p:cNvSpPr>
          <p:nvPr>
            <p:ph type="body" idx="1"/>
          </p:nvPr>
        </p:nvSpPr>
        <p:spPr>
          <a:xfrm>
            <a:off x="6399133" y="3733800"/>
            <a:ext cx="5180400" cy="1727100"/>
          </a:xfrm>
          <a:prstGeom prst="rect">
            <a:avLst/>
          </a:prstGeom>
          <a:noFill/>
          <a:ln>
            <a:noFill/>
          </a:ln>
        </p:spPr>
        <p:txBody>
          <a:bodyPr spcFirstLastPara="1" wrap="square" lIns="121875" tIns="60925" rIns="121875" bIns="60925" anchor="t" anchorCtr="0">
            <a:noAutofit/>
          </a:bodyPr>
          <a:lstStyle>
            <a:lvl1pPr marL="457200" lvl="0" indent="-228600" algn="l">
              <a:lnSpc>
                <a:spcPct val="90000"/>
              </a:lnSpc>
              <a:spcBef>
                <a:spcPts val="1600"/>
              </a:spcBef>
              <a:spcAft>
                <a:spcPts val="0"/>
              </a:spcAft>
              <a:buSzPts val="1800"/>
              <a:buNone/>
              <a:defRPr sz="2000">
                <a:solidFill>
                  <a:schemeClr val="lt1"/>
                </a:solidFill>
              </a:defRPr>
            </a:lvl1pPr>
            <a:lvl2pPr marL="914400" lvl="1" indent="-228600" algn="l">
              <a:lnSpc>
                <a:spcPct val="90000"/>
              </a:lnSpc>
              <a:spcBef>
                <a:spcPts val="800"/>
              </a:spcBef>
              <a:spcAft>
                <a:spcPts val="0"/>
              </a:spcAft>
              <a:buSzPts val="1440"/>
              <a:buNone/>
              <a:defRPr sz="1600"/>
            </a:lvl2pPr>
            <a:lvl3pPr marL="1371600" lvl="2" indent="-228600" algn="l">
              <a:lnSpc>
                <a:spcPct val="90000"/>
              </a:lnSpc>
              <a:spcBef>
                <a:spcPts val="800"/>
              </a:spcBef>
              <a:spcAft>
                <a:spcPts val="0"/>
              </a:spcAft>
              <a:buSzPts val="1300"/>
              <a:buNone/>
              <a:defRPr sz="1300"/>
            </a:lvl3pPr>
            <a:lvl4pPr marL="1828800" lvl="3" indent="-228600" algn="l">
              <a:lnSpc>
                <a:spcPct val="90000"/>
              </a:lnSpc>
              <a:spcBef>
                <a:spcPts val="800"/>
              </a:spcBef>
              <a:spcAft>
                <a:spcPts val="0"/>
              </a:spcAft>
              <a:buSzPts val="1200"/>
              <a:buNone/>
              <a:defRPr sz="1200"/>
            </a:lvl4pPr>
            <a:lvl5pPr marL="2286000" lvl="4" indent="-228600" algn="l">
              <a:lnSpc>
                <a:spcPct val="90000"/>
              </a:lnSpc>
              <a:spcBef>
                <a:spcPts val="800"/>
              </a:spcBef>
              <a:spcAft>
                <a:spcPts val="0"/>
              </a:spcAft>
              <a:buSzPts val="1200"/>
              <a:buNone/>
              <a:defRPr sz="1200"/>
            </a:lvl5pPr>
            <a:lvl6pPr marL="2743200" lvl="5" indent="-228600" algn="l">
              <a:lnSpc>
                <a:spcPct val="90000"/>
              </a:lnSpc>
              <a:spcBef>
                <a:spcPts val="800"/>
              </a:spcBef>
              <a:spcAft>
                <a:spcPts val="0"/>
              </a:spcAft>
              <a:buSzPts val="1200"/>
              <a:buNone/>
              <a:defRPr sz="1200"/>
            </a:lvl6pPr>
            <a:lvl7pPr marL="3200400" lvl="6" indent="-228600" algn="l">
              <a:lnSpc>
                <a:spcPct val="90000"/>
              </a:lnSpc>
              <a:spcBef>
                <a:spcPts val="800"/>
              </a:spcBef>
              <a:spcAft>
                <a:spcPts val="0"/>
              </a:spcAft>
              <a:buSzPts val="1200"/>
              <a:buNone/>
              <a:defRPr sz="1200"/>
            </a:lvl7pPr>
            <a:lvl8pPr marL="3657600" lvl="7" indent="-228600" algn="l">
              <a:lnSpc>
                <a:spcPct val="90000"/>
              </a:lnSpc>
              <a:spcBef>
                <a:spcPts val="800"/>
              </a:spcBef>
              <a:spcAft>
                <a:spcPts val="0"/>
              </a:spcAft>
              <a:buSzPts val="1200"/>
              <a:buNone/>
              <a:defRPr sz="1200"/>
            </a:lvl8pPr>
            <a:lvl9pPr marL="4114800" lvl="8" indent="-228600" algn="l">
              <a:lnSpc>
                <a:spcPct val="90000"/>
              </a:lnSpc>
              <a:spcBef>
                <a:spcPts val="8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42000">
              <a:schemeClr val="dk2"/>
            </a:gs>
            <a:gs pos="71000">
              <a:srgbClr val="620000"/>
            </a:gs>
            <a:gs pos="100000">
              <a:srgbClr val="26000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914162" y="482600"/>
            <a:ext cx="10360500" cy="1219200"/>
          </a:xfrm>
          <a:prstGeom prst="rect">
            <a:avLst/>
          </a:prstGeom>
          <a:noFill/>
          <a:ln>
            <a:noFill/>
          </a:ln>
        </p:spPr>
        <p:txBody>
          <a:bodyPr spcFirstLastPara="1" wrap="square" lIns="121875" tIns="60925" rIns="121875" bIns="60925" anchor="b" anchorCtr="0">
            <a:noAutofit/>
          </a:bodyPr>
          <a:lstStyle>
            <a:lvl1pPr marR="0" lvl="0" algn="l" rtl="0">
              <a:lnSpc>
                <a:spcPct val="80000"/>
              </a:lnSpc>
              <a:spcBef>
                <a:spcPts val="0"/>
              </a:spcBef>
              <a:spcAft>
                <a:spcPts val="0"/>
              </a:spcAft>
              <a:buClr>
                <a:schemeClr val="lt1"/>
              </a:buClr>
              <a:buSzPts val="3600"/>
              <a:buFont typeface="Cambria"/>
              <a:buNone/>
              <a:defRPr sz="3600" b="0" i="0" u="none" strike="noStrike" cap="none">
                <a:solidFill>
                  <a:schemeClr val="lt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914162" y="1803401"/>
            <a:ext cx="10360500" cy="4470300"/>
          </a:xfrm>
          <a:prstGeom prst="rect">
            <a:avLst/>
          </a:prstGeom>
          <a:noFill/>
          <a:ln>
            <a:noFill/>
          </a:ln>
        </p:spPr>
        <p:txBody>
          <a:bodyPr spcFirstLastPara="1" wrap="square" lIns="121875" tIns="60925" rIns="121875" bIns="60925" anchor="t" anchorCtr="0">
            <a:noAutofit/>
          </a:bodyPr>
          <a:lstStyle>
            <a:lvl1pPr marL="457200" marR="0" lvl="0" indent="-388620" algn="l" rtl="0">
              <a:lnSpc>
                <a:spcPct val="90000"/>
              </a:lnSpc>
              <a:spcBef>
                <a:spcPts val="1600"/>
              </a:spcBef>
              <a:spcAft>
                <a:spcPts val="0"/>
              </a:spcAft>
              <a:buClr>
                <a:schemeClr val="lt2"/>
              </a:buClr>
              <a:buSzPts val="2520"/>
              <a:buFont typeface="Arial"/>
              <a:buChar char="•"/>
              <a:defRPr sz="2800" b="0" i="0" u="none" strike="noStrike" cap="none">
                <a:solidFill>
                  <a:schemeClr val="lt1"/>
                </a:solidFill>
                <a:latin typeface="Cambria"/>
                <a:ea typeface="Cambria"/>
                <a:cs typeface="Cambria"/>
                <a:sym typeface="Cambria"/>
              </a:defRPr>
            </a:lvl1pPr>
            <a:lvl2pPr marL="914400" marR="0" lvl="1" indent="-365760" algn="l" rtl="0">
              <a:lnSpc>
                <a:spcPct val="90000"/>
              </a:lnSpc>
              <a:spcBef>
                <a:spcPts val="800"/>
              </a:spcBef>
              <a:spcAft>
                <a:spcPts val="0"/>
              </a:spcAft>
              <a:buClr>
                <a:schemeClr val="lt2"/>
              </a:buClr>
              <a:buSzPts val="2160"/>
              <a:buFont typeface="Cambria"/>
              <a:buChar char="–"/>
              <a:defRPr sz="2400" b="0" i="0" u="none" strike="noStrike" cap="none">
                <a:solidFill>
                  <a:schemeClr val="lt1"/>
                </a:solidFill>
                <a:latin typeface="Cambria"/>
                <a:ea typeface="Cambria"/>
                <a:cs typeface="Cambria"/>
                <a:sym typeface="Cambria"/>
              </a:defRPr>
            </a:lvl2pPr>
            <a:lvl3pPr marL="1371600" marR="0" lvl="2" indent="-355600" algn="l" rtl="0">
              <a:lnSpc>
                <a:spcPct val="90000"/>
              </a:lnSpc>
              <a:spcBef>
                <a:spcPts val="800"/>
              </a:spcBef>
              <a:spcAft>
                <a:spcPts val="0"/>
              </a:spcAft>
              <a:buClr>
                <a:schemeClr val="lt2"/>
              </a:buClr>
              <a:buSzPts val="2000"/>
              <a:buFont typeface="Arial"/>
              <a:buChar char="•"/>
              <a:defRPr sz="2000" b="0" i="0" u="none" strike="noStrike" cap="none">
                <a:solidFill>
                  <a:schemeClr val="lt1"/>
                </a:solidFill>
                <a:latin typeface="Cambria"/>
                <a:ea typeface="Cambria"/>
                <a:cs typeface="Cambria"/>
                <a:sym typeface="Cambria"/>
              </a:defRPr>
            </a:lvl3pPr>
            <a:lvl4pPr marL="1828800" marR="0" lvl="3" indent="-342900" algn="l" rtl="0">
              <a:lnSpc>
                <a:spcPct val="90000"/>
              </a:lnSpc>
              <a:spcBef>
                <a:spcPts val="800"/>
              </a:spcBef>
              <a:spcAft>
                <a:spcPts val="0"/>
              </a:spcAft>
              <a:buClr>
                <a:schemeClr val="lt2"/>
              </a:buClr>
              <a:buSzPts val="1800"/>
              <a:buFont typeface="Cambria"/>
              <a:buChar char="–"/>
              <a:defRPr sz="1800" b="0" i="0" u="none" strike="noStrike" cap="none">
                <a:solidFill>
                  <a:schemeClr val="lt1"/>
                </a:solidFill>
                <a:latin typeface="Cambria"/>
                <a:ea typeface="Cambria"/>
                <a:cs typeface="Cambria"/>
                <a:sym typeface="Cambria"/>
              </a:defRPr>
            </a:lvl4pPr>
            <a:lvl5pPr marL="2286000" marR="0" lvl="4" indent="-330200" algn="l" rtl="0">
              <a:lnSpc>
                <a:spcPct val="90000"/>
              </a:lnSpc>
              <a:spcBef>
                <a:spcPts val="800"/>
              </a:spcBef>
              <a:spcAft>
                <a:spcPts val="0"/>
              </a:spcAft>
              <a:buClr>
                <a:schemeClr val="lt2"/>
              </a:buClr>
              <a:buSzPts val="1600"/>
              <a:buFont typeface="Arial"/>
              <a:buChar char="•"/>
              <a:defRPr sz="1600" b="0" i="0" u="none" strike="noStrike" cap="none">
                <a:solidFill>
                  <a:schemeClr val="lt1"/>
                </a:solidFill>
                <a:latin typeface="Cambria"/>
                <a:ea typeface="Cambria"/>
                <a:cs typeface="Cambria"/>
                <a:sym typeface="Cambria"/>
              </a:defRPr>
            </a:lvl5pPr>
            <a:lvl6pPr marL="2743200" marR="0" lvl="5" indent="-330200" algn="l" rtl="0">
              <a:lnSpc>
                <a:spcPct val="90000"/>
              </a:lnSpc>
              <a:spcBef>
                <a:spcPts val="800"/>
              </a:spcBef>
              <a:spcAft>
                <a:spcPts val="0"/>
              </a:spcAft>
              <a:buClr>
                <a:schemeClr val="lt2"/>
              </a:buClr>
              <a:buSzPts val="1600"/>
              <a:buFont typeface="Cambria"/>
              <a:buChar char="–"/>
              <a:defRPr sz="1600" b="0" i="0" u="none" strike="noStrike" cap="none">
                <a:solidFill>
                  <a:schemeClr val="lt1"/>
                </a:solidFill>
                <a:latin typeface="Cambria"/>
                <a:ea typeface="Cambria"/>
                <a:cs typeface="Cambria"/>
                <a:sym typeface="Cambria"/>
              </a:defRPr>
            </a:lvl6pPr>
            <a:lvl7pPr marL="3200400" marR="0" lvl="6" indent="-330200" algn="l" rtl="0">
              <a:lnSpc>
                <a:spcPct val="90000"/>
              </a:lnSpc>
              <a:spcBef>
                <a:spcPts val="800"/>
              </a:spcBef>
              <a:spcAft>
                <a:spcPts val="0"/>
              </a:spcAft>
              <a:buClr>
                <a:schemeClr val="lt2"/>
              </a:buClr>
              <a:buSzPts val="1600"/>
              <a:buFont typeface="Arial"/>
              <a:buChar char="•"/>
              <a:defRPr sz="1600" b="0" i="0" u="none" strike="noStrike" cap="none">
                <a:solidFill>
                  <a:schemeClr val="lt1"/>
                </a:solidFill>
                <a:latin typeface="Cambria"/>
                <a:ea typeface="Cambria"/>
                <a:cs typeface="Cambria"/>
                <a:sym typeface="Cambria"/>
              </a:defRPr>
            </a:lvl7pPr>
            <a:lvl8pPr marL="3657600" marR="0" lvl="7" indent="-330200" algn="l" rtl="0">
              <a:lnSpc>
                <a:spcPct val="90000"/>
              </a:lnSpc>
              <a:spcBef>
                <a:spcPts val="800"/>
              </a:spcBef>
              <a:spcAft>
                <a:spcPts val="0"/>
              </a:spcAft>
              <a:buClr>
                <a:schemeClr val="lt2"/>
              </a:buClr>
              <a:buSzPts val="1600"/>
              <a:buFont typeface="Cambria"/>
              <a:buChar char="–"/>
              <a:defRPr sz="1600" b="0" i="0" u="none" strike="noStrike" cap="none">
                <a:solidFill>
                  <a:schemeClr val="lt1"/>
                </a:solidFill>
                <a:latin typeface="Cambria"/>
                <a:ea typeface="Cambria"/>
                <a:cs typeface="Cambria"/>
                <a:sym typeface="Cambria"/>
              </a:defRPr>
            </a:lvl8pPr>
            <a:lvl9pPr marL="4114800" marR="0" lvl="8" indent="-330200" algn="l" rtl="0">
              <a:lnSpc>
                <a:spcPct val="90000"/>
              </a:lnSpc>
              <a:spcBef>
                <a:spcPts val="800"/>
              </a:spcBef>
              <a:spcAft>
                <a:spcPts val="0"/>
              </a:spcAft>
              <a:buClr>
                <a:schemeClr val="lt2"/>
              </a:buClr>
              <a:buSzPts val="1600"/>
              <a:buFont typeface="Arial"/>
              <a:buChar char="•"/>
              <a:defRPr sz="1600" b="0" i="0" u="none" strike="noStrike" cap="none">
                <a:solidFill>
                  <a:schemeClr val="lt1"/>
                </a:solidFill>
                <a:latin typeface="Cambria"/>
                <a:ea typeface="Cambria"/>
                <a:cs typeface="Cambria"/>
                <a:sym typeface="Cambria"/>
              </a:defRPr>
            </a:lvl9pPr>
          </a:lstStyle>
          <a:p>
            <a:endParaRPr/>
          </a:p>
        </p:txBody>
      </p:sp>
      <p:sp>
        <p:nvSpPr>
          <p:cNvPr id="12" name="Google Shape;12;p26"/>
          <p:cNvSpPr txBox="1">
            <a:spLocks noGrp="1"/>
          </p:cNvSpPr>
          <p:nvPr>
            <p:ph type="dt" idx="10"/>
          </p:nvPr>
        </p:nvSpPr>
        <p:spPr>
          <a:xfrm>
            <a:off x="8735324" y="6375400"/>
            <a:ext cx="1422000" cy="195000"/>
          </a:xfrm>
          <a:prstGeom prst="rect">
            <a:avLst/>
          </a:prstGeom>
          <a:noFill/>
          <a:ln>
            <a:noFill/>
          </a:ln>
        </p:spPr>
        <p:txBody>
          <a:bodyPr spcFirstLastPara="1" wrap="square" lIns="121875" tIns="60925" rIns="121875" bIns="60925"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9pPr>
          </a:lstStyle>
          <a:p>
            <a:endParaRPr/>
          </a:p>
        </p:txBody>
      </p:sp>
      <p:sp>
        <p:nvSpPr>
          <p:cNvPr id="13" name="Google Shape;13;p26"/>
          <p:cNvSpPr txBox="1">
            <a:spLocks noGrp="1"/>
          </p:cNvSpPr>
          <p:nvPr>
            <p:ph type="ftr" idx="11"/>
          </p:nvPr>
        </p:nvSpPr>
        <p:spPr>
          <a:xfrm>
            <a:off x="914162" y="6375400"/>
            <a:ext cx="7414800" cy="195000"/>
          </a:xfrm>
          <a:prstGeom prst="rect">
            <a:avLst/>
          </a:prstGeom>
          <a:noFill/>
          <a:ln>
            <a:noFill/>
          </a:ln>
        </p:spPr>
        <p:txBody>
          <a:bodyPr spcFirstLastPara="1" wrap="square" lIns="121875" tIns="60925" rIns="121875" bIns="60925"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Cambria"/>
                <a:ea typeface="Cambria"/>
                <a:cs typeface="Cambria"/>
                <a:sym typeface="Cambria"/>
              </a:defRPr>
            </a:lvl9pPr>
          </a:lstStyle>
          <a:p>
            <a:endParaRPr/>
          </a:p>
        </p:txBody>
      </p:sp>
      <p:sp>
        <p:nvSpPr>
          <p:cNvPr id="14" name="Google Shape;14;p26"/>
          <p:cNvSpPr txBox="1">
            <a:spLocks noGrp="1"/>
          </p:cNvSpPr>
          <p:nvPr>
            <p:ph type="sldNum" idx="12"/>
          </p:nvPr>
        </p:nvSpPr>
        <p:spPr>
          <a:xfrm>
            <a:off x="10441760" y="6375400"/>
            <a:ext cx="832800" cy="195000"/>
          </a:xfrm>
          <a:prstGeom prst="rect">
            <a:avLst/>
          </a:prstGeom>
          <a:noFill/>
          <a:ln>
            <a:noFill/>
          </a:ln>
        </p:spPr>
        <p:txBody>
          <a:bodyPr spcFirstLastPara="1" wrap="square" lIns="121875" tIns="60925" rIns="121875" bIns="6092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2819250" y="2657250"/>
            <a:ext cx="7350600" cy="1357200"/>
          </a:xfrm>
          <a:prstGeom prst="rect">
            <a:avLst/>
          </a:prstGeom>
          <a:noFill/>
          <a:ln>
            <a:noFill/>
          </a:ln>
        </p:spPr>
        <p:txBody>
          <a:bodyPr spcFirstLastPara="1" wrap="square" lIns="121875" tIns="60925" rIns="121875" bIns="60925" anchor="t" anchorCtr="0">
            <a:normAutofit/>
          </a:bodyPr>
          <a:lstStyle/>
          <a:p>
            <a:pPr marL="0" lvl="0" indent="0" algn="ctr" rtl="0">
              <a:lnSpc>
                <a:spcPct val="90000"/>
              </a:lnSpc>
              <a:spcBef>
                <a:spcPts val="0"/>
              </a:spcBef>
              <a:spcAft>
                <a:spcPts val="0"/>
              </a:spcAft>
              <a:buSzPts val="2520"/>
              <a:buNone/>
            </a:pPr>
            <a:r>
              <a:rPr lang="en-US"/>
              <a:t>Jacqueline Ingratta, Principal</a:t>
            </a:r>
            <a:endParaRPr/>
          </a:p>
          <a:p>
            <a:pPr marL="0" lvl="0" indent="0" algn="ctr" rtl="0">
              <a:lnSpc>
                <a:spcPct val="90000"/>
              </a:lnSpc>
              <a:spcBef>
                <a:spcPts val="0"/>
              </a:spcBef>
              <a:spcAft>
                <a:spcPts val="0"/>
              </a:spcAft>
              <a:buSzPts val="2520"/>
              <a:buNone/>
            </a:pPr>
            <a:r>
              <a:rPr lang="en-US"/>
              <a:t>Christy Flora, Assistant Principal</a:t>
            </a:r>
            <a:endParaRPr/>
          </a:p>
          <a:p>
            <a:pPr marL="0" lvl="0" indent="0" algn="ctr" rtl="0">
              <a:lnSpc>
                <a:spcPct val="90000"/>
              </a:lnSpc>
              <a:spcBef>
                <a:spcPts val="0"/>
              </a:spcBef>
              <a:spcAft>
                <a:spcPts val="0"/>
              </a:spcAft>
              <a:buSzPts val="2520"/>
              <a:buNone/>
            </a:pPr>
            <a:r>
              <a:rPr lang="en-US"/>
              <a:t>Nicholas Stewart, Assistant Principal </a:t>
            </a:r>
            <a:endParaRPr/>
          </a:p>
        </p:txBody>
      </p:sp>
      <p:sp>
        <p:nvSpPr>
          <p:cNvPr id="89" name="Google Shape;89;p1"/>
          <p:cNvSpPr txBox="1">
            <a:spLocks noGrp="1"/>
          </p:cNvSpPr>
          <p:nvPr>
            <p:ph type="ctrTitle"/>
          </p:nvPr>
        </p:nvSpPr>
        <p:spPr>
          <a:xfrm>
            <a:off x="1302600" y="1532801"/>
            <a:ext cx="9751200" cy="1500600"/>
          </a:xfrm>
          <a:prstGeom prst="rect">
            <a:avLst/>
          </a:prstGeom>
          <a:noFill/>
          <a:ln>
            <a:noFill/>
          </a:ln>
        </p:spPr>
        <p:txBody>
          <a:bodyPr spcFirstLastPara="1" wrap="square" lIns="121875" tIns="60925" rIns="121875" bIns="60925" anchor="ctr" anchorCtr="0">
            <a:normAutofit/>
          </a:bodyPr>
          <a:lstStyle/>
          <a:p>
            <a:pPr marL="0" lvl="0" indent="0" algn="ctr" rtl="0">
              <a:lnSpc>
                <a:spcPct val="80000"/>
              </a:lnSpc>
              <a:spcBef>
                <a:spcPts val="0"/>
              </a:spcBef>
              <a:spcAft>
                <a:spcPts val="0"/>
              </a:spcAft>
              <a:buClr>
                <a:schemeClr val="lt1"/>
              </a:buClr>
              <a:buSzPts val="4400"/>
              <a:buFont typeface="Cambria"/>
              <a:buNone/>
            </a:pPr>
            <a:r>
              <a:rPr lang="en-US"/>
              <a:t>EDGEWOOD JR./SR. HIGH SCHOOL</a:t>
            </a:r>
            <a:endParaRPr/>
          </a:p>
        </p:txBody>
      </p:sp>
      <p:pic>
        <p:nvPicPr>
          <p:cNvPr id="90" name="Google Shape;90;p1"/>
          <p:cNvPicPr preferRelativeResize="0"/>
          <p:nvPr/>
        </p:nvPicPr>
        <p:blipFill rotWithShape="1">
          <a:blip r:embed="rId3">
            <a:alphaModFix/>
          </a:blip>
          <a:srcRect/>
          <a:stretch/>
        </p:blipFill>
        <p:spPr>
          <a:xfrm>
            <a:off x="3966350" y="4167625"/>
            <a:ext cx="3805152" cy="253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9"/>
          <p:cNvSpPr/>
          <p:nvPr/>
        </p:nvSpPr>
        <p:spPr>
          <a:xfrm>
            <a:off x="3254313" y="469250"/>
            <a:ext cx="5680225" cy="910723"/>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AP Testing History</a:t>
            </a:r>
          </a:p>
        </p:txBody>
      </p:sp>
      <p:pic>
        <p:nvPicPr>
          <p:cNvPr id="4" name="Picture 3" descr="A table with numbers and percentages&#10;&#10;Description automatically generated">
            <a:extLst>
              <a:ext uri="{FF2B5EF4-FFF2-40B4-BE49-F238E27FC236}">
                <a16:creationId xmlns:a16="http://schemas.microsoft.com/office/drawing/2014/main" id="{3A74011B-38DA-4705-6A35-63DFCF5CCC4D}"/>
              </a:ext>
            </a:extLst>
          </p:cNvPr>
          <p:cNvPicPr>
            <a:picLocks noChangeAspect="1"/>
          </p:cNvPicPr>
          <p:nvPr/>
        </p:nvPicPr>
        <p:blipFill>
          <a:blip r:embed="rId3"/>
          <a:stretch>
            <a:fillRect/>
          </a:stretch>
        </p:blipFill>
        <p:spPr>
          <a:xfrm>
            <a:off x="2207509" y="1758518"/>
            <a:ext cx="8065761" cy="1985526"/>
          </a:xfrm>
          <a:prstGeom prst="rect">
            <a:avLst/>
          </a:prstGeom>
        </p:spPr>
      </p:pic>
      <p:pic>
        <p:nvPicPr>
          <p:cNvPr id="5" name="Picture 4" descr="A table with numbers and numbers&#10;&#10;Description automatically generated">
            <a:extLst>
              <a:ext uri="{FF2B5EF4-FFF2-40B4-BE49-F238E27FC236}">
                <a16:creationId xmlns:a16="http://schemas.microsoft.com/office/drawing/2014/main" id="{52512A1E-85AB-914A-92CB-240980D4F177}"/>
              </a:ext>
            </a:extLst>
          </p:cNvPr>
          <p:cNvPicPr>
            <a:picLocks noChangeAspect="1"/>
          </p:cNvPicPr>
          <p:nvPr/>
        </p:nvPicPr>
        <p:blipFill>
          <a:blip r:embed="rId4"/>
          <a:stretch>
            <a:fillRect/>
          </a:stretch>
        </p:blipFill>
        <p:spPr>
          <a:xfrm>
            <a:off x="2177273" y="4228453"/>
            <a:ext cx="8191818" cy="2054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6FCF3BE-E4E0-2B21-1813-561490B4CEB0}"/>
              </a:ext>
            </a:extLst>
          </p:cNvPr>
          <p:cNvSpPr>
            <a:spLocks noGrp="1"/>
          </p:cNvSpPr>
          <p:nvPr>
            <p:ph type="pic" idx="2"/>
          </p:nvPr>
        </p:nvSpPr>
        <p:spPr>
          <a:xfrm>
            <a:off x="6445093" y="500553"/>
            <a:ext cx="5077800" cy="5862600"/>
          </a:xfrm>
        </p:spPr>
      </p:sp>
      <p:sp>
        <p:nvSpPr>
          <p:cNvPr id="5" name="Arrow: Left 4">
            <a:extLst>
              <a:ext uri="{FF2B5EF4-FFF2-40B4-BE49-F238E27FC236}">
                <a16:creationId xmlns:a16="http://schemas.microsoft.com/office/drawing/2014/main" id="{11A82393-E729-E007-4CFF-9AC15EF644E0}"/>
              </a:ext>
            </a:extLst>
          </p:cNvPr>
          <p:cNvSpPr/>
          <p:nvPr/>
        </p:nvSpPr>
        <p:spPr>
          <a:xfrm>
            <a:off x="7019472" y="1903005"/>
            <a:ext cx="3922704" cy="3051989"/>
          </a:xfrm>
          <a:prstGeom prst="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a:cs typeface="Arial"/>
              </a:rPr>
              <a:t>EDGEWOOD'S </a:t>
            </a:r>
            <a:endParaRPr lang="en-US" sz="2000">
              <a:solidFill>
                <a:schemeClr val="bg1"/>
              </a:solidFill>
              <a:latin typeface="Times New Roman"/>
              <a:cs typeface="Times New Roman"/>
            </a:endParaRPr>
          </a:p>
          <a:p>
            <a:pPr algn="ctr"/>
            <a:r>
              <a:rPr lang="en-US" sz="2000">
                <a:solidFill>
                  <a:schemeClr val="bg1"/>
                </a:solidFill>
                <a:latin typeface="Times New Roman"/>
                <a:cs typeface="Arial"/>
              </a:rPr>
              <a:t>SPRING TESTING DATA</a:t>
            </a:r>
          </a:p>
          <a:p>
            <a:pPr algn="ctr"/>
            <a:endParaRPr lang="en-US" sz="2000">
              <a:solidFill>
                <a:schemeClr val="bg1"/>
              </a:solidFill>
              <a:latin typeface="Times New Roman"/>
              <a:cs typeface="Arial"/>
            </a:endParaRPr>
          </a:p>
          <a:p>
            <a:pPr algn="ctr"/>
            <a:r>
              <a:rPr lang="en-US" sz="2000">
                <a:solidFill>
                  <a:schemeClr val="bg1"/>
                </a:solidFill>
                <a:latin typeface="Times New Roman"/>
                <a:cs typeface="Arial"/>
              </a:rPr>
              <a:t>FAST, SCIENCE, &amp; EOC</a:t>
            </a:r>
          </a:p>
        </p:txBody>
      </p:sp>
      <p:graphicFrame>
        <p:nvGraphicFramePr>
          <p:cNvPr id="6" name="Table 5">
            <a:extLst>
              <a:ext uri="{FF2B5EF4-FFF2-40B4-BE49-F238E27FC236}">
                <a16:creationId xmlns:a16="http://schemas.microsoft.com/office/drawing/2014/main" id="{6319BC97-F788-7AC5-517D-EC6C78CCB11A}"/>
              </a:ext>
            </a:extLst>
          </p:cNvPr>
          <p:cNvGraphicFramePr>
            <a:graphicFrameLocks noGrp="1"/>
          </p:cNvGraphicFramePr>
          <p:nvPr>
            <p:extLst>
              <p:ext uri="{D42A27DB-BD31-4B8C-83A1-F6EECF244321}">
                <p14:modId xmlns:p14="http://schemas.microsoft.com/office/powerpoint/2010/main" val="2401426218"/>
              </p:ext>
            </p:extLst>
          </p:nvPr>
        </p:nvGraphicFramePr>
        <p:xfrm>
          <a:off x="188625" y="493704"/>
          <a:ext cx="5005654" cy="3283012"/>
        </p:xfrm>
        <a:graphic>
          <a:graphicData uri="http://schemas.openxmlformats.org/drawingml/2006/table">
            <a:tbl>
              <a:tblPr firstRow="1" bandRow="1">
                <a:tableStyleId>{61F97F66-3F87-4BDE-B066-79563FDF161F}</a:tableStyleId>
              </a:tblPr>
              <a:tblGrid>
                <a:gridCol w="2502827">
                  <a:extLst>
                    <a:ext uri="{9D8B030D-6E8A-4147-A177-3AD203B41FA5}">
                      <a16:colId xmlns:a16="http://schemas.microsoft.com/office/drawing/2014/main" val="3845223684"/>
                    </a:ext>
                  </a:extLst>
                </a:gridCol>
                <a:gridCol w="2502827">
                  <a:extLst>
                    <a:ext uri="{9D8B030D-6E8A-4147-A177-3AD203B41FA5}">
                      <a16:colId xmlns:a16="http://schemas.microsoft.com/office/drawing/2014/main" val="115992872"/>
                    </a:ext>
                  </a:extLst>
                </a:gridCol>
              </a:tblGrid>
              <a:tr h="691185">
                <a:tc>
                  <a:txBody>
                    <a:bodyPr/>
                    <a:lstStyle/>
                    <a:p>
                      <a:pPr algn="ctr"/>
                      <a:r>
                        <a:rPr lang="en-US">
                          <a:solidFill>
                            <a:schemeClr val="bg1"/>
                          </a:solidFill>
                        </a:rPr>
                        <a:t>Assessment</a:t>
                      </a:r>
                    </a:p>
                  </a:txBody>
                  <a:tcPr anchor="ctr">
                    <a:solidFill>
                      <a:schemeClr val="bg1">
                        <a:lumMod val="65000"/>
                      </a:schemeClr>
                    </a:solidFill>
                  </a:tcPr>
                </a:tc>
                <a:tc>
                  <a:txBody>
                    <a:bodyPr/>
                    <a:lstStyle/>
                    <a:p>
                      <a:pPr algn="ctr"/>
                      <a:r>
                        <a:rPr lang="en-US">
                          <a:solidFill>
                            <a:schemeClr val="bg1"/>
                          </a:solidFill>
                        </a:rPr>
                        <a:t>Percent that Received </a:t>
                      </a:r>
                      <a:endParaRPr lang="en-US"/>
                    </a:p>
                    <a:p>
                      <a:pPr lvl="0" algn="ctr">
                        <a:buNone/>
                      </a:pPr>
                      <a:r>
                        <a:rPr lang="en-US">
                          <a:solidFill>
                            <a:schemeClr val="bg1"/>
                          </a:solidFill>
                        </a:rPr>
                        <a:t>a 3 or higher</a:t>
                      </a:r>
                    </a:p>
                  </a:txBody>
                  <a:tcPr anchor="ctr">
                    <a:solidFill>
                      <a:schemeClr val="bg1">
                        <a:lumMod val="65000"/>
                      </a:schemeClr>
                    </a:solidFill>
                  </a:tcPr>
                </a:tc>
                <a:extLst>
                  <a:ext uri="{0D108BD9-81ED-4DB2-BD59-A6C34878D82A}">
                    <a16:rowId xmlns:a16="http://schemas.microsoft.com/office/drawing/2014/main" val="711752276"/>
                  </a:ext>
                </a:extLst>
              </a:tr>
              <a:tr h="370261">
                <a:tc>
                  <a:txBody>
                    <a:bodyPr/>
                    <a:lstStyle/>
                    <a:p>
                      <a:pPr algn="ctr"/>
                      <a:r>
                        <a:rPr lang="en-US">
                          <a:solidFill>
                            <a:schemeClr val="bg1"/>
                          </a:solidFill>
                        </a:rPr>
                        <a:t>FAST ELA Gr. 7</a:t>
                      </a:r>
                    </a:p>
                  </a:txBody>
                  <a:tcPr anchor="ctr"/>
                </a:tc>
                <a:tc>
                  <a:txBody>
                    <a:bodyPr/>
                    <a:lstStyle/>
                    <a:p>
                      <a:pPr algn="ctr"/>
                      <a:r>
                        <a:rPr lang="en-US">
                          <a:solidFill>
                            <a:schemeClr val="bg1"/>
                          </a:solidFill>
                        </a:rPr>
                        <a:t>73%</a:t>
                      </a:r>
                    </a:p>
                  </a:txBody>
                  <a:tcPr anchor="ctr"/>
                </a:tc>
                <a:extLst>
                  <a:ext uri="{0D108BD9-81ED-4DB2-BD59-A6C34878D82A}">
                    <a16:rowId xmlns:a16="http://schemas.microsoft.com/office/drawing/2014/main" val="2807137059"/>
                  </a:ext>
                </a:extLst>
              </a:tr>
              <a:tr h="370261">
                <a:tc>
                  <a:txBody>
                    <a:bodyPr/>
                    <a:lstStyle/>
                    <a:p>
                      <a:pPr lvl="0" algn="ctr">
                        <a:buNone/>
                      </a:pPr>
                      <a:r>
                        <a:rPr lang="en-US" sz="1400" b="0" i="0" u="none" strike="noStrike" noProof="0">
                          <a:solidFill>
                            <a:schemeClr val="bg1"/>
                          </a:solidFill>
                          <a:latin typeface="Arial"/>
                        </a:rPr>
                        <a:t>FAST ELA Gr. 8</a:t>
                      </a:r>
                      <a:endParaRPr lang="en-US"/>
                    </a:p>
                  </a:txBody>
                  <a:tcPr anchor="ctr"/>
                </a:tc>
                <a:tc>
                  <a:txBody>
                    <a:bodyPr/>
                    <a:lstStyle/>
                    <a:p>
                      <a:pPr algn="ctr"/>
                      <a:r>
                        <a:rPr lang="en-US">
                          <a:solidFill>
                            <a:schemeClr val="bg1"/>
                          </a:solidFill>
                        </a:rPr>
                        <a:t>82%</a:t>
                      </a:r>
                    </a:p>
                  </a:txBody>
                  <a:tcPr anchor="ctr"/>
                </a:tc>
                <a:extLst>
                  <a:ext uri="{0D108BD9-81ED-4DB2-BD59-A6C34878D82A}">
                    <a16:rowId xmlns:a16="http://schemas.microsoft.com/office/drawing/2014/main" val="2263529147"/>
                  </a:ext>
                </a:extLst>
              </a:tr>
              <a:tr h="370261">
                <a:tc>
                  <a:txBody>
                    <a:bodyPr/>
                    <a:lstStyle/>
                    <a:p>
                      <a:pPr lvl="0" algn="ctr">
                        <a:buNone/>
                      </a:pPr>
                      <a:r>
                        <a:rPr lang="en-US" sz="1400" b="0" i="0" u="none" strike="noStrike" noProof="0">
                          <a:solidFill>
                            <a:schemeClr val="bg1"/>
                          </a:solidFill>
                          <a:latin typeface="Arial"/>
                        </a:rPr>
                        <a:t>FAST ELA Gr. 9</a:t>
                      </a:r>
                      <a:endParaRPr lang="en-US"/>
                    </a:p>
                  </a:txBody>
                  <a:tcPr anchor="ctr"/>
                </a:tc>
                <a:tc>
                  <a:txBody>
                    <a:bodyPr/>
                    <a:lstStyle/>
                    <a:p>
                      <a:pPr algn="ctr"/>
                      <a:r>
                        <a:rPr lang="en-US">
                          <a:solidFill>
                            <a:schemeClr val="bg1"/>
                          </a:solidFill>
                        </a:rPr>
                        <a:t>82%</a:t>
                      </a:r>
                    </a:p>
                  </a:txBody>
                  <a:tcPr anchor="ctr"/>
                </a:tc>
                <a:extLst>
                  <a:ext uri="{0D108BD9-81ED-4DB2-BD59-A6C34878D82A}">
                    <a16:rowId xmlns:a16="http://schemas.microsoft.com/office/drawing/2014/main" val="849815255"/>
                  </a:ext>
                </a:extLst>
              </a:tr>
              <a:tr h="370261">
                <a:tc>
                  <a:txBody>
                    <a:bodyPr/>
                    <a:lstStyle/>
                    <a:p>
                      <a:pPr lvl="0" algn="ctr">
                        <a:buNone/>
                      </a:pPr>
                      <a:r>
                        <a:rPr lang="en-US" sz="1400" b="0" i="0" u="none" strike="noStrike" noProof="0">
                          <a:solidFill>
                            <a:schemeClr val="bg1"/>
                          </a:solidFill>
                          <a:latin typeface="Arial"/>
                        </a:rPr>
                        <a:t>FAST ELA Gr. 10</a:t>
                      </a:r>
                      <a:endParaRPr lang="en-US"/>
                    </a:p>
                  </a:txBody>
                  <a:tcPr anchor="ctr"/>
                </a:tc>
                <a:tc>
                  <a:txBody>
                    <a:bodyPr/>
                    <a:lstStyle/>
                    <a:p>
                      <a:pPr algn="ctr"/>
                      <a:r>
                        <a:rPr lang="en-US">
                          <a:solidFill>
                            <a:schemeClr val="bg1"/>
                          </a:solidFill>
                        </a:rPr>
                        <a:t>99%</a:t>
                      </a:r>
                    </a:p>
                  </a:txBody>
                  <a:tcPr anchor="ctr"/>
                </a:tc>
                <a:extLst>
                  <a:ext uri="{0D108BD9-81ED-4DB2-BD59-A6C34878D82A}">
                    <a16:rowId xmlns:a16="http://schemas.microsoft.com/office/drawing/2014/main" val="2965181155"/>
                  </a:ext>
                </a:extLst>
              </a:tr>
              <a:tr h="370261">
                <a:tc>
                  <a:txBody>
                    <a:bodyPr/>
                    <a:lstStyle/>
                    <a:p>
                      <a:pPr lvl="0" algn="ctr">
                        <a:buNone/>
                      </a:pPr>
                      <a:endParaRPr lang="en-US" sz="1400" b="0" i="0" u="none" strike="noStrike" noProof="0">
                        <a:solidFill>
                          <a:schemeClr val="bg1"/>
                        </a:solidFill>
                        <a:latin typeface="Arial"/>
                      </a:endParaRPr>
                    </a:p>
                  </a:txBody>
                  <a:tcPr anchor="ctr">
                    <a:solidFill>
                      <a:schemeClr val="bg1">
                        <a:lumMod val="85000"/>
                      </a:schemeClr>
                    </a:solidFill>
                  </a:tcPr>
                </a:tc>
                <a:tc>
                  <a:txBody>
                    <a:bodyPr/>
                    <a:lstStyle/>
                    <a:p>
                      <a:pPr algn="ctr"/>
                      <a:endParaRPr lang="en-US">
                        <a:solidFill>
                          <a:schemeClr val="bg1"/>
                        </a:solidFill>
                      </a:endParaRPr>
                    </a:p>
                  </a:txBody>
                  <a:tcPr anchor="ctr">
                    <a:solidFill>
                      <a:schemeClr val="bg1">
                        <a:lumMod val="85000"/>
                      </a:schemeClr>
                    </a:solidFill>
                  </a:tcPr>
                </a:tc>
                <a:extLst>
                  <a:ext uri="{0D108BD9-81ED-4DB2-BD59-A6C34878D82A}">
                    <a16:rowId xmlns:a16="http://schemas.microsoft.com/office/drawing/2014/main" val="1643198917"/>
                  </a:ext>
                </a:extLst>
              </a:tr>
              <a:tr h="370261">
                <a:tc>
                  <a:txBody>
                    <a:bodyPr/>
                    <a:lstStyle/>
                    <a:p>
                      <a:pPr lvl="0" algn="ctr">
                        <a:buNone/>
                      </a:pPr>
                      <a:r>
                        <a:rPr lang="en-US" sz="1400" b="0" i="0" u="none" strike="noStrike" noProof="0">
                          <a:solidFill>
                            <a:schemeClr val="bg1"/>
                          </a:solidFill>
                          <a:latin typeface="Arial"/>
                        </a:rPr>
                        <a:t>FAST Math Gr. 7</a:t>
                      </a:r>
                      <a:endParaRPr lang="en-US"/>
                    </a:p>
                  </a:txBody>
                  <a:tcPr anchor="ctr"/>
                </a:tc>
                <a:tc>
                  <a:txBody>
                    <a:bodyPr/>
                    <a:lstStyle/>
                    <a:p>
                      <a:pPr algn="ctr"/>
                      <a:r>
                        <a:rPr lang="en-US">
                          <a:solidFill>
                            <a:schemeClr val="bg1"/>
                          </a:solidFill>
                        </a:rPr>
                        <a:t>100%</a:t>
                      </a:r>
                    </a:p>
                  </a:txBody>
                  <a:tcPr anchor="ctr"/>
                </a:tc>
                <a:extLst>
                  <a:ext uri="{0D108BD9-81ED-4DB2-BD59-A6C34878D82A}">
                    <a16:rowId xmlns:a16="http://schemas.microsoft.com/office/drawing/2014/main" val="2865381396"/>
                  </a:ext>
                </a:extLst>
              </a:tr>
              <a:tr h="370261">
                <a:tc>
                  <a:txBody>
                    <a:bodyPr/>
                    <a:lstStyle/>
                    <a:p>
                      <a:pPr lvl="0" algn="ctr">
                        <a:buNone/>
                      </a:pPr>
                      <a:endParaRPr lang="en-US" sz="1400" b="0" i="0" u="none" strike="noStrike" noProof="0">
                        <a:solidFill>
                          <a:schemeClr val="bg1"/>
                        </a:solidFill>
                        <a:latin typeface="Arial"/>
                      </a:endParaRPr>
                    </a:p>
                  </a:txBody>
                  <a:tcPr anchor="ctr">
                    <a:solidFill>
                      <a:schemeClr val="bg1">
                        <a:lumMod val="85000"/>
                      </a:schemeClr>
                    </a:solidFill>
                  </a:tcPr>
                </a:tc>
                <a:tc>
                  <a:txBody>
                    <a:bodyPr/>
                    <a:lstStyle/>
                    <a:p>
                      <a:pPr algn="ctr"/>
                      <a:endParaRPr lang="en-US">
                        <a:solidFill>
                          <a:schemeClr val="bg1"/>
                        </a:solidFill>
                      </a:endParaRPr>
                    </a:p>
                  </a:txBody>
                  <a:tcPr anchor="ctr">
                    <a:solidFill>
                      <a:schemeClr val="bg1">
                        <a:lumMod val="85000"/>
                      </a:schemeClr>
                    </a:solidFill>
                  </a:tcPr>
                </a:tc>
                <a:extLst>
                  <a:ext uri="{0D108BD9-81ED-4DB2-BD59-A6C34878D82A}">
                    <a16:rowId xmlns:a16="http://schemas.microsoft.com/office/drawing/2014/main" val="1892348573"/>
                  </a:ext>
                </a:extLst>
              </a:tr>
            </a:tbl>
          </a:graphicData>
        </a:graphic>
      </p:graphicFrame>
      <p:graphicFrame>
        <p:nvGraphicFramePr>
          <p:cNvPr id="8" name="Table 7">
            <a:extLst>
              <a:ext uri="{FF2B5EF4-FFF2-40B4-BE49-F238E27FC236}">
                <a16:creationId xmlns:a16="http://schemas.microsoft.com/office/drawing/2014/main" id="{8CF775F7-506F-51FE-BDD9-142278F4AC7C}"/>
              </a:ext>
            </a:extLst>
          </p:cNvPr>
          <p:cNvGraphicFramePr>
            <a:graphicFrameLocks noGrp="1"/>
          </p:cNvGraphicFramePr>
          <p:nvPr>
            <p:extLst>
              <p:ext uri="{D42A27DB-BD31-4B8C-83A1-F6EECF244321}">
                <p14:modId xmlns:p14="http://schemas.microsoft.com/office/powerpoint/2010/main" val="33270919"/>
              </p:ext>
            </p:extLst>
          </p:nvPr>
        </p:nvGraphicFramePr>
        <p:xfrm>
          <a:off x="197608" y="3779081"/>
          <a:ext cx="4989299" cy="2540133"/>
        </p:xfrm>
        <a:graphic>
          <a:graphicData uri="http://schemas.openxmlformats.org/drawingml/2006/table">
            <a:tbl>
              <a:tblPr firstRow="1" bandRow="1">
                <a:tableStyleId>{61F97F66-3F87-4BDE-B066-79563FDF161F}</a:tableStyleId>
              </a:tblPr>
              <a:tblGrid>
                <a:gridCol w="2504426">
                  <a:extLst>
                    <a:ext uri="{9D8B030D-6E8A-4147-A177-3AD203B41FA5}">
                      <a16:colId xmlns:a16="http://schemas.microsoft.com/office/drawing/2014/main" val="1715113534"/>
                    </a:ext>
                  </a:extLst>
                </a:gridCol>
                <a:gridCol w="2484873">
                  <a:extLst>
                    <a:ext uri="{9D8B030D-6E8A-4147-A177-3AD203B41FA5}">
                      <a16:colId xmlns:a16="http://schemas.microsoft.com/office/drawing/2014/main" val="2455403486"/>
                    </a:ext>
                  </a:extLst>
                </a:gridCol>
              </a:tblGrid>
              <a:tr h="308445">
                <a:tc>
                  <a:txBody>
                    <a:bodyPr/>
                    <a:lstStyle/>
                    <a:p>
                      <a:pPr algn="ctr"/>
                      <a:r>
                        <a:rPr lang="en-US">
                          <a:solidFill>
                            <a:schemeClr val="bg1"/>
                          </a:solidFill>
                        </a:rPr>
                        <a:t>Science Gr. 8</a:t>
                      </a:r>
                    </a:p>
                  </a:txBody>
                  <a:tcPr anchor="ctr"/>
                </a:tc>
                <a:tc>
                  <a:txBody>
                    <a:bodyPr/>
                    <a:lstStyle/>
                    <a:p>
                      <a:pPr algn="ctr"/>
                      <a:r>
                        <a:rPr lang="en-US">
                          <a:solidFill>
                            <a:schemeClr val="bg1"/>
                          </a:solidFill>
                        </a:rPr>
                        <a:t>77%</a:t>
                      </a:r>
                    </a:p>
                  </a:txBody>
                  <a:tcPr anchor="ctr"/>
                </a:tc>
                <a:extLst>
                  <a:ext uri="{0D108BD9-81ED-4DB2-BD59-A6C34878D82A}">
                    <a16:rowId xmlns:a16="http://schemas.microsoft.com/office/drawing/2014/main" val="1573475619"/>
                  </a:ext>
                </a:extLst>
              </a:tr>
              <a:tr h="371948">
                <a:tc>
                  <a:txBody>
                    <a:bodyPr/>
                    <a:lstStyle/>
                    <a:p>
                      <a:pPr algn="ctr"/>
                      <a:endParaRPr lang="en-US">
                        <a:solidFill>
                          <a:schemeClr val="bg1"/>
                        </a:solidFill>
                      </a:endParaRPr>
                    </a:p>
                  </a:txBody>
                  <a:tcPr anchor="ctr">
                    <a:solidFill>
                      <a:schemeClr val="bg1">
                        <a:lumMod val="85000"/>
                      </a:schemeClr>
                    </a:solidFill>
                  </a:tcPr>
                </a:tc>
                <a:tc>
                  <a:txBody>
                    <a:bodyPr/>
                    <a:lstStyle/>
                    <a:p>
                      <a:pPr algn="ctr"/>
                      <a:endParaRPr lang="en-US">
                        <a:solidFill>
                          <a:schemeClr val="bg1"/>
                        </a:solidFill>
                      </a:endParaRPr>
                    </a:p>
                  </a:txBody>
                  <a:tcPr anchor="ctr">
                    <a:solidFill>
                      <a:schemeClr val="bg1">
                        <a:lumMod val="85000"/>
                      </a:schemeClr>
                    </a:solidFill>
                  </a:tcPr>
                </a:tc>
                <a:extLst>
                  <a:ext uri="{0D108BD9-81ED-4DB2-BD59-A6C34878D82A}">
                    <a16:rowId xmlns:a16="http://schemas.microsoft.com/office/drawing/2014/main" val="1549719217"/>
                  </a:ext>
                </a:extLst>
              </a:tr>
              <a:tr h="371948">
                <a:tc>
                  <a:txBody>
                    <a:bodyPr/>
                    <a:lstStyle/>
                    <a:p>
                      <a:pPr algn="ctr"/>
                      <a:r>
                        <a:rPr lang="en-US">
                          <a:solidFill>
                            <a:schemeClr val="bg1"/>
                          </a:solidFill>
                        </a:rPr>
                        <a:t>Algebra 1 EOC</a:t>
                      </a:r>
                    </a:p>
                  </a:txBody>
                  <a:tcPr anchor="ctr"/>
                </a:tc>
                <a:tc>
                  <a:txBody>
                    <a:bodyPr/>
                    <a:lstStyle/>
                    <a:p>
                      <a:pPr algn="ctr"/>
                      <a:r>
                        <a:rPr lang="en-US">
                          <a:solidFill>
                            <a:schemeClr val="bg1"/>
                          </a:solidFill>
                        </a:rPr>
                        <a:t>94%</a:t>
                      </a:r>
                    </a:p>
                  </a:txBody>
                  <a:tcPr anchor="ctr"/>
                </a:tc>
                <a:extLst>
                  <a:ext uri="{0D108BD9-81ED-4DB2-BD59-A6C34878D82A}">
                    <a16:rowId xmlns:a16="http://schemas.microsoft.com/office/drawing/2014/main" val="1746731905"/>
                  </a:ext>
                </a:extLst>
              </a:tr>
              <a:tr h="371948">
                <a:tc>
                  <a:txBody>
                    <a:bodyPr/>
                    <a:lstStyle/>
                    <a:p>
                      <a:pPr algn="ctr"/>
                      <a:r>
                        <a:rPr lang="en-US">
                          <a:solidFill>
                            <a:schemeClr val="bg1"/>
                          </a:solidFill>
                        </a:rPr>
                        <a:t>Biology EOC</a:t>
                      </a:r>
                    </a:p>
                  </a:txBody>
                  <a:tcPr anchor="ctr"/>
                </a:tc>
                <a:tc>
                  <a:txBody>
                    <a:bodyPr/>
                    <a:lstStyle/>
                    <a:p>
                      <a:pPr algn="ctr"/>
                      <a:r>
                        <a:rPr lang="en-US">
                          <a:solidFill>
                            <a:schemeClr val="bg1"/>
                          </a:solidFill>
                        </a:rPr>
                        <a:t>98%</a:t>
                      </a:r>
                    </a:p>
                  </a:txBody>
                  <a:tcPr anchor="ctr"/>
                </a:tc>
                <a:extLst>
                  <a:ext uri="{0D108BD9-81ED-4DB2-BD59-A6C34878D82A}">
                    <a16:rowId xmlns:a16="http://schemas.microsoft.com/office/drawing/2014/main" val="4064698529"/>
                  </a:ext>
                </a:extLst>
              </a:tr>
              <a:tr h="371948">
                <a:tc>
                  <a:txBody>
                    <a:bodyPr/>
                    <a:lstStyle/>
                    <a:p>
                      <a:pPr algn="ctr"/>
                      <a:r>
                        <a:rPr lang="en-US">
                          <a:solidFill>
                            <a:schemeClr val="bg1"/>
                          </a:solidFill>
                        </a:rPr>
                        <a:t>Civics EOC</a:t>
                      </a:r>
                    </a:p>
                  </a:txBody>
                  <a:tcPr anchor="ctr"/>
                </a:tc>
                <a:tc>
                  <a:txBody>
                    <a:bodyPr/>
                    <a:lstStyle/>
                    <a:p>
                      <a:pPr algn="ctr"/>
                      <a:r>
                        <a:rPr lang="en-US">
                          <a:solidFill>
                            <a:schemeClr val="bg1"/>
                          </a:solidFill>
                        </a:rPr>
                        <a:t>95%</a:t>
                      </a:r>
                    </a:p>
                  </a:txBody>
                  <a:tcPr anchor="ctr"/>
                </a:tc>
                <a:extLst>
                  <a:ext uri="{0D108BD9-81ED-4DB2-BD59-A6C34878D82A}">
                    <a16:rowId xmlns:a16="http://schemas.microsoft.com/office/drawing/2014/main" val="1827992637"/>
                  </a:ext>
                </a:extLst>
              </a:tr>
              <a:tr h="371948">
                <a:tc>
                  <a:txBody>
                    <a:bodyPr/>
                    <a:lstStyle/>
                    <a:p>
                      <a:pPr algn="ctr"/>
                      <a:r>
                        <a:rPr lang="en-US">
                          <a:solidFill>
                            <a:schemeClr val="bg1"/>
                          </a:solidFill>
                        </a:rPr>
                        <a:t>Geometry EOC</a:t>
                      </a:r>
                    </a:p>
                  </a:txBody>
                  <a:tcPr anchor="ctr"/>
                </a:tc>
                <a:tc>
                  <a:txBody>
                    <a:bodyPr/>
                    <a:lstStyle/>
                    <a:p>
                      <a:pPr algn="ctr"/>
                      <a:r>
                        <a:rPr lang="en-US">
                          <a:solidFill>
                            <a:schemeClr val="bg1"/>
                          </a:solidFill>
                        </a:rPr>
                        <a:t>93%</a:t>
                      </a:r>
                    </a:p>
                  </a:txBody>
                  <a:tcPr anchor="ctr"/>
                </a:tc>
                <a:extLst>
                  <a:ext uri="{0D108BD9-81ED-4DB2-BD59-A6C34878D82A}">
                    <a16:rowId xmlns:a16="http://schemas.microsoft.com/office/drawing/2014/main" val="3356666756"/>
                  </a:ext>
                </a:extLst>
              </a:tr>
              <a:tr h="371948">
                <a:tc>
                  <a:txBody>
                    <a:bodyPr/>
                    <a:lstStyle/>
                    <a:p>
                      <a:pPr algn="ctr"/>
                      <a:r>
                        <a:rPr lang="en-US">
                          <a:solidFill>
                            <a:schemeClr val="bg1"/>
                          </a:solidFill>
                        </a:rPr>
                        <a:t>US History EOC</a:t>
                      </a:r>
                    </a:p>
                  </a:txBody>
                  <a:tcPr anchor="ctr"/>
                </a:tc>
                <a:tc>
                  <a:txBody>
                    <a:bodyPr/>
                    <a:lstStyle/>
                    <a:p>
                      <a:pPr algn="ctr"/>
                      <a:r>
                        <a:rPr lang="en-US">
                          <a:solidFill>
                            <a:schemeClr val="bg1"/>
                          </a:solidFill>
                        </a:rPr>
                        <a:t>96%</a:t>
                      </a:r>
                    </a:p>
                  </a:txBody>
                  <a:tcPr anchor="ctr"/>
                </a:tc>
                <a:extLst>
                  <a:ext uri="{0D108BD9-81ED-4DB2-BD59-A6C34878D82A}">
                    <a16:rowId xmlns:a16="http://schemas.microsoft.com/office/drawing/2014/main" val="2915297139"/>
                  </a:ext>
                </a:extLst>
              </a:tr>
            </a:tbl>
          </a:graphicData>
        </a:graphic>
      </p:graphicFrame>
      <p:sp>
        <p:nvSpPr>
          <p:cNvPr id="9" name="TextBox 8">
            <a:extLst>
              <a:ext uri="{FF2B5EF4-FFF2-40B4-BE49-F238E27FC236}">
                <a16:creationId xmlns:a16="http://schemas.microsoft.com/office/drawing/2014/main" id="{D88712F9-41D4-57DC-1993-7667E37E855C}"/>
              </a:ext>
            </a:extLst>
          </p:cNvPr>
          <p:cNvSpPr txBox="1"/>
          <p:nvPr/>
        </p:nvSpPr>
        <p:spPr>
          <a:xfrm>
            <a:off x="5691062" y="5798776"/>
            <a:ext cx="6238625"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b="1" baseline="0">
                <a:solidFill>
                  <a:srgbClr val="7F7F7F"/>
                </a:solidFill>
                <a:latin typeface="Times New Roman"/>
              </a:rPr>
              <a:t>Assessment Data </a:t>
            </a:r>
            <a:r>
              <a:rPr lang="en-US" sz="2800" b="1">
                <a:solidFill>
                  <a:srgbClr val="7F7F7F"/>
                </a:solidFill>
                <a:latin typeface="Times New Roman"/>
              </a:rPr>
              <a:t>2023</a:t>
            </a:r>
            <a:endParaRPr lang="en-US" sz="2800">
              <a:solidFill>
                <a:srgbClr val="7F7F7F"/>
              </a:solidFill>
              <a:latin typeface="Times New Roman"/>
            </a:endParaRPr>
          </a:p>
        </p:txBody>
      </p:sp>
    </p:spTree>
    <p:extLst>
      <p:ext uri="{BB962C8B-B14F-4D97-AF65-F5344CB8AC3E}">
        <p14:creationId xmlns:p14="http://schemas.microsoft.com/office/powerpoint/2010/main" val="29927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C0B2706-851F-D21F-5C37-1E145970C767}"/>
              </a:ext>
            </a:extLst>
          </p:cNvPr>
          <p:cNvSpPr>
            <a:spLocks noGrp="1"/>
          </p:cNvSpPr>
          <p:nvPr>
            <p:ph type="pic" idx="2"/>
          </p:nvPr>
        </p:nvSpPr>
        <p:spPr/>
      </p:sp>
      <p:sp>
        <p:nvSpPr>
          <p:cNvPr id="11" name="Arrow: Right 10">
            <a:extLst>
              <a:ext uri="{FF2B5EF4-FFF2-40B4-BE49-F238E27FC236}">
                <a16:creationId xmlns:a16="http://schemas.microsoft.com/office/drawing/2014/main" id="{777D66B0-A310-30AF-C115-D0E551C9305B}"/>
              </a:ext>
            </a:extLst>
          </p:cNvPr>
          <p:cNvSpPr/>
          <p:nvPr/>
        </p:nvSpPr>
        <p:spPr>
          <a:xfrm>
            <a:off x="987408" y="1642688"/>
            <a:ext cx="4452314" cy="365341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a:cs typeface="Arial"/>
              </a:rPr>
              <a:t>EDGEWOOD'S</a:t>
            </a:r>
          </a:p>
          <a:p>
            <a:pPr algn="ctr"/>
            <a:endParaRPr lang="en-US" sz="3200">
              <a:latin typeface="Times New Roman"/>
              <a:cs typeface="Arial"/>
            </a:endParaRPr>
          </a:p>
          <a:p>
            <a:pPr algn="ctr"/>
            <a:r>
              <a:rPr lang="en-US" sz="3200">
                <a:latin typeface="Times New Roman"/>
                <a:cs typeface="Arial"/>
              </a:rPr>
              <a:t>CTE DATA</a:t>
            </a:r>
            <a:r>
              <a:rPr lang="en-US">
                <a:cs typeface="Arial"/>
              </a:rPr>
              <a:t> </a:t>
            </a:r>
          </a:p>
        </p:txBody>
      </p:sp>
      <p:graphicFrame>
        <p:nvGraphicFramePr>
          <p:cNvPr id="12" name="Table 11">
            <a:extLst>
              <a:ext uri="{FF2B5EF4-FFF2-40B4-BE49-F238E27FC236}">
                <a16:creationId xmlns:a16="http://schemas.microsoft.com/office/drawing/2014/main" id="{DA7D51D0-EA6D-3B69-3368-346F645A989B}"/>
              </a:ext>
            </a:extLst>
          </p:cNvPr>
          <p:cNvGraphicFramePr>
            <a:graphicFrameLocks noGrp="1"/>
          </p:cNvGraphicFramePr>
          <p:nvPr>
            <p:extLst>
              <p:ext uri="{D42A27DB-BD31-4B8C-83A1-F6EECF244321}">
                <p14:modId xmlns:p14="http://schemas.microsoft.com/office/powerpoint/2010/main" val="2759708942"/>
              </p:ext>
            </p:extLst>
          </p:nvPr>
        </p:nvGraphicFramePr>
        <p:xfrm>
          <a:off x="6422262" y="2253086"/>
          <a:ext cx="4458069" cy="3005202"/>
        </p:xfrm>
        <a:graphic>
          <a:graphicData uri="http://schemas.openxmlformats.org/drawingml/2006/table">
            <a:tbl>
              <a:tblPr firstRow="1" bandRow="1">
                <a:tableStyleId>{61F97F66-3F87-4BDE-B066-79563FDF161F}</a:tableStyleId>
              </a:tblPr>
              <a:tblGrid>
                <a:gridCol w="1475039">
                  <a:extLst>
                    <a:ext uri="{9D8B030D-6E8A-4147-A177-3AD203B41FA5}">
                      <a16:colId xmlns:a16="http://schemas.microsoft.com/office/drawing/2014/main" val="2471204452"/>
                    </a:ext>
                  </a:extLst>
                </a:gridCol>
                <a:gridCol w="2983030">
                  <a:extLst>
                    <a:ext uri="{9D8B030D-6E8A-4147-A177-3AD203B41FA5}">
                      <a16:colId xmlns:a16="http://schemas.microsoft.com/office/drawing/2014/main" val="240660314"/>
                    </a:ext>
                  </a:extLst>
                </a:gridCol>
              </a:tblGrid>
              <a:tr h="700162">
                <a:tc>
                  <a:txBody>
                    <a:bodyPr/>
                    <a:lstStyle/>
                    <a:p>
                      <a:pPr algn="ctr"/>
                      <a:r>
                        <a:rPr lang="en-US">
                          <a:solidFill>
                            <a:schemeClr val="bg1"/>
                          </a:solidFill>
                        </a:rPr>
                        <a:t>YEAR</a:t>
                      </a:r>
                      <a:endParaRPr lang="en-US"/>
                    </a:p>
                  </a:txBody>
                  <a:tcPr anchor="ctr">
                    <a:noFill/>
                  </a:tcPr>
                </a:tc>
                <a:tc>
                  <a:txBody>
                    <a:bodyPr/>
                    <a:lstStyle/>
                    <a:p>
                      <a:pPr algn="ctr"/>
                      <a:r>
                        <a:rPr lang="en-US">
                          <a:solidFill>
                            <a:schemeClr val="bg1"/>
                          </a:solidFill>
                        </a:rPr>
                        <a:t>Percent of Seniors with</a:t>
                      </a:r>
                      <a:endParaRPr lang="en-US"/>
                    </a:p>
                    <a:p>
                      <a:pPr lvl="0" algn="ctr">
                        <a:buNone/>
                      </a:pPr>
                      <a:r>
                        <a:rPr lang="en-US">
                          <a:solidFill>
                            <a:schemeClr val="bg1"/>
                          </a:solidFill>
                        </a:rPr>
                        <a:t> Industry Certification</a:t>
                      </a:r>
                      <a:endParaRPr lang="en-US"/>
                    </a:p>
                  </a:txBody>
                  <a:tcPr anchor="ctr">
                    <a:noFill/>
                  </a:tcPr>
                </a:tc>
                <a:extLst>
                  <a:ext uri="{0D108BD9-81ED-4DB2-BD59-A6C34878D82A}">
                    <a16:rowId xmlns:a16="http://schemas.microsoft.com/office/drawing/2014/main" val="1464974184"/>
                  </a:ext>
                </a:extLst>
              </a:tr>
              <a:tr h="461008">
                <a:tc>
                  <a:txBody>
                    <a:bodyPr/>
                    <a:lstStyle/>
                    <a:p>
                      <a:pPr algn="ctr"/>
                      <a:r>
                        <a:rPr lang="en-US">
                          <a:solidFill>
                            <a:schemeClr val="bg1"/>
                          </a:solidFill>
                        </a:rPr>
                        <a:t>2017-2018</a:t>
                      </a:r>
                    </a:p>
                  </a:txBody>
                  <a:tcPr anchor="ctr"/>
                </a:tc>
                <a:tc>
                  <a:txBody>
                    <a:bodyPr/>
                    <a:lstStyle/>
                    <a:p>
                      <a:pPr algn="ctr"/>
                      <a:r>
                        <a:rPr lang="en-US">
                          <a:solidFill>
                            <a:schemeClr val="bg1"/>
                          </a:solidFill>
                        </a:rPr>
                        <a:t>20%</a:t>
                      </a:r>
                    </a:p>
                  </a:txBody>
                  <a:tcPr anchor="ctr"/>
                </a:tc>
                <a:extLst>
                  <a:ext uri="{0D108BD9-81ED-4DB2-BD59-A6C34878D82A}">
                    <a16:rowId xmlns:a16="http://schemas.microsoft.com/office/drawing/2014/main" val="3083525515"/>
                  </a:ext>
                </a:extLst>
              </a:tr>
              <a:tr h="461008">
                <a:tc>
                  <a:txBody>
                    <a:bodyPr/>
                    <a:lstStyle/>
                    <a:p>
                      <a:pPr algn="ctr"/>
                      <a:r>
                        <a:rPr lang="en-US">
                          <a:solidFill>
                            <a:schemeClr val="bg1"/>
                          </a:solidFill>
                        </a:rPr>
                        <a:t>2018-2019</a:t>
                      </a:r>
                    </a:p>
                  </a:txBody>
                  <a:tcPr anchor="ctr"/>
                </a:tc>
                <a:tc>
                  <a:txBody>
                    <a:bodyPr/>
                    <a:lstStyle/>
                    <a:p>
                      <a:pPr algn="ctr"/>
                      <a:r>
                        <a:rPr lang="en-US">
                          <a:solidFill>
                            <a:schemeClr val="bg1"/>
                          </a:solidFill>
                        </a:rPr>
                        <a:t>32%</a:t>
                      </a:r>
                    </a:p>
                  </a:txBody>
                  <a:tcPr anchor="ctr"/>
                </a:tc>
                <a:extLst>
                  <a:ext uri="{0D108BD9-81ED-4DB2-BD59-A6C34878D82A}">
                    <a16:rowId xmlns:a16="http://schemas.microsoft.com/office/drawing/2014/main" val="3947520834"/>
                  </a:ext>
                </a:extLst>
              </a:tr>
              <a:tr h="461008">
                <a:tc>
                  <a:txBody>
                    <a:bodyPr/>
                    <a:lstStyle/>
                    <a:p>
                      <a:pPr algn="ctr"/>
                      <a:r>
                        <a:rPr lang="en-US">
                          <a:solidFill>
                            <a:schemeClr val="bg1"/>
                          </a:solidFill>
                        </a:rPr>
                        <a:t>2020-2021</a:t>
                      </a:r>
                    </a:p>
                  </a:txBody>
                  <a:tcPr anchor="ctr"/>
                </a:tc>
                <a:tc>
                  <a:txBody>
                    <a:bodyPr/>
                    <a:lstStyle/>
                    <a:p>
                      <a:pPr algn="ctr"/>
                      <a:r>
                        <a:rPr lang="en-US">
                          <a:solidFill>
                            <a:schemeClr val="bg1"/>
                          </a:solidFill>
                        </a:rPr>
                        <a:t>32%</a:t>
                      </a:r>
                    </a:p>
                  </a:txBody>
                  <a:tcPr anchor="ctr"/>
                </a:tc>
                <a:extLst>
                  <a:ext uri="{0D108BD9-81ED-4DB2-BD59-A6C34878D82A}">
                    <a16:rowId xmlns:a16="http://schemas.microsoft.com/office/drawing/2014/main" val="32225079"/>
                  </a:ext>
                </a:extLst>
              </a:tr>
              <a:tr h="461008">
                <a:tc>
                  <a:txBody>
                    <a:bodyPr/>
                    <a:lstStyle/>
                    <a:p>
                      <a:pPr algn="ctr"/>
                      <a:r>
                        <a:rPr lang="en-US">
                          <a:solidFill>
                            <a:schemeClr val="bg1"/>
                          </a:solidFill>
                        </a:rPr>
                        <a:t>2021-2022</a:t>
                      </a:r>
                    </a:p>
                  </a:txBody>
                  <a:tcPr anchor="ctr"/>
                </a:tc>
                <a:tc>
                  <a:txBody>
                    <a:bodyPr/>
                    <a:lstStyle/>
                    <a:p>
                      <a:pPr algn="ctr"/>
                      <a:r>
                        <a:rPr lang="en-US">
                          <a:solidFill>
                            <a:schemeClr val="bg1"/>
                          </a:solidFill>
                        </a:rPr>
                        <a:t>33.3%</a:t>
                      </a:r>
                    </a:p>
                  </a:txBody>
                  <a:tcPr anchor="ctr"/>
                </a:tc>
                <a:extLst>
                  <a:ext uri="{0D108BD9-81ED-4DB2-BD59-A6C34878D82A}">
                    <a16:rowId xmlns:a16="http://schemas.microsoft.com/office/drawing/2014/main" val="3857504718"/>
                  </a:ext>
                </a:extLst>
              </a:tr>
              <a:tr h="461008">
                <a:tc>
                  <a:txBody>
                    <a:bodyPr/>
                    <a:lstStyle/>
                    <a:p>
                      <a:pPr algn="ctr"/>
                      <a:r>
                        <a:rPr lang="en-US">
                          <a:solidFill>
                            <a:schemeClr val="bg1"/>
                          </a:solidFill>
                        </a:rPr>
                        <a:t>2022-2023</a:t>
                      </a:r>
                    </a:p>
                  </a:txBody>
                  <a:tcPr anchor="ctr"/>
                </a:tc>
                <a:tc>
                  <a:txBody>
                    <a:bodyPr/>
                    <a:lstStyle/>
                    <a:p>
                      <a:pPr algn="ctr"/>
                      <a:r>
                        <a:rPr lang="en-US">
                          <a:solidFill>
                            <a:schemeClr val="bg1"/>
                          </a:solidFill>
                        </a:rPr>
                        <a:t>34.1%</a:t>
                      </a:r>
                    </a:p>
                  </a:txBody>
                  <a:tcPr anchor="ctr"/>
                </a:tc>
                <a:extLst>
                  <a:ext uri="{0D108BD9-81ED-4DB2-BD59-A6C34878D82A}">
                    <a16:rowId xmlns:a16="http://schemas.microsoft.com/office/drawing/2014/main" val="2707219401"/>
                  </a:ext>
                </a:extLst>
              </a:tr>
            </a:tbl>
          </a:graphicData>
        </a:graphic>
      </p:graphicFrame>
      <p:sp>
        <p:nvSpPr>
          <p:cNvPr id="13" name="TextBox 12">
            <a:extLst>
              <a:ext uri="{FF2B5EF4-FFF2-40B4-BE49-F238E27FC236}">
                <a16:creationId xmlns:a16="http://schemas.microsoft.com/office/drawing/2014/main" id="{ABE1AD86-8366-5355-3982-75F86296D2BF}"/>
              </a:ext>
            </a:extLst>
          </p:cNvPr>
          <p:cNvSpPr txBox="1"/>
          <p:nvPr/>
        </p:nvSpPr>
        <p:spPr>
          <a:xfrm>
            <a:off x="1239139" y="5848786"/>
            <a:ext cx="9941692" cy="58477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200" b="1">
                <a:solidFill>
                  <a:srgbClr val="7F7F7F"/>
                </a:solidFill>
              </a:rPr>
              <a:t>Career &amp; Technical Education (CTE) Data 2023</a:t>
            </a:r>
            <a:endParaRPr lang="en-US" sz="3200"/>
          </a:p>
        </p:txBody>
      </p:sp>
    </p:spTree>
    <p:extLst>
      <p:ext uri="{BB962C8B-B14F-4D97-AF65-F5344CB8AC3E}">
        <p14:creationId xmlns:p14="http://schemas.microsoft.com/office/powerpoint/2010/main" val="1940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00d526abbe_0_115"/>
          <p:cNvSpPr/>
          <p:nvPr/>
        </p:nvSpPr>
        <p:spPr>
          <a:xfrm>
            <a:off x="2165383" y="508683"/>
            <a:ext cx="7845742" cy="728775"/>
          </a:xfrm>
          <a:prstGeom prst="rect">
            <a:avLst/>
          </a:prstGeom>
        </p:spPr>
        <p:txBody>
          <a:bodyPr lIns="91440" tIns="45720" rIns="91440" bIns="45720" numCol="1" anchor="t">
            <a:prstTxWarp prst="textPlain">
              <a:avLst/>
            </a:prstTxWarp>
          </a:bodyPr>
          <a:lstStyle/>
          <a:p>
            <a:pPr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Class of </a:t>
            </a:r>
            <a:r>
              <a:rPr lang="en-US" b="1">
                <a:gradFill>
                  <a:gsLst>
                    <a:gs pos="0">
                      <a:srgbClr val="7F7F7F"/>
                    </a:gs>
                    <a:gs pos="26000">
                      <a:srgbClr val="999999"/>
                    </a:gs>
                    <a:gs pos="52999">
                      <a:srgbClr val="868686"/>
                    </a:gs>
                    <a:gs pos="65000">
                      <a:srgbClr val="7D7D7D"/>
                    </a:gs>
                    <a:gs pos="83000">
                      <a:srgbClr val="787878"/>
                    </a:gs>
                    <a:gs pos="100000">
                      <a:srgbClr val="737373"/>
                    </a:gs>
                  </a:gsLst>
                  <a:lin ang="5400012" scaled="0"/>
                </a:gradFill>
              </a:rPr>
              <a:t>2023</a:t>
            </a:r>
            <a:r>
              <a:rPr lang="en-US"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 </a:t>
            </a:r>
            <a:r>
              <a:rPr lang="en-US" b="1">
                <a:gradFill>
                  <a:gsLst>
                    <a:gs pos="0">
                      <a:srgbClr val="7F7F7F"/>
                    </a:gs>
                    <a:gs pos="26000">
                      <a:srgbClr val="999999"/>
                    </a:gs>
                    <a:gs pos="52999">
                      <a:srgbClr val="868686"/>
                    </a:gs>
                    <a:gs pos="65000">
                      <a:srgbClr val="7D7D7D"/>
                    </a:gs>
                    <a:gs pos="83000">
                      <a:srgbClr val="787878"/>
                    </a:gs>
                    <a:gs pos="100000">
                      <a:srgbClr val="737373"/>
                    </a:gs>
                  </a:gsLst>
                  <a:lin ang="5400012" scaled="0"/>
                </a:gradFill>
              </a:rPr>
              <a:t>SAT </a:t>
            </a: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Scores</a:t>
            </a:r>
          </a:p>
        </p:txBody>
      </p:sp>
      <p:pic>
        <p:nvPicPr>
          <p:cNvPr id="3" name="Picture 2" descr="A blue rectangle with text&#10;&#10;Description automatically generated">
            <a:extLst>
              <a:ext uri="{FF2B5EF4-FFF2-40B4-BE49-F238E27FC236}">
                <a16:creationId xmlns:a16="http://schemas.microsoft.com/office/drawing/2014/main" id="{2C9B2430-439E-C9A9-99A9-567A07EA55EF}"/>
              </a:ext>
            </a:extLst>
          </p:cNvPr>
          <p:cNvPicPr>
            <a:picLocks noChangeAspect="1"/>
          </p:cNvPicPr>
          <p:nvPr/>
        </p:nvPicPr>
        <p:blipFill>
          <a:blip r:embed="rId3"/>
          <a:stretch>
            <a:fillRect/>
          </a:stretch>
        </p:blipFill>
        <p:spPr>
          <a:xfrm>
            <a:off x="2736199" y="2691800"/>
            <a:ext cx="6712062" cy="26108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00d526abbe_0_115"/>
          <p:cNvSpPr/>
          <p:nvPr/>
        </p:nvSpPr>
        <p:spPr>
          <a:xfrm>
            <a:off x="2165383" y="508683"/>
            <a:ext cx="7845742" cy="728775"/>
          </a:xfrm>
          <a:prstGeom prst="rect">
            <a:avLst/>
          </a:prstGeom>
        </p:spPr>
        <p:txBody>
          <a:bodyPr lIns="91440" tIns="45720" rIns="91440" bIns="45720" numCol="1" anchor="t">
            <a:prstTxWarp prst="textPlain">
              <a:avLst/>
            </a:prstTxWarp>
          </a:bodyPr>
          <a:lstStyle/>
          <a:p>
            <a:pPr algn="ctr"/>
            <a:r>
              <a:rPr lang="en-US" b="1">
                <a:gradFill>
                  <a:gsLst>
                    <a:gs pos="0">
                      <a:srgbClr val="7F7F7F"/>
                    </a:gs>
                    <a:gs pos="26000">
                      <a:srgbClr val="999999"/>
                    </a:gs>
                    <a:gs pos="52999">
                      <a:srgbClr val="868686"/>
                    </a:gs>
                    <a:gs pos="65000">
                      <a:srgbClr val="7D7D7D"/>
                    </a:gs>
                    <a:gs pos="83000">
                      <a:srgbClr val="787878"/>
                    </a:gs>
                    <a:gs pos="100000">
                      <a:srgbClr val="737373"/>
                    </a:gs>
                  </a:gsLst>
                  <a:lin ang="5400012" scaled="0"/>
                </a:gradFill>
              </a:rPr>
              <a:t>SAT School Day – March 2023</a:t>
            </a:r>
          </a:p>
          <a:p>
            <a:pPr algn="ctr"/>
            <a:endParaRPr lang="en-US" b="1">
              <a:gradFill>
                <a:gsLst>
                  <a:gs pos="0">
                    <a:srgbClr val="7F7F7F"/>
                  </a:gs>
                  <a:gs pos="26000">
                    <a:srgbClr val="999999"/>
                  </a:gs>
                  <a:gs pos="52999">
                    <a:srgbClr val="868686"/>
                  </a:gs>
                  <a:gs pos="65000">
                    <a:srgbClr val="7D7D7D"/>
                  </a:gs>
                  <a:gs pos="83000">
                    <a:srgbClr val="787878"/>
                  </a:gs>
                  <a:gs pos="100000">
                    <a:srgbClr val="737373"/>
                  </a:gs>
                </a:gsLst>
                <a:lin ang="5400012" scaled="0"/>
              </a:gradFill>
            </a:endParaRPr>
          </a:p>
        </p:txBody>
      </p:sp>
      <p:pic>
        <p:nvPicPr>
          <p:cNvPr id="2" name="Picture 1" descr="A screenshot of a computer&#10;&#10;Description automatically generated">
            <a:extLst>
              <a:ext uri="{FF2B5EF4-FFF2-40B4-BE49-F238E27FC236}">
                <a16:creationId xmlns:a16="http://schemas.microsoft.com/office/drawing/2014/main" id="{C4CF2B55-84EA-1145-F135-2135A7200298}"/>
              </a:ext>
            </a:extLst>
          </p:cNvPr>
          <p:cNvPicPr>
            <a:picLocks noChangeAspect="1"/>
          </p:cNvPicPr>
          <p:nvPr/>
        </p:nvPicPr>
        <p:blipFill>
          <a:blip r:embed="rId3"/>
          <a:stretch>
            <a:fillRect/>
          </a:stretch>
        </p:blipFill>
        <p:spPr>
          <a:xfrm>
            <a:off x="2167593" y="1111937"/>
            <a:ext cx="7852433" cy="5678081"/>
          </a:xfrm>
          <a:prstGeom prst="rect">
            <a:avLst/>
          </a:prstGeom>
        </p:spPr>
      </p:pic>
    </p:spTree>
    <p:extLst>
      <p:ext uri="{BB962C8B-B14F-4D97-AF65-F5344CB8AC3E}">
        <p14:creationId xmlns:p14="http://schemas.microsoft.com/office/powerpoint/2010/main" val="365595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g100d526abbe_0_123"/>
          <p:cNvSpPr/>
          <p:nvPr/>
        </p:nvSpPr>
        <p:spPr>
          <a:xfrm>
            <a:off x="2419763" y="657392"/>
            <a:ext cx="7343939" cy="804250"/>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National Merit Scholars</a:t>
            </a:r>
          </a:p>
        </p:txBody>
      </p:sp>
      <p:pic>
        <p:nvPicPr>
          <p:cNvPr id="3" name="Picture 2" descr="A table with numbers and numbers&#10;&#10;Description automatically generated">
            <a:extLst>
              <a:ext uri="{FF2B5EF4-FFF2-40B4-BE49-F238E27FC236}">
                <a16:creationId xmlns:a16="http://schemas.microsoft.com/office/drawing/2014/main" id="{857A90C8-FE6F-9B2F-3847-7DA6ACAD6D43}"/>
              </a:ext>
            </a:extLst>
          </p:cNvPr>
          <p:cNvPicPr>
            <a:picLocks noChangeAspect="1"/>
          </p:cNvPicPr>
          <p:nvPr/>
        </p:nvPicPr>
        <p:blipFill>
          <a:blip r:embed="rId3"/>
          <a:stretch>
            <a:fillRect/>
          </a:stretch>
        </p:blipFill>
        <p:spPr>
          <a:xfrm>
            <a:off x="1595770" y="2251392"/>
            <a:ext cx="8996651" cy="28503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body" idx="1"/>
          </p:nvPr>
        </p:nvSpPr>
        <p:spPr>
          <a:xfrm>
            <a:off x="914150" y="1066800"/>
            <a:ext cx="8783400" cy="5328900"/>
          </a:xfrm>
          <a:prstGeom prst="rect">
            <a:avLst/>
          </a:prstGeom>
          <a:noFill/>
          <a:ln>
            <a:noFill/>
          </a:ln>
        </p:spPr>
        <p:txBody>
          <a:bodyPr spcFirstLastPara="1" wrap="square" lIns="121875" tIns="60925" rIns="121875" bIns="60925" anchor="t" anchorCtr="0">
            <a:normAutofit fontScale="25000" lnSpcReduction="20000"/>
          </a:bodyPr>
          <a:lstStyle/>
          <a:p>
            <a:pPr marL="0" lvl="0" indent="0" algn="l" rtl="0">
              <a:lnSpc>
                <a:spcPct val="115000"/>
              </a:lnSpc>
              <a:spcBef>
                <a:spcPts val="0"/>
              </a:spcBef>
              <a:spcAft>
                <a:spcPts val="0"/>
              </a:spcAft>
              <a:buSzPct val="25147"/>
              <a:buNone/>
            </a:pPr>
            <a:r>
              <a:rPr lang="en-US" sz="6800">
                <a:solidFill>
                  <a:srgbClr val="FF2727"/>
                </a:solidFill>
                <a:highlight>
                  <a:srgbClr val="FFFF00"/>
                </a:highlight>
              </a:rPr>
              <a:t>Criteria that must be met to earn the Diploma of Distinction includes:</a:t>
            </a:r>
            <a:endParaRPr sz="6800">
              <a:highlight>
                <a:srgbClr val="FFFF00"/>
              </a:highlight>
            </a:endParaRPr>
          </a:p>
          <a:p>
            <a:pPr marL="274320" lvl="0" indent="-290830" algn="l" rtl="0">
              <a:lnSpc>
                <a:spcPct val="115000"/>
              </a:lnSpc>
              <a:spcBef>
                <a:spcPts val="1600"/>
              </a:spcBef>
              <a:spcAft>
                <a:spcPts val="0"/>
              </a:spcAft>
              <a:buSzPct val="100000"/>
              <a:buChar char="•"/>
            </a:pPr>
            <a:r>
              <a:rPr lang="en-US" sz="6800"/>
              <a:t>3 consecutive years of a World Language</a:t>
            </a:r>
            <a:endParaRPr sz="6800"/>
          </a:p>
          <a:p>
            <a:pPr marL="274320" lvl="0" indent="-290830" algn="l" rtl="0">
              <a:lnSpc>
                <a:spcPct val="115000"/>
              </a:lnSpc>
              <a:spcBef>
                <a:spcPts val="1600"/>
              </a:spcBef>
              <a:spcAft>
                <a:spcPts val="0"/>
              </a:spcAft>
              <a:buSzPct val="100000"/>
              <a:buChar char="•"/>
            </a:pPr>
            <a:r>
              <a:rPr lang="en-US" sz="6800"/>
              <a:t>Leadership experience in one or more areas or projects</a:t>
            </a:r>
            <a:endParaRPr sz="6800"/>
          </a:p>
          <a:p>
            <a:pPr marL="274320" indent="-290830">
              <a:lnSpc>
                <a:spcPct val="115000"/>
              </a:lnSpc>
              <a:buSzPct val="100000"/>
            </a:pPr>
            <a:r>
              <a:rPr lang="en-US" sz="6800"/>
              <a:t>Service Learning – 25 hours per year in grades 9 and 10 - Beginning 2023, students can combine work and service hours to reach 100 hours.</a:t>
            </a:r>
          </a:p>
          <a:p>
            <a:pPr marL="274320" lvl="0" indent="-290830" algn="l" rtl="0">
              <a:lnSpc>
                <a:spcPct val="115000"/>
              </a:lnSpc>
              <a:spcBef>
                <a:spcPts val="1600"/>
              </a:spcBef>
              <a:spcAft>
                <a:spcPts val="0"/>
              </a:spcAft>
              <a:buSzPct val="100000"/>
              <a:buChar char="•"/>
            </a:pPr>
            <a:r>
              <a:rPr lang="en-US" sz="6800"/>
              <a:t>Accelerated Study: Algebra I Honors in Middle School and at least two accelerations in High School. Acceleration in Middle School means obtaining High School credit. Acceleration in High School means obtaining college credit via AP or Dual Enrollment</a:t>
            </a:r>
            <a:endParaRPr sz="6800"/>
          </a:p>
          <a:p>
            <a:pPr marL="274320" lvl="0" indent="-290830" algn="l" rtl="0">
              <a:lnSpc>
                <a:spcPct val="115000"/>
              </a:lnSpc>
              <a:spcBef>
                <a:spcPts val="1600"/>
              </a:spcBef>
              <a:spcAft>
                <a:spcPts val="0"/>
              </a:spcAft>
              <a:buSzPct val="100000"/>
              <a:buChar char="•"/>
            </a:pPr>
            <a:r>
              <a:rPr lang="en-US" sz="6800"/>
              <a:t>Qualify and complete an application for at least one post-secondary scholarship</a:t>
            </a:r>
            <a:endParaRPr sz="6800"/>
          </a:p>
          <a:p>
            <a:pPr marL="274320" lvl="0" indent="-290830" algn="l" rtl="0">
              <a:lnSpc>
                <a:spcPct val="115000"/>
              </a:lnSpc>
              <a:spcBef>
                <a:spcPts val="1600"/>
              </a:spcBef>
              <a:spcAft>
                <a:spcPts val="0"/>
              </a:spcAft>
              <a:buSzPct val="100000"/>
              <a:buChar char="•"/>
            </a:pPr>
            <a:r>
              <a:rPr lang="en-US" sz="6800"/>
              <a:t>A competitive post-secondary admission portfolio to include career and personal goals</a:t>
            </a:r>
            <a:endParaRPr sz="6800"/>
          </a:p>
          <a:p>
            <a:pPr marL="274320" lvl="0" indent="-290830" algn="l" rtl="0">
              <a:lnSpc>
                <a:spcPct val="115000"/>
              </a:lnSpc>
              <a:spcBef>
                <a:spcPts val="1600"/>
              </a:spcBef>
              <a:spcAft>
                <a:spcPts val="0"/>
              </a:spcAft>
              <a:buSzPct val="100000"/>
              <a:buChar char="•"/>
            </a:pPr>
            <a:r>
              <a:rPr lang="en-US" sz="6800"/>
              <a:t>Successful completion of a Senior Project</a:t>
            </a:r>
            <a:endParaRPr sz="6800"/>
          </a:p>
          <a:p>
            <a:pPr marL="274320" lvl="0" indent="-290830" algn="l" rtl="0">
              <a:lnSpc>
                <a:spcPct val="115000"/>
              </a:lnSpc>
              <a:spcBef>
                <a:spcPts val="1600"/>
              </a:spcBef>
              <a:spcAft>
                <a:spcPts val="0"/>
              </a:spcAft>
              <a:buSzPct val="100000"/>
              <a:buChar char="•"/>
            </a:pPr>
            <a:r>
              <a:rPr lang="en-US" sz="6800"/>
              <a:t>Proficient scores on all state assessments including</a:t>
            </a:r>
            <a:endParaRPr sz="6800"/>
          </a:p>
          <a:p>
            <a:pPr marL="274320" lvl="0" indent="-290830" algn="l" rtl="0">
              <a:lnSpc>
                <a:spcPct val="115000"/>
              </a:lnSpc>
              <a:spcBef>
                <a:spcPts val="1600"/>
              </a:spcBef>
              <a:spcAft>
                <a:spcPts val="0"/>
              </a:spcAft>
              <a:buSzPct val="100000"/>
              <a:buChar char="•"/>
            </a:pPr>
            <a:r>
              <a:rPr lang="en-US" sz="6800"/>
              <a:t>Students may not have any F’s on their transcript from Edgewood, dual enrollment or virtual courses</a:t>
            </a:r>
            <a:endParaRPr/>
          </a:p>
        </p:txBody>
      </p:sp>
      <p:pic>
        <p:nvPicPr>
          <p:cNvPr id="209" name="Google Shape;209;p14"/>
          <p:cNvPicPr preferRelativeResize="0"/>
          <p:nvPr/>
        </p:nvPicPr>
        <p:blipFill rotWithShape="1">
          <a:blip r:embed="rId3">
            <a:alphaModFix/>
          </a:blip>
          <a:srcRect/>
          <a:stretch/>
        </p:blipFill>
        <p:spPr>
          <a:xfrm>
            <a:off x="9523412" y="685800"/>
            <a:ext cx="1905000" cy="1524000"/>
          </a:xfrm>
          <a:prstGeom prst="rect">
            <a:avLst/>
          </a:prstGeom>
          <a:noFill/>
          <a:ln>
            <a:noFill/>
          </a:ln>
        </p:spPr>
      </p:pic>
      <p:sp>
        <p:nvSpPr>
          <p:cNvPr id="210" name="Google Shape;210;p14"/>
          <p:cNvSpPr/>
          <p:nvPr/>
        </p:nvSpPr>
        <p:spPr>
          <a:xfrm>
            <a:off x="1193200" y="195675"/>
            <a:ext cx="6730523" cy="909740"/>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Diploma of Distinction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3" name="Google Shape;193;g17bdaf74bf5_0_0"/>
          <p:cNvGraphicFramePr/>
          <p:nvPr>
            <p:extLst>
              <p:ext uri="{D42A27DB-BD31-4B8C-83A1-F6EECF244321}">
                <p14:modId xmlns:p14="http://schemas.microsoft.com/office/powerpoint/2010/main" val="702504507"/>
              </p:ext>
            </p:extLst>
          </p:nvPr>
        </p:nvGraphicFramePr>
        <p:xfrm>
          <a:off x="367271" y="986267"/>
          <a:ext cx="11510771" cy="5743085"/>
        </p:xfrm>
        <a:graphic>
          <a:graphicData uri="http://schemas.openxmlformats.org/drawingml/2006/table">
            <a:tbl>
              <a:tblPr firstRow="1" firstCol="1" bandRow="1">
                <a:noFill/>
                <a:tableStyleId>{E7071AD1-0968-4A85-8896-33CB7D9AF58F}</a:tableStyleId>
              </a:tblPr>
              <a:tblGrid>
                <a:gridCol w="3727173">
                  <a:extLst>
                    <a:ext uri="{9D8B030D-6E8A-4147-A177-3AD203B41FA5}">
                      <a16:colId xmlns:a16="http://schemas.microsoft.com/office/drawing/2014/main" val="20000"/>
                    </a:ext>
                  </a:extLst>
                </a:gridCol>
                <a:gridCol w="2763649">
                  <a:extLst>
                    <a:ext uri="{9D8B030D-6E8A-4147-A177-3AD203B41FA5}">
                      <a16:colId xmlns:a16="http://schemas.microsoft.com/office/drawing/2014/main" val="20001"/>
                    </a:ext>
                  </a:extLst>
                </a:gridCol>
                <a:gridCol w="5019949">
                  <a:extLst>
                    <a:ext uri="{9D8B030D-6E8A-4147-A177-3AD203B41FA5}">
                      <a16:colId xmlns:a16="http://schemas.microsoft.com/office/drawing/2014/main" val="20002"/>
                    </a:ext>
                  </a:extLst>
                </a:gridCol>
              </a:tblGrid>
              <a:tr h="366775">
                <a:tc>
                  <a:txBody>
                    <a:bodyPr/>
                    <a:lstStyle/>
                    <a:p>
                      <a:pPr marL="0" marR="0" lvl="0" indent="0" algn="ctr" rtl="0">
                        <a:lnSpc>
                          <a:spcPct val="100000"/>
                        </a:lnSpc>
                        <a:spcBef>
                          <a:spcPts val="0"/>
                        </a:spcBef>
                        <a:spcAft>
                          <a:spcPts val="0"/>
                        </a:spcAft>
                        <a:buClr>
                          <a:srgbClr val="000000"/>
                        </a:buClr>
                        <a:buSzPts val="2000"/>
                        <a:buFont typeface="Arial"/>
                        <a:buNone/>
                      </a:pPr>
                      <a:r>
                        <a:rPr lang="en-US" sz="2400" b="1" u="none" strike="noStrike" cap="none">
                          <a:solidFill>
                            <a:schemeClr val="dk1"/>
                          </a:solidFill>
                        </a:rPr>
                        <a:t>Courses</a:t>
                      </a:r>
                      <a:endParaRPr sz="24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Credits</a:t>
                      </a:r>
                      <a:endParaRPr sz="24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Notes</a:t>
                      </a:r>
                      <a:endParaRPr sz="24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0"/>
                  </a:ext>
                </a:extLst>
              </a:tr>
              <a:tr h="580700">
                <a:tc rowSpan="2">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Language Arts</a:t>
                      </a:r>
                      <a:endParaRPr sz="1600" u="none" strike="noStrike" cap="none">
                        <a:solidFill>
                          <a:schemeClr val="dk1"/>
                        </a:solidFill>
                        <a:latin typeface="Times New Roman"/>
                        <a:ea typeface="Times New Roman"/>
                        <a:cs typeface="Times New Roman"/>
                        <a:sym typeface="Times New Roman"/>
                      </a:endParaRPr>
                    </a:p>
                  </a:txBody>
                  <a:tcPr marL="68575" marR="68575" marT="0" marB="0">
                    <a:solidFill>
                      <a:srgbClr val="F2F2F2"/>
                    </a:solidFill>
                  </a:tcPr>
                </a:tc>
                <a:tc rowSpan="2">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4.0</a:t>
                      </a:r>
                      <a:endParaRPr sz="1600" b="1" u="none" strike="noStrike" cap="none">
                        <a:solidFill>
                          <a:schemeClr val="dk1"/>
                        </a:solidFill>
                        <a:latin typeface="Times New Roman"/>
                        <a:ea typeface="Times New Roman"/>
                        <a:cs typeface="Times New Roman"/>
                        <a:sym typeface="Times New Roman"/>
                      </a:endParaRPr>
                    </a:p>
                  </a:txBody>
                  <a:tcPr marL="68575" marR="68575" marT="0" marB="0">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Required Honors: English I, II, III, IV, AP Language, AP Literature</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1"/>
                  </a:ext>
                </a:extLst>
              </a:tr>
              <a:tr h="580700">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Communication I and II may be taken at EFSC in place of English III and IV</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2"/>
                  </a:ext>
                </a:extLst>
              </a:tr>
              <a:tr h="290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Mathematics</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4.0</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Required Honors: Algebra 1 and above</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3"/>
                  </a:ext>
                </a:extLst>
              </a:tr>
              <a:tr h="427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Science</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4.0</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Required Honors: Biology, Chemistry, Physics</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4"/>
                  </a:ext>
                </a:extLst>
              </a:tr>
              <a:tr h="8710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Social Studies</a:t>
                      </a:r>
                      <a:endParaRPr sz="1600" u="none" strike="noStrike" cap="none">
                        <a:solidFill>
                          <a:schemeClr val="dk1"/>
                        </a:solidFill>
                        <a:latin typeface="Times New Roman"/>
                        <a:ea typeface="Times New Roman"/>
                        <a:cs typeface="Times New Roman"/>
                        <a:sym typeface="Times New Roman"/>
                      </a:endParaRPr>
                    </a:p>
                  </a:txBody>
                  <a:tcPr marL="68575" marR="68575" marT="0" marB="0">
                    <a:solidFill>
                      <a:srgbClr val="F2F2F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4.5</a:t>
                      </a:r>
                      <a:endParaRPr sz="1600" b="1" u="none" strike="noStrike" cap="none">
                        <a:solidFill>
                          <a:schemeClr val="dk1"/>
                        </a:solidFill>
                        <a:latin typeface="Times New Roman"/>
                        <a:ea typeface="Times New Roman"/>
                        <a:cs typeface="Times New Roman"/>
                        <a:sym typeface="Times New Roman"/>
                      </a:endParaRPr>
                    </a:p>
                  </a:txBody>
                  <a:tcPr marL="68575" marR="68575" marT="0" marB="0">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Required Honors: World or European History, American History, Economics (.5), American Government (.5), *Financial Literacy (.5) *New beginning with class of 2027</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5"/>
                  </a:ext>
                </a:extLst>
              </a:tr>
              <a:tr h="290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World Language</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3.0</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Three consecutive years same language</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6"/>
                  </a:ext>
                </a:extLst>
              </a:tr>
              <a:tr h="580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HOPE</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1.0</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Health Opportunities through Physical Education</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7"/>
                  </a:ext>
                </a:extLst>
              </a:tr>
              <a:tr h="290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Career Research &amp; Decision Making </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0.5</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Must be completed in 9</a:t>
                      </a:r>
                      <a:r>
                        <a:rPr lang="en-US" sz="1600" b="1" u="none" strike="noStrike" cap="none" baseline="30000">
                          <a:solidFill>
                            <a:schemeClr val="dk1"/>
                          </a:solidFill>
                        </a:rPr>
                        <a:t>th</a:t>
                      </a:r>
                      <a:r>
                        <a:rPr lang="en-US" sz="1600" b="1" u="none" strike="noStrike" cap="none">
                          <a:solidFill>
                            <a:schemeClr val="dk1"/>
                          </a:solidFill>
                        </a:rPr>
                        <a:t> Grade</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8"/>
                  </a:ext>
                </a:extLst>
              </a:tr>
              <a:tr h="290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Performing Fine Arts or CTE Elective</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a:t>1</a:t>
                      </a:r>
                      <a:r>
                        <a:rPr lang="en-US" sz="1600" b="1" u="none" strike="noStrike" cap="none">
                          <a:solidFill>
                            <a:schemeClr val="dk1"/>
                          </a:solidFill>
                        </a:rPr>
                        <a:t>.0</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09"/>
                  </a:ext>
                </a:extLst>
              </a:tr>
              <a:tr h="4890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mbria"/>
                          <a:ea typeface="Times New Roman"/>
                          <a:cs typeface="Times New Roman"/>
                          <a:sym typeface="Times New Roman"/>
                        </a:rPr>
                        <a:t>Senior Project</a:t>
                      </a:r>
                      <a:endParaRPr sz="1600" u="none" strike="noStrike" cap="none">
                        <a:latin typeface="Cambria"/>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dk1"/>
                          </a:solidFill>
                          <a:latin typeface="Times New Roman"/>
                          <a:ea typeface="Times New Roman"/>
                          <a:cs typeface="Times New Roman"/>
                          <a:sym typeface="Times New Roman"/>
                        </a:rPr>
                        <a:t>1.0</a:t>
                      </a:r>
                      <a:endParaRPr sz="1600" u="none" strike="noStrike" cap="none"/>
                    </a:p>
                  </a:txBody>
                  <a:tcPr marL="68575" marR="68575" marT="0" marB="0" anchor="ctr">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dk1"/>
                          </a:solidFill>
                          <a:latin typeface="Times New Roman"/>
                          <a:ea typeface="Times New Roman"/>
                          <a:cs typeface="Times New Roman"/>
                          <a:sym typeface="Times New Roman"/>
                        </a:rPr>
                        <a:t>Must be completed in 12</a:t>
                      </a:r>
                      <a:r>
                        <a:rPr lang="en-US" sz="1600" b="1" u="none" strike="noStrike" cap="none" baseline="30000">
                          <a:solidFill>
                            <a:schemeClr val="dk1"/>
                          </a:solidFill>
                          <a:latin typeface="Times New Roman"/>
                          <a:ea typeface="Times New Roman"/>
                          <a:cs typeface="Times New Roman"/>
                          <a:sym typeface="Times New Roman"/>
                        </a:rPr>
                        <a:t>th</a:t>
                      </a:r>
                      <a:r>
                        <a:rPr lang="en-US" sz="1600" b="1" u="none" strike="noStrike" cap="none">
                          <a:solidFill>
                            <a:schemeClr val="dk1"/>
                          </a:solidFill>
                          <a:latin typeface="Times New Roman"/>
                          <a:ea typeface="Times New Roman"/>
                          <a:cs typeface="Times New Roman"/>
                          <a:sym typeface="Times New Roman"/>
                        </a:rPr>
                        <a:t> Grade (this is part of the Senior Project requirement)</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10"/>
                  </a:ext>
                </a:extLst>
              </a:tr>
              <a:tr h="290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Other Electives</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5.0</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11"/>
                  </a:ext>
                </a:extLst>
              </a:tr>
              <a:tr h="290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rPr>
                        <a:t>Total Graduation Requirements</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a:solidFill>
                            <a:schemeClr val="dk1"/>
                          </a:solidFill>
                        </a:rPr>
                        <a:t>28</a:t>
                      </a: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600" b="1" u="none" strike="noStrike" cap="none">
                        <a:solidFill>
                          <a:schemeClr val="dk1"/>
                        </a:solidFill>
                        <a:latin typeface="Times New Roman"/>
                        <a:ea typeface="Times New Roman"/>
                        <a:cs typeface="Times New Roman"/>
                        <a:sym typeface="Times New Roman"/>
                      </a:endParaRPr>
                    </a:p>
                  </a:txBody>
                  <a:tcPr marL="68575" marR="68575" marT="0" marB="0" anchor="ctr">
                    <a:solidFill>
                      <a:srgbClr val="F2F2F2"/>
                    </a:solidFill>
                  </a:tcPr>
                </a:tc>
                <a:extLst>
                  <a:ext uri="{0D108BD9-81ED-4DB2-BD59-A6C34878D82A}">
                    <a16:rowId xmlns:a16="http://schemas.microsoft.com/office/drawing/2014/main" val="10012"/>
                  </a:ext>
                </a:extLst>
              </a:tr>
            </a:tbl>
          </a:graphicData>
        </a:graphic>
      </p:graphicFrame>
      <p:sp>
        <p:nvSpPr>
          <p:cNvPr id="194" name="Google Shape;194;g17bdaf74bf5_0_0"/>
          <p:cNvSpPr/>
          <p:nvPr/>
        </p:nvSpPr>
        <p:spPr>
          <a:xfrm>
            <a:off x="2296875" y="80850"/>
            <a:ext cx="7831601" cy="909740"/>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Graduation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7bdaf74bf5_0_6"/>
          <p:cNvSpPr txBox="1">
            <a:spLocks noGrp="1"/>
          </p:cNvSpPr>
          <p:nvPr>
            <p:ph type="body" idx="1"/>
          </p:nvPr>
        </p:nvSpPr>
        <p:spPr>
          <a:xfrm>
            <a:off x="333047" y="1568525"/>
            <a:ext cx="10360500" cy="4470300"/>
          </a:xfrm>
          <a:prstGeom prst="rect">
            <a:avLst/>
          </a:prstGeom>
          <a:noFill/>
          <a:ln>
            <a:noFill/>
          </a:ln>
        </p:spPr>
        <p:txBody>
          <a:bodyPr spcFirstLastPara="1" wrap="square" lIns="121875" tIns="60925" rIns="121875" bIns="60925" anchor="t" anchorCtr="0">
            <a:normAutofit/>
          </a:bodyPr>
          <a:lstStyle/>
          <a:p>
            <a:pPr marL="274320" indent="-299720">
              <a:lnSpc>
                <a:spcPct val="70000"/>
              </a:lnSpc>
              <a:buSzPts val="2731"/>
            </a:pPr>
            <a:r>
              <a:rPr lang="en-US" sz="2950"/>
              <a:t>ESE endorsed guidance counselor meets with IEP students once a week in a small group setting</a:t>
            </a:r>
            <a:endParaRPr lang="en-US" sz="3200"/>
          </a:p>
          <a:p>
            <a:pPr marL="274320" lvl="0" indent="-299720" algn="l" rtl="0">
              <a:lnSpc>
                <a:spcPct val="70000"/>
              </a:lnSpc>
              <a:spcBef>
                <a:spcPts val="1600"/>
              </a:spcBef>
              <a:spcAft>
                <a:spcPts val="0"/>
              </a:spcAft>
              <a:buSzPts val="2731"/>
              <a:buChar char="•"/>
            </a:pPr>
            <a:r>
              <a:rPr lang="en-US" sz="2950"/>
              <a:t>Edgewood has a literacy coach 1 day per week</a:t>
            </a:r>
            <a:endParaRPr sz="2950"/>
          </a:p>
          <a:p>
            <a:pPr marL="274320" indent="-299720">
              <a:lnSpc>
                <a:spcPct val="70000"/>
              </a:lnSpc>
              <a:buSzPts val="2731"/>
            </a:pPr>
            <a:r>
              <a:rPr lang="en-US" sz="2950"/>
              <a:t>Gifted Student Services </a:t>
            </a:r>
            <a:endParaRPr sz="3200"/>
          </a:p>
          <a:p>
            <a:pPr marL="274320" lvl="0" indent="-299720" algn="l" rtl="0">
              <a:lnSpc>
                <a:spcPct val="70000"/>
              </a:lnSpc>
              <a:spcBef>
                <a:spcPts val="1600"/>
              </a:spcBef>
              <a:spcAft>
                <a:spcPts val="0"/>
              </a:spcAft>
              <a:buSzPts val="2731"/>
              <a:buChar char="•"/>
            </a:pPr>
            <a:r>
              <a:rPr lang="en-US" sz="2950"/>
              <a:t>Each gifted student has an Educational Plan (EP) managed by a teacher with gifted endorsement certification</a:t>
            </a:r>
            <a:endParaRPr sz="2950"/>
          </a:p>
          <a:p>
            <a:pPr marL="274320" lvl="0" indent="-299720" algn="l" rtl="0">
              <a:lnSpc>
                <a:spcPct val="70000"/>
              </a:lnSpc>
              <a:spcBef>
                <a:spcPts val="1600"/>
              </a:spcBef>
              <a:spcAft>
                <a:spcPts val="0"/>
              </a:spcAft>
              <a:buSzPts val="2731"/>
              <a:buChar char="•"/>
            </a:pPr>
            <a:r>
              <a:rPr lang="en-US" sz="2950"/>
              <a:t>Gifted students are grouped through their Homeroom</a:t>
            </a:r>
            <a:endParaRPr sz="2950"/>
          </a:p>
          <a:p>
            <a:pPr marL="274320" lvl="0" indent="-125730" algn="l" rtl="0">
              <a:lnSpc>
                <a:spcPct val="70000"/>
              </a:lnSpc>
              <a:spcBef>
                <a:spcPts val="1600"/>
              </a:spcBef>
              <a:spcAft>
                <a:spcPts val="0"/>
              </a:spcAft>
              <a:buSzPts val="2331"/>
              <a:buNone/>
            </a:pPr>
            <a:endParaRPr sz="2590"/>
          </a:p>
        </p:txBody>
      </p:sp>
      <p:pic>
        <p:nvPicPr>
          <p:cNvPr id="201" name="Google Shape;201;g17bdaf74bf5_0_6"/>
          <p:cNvPicPr preferRelativeResize="0"/>
          <p:nvPr/>
        </p:nvPicPr>
        <p:blipFill rotWithShape="1">
          <a:blip r:embed="rId3">
            <a:alphaModFix/>
          </a:blip>
          <a:srcRect/>
          <a:stretch/>
        </p:blipFill>
        <p:spPr>
          <a:xfrm>
            <a:off x="9523412" y="4800600"/>
            <a:ext cx="2284651" cy="1713489"/>
          </a:xfrm>
          <a:prstGeom prst="rect">
            <a:avLst/>
          </a:prstGeom>
          <a:noFill/>
          <a:ln>
            <a:noFill/>
          </a:ln>
        </p:spPr>
      </p:pic>
      <p:sp>
        <p:nvSpPr>
          <p:cNvPr id="202" name="Google Shape;202;g17bdaf74bf5_0_6"/>
          <p:cNvSpPr/>
          <p:nvPr/>
        </p:nvSpPr>
        <p:spPr>
          <a:xfrm>
            <a:off x="1259225" y="318325"/>
            <a:ext cx="9373624" cy="909740"/>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Exceptional Student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6"/>
          <p:cNvPicPr preferRelativeResize="0"/>
          <p:nvPr/>
        </p:nvPicPr>
        <p:blipFill rotWithShape="1">
          <a:blip r:embed="rId3">
            <a:alphaModFix/>
          </a:blip>
          <a:srcRect/>
          <a:stretch/>
        </p:blipFill>
        <p:spPr>
          <a:xfrm>
            <a:off x="7161212" y="1600201"/>
            <a:ext cx="4038600" cy="4486275"/>
          </a:xfrm>
          <a:prstGeom prst="rect">
            <a:avLst/>
          </a:prstGeom>
          <a:noFill/>
          <a:ln w="76200" cap="flat" cmpd="sng">
            <a:solidFill>
              <a:srgbClr val="7030A0"/>
            </a:solidFill>
            <a:prstDash val="solid"/>
            <a:miter lim="800000"/>
            <a:headEnd type="none" w="sm" len="sm"/>
            <a:tailEnd type="none" w="sm" len="sm"/>
          </a:ln>
        </p:spPr>
      </p:pic>
      <p:graphicFrame>
        <p:nvGraphicFramePr>
          <p:cNvPr id="217" name="Google Shape;217;p16"/>
          <p:cNvGraphicFramePr/>
          <p:nvPr>
            <p:extLst>
              <p:ext uri="{D42A27DB-BD31-4B8C-83A1-F6EECF244321}">
                <p14:modId xmlns:p14="http://schemas.microsoft.com/office/powerpoint/2010/main" val="2777600866"/>
              </p:ext>
            </p:extLst>
          </p:nvPr>
        </p:nvGraphicFramePr>
        <p:xfrm>
          <a:off x="596961" y="1760434"/>
          <a:ext cx="5977550" cy="4635350"/>
        </p:xfrm>
        <a:graphic>
          <a:graphicData uri="http://schemas.openxmlformats.org/drawingml/2006/table">
            <a:tbl>
              <a:tblPr>
                <a:noFill/>
                <a:tableStyleId>{A83B4A1E-78C8-476E-B494-0B4EB288C51C}</a:tableStyleId>
              </a:tblPr>
              <a:tblGrid>
                <a:gridCol w="2988775">
                  <a:extLst>
                    <a:ext uri="{9D8B030D-6E8A-4147-A177-3AD203B41FA5}">
                      <a16:colId xmlns:a16="http://schemas.microsoft.com/office/drawing/2014/main" val="20000"/>
                    </a:ext>
                  </a:extLst>
                </a:gridCol>
                <a:gridCol w="2988775">
                  <a:extLst>
                    <a:ext uri="{9D8B030D-6E8A-4147-A177-3AD203B41FA5}">
                      <a16:colId xmlns:a16="http://schemas.microsoft.com/office/drawing/2014/main" val="20001"/>
                    </a:ext>
                  </a:extLst>
                </a:gridCol>
              </a:tblGrid>
              <a:tr h="4635350">
                <a:tc>
                  <a:txBody>
                    <a:bodyPr/>
                    <a:lstStyle/>
                    <a:p>
                      <a:pPr marL="274320" lvl="0" indent="-274320" algn="l" rtl="0">
                        <a:lnSpc>
                          <a:spcPct val="70000"/>
                        </a:lnSpc>
                        <a:spcBef>
                          <a:spcPts val="0"/>
                        </a:spcBef>
                        <a:spcAft>
                          <a:spcPts val="0"/>
                        </a:spcAft>
                        <a:buClr>
                          <a:schemeClr val="lt2"/>
                        </a:buClr>
                        <a:buSzPts val="2331"/>
                        <a:buChar char="•"/>
                      </a:pPr>
                      <a:r>
                        <a:rPr lang="en-US" sz="2550">
                          <a:solidFill>
                            <a:schemeClr val="lt1"/>
                          </a:solidFill>
                          <a:latin typeface="Cambria"/>
                          <a:ea typeface="Cambria"/>
                          <a:cs typeface="Cambria"/>
                          <a:sym typeface="Cambria"/>
                        </a:rPr>
                        <a:t>Basketball</a:t>
                      </a:r>
                      <a:endParaRPr sz="2550">
                        <a:solidFill>
                          <a:schemeClr val="lt1"/>
                        </a:solidFill>
                        <a:latin typeface="Cambria"/>
                        <a:ea typeface="Cambria"/>
                        <a:cs typeface="Cambria"/>
                        <a:sym typeface="Cambria"/>
                      </a:endParaRPr>
                    </a:p>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sym typeface="Cambria"/>
                        </a:rPr>
                        <a:t>Bowling</a:t>
                      </a:r>
                      <a:endParaRPr sz="2550">
                        <a:solidFill>
                          <a:schemeClr val="lt1"/>
                        </a:solidFill>
                        <a:latin typeface="Cambria"/>
                        <a:ea typeface="Cambria"/>
                        <a:cs typeface="Cambria"/>
                        <a:sym typeface="Cambria"/>
                      </a:endParaRPr>
                    </a:p>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sym typeface="Cambria"/>
                        </a:rPr>
                        <a:t>Cheerleading</a:t>
                      </a:r>
                      <a:endParaRPr sz="2550">
                        <a:solidFill>
                          <a:schemeClr val="lt1"/>
                        </a:solidFill>
                        <a:latin typeface="Cambria"/>
                        <a:ea typeface="Cambria"/>
                        <a:cs typeface="Cambria"/>
                        <a:sym typeface="Cambria"/>
                      </a:endParaRPr>
                    </a:p>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sym typeface="Cambria"/>
                        </a:rPr>
                        <a:t>Cross Country</a:t>
                      </a:r>
                      <a:endParaRPr sz="2550">
                        <a:solidFill>
                          <a:schemeClr val="lt1"/>
                        </a:solidFill>
                        <a:latin typeface="Cambria"/>
                        <a:ea typeface="Cambria"/>
                        <a:cs typeface="Cambria"/>
                        <a:sym typeface="Cambria"/>
                      </a:endParaRPr>
                    </a:p>
                    <a:p>
                      <a:pPr marL="274320" lvl="0" indent="-290195" algn="l" rtl="0">
                        <a:lnSpc>
                          <a:spcPct val="70000"/>
                        </a:lnSpc>
                        <a:spcBef>
                          <a:spcPts val="1600"/>
                        </a:spcBef>
                        <a:spcAft>
                          <a:spcPts val="0"/>
                        </a:spcAft>
                        <a:buClr>
                          <a:schemeClr val="lt1"/>
                        </a:buClr>
                        <a:buSzPts val="2590"/>
                        <a:buFont typeface="Cambria"/>
                        <a:buChar char="•"/>
                      </a:pPr>
                      <a:r>
                        <a:rPr lang="en-US" sz="2550">
                          <a:solidFill>
                            <a:schemeClr val="lt1"/>
                          </a:solidFill>
                          <a:latin typeface="Cambria"/>
                          <a:ea typeface="Cambria"/>
                          <a:cs typeface="Cambria"/>
                          <a:sym typeface="Cambria"/>
                        </a:rPr>
                        <a:t>Dance</a:t>
                      </a:r>
                      <a:endParaRPr sz="2550">
                        <a:solidFill>
                          <a:schemeClr val="lt1"/>
                        </a:solidFill>
                        <a:latin typeface="Cambria"/>
                        <a:ea typeface="Cambria"/>
                        <a:cs typeface="Cambria"/>
                        <a:sym typeface="Cambria"/>
                      </a:endParaRPr>
                    </a:p>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rPr>
                        <a:t>Golf</a:t>
                      </a:r>
                      <a:endParaRPr sz="2590">
                        <a:solidFill>
                          <a:schemeClr val="lt1"/>
                        </a:solidFill>
                        <a:latin typeface="Cambria"/>
                        <a:ea typeface="Cambria"/>
                        <a:cs typeface="Cambria"/>
                        <a:sym typeface="Cambria"/>
                      </a:endParaRPr>
                    </a:p>
                  </a:txBody>
                  <a:tcPr marL="91425" marR="91425" marT="91425" marB="91425">
                    <a:lnL w="0">
                      <a:noFill/>
                    </a:lnL>
                    <a:lnR w="0">
                      <a:noFill/>
                    </a:lnR>
                    <a:lnT w="0">
                      <a:noFill/>
                    </a:lnT>
                    <a:lnB w="0">
                      <a:noFill/>
                    </a:lnB>
                  </a:tcPr>
                </a:tc>
                <a:tc>
                  <a:txBody>
                    <a:bodyPr/>
                    <a:lstStyle/>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sym typeface="Cambria"/>
                        </a:rPr>
                        <a:t>Lacrosse</a:t>
                      </a:r>
                      <a:endParaRPr sz="2550">
                        <a:solidFill>
                          <a:schemeClr val="lt1"/>
                        </a:solidFill>
                        <a:latin typeface="Cambria"/>
                        <a:ea typeface="Cambria"/>
                        <a:cs typeface="Cambria"/>
                        <a:sym typeface="Cambria"/>
                      </a:endParaRPr>
                    </a:p>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sym typeface="Cambria"/>
                        </a:rPr>
                        <a:t>Soccer</a:t>
                      </a:r>
                      <a:endParaRPr sz="2550">
                        <a:solidFill>
                          <a:schemeClr val="lt1"/>
                        </a:solidFill>
                        <a:latin typeface="Cambria"/>
                        <a:ea typeface="Cambria"/>
                        <a:cs typeface="Cambria"/>
                        <a:sym typeface="Cambria"/>
                      </a:endParaRPr>
                    </a:p>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sym typeface="Cambria"/>
                        </a:rPr>
                        <a:t>Swim and Dive</a:t>
                      </a:r>
                      <a:endParaRPr sz="2550">
                        <a:solidFill>
                          <a:schemeClr val="lt1"/>
                        </a:solidFill>
                        <a:latin typeface="Cambria"/>
                        <a:ea typeface="Cambria"/>
                        <a:cs typeface="Cambria"/>
                        <a:sym typeface="Cambria"/>
                      </a:endParaRPr>
                    </a:p>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sym typeface="Cambria"/>
                        </a:rPr>
                        <a:t>Tennis</a:t>
                      </a:r>
                      <a:r>
                        <a:rPr lang="en-US" sz="2550">
                          <a:solidFill>
                            <a:schemeClr val="lt1"/>
                          </a:solidFill>
                          <a:latin typeface="Cambria"/>
                          <a:ea typeface="Cambria"/>
                          <a:cs typeface="Cambria"/>
                        </a:rPr>
                        <a:t> </a:t>
                      </a:r>
                      <a:endParaRPr sz="2800">
                        <a:solidFill>
                          <a:schemeClr val="lt1"/>
                        </a:solidFill>
                        <a:latin typeface="Cambria"/>
                        <a:ea typeface="Cambria"/>
                        <a:cs typeface="Cambria"/>
                        <a:sym typeface="Cambria"/>
                      </a:endParaRPr>
                    </a:p>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sym typeface="Cambria"/>
                        </a:rPr>
                        <a:t>Track</a:t>
                      </a:r>
                      <a:endParaRPr sz="2550">
                        <a:solidFill>
                          <a:schemeClr val="lt1"/>
                        </a:solidFill>
                        <a:latin typeface="Cambria"/>
                        <a:ea typeface="Cambria"/>
                        <a:cs typeface="Cambria"/>
                        <a:sym typeface="Cambria"/>
                      </a:endParaRPr>
                    </a:p>
                    <a:p>
                      <a:pPr marL="274320" lvl="0" indent="-274320" algn="l" rtl="0">
                        <a:lnSpc>
                          <a:spcPct val="70000"/>
                        </a:lnSpc>
                        <a:spcBef>
                          <a:spcPts val="1600"/>
                        </a:spcBef>
                        <a:spcAft>
                          <a:spcPts val="0"/>
                        </a:spcAft>
                        <a:buClr>
                          <a:schemeClr val="lt2"/>
                        </a:buClr>
                        <a:buSzPts val="2331"/>
                        <a:buChar char="•"/>
                      </a:pPr>
                      <a:r>
                        <a:rPr lang="en-US" sz="2550">
                          <a:solidFill>
                            <a:schemeClr val="lt1"/>
                          </a:solidFill>
                          <a:latin typeface="Cambria"/>
                          <a:ea typeface="Cambria"/>
                          <a:cs typeface="Cambria"/>
                          <a:sym typeface="Cambria"/>
                        </a:rPr>
                        <a:t>Volleyball</a:t>
                      </a:r>
                      <a:endParaRPr sz="2550">
                        <a:solidFill>
                          <a:schemeClr val="lt1"/>
                        </a:solidFill>
                        <a:latin typeface="Cambria"/>
                        <a:ea typeface="Cambria"/>
                        <a:cs typeface="Cambria"/>
                        <a:sym typeface="Cambria"/>
                      </a:endParaRPr>
                    </a:p>
                  </a:txBody>
                  <a:tcPr marL="91425" marR="91425" marT="91425" marB="91425">
                    <a:lnL w="0">
                      <a:noFill/>
                    </a:lnL>
                    <a:lnR w="0">
                      <a:noFill/>
                    </a:lnR>
                    <a:lnT w="0">
                      <a:noFill/>
                    </a:lnT>
                    <a:lnB w="0">
                      <a:noFill/>
                    </a:lnB>
                  </a:tcPr>
                </a:tc>
                <a:extLst>
                  <a:ext uri="{0D108BD9-81ED-4DB2-BD59-A6C34878D82A}">
                    <a16:rowId xmlns:a16="http://schemas.microsoft.com/office/drawing/2014/main" val="10000"/>
                  </a:ext>
                </a:extLst>
              </a:tr>
            </a:tbl>
          </a:graphicData>
        </a:graphic>
      </p:graphicFrame>
      <p:sp>
        <p:nvSpPr>
          <p:cNvPr id="218" name="Google Shape;218;p16"/>
          <p:cNvSpPr/>
          <p:nvPr/>
        </p:nvSpPr>
        <p:spPr>
          <a:xfrm>
            <a:off x="1023400" y="318300"/>
            <a:ext cx="2683596" cy="715990"/>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Athletics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body" idx="1"/>
          </p:nvPr>
        </p:nvSpPr>
        <p:spPr>
          <a:xfrm>
            <a:off x="507868" y="482601"/>
            <a:ext cx="6602280" cy="5156200"/>
          </a:xfrm>
          <a:prstGeom prst="rect">
            <a:avLst/>
          </a:prstGeom>
          <a:noFill/>
          <a:ln>
            <a:noFill/>
          </a:ln>
        </p:spPr>
        <p:txBody>
          <a:bodyPr spcFirstLastPara="1" wrap="square" lIns="121875" tIns="60925" rIns="121875" bIns="60925" anchor="t" anchorCtr="0">
            <a:normAutofit/>
          </a:bodyPr>
          <a:lstStyle/>
          <a:p>
            <a:pPr marL="274320" lvl="0" indent="-114300" algn="l" rtl="0">
              <a:lnSpc>
                <a:spcPct val="90000"/>
              </a:lnSpc>
              <a:spcBef>
                <a:spcPts val="0"/>
              </a:spcBef>
              <a:spcAft>
                <a:spcPts val="0"/>
              </a:spcAft>
              <a:buSzPts val="2520"/>
              <a:buNone/>
            </a:pPr>
            <a:endParaRPr/>
          </a:p>
          <a:p>
            <a:pPr marL="0" lvl="0" indent="0" algn="ctr" rtl="0">
              <a:lnSpc>
                <a:spcPct val="90000"/>
              </a:lnSpc>
              <a:spcBef>
                <a:spcPts val="1600"/>
              </a:spcBef>
              <a:spcAft>
                <a:spcPts val="0"/>
              </a:spcAft>
              <a:buSzPts val="4320"/>
              <a:buNone/>
            </a:pPr>
            <a:endParaRPr/>
          </a:p>
          <a:p>
            <a:pPr marL="0" lvl="0" indent="0" algn="ctr" rtl="0">
              <a:lnSpc>
                <a:spcPct val="90000"/>
              </a:lnSpc>
              <a:spcBef>
                <a:spcPts val="1600"/>
              </a:spcBef>
              <a:spcAft>
                <a:spcPts val="0"/>
              </a:spcAft>
              <a:buSzPts val="2520"/>
              <a:buNone/>
            </a:pPr>
            <a:endParaRPr/>
          </a:p>
          <a:p>
            <a:pPr marL="0" lvl="0" indent="0" algn="ctr" rtl="0">
              <a:lnSpc>
                <a:spcPct val="90000"/>
              </a:lnSpc>
              <a:spcBef>
                <a:spcPts val="1600"/>
              </a:spcBef>
              <a:spcAft>
                <a:spcPts val="0"/>
              </a:spcAft>
              <a:buSzPts val="2520"/>
              <a:buNone/>
            </a:pPr>
            <a:r>
              <a:rPr lang="en-US"/>
              <a:t>To provide a positive and safe environment for all students with a challenging curriculum, with high expectations for student achievement, and with emphasis on critical thinking skills, problem solving, sound knowledge base, and lifelong learning skills.</a:t>
            </a:r>
            <a:endParaRPr/>
          </a:p>
        </p:txBody>
      </p:sp>
      <p:pic>
        <p:nvPicPr>
          <p:cNvPr id="97" name="Google Shape;97;p2"/>
          <p:cNvPicPr preferRelativeResize="0"/>
          <p:nvPr/>
        </p:nvPicPr>
        <p:blipFill rotWithShape="1">
          <a:blip r:embed="rId3">
            <a:alphaModFix/>
          </a:blip>
          <a:srcRect/>
          <a:stretch/>
        </p:blipFill>
        <p:spPr>
          <a:xfrm>
            <a:off x="8336802" y="1959350"/>
            <a:ext cx="3179850" cy="4267200"/>
          </a:xfrm>
          <a:prstGeom prst="rect">
            <a:avLst/>
          </a:prstGeom>
          <a:solidFill>
            <a:schemeClr val="dk2">
              <a:alpha val="78431"/>
            </a:schemeClr>
          </a:solidFill>
          <a:ln>
            <a:noFill/>
          </a:ln>
        </p:spPr>
      </p:pic>
      <p:sp>
        <p:nvSpPr>
          <p:cNvPr id="98" name="Google Shape;98;p2"/>
          <p:cNvSpPr txBox="1">
            <a:spLocks noGrp="1"/>
          </p:cNvSpPr>
          <p:nvPr>
            <p:ph type="title"/>
          </p:nvPr>
        </p:nvSpPr>
        <p:spPr>
          <a:xfrm>
            <a:off x="7832831" y="-152400"/>
            <a:ext cx="3961368" cy="1752600"/>
          </a:xfrm>
          <a:prstGeom prst="rect">
            <a:avLst/>
          </a:prstGeom>
          <a:noFill/>
          <a:ln>
            <a:noFill/>
          </a:ln>
        </p:spPr>
        <p:txBody>
          <a:bodyPr spcFirstLastPara="1" wrap="square" lIns="121875" tIns="60925" rIns="121875" bIns="60925" anchor="b" anchorCtr="0">
            <a:noAutofit/>
          </a:bodyPr>
          <a:lstStyle/>
          <a:p>
            <a:pPr marL="0" lvl="0" indent="0" algn="ctr" rtl="0">
              <a:lnSpc>
                <a:spcPct val="80000"/>
              </a:lnSpc>
              <a:spcBef>
                <a:spcPts val="0"/>
              </a:spcBef>
              <a:spcAft>
                <a:spcPts val="0"/>
              </a:spcAft>
              <a:buClr>
                <a:srgbClr val="A5A5A5"/>
              </a:buClr>
              <a:buSzPts val="2400"/>
              <a:buFont typeface="Cambria"/>
              <a:buNone/>
            </a:pPr>
            <a:r>
              <a:rPr lang="en-US" sz="2400">
                <a:solidFill>
                  <a:srgbClr val="A5A5A5"/>
                </a:solidFill>
              </a:rPr>
              <a:t>SEEKING EXCELLENCE IN WHO WE ARE, WHAT WE KNOW, AND WHAT WE DO</a:t>
            </a:r>
            <a:endParaRPr/>
          </a:p>
        </p:txBody>
      </p:sp>
      <p:sp>
        <p:nvSpPr>
          <p:cNvPr id="99" name="Google Shape;99;p2"/>
          <p:cNvSpPr/>
          <p:nvPr/>
        </p:nvSpPr>
        <p:spPr>
          <a:xfrm>
            <a:off x="1183775" y="959800"/>
            <a:ext cx="5556169" cy="728775"/>
          </a:xfrm>
          <a:prstGeom prst="rect">
            <a:avLst/>
          </a:prstGeom>
        </p:spPr>
        <p:txBody>
          <a:bodyPr>
            <a:prstTxWarp prst="textPlain">
              <a:avLst/>
            </a:prstTxWarp>
          </a:bodyPr>
          <a:lstStyle/>
          <a:p>
            <a:pPr lvl="0" algn="ctr"/>
            <a:r>
              <a:rPr b="1" i="0">
                <a:ln>
                  <a:noFill/>
                </a:ln>
                <a:gradFill>
                  <a:gsLst>
                    <a:gs pos="0">
                      <a:srgbClr val="D80000"/>
                    </a:gs>
                    <a:gs pos="100000">
                      <a:schemeClr val="dk2"/>
                    </a:gs>
                  </a:gsLst>
                  <a:path path="circle">
                    <a:fillToRect l="50000" t="50000" r="50000" b="50000"/>
                  </a:path>
                  <a:tileRect/>
                </a:gradFill>
                <a:latin typeface="Arial"/>
              </a:rPr>
              <a:t>SCHOOL 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a:spLocks noGrp="1"/>
          </p:cNvSpPr>
          <p:nvPr>
            <p:ph type="title"/>
          </p:nvPr>
        </p:nvSpPr>
        <p:spPr>
          <a:xfrm>
            <a:off x="12" y="89530"/>
            <a:ext cx="6888209" cy="744691"/>
          </a:xfrm>
          <a:prstGeom prst="rect">
            <a:avLst/>
          </a:prstGeom>
          <a:noFill/>
          <a:ln>
            <a:noFill/>
          </a:ln>
        </p:spPr>
        <p:txBody>
          <a:bodyPr spcFirstLastPara="1" wrap="square" lIns="121875" tIns="60925" rIns="121875" bIns="60925" anchor="b" anchorCtr="0">
            <a:noAutofit/>
          </a:bodyPr>
          <a:lstStyle/>
          <a:p>
            <a:pPr marL="0" lvl="0" indent="0" algn="l" rtl="0">
              <a:lnSpc>
                <a:spcPct val="80000"/>
              </a:lnSpc>
              <a:spcBef>
                <a:spcPts val="0"/>
              </a:spcBef>
              <a:spcAft>
                <a:spcPts val="0"/>
              </a:spcAft>
              <a:buClr>
                <a:srgbClr val="A5A5A5"/>
              </a:buClr>
              <a:buSzPts val="7200"/>
              <a:buFont typeface="Cambria"/>
              <a:buNone/>
            </a:pPr>
            <a:r>
              <a:rPr lang="en-US" sz="6000">
                <a:solidFill>
                  <a:srgbClr val="A5A5A5"/>
                </a:solidFill>
              </a:rPr>
              <a:t>CLUBS</a:t>
            </a:r>
            <a:endParaRPr sz="6000"/>
          </a:p>
        </p:txBody>
      </p:sp>
      <p:sp>
        <p:nvSpPr>
          <p:cNvPr id="225" name="Google Shape;225;p17"/>
          <p:cNvSpPr txBox="1">
            <a:spLocks noGrp="1"/>
          </p:cNvSpPr>
          <p:nvPr>
            <p:ph type="body" idx="1"/>
          </p:nvPr>
        </p:nvSpPr>
        <p:spPr>
          <a:xfrm>
            <a:off x="113952" y="625390"/>
            <a:ext cx="3411300" cy="5787300"/>
          </a:xfrm>
          <a:prstGeom prst="rect">
            <a:avLst/>
          </a:prstGeom>
          <a:noFill/>
          <a:ln>
            <a:noFill/>
          </a:ln>
        </p:spPr>
        <p:txBody>
          <a:bodyPr spcFirstLastPara="1" wrap="square" lIns="121875" tIns="60925" rIns="121875" bIns="60925" anchor="t" anchorCtr="0">
            <a:noAutofit/>
          </a:bodyPr>
          <a:lstStyle/>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Academic Team</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Aquarium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ASTRO (Applied Science &amp; Technology Research Organization) Club</a:t>
            </a:r>
            <a:endParaRPr sz="1050" b="1">
              <a:solidFill>
                <a:srgbClr val="D8D8D8"/>
              </a:solidFill>
              <a:latin typeface="Comic Sans MS"/>
              <a:ea typeface="Comic Sans MS"/>
              <a:cs typeface="Comic Sans MS"/>
              <a:sym typeface="Comic Sans MS"/>
            </a:endParaRPr>
          </a:p>
          <a:p>
            <a:pPr marL="0" indent="0">
              <a:lnSpc>
                <a:spcPct val="100000"/>
              </a:lnSpc>
              <a:spcBef>
                <a:spcPts val="0"/>
              </a:spcBef>
              <a:buSzPts val="315"/>
              <a:buNone/>
            </a:pPr>
            <a:r>
              <a:rPr lang="en-US" sz="1050" b="1">
                <a:solidFill>
                  <a:srgbClr val="D8D8D8"/>
                </a:solidFill>
                <a:latin typeface="Comic Sans MS"/>
                <a:ea typeface="Comic Sans MS"/>
                <a:cs typeface="Comic Sans MS"/>
                <a:sym typeface="Comic Sans MS"/>
              </a:rPr>
              <a:t>BETA </a:t>
            </a: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Book Club - High School</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Book Club - Middle School</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Chemistry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Chess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Children's Hunger Project</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Class of 2023</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Class of 2024</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Class of 2025</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Class of 2026</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Class of 2027</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Cultural Diversity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D &amp; D Club</a:t>
            </a:r>
            <a:endParaRPr sz="1050" b="1">
              <a:solidFill>
                <a:srgbClr val="D8D8D8"/>
              </a:solidFill>
              <a:latin typeface="Comic Sans MS"/>
              <a:ea typeface="Comic Sans MS"/>
              <a:cs typeface="Comic Sans MS"/>
              <a:sym typeface="Comic Sans MS"/>
            </a:endParaRPr>
          </a:p>
          <a:p>
            <a:pPr marL="0" indent="0">
              <a:lnSpc>
                <a:spcPct val="100000"/>
              </a:lnSpc>
              <a:spcBef>
                <a:spcPts val="0"/>
              </a:spcBef>
              <a:buNone/>
            </a:pPr>
            <a:r>
              <a:rPr lang="en-US" sz="1050" b="1">
                <a:solidFill>
                  <a:srgbClr val="D8D8D8"/>
                </a:solidFill>
                <a:latin typeface="Comic Sans MS"/>
              </a:rPr>
              <a:t>Distributive Education Clubs of America [DECA]</a:t>
            </a: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Digital Video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Drone Club- High school</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Drone Club- Middle School</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e-Sports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Edgewood Code</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Fantasy Sports</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Environmental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FCA - Fellowship of Christian Athletes</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Finance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FIRST Robotics - FTC/FRC</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Future Educators (FEA)</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Future Health Professionals (HOSA)</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Future Problem Solvers</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Garden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High School Writing Center</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Hispanic Culture Appreciation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International Thespian Society, Troupe 6616</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endParaRPr sz="850" b="1">
              <a:solidFill>
                <a:srgbClr val="D8D8D8"/>
              </a:solidFill>
              <a:latin typeface="Comic Sans MS"/>
              <a:ea typeface="Comic Sans MS"/>
              <a:cs typeface="Comic Sans MS"/>
              <a:sym typeface="Comic Sans MS"/>
            </a:endParaRPr>
          </a:p>
          <a:p>
            <a:pPr marL="274320" lvl="0" indent="-240030" algn="l" rtl="0">
              <a:lnSpc>
                <a:spcPct val="70000"/>
              </a:lnSpc>
              <a:spcBef>
                <a:spcPts val="1600"/>
              </a:spcBef>
              <a:spcAft>
                <a:spcPts val="0"/>
              </a:spcAft>
              <a:buSzPts val="135"/>
              <a:buNone/>
            </a:pPr>
            <a:endParaRPr sz="150"/>
          </a:p>
        </p:txBody>
      </p:sp>
      <p:pic>
        <p:nvPicPr>
          <p:cNvPr id="226" name="Google Shape;226;p17"/>
          <p:cNvPicPr preferRelativeResize="0"/>
          <p:nvPr/>
        </p:nvPicPr>
        <p:blipFill rotWithShape="1">
          <a:blip r:embed="rId3">
            <a:alphaModFix/>
          </a:blip>
          <a:srcRect/>
          <a:stretch/>
        </p:blipFill>
        <p:spPr>
          <a:xfrm>
            <a:off x="7923212" y="1416050"/>
            <a:ext cx="3048000" cy="1714500"/>
          </a:xfrm>
          <a:prstGeom prst="rect">
            <a:avLst/>
          </a:prstGeom>
          <a:noFill/>
          <a:ln w="76200" cap="flat" cmpd="sng">
            <a:solidFill>
              <a:srgbClr val="00B050"/>
            </a:solidFill>
            <a:prstDash val="solid"/>
            <a:miter lim="800000"/>
            <a:headEnd type="none" w="sm" len="sm"/>
            <a:tailEnd type="none" w="sm" len="sm"/>
          </a:ln>
        </p:spPr>
      </p:pic>
      <p:pic>
        <p:nvPicPr>
          <p:cNvPr id="227" name="Google Shape;227;p17"/>
          <p:cNvPicPr preferRelativeResize="0"/>
          <p:nvPr/>
        </p:nvPicPr>
        <p:blipFill rotWithShape="1">
          <a:blip r:embed="rId4">
            <a:alphaModFix/>
          </a:blip>
          <a:srcRect/>
          <a:stretch/>
        </p:blipFill>
        <p:spPr>
          <a:xfrm>
            <a:off x="8207903" y="4191000"/>
            <a:ext cx="2478617" cy="1858963"/>
          </a:xfrm>
          <a:prstGeom prst="rect">
            <a:avLst/>
          </a:prstGeom>
          <a:noFill/>
          <a:ln w="190500" cap="sq" cmpd="sng">
            <a:solidFill>
              <a:srgbClr val="C8C6BD"/>
            </a:solidFill>
            <a:prstDash val="solid"/>
            <a:round/>
            <a:headEnd type="none" w="sm" len="sm"/>
            <a:tailEnd type="none" w="sm" len="sm"/>
          </a:ln>
          <a:effectLst>
            <a:outerShdw blurRad="254000" algn="bl" rotWithShape="0">
              <a:srgbClr val="000000">
                <a:alpha val="42352"/>
              </a:srgbClr>
            </a:outerShdw>
          </a:effectLst>
        </p:spPr>
      </p:pic>
      <p:sp>
        <p:nvSpPr>
          <p:cNvPr id="228" name="Google Shape;228;p17"/>
          <p:cNvSpPr txBox="1">
            <a:spLocks noGrp="1"/>
          </p:cNvSpPr>
          <p:nvPr>
            <p:ph type="body" idx="1"/>
          </p:nvPr>
        </p:nvSpPr>
        <p:spPr>
          <a:xfrm>
            <a:off x="3776077" y="86976"/>
            <a:ext cx="3411300" cy="5787300"/>
          </a:xfrm>
          <a:prstGeom prst="rect">
            <a:avLst/>
          </a:prstGeom>
          <a:noFill/>
          <a:ln>
            <a:noFill/>
          </a:ln>
        </p:spPr>
        <p:txBody>
          <a:bodyPr spcFirstLastPara="1" wrap="square" lIns="121875" tIns="60925" rIns="121875" bIns="60925" anchor="t" anchorCtr="0">
            <a:noAutofit/>
          </a:bodyPr>
          <a:lstStyle/>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Investment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JCL Certamen Team</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Junior Classical League (JCL)</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Key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March of Dimes</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Marine Science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Math Competition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MATHCOUNTS</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Astrology Club</a:t>
            </a:r>
            <a:endParaRPr sz="1050" b="1">
              <a:solidFill>
                <a:srgbClr val="D8D8D8"/>
              </a:solidFill>
              <a:latin typeface="Comic Sans MS"/>
              <a:ea typeface="Comic Sans MS"/>
              <a:cs typeface="Comic Sans MS"/>
              <a:sym typeface="Comic Sans MS"/>
            </a:endParaRPr>
          </a:p>
          <a:p>
            <a:pPr marL="0" indent="0">
              <a:lnSpc>
                <a:spcPct val="100000"/>
              </a:lnSpc>
              <a:spcBef>
                <a:spcPts val="0"/>
              </a:spcBef>
              <a:buSzPts val="315"/>
              <a:buNone/>
            </a:pPr>
            <a:r>
              <a:rPr lang="en-US" sz="1050" b="1">
                <a:solidFill>
                  <a:srgbClr val="D8D8D8"/>
                </a:solidFill>
                <a:latin typeface="Comic Sans MS"/>
                <a:ea typeface="Comic Sans MS"/>
                <a:cs typeface="Comic Sans MS"/>
                <a:sym typeface="Comic Sans MS"/>
              </a:rPr>
              <a:t>Model Student Senate </a:t>
            </a: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Mu Alpha Theta</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National Art Honor Society</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National Honor Society (NHS)</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National Junior Honor Society (NJHS)</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Needle Works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Ping-Pong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Odyssey of the Mind</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Recycling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Red Cross</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SAGA</a:t>
            </a:r>
            <a:endParaRPr sz="1050" b="1">
              <a:solidFill>
                <a:srgbClr val="D8D8D8"/>
              </a:solidFill>
              <a:latin typeface="Comic Sans MS"/>
              <a:ea typeface="Comic Sans MS"/>
              <a:cs typeface="Comic Sans MS"/>
              <a:sym typeface="Comic Sans MS"/>
            </a:endParaRPr>
          </a:p>
          <a:p>
            <a:pPr marL="0" indent="0">
              <a:lnSpc>
                <a:spcPct val="100000"/>
              </a:lnSpc>
              <a:spcBef>
                <a:spcPts val="0"/>
              </a:spcBef>
              <a:buSzPts val="315"/>
              <a:buNone/>
            </a:pPr>
            <a:r>
              <a:rPr lang="en-US" sz="1050" b="1">
                <a:solidFill>
                  <a:srgbClr val="D8D8D8"/>
                </a:solidFill>
                <a:latin typeface="Comic Sans MS"/>
                <a:ea typeface="Comic Sans MS"/>
                <a:cs typeface="Comic Sans MS"/>
              </a:rPr>
              <a:t>Sailing Club</a:t>
            </a:r>
            <a:endParaRPr lang="en-US"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Science National Honor Society</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Science Research</a:t>
            </a:r>
            <a:endParaRPr sz="1050" b="1">
              <a:solidFill>
                <a:srgbClr val="D8D8D8"/>
              </a:solidFill>
              <a:latin typeface="Comic Sans MS"/>
              <a:ea typeface="Comic Sans MS"/>
              <a:cs typeface="Comic Sans MS"/>
              <a:sym typeface="Comic Sans MS"/>
            </a:endParaRPr>
          </a:p>
          <a:p>
            <a:pPr marL="0" indent="0">
              <a:lnSpc>
                <a:spcPct val="100000"/>
              </a:lnSpc>
              <a:spcBef>
                <a:spcPts val="0"/>
              </a:spcBef>
              <a:buSzPts val="315"/>
              <a:buNone/>
            </a:pPr>
            <a:r>
              <a:rPr lang="en-US" sz="1050" b="1">
                <a:solidFill>
                  <a:srgbClr val="D8D8D8"/>
                </a:solidFill>
                <a:latin typeface="Comic Sans MS"/>
                <a:ea typeface="Comic Sans MS"/>
                <a:cs typeface="Comic Sans MS"/>
                <a:sym typeface="Comic Sans MS"/>
              </a:rPr>
              <a:t>SGA (High School) </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Singer/Songwriter Acoustic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Sources of Strength</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Spanish Honor Society</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Speech &amp; Debate</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Spelling Bee Champions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Surf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Table Tennis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Travel Club</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Tri-M Music Honor Society</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UNICEF</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Weight Training</a:t>
            </a:r>
            <a:endParaRPr sz="1050" b="1">
              <a:solidFill>
                <a:srgbClr val="D8D8D8"/>
              </a:solidFill>
              <a:latin typeface="Comic Sans MS"/>
              <a:ea typeface="Comic Sans MS"/>
              <a:cs typeface="Comic Sans MS"/>
              <a:sym typeface="Comic Sans MS"/>
            </a:endParaRPr>
          </a:p>
          <a:p>
            <a:pPr marL="0" indent="0">
              <a:lnSpc>
                <a:spcPct val="100000"/>
              </a:lnSpc>
              <a:spcBef>
                <a:spcPts val="0"/>
              </a:spcBef>
              <a:buSzPts val="315"/>
              <a:buNone/>
            </a:pPr>
            <a:r>
              <a:rPr lang="en-US" sz="1050" b="1">
                <a:solidFill>
                  <a:srgbClr val="D8D8D8"/>
                </a:solidFill>
                <a:latin typeface="Comic Sans MS"/>
                <a:ea typeface="Comic Sans MS"/>
                <a:cs typeface="Comic Sans MS"/>
                <a:sym typeface="Comic Sans MS"/>
              </a:rPr>
              <a:t>Who We Play For </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r>
              <a:rPr lang="en-US" sz="1050" b="1">
                <a:solidFill>
                  <a:srgbClr val="D8D8D8"/>
                </a:solidFill>
                <a:latin typeface="Comic Sans MS"/>
                <a:ea typeface="Comic Sans MS"/>
                <a:cs typeface="Comic Sans MS"/>
                <a:sym typeface="Comic Sans MS"/>
              </a:rPr>
              <a:t>Writer's Circle</a:t>
            </a:r>
            <a:endParaRPr sz="1050" b="1">
              <a:solidFill>
                <a:srgbClr val="D8D8D8"/>
              </a:solidFill>
              <a:latin typeface="Comic Sans MS"/>
              <a:ea typeface="Comic Sans MS"/>
              <a:cs typeface="Comic Sans MS"/>
              <a:sym typeface="Comic Sans MS"/>
            </a:endParaRPr>
          </a:p>
          <a:p>
            <a:pPr marL="0" lvl="0" indent="0" algn="l" rtl="0">
              <a:lnSpc>
                <a:spcPct val="100000"/>
              </a:lnSpc>
              <a:spcBef>
                <a:spcPts val="0"/>
              </a:spcBef>
              <a:spcAft>
                <a:spcPts val="0"/>
              </a:spcAft>
              <a:buSzPts val="315"/>
              <a:buNone/>
            </a:pPr>
            <a:endParaRPr sz="1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body" idx="1"/>
          </p:nvPr>
        </p:nvSpPr>
        <p:spPr>
          <a:xfrm>
            <a:off x="853462" y="2031001"/>
            <a:ext cx="10360500" cy="4682100"/>
          </a:xfrm>
          <a:prstGeom prst="rect">
            <a:avLst/>
          </a:prstGeom>
          <a:noFill/>
          <a:ln>
            <a:noFill/>
          </a:ln>
        </p:spPr>
        <p:txBody>
          <a:bodyPr spcFirstLastPara="1" wrap="square" lIns="121875" tIns="60925" rIns="121875" bIns="60925" anchor="t" anchorCtr="0">
            <a:normAutofit/>
          </a:bodyPr>
          <a:lstStyle/>
          <a:p>
            <a:pPr marL="274320" lvl="0" indent="-274320" algn="l" rtl="0">
              <a:lnSpc>
                <a:spcPct val="80000"/>
              </a:lnSpc>
              <a:spcBef>
                <a:spcPts val="0"/>
              </a:spcBef>
              <a:spcAft>
                <a:spcPts val="0"/>
              </a:spcAft>
              <a:buSzPts val="3240"/>
              <a:buChar char="•"/>
            </a:pPr>
            <a:r>
              <a:rPr lang="en-US" sz="3600"/>
              <a:t>Edgewood operates on 2 different bell schedules</a:t>
            </a:r>
            <a:endParaRPr/>
          </a:p>
          <a:p>
            <a:pPr marL="274320" lvl="0" indent="-274320" algn="l" rtl="0">
              <a:lnSpc>
                <a:spcPct val="80000"/>
              </a:lnSpc>
              <a:spcBef>
                <a:spcPts val="1600"/>
              </a:spcBef>
              <a:spcAft>
                <a:spcPts val="0"/>
              </a:spcAft>
              <a:buSzPts val="3240"/>
              <a:buChar char="•"/>
            </a:pPr>
            <a:r>
              <a:rPr lang="en-US" sz="3600"/>
              <a:t>8:30-3:30 (M,T, W, Th)</a:t>
            </a:r>
            <a:endParaRPr/>
          </a:p>
          <a:p>
            <a:pPr marL="274320" lvl="0" indent="-274320" algn="l" rtl="0">
              <a:lnSpc>
                <a:spcPct val="80000"/>
              </a:lnSpc>
              <a:spcBef>
                <a:spcPts val="1600"/>
              </a:spcBef>
              <a:spcAft>
                <a:spcPts val="0"/>
              </a:spcAft>
              <a:buSzPts val="3240"/>
              <a:buChar char="•"/>
            </a:pPr>
            <a:r>
              <a:rPr lang="en-US" sz="3600"/>
              <a:t>8:30-2:20 Early Release Fridays</a:t>
            </a:r>
            <a:endParaRPr sz="3600"/>
          </a:p>
          <a:p>
            <a:pPr marL="274320" lvl="0" indent="-274320" algn="l" rtl="0">
              <a:lnSpc>
                <a:spcPct val="80000"/>
              </a:lnSpc>
              <a:spcBef>
                <a:spcPts val="1600"/>
              </a:spcBef>
              <a:spcAft>
                <a:spcPts val="0"/>
              </a:spcAft>
              <a:buSzPts val="3240"/>
              <a:buChar char="•"/>
            </a:pPr>
            <a:r>
              <a:rPr lang="en-US" sz="3600"/>
              <a:t>7 class periods </a:t>
            </a:r>
            <a:endParaRPr/>
          </a:p>
          <a:p>
            <a:pPr marL="274320" lvl="0" indent="-274320" algn="l" rtl="0">
              <a:lnSpc>
                <a:spcPct val="80000"/>
              </a:lnSpc>
              <a:spcBef>
                <a:spcPts val="1600"/>
              </a:spcBef>
              <a:spcAft>
                <a:spcPts val="0"/>
              </a:spcAft>
              <a:buSzPts val="3240"/>
              <a:buChar char="•"/>
            </a:pPr>
            <a:r>
              <a:rPr lang="en-US" sz="3600"/>
              <a:t>Homeroom on Fridays [30 minutes]</a:t>
            </a:r>
            <a:endParaRPr/>
          </a:p>
          <a:p>
            <a:pPr marL="274320" lvl="0" indent="-274320" algn="l" rtl="0">
              <a:lnSpc>
                <a:spcPct val="80000"/>
              </a:lnSpc>
              <a:spcBef>
                <a:spcPts val="1600"/>
              </a:spcBef>
              <a:spcAft>
                <a:spcPts val="0"/>
              </a:spcAft>
              <a:buSzPts val="3240"/>
              <a:buChar char="•"/>
            </a:pPr>
            <a:r>
              <a:rPr lang="en-US" sz="3600"/>
              <a:t>Power Hour (Monday - Thursday)</a:t>
            </a:r>
            <a:endParaRPr sz="3600"/>
          </a:p>
          <a:p>
            <a:pPr marL="274320" lvl="0" indent="-297180" algn="l" rtl="0">
              <a:lnSpc>
                <a:spcPct val="80000"/>
              </a:lnSpc>
              <a:spcBef>
                <a:spcPts val="1600"/>
              </a:spcBef>
              <a:spcAft>
                <a:spcPts val="0"/>
              </a:spcAft>
              <a:buSzPts val="3600"/>
              <a:buChar char="•"/>
            </a:pPr>
            <a:r>
              <a:rPr lang="en-US" sz="3600"/>
              <a:t>Resiliency Education on select Wednesdays</a:t>
            </a:r>
            <a:endParaRPr sz="3600"/>
          </a:p>
          <a:p>
            <a:pPr marL="0" lvl="0" indent="0" algn="l" rtl="0">
              <a:lnSpc>
                <a:spcPct val="80000"/>
              </a:lnSpc>
              <a:spcBef>
                <a:spcPts val="1600"/>
              </a:spcBef>
              <a:spcAft>
                <a:spcPts val="0"/>
              </a:spcAft>
              <a:buSzPts val="2520"/>
              <a:buNone/>
            </a:pPr>
            <a:endParaRPr/>
          </a:p>
          <a:p>
            <a:pPr marL="274320" lvl="0" indent="-114300" algn="l" rtl="0">
              <a:lnSpc>
                <a:spcPct val="80000"/>
              </a:lnSpc>
              <a:spcBef>
                <a:spcPts val="1600"/>
              </a:spcBef>
              <a:spcAft>
                <a:spcPts val="0"/>
              </a:spcAft>
              <a:buSzPts val="2520"/>
              <a:buNone/>
            </a:pPr>
            <a:endParaRPr/>
          </a:p>
        </p:txBody>
      </p:sp>
      <p:pic>
        <p:nvPicPr>
          <p:cNvPr id="235" name="Google Shape;235;p18"/>
          <p:cNvPicPr preferRelativeResize="0"/>
          <p:nvPr/>
        </p:nvPicPr>
        <p:blipFill rotWithShape="1">
          <a:blip r:embed="rId3">
            <a:alphaModFix/>
          </a:blip>
          <a:srcRect/>
          <a:stretch/>
        </p:blipFill>
        <p:spPr>
          <a:xfrm>
            <a:off x="8667418" y="2745039"/>
            <a:ext cx="2667000" cy="2655147"/>
          </a:xfrm>
          <a:prstGeom prst="rect">
            <a:avLst/>
          </a:prstGeom>
          <a:noFill/>
          <a:ln>
            <a:noFill/>
          </a:ln>
        </p:spPr>
      </p:pic>
      <p:sp>
        <p:nvSpPr>
          <p:cNvPr id="236" name="Google Shape;236;p18"/>
          <p:cNvSpPr/>
          <p:nvPr/>
        </p:nvSpPr>
        <p:spPr>
          <a:xfrm>
            <a:off x="1296725" y="686200"/>
            <a:ext cx="4797691" cy="922525"/>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The School Day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body" idx="1"/>
          </p:nvPr>
        </p:nvSpPr>
        <p:spPr>
          <a:xfrm>
            <a:off x="914162" y="1803401"/>
            <a:ext cx="10360501" cy="4470400"/>
          </a:xfrm>
          <a:prstGeom prst="rect">
            <a:avLst/>
          </a:prstGeom>
          <a:noFill/>
          <a:ln>
            <a:noFill/>
          </a:ln>
        </p:spPr>
        <p:txBody>
          <a:bodyPr spcFirstLastPara="1" wrap="square" lIns="121875" tIns="60925" rIns="121875" bIns="60925" anchor="t" anchorCtr="0">
            <a:normAutofit/>
          </a:bodyPr>
          <a:lstStyle/>
          <a:p>
            <a:pPr marL="274320" lvl="0" indent="-274320" algn="l" rtl="0">
              <a:lnSpc>
                <a:spcPct val="70000"/>
              </a:lnSpc>
              <a:spcBef>
                <a:spcPts val="0"/>
              </a:spcBef>
              <a:spcAft>
                <a:spcPts val="0"/>
              </a:spcAft>
              <a:buSzPts val="2331"/>
              <a:buChar char="•"/>
            </a:pPr>
            <a:r>
              <a:rPr lang="en-US" sz="2590"/>
              <a:t>The expectation is for a positive learning environment free from behavioral disruptions</a:t>
            </a:r>
            <a:endParaRPr/>
          </a:p>
          <a:p>
            <a:pPr marL="548640" lvl="1" indent="-274320" algn="l" rtl="0">
              <a:lnSpc>
                <a:spcPct val="70000"/>
              </a:lnSpc>
              <a:spcBef>
                <a:spcPts val="800"/>
              </a:spcBef>
              <a:spcAft>
                <a:spcPts val="0"/>
              </a:spcAft>
              <a:buSzPts val="1998"/>
              <a:buChar char="–"/>
            </a:pPr>
            <a:r>
              <a:rPr lang="en-US" sz="2220"/>
              <a:t>No classroom disruptions or interruptions</a:t>
            </a:r>
            <a:endParaRPr/>
          </a:p>
          <a:p>
            <a:pPr marL="274320" lvl="0" indent="-274320" algn="l" rtl="0">
              <a:lnSpc>
                <a:spcPct val="70000"/>
              </a:lnSpc>
              <a:spcBef>
                <a:spcPts val="1600"/>
              </a:spcBef>
              <a:spcAft>
                <a:spcPts val="0"/>
              </a:spcAft>
              <a:buSzPts val="2331"/>
              <a:buChar char="•"/>
            </a:pPr>
            <a:r>
              <a:rPr lang="en-US" sz="2590"/>
              <a:t>Student/Parent Contract</a:t>
            </a:r>
            <a:endParaRPr/>
          </a:p>
          <a:p>
            <a:pPr marL="274320" lvl="0" indent="-274320" algn="l" rtl="0">
              <a:lnSpc>
                <a:spcPct val="70000"/>
              </a:lnSpc>
              <a:spcBef>
                <a:spcPts val="1600"/>
              </a:spcBef>
              <a:spcAft>
                <a:spcPts val="0"/>
              </a:spcAft>
              <a:buSzPts val="2331"/>
              <a:buChar char="•"/>
            </a:pPr>
            <a:r>
              <a:rPr lang="en-US" sz="2590"/>
              <a:t>Discipline Ladder</a:t>
            </a:r>
            <a:endParaRPr/>
          </a:p>
          <a:p>
            <a:pPr marL="274320" lvl="0" indent="-274320" algn="l" rtl="0">
              <a:lnSpc>
                <a:spcPct val="70000"/>
              </a:lnSpc>
              <a:spcBef>
                <a:spcPts val="1600"/>
              </a:spcBef>
              <a:spcAft>
                <a:spcPts val="0"/>
              </a:spcAft>
              <a:buSzPts val="2331"/>
              <a:buChar char="•"/>
            </a:pPr>
            <a:r>
              <a:rPr lang="en-US" sz="2590"/>
              <a:t>District Guidelines for Code of Conduct</a:t>
            </a:r>
            <a:endParaRPr/>
          </a:p>
          <a:p>
            <a:pPr marL="274320" lvl="0" indent="-274320" algn="l" rtl="0">
              <a:lnSpc>
                <a:spcPct val="70000"/>
              </a:lnSpc>
              <a:spcBef>
                <a:spcPts val="1600"/>
              </a:spcBef>
              <a:spcAft>
                <a:spcPts val="0"/>
              </a:spcAft>
              <a:buSzPts val="2331"/>
              <a:buChar char="•"/>
            </a:pPr>
            <a:r>
              <a:rPr lang="en-US" sz="2590"/>
              <a:t>Dress Code</a:t>
            </a:r>
            <a:endParaRPr/>
          </a:p>
          <a:p>
            <a:pPr marL="274320" lvl="0" indent="-274320" algn="l" rtl="0">
              <a:lnSpc>
                <a:spcPct val="70000"/>
              </a:lnSpc>
              <a:spcBef>
                <a:spcPts val="1600"/>
              </a:spcBef>
              <a:spcAft>
                <a:spcPts val="0"/>
              </a:spcAft>
              <a:buSzPts val="2331"/>
              <a:buChar char="•"/>
            </a:pPr>
            <a:r>
              <a:rPr lang="en-US" sz="2590"/>
              <a:t>Parental support for enforcing discipline</a:t>
            </a:r>
            <a:endParaRPr/>
          </a:p>
          <a:p>
            <a:pPr marL="274320" lvl="0" indent="-274320" algn="l" rtl="0">
              <a:lnSpc>
                <a:spcPct val="70000"/>
              </a:lnSpc>
              <a:spcBef>
                <a:spcPts val="1600"/>
              </a:spcBef>
              <a:spcAft>
                <a:spcPts val="0"/>
              </a:spcAft>
              <a:buSzPts val="2331"/>
              <a:buChar char="•"/>
            </a:pPr>
            <a:r>
              <a:rPr lang="en-US" sz="2590"/>
              <a:t>Good attendance is vital to success</a:t>
            </a:r>
            <a:endParaRPr/>
          </a:p>
          <a:p>
            <a:pPr marL="548640" lvl="1" indent="-274320" algn="l" rtl="0">
              <a:lnSpc>
                <a:spcPct val="70000"/>
              </a:lnSpc>
              <a:spcBef>
                <a:spcPts val="800"/>
              </a:spcBef>
              <a:spcAft>
                <a:spcPts val="0"/>
              </a:spcAft>
              <a:buSzPts val="1998"/>
              <a:buChar char="–"/>
            </a:pPr>
            <a:r>
              <a:rPr lang="en-US" sz="2220"/>
              <a:t>District policy guidelines</a:t>
            </a:r>
            <a:endParaRPr/>
          </a:p>
          <a:p>
            <a:pPr marL="274320" lvl="0" indent="-126301" algn="l" rtl="0">
              <a:lnSpc>
                <a:spcPct val="70000"/>
              </a:lnSpc>
              <a:spcBef>
                <a:spcPts val="1600"/>
              </a:spcBef>
              <a:spcAft>
                <a:spcPts val="0"/>
              </a:spcAft>
              <a:buSzPts val="2331"/>
              <a:buNone/>
            </a:pPr>
            <a:endParaRPr sz="2590"/>
          </a:p>
        </p:txBody>
      </p:sp>
      <p:pic>
        <p:nvPicPr>
          <p:cNvPr id="243" name="Google Shape;243;p19"/>
          <p:cNvPicPr preferRelativeResize="0"/>
          <p:nvPr/>
        </p:nvPicPr>
        <p:blipFill rotWithShape="1">
          <a:blip r:embed="rId3">
            <a:alphaModFix/>
          </a:blip>
          <a:srcRect/>
          <a:stretch/>
        </p:blipFill>
        <p:spPr>
          <a:xfrm>
            <a:off x="8456612" y="3581400"/>
            <a:ext cx="2991628" cy="1928813"/>
          </a:xfrm>
          <a:prstGeom prst="rect">
            <a:avLst/>
          </a:prstGeom>
          <a:noFill/>
          <a:ln>
            <a:noFill/>
          </a:ln>
        </p:spPr>
      </p:pic>
      <p:sp>
        <p:nvSpPr>
          <p:cNvPr id="244" name="Google Shape;244;p19"/>
          <p:cNvSpPr/>
          <p:nvPr/>
        </p:nvSpPr>
        <p:spPr>
          <a:xfrm>
            <a:off x="1202625" y="771100"/>
            <a:ext cx="5146077" cy="728775"/>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Student Conduct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body" idx="1"/>
          </p:nvPr>
        </p:nvSpPr>
        <p:spPr>
          <a:xfrm>
            <a:off x="914162" y="1428135"/>
            <a:ext cx="10360501" cy="5136497"/>
          </a:xfrm>
          <a:prstGeom prst="rect">
            <a:avLst/>
          </a:prstGeom>
          <a:noFill/>
          <a:ln>
            <a:noFill/>
          </a:ln>
        </p:spPr>
        <p:txBody>
          <a:bodyPr spcFirstLastPara="1" wrap="square" lIns="121875" tIns="60925" rIns="121875" bIns="60925" anchor="t" anchorCtr="0">
            <a:normAutofit fontScale="85000" lnSpcReduction="20000"/>
          </a:bodyPr>
          <a:lstStyle/>
          <a:p>
            <a:pPr marL="0" lvl="0" indent="0" algn="l" rtl="0">
              <a:lnSpc>
                <a:spcPct val="90000"/>
              </a:lnSpc>
              <a:spcBef>
                <a:spcPts val="0"/>
              </a:spcBef>
              <a:spcAft>
                <a:spcPts val="0"/>
              </a:spcAft>
              <a:buSzPts val="2520"/>
              <a:buNone/>
            </a:pPr>
            <a:endParaRPr/>
          </a:p>
          <a:p>
            <a:pPr marL="274320" lvl="0" indent="-287020" algn="l" rtl="0">
              <a:lnSpc>
                <a:spcPct val="90000"/>
              </a:lnSpc>
              <a:spcBef>
                <a:spcPts val="1600"/>
              </a:spcBef>
              <a:spcAft>
                <a:spcPts val="0"/>
              </a:spcAft>
              <a:buSzPts val="2720"/>
              <a:buChar char="•"/>
            </a:pPr>
            <a:r>
              <a:rPr lang="en-US" sz="3000"/>
              <a:t>3 car loops for drop off and pick up</a:t>
            </a:r>
            <a:endParaRPr sz="3000"/>
          </a:p>
          <a:p>
            <a:pPr marL="548640" lvl="1" indent="-286385">
              <a:buSzPts val="2360"/>
            </a:pPr>
            <a:r>
              <a:rPr lang="en-US" sz="2600"/>
              <a:t>Track (preferred loop) </a:t>
            </a:r>
            <a:endParaRPr sz="2600"/>
          </a:p>
          <a:p>
            <a:pPr lvl="2">
              <a:buSzPts val="2360"/>
            </a:pPr>
            <a:r>
              <a:rPr lang="en-US" sz="2200"/>
              <a:t>AM- 8am – 8:30am</a:t>
            </a:r>
          </a:p>
          <a:p>
            <a:pPr lvl="2">
              <a:buSzPts val="2360"/>
            </a:pPr>
            <a:r>
              <a:rPr lang="en-US" sz="2200"/>
              <a:t>PM- 3:30pm </a:t>
            </a:r>
          </a:p>
          <a:p>
            <a:pPr marL="548640" lvl="1" indent="-286385" algn="l" rtl="0">
              <a:lnSpc>
                <a:spcPct val="90000"/>
              </a:lnSpc>
              <a:spcBef>
                <a:spcPts val="800"/>
              </a:spcBef>
              <a:spcAft>
                <a:spcPts val="0"/>
              </a:spcAft>
              <a:buSzPts val="2360"/>
              <a:buChar char="–"/>
            </a:pPr>
            <a:r>
              <a:rPr lang="en-US" sz="2600"/>
              <a:t>Student Parking</a:t>
            </a:r>
            <a:endParaRPr sz="2600"/>
          </a:p>
          <a:p>
            <a:pPr lvl="2">
              <a:buSzPts val="2360"/>
            </a:pPr>
            <a:r>
              <a:rPr lang="en-US" sz="2200"/>
              <a:t>AM- 8am- 8:30am</a:t>
            </a:r>
          </a:p>
          <a:p>
            <a:pPr lvl="2">
              <a:buSzPts val="2360"/>
            </a:pPr>
            <a:r>
              <a:rPr lang="en-US" sz="2200"/>
              <a:t>PM- 3:30pm</a:t>
            </a:r>
          </a:p>
          <a:p>
            <a:pPr marL="548640" lvl="1" indent="-286385" algn="l" rtl="0">
              <a:lnSpc>
                <a:spcPct val="90000"/>
              </a:lnSpc>
              <a:spcBef>
                <a:spcPts val="800"/>
              </a:spcBef>
              <a:spcAft>
                <a:spcPts val="0"/>
              </a:spcAft>
              <a:buSzPts val="2360"/>
              <a:buChar char="–"/>
            </a:pPr>
            <a:r>
              <a:rPr lang="en-US" sz="2600"/>
              <a:t>Merritt Avenue Loop</a:t>
            </a:r>
            <a:endParaRPr sz="2600"/>
          </a:p>
          <a:p>
            <a:pPr lvl="2">
              <a:buSzPts val="2360"/>
            </a:pPr>
            <a:r>
              <a:rPr lang="en-US" sz="2200"/>
              <a:t>AM- 7:30am- 8:30am</a:t>
            </a:r>
          </a:p>
          <a:p>
            <a:pPr lvl="2">
              <a:buSzPts val="2360"/>
            </a:pPr>
            <a:r>
              <a:rPr lang="en-US" sz="2200"/>
              <a:t>PM- 3:30pm</a:t>
            </a:r>
          </a:p>
          <a:p>
            <a:pPr marL="731520" lvl="1" indent="-457200">
              <a:buSzPts val="2160"/>
              <a:buFont typeface="Calibri"/>
              <a:buChar char="-"/>
            </a:pPr>
            <a:r>
              <a:rPr lang="en-US" sz="2600"/>
              <a:t>Warner Way Loop</a:t>
            </a:r>
            <a:endParaRPr lang="en-US" sz="2200"/>
          </a:p>
          <a:p>
            <a:pPr marL="1188720" lvl="2" indent="-457200">
              <a:buSzPts val="2160"/>
              <a:buFont typeface="Calibri"/>
              <a:buChar char="-"/>
            </a:pPr>
            <a:r>
              <a:rPr lang="en-US" sz="2200"/>
              <a:t>AM- 7:30am- 8am</a:t>
            </a:r>
          </a:p>
          <a:p>
            <a:pPr marL="1188720" lvl="2" indent="-457200">
              <a:buSzPts val="2160"/>
              <a:buFont typeface="Calibri"/>
              <a:buChar char="-"/>
            </a:pPr>
            <a:r>
              <a:rPr lang="en-US" sz="2200"/>
              <a:t>PM- 3:30pm</a:t>
            </a:r>
          </a:p>
          <a:p>
            <a:pPr marL="274320" lvl="1" indent="0">
              <a:buSzPts val="2160"/>
              <a:buNone/>
            </a:pPr>
            <a:r>
              <a:rPr lang="en-US" sz="2600"/>
              <a:t>*Carpooling:  Edgewood PTO Facebook</a:t>
            </a:r>
            <a:r>
              <a:rPr lang="en-US"/>
              <a:t> </a:t>
            </a:r>
            <a:endParaRPr/>
          </a:p>
          <a:p>
            <a:pPr marL="274320" lvl="0" indent="-114300" algn="l" rtl="0">
              <a:lnSpc>
                <a:spcPct val="90000"/>
              </a:lnSpc>
              <a:spcBef>
                <a:spcPts val="1600"/>
              </a:spcBef>
              <a:spcAft>
                <a:spcPts val="0"/>
              </a:spcAft>
              <a:buSzPts val="2520"/>
              <a:buNone/>
            </a:pPr>
            <a:endParaRPr/>
          </a:p>
        </p:txBody>
      </p:sp>
      <p:pic>
        <p:nvPicPr>
          <p:cNvPr id="251" name="Google Shape;251;p20"/>
          <p:cNvPicPr preferRelativeResize="0"/>
          <p:nvPr/>
        </p:nvPicPr>
        <p:blipFill rotWithShape="1">
          <a:blip r:embed="rId3">
            <a:alphaModFix/>
          </a:blip>
          <a:srcRect/>
          <a:stretch/>
        </p:blipFill>
        <p:spPr>
          <a:xfrm>
            <a:off x="7923212" y="3429000"/>
            <a:ext cx="3048000" cy="3048000"/>
          </a:xfrm>
          <a:prstGeom prst="rect">
            <a:avLst/>
          </a:prstGeom>
          <a:noFill/>
          <a:ln>
            <a:noFill/>
          </a:ln>
        </p:spPr>
      </p:pic>
      <p:sp>
        <p:nvSpPr>
          <p:cNvPr id="252" name="Google Shape;252;p20"/>
          <p:cNvSpPr/>
          <p:nvPr/>
        </p:nvSpPr>
        <p:spPr>
          <a:xfrm>
            <a:off x="1174177" y="528175"/>
            <a:ext cx="4442878" cy="897938"/>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7c87de4169_0_0"/>
          <p:cNvSpPr txBox="1">
            <a:spLocks noGrp="1"/>
          </p:cNvSpPr>
          <p:nvPr>
            <p:ph type="title"/>
          </p:nvPr>
        </p:nvSpPr>
        <p:spPr>
          <a:xfrm>
            <a:off x="914162" y="482600"/>
            <a:ext cx="10360500" cy="1219200"/>
          </a:xfrm>
          <a:prstGeom prst="rect">
            <a:avLst/>
          </a:prstGeom>
        </p:spPr>
        <p:txBody>
          <a:bodyPr spcFirstLastPara="1" wrap="square" lIns="121875" tIns="60925" rIns="121875" bIns="60925" anchor="b" anchorCtr="0">
            <a:noAutofit/>
          </a:bodyPr>
          <a:lstStyle/>
          <a:p>
            <a:pPr marL="0" lvl="0" indent="0" algn="l" rtl="0">
              <a:spcBef>
                <a:spcPts val="0"/>
              </a:spcBef>
              <a:spcAft>
                <a:spcPts val="0"/>
              </a:spcAft>
              <a:buNone/>
            </a:pPr>
            <a:r>
              <a:rPr lang="en-US" sz="5600" b="1"/>
              <a:t>Application Process</a:t>
            </a:r>
            <a:endParaRPr sz="5600" b="1"/>
          </a:p>
        </p:txBody>
      </p:sp>
      <p:sp>
        <p:nvSpPr>
          <p:cNvPr id="259" name="Google Shape;259;g17c87de4169_0_0"/>
          <p:cNvSpPr txBox="1">
            <a:spLocks noGrp="1"/>
          </p:cNvSpPr>
          <p:nvPr>
            <p:ph type="body" idx="1"/>
          </p:nvPr>
        </p:nvSpPr>
        <p:spPr>
          <a:xfrm>
            <a:off x="914162" y="1803401"/>
            <a:ext cx="10360500" cy="4470300"/>
          </a:xfrm>
          <a:prstGeom prst="rect">
            <a:avLst/>
          </a:prstGeom>
        </p:spPr>
        <p:txBody>
          <a:bodyPr spcFirstLastPara="1" wrap="square" lIns="121875" tIns="60925" rIns="121875" bIns="60925" anchor="t" anchorCtr="0">
            <a:noAutofit/>
          </a:bodyPr>
          <a:lstStyle/>
          <a:p>
            <a:pPr marL="0" lvl="0" indent="0" algn="l" rtl="0">
              <a:spcBef>
                <a:spcPts val="1600"/>
              </a:spcBef>
              <a:spcAft>
                <a:spcPts val="0"/>
              </a:spcAft>
              <a:buNone/>
            </a:pPr>
            <a:r>
              <a:rPr lang="en-US" sz="3300"/>
              <a:t>Student must be on grade level (level 3 or higher on a state standardized assessment or a national norm-referenced test, and grades of C or better in each core class)</a:t>
            </a:r>
            <a:endParaRPr sz="3300"/>
          </a:p>
          <a:p>
            <a:pPr marL="0" lvl="0" indent="0" algn="l" rtl="0">
              <a:spcBef>
                <a:spcPts val="1600"/>
              </a:spcBef>
              <a:spcAft>
                <a:spcPts val="0"/>
              </a:spcAft>
              <a:buNone/>
            </a:pPr>
            <a:r>
              <a:rPr lang="en-US" sz="3300"/>
              <a:t>Application must be completed no later than 11:59 pm on 12/8 - no exceptions</a:t>
            </a:r>
            <a:endParaRPr sz="3300"/>
          </a:p>
          <a:p>
            <a:pPr marL="0" lvl="0" indent="0" algn="l" rtl="0">
              <a:spcBef>
                <a:spcPts val="1600"/>
              </a:spcBef>
              <a:spcAft>
                <a:spcPts val="0"/>
              </a:spcAft>
              <a:buNone/>
            </a:pPr>
            <a:r>
              <a:rPr lang="en-US" sz="3300"/>
              <a:t>Applications are completed via the Family Dashboard ($30.00 fee)</a:t>
            </a:r>
            <a:endParaRPr sz="3300"/>
          </a:p>
          <a:p>
            <a:pPr marL="0" lvl="0" indent="0" algn="l" rtl="0">
              <a:spcBef>
                <a:spcPts val="16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body" idx="1"/>
          </p:nvPr>
        </p:nvSpPr>
        <p:spPr>
          <a:xfrm>
            <a:off x="507868" y="482600"/>
            <a:ext cx="6602400" cy="5841900"/>
          </a:xfrm>
          <a:prstGeom prst="rect">
            <a:avLst/>
          </a:prstGeom>
          <a:noFill/>
          <a:ln>
            <a:noFill/>
          </a:ln>
        </p:spPr>
        <p:txBody>
          <a:bodyPr spcFirstLastPara="1" wrap="square" lIns="121875" tIns="60925" rIns="121875" bIns="60925" anchor="t" anchorCtr="0">
            <a:normAutofit/>
          </a:bodyPr>
          <a:lstStyle/>
          <a:p>
            <a:pPr marL="0" lvl="0" indent="0" algn="l" rtl="0">
              <a:lnSpc>
                <a:spcPct val="80000"/>
              </a:lnSpc>
              <a:spcBef>
                <a:spcPts val="0"/>
              </a:spcBef>
              <a:spcAft>
                <a:spcPts val="0"/>
              </a:spcAft>
              <a:buNone/>
            </a:pPr>
            <a:r>
              <a:rPr lang="en-US" sz="2890"/>
              <a:t>SIBLING PREFERENCE:</a:t>
            </a:r>
            <a:endParaRPr sz="2890"/>
          </a:p>
          <a:p>
            <a:pPr marL="0" lvl="0" indent="0" algn="l" rtl="0">
              <a:lnSpc>
                <a:spcPct val="80000"/>
              </a:lnSpc>
              <a:spcBef>
                <a:spcPts val="0"/>
              </a:spcBef>
              <a:spcAft>
                <a:spcPts val="0"/>
              </a:spcAft>
              <a:buNone/>
            </a:pPr>
            <a:endParaRPr sz="2890"/>
          </a:p>
          <a:p>
            <a:pPr marL="0" lvl="0" indent="0" algn="l" rtl="0">
              <a:lnSpc>
                <a:spcPct val="80000"/>
              </a:lnSpc>
              <a:spcBef>
                <a:spcPts val="0"/>
              </a:spcBef>
              <a:spcAft>
                <a:spcPts val="0"/>
              </a:spcAft>
              <a:buNone/>
            </a:pPr>
            <a:r>
              <a:rPr lang="en-US" sz="2890"/>
              <a:t>Sibling preference is based on space availability</a:t>
            </a:r>
            <a:endParaRPr sz="2890"/>
          </a:p>
          <a:p>
            <a:pPr marL="0" lvl="0" indent="0" algn="l" rtl="0">
              <a:lnSpc>
                <a:spcPct val="80000"/>
              </a:lnSpc>
              <a:spcBef>
                <a:spcPts val="0"/>
              </a:spcBef>
              <a:spcAft>
                <a:spcPts val="0"/>
              </a:spcAft>
              <a:buNone/>
            </a:pPr>
            <a:endParaRPr sz="2890"/>
          </a:p>
          <a:p>
            <a:pPr marL="0" lvl="0" indent="0" algn="l" rtl="0">
              <a:lnSpc>
                <a:spcPct val="80000"/>
              </a:lnSpc>
              <a:spcBef>
                <a:spcPts val="0"/>
              </a:spcBef>
              <a:spcAft>
                <a:spcPts val="0"/>
              </a:spcAft>
              <a:buNone/>
            </a:pPr>
            <a:r>
              <a:rPr lang="en-US" sz="2890"/>
              <a:t>Siblings must meet the minimum admissions requirements and online applications must be received by the deadline</a:t>
            </a:r>
            <a:endParaRPr sz="2890"/>
          </a:p>
          <a:p>
            <a:pPr marL="0" lvl="0" indent="0" algn="l" rtl="0">
              <a:lnSpc>
                <a:spcPct val="80000"/>
              </a:lnSpc>
              <a:spcBef>
                <a:spcPts val="0"/>
              </a:spcBef>
              <a:spcAft>
                <a:spcPts val="0"/>
              </a:spcAft>
              <a:buNone/>
            </a:pPr>
            <a:endParaRPr sz="2890"/>
          </a:p>
          <a:p>
            <a:pPr marL="0" lvl="0" indent="0" algn="l" rtl="0">
              <a:lnSpc>
                <a:spcPct val="80000"/>
              </a:lnSpc>
              <a:spcBef>
                <a:spcPts val="0"/>
              </a:spcBef>
              <a:spcAft>
                <a:spcPts val="0"/>
              </a:spcAft>
              <a:buNone/>
            </a:pPr>
            <a:r>
              <a:rPr lang="en-US" sz="2890"/>
              <a:t>If sibling is granted preference, the sibling originally enrolled must remain enrolled at Edgewood for the entire 2024-2025 school year</a:t>
            </a:r>
            <a:endParaRPr sz="2790"/>
          </a:p>
        </p:txBody>
      </p:sp>
      <p:pic>
        <p:nvPicPr>
          <p:cNvPr id="266" name="Google Shape;266;p21"/>
          <p:cNvPicPr preferRelativeResize="0"/>
          <p:nvPr/>
        </p:nvPicPr>
        <p:blipFill rotWithShape="1">
          <a:blip r:embed="rId3">
            <a:alphaModFix/>
          </a:blip>
          <a:srcRect/>
          <a:stretch/>
        </p:blipFill>
        <p:spPr>
          <a:xfrm>
            <a:off x="8448450" y="2290000"/>
            <a:ext cx="2984450" cy="4267200"/>
          </a:xfrm>
          <a:prstGeom prst="rect">
            <a:avLst/>
          </a:prstGeom>
          <a:solidFill>
            <a:schemeClr val="dk2">
              <a:alpha val="78431"/>
            </a:schemeClr>
          </a:solidFill>
          <a:ln>
            <a:noFill/>
          </a:ln>
        </p:spPr>
      </p:pic>
      <p:sp>
        <p:nvSpPr>
          <p:cNvPr id="267" name="Google Shape;267;p21"/>
          <p:cNvSpPr/>
          <p:nvPr/>
        </p:nvSpPr>
        <p:spPr>
          <a:xfrm>
            <a:off x="8032325" y="280575"/>
            <a:ext cx="3456215" cy="897938"/>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Application</a:t>
            </a:r>
          </a:p>
        </p:txBody>
      </p:sp>
      <p:sp>
        <p:nvSpPr>
          <p:cNvPr id="268" name="Google Shape;268;p21"/>
          <p:cNvSpPr/>
          <p:nvPr/>
        </p:nvSpPr>
        <p:spPr>
          <a:xfrm>
            <a:off x="8548475" y="1253675"/>
            <a:ext cx="2423914" cy="715990"/>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body" idx="1"/>
          </p:nvPr>
        </p:nvSpPr>
        <p:spPr>
          <a:xfrm>
            <a:off x="914162" y="1803401"/>
            <a:ext cx="10360501" cy="4470400"/>
          </a:xfrm>
          <a:prstGeom prst="rect">
            <a:avLst/>
          </a:prstGeom>
          <a:noFill/>
          <a:ln>
            <a:noFill/>
          </a:ln>
        </p:spPr>
        <p:txBody>
          <a:bodyPr spcFirstLastPara="1" wrap="square" lIns="121875" tIns="60925" rIns="121875" bIns="60925" anchor="t" anchorCtr="0">
            <a:normAutofit/>
          </a:bodyPr>
          <a:lstStyle/>
          <a:p>
            <a:pPr marL="274320" lvl="0" indent="-274320" algn="l" rtl="0">
              <a:lnSpc>
                <a:spcPct val="90000"/>
              </a:lnSpc>
              <a:spcBef>
                <a:spcPts val="0"/>
              </a:spcBef>
              <a:spcAft>
                <a:spcPts val="0"/>
              </a:spcAft>
              <a:buSzPts val="2880"/>
              <a:buChar char="•"/>
            </a:pPr>
            <a:r>
              <a:rPr lang="en-US" sz="3200"/>
              <a:t>Students are granted </a:t>
            </a:r>
            <a:r>
              <a:rPr lang="en-US" sz="3200" u="sng"/>
              <a:t>conditional acceptance</a:t>
            </a:r>
            <a:r>
              <a:rPr lang="en-US" sz="3200"/>
              <a:t> based on a lottery</a:t>
            </a:r>
            <a:endParaRPr/>
          </a:p>
          <a:p>
            <a:pPr marL="274320" lvl="0" indent="-274320" algn="l" rtl="0">
              <a:lnSpc>
                <a:spcPct val="90000"/>
              </a:lnSpc>
              <a:spcBef>
                <a:spcPts val="1600"/>
              </a:spcBef>
              <a:spcAft>
                <a:spcPts val="0"/>
              </a:spcAft>
              <a:buSzPts val="2880"/>
              <a:buChar char="•"/>
            </a:pPr>
            <a:r>
              <a:rPr lang="en-US" sz="3200"/>
              <a:t>The district has implemented a uniform lottery system through the Office of Open Enrollment</a:t>
            </a:r>
            <a:endParaRPr/>
          </a:p>
          <a:p>
            <a:pPr marL="274320" lvl="0" indent="-274320" algn="l" rtl="0">
              <a:lnSpc>
                <a:spcPct val="90000"/>
              </a:lnSpc>
              <a:spcBef>
                <a:spcPts val="1600"/>
              </a:spcBef>
              <a:spcAft>
                <a:spcPts val="0"/>
              </a:spcAft>
              <a:buSzPts val="2880"/>
              <a:buChar char="•"/>
            </a:pPr>
            <a:r>
              <a:rPr lang="en-US" sz="3200"/>
              <a:t>Parents will have access to their lottery status via the Family Dashboard</a:t>
            </a:r>
            <a:endParaRPr/>
          </a:p>
          <a:p>
            <a:pPr marL="274320" lvl="0" indent="-274320" algn="l" rtl="0">
              <a:lnSpc>
                <a:spcPct val="90000"/>
              </a:lnSpc>
              <a:spcBef>
                <a:spcPts val="1600"/>
              </a:spcBef>
              <a:spcAft>
                <a:spcPts val="0"/>
              </a:spcAft>
              <a:buSzPts val="2880"/>
              <a:buChar char="•"/>
            </a:pPr>
            <a:r>
              <a:rPr lang="en-US" sz="3200"/>
              <a:t>Application and the wait list number is good for one year</a:t>
            </a:r>
            <a:endParaRPr/>
          </a:p>
          <a:p>
            <a:pPr marL="274320" lvl="0" indent="-114300" algn="l" rtl="0">
              <a:lnSpc>
                <a:spcPct val="90000"/>
              </a:lnSpc>
              <a:spcBef>
                <a:spcPts val="1600"/>
              </a:spcBef>
              <a:spcAft>
                <a:spcPts val="0"/>
              </a:spcAft>
              <a:buSzPts val="2520"/>
              <a:buNone/>
            </a:pPr>
            <a:endParaRPr/>
          </a:p>
        </p:txBody>
      </p:sp>
      <p:sp>
        <p:nvSpPr>
          <p:cNvPr id="275" name="Google Shape;275;p22"/>
          <p:cNvSpPr/>
          <p:nvPr/>
        </p:nvSpPr>
        <p:spPr>
          <a:xfrm>
            <a:off x="1315825" y="808850"/>
            <a:ext cx="7828175" cy="904822"/>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Lottery</a:t>
            </a:r>
            <a:r>
              <a:rPr lang="en-US"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 – December 18th</a:t>
            </a:r>
            <a:endPar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7c87de4169_0_8"/>
          <p:cNvSpPr txBox="1">
            <a:spLocks noGrp="1"/>
          </p:cNvSpPr>
          <p:nvPr>
            <p:ph type="title"/>
          </p:nvPr>
        </p:nvSpPr>
        <p:spPr>
          <a:xfrm>
            <a:off x="914162" y="482600"/>
            <a:ext cx="10360500" cy="1219200"/>
          </a:xfrm>
          <a:prstGeom prst="rect">
            <a:avLst/>
          </a:prstGeom>
        </p:spPr>
        <p:txBody>
          <a:bodyPr spcFirstLastPara="1" wrap="square" lIns="121875" tIns="60925" rIns="121875" bIns="60925" anchor="b" anchorCtr="0">
            <a:noAutofit/>
          </a:bodyPr>
          <a:lstStyle/>
          <a:p>
            <a:pPr marL="0" lvl="0" indent="0" algn="l" rtl="0">
              <a:spcBef>
                <a:spcPts val="0"/>
              </a:spcBef>
              <a:spcAft>
                <a:spcPts val="0"/>
              </a:spcAft>
              <a:buNone/>
            </a:pPr>
            <a:r>
              <a:rPr lang="en-US" sz="5600" b="1"/>
              <a:t>Registration</a:t>
            </a:r>
            <a:endParaRPr sz="5600" b="1"/>
          </a:p>
        </p:txBody>
      </p:sp>
      <p:sp>
        <p:nvSpPr>
          <p:cNvPr id="282" name="Google Shape;282;g17c87de4169_0_8"/>
          <p:cNvSpPr txBox="1">
            <a:spLocks noGrp="1"/>
          </p:cNvSpPr>
          <p:nvPr>
            <p:ph type="body" idx="1"/>
          </p:nvPr>
        </p:nvSpPr>
        <p:spPr>
          <a:xfrm>
            <a:off x="914162" y="1894451"/>
            <a:ext cx="10360500" cy="4470300"/>
          </a:xfrm>
          <a:prstGeom prst="rect">
            <a:avLst/>
          </a:prstGeom>
        </p:spPr>
        <p:txBody>
          <a:bodyPr spcFirstLastPara="1" wrap="square" lIns="121875" tIns="60925" rIns="121875" bIns="60925" anchor="t" anchorCtr="0">
            <a:noAutofit/>
          </a:bodyPr>
          <a:lstStyle/>
          <a:p>
            <a:pPr marL="0" lvl="0" indent="0" algn="l" rtl="0">
              <a:lnSpc>
                <a:spcPct val="70000"/>
              </a:lnSpc>
              <a:spcBef>
                <a:spcPts val="0"/>
              </a:spcBef>
              <a:spcAft>
                <a:spcPts val="0"/>
              </a:spcAft>
              <a:buSzPts val="3836"/>
              <a:buNone/>
            </a:pPr>
            <a:r>
              <a:rPr lang="en-US" sz="4000"/>
              <a:t>Notification letters of </a:t>
            </a:r>
            <a:r>
              <a:rPr lang="en-US" sz="4000" u="sng"/>
              <a:t>conditional</a:t>
            </a:r>
            <a:r>
              <a:rPr lang="en-US" sz="4000"/>
              <a:t> acceptance will contain all registration information</a:t>
            </a:r>
          </a:p>
          <a:p>
            <a:pPr lvl="0" indent="0" algn="l">
              <a:lnSpc>
                <a:spcPct val="70000"/>
              </a:lnSpc>
              <a:spcBef>
                <a:spcPts val="0"/>
              </a:spcBef>
              <a:spcAft>
                <a:spcPts val="0"/>
              </a:spcAft>
              <a:buNone/>
            </a:pPr>
            <a:endParaRPr lang="en-US" sz="4040"/>
          </a:p>
          <a:p>
            <a:pPr marL="0" indent="0">
              <a:lnSpc>
                <a:spcPct val="70000"/>
              </a:lnSpc>
              <a:buSzPts val="3836"/>
              <a:buNone/>
            </a:pPr>
            <a:r>
              <a:rPr lang="en-US" sz="4000"/>
              <a:t>Evening Orientation &amp; Registration Meetings </a:t>
            </a:r>
            <a:endParaRPr sz="4400"/>
          </a:p>
          <a:p>
            <a:pPr marL="548640" lvl="1" indent="-401320" algn="l" rtl="0">
              <a:lnSpc>
                <a:spcPct val="70000"/>
              </a:lnSpc>
              <a:spcBef>
                <a:spcPts val="800"/>
              </a:spcBef>
              <a:spcAft>
                <a:spcPts val="0"/>
              </a:spcAft>
              <a:buSzPts val="3530"/>
              <a:buChar char="–"/>
            </a:pPr>
            <a:r>
              <a:rPr lang="en-US" sz="3700"/>
              <a:t>Attendance is </a:t>
            </a:r>
            <a:r>
              <a:rPr lang="en-US" sz="3700" b="1" u="sng">
                <a:solidFill>
                  <a:srgbClr val="F3C75A"/>
                </a:solidFill>
              </a:rPr>
              <a:t>REQUIRED</a:t>
            </a:r>
            <a:endParaRPr sz="4000" b="1">
              <a:solidFill>
                <a:srgbClr val="F3C75A"/>
              </a:solidFill>
            </a:endParaRPr>
          </a:p>
          <a:p>
            <a:pPr marL="548640" lvl="1" indent="-401320" algn="l" rtl="0">
              <a:lnSpc>
                <a:spcPct val="70000"/>
              </a:lnSpc>
              <a:spcBef>
                <a:spcPts val="800"/>
              </a:spcBef>
              <a:spcAft>
                <a:spcPts val="0"/>
              </a:spcAft>
              <a:buSzPts val="3530"/>
              <a:buChar char="–"/>
            </a:pPr>
            <a:r>
              <a:rPr lang="en-US" sz="3700"/>
              <a:t>March 5, 2024 6 PM </a:t>
            </a:r>
            <a:r>
              <a:rPr lang="en-US" sz="3700" u="sng"/>
              <a:t>or</a:t>
            </a:r>
            <a:endParaRPr sz="4000" u="sng"/>
          </a:p>
          <a:p>
            <a:pPr marL="548640" lvl="1" indent="-401320" algn="l" rtl="0">
              <a:lnSpc>
                <a:spcPct val="70000"/>
              </a:lnSpc>
              <a:spcBef>
                <a:spcPts val="800"/>
              </a:spcBef>
              <a:spcAft>
                <a:spcPts val="0"/>
              </a:spcAft>
              <a:buSzPts val="3530"/>
              <a:buChar char="–"/>
            </a:pPr>
            <a:r>
              <a:rPr lang="en-US" sz="3700"/>
              <a:t>March 7, 2024 6 PM</a:t>
            </a:r>
            <a:endParaRPr sz="4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p:cNvSpPr txBox="1">
            <a:spLocks noGrp="1"/>
          </p:cNvSpPr>
          <p:nvPr>
            <p:ph type="body" idx="4"/>
          </p:nvPr>
        </p:nvSpPr>
        <p:spPr>
          <a:xfrm>
            <a:off x="791625" y="1788825"/>
            <a:ext cx="10605600" cy="4592700"/>
          </a:xfrm>
          <a:prstGeom prst="rect">
            <a:avLst/>
          </a:prstGeom>
          <a:noFill/>
          <a:ln>
            <a:noFill/>
          </a:ln>
        </p:spPr>
        <p:txBody>
          <a:bodyPr spcFirstLastPara="1" wrap="square" lIns="121875" tIns="60925" rIns="121875" bIns="60925" anchor="t" anchorCtr="0">
            <a:normAutofit/>
          </a:bodyPr>
          <a:lstStyle/>
          <a:p>
            <a:pPr marL="274320" lvl="0" indent="-319799" algn="l" rtl="0">
              <a:lnSpc>
                <a:spcPct val="70000"/>
              </a:lnSpc>
              <a:spcBef>
                <a:spcPts val="0"/>
              </a:spcBef>
              <a:spcAft>
                <a:spcPts val="0"/>
              </a:spcAft>
              <a:buSzPts val="2552"/>
              <a:buChar char="•"/>
            </a:pPr>
            <a:r>
              <a:rPr lang="en-US" sz="2756"/>
              <a:t>Applications must be completed online</a:t>
            </a:r>
            <a:endParaRPr sz="3116"/>
          </a:p>
          <a:p>
            <a:pPr marL="274320" lvl="0" indent="-319799" algn="l" rtl="0">
              <a:lnSpc>
                <a:spcPct val="70000"/>
              </a:lnSpc>
              <a:spcBef>
                <a:spcPts val="1600"/>
              </a:spcBef>
              <a:spcAft>
                <a:spcPts val="0"/>
              </a:spcAft>
              <a:buSzPts val="2552"/>
              <a:buChar char="•"/>
            </a:pPr>
            <a:r>
              <a:rPr lang="en-US" sz="2756"/>
              <a:t>Ensure all supplemental documents are uploaded</a:t>
            </a:r>
            <a:endParaRPr sz="3116"/>
          </a:p>
          <a:p>
            <a:pPr marL="274320" lvl="0" indent="-319799" algn="l" rtl="0">
              <a:lnSpc>
                <a:spcPct val="70000"/>
              </a:lnSpc>
              <a:spcBef>
                <a:spcPts val="1600"/>
              </a:spcBef>
              <a:spcAft>
                <a:spcPts val="0"/>
              </a:spcAft>
              <a:buSzPts val="2552"/>
              <a:buChar char="•"/>
            </a:pPr>
            <a:r>
              <a:rPr lang="en-US" sz="2756"/>
              <a:t>Application / Processing Fee of $30.00</a:t>
            </a:r>
            <a:endParaRPr sz="3116"/>
          </a:p>
          <a:p>
            <a:pPr marL="274320" lvl="0" indent="-319799" algn="l" rtl="0">
              <a:lnSpc>
                <a:spcPct val="70000"/>
              </a:lnSpc>
              <a:spcBef>
                <a:spcPts val="1600"/>
              </a:spcBef>
              <a:spcAft>
                <a:spcPts val="0"/>
              </a:spcAft>
              <a:buSzPts val="2552"/>
              <a:buChar char="•"/>
            </a:pPr>
            <a:r>
              <a:rPr lang="en-US" sz="2756"/>
              <a:t>Application deadline is 11:59 PM December 8th</a:t>
            </a:r>
          </a:p>
          <a:p>
            <a:pPr marL="274320" lvl="0" indent="-319799" algn="l" rtl="0">
              <a:lnSpc>
                <a:spcPct val="70000"/>
              </a:lnSpc>
              <a:spcBef>
                <a:spcPts val="1600"/>
              </a:spcBef>
              <a:spcAft>
                <a:spcPts val="0"/>
              </a:spcAft>
              <a:buSzPts val="2552"/>
              <a:buChar char="•"/>
            </a:pPr>
            <a:r>
              <a:rPr lang="en-US" sz="2756"/>
              <a:t>Acceptance is CONDITIONAL based on a standardized assessment scores and grades</a:t>
            </a:r>
            <a:endParaRPr sz="3116"/>
          </a:p>
          <a:p>
            <a:pPr marL="274320" lvl="0" indent="-319799" algn="l" rtl="0">
              <a:lnSpc>
                <a:spcPct val="70000"/>
              </a:lnSpc>
              <a:spcBef>
                <a:spcPts val="1600"/>
              </a:spcBef>
              <a:spcAft>
                <a:spcPts val="0"/>
              </a:spcAft>
              <a:buSzPts val="2552"/>
              <a:buChar char="•"/>
            </a:pPr>
            <a:r>
              <a:rPr lang="en-US" sz="2756"/>
              <a:t>You may apply to more that one choice program</a:t>
            </a:r>
            <a:endParaRPr sz="3116"/>
          </a:p>
          <a:p>
            <a:pPr marL="274320" lvl="0" indent="-319799" algn="l" rtl="0">
              <a:lnSpc>
                <a:spcPct val="70000"/>
              </a:lnSpc>
              <a:spcBef>
                <a:spcPts val="1600"/>
              </a:spcBef>
              <a:spcAft>
                <a:spcPts val="0"/>
              </a:spcAft>
              <a:buSzPts val="2552"/>
              <a:buChar char="•"/>
            </a:pPr>
            <a:r>
              <a:rPr lang="en-US" sz="2756"/>
              <a:t>Seat Acceptance Deadline January 12, 2024</a:t>
            </a:r>
            <a:endParaRPr sz="3116"/>
          </a:p>
          <a:p>
            <a:pPr marL="116586" lvl="0" indent="0" algn="l" rtl="0">
              <a:lnSpc>
                <a:spcPct val="70000"/>
              </a:lnSpc>
              <a:spcBef>
                <a:spcPts val="1600"/>
              </a:spcBef>
              <a:spcAft>
                <a:spcPts val="0"/>
              </a:spcAft>
              <a:buSzPts val="1836"/>
              <a:buNone/>
            </a:pPr>
            <a:endParaRPr sz="2040"/>
          </a:p>
          <a:p>
            <a:pPr marL="274320" lvl="0" indent="-157734" algn="l" rtl="0">
              <a:lnSpc>
                <a:spcPct val="70000"/>
              </a:lnSpc>
              <a:spcBef>
                <a:spcPts val="1600"/>
              </a:spcBef>
              <a:spcAft>
                <a:spcPts val="0"/>
              </a:spcAft>
              <a:buSzPts val="1836"/>
              <a:buNone/>
            </a:pPr>
            <a:endParaRPr sz="2040"/>
          </a:p>
        </p:txBody>
      </p:sp>
      <p:pic>
        <p:nvPicPr>
          <p:cNvPr id="289" name="Google Shape;289;p23"/>
          <p:cNvPicPr preferRelativeResize="0"/>
          <p:nvPr/>
        </p:nvPicPr>
        <p:blipFill rotWithShape="1">
          <a:blip r:embed="rId3">
            <a:alphaModFix/>
          </a:blip>
          <a:srcRect/>
          <a:stretch/>
        </p:blipFill>
        <p:spPr>
          <a:xfrm>
            <a:off x="9041550" y="228600"/>
            <a:ext cx="1913050" cy="1345125"/>
          </a:xfrm>
          <a:prstGeom prst="rect">
            <a:avLst/>
          </a:prstGeom>
          <a:noFill/>
          <a:ln>
            <a:noFill/>
          </a:ln>
        </p:spPr>
      </p:pic>
      <p:sp>
        <p:nvSpPr>
          <p:cNvPr id="290" name="Google Shape;290;p23"/>
          <p:cNvSpPr/>
          <p:nvPr/>
        </p:nvSpPr>
        <p:spPr>
          <a:xfrm>
            <a:off x="1032825" y="488100"/>
            <a:ext cx="6389208" cy="897938"/>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Important Reminders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4"/>
          <p:cNvSpPr txBox="1">
            <a:spLocks noGrp="1"/>
          </p:cNvSpPr>
          <p:nvPr>
            <p:ph type="body" idx="1"/>
          </p:nvPr>
        </p:nvSpPr>
        <p:spPr>
          <a:xfrm>
            <a:off x="914162" y="1803400"/>
            <a:ext cx="4977104" cy="914400"/>
          </a:xfrm>
          <a:prstGeom prst="rect">
            <a:avLst/>
          </a:prstGeom>
          <a:noFill/>
          <a:ln>
            <a:noFill/>
          </a:ln>
        </p:spPr>
        <p:txBody>
          <a:bodyPr spcFirstLastPara="1" wrap="square" lIns="121875" tIns="60925" rIns="121875" bIns="60925" anchor="ctr" anchorCtr="0">
            <a:noAutofit/>
          </a:bodyPr>
          <a:lstStyle/>
          <a:p>
            <a:pPr marL="0" lvl="0" indent="0" algn="l" rtl="0">
              <a:lnSpc>
                <a:spcPct val="80000"/>
              </a:lnSpc>
              <a:spcBef>
                <a:spcPts val="0"/>
              </a:spcBef>
              <a:spcAft>
                <a:spcPts val="0"/>
              </a:spcAft>
              <a:buSzPts val="2520"/>
              <a:buNone/>
            </a:pPr>
            <a:r>
              <a:rPr lang="en-US"/>
              <a:t>Important Questions</a:t>
            </a:r>
            <a:endParaRPr/>
          </a:p>
        </p:txBody>
      </p:sp>
      <p:sp>
        <p:nvSpPr>
          <p:cNvPr id="297" name="Google Shape;297;p24"/>
          <p:cNvSpPr txBox="1">
            <a:spLocks noGrp="1"/>
          </p:cNvSpPr>
          <p:nvPr>
            <p:ph type="body" idx="2"/>
          </p:nvPr>
        </p:nvSpPr>
        <p:spPr>
          <a:xfrm>
            <a:off x="914162" y="2717800"/>
            <a:ext cx="4977104" cy="3556000"/>
          </a:xfrm>
          <a:prstGeom prst="rect">
            <a:avLst/>
          </a:prstGeom>
          <a:noFill/>
          <a:ln>
            <a:noFill/>
          </a:ln>
        </p:spPr>
        <p:txBody>
          <a:bodyPr spcFirstLastPara="1" wrap="square" lIns="121875" tIns="60925" rIns="121875" bIns="60925" anchor="t" anchorCtr="0">
            <a:noAutofit/>
          </a:bodyPr>
          <a:lstStyle/>
          <a:p>
            <a:pPr marL="274320" lvl="0" indent="-280670" algn="l" rtl="0">
              <a:lnSpc>
                <a:spcPct val="70000"/>
              </a:lnSpc>
              <a:spcBef>
                <a:spcPts val="0"/>
              </a:spcBef>
              <a:spcAft>
                <a:spcPts val="0"/>
              </a:spcAft>
              <a:buSzPts val="1774"/>
              <a:buChar char="•"/>
            </a:pPr>
            <a:r>
              <a:rPr lang="en-US" sz="1960"/>
              <a:t>What are my reasons for selecting Edgewood?</a:t>
            </a:r>
            <a:endParaRPr sz="2500"/>
          </a:p>
          <a:p>
            <a:pPr marL="274320" lvl="0" indent="-280670" algn="l" rtl="0">
              <a:lnSpc>
                <a:spcPct val="70000"/>
              </a:lnSpc>
              <a:spcBef>
                <a:spcPts val="1600"/>
              </a:spcBef>
              <a:spcAft>
                <a:spcPts val="0"/>
              </a:spcAft>
              <a:buSzPts val="1774"/>
              <a:buChar char="•"/>
            </a:pPr>
            <a:r>
              <a:rPr lang="en-US" sz="1960"/>
              <a:t>Does my child want to attend Edgewood?</a:t>
            </a:r>
            <a:endParaRPr sz="2500"/>
          </a:p>
          <a:p>
            <a:pPr marL="274320" lvl="0" indent="-280670" algn="l" rtl="0">
              <a:lnSpc>
                <a:spcPct val="70000"/>
              </a:lnSpc>
              <a:spcBef>
                <a:spcPts val="1600"/>
              </a:spcBef>
              <a:spcAft>
                <a:spcPts val="0"/>
              </a:spcAft>
              <a:buSzPts val="1774"/>
              <a:buChar char="•"/>
            </a:pPr>
            <a:r>
              <a:rPr lang="en-US" sz="1960"/>
              <a:t>Is my child performing better than average in at least 3 areas including mathematics?</a:t>
            </a:r>
            <a:endParaRPr sz="2500"/>
          </a:p>
          <a:p>
            <a:pPr marL="274320" lvl="0" indent="-280670" algn="l" rtl="0">
              <a:lnSpc>
                <a:spcPct val="70000"/>
              </a:lnSpc>
              <a:spcBef>
                <a:spcPts val="1600"/>
              </a:spcBef>
              <a:spcAft>
                <a:spcPts val="0"/>
              </a:spcAft>
              <a:buSzPts val="1774"/>
              <a:buChar char="•"/>
            </a:pPr>
            <a:r>
              <a:rPr lang="en-US" sz="1960"/>
              <a:t>Is my child ready for advanced courses?</a:t>
            </a:r>
            <a:endParaRPr sz="2500"/>
          </a:p>
          <a:p>
            <a:pPr marL="274320" lvl="0" indent="-280670" algn="l" rtl="0">
              <a:lnSpc>
                <a:spcPct val="70000"/>
              </a:lnSpc>
              <a:spcBef>
                <a:spcPts val="1600"/>
              </a:spcBef>
              <a:spcAft>
                <a:spcPts val="0"/>
              </a:spcAft>
              <a:buSzPts val="1774"/>
              <a:buChar char="•"/>
            </a:pPr>
            <a:r>
              <a:rPr lang="en-US" sz="1960"/>
              <a:t>Is my child reading on or above grade level?</a:t>
            </a:r>
            <a:endParaRPr sz="2500"/>
          </a:p>
          <a:p>
            <a:pPr marL="274320" lvl="0" indent="-274320" algn="l" rtl="0">
              <a:lnSpc>
                <a:spcPct val="70000"/>
              </a:lnSpc>
              <a:spcBef>
                <a:spcPts val="1600"/>
              </a:spcBef>
              <a:spcAft>
                <a:spcPts val="0"/>
              </a:spcAft>
              <a:buSzPts val="1674"/>
              <a:buChar char="•"/>
            </a:pPr>
            <a:r>
              <a:rPr lang="en-US" sz="1960"/>
              <a:t>Will my child b</a:t>
            </a:r>
            <a:r>
              <a:rPr lang="en-US" sz="2060"/>
              <a:t>e</a:t>
            </a:r>
            <a:r>
              <a:rPr lang="en-US" sz="1960"/>
              <a:t> able to handle a rigorous academic curriculum to include 3 years of a foreign language?</a:t>
            </a:r>
            <a:endParaRPr sz="2500"/>
          </a:p>
          <a:p>
            <a:pPr marL="274320" lvl="0" indent="-168021" algn="l" rtl="0">
              <a:lnSpc>
                <a:spcPct val="70000"/>
              </a:lnSpc>
              <a:spcBef>
                <a:spcPts val="1600"/>
              </a:spcBef>
              <a:spcAft>
                <a:spcPts val="0"/>
              </a:spcAft>
              <a:buSzPts val="1674"/>
              <a:buNone/>
            </a:pPr>
            <a:endParaRPr sz="1960"/>
          </a:p>
        </p:txBody>
      </p:sp>
      <p:sp>
        <p:nvSpPr>
          <p:cNvPr id="298" name="Google Shape;298;p24"/>
          <p:cNvSpPr txBox="1">
            <a:spLocks noGrp="1"/>
          </p:cNvSpPr>
          <p:nvPr>
            <p:ph type="body" idx="3"/>
          </p:nvPr>
        </p:nvSpPr>
        <p:spPr>
          <a:xfrm>
            <a:off x="6297559" y="1803400"/>
            <a:ext cx="4977104" cy="914400"/>
          </a:xfrm>
          <a:prstGeom prst="rect">
            <a:avLst/>
          </a:prstGeom>
          <a:noFill/>
          <a:ln>
            <a:noFill/>
          </a:ln>
        </p:spPr>
        <p:txBody>
          <a:bodyPr spcFirstLastPara="1" wrap="square" lIns="121875" tIns="60925" rIns="121875" bIns="60925" anchor="ctr" anchorCtr="0">
            <a:noAutofit/>
          </a:bodyPr>
          <a:lstStyle/>
          <a:p>
            <a:pPr marL="0" lvl="0" indent="0" algn="l" rtl="0">
              <a:lnSpc>
                <a:spcPct val="80000"/>
              </a:lnSpc>
              <a:spcBef>
                <a:spcPts val="0"/>
              </a:spcBef>
              <a:spcAft>
                <a:spcPts val="0"/>
              </a:spcAft>
              <a:buSzPts val="2520"/>
              <a:buNone/>
            </a:pPr>
            <a:r>
              <a:rPr lang="en-US"/>
              <a:t>Guidelines </a:t>
            </a:r>
            <a:endParaRPr/>
          </a:p>
        </p:txBody>
      </p:sp>
      <p:sp>
        <p:nvSpPr>
          <p:cNvPr id="299" name="Google Shape;299;p24"/>
          <p:cNvSpPr txBox="1">
            <a:spLocks noGrp="1"/>
          </p:cNvSpPr>
          <p:nvPr>
            <p:ph type="body" idx="4"/>
          </p:nvPr>
        </p:nvSpPr>
        <p:spPr>
          <a:xfrm>
            <a:off x="6297559" y="2717800"/>
            <a:ext cx="4977104" cy="3556000"/>
          </a:xfrm>
          <a:prstGeom prst="rect">
            <a:avLst/>
          </a:prstGeom>
          <a:noFill/>
          <a:ln>
            <a:noFill/>
          </a:ln>
        </p:spPr>
        <p:txBody>
          <a:bodyPr spcFirstLastPara="1" wrap="square" lIns="121875" tIns="60925" rIns="121875" bIns="60925" anchor="t" anchorCtr="0">
            <a:normAutofit/>
          </a:bodyPr>
          <a:lstStyle/>
          <a:p>
            <a:pPr marL="274320" lvl="0" indent="-280670" algn="l" rtl="0">
              <a:lnSpc>
                <a:spcPct val="90000"/>
              </a:lnSpc>
              <a:spcBef>
                <a:spcPts val="0"/>
              </a:spcBef>
              <a:spcAft>
                <a:spcPts val="0"/>
              </a:spcAft>
              <a:buSzPts val="1720"/>
              <a:buChar char="•"/>
            </a:pPr>
            <a:r>
              <a:rPr lang="en-US" sz="1900"/>
              <a:t>Know what your child can handle academically as the curriculum is very challenging </a:t>
            </a:r>
            <a:endParaRPr sz="2500"/>
          </a:p>
          <a:p>
            <a:pPr marL="274320" lvl="0" indent="-280670" algn="l" rtl="0">
              <a:lnSpc>
                <a:spcPct val="90000"/>
              </a:lnSpc>
              <a:spcBef>
                <a:spcPts val="1600"/>
              </a:spcBef>
              <a:spcAft>
                <a:spcPts val="0"/>
              </a:spcAft>
              <a:buSzPts val="1720"/>
              <a:buChar char="•"/>
            </a:pPr>
            <a:r>
              <a:rPr lang="en-US" sz="1900"/>
              <a:t>Your child should have a strong desire to learn</a:t>
            </a:r>
            <a:endParaRPr sz="2500"/>
          </a:p>
          <a:p>
            <a:pPr marL="274320" lvl="0" indent="-280670" algn="l" rtl="0">
              <a:lnSpc>
                <a:spcPct val="90000"/>
              </a:lnSpc>
              <a:spcBef>
                <a:spcPts val="1600"/>
              </a:spcBef>
              <a:spcAft>
                <a:spcPts val="0"/>
              </a:spcAft>
              <a:buSzPts val="1720"/>
              <a:buChar char="•"/>
            </a:pPr>
            <a:r>
              <a:rPr lang="en-US" sz="1900"/>
              <a:t>Your child must exhibit appropriate behavior</a:t>
            </a:r>
            <a:endParaRPr sz="2500"/>
          </a:p>
          <a:p>
            <a:pPr marL="274320" lvl="0" indent="-280670" algn="l" rtl="0">
              <a:lnSpc>
                <a:spcPct val="90000"/>
              </a:lnSpc>
              <a:spcBef>
                <a:spcPts val="1600"/>
              </a:spcBef>
              <a:spcAft>
                <a:spcPts val="0"/>
              </a:spcAft>
              <a:buSzPts val="1720"/>
              <a:buChar char="•"/>
            </a:pPr>
            <a:r>
              <a:rPr lang="en-US" sz="1900"/>
              <a:t>Your child should want to attend Edgewood</a:t>
            </a:r>
            <a:endParaRPr sz="2500"/>
          </a:p>
          <a:p>
            <a:pPr marL="274320" lvl="0" indent="-137160" algn="l" rtl="0">
              <a:lnSpc>
                <a:spcPct val="90000"/>
              </a:lnSpc>
              <a:spcBef>
                <a:spcPts val="1600"/>
              </a:spcBef>
              <a:spcAft>
                <a:spcPts val="0"/>
              </a:spcAft>
              <a:buSzPts val="2160"/>
              <a:buNone/>
            </a:pPr>
            <a:endParaRPr/>
          </a:p>
        </p:txBody>
      </p:sp>
      <p:pic>
        <p:nvPicPr>
          <p:cNvPr id="300" name="Google Shape;300;p24"/>
          <p:cNvPicPr preferRelativeResize="0"/>
          <p:nvPr/>
        </p:nvPicPr>
        <p:blipFill rotWithShape="1">
          <a:blip r:embed="rId3">
            <a:alphaModFix/>
          </a:blip>
          <a:srcRect/>
          <a:stretch/>
        </p:blipFill>
        <p:spPr>
          <a:xfrm>
            <a:off x="9922692" y="5481372"/>
            <a:ext cx="1955227" cy="1301115"/>
          </a:xfrm>
          <a:prstGeom prst="rect">
            <a:avLst/>
          </a:prstGeom>
          <a:noFill/>
          <a:ln>
            <a:noFill/>
          </a:ln>
        </p:spPr>
      </p:pic>
      <p:sp>
        <p:nvSpPr>
          <p:cNvPr id="301" name="Google Shape;301;p24"/>
          <p:cNvSpPr/>
          <p:nvPr/>
        </p:nvSpPr>
        <p:spPr>
          <a:xfrm>
            <a:off x="1098850" y="516400"/>
            <a:ext cx="3084046" cy="786802"/>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Questions</a:t>
            </a:r>
          </a:p>
        </p:txBody>
      </p:sp>
      <p:sp>
        <p:nvSpPr>
          <p:cNvPr id="302" name="Google Shape;302;p24"/>
          <p:cNvSpPr/>
          <p:nvPr/>
        </p:nvSpPr>
        <p:spPr>
          <a:xfrm>
            <a:off x="6353500" y="516400"/>
            <a:ext cx="3224172" cy="727792"/>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Guidelines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p:nvPr/>
        </p:nvSpPr>
        <p:spPr>
          <a:xfrm>
            <a:off x="303212" y="1600200"/>
            <a:ext cx="11277599" cy="489364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A Brevard Public School of Choice</a:t>
            </a:r>
            <a:endParaRPr sz="1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Grade “A” State of Florida School</a:t>
            </a:r>
            <a:endParaRPr sz="1400" b="0" i="0" u="none" strike="noStrike" cap="none">
              <a:solidFill>
                <a:schemeClr val="lt1"/>
              </a:solidFill>
              <a:latin typeface="Arial"/>
              <a:ea typeface="Arial"/>
              <a:cs typeface="Arial"/>
              <a:sym typeface="Arial"/>
            </a:endParaRPr>
          </a:p>
          <a:p>
            <a:pPr marL="342900" indent="-342900">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Earned the National Blue Ribbon School of Excellence Award</a:t>
            </a:r>
            <a:r>
              <a:rPr lang="en-US" sz="2400">
                <a:solidFill>
                  <a:schemeClr val="lt1"/>
                </a:solidFill>
                <a:latin typeface="Cambria"/>
                <a:ea typeface="Cambria"/>
                <a:cs typeface="Cambria"/>
                <a:sym typeface="Cambria"/>
              </a:rPr>
              <a:t> (2008, 2017, 2023)</a:t>
            </a:r>
            <a:endParaRPr sz="1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National Certified Senior Project Exemplary High School</a:t>
            </a:r>
            <a:endParaRPr sz="1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PLC Model School</a:t>
            </a:r>
            <a:endParaRPr sz="1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Power Library School</a:t>
            </a:r>
            <a:endParaRPr sz="1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Florida Arts Model School – Music and Visual Arts</a:t>
            </a:r>
            <a:endParaRPr sz="1400" b="0" i="0" u="none" strike="noStrike" cap="none">
              <a:solidFill>
                <a:schemeClr val="lt1"/>
              </a:solidFill>
              <a:latin typeface="Arial"/>
              <a:ea typeface="Arial"/>
              <a:cs typeface="Arial"/>
              <a:sym typeface="Arial"/>
            </a:endParaRPr>
          </a:p>
          <a:p>
            <a:pPr marL="342900" indent="-342900">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Ranked</a:t>
            </a:r>
            <a:r>
              <a:rPr lang="en-US" sz="2400">
                <a:solidFill>
                  <a:schemeClr val="lt1"/>
                </a:solidFill>
                <a:latin typeface="Cambria"/>
                <a:ea typeface="Cambria"/>
                <a:cs typeface="Cambria"/>
                <a:sym typeface="Cambria"/>
              </a:rPr>
              <a:t> 74th</a:t>
            </a:r>
            <a:r>
              <a:rPr lang="en-US" sz="2400" b="0" i="0" u="none" strike="noStrike" cap="none">
                <a:solidFill>
                  <a:schemeClr val="lt1"/>
                </a:solidFill>
                <a:latin typeface="Cambria"/>
                <a:ea typeface="Cambria"/>
                <a:cs typeface="Cambria"/>
                <a:sym typeface="Cambria"/>
              </a:rPr>
              <a:t> in the United States and</a:t>
            </a:r>
            <a:r>
              <a:rPr lang="en-US" sz="2400">
                <a:solidFill>
                  <a:schemeClr val="lt1"/>
                </a:solidFill>
                <a:latin typeface="Cambria"/>
                <a:ea typeface="Cambria"/>
                <a:cs typeface="Cambria"/>
                <a:sym typeface="Cambria"/>
              </a:rPr>
              <a:t> 7th in</a:t>
            </a:r>
            <a:r>
              <a:rPr lang="en-US" sz="2400" b="0" i="0" u="none" strike="noStrike" cap="none">
                <a:solidFill>
                  <a:schemeClr val="lt1"/>
                </a:solidFill>
                <a:latin typeface="Cambria"/>
                <a:ea typeface="Cambria"/>
                <a:cs typeface="Cambria"/>
                <a:sym typeface="Cambria"/>
              </a:rPr>
              <a:t> the State of Florida by US News and World Report (</a:t>
            </a:r>
            <a:r>
              <a:rPr lang="en-US" sz="2400">
                <a:solidFill>
                  <a:schemeClr val="lt1"/>
                </a:solidFill>
                <a:latin typeface="Cambria"/>
                <a:ea typeface="Cambria"/>
                <a:cs typeface="Cambria"/>
                <a:sym typeface="Cambria"/>
              </a:rPr>
              <a:t>2023</a:t>
            </a:r>
            <a:r>
              <a:rPr lang="en-US" sz="2400" b="0" i="0" u="none" strike="noStrike" cap="none">
                <a:solidFill>
                  <a:schemeClr val="lt1"/>
                </a:solidFill>
                <a:latin typeface="Cambria"/>
                <a:ea typeface="Cambria"/>
                <a:cs typeface="Cambria"/>
                <a:sym typeface="Cambria"/>
              </a:rPr>
              <a:t>)</a:t>
            </a:r>
            <a:endParaRPr sz="1400" b="0" i="0" u="none" strike="noStrike" cap="none">
              <a:solidFill>
                <a:schemeClr val="lt1"/>
              </a:solidFill>
              <a:latin typeface="Arial"/>
              <a:ea typeface="Arial"/>
              <a:cs typeface="Arial"/>
              <a:sym typeface="Arial"/>
            </a:endParaRPr>
          </a:p>
          <a:p>
            <a:pPr marL="342900" indent="-342900">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Ranked </a:t>
            </a:r>
            <a:r>
              <a:rPr lang="en-US" sz="2400">
                <a:solidFill>
                  <a:schemeClr val="lt1"/>
                </a:solidFill>
                <a:latin typeface="Cambria"/>
                <a:ea typeface="Cambria"/>
                <a:cs typeface="Cambria"/>
                <a:sym typeface="Cambria"/>
              </a:rPr>
              <a:t>23</a:t>
            </a:r>
            <a:r>
              <a:rPr lang="en-US" sz="2400" b="0" i="0" u="none" strike="noStrike" cap="none" baseline="30000">
                <a:solidFill>
                  <a:schemeClr val="lt1"/>
                </a:solidFill>
                <a:latin typeface="Cambria"/>
                <a:ea typeface="Cambria"/>
                <a:cs typeface="Cambria"/>
                <a:sym typeface="Cambria"/>
              </a:rPr>
              <a:t> </a:t>
            </a:r>
            <a:r>
              <a:rPr lang="en-US" sz="2400" b="0" i="0" u="none" strike="noStrike" cap="none">
                <a:solidFill>
                  <a:schemeClr val="lt1"/>
                </a:solidFill>
                <a:latin typeface="Cambria"/>
                <a:ea typeface="Cambria"/>
                <a:cs typeface="Cambria"/>
                <a:sym typeface="Cambria"/>
              </a:rPr>
              <a:t>in the United States as a most challenging high school by the Washington Post</a:t>
            </a:r>
            <a:r>
              <a:rPr lang="en-US" sz="2400">
                <a:solidFill>
                  <a:schemeClr val="lt1"/>
                </a:solidFill>
                <a:latin typeface="Cambria"/>
                <a:ea typeface="Cambria"/>
                <a:cs typeface="Cambria"/>
                <a:sym typeface="Cambria"/>
              </a:rPr>
              <a:t> </a:t>
            </a:r>
            <a:r>
              <a:rPr lang="en-US" sz="2400" b="0" i="0" u="none" strike="noStrike" cap="none">
                <a:solidFill>
                  <a:schemeClr val="lt1"/>
                </a:solidFill>
                <a:latin typeface="Cambria"/>
                <a:ea typeface="Cambria"/>
                <a:cs typeface="Cambria"/>
                <a:sym typeface="Cambria"/>
              </a:rPr>
              <a:t> (2022)</a:t>
            </a:r>
            <a:endParaRPr sz="1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400"/>
              <a:buFont typeface="Arial"/>
              <a:buChar char="•"/>
            </a:pPr>
            <a:r>
              <a:rPr lang="en-US" sz="2400" b="0" i="0" u="none" strike="noStrike" cap="none">
                <a:solidFill>
                  <a:schemeClr val="lt1"/>
                </a:solidFill>
                <a:latin typeface="Cambria"/>
                <a:ea typeface="Cambria"/>
                <a:cs typeface="Cambria"/>
                <a:sym typeface="Cambria"/>
              </a:rPr>
              <a:t>Certified Suicide Prevention School</a:t>
            </a:r>
            <a:endParaRPr sz="1400" b="0" i="0" u="none" strike="noStrike" cap="none">
              <a:solidFill>
                <a:schemeClr val="lt1"/>
              </a:solidFill>
              <a:latin typeface="Arial"/>
              <a:ea typeface="Arial"/>
              <a:cs typeface="Arial"/>
              <a:sym typeface="Arial"/>
            </a:endParaRPr>
          </a:p>
          <a:p>
            <a:pPr marL="342900" marR="0" lvl="0" indent="-190500" algn="l" rtl="0">
              <a:lnSpc>
                <a:spcPct val="100000"/>
              </a:lnSpc>
              <a:spcBef>
                <a:spcPts val="0"/>
              </a:spcBef>
              <a:spcAft>
                <a:spcPts val="0"/>
              </a:spcAft>
              <a:buClr>
                <a:schemeClr val="lt1"/>
              </a:buClr>
              <a:buSzPts val="2400"/>
              <a:buFont typeface="Arial"/>
              <a:buNone/>
            </a:pPr>
            <a:endParaRPr sz="2400" b="0" i="0" u="none" strike="noStrike" cap="none">
              <a:solidFill>
                <a:schemeClr val="lt1"/>
              </a:solidFill>
              <a:latin typeface="Cambria"/>
              <a:ea typeface="Cambria"/>
              <a:cs typeface="Cambria"/>
              <a:sym typeface="Cambria"/>
            </a:endParaRPr>
          </a:p>
        </p:txBody>
      </p:sp>
      <p:sp>
        <p:nvSpPr>
          <p:cNvPr id="106" name="Google Shape;106;p3"/>
          <p:cNvSpPr/>
          <p:nvPr/>
        </p:nvSpPr>
        <p:spPr>
          <a:xfrm>
            <a:off x="957350" y="544700"/>
            <a:ext cx="9016240" cy="922525"/>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Edgewood Jr./Sr. High School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5"/>
          <p:cNvSpPr txBox="1">
            <a:spLocks noGrp="1"/>
          </p:cNvSpPr>
          <p:nvPr>
            <p:ph type="subTitle" idx="1"/>
          </p:nvPr>
        </p:nvSpPr>
        <p:spPr>
          <a:xfrm>
            <a:off x="1218883" y="4140200"/>
            <a:ext cx="9751200" cy="1016100"/>
          </a:xfrm>
          <a:prstGeom prst="rect">
            <a:avLst/>
          </a:prstGeom>
          <a:noFill/>
          <a:ln>
            <a:noFill/>
          </a:ln>
        </p:spPr>
        <p:txBody>
          <a:bodyPr spcFirstLastPara="1" wrap="square" lIns="121875" tIns="60925" rIns="121875" bIns="60925" anchor="t" anchorCtr="0">
            <a:normAutofit/>
          </a:bodyPr>
          <a:lstStyle/>
          <a:p>
            <a:pPr marL="0" lvl="0" indent="0" algn="ctr" rtl="0">
              <a:lnSpc>
                <a:spcPct val="90000"/>
              </a:lnSpc>
              <a:spcBef>
                <a:spcPts val="0"/>
              </a:spcBef>
              <a:spcAft>
                <a:spcPts val="0"/>
              </a:spcAft>
              <a:buSzPts val="2520"/>
              <a:buNone/>
            </a:pPr>
            <a:r>
              <a:rPr lang="en-US"/>
              <a:t>School Tours</a:t>
            </a:r>
            <a:endParaRPr/>
          </a:p>
        </p:txBody>
      </p:sp>
      <p:sp>
        <p:nvSpPr>
          <p:cNvPr id="309" name="Google Shape;309;p25"/>
          <p:cNvSpPr txBox="1">
            <a:spLocks noGrp="1"/>
          </p:cNvSpPr>
          <p:nvPr>
            <p:ph type="ctrTitle"/>
          </p:nvPr>
        </p:nvSpPr>
        <p:spPr>
          <a:xfrm>
            <a:off x="1218883" y="1905002"/>
            <a:ext cx="9751200" cy="2148000"/>
          </a:xfrm>
          <a:prstGeom prst="rect">
            <a:avLst/>
          </a:prstGeom>
          <a:noFill/>
          <a:ln>
            <a:noFill/>
          </a:ln>
        </p:spPr>
        <p:txBody>
          <a:bodyPr spcFirstLastPara="1" wrap="square" lIns="121875" tIns="60925" rIns="121875" bIns="60925" anchor="ctr" anchorCtr="0">
            <a:normAutofit/>
          </a:bodyPr>
          <a:lstStyle/>
          <a:p>
            <a:pPr marL="0" lvl="0" indent="0" algn="ctr" rtl="0">
              <a:lnSpc>
                <a:spcPct val="80000"/>
              </a:lnSpc>
              <a:spcBef>
                <a:spcPts val="0"/>
              </a:spcBef>
              <a:spcAft>
                <a:spcPts val="0"/>
              </a:spcAft>
              <a:buClr>
                <a:schemeClr val="lt1"/>
              </a:buClr>
              <a:buSzPts val="4400"/>
              <a:buFont typeface="Cambria"/>
              <a:buNone/>
            </a:pPr>
            <a:r>
              <a:rPr lang="en-US"/>
              <a:t>EDGEWOOD JR./SR. HIGH SCHOOL</a:t>
            </a:r>
            <a:endParaRPr/>
          </a:p>
        </p:txBody>
      </p:sp>
      <p:pic>
        <p:nvPicPr>
          <p:cNvPr id="310" name="Google Shape;310;p25"/>
          <p:cNvPicPr preferRelativeResize="0"/>
          <p:nvPr/>
        </p:nvPicPr>
        <p:blipFill rotWithShape="1">
          <a:blip r:embed="rId3">
            <a:alphaModFix/>
          </a:blip>
          <a:srcRect/>
          <a:stretch/>
        </p:blipFill>
        <p:spPr>
          <a:xfrm>
            <a:off x="1049091" y="5638800"/>
            <a:ext cx="891540" cy="816610"/>
          </a:xfrm>
          <a:prstGeom prst="rect">
            <a:avLst/>
          </a:prstGeom>
          <a:noFill/>
          <a:ln>
            <a:noFill/>
          </a:ln>
        </p:spPr>
      </p:pic>
      <p:pic>
        <p:nvPicPr>
          <p:cNvPr id="311" name="Google Shape;311;p25" descr="C:\Documents and Settings\ChapmanL\Local Settings\Temporary Internet Files\Content.Outlook\HJ4MH9V9\HighRes_SPLOGO-STACKED_vf.jpg"/>
          <p:cNvPicPr preferRelativeResize="0"/>
          <p:nvPr/>
        </p:nvPicPr>
        <p:blipFill rotWithShape="1">
          <a:blip r:embed="rId4">
            <a:alphaModFix/>
          </a:blip>
          <a:srcRect/>
          <a:stretch/>
        </p:blipFill>
        <p:spPr>
          <a:xfrm>
            <a:off x="2809894" y="5607050"/>
            <a:ext cx="900747" cy="882650"/>
          </a:xfrm>
          <a:prstGeom prst="rect">
            <a:avLst/>
          </a:prstGeom>
          <a:noFill/>
          <a:ln>
            <a:noFill/>
          </a:ln>
        </p:spPr>
      </p:pic>
      <p:pic>
        <p:nvPicPr>
          <p:cNvPr id="312" name="Google Shape;312;p25" descr="C:\Documents and Settings\ChapmanL\Desktop\gold_best_high_schools.jpg"/>
          <p:cNvPicPr preferRelativeResize="0"/>
          <p:nvPr/>
        </p:nvPicPr>
        <p:blipFill rotWithShape="1">
          <a:blip r:embed="rId5">
            <a:alphaModFix/>
          </a:blip>
          <a:srcRect/>
          <a:stretch/>
        </p:blipFill>
        <p:spPr>
          <a:xfrm>
            <a:off x="8380412" y="5585559"/>
            <a:ext cx="939800" cy="881380"/>
          </a:xfrm>
          <a:prstGeom prst="rect">
            <a:avLst/>
          </a:prstGeom>
          <a:noFill/>
          <a:ln>
            <a:noFill/>
          </a:ln>
        </p:spPr>
      </p:pic>
      <p:pic>
        <p:nvPicPr>
          <p:cNvPr id="313" name="Google Shape;313;p25" descr="img1"/>
          <p:cNvPicPr preferRelativeResize="0"/>
          <p:nvPr/>
        </p:nvPicPr>
        <p:blipFill rotWithShape="1">
          <a:blip r:embed="rId6">
            <a:alphaModFix/>
          </a:blip>
          <a:srcRect/>
          <a:stretch/>
        </p:blipFill>
        <p:spPr>
          <a:xfrm>
            <a:off x="10313114" y="5543013"/>
            <a:ext cx="812165" cy="882650"/>
          </a:xfrm>
          <a:prstGeom prst="rect">
            <a:avLst/>
          </a:prstGeom>
          <a:noFill/>
          <a:ln>
            <a:noFill/>
          </a:ln>
        </p:spPr>
      </p:pic>
      <p:pic>
        <p:nvPicPr>
          <p:cNvPr id="314" name="Google Shape;314;p25"/>
          <p:cNvPicPr preferRelativeResize="0"/>
          <p:nvPr/>
        </p:nvPicPr>
        <p:blipFill rotWithShape="1">
          <a:blip r:embed="rId7">
            <a:alphaModFix/>
          </a:blip>
          <a:srcRect/>
          <a:stretch/>
        </p:blipFill>
        <p:spPr>
          <a:xfrm>
            <a:off x="4801315" y="5543013"/>
            <a:ext cx="2586195" cy="9226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AF13-4274-6B11-1A7A-9D76BED99B2A}"/>
              </a:ext>
            </a:extLst>
          </p:cNvPr>
          <p:cNvSpPr>
            <a:spLocks noGrp="1"/>
          </p:cNvSpPr>
          <p:nvPr>
            <p:ph type="title"/>
          </p:nvPr>
        </p:nvSpPr>
        <p:spPr/>
        <p:txBody>
          <a:bodyPr/>
          <a:lstStyle/>
          <a:p>
            <a:pPr algn="ctr"/>
            <a:r>
              <a:rPr lang="en-US" sz="6000"/>
              <a:t>Why Choose Edgewood?</a:t>
            </a:r>
          </a:p>
        </p:txBody>
      </p:sp>
      <p:sp>
        <p:nvSpPr>
          <p:cNvPr id="3" name="Text Placeholder 2">
            <a:extLst>
              <a:ext uri="{FF2B5EF4-FFF2-40B4-BE49-F238E27FC236}">
                <a16:creationId xmlns:a16="http://schemas.microsoft.com/office/drawing/2014/main" id="{D14EBCFF-3E94-E8A0-227B-4E4B5669DD4B}"/>
              </a:ext>
            </a:extLst>
          </p:cNvPr>
          <p:cNvSpPr>
            <a:spLocks noGrp="1"/>
          </p:cNvSpPr>
          <p:nvPr>
            <p:ph type="body" idx="1"/>
          </p:nvPr>
        </p:nvSpPr>
        <p:spPr/>
        <p:txBody>
          <a:bodyPr/>
          <a:lstStyle/>
          <a:p>
            <a:endParaRPr lang="en-US"/>
          </a:p>
          <a:p>
            <a:endParaRPr lang="en-US"/>
          </a:p>
          <a:p>
            <a:r>
              <a:rPr lang="en-US"/>
              <a:t>Video created by Ms. </a:t>
            </a:r>
            <a:r>
              <a:rPr lang="en-US" err="1"/>
              <a:t>Kyzer’s</a:t>
            </a:r>
            <a:r>
              <a:rPr lang="en-US"/>
              <a:t> Digital Video Technology students</a:t>
            </a:r>
          </a:p>
          <a:p>
            <a:pPr lvl="1"/>
            <a:r>
              <a:rPr lang="en-US"/>
              <a:t>Program is part of our Career Technical Education (CTE) program – Industry certifications can be earned</a:t>
            </a:r>
          </a:p>
          <a:p>
            <a:endParaRPr lang="en-US"/>
          </a:p>
          <a:p>
            <a:endParaRPr lang="en-US"/>
          </a:p>
        </p:txBody>
      </p:sp>
    </p:spTree>
    <p:extLst>
      <p:ext uri="{BB962C8B-B14F-4D97-AF65-F5344CB8AC3E}">
        <p14:creationId xmlns:p14="http://schemas.microsoft.com/office/powerpoint/2010/main" val="315512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body" idx="1"/>
          </p:nvPr>
        </p:nvSpPr>
        <p:spPr>
          <a:xfrm>
            <a:off x="914150" y="1698000"/>
            <a:ext cx="10360500" cy="4575900"/>
          </a:xfrm>
          <a:prstGeom prst="rect">
            <a:avLst/>
          </a:prstGeom>
          <a:noFill/>
          <a:ln>
            <a:noFill/>
          </a:ln>
        </p:spPr>
        <p:txBody>
          <a:bodyPr spcFirstLastPara="1" wrap="square" lIns="121875" tIns="60925" rIns="121875" bIns="60925" anchor="t" anchorCtr="0">
            <a:normAutofit/>
          </a:bodyPr>
          <a:lstStyle/>
          <a:p>
            <a:pPr marL="0" lvl="0" indent="0" algn="l" rtl="0">
              <a:lnSpc>
                <a:spcPct val="90000"/>
              </a:lnSpc>
              <a:spcBef>
                <a:spcPts val="0"/>
              </a:spcBef>
              <a:spcAft>
                <a:spcPts val="0"/>
              </a:spcAft>
              <a:buSzPct val="90000"/>
              <a:buNone/>
            </a:pPr>
            <a:endParaRPr/>
          </a:p>
          <a:p>
            <a:pPr marL="0" lvl="0" indent="0" algn="l" rtl="0">
              <a:lnSpc>
                <a:spcPct val="90000"/>
              </a:lnSpc>
              <a:spcBef>
                <a:spcPts val="1600"/>
              </a:spcBef>
              <a:spcAft>
                <a:spcPts val="0"/>
              </a:spcAft>
              <a:buSzPct val="90000"/>
              <a:buNone/>
            </a:pPr>
            <a:r>
              <a:rPr lang="en-US" sz="3200"/>
              <a:t>Diploma of Distinction / AP Capstone</a:t>
            </a:r>
            <a:endParaRPr/>
          </a:p>
          <a:p>
            <a:pPr marL="548640" lvl="1" indent="-246888" algn="l" rtl="0">
              <a:lnSpc>
                <a:spcPct val="90000"/>
              </a:lnSpc>
              <a:spcBef>
                <a:spcPts val="800"/>
              </a:spcBef>
              <a:spcAft>
                <a:spcPts val="0"/>
              </a:spcAft>
              <a:buSzPct val="90000"/>
              <a:buChar char="–"/>
            </a:pPr>
            <a:r>
              <a:rPr lang="en-US" sz="3200"/>
              <a:t>Rigorous Academic Curriculum</a:t>
            </a:r>
            <a:endParaRPr/>
          </a:p>
          <a:p>
            <a:pPr marL="548640" lvl="1" indent="-246888" algn="l" rtl="0">
              <a:lnSpc>
                <a:spcPct val="90000"/>
              </a:lnSpc>
              <a:spcBef>
                <a:spcPts val="800"/>
              </a:spcBef>
              <a:spcAft>
                <a:spcPts val="0"/>
              </a:spcAft>
              <a:buSzPct val="90000"/>
              <a:buChar char="–"/>
            </a:pPr>
            <a:r>
              <a:rPr lang="en-US" sz="3200"/>
              <a:t>Increased Graduation Requirements</a:t>
            </a:r>
            <a:endParaRPr/>
          </a:p>
          <a:p>
            <a:pPr marL="548640" lvl="1" indent="-246888" algn="l" rtl="0">
              <a:lnSpc>
                <a:spcPct val="90000"/>
              </a:lnSpc>
              <a:spcBef>
                <a:spcPts val="800"/>
              </a:spcBef>
              <a:spcAft>
                <a:spcPts val="0"/>
              </a:spcAft>
              <a:buSzPct val="90000"/>
              <a:buChar char="–"/>
            </a:pPr>
            <a:r>
              <a:rPr lang="en-US" sz="3200"/>
              <a:t>Leadership Experiences</a:t>
            </a:r>
            <a:endParaRPr/>
          </a:p>
          <a:p>
            <a:pPr marL="548640" lvl="1" indent="-246888" algn="l" rtl="0">
              <a:lnSpc>
                <a:spcPct val="90000"/>
              </a:lnSpc>
              <a:spcBef>
                <a:spcPts val="800"/>
              </a:spcBef>
              <a:spcAft>
                <a:spcPts val="0"/>
              </a:spcAft>
              <a:buSzPct val="90000"/>
              <a:buChar char="–"/>
            </a:pPr>
            <a:r>
              <a:rPr lang="en-US" sz="3200"/>
              <a:t>Service Learning</a:t>
            </a:r>
            <a:endParaRPr/>
          </a:p>
          <a:p>
            <a:pPr marL="548640" lvl="1" indent="-246888" algn="l" rtl="0">
              <a:lnSpc>
                <a:spcPct val="90000"/>
              </a:lnSpc>
              <a:spcBef>
                <a:spcPts val="800"/>
              </a:spcBef>
              <a:spcAft>
                <a:spcPts val="0"/>
              </a:spcAft>
              <a:buSzPct val="90000"/>
              <a:buChar char="–"/>
            </a:pPr>
            <a:r>
              <a:rPr lang="en-US" sz="3200"/>
              <a:t>Acceleration Opportunities in Middle School and High School</a:t>
            </a:r>
            <a:endParaRPr/>
          </a:p>
          <a:p>
            <a:pPr marL="548640" lvl="1" indent="-137159" algn="l" rtl="0">
              <a:lnSpc>
                <a:spcPct val="90000"/>
              </a:lnSpc>
              <a:spcBef>
                <a:spcPts val="800"/>
              </a:spcBef>
              <a:spcAft>
                <a:spcPts val="0"/>
              </a:spcAft>
              <a:buSzPct val="90000"/>
              <a:buNone/>
            </a:pPr>
            <a:endParaRPr/>
          </a:p>
          <a:p>
            <a:pPr marL="548640" lvl="1" indent="-137159" algn="l" rtl="0">
              <a:lnSpc>
                <a:spcPct val="90000"/>
              </a:lnSpc>
              <a:spcBef>
                <a:spcPts val="800"/>
              </a:spcBef>
              <a:spcAft>
                <a:spcPts val="0"/>
              </a:spcAft>
              <a:buSzPct val="90000"/>
              <a:buNone/>
            </a:pPr>
            <a:endParaRPr/>
          </a:p>
          <a:p>
            <a:pPr marL="274320" lvl="1" indent="0" algn="l" rtl="0">
              <a:lnSpc>
                <a:spcPct val="90000"/>
              </a:lnSpc>
              <a:spcBef>
                <a:spcPts val="800"/>
              </a:spcBef>
              <a:spcAft>
                <a:spcPts val="0"/>
              </a:spcAft>
              <a:buSzPct val="90000"/>
              <a:buNone/>
            </a:pPr>
            <a:endParaRPr/>
          </a:p>
          <a:p>
            <a:pPr marL="274320" lvl="0" indent="-114300" algn="l" rtl="0">
              <a:lnSpc>
                <a:spcPct val="90000"/>
              </a:lnSpc>
              <a:spcBef>
                <a:spcPts val="1600"/>
              </a:spcBef>
              <a:spcAft>
                <a:spcPts val="0"/>
              </a:spcAft>
              <a:buSzPct val="90000"/>
              <a:buNone/>
            </a:pPr>
            <a:endParaRPr/>
          </a:p>
        </p:txBody>
      </p:sp>
      <p:sp>
        <p:nvSpPr>
          <p:cNvPr id="113" name="Google Shape;113;p4"/>
          <p:cNvSpPr/>
          <p:nvPr/>
        </p:nvSpPr>
        <p:spPr>
          <a:xfrm>
            <a:off x="1664825" y="811275"/>
            <a:ext cx="9079690" cy="735801"/>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COLLEGE PREPARATORY PROGRAM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body" idx="1"/>
          </p:nvPr>
        </p:nvSpPr>
        <p:spPr>
          <a:xfrm>
            <a:off x="914150" y="2032000"/>
            <a:ext cx="9585000" cy="4693800"/>
          </a:xfrm>
          <a:prstGeom prst="rect">
            <a:avLst/>
          </a:prstGeom>
          <a:noFill/>
          <a:ln>
            <a:noFill/>
          </a:ln>
        </p:spPr>
        <p:txBody>
          <a:bodyPr spcFirstLastPara="1" wrap="square" lIns="121875" tIns="60925" rIns="121875" bIns="60925" anchor="t" anchorCtr="0">
            <a:normAutofit/>
          </a:bodyPr>
          <a:lstStyle/>
          <a:p>
            <a:pPr marL="274320" lvl="0" indent="-293370" algn="l" rtl="0">
              <a:lnSpc>
                <a:spcPct val="90000"/>
              </a:lnSpc>
              <a:spcBef>
                <a:spcPts val="0"/>
              </a:spcBef>
              <a:spcAft>
                <a:spcPts val="0"/>
              </a:spcAft>
              <a:buSzPts val="2820"/>
              <a:buChar char="•"/>
            </a:pPr>
            <a:r>
              <a:rPr lang="en-US" sz="3100"/>
              <a:t>90%-100% pass rate on all EOCs (CIVICS, ALGEBRA 1, GEOMETRY, BIOLOGY, US HISTORY)</a:t>
            </a:r>
            <a:endParaRPr sz="3100"/>
          </a:p>
          <a:p>
            <a:pPr marL="274320" indent="-293370">
              <a:buSzPts val="2820"/>
            </a:pPr>
            <a:r>
              <a:rPr lang="en-US" sz="3100"/>
              <a:t>Cumulative scholarship earnings for the Class of 2023 was over $10,470,791</a:t>
            </a:r>
            <a:endParaRPr sz="3100"/>
          </a:p>
          <a:p>
            <a:pPr marL="274320" lvl="0" indent="-293370" algn="l" rtl="0">
              <a:lnSpc>
                <a:spcPct val="90000"/>
              </a:lnSpc>
              <a:spcBef>
                <a:spcPts val="1600"/>
              </a:spcBef>
              <a:spcAft>
                <a:spcPts val="0"/>
              </a:spcAft>
              <a:buSzPts val="2820"/>
              <a:buChar char="•"/>
            </a:pPr>
            <a:r>
              <a:rPr lang="en-US" sz="3100"/>
              <a:t>100% graduation rate for 14 years</a:t>
            </a:r>
            <a:endParaRPr/>
          </a:p>
        </p:txBody>
      </p:sp>
      <p:sp>
        <p:nvSpPr>
          <p:cNvPr id="128" name="Google Shape;128;p6"/>
          <p:cNvSpPr/>
          <p:nvPr/>
        </p:nvSpPr>
        <p:spPr>
          <a:xfrm>
            <a:off x="1315825" y="808850"/>
            <a:ext cx="5505389" cy="897938"/>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Accomplishments</a:t>
            </a:r>
          </a:p>
        </p:txBody>
      </p:sp>
      <p:pic>
        <p:nvPicPr>
          <p:cNvPr id="129" name="Google Shape;129;p6"/>
          <p:cNvPicPr preferRelativeResize="0"/>
          <p:nvPr/>
        </p:nvPicPr>
        <p:blipFill rotWithShape="1">
          <a:blip r:embed="rId3">
            <a:alphaModFix/>
          </a:blip>
          <a:srcRect/>
          <a:stretch/>
        </p:blipFill>
        <p:spPr>
          <a:xfrm>
            <a:off x="9376700" y="235825"/>
            <a:ext cx="2571699" cy="17157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body" idx="1"/>
          </p:nvPr>
        </p:nvSpPr>
        <p:spPr>
          <a:xfrm>
            <a:off x="914162" y="1803401"/>
            <a:ext cx="4977104" cy="4470400"/>
          </a:xfrm>
          <a:prstGeom prst="rect">
            <a:avLst/>
          </a:prstGeom>
          <a:noFill/>
          <a:ln>
            <a:noFill/>
          </a:ln>
        </p:spPr>
        <p:txBody>
          <a:bodyPr spcFirstLastPara="1" wrap="square" lIns="121875" tIns="60925" rIns="121875" bIns="60925" anchor="t" anchorCtr="0">
            <a:normAutofit/>
          </a:bodyPr>
          <a:lstStyle/>
          <a:p>
            <a:pPr marL="0" lvl="0" indent="0" algn="ctr" rtl="0">
              <a:lnSpc>
                <a:spcPct val="90000"/>
              </a:lnSpc>
              <a:spcBef>
                <a:spcPts val="0"/>
              </a:spcBef>
              <a:spcAft>
                <a:spcPts val="0"/>
              </a:spcAft>
              <a:buSzPct val="90000"/>
              <a:buNone/>
            </a:pPr>
            <a:r>
              <a:rPr lang="en-US" b="1">
                <a:solidFill>
                  <a:schemeClr val="dk1"/>
                </a:solidFill>
              </a:rPr>
              <a:t>Faculty and Staff</a:t>
            </a:r>
            <a:endParaRPr/>
          </a:p>
          <a:p>
            <a:pPr marL="274320" lvl="0" indent="-243459" algn="l" rtl="0">
              <a:lnSpc>
                <a:spcPct val="90000"/>
              </a:lnSpc>
              <a:spcBef>
                <a:spcPts val="1600"/>
              </a:spcBef>
              <a:spcAft>
                <a:spcPts val="0"/>
              </a:spcAft>
              <a:buSzPct val="90000"/>
              <a:buChar char="•"/>
            </a:pPr>
            <a:r>
              <a:rPr lang="en-US"/>
              <a:t>3 Administrators</a:t>
            </a:r>
            <a:endParaRPr/>
          </a:p>
          <a:p>
            <a:pPr marL="274320" lvl="0" indent="-243459" algn="l" rtl="0">
              <a:lnSpc>
                <a:spcPct val="90000"/>
              </a:lnSpc>
              <a:spcBef>
                <a:spcPts val="1600"/>
              </a:spcBef>
              <a:spcAft>
                <a:spcPts val="0"/>
              </a:spcAft>
              <a:buSzPct val="90000"/>
              <a:buChar char="•"/>
            </a:pPr>
            <a:r>
              <a:rPr lang="en-US"/>
              <a:t>88 Faculty and Support Staff</a:t>
            </a:r>
            <a:endParaRPr/>
          </a:p>
          <a:p>
            <a:pPr marL="274320" lvl="0" indent="-243459" algn="l" rtl="0">
              <a:lnSpc>
                <a:spcPct val="90000"/>
              </a:lnSpc>
              <a:spcBef>
                <a:spcPts val="1600"/>
              </a:spcBef>
              <a:spcAft>
                <a:spcPts val="0"/>
              </a:spcAft>
              <a:buSzPct val="90000"/>
              <a:buChar char="•"/>
            </a:pPr>
            <a:r>
              <a:rPr lang="en-US"/>
              <a:t>53% have Master Degrees or higher</a:t>
            </a:r>
            <a:endParaRPr/>
          </a:p>
          <a:p>
            <a:pPr marL="274320" lvl="0" indent="-243459" algn="l" rtl="0">
              <a:lnSpc>
                <a:spcPct val="90000"/>
              </a:lnSpc>
              <a:spcBef>
                <a:spcPts val="1600"/>
              </a:spcBef>
              <a:spcAft>
                <a:spcPts val="0"/>
              </a:spcAft>
              <a:buSzPct val="90000"/>
              <a:buChar char="•"/>
            </a:pPr>
            <a:r>
              <a:rPr lang="en-US"/>
              <a:t>21% of teachers have gifted endorsement</a:t>
            </a:r>
          </a:p>
          <a:p>
            <a:pPr marL="274320" lvl="0" indent="-243459" algn="l" rtl="0">
              <a:lnSpc>
                <a:spcPct val="90000"/>
              </a:lnSpc>
              <a:spcBef>
                <a:spcPts val="1600"/>
              </a:spcBef>
              <a:spcAft>
                <a:spcPts val="0"/>
              </a:spcAft>
              <a:buSzPct val="90000"/>
              <a:buChar char="•"/>
            </a:pPr>
            <a:r>
              <a:rPr lang="en-US"/>
              <a:t>95% of staff are Youth Mental Health First Aid trained</a:t>
            </a:r>
            <a:endParaRPr/>
          </a:p>
          <a:p>
            <a:pPr marL="274320" lvl="0" indent="-137160" algn="l" rtl="0">
              <a:lnSpc>
                <a:spcPct val="90000"/>
              </a:lnSpc>
              <a:spcBef>
                <a:spcPts val="1600"/>
              </a:spcBef>
              <a:spcAft>
                <a:spcPts val="0"/>
              </a:spcAft>
              <a:buSzPct val="90000"/>
              <a:buNone/>
            </a:pPr>
            <a:endParaRPr/>
          </a:p>
          <a:p>
            <a:pPr marL="274320" lvl="0" indent="-137160" algn="l" rtl="0">
              <a:lnSpc>
                <a:spcPct val="90000"/>
              </a:lnSpc>
              <a:spcBef>
                <a:spcPts val="1600"/>
              </a:spcBef>
              <a:spcAft>
                <a:spcPts val="0"/>
              </a:spcAft>
              <a:buSzPct val="90000"/>
              <a:buNone/>
            </a:pPr>
            <a:endParaRPr/>
          </a:p>
          <a:p>
            <a:pPr marL="274320" lvl="0" indent="-137160" algn="l" rtl="0">
              <a:lnSpc>
                <a:spcPct val="90000"/>
              </a:lnSpc>
              <a:spcBef>
                <a:spcPts val="1600"/>
              </a:spcBef>
              <a:spcAft>
                <a:spcPts val="0"/>
              </a:spcAft>
              <a:buSzPct val="90000"/>
              <a:buNone/>
            </a:pPr>
            <a:endParaRPr/>
          </a:p>
          <a:p>
            <a:pPr marL="274320" lvl="0" indent="-137160" algn="l" rtl="0">
              <a:lnSpc>
                <a:spcPct val="90000"/>
              </a:lnSpc>
              <a:spcBef>
                <a:spcPts val="1600"/>
              </a:spcBef>
              <a:spcAft>
                <a:spcPts val="0"/>
              </a:spcAft>
              <a:buSzPct val="90000"/>
              <a:buNone/>
            </a:pPr>
            <a:endParaRPr/>
          </a:p>
          <a:p>
            <a:pPr marL="274320" lvl="0" indent="-137160" algn="l" rtl="0">
              <a:lnSpc>
                <a:spcPct val="90000"/>
              </a:lnSpc>
              <a:spcBef>
                <a:spcPts val="1600"/>
              </a:spcBef>
              <a:spcAft>
                <a:spcPts val="0"/>
              </a:spcAft>
              <a:buSzPct val="90000"/>
              <a:buNone/>
            </a:pPr>
            <a:endParaRPr/>
          </a:p>
          <a:p>
            <a:pPr marL="274320" lvl="0" indent="-137160" algn="l" rtl="0">
              <a:lnSpc>
                <a:spcPct val="90000"/>
              </a:lnSpc>
              <a:spcBef>
                <a:spcPts val="1600"/>
              </a:spcBef>
              <a:spcAft>
                <a:spcPts val="0"/>
              </a:spcAft>
              <a:buSzPct val="90000"/>
              <a:buNone/>
            </a:pPr>
            <a:endParaRPr/>
          </a:p>
        </p:txBody>
      </p:sp>
      <p:sp>
        <p:nvSpPr>
          <p:cNvPr id="120" name="Google Shape;120;p5"/>
          <p:cNvSpPr txBox="1">
            <a:spLocks noGrp="1"/>
          </p:cNvSpPr>
          <p:nvPr>
            <p:ph type="body" idx="2"/>
          </p:nvPr>
        </p:nvSpPr>
        <p:spPr>
          <a:xfrm>
            <a:off x="6297559" y="1803401"/>
            <a:ext cx="4977104" cy="4470400"/>
          </a:xfrm>
          <a:prstGeom prst="rect">
            <a:avLst/>
          </a:prstGeom>
          <a:noFill/>
          <a:ln>
            <a:noFill/>
          </a:ln>
        </p:spPr>
        <p:txBody>
          <a:bodyPr spcFirstLastPara="1" wrap="square" lIns="121875" tIns="60925" rIns="121875" bIns="60925" anchor="t" anchorCtr="0">
            <a:normAutofit/>
          </a:bodyPr>
          <a:lstStyle/>
          <a:p>
            <a:pPr marL="0" lvl="0" indent="0" algn="ctr" rtl="0">
              <a:lnSpc>
                <a:spcPct val="90000"/>
              </a:lnSpc>
              <a:spcBef>
                <a:spcPts val="0"/>
              </a:spcBef>
              <a:spcAft>
                <a:spcPts val="0"/>
              </a:spcAft>
              <a:buSzPts val="2160"/>
              <a:buNone/>
            </a:pPr>
            <a:r>
              <a:rPr lang="en-US" b="1">
                <a:solidFill>
                  <a:schemeClr val="dk1"/>
                </a:solidFill>
              </a:rPr>
              <a:t>Student Population </a:t>
            </a:r>
            <a:endParaRPr/>
          </a:p>
          <a:p>
            <a:pPr marL="274320" lvl="0" indent="-274320" algn="l" rtl="0">
              <a:lnSpc>
                <a:spcPct val="90000"/>
              </a:lnSpc>
              <a:spcBef>
                <a:spcPts val="1600"/>
              </a:spcBef>
              <a:spcAft>
                <a:spcPts val="0"/>
              </a:spcAft>
              <a:buSzPts val="2160"/>
              <a:buChar char="•"/>
            </a:pPr>
            <a:r>
              <a:rPr lang="en-US"/>
              <a:t>Total enrollment 950</a:t>
            </a:r>
            <a:endParaRPr/>
          </a:p>
          <a:p>
            <a:pPr marL="274320" lvl="0" indent="-274320" algn="l" rtl="0">
              <a:lnSpc>
                <a:spcPct val="90000"/>
              </a:lnSpc>
              <a:spcBef>
                <a:spcPts val="1600"/>
              </a:spcBef>
              <a:spcAft>
                <a:spcPts val="0"/>
              </a:spcAft>
              <a:buSzPts val="2160"/>
              <a:buChar char="•"/>
            </a:pPr>
            <a:r>
              <a:rPr lang="en-US"/>
              <a:t>Free/Reduced Lunch population is 16%</a:t>
            </a:r>
            <a:endParaRPr/>
          </a:p>
          <a:p>
            <a:pPr marL="274320" lvl="0" indent="-274320" algn="l" rtl="0">
              <a:lnSpc>
                <a:spcPct val="90000"/>
              </a:lnSpc>
              <a:spcBef>
                <a:spcPts val="1600"/>
              </a:spcBef>
              <a:spcAft>
                <a:spcPts val="0"/>
              </a:spcAft>
              <a:buSzPts val="2160"/>
              <a:buChar char="•"/>
            </a:pPr>
            <a:r>
              <a:rPr lang="en-US"/>
              <a:t>Minority Population is  30%</a:t>
            </a:r>
            <a:endParaRPr/>
          </a:p>
          <a:p>
            <a:pPr marL="274320" lvl="0" indent="-274320" algn="l" rtl="0">
              <a:lnSpc>
                <a:spcPct val="90000"/>
              </a:lnSpc>
              <a:spcBef>
                <a:spcPts val="1600"/>
              </a:spcBef>
              <a:spcAft>
                <a:spcPts val="0"/>
              </a:spcAft>
              <a:buSzPts val="2160"/>
              <a:buChar char="•"/>
            </a:pPr>
            <a:r>
              <a:rPr lang="en-US"/>
              <a:t>ESE Population (Gifted, 504/IEP) is 38%</a:t>
            </a:r>
            <a:endParaRPr/>
          </a:p>
        </p:txBody>
      </p:sp>
      <p:sp>
        <p:nvSpPr>
          <p:cNvPr id="121" name="Google Shape;121;p5"/>
          <p:cNvSpPr/>
          <p:nvPr/>
        </p:nvSpPr>
        <p:spPr>
          <a:xfrm>
            <a:off x="1815775" y="620175"/>
            <a:ext cx="8474379" cy="727792"/>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EDGEWOOD ENROLLMENT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867000" y="1613100"/>
            <a:ext cx="9255000" cy="4971900"/>
          </a:xfrm>
          <a:prstGeom prst="rect">
            <a:avLst/>
          </a:prstGeom>
          <a:noFill/>
          <a:ln>
            <a:noFill/>
          </a:ln>
        </p:spPr>
        <p:txBody>
          <a:bodyPr spcFirstLastPara="1" wrap="square" lIns="121875" tIns="60925" rIns="121875" bIns="60925" anchor="t" anchorCtr="0">
            <a:normAutofit/>
          </a:bodyPr>
          <a:lstStyle/>
          <a:p>
            <a:pPr marL="274320" lvl="0" indent="-287655" algn="l" rtl="0">
              <a:lnSpc>
                <a:spcPct val="90000"/>
              </a:lnSpc>
              <a:spcBef>
                <a:spcPts val="0"/>
              </a:spcBef>
              <a:spcAft>
                <a:spcPts val="0"/>
              </a:spcAft>
              <a:buSzPts val="2736"/>
              <a:buChar char="•"/>
            </a:pPr>
            <a:r>
              <a:rPr lang="en-US" sz="3000"/>
              <a:t>Edgewood offers 29 Advanced Placement courses</a:t>
            </a:r>
          </a:p>
          <a:p>
            <a:pPr marL="274320" lvl="0" indent="-287655" algn="l" rtl="0">
              <a:lnSpc>
                <a:spcPct val="90000"/>
              </a:lnSpc>
              <a:spcBef>
                <a:spcPts val="1600"/>
              </a:spcBef>
              <a:spcAft>
                <a:spcPts val="0"/>
              </a:spcAft>
              <a:buSzPts val="2736"/>
              <a:buChar char="•"/>
            </a:pPr>
            <a:r>
              <a:rPr lang="en-US" sz="3000"/>
              <a:t>86.2% of Edgewood’s 9</a:t>
            </a:r>
            <a:r>
              <a:rPr lang="en-US" sz="3000" baseline="30000"/>
              <a:t>th</a:t>
            </a:r>
            <a:r>
              <a:rPr lang="en-US" sz="3000"/>
              <a:t>-12</a:t>
            </a:r>
            <a:r>
              <a:rPr lang="en-US" sz="3000" baseline="30000"/>
              <a:t>th</a:t>
            </a:r>
            <a:r>
              <a:rPr lang="en-US" sz="3000"/>
              <a:t> grade students are enrolled in one or more Advanced Placement courses</a:t>
            </a:r>
            <a:endParaRPr sz="3000"/>
          </a:p>
          <a:p>
            <a:pPr marL="274320" lvl="0" indent="-287655" algn="l" rtl="0">
              <a:lnSpc>
                <a:spcPct val="90000"/>
              </a:lnSpc>
              <a:spcBef>
                <a:spcPts val="1600"/>
              </a:spcBef>
              <a:spcAft>
                <a:spcPts val="0"/>
              </a:spcAft>
              <a:buSzPts val="2736"/>
              <a:buChar char="•"/>
            </a:pPr>
            <a:r>
              <a:rPr lang="en-US" sz="3000"/>
              <a:t>Dual Enrollment are courses offered in conjunction with Eastern Florida State College &amp; FIT</a:t>
            </a:r>
            <a:endParaRPr sz="3000"/>
          </a:p>
          <a:p>
            <a:pPr marL="274320" lvl="0" indent="-287655" algn="l" rtl="0">
              <a:lnSpc>
                <a:spcPct val="90000"/>
              </a:lnSpc>
              <a:spcBef>
                <a:spcPts val="1600"/>
              </a:spcBef>
              <a:spcAft>
                <a:spcPts val="0"/>
              </a:spcAft>
              <a:buSzPts val="2736"/>
              <a:buChar char="•"/>
            </a:pPr>
            <a:r>
              <a:rPr lang="en-US" sz="3000"/>
              <a:t>Articulation agreement with FIT courses</a:t>
            </a:r>
            <a:endParaRPr sz="3000"/>
          </a:p>
          <a:p>
            <a:pPr marL="274320" indent="-287655">
              <a:buSzPts val="2736"/>
            </a:pPr>
            <a:r>
              <a:rPr lang="en-US" sz="3000"/>
              <a:t>In 2023 9 seniors graduated with their AA Degree</a:t>
            </a:r>
            <a:endParaRPr sz="3000"/>
          </a:p>
          <a:p>
            <a:pPr marL="274320" lvl="0" indent="-114300" algn="l" rtl="0">
              <a:lnSpc>
                <a:spcPct val="90000"/>
              </a:lnSpc>
              <a:spcBef>
                <a:spcPts val="1600"/>
              </a:spcBef>
              <a:spcAft>
                <a:spcPts val="0"/>
              </a:spcAft>
              <a:buSzPts val="2520"/>
              <a:buNone/>
            </a:pPr>
            <a:endParaRPr/>
          </a:p>
          <a:p>
            <a:pPr marL="274320" lvl="0" indent="-114300" algn="l" rtl="0">
              <a:lnSpc>
                <a:spcPct val="90000"/>
              </a:lnSpc>
              <a:spcBef>
                <a:spcPts val="1600"/>
              </a:spcBef>
              <a:spcAft>
                <a:spcPts val="0"/>
              </a:spcAft>
              <a:buSzPts val="2520"/>
              <a:buNone/>
            </a:pPr>
            <a:endParaRPr/>
          </a:p>
          <a:p>
            <a:pPr marL="274320" lvl="0" indent="-114300" algn="l" rtl="0">
              <a:lnSpc>
                <a:spcPct val="90000"/>
              </a:lnSpc>
              <a:spcBef>
                <a:spcPts val="1600"/>
              </a:spcBef>
              <a:spcAft>
                <a:spcPts val="0"/>
              </a:spcAft>
              <a:buSzPts val="2520"/>
              <a:buNone/>
            </a:pPr>
            <a:endParaRPr/>
          </a:p>
        </p:txBody>
      </p:sp>
      <p:pic>
        <p:nvPicPr>
          <p:cNvPr id="136" name="Google Shape;136;p7"/>
          <p:cNvPicPr preferRelativeResize="0"/>
          <p:nvPr/>
        </p:nvPicPr>
        <p:blipFill rotWithShape="1">
          <a:blip r:embed="rId3">
            <a:alphaModFix/>
          </a:blip>
          <a:srcRect/>
          <a:stretch/>
        </p:blipFill>
        <p:spPr>
          <a:xfrm>
            <a:off x="9523412" y="4629150"/>
            <a:ext cx="1905000" cy="1905000"/>
          </a:xfrm>
          <a:prstGeom prst="rect">
            <a:avLst/>
          </a:prstGeom>
          <a:noFill/>
          <a:ln>
            <a:noFill/>
          </a:ln>
        </p:spPr>
      </p:pic>
      <p:sp>
        <p:nvSpPr>
          <p:cNvPr id="137" name="Google Shape;137;p7"/>
          <p:cNvSpPr/>
          <p:nvPr/>
        </p:nvSpPr>
        <p:spPr>
          <a:xfrm>
            <a:off x="1315800" y="582450"/>
            <a:ext cx="6792873" cy="910723"/>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Accelerated Programs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body" idx="1"/>
          </p:nvPr>
        </p:nvSpPr>
        <p:spPr>
          <a:xfrm>
            <a:off x="914162" y="1803401"/>
            <a:ext cx="10360501" cy="4470400"/>
          </a:xfrm>
          <a:prstGeom prst="rect">
            <a:avLst/>
          </a:prstGeom>
          <a:noFill/>
          <a:ln>
            <a:noFill/>
          </a:ln>
        </p:spPr>
        <p:txBody>
          <a:bodyPr spcFirstLastPara="1" wrap="square" lIns="121875" tIns="60925" rIns="121875" bIns="60925" anchor="t" anchorCtr="0">
            <a:normAutofit lnSpcReduction="10000"/>
          </a:bodyPr>
          <a:lstStyle/>
          <a:p>
            <a:pPr marL="274320" lvl="0" indent="-274320" algn="l" rtl="0">
              <a:lnSpc>
                <a:spcPct val="90000"/>
              </a:lnSpc>
              <a:spcBef>
                <a:spcPts val="0"/>
              </a:spcBef>
              <a:spcAft>
                <a:spcPts val="0"/>
              </a:spcAft>
              <a:buSzPts val="2520"/>
              <a:buChar char="•"/>
            </a:pPr>
            <a:r>
              <a:rPr lang="en-US"/>
              <a:t>AP Capstone began at Edgewood in the 2015-2016 school year</a:t>
            </a:r>
            <a:endParaRPr/>
          </a:p>
          <a:p>
            <a:pPr marL="274320" lvl="0" indent="-274320" algn="l" rtl="0">
              <a:lnSpc>
                <a:spcPct val="90000"/>
              </a:lnSpc>
              <a:spcBef>
                <a:spcPts val="1600"/>
              </a:spcBef>
              <a:spcAft>
                <a:spcPts val="0"/>
              </a:spcAft>
              <a:buSzPts val="2520"/>
              <a:buChar char="•"/>
            </a:pPr>
            <a:r>
              <a:rPr lang="en-US"/>
              <a:t>Students are required to take 2 AP courses</a:t>
            </a:r>
            <a:endParaRPr/>
          </a:p>
          <a:p>
            <a:pPr marL="548640" lvl="1" indent="-274318" algn="l" rtl="0">
              <a:lnSpc>
                <a:spcPct val="90000"/>
              </a:lnSpc>
              <a:spcBef>
                <a:spcPts val="800"/>
              </a:spcBef>
              <a:spcAft>
                <a:spcPts val="0"/>
              </a:spcAft>
              <a:buSzPts val="2160"/>
              <a:buChar char="–"/>
            </a:pPr>
            <a:r>
              <a:rPr lang="en-US"/>
              <a:t>AP Seminar (11</a:t>
            </a:r>
            <a:r>
              <a:rPr lang="en-US" baseline="30000"/>
              <a:t>th</a:t>
            </a:r>
            <a:r>
              <a:rPr lang="en-US"/>
              <a:t> grade); AP Research (12</a:t>
            </a:r>
            <a:r>
              <a:rPr lang="en-US" baseline="30000"/>
              <a:t>th</a:t>
            </a:r>
            <a:r>
              <a:rPr lang="en-US"/>
              <a:t> grade)</a:t>
            </a:r>
            <a:endParaRPr/>
          </a:p>
          <a:p>
            <a:pPr marL="548640" lvl="1" indent="-240029" algn="l" rtl="0">
              <a:lnSpc>
                <a:spcPct val="90000"/>
              </a:lnSpc>
              <a:spcBef>
                <a:spcPts val="800"/>
              </a:spcBef>
              <a:spcAft>
                <a:spcPts val="0"/>
              </a:spcAft>
              <a:buSzPts val="1620"/>
              <a:buChar char="–"/>
            </a:pPr>
            <a:r>
              <a:rPr lang="en-US"/>
              <a:t>4 additional AP courses required across all disciplines</a:t>
            </a:r>
            <a:endParaRPr/>
          </a:p>
          <a:p>
            <a:pPr marL="274320" lvl="0" indent="-274320" algn="l" rtl="0">
              <a:lnSpc>
                <a:spcPct val="90000"/>
              </a:lnSpc>
              <a:spcBef>
                <a:spcPts val="1600"/>
              </a:spcBef>
              <a:spcAft>
                <a:spcPts val="0"/>
              </a:spcAft>
              <a:buSzPts val="2520"/>
              <a:buChar char="•"/>
            </a:pPr>
            <a:r>
              <a:rPr lang="en-US"/>
              <a:t>Internationally recognized and highly rigorous</a:t>
            </a:r>
            <a:endParaRPr/>
          </a:p>
          <a:p>
            <a:pPr marL="274320" lvl="0" indent="-274320" algn="l" rtl="0">
              <a:lnSpc>
                <a:spcPct val="90000"/>
              </a:lnSpc>
              <a:spcBef>
                <a:spcPts val="1600"/>
              </a:spcBef>
              <a:spcAft>
                <a:spcPts val="0"/>
              </a:spcAft>
              <a:buSzPts val="2520"/>
              <a:buChar char="•"/>
            </a:pPr>
            <a:r>
              <a:rPr lang="en-US"/>
              <a:t>An informational meeting will be available for parents and students who wish to pursue this avenue</a:t>
            </a:r>
            <a:endParaRPr/>
          </a:p>
          <a:p>
            <a:pPr marL="274320" lvl="0" indent="-274320" algn="l" rtl="0">
              <a:lnSpc>
                <a:spcPct val="90000"/>
              </a:lnSpc>
              <a:spcBef>
                <a:spcPts val="1600"/>
              </a:spcBef>
              <a:spcAft>
                <a:spcPts val="0"/>
              </a:spcAft>
              <a:buSzPts val="2520"/>
              <a:buChar char="•"/>
            </a:pPr>
            <a:r>
              <a:rPr lang="en-US"/>
              <a:t>Student can earn an AP Capstone Diploma or AP Capstone Certificate</a:t>
            </a:r>
            <a:endParaRPr/>
          </a:p>
        </p:txBody>
      </p:sp>
      <p:pic>
        <p:nvPicPr>
          <p:cNvPr id="144" name="Google Shape;144;p8"/>
          <p:cNvPicPr preferRelativeResize="0"/>
          <p:nvPr/>
        </p:nvPicPr>
        <p:blipFill rotWithShape="1">
          <a:blip r:embed="rId3">
            <a:alphaModFix/>
          </a:blip>
          <a:srcRect/>
          <a:stretch/>
        </p:blipFill>
        <p:spPr>
          <a:xfrm>
            <a:off x="9447212" y="5562600"/>
            <a:ext cx="2437051" cy="1123950"/>
          </a:xfrm>
          <a:prstGeom prst="rect">
            <a:avLst/>
          </a:prstGeom>
          <a:noFill/>
          <a:ln>
            <a:noFill/>
          </a:ln>
        </p:spPr>
      </p:pic>
      <p:sp>
        <p:nvSpPr>
          <p:cNvPr id="145" name="Google Shape;145;p8"/>
          <p:cNvSpPr/>
          <p:nvPr/>
        </p:nvSpPr>
        <p:spPr>
          <a:xfrm>
            <a:off x="1315825" y="808850"/>
            <a:ext cx="3964009" cy="909740"/>
          </a:xfrm>
          <a:prstGeom prst="rect">
            <a:avLst/>
          </a:prstGeom>
        </p:spPr>
        <p:txBody>
          <a:bodyPr>
            <a:prstTxWarp prst="textPlain">
              <a:avLst/>
            </a:prstTxWarp>
          </a:bodyPr>
          <a:lstStyle/>
          <a:p>
            <a:pPr lvl="0" algn="ctr"/>
            <a:r>
              <a:rPr b="1" i="0">
                <a:ln>
                  <a:noFill/>
                </a:ln>
                <a:gradFill>
                  <a:gsLst>
                    <a:gs pos="0">
                      <a:srgbClr val="7F7F7F"/>
                    </a:gs>
                    <a:gs pos="26000">
                      <a:srgbClr val="999999"/>
                    </a:gs>
                    <a:gs pos="52999">
                      <a:srgbClr val="868686"/>
                    </a:gs>
                    <a:gs pos="65000">
                      <a:srgbClr val="7D7D7D"/>
                    </a:gs>
                    <a:gs pos="83000">
                      <a:srgbClr val="787878"/>
                    </a:gs>
                    <a:gs pos="100000">
                      <a:srgbClr val="737373"/>
                    </a:gs>
                  </a:gsLst>
                  <a:lin ang="5400012" scaled="0"/>
                </a:gradFill>
                <a:latin typeface="Arial"/>
              </a:rPr>
              <a:t>AP Capstone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2020</Words>
  <Application>Microsoft Office PowerPoint</Application>
  <PresentationFormat>Custom</PresentationFormat>
  <Paragraphs>424</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vt:lpstr>
      <vt:lpstr>Comic Sans MS</vt:lpstr>
      <vt:lpstr>Times New Roman</vt:lpstr>
      <vt:lpstr>Red Radial 16x9</vt:lpstr>
      <vt:lpstr>EDGEWOOD JR./SR. HIGH SCHOOL</vt:lpstr>
      <vt:lpstr>SEEKING EXCELLENCE IN WHO WE ARE, WHAT WE KNOW, AND WHAT WE DO</vt:lpstr>
      <vt:lpstr>PowerPoint Presentation</vt:lpstr>
      <vt:lpstr>Why Choose Edgewood?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CLUBS</vt:lpstr>
      <vt:lpstr>PowerPoint Presentation</vt:lpstr>
      <vt:lpstr>PowerPoint Presentation</vt:lpstr>
      <vt:lpstr>PowerPoint Presentation</vt:lpstr>
      <vt:lpstr>Application Process</vt:lpstr>
      <vt:lpstr>PowerPoint Presentation</vt:lpstr>
      <vt:lpstr>PowerPoint Presentation</vt:lpstr>
      <vt:lpstr>Registration</vt:lpstr>
      <vt:lpstr>PowerPoint Presentation</vt:lpstr>
      <vt:lpstr>PowerPoint Presentation</vt:lpstr>
      <vt:lpstr>EDGEWOOD JR./SR. HIGH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EDGEWOOD JR./SR. HIGH SCHOOL</dc:title>
  <dc:creator>Drever.Megan@Edgewood Jr Sr High</dc:creator>
  <cp:lastModifiedBy>Drever.Megan@Edgewood Jr Sr High</cp:lastModifiedBy>
  <cp:revision>3</cp:revision>
  <cp:lastPrinted>2023-11-08T16:31:15Z</cp:lastPrinted>
  <dcterms:created xsi:type="dcterms:W3CDTF">2016-12-02T15:16:36Z</dcterms:created>
  <dcterms:modified xsi:type="dcterms:W3CDTF">2023-11-14T19:51:25Z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TC028048959991</vt:lpwstr>
  </property>
</Properties>
</file>