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18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226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69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250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96.xml"/>
  <Override ContentType="application/vnd.openxmlformats-officedocument.presentationml.slideLayout+xml" PartName="/ppt/slideLayouts/slideLayout234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88.xml"/>
  <Override ContentType="application/vnd.openxmlformats-officedocument.presentationml.slideLayout+xml" PartName="/ppt/slideLayouts/slideLayout242.xml"/>
  <Override ContentType="application/vnd.openxmlformats-officedocument.presentationml.slideLayout+xml" PartName="/ppt/slideLayouts/slideLayout165.xml"/>
  <Override ContentType="application/vnd.openxmlformats-officedocument.presentationml.slideLayout+xml" PartName="/ppt/slideLayouts/slideLayout262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8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257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14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193.xml"/>
  <Override ContentType="application/vnd.openxmlformats-officedocument.presentationml.slideLayout+xml" PartName="/ppt/slideLayouts/slideLayout185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238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172.xml"/>
  <Override ContentType="application/vnd.openxmlformats-officedocument.presentationml.slideLayout+xml" PartName="/ppt/slideLayouts/slideLayout266.xml"/>
  <Override ContentType="application/vnd.openxmlformats-officedocument.presentationml.slideLayout+xml" PartName="/ppt/slideLayouts/slideLayout206.xml"/>
  <Override ContentType="application/vnd.openxmlformats-officedocument.presentationml.slideLayout+xml" PartName="/ppt/slideLayouts/slideLayout223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249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68.xml"/>
  <Override ContentType="application/vnd.openxmlformats-officedocument.presentationml.slideLayout+xml" PartName="/ppt/slideLayouts/slideLayout210.xml"/>
  <Override ContentType="application/vnd.openxmlformats-officedocument.presentationml.slideLayout+xml" PartName="/ppt/slideLayouts/slideLayout270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253.xml"/>
  <Override ContentType="application/vnd.openxmlformats-officedocument.presentationml.slideLayout+xml" PartName="/ppt/slideLayouts/slideLayout189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23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21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17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22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8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51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68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95.xml"/>
  <Override ContentType="application/vnd.openxmlformats-officedocument.presentationml.slideLayout+xml" PartName="/ppt/slideLayouts/slideLayout245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202.xml"/>
  <Override ContentType="application/vnd.openxmlformats-officedocument.presentationml.slideLayout+xml" PartName="/ppt/slideLayouts/slideLayout177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231.xml"/>
  <Override ContentType="application/vnd.openxmlformats-officedocument.presentationml.slideLayout+xml" PartName="/ppt/slideLayouts/slideLayout184.xml"/>
  <Override ContentType="application/vnd.openxmlformats-officedocument.presentationml.slideLayout+xml" PartName="/ppt/slideLayouts/slideLayout230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23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7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256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21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220.xml"/>
  <Override ContentType="application/vnd.openxmlformats-officedocument.presentationml.slideLayout+xml" PartName="/ppt/slideLayouts/slideLayout263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203.xml"/>
  <Override ContentType="application/vnd.openxmlformats-officedocument.presentationml.slideLayout+xml" PartName="/ppt/slideLayouts/slideLayout246.xml"/>
  <Override ContentType="application/vnd.openxmlformats-officedocument.presentationml.slideLayout+xml" PartName="/ppt/slideLayouts/slideLayout229.xml"/>
  <Override ContentType="application/vnd.openxmlformats-officedocument.presentationml.slideLayout+xml" PartName="/ppt/slideLayouts/slideLayout190.xml"/>
  <Override ContentType="application/vnd.openxmlformats-officedocument.presentationml.slideLayout+xml" PartName="/ppt/slideLayouts/slideLayout224.xml"/>
  <Override ContentType="application/vnd.openxmlformats-officedocument.presentationml.slideLayout+xml" PartName="/ppt/slideLayouts/slideLayout267.xml"/>
  <Override ContentType="application/vnd.openxmlformats-officedocument.presentationml.slideLayout+xml" PartName="/ppt/slideLayouts/slideLayout207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241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99.xml"/>
  <Override ContentType="application/vnd.openxmlformats-officedocument.presentationml.slideLayout+xml" PartName="/ppt/slideLayouts/slideLayout173.xml"/>
  <Override ContentType="application/vnd.openxmlformats-officedocument.presentationml.slideLayout+xml" PartName="/ppt/slideLayouts/slideLayout171.xml"/>
  <Override ContentType="application/vnd.openxmlformats-officedocument.presentationml.slideLayout+xml" PartName="/ppt/slideLayouts/slideLayout260.xml"/>
  <Override ContentType="application/vnd.openxmlformats-officedocument.presentationml.slideLayout+xml" PartName="/ppt/slideLayouts/slideLayout198.xml"/>
  <Override ContentType="application/vnd.openxmlformats-officedocument.presentationml.slideLayout+xml" PartName="/ppt/slideLayouts/slideLayout252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216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59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232.xml"/>
  <Override ContentType="application/vnd.openxmlformats-officedocument.presentationml.slideLayout+xml" PartName="/ppt/slideLayouts/slideLayout208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78.xml"/>
  <Override ContentType="application/vnd.openxmlformats-officedocument.presentationml.slideLayout+xml" PartName="/ppt/slideLayouts/slideLayout228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94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244.xml"/>
  <Override ContentType="application/vnd.openxmlformats-officedocument.presentationml.slideLayout+xml" PartName="/ppt/slideLayouts/slideLayout201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221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204.xml"/>
  <Override ContentType="application/vnd.openxmlformats-officedocument.presentationml.slideLayout+xml" PartName="/ppt/slideLayouts/slideLayout212.xml"/>
  <Override ContentType="application/vnd.openxmlformats-officedocument.presentationml.slideLayout+xml" PartName="/ppt/slideLayouts/slideLayout183.xml"/>
  <Override ContentType="application/vnd.openxmlformats-officedocument.presentationml.slideLayout+xml" PartName="/ppt/slideLayouts/slideLayout166.xml"/>
  <Override ContentType="application/vnd.openxmlformats-officedocument.presentationml.slideLayout+xml" PartName="/ppt/slideLayouts/slideLayout24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26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255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74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87.xml"/>
  <Override ContentType="application/vnd.openxmlformats-officedocument.presentationml.slideLayout+xml" PartName="/ppt/slideLayouts/slideLayout236.xml"/>
  <Override ContentType="application/vnd.openxmlformats-officedocument.presentationml.slideLayout+xml" PartName="/ppt/slideLayouts/slideLayout19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24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200.xml"/>
  <Override ContentType="application/vnd.openxmlformats-officedocument.presentationml.slideLayout+xml" PartName="/ppt/slideLayouts/slideLayout243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9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17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233.xml"/>
  <Override ContentType="application/vnd.openxmlformats-officedocument.presentationml.slideLayout+xml" PartName="/ppt/slideLayouts/slideLayout17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82.xml"/>
  <Override ContentType="application/vnd.openxmlformats-officedocument.presentationml.slideLayout+xml" PartName="/ppt/slideLayouts/slideLayout215.xml"/>
  <Override ContentType="application/vnd.openxmlformats-officedocument.presentationml.slideLayout+xml" PartName="/ppt/slideLayouts/slideLayout25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261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09.xml"/>
  <Override ContentType="application/vnd.openxmlformats-officedocument.presentationml.slideLayout+xml" PartName="/ppt/slideLayouts/slideLayout227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248.xml"/>
  <Override ContentType="application/vnd.openxmlformats-officedocument.presentationml.slideLayout+xml" PartName="/ppt/slideLayouts/slideLayout205.xml"/>
  <Override ContentType="application/vnd.openxmlformats-officedocument.presentationml.slideLayout+xml" PartName="/ppt/slideLayouts/slideLayout222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265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92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75.xml"/>
  <Override ContentType="application/vnd.openxmlformats-officedocument.presentationml.slideLayout+xml" PartName="/ppt/slideLayouts/slideLayout211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237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271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254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69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86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3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14.xml"/>
  <Override ContentType="application/vnd.openxmlformats-officedocument.presentationml.slideMaster+xml" PartName="/ppt/slideMasters/slideMaster12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14.xml"/>
  <Override ContentType="application/vnd.openxmlformats-officedocument.theme+xml" PartName="/ppt/theme/theme6.xml"/>
  <Override ContentType="application/vnd.openxmlformats-officedocument.theme+xml" PartName="/ppt/theme/theme3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15.xml"/>
  <Override ContentType="application/vnd.openxmlformats-officedocument.theme+xml" PartName="/ppt/theme/theme9.xml"/>
  <Override ContentType="application/vnd.openxmlformats-officedocument.theme+xml" PartName="/ppt/theme/theme13.xml"/>
  <Override ContentType="application/vnd.openxmlformats-officedocument.theme+xml" PartName="/ppt/theme/theme7.xml"/>
  <Override ContentType="application/vnd.openxmlformats-officedocument.theme+xml" PartName="/ppt/theme/theme2.xml"/>
  <Override ContentType="application/vnd.openxmlformats-officedocument.theme+xml" PartName="/ppt/theme/theme4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919" r:id="rId4"/>
    <p:sldMasterId id="2147483920" r:id="rId5"/>
    <p:sldMasterId id="2147483921" r:id="rId6"/>
    <p:sldMasterId id="2147483922" r:id="rId7"/>
    <p:sldMasterId id="2147483923" r:id="rId8"/>
    <p:sldMasterId id="2147483924" r:id="rId9"/>
    <p:sldMasterId id="2147483925" r:id="rId10"/>
    <p:sldMasterId id="2147483926" r:id="rId11"/>
    <p:sldMasterId id="2147483927" r:id="rId12"/>
    <p:sldMasterId id="2147483928" r:id="rId13"/>
    <p:sldMasterId id="2147483929" r:id="rId14"/>
    <p:sldMasterId id="2147483930" r:id="rId15"/>
    <p:sldMasterId id="2147483931" r:id="rId16"/>
    <p:sldMasterId id="2147483932" r:id="rId17"/>
  </p:sldMasterIdLst>
  <p:notesMasterIdLst>
    <p:notesMasterId r:id="rId18"/>
  </p:notes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308" r:id="rId71"/>
    <p:sldId id="309" r:id="rId72"/>
    <p:sldId id="310" r:id="rId73"/>
    <p:sldId id="311" r:id="rId74"/>
    <p:sldId id="312" r:id="rId75"/>
  </p:sldIdLst>
  <p:sldSz cy="5143500" cx="9144000"/>
  <p:notesSz cx="6858000" cy="9144000"/>
  <p:embeddedFontLst>
    <p:embeddedFont>
      <p:font typeface="Proxima Nova"/>
      <p:regular r:id="rId76"/>
      <p:bold r:id="rId77"/>
      <p:italic r:id="rId78"/>
      <p:boldItalic r:id="rId79"/>
    </p:embeddedFont>
    <p:embeddedFont>
      <p:font typeface="Permanent Marker"/>
      <p:regular r:id="rId80"/>
    </p:embeddedFont>
    <p:embeddedFont>
      <p:font typeface="Bitter"/>
      <p:regular r:id="rId81"/>
      <p:bold r:id="rId82"/>
      <p:italic r:id="rId83"/>
      <p:boldItalic r:id="rId84"/>
    </p:embeddedFont>
    <p:embeddedFont>
      <p:font typeface="Alfa Slab One"/>
      <p:regular r:id="rId85"/>
    </p:embeddedFont>
    <p:embeddedFont>
      <p:font typeface="Aclonica"/>
      <p:regular r:id="rId86"/>
    </p:embeddedFont>
    <p:embeddedFont>
      <p:font typeface="Vollkorn"/>
      <p:regular r:id="rId87"/>
      <p:bold r:id="rId88"/>
      <p:italic r:id="rId89"/>
      <p:boldItalic r:id="rId90"/>
    </p:embeddedFont>
    <p:embeddedFont>
      <p:font typeface="Roboto"/>
      <p:regular r:id="rId91"/>
      <p:bold r:id="rId92"/>
      <p:italic r:id="rId93"/>
      <p:boldItalic r:id="rId94"/>
    </p:embeddedFont>
    <p:embeddedFont>
      <p:font typeface="Antic Didone"/>
      <p:regular r:id="rId95"/>
    </p:embeddedFont>
    <p:embeddedFont>
      <p:font typeface="Montserrat"/>
      <p:regular r:id="rId96"/>
      <p:bold r:id="rId97"/>
      <p:italic r:id="rId98"/>
      <p:boldItalic r:id="rId99"/>
    </p:embeddedFont>
    <p:embeddedFont>
      <p:font typeface="PT Sans Narrow"/>
      <p:regular r:id="rId100"/>
      <p:bold r:id="rId101"/>
    </p:embeddedFont>
    <p:embeddedFont>
      <p:font typeface="Arvo"/>
      <p:regular r:id="rId102"/>
      <p:bold r:id="rId103"/>
      <p:italic r:id="rId104"/>
      <p:boldItalic r:id="rId105"/>
    </p:embeddedFont>
    <p:embeddedFont>
      <p:font typeface="Bebas Neue"/>
      <p:regular r:id="rId106"/>
    </p:embeddedFont>
    <p:embeddedFont>
      <p:font typeface="Didact Gothic"/>
      <p:regular r:id="rId107"/>
    </p:embeddedFont>
    <p:embeddedFont>
      <p:font typeface="Oswald"/>
      <p:regular r:id="rId108"/>
      <p:bold r:id="rId109"/>
    </p:embeddedFont>
    <p:embeddedFont>
      <p:font typeface="Shrikhand"/>
      <p:regular r:id="rId110"/>
    </p:embeddedFont>
    <p:embeddedFont>
      <p:font typeface="Roboto Slab Light"/>
      <p:regular r:id="rId111"/>
      <p:bold r:id="rId112"/>
    </p:embeddedFont>
    <p:embeddedFont>
      <p:font typeface="Anton"/>
      <p:regular r:id="rId113"/>
    </p:embeddedFont>
    <p:embeddedFont>
      <p:font typeface="Abril Fatface"/>
      <p:regular r:id="rId114"/>
    </p:embeddedFont>
    <p:embeddedFont>
      <p:font typeface="Domine"/>
      <p:regular r:id="rId115"/>
      <p:bold r:id="rId116"/>
    </p:embeddedFont>
    <p:embeddedFont>
      <p:font typeface="Rock Salt"/>
      <p:regular r:id="rId117"/>
    </p:embeddedFont>
    <p:embeddedFont>
      <p:font typeface="Average"/>
      <p:regular r:id="rId118"/>
    </p:embeddedFont>
    <p:embeddedFont>
      <p:font typeface="Barlow"/>
      <p:regular r:id="rId119"/>
      <p:bold r:id="rId120"/>
      <p:italic r:id="rId121"/>
      <p:boldItalic r:id="rId122"/>
    </p:embeddedFont>
    <p:embeddedFont>
      <p:font typeface="Limelight"/>
      <p:regular r:id="rId123"/>
    </p:embeddedFont>
    <p:embeddedFont>
      <p:font typeface="Lato Light"/>
      <p:regular r:id="rId124"/>
      <p:bold r:id="rId125"/>
      <p:italic r:id="rId126"/>
      <p:boldItalic r:id="rId127"/>
    </p:embeddedFont>
    <p:embeddedFont>
      <p:font typeface="Lato Hairline"/>
      <p:regular r:id="rId128"/>
      <p:bold r:id="rId129"/>
      <p:italic r:id="rId130"/>
      <p:boldItalic r:id="rId131"/>
    </p:embeddedFont>
    <p:embeddedFont>
      <p:font typeface="Asul"/>
      <p:regular r:id="rId132"/>
      <p:bold r:id="rId133"/>
    </p:embeddedFont>
    <p:embeddedFont>
      <p:font typeface="Righteous"/>
      <p:regular r:id="rId134"/>
    </p:embeddedFont>
    <p:embeddedFont>
      <p:font typeface="Luckiest Guy"/>
      <p:regular r:id="rId135"/>
    </p:embeddedFont>
    <p:embeddedFont>
      <p:font typeface="Open Sans"/>
      <p:regular r:id="rId136"/>
      <p:bold r:id="rId137"/>
      <p:italic r:id="rId138"/>
      <p:boldItalic r:id="rId1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831F63B-B036-4153-B09C-17769FC638A3}">
  <a:tblStyle styleId="{1831F63B-B036-4153-B09C-17769FC638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2.xml"/><Relationship Id="rId42" Type="http://schemas.openxmlformats.org/officeDocument/2006/relationships/slide" Target="slides/slide24.xml"/><Relationship Id="rId41" Type="http://schemas.openxmlformats.org/officeDocument/2006/relationships/slide" Target="slides/slide23.xml"/><Relationship Id="rId44" Type="http://schemas.openxmlformats.org/officeDocument/2006/relationships/slide" Target="slides/slide26.xml"/><Relationship Id="rId43" Type="http://schemas.openxmlformats.org/officeDocument/2006/relationships/slide" Target="slides/slide25.xml"/><Relationship Id="rId46" Type="http://schemas.openxmlformats.org/officeDocument/2006/relationships/slide" Target="slides/slide28.xml"/><Relationship Id="rId45" Type="http://schemas.openxmlformats.org/officeDocument/2006/relationships/slide" Target="slides/slide27.xml"/><Relationship Id="rId107" Type="http://schemas.openxmlformats.org/officeDocument/2006/relationships/font" Target="fonts/DidactGothic-regular.fntdata"/><Relationship Id="rId106" Type="http://schemas.openxmlformats.org/officeDocument/2006/relationships/font" Target="fonts/BebasNeue-regular.fntdata"/><Relationship Id="rId105" Type="http://schemas.openxmlformats.org/officeDocument/2006/relationships/font" Target="fonts/Arvo-boldItalic.fntdata"/><Relationship Id="rId104" Type="http://schemas.openxmlformats.org/officeDocument/2006/relationships/font" Target="fonts/Arvo-italic.fntdata"/><Relationship Id="rId109" Type="http://schemas.openxmlformats.org/officeDocument/2006/relationships/font" Target="fonts/Oswald-bold.fntdata"/><Relationship Id="rId108" Type="http://schemas.openxmlformats.org/officeDocument/2006/relationships/font" Target="fonts/Oswald-regular.fntdata"/><Relationship Id="rId48" Type="http://schemas.openxmlformats.org/officeDocument/2006/relationships/slide" Target="slides/slide30.xml"/><Relationship Id="rId47" Type="http://schemas.openxmlformats.org/officeDocument/2006/relationships/slide" Target="slides/slide29.xml"/><Relationship Id="rId49" Type="http://schemas.openxmlformats.org/officeDocument/2006/relationships/slide" Target="slides/slide31.xml"/><Relationship Id="rId103" Type="http://schemas.openxmlformats.org/officeDocument/2006/relationships/font" Target="fonts/Arvo-bold.fntdata"/><Relationship Id="rId102" Type="http://schemas.openxmlformats.org/officeDocument/2006/relationships/font" Target="fonts/Arvo-regular.fntdata"/><Relationship Id="rId101" Type="http://schemas.openxmlformats.org/officeDocument/2006/relationships/font" Target="fonts/PTSansNarrow-bold.fntdata"/><Relationship Id="rId100" Type="http://schemas.openxmlformats.org/officeDocument/2006/relationships/font" Target="fonts/PTSansNarrow-regular.fntdata"/><Relationship Id="rId31" Type="http://schemas.openxmlformats.org/officeDocument/2006/relationships/slide" Target="slides/slide13.xml"/><Relationship Id="rId30" Type="http://schemas.openxmlformats.org/officeDocument/2006/relationships/slide" Target="slides/slide12.xml"/><Relationship Id="rId33" Type="http://schemas.openxmlformats.org/officeDocument/2006/relationships/slide" Target="slides/slide15.xml"/><Relationship Id="rId32" Type="http://schemas.openxmlformats.org/officeDocument/2006/relationships/slide" Target="slides/slide14.xml"/><Relationship Id="rId35" Type="http://schemas.openxmlformats.org/officeDocument/2006/relationships/slide" Target="slides/slide17.xml"/><Relationship Id="rId34" Type="http://schemas.openxmlformats.org/officeDocument/2006/relationships/slide" Target="slides/slide16.xml"/><Relationship Id="rId37" Type="http://schemas.openxmlformats.org/officeDocument/2006/relationships/slide" Target="slides/slide19.xml"/><Relationship Id="rId36" Type="http://schemas.openxmlformats.org/officeDocument/2006/relationships/slide" Target="slides/slide18.xml"/><Relationship Id="rId39" Type="http://schemas.openxmlformats.org/officeDocument/2006/relationships/slide" Target="slides/slide21.xml"/><Relationship Id="rId38" Type="http://schemas.openxmlformats.org/officeDocument/2006/relationships/slide" Target="slides/slide20.xml"/><Relationship Id="rId20" Type="http://schemas.openxmlformats.org/officeDocument/2006/relationships/slide" Target="slides/slide2.xml"/><Relationship Id="rId22" Type="http://schemas.openxmlformats.org/officeDocument/2006/relationships/slide" Target="slides/slide4.xml"/><Relationship Id="rId21" Type="http://schemas.openxmlformats.org/officeDocument/2006/relationships/slide" Target="slides/slide3.xml"/><Relationship Id="rId24" Type="http://schemas.openxmlformats.org/officeDocument/2006/relationships/slide" Target="slides/slide6.xml"/><Relationship Id="rId23" Type="http://schemas.openxmlformats.org/officeDocument/2006/relationships/slide" Target="slides/slide5.xml"/><Relationship Id="rId129" Type="http://schemas.openxmlformats.org/officeDocument/2006/relationships/font" Target="fonts/LatoHairline-bold.fntdata"/><Relationship Id="rId128" Type="http://schemas.openxmlformats.org/officeDocument/2006/relationships/font" Target="fonts/LatoHairline-regular.fntdata"/><Relationship Id="rId127" Type="http://schemas.openxmlformats.org/officeDocument/2006/relationships/font" Target="fonts/LatoLight-boldItalic.fntdata"/><Relationship Id="rId126" Type="http://schemas.openxmlformats.org/officeDocument/2006/relationships/font" Target="fonts/LatoLight-italic.fntdata"/><Relationship Id="rId26" Type="http://schemas.openxmlformats.org/officeDocument/2006/relationships/slide" Target="slides/slide8.xml"/><Relationship Id="rId121" Type="http://schemas.openxmlformats.org/officeDocument/2006/relationships/font" Target="fonts/Barlow-italic.fntdata"/><Relationship Id="rId25" Type="http://schemas.openxmlformats.org/officeDocument/2006/relationships/slide" Target="slides/slide7.xml"/><Relationship Id="rId120" Type="http://schemas.openxmlformats.org/officeDocument/2006/relationships/font" Target="fonts/Barlow-bold.fntdata"/><Relationship Id="rId28" Type="http://schemas.openxmlformats.org/officeDocument/2006/relationships/slide" Target="slides/slide10.xml"/><Relationship Id="rId27" Type="http://schemas.openxmlformats.org/officeDocument/2006/relationships/slide" Target="slides/slide9.xml"/><Relationship Id="rId125" Type="http://schemas.openxmlformats.org/officeDocument/2006/relationships/font" Target="fonts/LatoLight-bold.fntdata"/><Relationship Id="rId29" Type="http://schemas.openxmlformats.org/officeDocument/2006/relationships/slide" Target="slides/slide11.xml"/><Relationship Id="rId124" Type="http://schemas.openxmlformats.org/officeDocument/2006/relationships/font" Target="fonts/LatoLight-regular.fntdata"/><Relationship Id="rId123" Type="http://schemas.openxmlformats.org/officeDocument/2006/relationships/font" Target="fonts/Limelight-regular.fntdata"/><Relationship Id="rId122" Type="http://schemas.openxmlformats.org/officeDocument/2006/relationships/font" Target="fonts/Barlow-boldItalic.fntdata"/><Relationship Id="rId95" Type="http://schemas.openxmlformats.org/officeDocument/2006/relationships/font" Target="fonts/AnticDidone-regular.fntdata"/><Relationship Id="rId94" Type="http://schemas.openxmlformats.org/officeDocument/2006/relationships/font" Target="fonts/Roboto-boldItalic.fntdata"/><Relationship Id="rId97" Type="http://schemas.openxmlformats.org/officeDocument/2006/relationships/font" Target="fonts/Montserrat-bold.fntdata"/><Relationship Id="rId96" Type="http://schemas.openxmlformats.org/officeDocument/2006/relationships/font" Target="fonts/Montserrat-regular.fntdata"/><Relationship Id="rId11" Type="http://schemas.openxmlformats.org/officeDocument/2006/relationships/slideMaster" Target="slideMasters/slideMaster8.xml"/><Relationship Id="rId99" Type="http://schemas.openxmlformats.org/officeDocument/2006/relationships/font" Target="fonts/Montserrat-boldItalic.fntdata"/><Relationship Id="rId10" Type="http://schemas.openxmlformats.org/officeDocument/2006/relationships/slideMaster" Target="slideMasters/slideMaster7.xml"/><Relationship Id="rId98" Type="http://schemas.openxmlformats.org/officeDocument/2006/relationships/font" Target="fonts/Montserrat-italic.fntdata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91" Type="http://schemas.openxmlformats.org/officeDocument/2006/relationships/font" Target="fonts/Roboto-regular.fntdata"/><Relationship Id="rId90" Type="http://schemas.openxmlformats.org/officeDocument/2006/relationships/font" Target="fonts/Vollkorn-boldItalic.fntdata"/><Relationship Id="rId93" Type="http://schemas.openxmlformats.org/officeDocument/2006/relationships/font" Target="fonts/Roboto-italic.fntdata"/><Relationship Id="rId92" Type="http://schemas.openxmlformats.org/officeDocument/2006/relationships/font" Target="fonts/Roboto-bold.fntdata"/><Relationship Id="rId118" Type="http://schemas.openxmlformats.org/officeDocument/2006/relationships/font" Target="fonts/Average-regular.fntdata"/><Relationship Id="rId117" Type="http://schemas.openxmlformats.org/officeDocument/2006/relationships/font" Target="fonts/RockSalt-regular.fntdata"/><Relationship Id="rId116" Type="http://schemas.openxmlformats.org/officeDocument/2006/relationships/font" Target="fonts/Domine-bold.fntdata"/><Relationship Id="rId115" Type="http://schemas.openxmlformats.org/officeDocument/2006/relationships/font" Target="fonts/Domine-regular.fntdata"/><Relationship Id="rId119" Type="http://schemas.openxmlformats.org/officeDocument/2006/relationships/font" Target="fonts/Barlow-regular.fntdata"/><Relationship Id="rId15" Type="http://schemas.openxmlformats.org/officeDocument/2006/relationships/slideMaster" Target="slideMasters/slideMaster12.xml"/><Relationship Id="rId110" Type="http://schemas.openxmlformats.org/officeDocument/2006/relationships/font" Target="fonts/Shrikhand-regular.fntdata"/><Relationship Id="rId14" Type="http://schemas.openxmlformats.org/officeDocument/2006/relationships/slideMaster" Target="slideMasters/slideMaster11.xml"/><Relationship Id="rId17" Type="http://schemas.openxmlformats.org/officeDocument/2006/relationships/slideMaster" Target="slideMasters/slideMaster14.xml"/><Relationship Id="rId16" Type="http://schemas.openxmlformats.org/officeDocument/2006/relationships/slideMaster" Target="slideMasters/slideMaster13.xml"/><Relationship Id="rId19" Type="http://schemas.openxmlformats.org/officeDocument/2006/relationships/slide" Target="slides/slide1.xml"/><Relationship Id="rId114" Type="http://schemas.openxmlformats.org/officeDocument/2006/relationships/font" Target="fonts/AbrilFatface-regular.fntdata"/><Relationship Id="rId18" Type="http://schemas.openxmlformats.org/officeDocument/2006/relationships/notesMaster" Target="notesMasters/notesMaster1.xml"/><Relationship Id="rId113" Type="http://schemas.openxmlformats.org/officeDocument/2006/relationships/font" Target="fonts/Anton-regular.fntdata"/><Relationship Id="rId112" Type="http://schemas.openxmlformats.org/officeDocument/2006/relationships/font" Target="fonts/RobotoSlabLight-bold.fntdata"/><Relationship Id="rId111" Type="http://schemas.openxmlformats.org/officeDocument/2006/relationships/font" Target="fonts/RobotoSlabLight-regular.fntdata"/><Relationship Id="rId84" Type="http://schemas.openxmlformats.org/officeDocument/2006/relationships/font" Target="fonts/Bitter-boldItalic.fntdata"/><Relationship Id="rId83" Type="http://schemas.openxmlformats.org/officeDocument/2006/relationships/font" Target="fonts/Bitter-italic.fntdata"/><Relationship Id="rId86" Type="http://schemas.openxmlformats.org/officeDocument/2006/relationships/font" Target="fonts/Aclonica-regular.fntdata"/><Relationship Id="rId85" Type="http://schemas.openxmlformats.org/officeDocument/2006/relationships/font" Target="fonts/AlfaSlabOne-regular.fntdata"/><Relationship Id="rId88" Type="http://schemas.openxmlformats.org/officeDocument/2006/relationships/font" Target="fonts/Vollkorn-bold.fntdata"/><Relationship Id="rId87" Type="http://schemas.openxmlformats.org/officeDocument/2006/relationships/font" Target="fonts/Vollkorn-regular.fntdata"/><Relationship Id="rId89" Type="http://schemas.openxmlformats.org/officeDocument/2006/relationships/font" Target="fonts/Vollkorn-italic.fntdata"/><Relationship Id="rId80" Type="http://schemas.openxmlformats.org/officeDocument/2006/relationships/font" Target="fonts/PermanentMarker-regular.fntdata"/><Relationship Id="rId82" Type="http://schemas.openxmlformats.org/officeDocument/2006/relationships/font" Target="fonts/Bitter-bold.fntdata"/><Relationship Id="rId81" Type="http://schemas.openxmlformats.org/officeDocument/2006/relationships/font" Target="fonts/Bitter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schemas.openxmlformats.org/officeDocument/2006/relationships/slide" Target="slides/slide55.xml"/><Relationship Id="rId72" Type="http://schemas.openxmlformats.org/officeDocument/2006/relationships/slide" Target="slides/slide54.xml"/><Relationship Id="rId75" Type="http://schemas.openxmlformats.org/officeDocument/2006/relationships/slide" Target="slides/slide57.xml"/><Relationship Id="rId74" Type="http://schemas.openxmlformats.org/officeDocument/2006/relationships/slide" Target="slides/slide56.xml"/><Relationship Id="rId77" Type="http://schemas.openxmlformats.org/officeDocument/2006/relationships/font" Target="fonts/ProximaNova-bold.fntdata"/><Relationship Id="rId76" Type="http://schemas.openxmlformats.org/officeDocument/2006/relationships/font" Target="fonts/ProximaNova-regular.fntdata"/><Relationship Id="rId79" Type="http://schemas.openxmlformats.org/officeDocument/2006/relationships/font" Target="fonts/ProximaNova-boldItalic.fntdata"/><Relationship Id="rId78" Type="http://schemas.openxmlformats.org/officeDocument/2006/relationships/font" Target="fonts/ProximaNova-italic.fntdata"/><Relationship Id="rId71" Type="http://schemas.openxmlformats.org/officeDocument/2006/relationships/slide" Target="slides/slide53.xml"/><Relationship Id="rId70" Type="http://schemas.openxmlformats.org/officeDocument/2006/relationships/slide" Target="slides/slide52.xml"/><Relationship Id="rId139" Type="http://schemas.openxmlformats.org/officeDocument/2006/relationships/font" Target="fonts/OpenSans-boldItalic.fntdata"/><Relationship Id="rId138" Type="http://schemas.openxmlformats.org/officeDocument/2006/relationships/font" Target="fonts/OpenSans-italic.fntdata"/><Relationship Id="rId137" Type="http://schemas.openxmlformats.org/officeDocument/2006/relationships/font" Target="fonts/OpenSans-bold.fntdata"/><Relationship Id="rId132" Type="http://schemas.openxmlformats.org/officeDocument/2006/relationships/font" Target="fonts/Asul-regular.fntdata"/><Relationship Id="rId131" Type="http://schemas.openxmlformats.org/officeDocument/2006/relationships/font" Target="fonts/LatoHairline-boldItalic.fntdata"/><Relationship Id="rId130" Type="http://schemas.openxmlformats.org/officeDocument/2006/relationships/font" Target="fonts/LatoHairline-italic.fntdata"/><Relationship Id="rId136" Type="http://schemas.openxmlformats.org/officeDocument/2006/relationships/font" Target="fonts/OpenSans-regular.fntdata"/><Relationship Id="rId135" Type="http://schemas.openxmlformats.org/officeDocument/2006/relationships/font" Target="fonts/LuckiestGuy-regular.fntdata"/><Relationship Id="rId134" Type="http://schemas.openxmlformats.org/officeDocument/2006/relationships/font" Target="fonts/Righteous-regular.fntdata"/><Relationship Id="rId133" Type="http://schemas.openxmlformats.org/officeDocument/2006/relationships/font" Target="fonts/Asul-bold.fntdata"/><Relationship Id="rId62" Type="http://schemas.openxmlformats.org/officeDocument/2006/relationships/slide" Target="slides/slide44.xml"/><Relationship Id="rId61" Type="http://schemas.openxmlformats.org/officeDocument/2006/relationships/slide" Target="slides/slide43.xml"/><Relationship Id="rId64" Type="http://schemas.openxmlformats.org/officeDocument/2006/relationships/slide" Target="slides/slide46.xml"/><Relationship Id="rId63" Type="http://schemas.openxmlformats.org/officeDocument/2006/relationships/slide" Target="slides/slide45.xml"/><Relationship Id="rId66" Type="http://schemas.openxmlformats.org/officeDocument/2006/relationships/slide" Target="slides/slide48.xml"/><Relationship Id="rId65" Type="http://schemas.openxmlformats.org/officeDocument/2006/relationships/slide" Target="slides/slide47.xml"/><Relationship Id="rId68" Type="http://schemas.openxmlformats.org/officeDocument/2006/relationships/slide" Target="slides/slide50.xml"/><Relationship Id="rId67" Type="http://schemas.openxmlformats.org/officeDocument/2006/relationships/slide" Target="slides/slide49.xml"/><Relationship Id="rId60" Type="http://schemas.openxmlformats.org/officeDocument/2006/relationships/slide" Target="slides/slide42.xml"/><Relationship Id="rId69" Type="http://schemas.openxmlformats.org/officeDocument/2006/relationships/slide" Target="slides/slide51.xml"/><Relationship Id="rId51" Type="http://schemas.openxmlformats.org/officeDocument/2006/relationships/slide" Target="slides/slide33.xml"/><Relationship Id="rId50" Type="http://schemas.openxmlformats.org/officeDocument/2006/relationships/slide" Target="slides/slide32.xml"/><Relationship Id="rId53" Type="http://schemas.openxmlformats.org/officeDocument/2006/relationships/slide" Target="slides/slide35.xml"/><Relationship Id="rId52" Type="http://schemas.openxmlformats.org/officeDocument/2006/relationships/slide" Target="slides/slide34.xml"/><Relationship Id="rId55" Type="http://schemas.openxmlformats.org/officeDocument/2006/relationships/slide" Target="slides/slide37.xml"/><Relationship Id="rId54" Type="http://schemas.openxmlformats.org/officeDocument/2006/relationships/slide" Target="slides/slide36.xml"/><Relationship Id="rId57" Type="http://schemas.openxmlformats.org/officeDocument/2006/relationships/slide" Target="slides/slide39.xml"/><Relationship Id="rId56" Type="http://schemas.openxmlformats.org/officeDocument/2006/relationships/slide" Target="slides/slide38.xml"/><Relationship Id="rId59" Type="http://schemas.openxmlformats.org/officeDocument/2006/relationships/slide" Target="slides/slide41.xml"/><Relationship Id="rId58" Type="http://schemas.openxmlformats.org/officeDocument/2006/relationships/slide" Target="slides/slide4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1" name="Shape 3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2" name="Google Shape;3252;g54b2cb4599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3" name="Google Shape;3253;g54b2cb4599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6" name="Shape 3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" name="Google Shape;3317;g2cbb71ac24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8" name="Google Shape;3318;g2cbb71ac24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8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" name="Google Shape;3339;g2c94b4a4bb0_0_1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0" name="Google Shape;3340;g2c94b4a4bb0_0_1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4" name="Shape 3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5" name="Google Shape;3345;g248b6dae8d5_1_1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6" name="Google Shape;3346;g248b6dae8d5_1_1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Brandon’s Suggestion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9" name="Shape 3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" name="Google Shape;3430;g2792f436398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1" name="Google Shape;3431;g2792f43639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4" name="Shape 3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5" name="Google Shape;3435;g2745cd93cad_0_178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6" name="Google Shape;3436;g2745cd93cad_0_178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2" name="Shape 3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3" name="Google Shape;3523;g27442922b1e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4" name="Google Shape;3524;g27442922b1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" name="Google Shape;3532;g26dbac89164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3" name="Google Shape;3533;g26dbac89164_0_1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0" name="Shape 3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1" name="Google Shape;3541;g27483d2a4e0_0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2" name="Google Shape;3542;g27483d2a4e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8" name="Shape 3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9" name="Google Shape;3549;ge48c22400c_0_18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0" name="Google Shape;3550;ge48c22400c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4" name="Shape 3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5" name="Google Shape;3555;g9b14c889dc_1_1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6" name="Google Shape;3556;g9b14c889dc_1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7" name="Shape 3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8" name="Google Shape;3258;g54b2cb4599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9" name="Google Shape;3259;g54b2cb4599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0" name="Shape 3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1" name="Google Shape;3561;g2cc8336e535_0_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2" name="Google Shape;3562;g2cc8336e53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6" name="Shape 3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7" name="Google Shape;3567;g2a15054bf99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8" name="Google Shape;3568;g2a15054bf9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3" name="Shape 3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4" name="Google Shape;3574;g2a15054bf99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5" name="Google Shape;3575;g2a15054bf9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0" name="Shape 3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1" name="Google Shape;3581;g2a15054bf99_0_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2" name="Google Shape;3582;g2a15054bf9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7" name="Shape 3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8" name="Google Shape;3588;g9b14c889dc_1_1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9" name="Google Shape;3589;g9b14c889dc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3" name="Shape 3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" name="Google Shape;3594;g9b14c889dc_1_1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5" name="Google Shape;3595;g9b14c889dc_1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9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g9b14c889dc_1_1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1" name="Google Shape;3601;g9b14c889dc_1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5" name="Shape 3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" name="Google Shape;3606;g9b14c889dc_1_14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7" name="Google Shape;3607;g9b14c889dc_1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1" name="Shape 3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2" name="Google Shape;3612;g9b14c889dc_1_1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3" name="Google Shape;3613;g9b14c889dc_1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7" name="Shape 3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8" name="Google Shape;3618;g9b14c889dc_1_15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9" name="Google Shape;3619;g9b14c889dc_1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3" name="Shape 3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4" name="Google Shape;3264;ge48c22400c_0_9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5" name="Google Shape;3265;ge48c22400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3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g9b14c889dc_1_1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5" name="Google Shape;3625;g9b14c889dc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9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2792f436398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2792f4363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5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89b54e7d3_10_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89b54e7d3_1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1" name="Shape 3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2" name="Google Shape;3642;g9b14c889dc_1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3" name="Google Shape;3643;g9b14c889dc_1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8" name="Shape 3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9" name="Google Shape;3649;g2a36bd2d7e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0" name="Google Shape;3650;g2a36bd2d7e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9" name="Shape 3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0" name="Google Shape;3660;g50499c87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1" name="Google Shape;3661;g50499c87ca_0_0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5" name="Shape 3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6" name="Google Shape;3666;g106a74c3657_0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7" name="Google Shape;3667;g106a74c365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1" name="Shape 3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2" name="Google Shape;3672;ge48c22400c_0_19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3" name="Google Shape;3673;ge48c22400c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7" name="Shape 3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8" name="Google Shape;3678;g2cf4f9b8fcc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9" name="Google Shape;3679;g2cf4f9b8f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3" name="Shape 3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4" name="Google Shape;3684;g2cf4f9b8fcc_0_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5" name="Google Shape;3685;g2cf4f9b8fc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9" name="Shape 3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0" name="Google Shape;3270;gf312a8d232_1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1" name="Google Shape;3271;gf312a8d232_1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0" name="Shape 3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1" name="Google Shape;3691;g29bd0dfff4f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2" name="Google Shape;3692;g29bd0dfff4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8" name="Shape 3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9" name="Google Shape;3699;ge7093420a1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0" name="Google Shape;3700;ge7093420a1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7" name="Shape 3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8" name="Google Shape;3708;g29f5ac83bc2_2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9" name="Google Shape;3709;g29f5ac83bc2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8" name="Shape 3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9" name="Google Shape;3719;g29f5ac83bc2_2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0" name="Google Shape;3720;g29f5ac83bc2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0" name="Shape 3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1" name="Google Shape;3731;g29f5ac83bc2_2_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2" name="Google Shape;3732;g29f5ac83bc2_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2" name="Shape 3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3" name="Google Shape;3743;g14481447daf_1_2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4" name="Google Shape;3744;g14481447daf_1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8" name="Shape 3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9" name="Google Shape;3749;g2b97d794d3a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0" name="Google Shape;3750;g2b97d794d3a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2" name="Google Shape;3762;g2b97d794d3a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3" name="Google Shape;3763;g2b97d794d3a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4" name="Shape 3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5" name="Google Shape;3775;g2b4e3359ed2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6" name="Google Shape;3776;g2b4e3359e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1" name="Shape 3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2" name="Google Shape;3792;g2b97d794d3a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3" name="Google Shape;3793;g2b97d794d3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6" name="Shape 3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" name="Google Shape;3277;g45aa0ba289_1_6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8" name="Google Shape;3278;g45aa0ba289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3" name="Shape 3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4" name="Google Shape;3804;g2b97d794d3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5" name="Google Shape;3805;g2b97d794d3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5" name="Shape 3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6" name="Google Shape;3816;g2b97d794d3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7" name="Google Shape;3817;g2b97d794d3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8" name="Shape 3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" name="Google Shape;3829;g2b97d794d3a_0_10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0" name="Google Shape;3830;g2b97d794d3a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5" name="Shape 3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6" name="Google Shape;3846;g1f2a0757f4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7" name="Google Shape;3847;g1f2a0757f4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7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g1ea9184ad88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9" name="Google Shape;3859;g1ea9184ad8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8" name="Shape 3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9" name="Google Shape;3869;g26012a1dc99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0" name="Google Shape;3870;g26012a1dc9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4" name="Shape 3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5" name="Google Shape;3875;g27a61a254cb_1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6" name="Google Shape;3876;g27a61a254cb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0" name="Shape 3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1" name="Google Shape;3881;g41d46200e6_7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2" name="Google Shape;3882;g41d46200e6_7_2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3" name="Shape 3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4" name="Google Shape;3284;g91b3975536_0_2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5" name="Google Shape;3285;g91b3975536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3" name="Shape 3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Google Shape;3294;g91b3975536_0_2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5" name="Google Shape;3295;g91b3975536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2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g15529641791_1_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4" name="Google Shape;3304;g15529641791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8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" name="Google Shape;3309;g2d1472ee448_0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0" name="Google Shape;3310;g2d1472ee44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1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2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2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Relationship Id="rId3" Type="http://schemas.openxmlformats.org/officeDocument/2006/relationships/hyperlink" Target="https://slidesgo.com/" TargetMode="External"/><Relationship Id="rId4" Type="http://schemas.openxmlformats.org/officeDocument/2006/relationships/hyperlink" Target="https://www.flaticon.com/" TargetMode="External"/><Relationship Id="rId5" Type="http://schemas.openxmlformats.org/officeDocument/2006/relationships/hyperlink" Target="https://www.freepik.com/" TargetMode="External"/><Relationship Id="rId6" Type="http://schemas.openxmlformats.org/officeDocument/2006/relationships/hyperlink" Target="https://stories.freepik.com/" TargetMode="External"/></Relationships>
</file>

<file path=ppt/slideLayouts/_rels/slideLayout2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jpg"/></Relationships>
</file>

<file path=ppt/slideLayouts/_rels/slideLayout2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Relationship Id="rId3" Type="http://schemas.openxmlformats.org/officeDocument/2006/relationships/image" Target="../media/image8.png"/></Relationships>
</file>

<file path=ppt/slideLayouts/_rels/slideLayout2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Relationship Id="rId3" Type="http://schemas.openxmlformats.org/officeDocument/2006/relationships/image" Target="../media/image11.png"/></Relationships>
</file>

<file path=ppt/slideLayouts/_rels/slideLayout2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Relationship Id="rId3" Type="http://schemas.openxmlformats.org/officeDocument/2006/relationships/image" Target="../media/image11.png"/></Relationships>
</file>

<file path=ppt/slideLayouts/_rels/slideLayout2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Relationship Id="rId3" Type="http://schemas.openxmlformats.org/officeDocument/2006/relationships/image" Target="../media/image8.png"/></Relationships>
</file>

<file path=ppt/slideLayouts/_rels/slideLayout2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73.jpg"/><Relationship Id="rId3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Relationship Id="rId3" Type="http://schemas.openxmlformats.org/officeDocument/2006/relationships/image" Target="../media/image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Relationship Id="rId3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Relationship Id="rId3" Type="http://schemas.openxmlformats.org/officeDocument/2006/relationships/image" Target="../media/image8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Relationship Id="rId3" Type="http://schemas.openxmlformats.org/officeDocument/2006/relationships/image" Target="../media/image8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Relationship Id="rId3" Type="http://schemas.openxmlformats.org/officeDocument/2006/relationships/image" Target="../media/image1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Relationship Id="rId3" Type="http://schemas.openxmlformats.org/officeDocument/2006/relationships/image" Target="../media/image28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Relationship Id="rId3" Type="http://schemas.openxmlformats.org/officeDocument/2006/relationships/image" Target="../media/image8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5.jp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jp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jp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jp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jp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4.jp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jp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6.jp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jp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jp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jp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jp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5.jp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jp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jp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4.jp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8.jp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6.jp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08"/>
          <p:cNvSpPr/>
          <p:nvPr/>
        </p:nvSpPr>
        <p:spPr>
          <a:xfrm>
            <a:off x="543000" y="606300"/>
            <a:ext cx="8058000" cy="40833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108"/>
          <p:cNvSpPr/>
          <p:nvPr/>
        </p:nvSpPr>
        <p:spPr>
          <a:xfrm>
            <a:off x="543000" y="530100"/>
            <a:ext cx="8058000" cy="408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4" name="Google Shape;454;p108"/>
          <p:cNvCxnSpPr/>
          <p:nvPr/>
        </p:nvCxnSpPr>
        <p:spPr>
          <a:xfrm>
            <a:off x="542850" y="4204075"/>
            <a:ext cx="80583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5" name="Google Shape;455;p108"/>
          <p:cNvSpPr txBox="1"/>
          <p:nvPr>
            <p:ph idx="1" type="body"/>
          </p:nvPr>
        </p:nvSpPr>
        <p:spPr>
          <a:xfrm>
            <a:off x="542850" y="4204075"/>
            <a:ext cx="8058300" cy="40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horizontal divider" type="blank">
  <p:cSld name="BLANK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109"/>
          <p:cNvGrpSpPr/>
          <p:nvPr/>
        </p:nvGrpSpPr>
        <p:grpSpPr>
          <a:xfrm>
            <a:off x="543000" y="530100"/>
            <a:ext cx="8058000" cy="4159500"/>
            <a:chOff x="543000" y="530100"/>
            <a:chExt cx="8058000" cy="4159500"/>
          </a:xfrm>
        </p:grpSpPr>
        <p:sp>
          <p:nvSpPr>
            <p:cNvPr id="458" name="Google Shape;458;p109"/>
            <p:cNvSpPr/>
            <p:nvPr/>
          </p:nvSpPr>
          <p:spPr>
            <a:xfrm>
              <a:off x="543000" y="606300"/>
              <a:ext cx="8058000" cy="4083300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109"/>
            <p:cNvSpPr/>
            <p:nvPr/>
          </p:nvSpPr>
          <p:spPr>
            <a:xfrm>
              <a:off x="543000" y="530100"/>
              <a:ext cx="8058000" cy="408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60" name="Google Shape;460;p109"/>
          <p:cNvCxnSpPr/>
          <p:nvPr/>
        </p:nvCxnSpPr>
        <p:spPr>
          <a:xfrm>
            <a:off x="1333200" y="530112"/>
            <a:ext cx="0" cy="8028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1" name="Google Shape;461;p109"/>
          <p:cNvCxnSpPr/>
          <p:nvPr/>
        </p:nvCxnSpPr>
        <p:spPr>
          <a:xfrm>
            <a:off x="542850" y="1326975"/>
            <a:ext cx="80583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vertical divider">
  <p:cSld name="BLANK_2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110"/>
          <p:cNvGrpSpPr/>
          <p:nvPr/>
        </p:nvGrpSpPr>
        <p:grpSpPr>
          <a:xfrm>
            <a:off x="543000" y="530100"/>
            <a:ext cx="8058000" cy="4159500"/>
            <a:chOff x="543000" y="530100"/>
            <a:chExt cx="8058000" cy="4159500"/>
          </a:xfrm>
        </p:grpSpPr>
        <p:sp>
          <p:nvSpPr>
            <p:cNvPr id="464" name="Google Shape;464;p110"/>
            <p:cNvSpPr/>
            <p:nvPr/>
          </p:nvSpPr>
          <p:spPr>
            <a:xfrm>
              <a:off x="543000" y="606300"/>
              <a:ext cx="8058000" cy="4083300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110"/>
            <p:cNvSpPr/>
            <p:nvPr/>
          </p:nvSpPr>
          <p:spPr>
            <a:xfrm>
              <a:off x="543000" y="530100"/>
              <a:ext cx="8058000" cy="408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66" name="Google Shape;466;p110"/>
          <p:cNvCxnSpPr/>
          <p:nvPr/>
        </p:nvCxnSpPr>
        <p:spPr>
          <a:xfrm>
            <a:off x="1333200" y="530112"/>
            <a:ext cx="0" cy="4078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7" name="Google Shape;467;p110"/>
          <p:cNvCxnSpPr/>
          <p:nvPr/>
        </p:nvCxnSpPr>
        <p:spPr>
          <a:xfrm>
            <a:off x="542850" y="1326975"/>
            <a:ext cx="7962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2_1"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111"/>
          <p:cNvGrpSpPr/>
          <p:nvPr/>
        </p:nvGrpSpPr>
        <p:grpSpPr>
          <a:xfrm>
            <a:off x="543000" y="530100"/>
            <a:ext cx="8058000" cy="4159500"/>
            <a:chOff x="543000" y="530100"/>
            <a:chExt cx="8058000" cy="4159500"/>
          </a:xfrm>
        </p:grpSpPr>
        <p:sp>
          <p:nvSpPr>
            <p:cNvPr id="470" name="Google Shape;470;p111"/>
            <p:cNvSpPr/>
            <p:nvPr/>
          </p:nvSpPr>
          <p:spPr>
            <a:xfrm>
              <a:off x="543000" y="606300"/>
              <a:ext cx="8058000" cy="4083300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111"/>
            <p:cNvSpPr/>
            <p:nvPr/>
          </p:nvSpPr>
          <p:spPr>
            <a:xfrm>
              <a:off x="543000" y="530100"/>
              <a:ext cx="8058000" cy="408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ackground only">
  <p:cSld name="BLANK_1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75" name="Google Shape;475;p1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76" name="Google Shape;476;p1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3">
  <p:cSld name="TITLE_3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79" name="Google Shape;479;p1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80" name="Google Shape;480;p1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4">
  <p:cSld name="TITLE_4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83" name="Google Shape;483;p1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84" name="Google Shape;484;p1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tin Class">
  <p:cSld name="TITLE_5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87" name="Google Shape;487;p1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88" name="Google Shape;488;p1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6">
  <p:cSld name="TITLE_6"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91" name="Google Shape;491;p1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92" name="Google Shape;492;p1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7">
  <p:cSld name="TITLE_7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95" name="Google Shape;495;p1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96" name="Google Shape;496;p1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8">
  <p:cSld name="TITLE_8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99" name="Google Shape;499;p1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00" name="Google Shape;500;p1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9">
  <p:cSld name="TITLE_9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03" name="Google Shape;503;p1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04" name="Google Shape;504;p1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6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1"/>
          <p:cNvSpPr txBox="1"/>
          <p:nvPr>
            <p:ph type="title"/>
          </p:nvPr>
        </p:nvSpPr>
        <p:spPr>
          <a:xfrm>
            <a:off x="1504950" y="1714500"/>
            <a:ext cx="6134100" cy="107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grpSp>
        <p:nvGrpSpPr>
          <p:cNvPr id="507" name="Google Shape;507;p121"/>
          <p:cNvGrpSpPr/>
          <p:nvPr/>
        </p:nvGrpSpPr>
        <p:grpSpPr>
          <a:xfrm>
            <a:off x="-1255835" y="4146197"/>
            <a:ext cx="5152105" cy="2831811"/>
            <a:chOff x="4178350" y="2375050"/>
            <a:chExt cx="938350" cy="515775"/>
          </a:xfrm>
        </p:grpSpPr>
        <p:sp>
          <p:nvSpPr>
            <p:cNvPr id="508" name="Google Shape;508;p121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121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121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121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121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121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121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5" name="Google Shape;515;p121"/>
          <p:cNvGrpSpPr/>
          <p:nvPr/>
        </p:nvGrpSpPr>
        <p:grpSpPr>
          <a:xfrm rot="10799904">
            <a:off x="4302573" y="-835826"/>
            <a:ext cx="5915080" cy="2667902"/>
            <a:chOff x="5619200" y="4458200"/>
            <a:chExt cx="1647150" cy="742900"/>
          </a:xfrm>
        </p:grpSpPr>
        <p:sp>
          <p:nvSpPr>
            <p:cNvPr id="516" name="Google Shape;516;p121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121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121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121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121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1" name="Google Shape;521;p121"/>
          <p:cNvSpPr/>
          <p:nvPr/>
        </p:nvSpPr>
        <p:spPr>
          <a:xfrm flipH="1" rot="9409066">
            <a:off x="3269655" y="-317017"/>
            <a:ext cx="1823640" cy="1630268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2" name="Google Shape;522;p121"/>
          <p:cNvGrpSpPr/>
          <p:nvPr/>
        </p:nvGrpSpPr>
        <p:grpSpPr>
          <a:xfrm flipH="1" rot="697309">
            <a:off x="-375863" y="3061657"/>
            <a:ext cx="1137809" cy="1827148"/>
            <a:chOff x="2402100" y="3854125"/>
            <a:chExt cx="435600" cy="698825"/>
          </a:xfrm>
        </p:grpSpPr>
        <p:sp>
          <p:nvSpPr>
            <p:cNvPr id="523" name="Google Shape;523;p121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121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121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121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121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121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121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121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121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121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121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121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121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6" name="Google Shape;536;p121"/>
          <p:cNvGrpSpPr/>
          <p:nvPr/>
        </p:nvGrpSpPr>
        <p:grpSpPr>
          <a:xfrm flipH="1" rot="-2991672">
            <a:off x="7635146" y="3864859"/>
            <a:ext cx="1853844" cy="1381829"/>
            <a:chOff x="4500175" y="3779525"/>
            <a:chExt cx="1136425" cy="847075"/>
          </a:xfrm>
        </p:grpSpPr>
        <p:sp>
          <p:nvSpPr>
            <p:cNvPr id="537" name="Google Shape;537;p121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121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121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121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121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121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121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121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121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121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121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8" name="Google Shape;548;p121"/>
          <p:cNvGrpSpPr/>
          <p:nvPr/>
        </p:nvGrpSpPr>
        <p:grpSpPr>
          <a:xfrm rot="7758794">
            <a:off x="317056" y="-677684"/>
            <a:ext cx="1063054" cy="1875069"/>
            <a:chOff x="2797700" y="3217325"/>
            <a:chExt cx="682725" cy="1204225"/>
          </a:xfrm>
        </p:grpSpPr>
        <p:sp>
          <p:nvSpPr>
            <p:cNvPr id="549" name="Google Shape;549;p121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121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121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121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121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121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121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6" name="Google Shape;556;p121"/>
          <p:cNvGrpSpPr/>
          <p:nvPr/>
        </p:nvGrpSpPr>
        <p:grpSpPr>
          <a:xfrm>
            <a:off x="739738" y="3918063"/>
            <a:ext cx="700450" cy="636075"/>
            <a:chOff x="3652400" y="3788700"/>
            <a:chExt cx="700450" cy="636075"/>
          </a:xfrm>
        </p:grpSpPr>
        <p:sp>
          <p:nvSpPr>
            <p:cNvPr id="557" name="Google Shape;557;p121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121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121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121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121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121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121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121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121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121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121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121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121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121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121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2" name="Google Shape;572;p121"/>
          <p:cNvSpPr/>
          <p:nvPr/>
        </p:nvSpPr>
        <p:spPr>
          <a:xfrm>
            <a:off x="229375" y="903300"/>
            <a:ext cx="378570" cy="317388"/>
          </a:xfrm>
          <a:custGeom>
            <a:rect b="b" l="l" r="r" t="t"/>
            <a:pathLst>
              <a:path extrusionOk="0" h="9675" w="1154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121"/>
          <p:cNvSpPr/>
          <p:nvPr/>
        </p:nvSpPr>
        <p:spPr>
          <a:xfrm>
            <a:off x="7687450" y="4704625"/>
            <a:ext cx="378570" cy="317388"/>
          </a:xfrm>
          <a:custGeom>
            <a:rect b="b" l="l" r="r" t="t"/>
            <a:pathLst>
              <a:path extrusionOk="0" h="9675" w="1154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4" name="Google Shape;574;p121"/>
          <p:cNvGrpSpPr/>
          <p:nvPr/>
        </p:nvGrpSpPr>
        <p:grpSpPr>
          <a:xfrm flipH="1" rot="9809556">
            <a:off x="7943661" y="-185273"/>
            <a:ext cx="1481184" cy="2494530"/>
            <a:chOff x="3026750" y="1552825"/>
            <a:chExt cx="1108700" cy="1867600"/>
          </a:xfrm>
        </p:grpSpPr>
        <p:sp>
          <p:nvSpPr>
            <p:cNvPr id="575" name="Google Shape;575;p121"/>
            <p:cNvSpPr/>
            <p:nvPr/>
          </p:nvSpPr>
          <p:spPr>
            <a:xfrm>
              <a:off x="3517625" y="1552825"/>
              <a:ext cx="235775" cy="558625"/>
            </a:xfrm>
            <a:custGeom>
              <a:rect b="b" l="l" r="r" t="t"/>
              <a:pathLst>
                <a:path extrusionOk="0" h="22345" w="9431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121"/>
            <p:cNvSpPr/>
            <p:nvPr/>
          </p:nvSpPr>
          <p:spPr>
            <a:xfrm>
              <a:off x="3666525" y="1821075"/>
              <a:ext cx="411675" cy="323500"/>
            </a:xfrm>
            <a:custGeom>
              <a:rect b="b" l="l" r="r" t="t"/>
              <a:pathLst>
                <a:path extrusionOk="0" h="12940" w="16467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121"/>
            <p:cNvSpPr/>
            <p:nvPr/>
          </p:nvSpPr>
          <p:spPr>
            <a:xfrm>
              <a:off x="3382700" y="1934550"/>
              <a:ext cx="340975" cy="237375"/>
            </a:xfrm>
            <a:custGeom>
              <a:rect b="b" l="l" r="r" t="t"/>
              <a:pathLst>
                <a:path extrusionOk="0" h="9495" w="13639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121"/>
            <p:cNvSpPr/>
            <p:nvPr/>
          </p:nvSpPr>
          <p:spPr>
            <a:xfrm>
              <a:off x="3696300" y="2037575"/>
              <a:ext cx="439150" cy="352000"/>
            </a:xfrm>
            <a:custGeom>
              <a:rect b="b" l="l" r="r" t="t"/>
              <a:pathLst>
                <a:path extrusionOk="0" h="14080" w="17566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121"/>
            <p:cNvSpPr/>
            <p:nvPr/>
          </p:nvSpPr>
          <p:spPr>
            <a:xfrm>
              <a:off x="3363300" y="2187475"/>
              <a:ext cx="369775" cy="331275"/>
            </a:xfrm>
            <a:custGeom>
              <a:rect b="b" l="l" r="r" t="t"/>
              <a:pathLst>
                <a:path extrusionOk="0" h="13251" w="14791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121"/>
            <p:cNvSpPr/>
            <p:nvPr/>
          </p:nvSpPr>
          <p:spPr>
            <a:xfrm>
              <a:off x="3636250" y="2375375"/>
              <a:ext cx="441475" cy="350150"/>
            </a:xfrm>
            <a:custGeom>
              <a:rect b="b" l="l" r="r" t="t"/>
              <a:pathLst>
                <a:path extrusionOk="0" h="14006" w="17659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121"/>
            <p:cNvSpPr/>
            <p:nvPr/>
          </p:nvSpPr>
          <p:spPr>
            <a:xfrm>
              <a:off x="3266925" y="2664000"/>
              <a:ext cx="420475" cy="134025"/>
            </a:xfrm>
            <a:custGeom>
              <a:rect b="b" l="l" r="r" t="t"/>
              <a:pathLst>
                <a:path extrusionOk="0" h="5361" w="16819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121"/>
            <p:cNvSpPr/>
            <p:nvPr/>
          </p:nvSpPr>
          <p:spPr>
            <a:xfrm>
              <a:off x="3501350" y="2560000"/>
              <a:ext cx="177875" cy="161425"/>
            </a:xfrm>
            <a:custGeom>
              <a:rect b="b" l="l" r="r" t="t"/>
              <a:pathLst>
                <a:path extrusionOk="0" h="6457" w="7115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121"/>
            <p:cNvSpPr/>
            <p:nvPr/>
          </p:nvSpPr>
          <p:spPr>
            <a:xfrm>
              <a:off x="3631300" y="2657975"/>
              <a:ext cx="311325" cy="64150"/>
            </a:xfrm>
            <a:custGeom>
              <a:rect b="b" l="l" r="r" t="t"/>
              <a:pathLst>
                <a:path extrusionOk="0" h="2566" w="12453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121"/>
            <p:cNvSpPr/>
            <p:nvPr/>
          </p:nvSpPr>
          <p:spPr>
            <a:xfrm>
              <a:off x="3596925" y="2760425"/>
              <a:ext cx="204875" cy="192375"/>
            </a:xfrm>
            <a:custGeom>
              <a:rect b="b" l="l" r="r" t="t"/>
              <a:pathLst>
                <a:path extrusionOk="0" h="7695" w="8195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121"/>
            <p:cNvSpPr/>
            <p:nvPr/>
          </p:nvSpPr>
          <p:spPr>
            <a:xfrm>
              <a:off x="3388900" y="2884800"/>
              <a:ext cx="251650" cy="86400"/>
            </a:xfrm>
            <a:custGeom>
              <a:rect b="b" l="l" r="r" t="t"/>
              <a:pathLst>
                <a:path extrusionOk="0" h="3456" w="10066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121"/>
            <p:cNvSpPr/>
            <p:nvPr/>
          </p:nvSpPr>
          <p:spPr>
            <a:xfrm>
              <a:off x="3060100" y="2488550"/>
              <a:ext cx="300900" cy="466975"/>
            </a:xfrm>
            <a:custGeom>
              <a:rect b="b" l="l" r="r" t="t"/>
              <a:pathLst>
                <a:path extrusionOk="0" h="18679" w="12036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121"/>
            <p:cNvSpPr/>
            <p:nvPr/>
          </p:nvSpPr>
          <p:spPr>
            <a:xfrm>
              <a:off x="3026750" y="2889000"/>
              <a:ext cx="333600" cy="115875"/>
            </a:xfrm>
            <a:custGeom>
              <a:rect b="b" l="l" r="r" t="t"/>
              <a:pathLst>
                <a:path extrusionOk="0" h="4635" w="13344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121"/>
            <p:cNvSpPr/>
            <p:nvPr/>
          </p:nvSpPr>
          <p:spPr>
            <a:xfrm>
              <a:off x="3103525" y="3018500"/>
              <a:ext cx="382200" cy="152775"/>
            </a:xfrm>
            <a:custGeom>
              <a:rect b="b" l="l" r="r" t="t"/>
              <a:pathLst>
                <a:path extrusionOk="0" h="6111" w="15288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121"/>
            <p:cNvSpPr/>
            <p:nvPr/>
          </p:nvSpPr>
          <p:spPr>
            <a:xfrm>
              <a:off x="3296100" y="3087275"/>
              <a:ext cx="216125" cy="333150"/>
            </a:xfrm>
            <a:custGeom>
              <a:rect b="b" l="l" r="r" t="t"/>
              <a:pathLst>
                <a:path extrusionOk="0" h="13326" w="8645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121"/>
            <p:cNvSpPr/>
            <p:nvPr/>
          </p:nvSpPr>
          <p:spPr>
            <a:xfrm>
              <a:off x="3568025" y="2838900"/>
              <a:ext cx="380325" cy="518525"/>
            </a:xfrm>
            <a:custGeom>
              <a:rect b="b" l="l" r="r" t="t"/>
              <a:pathLst>
                <a:path extrusionOk="0" h="20741" w="15213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121"/>
            <p:cNvSpPr/>
            <p:nvPr/>
          </p:nvSpPr>
          <p:spPr>
            <a:xfrm>
              <a:off x="3653750" y="3228600"/>
              <a:ext cx="477550" cy="187900"/>
            </a:xfrm>
            <a:custGeom>
              <a:rect b="b" l="l" r="r" t="t"/>
              <a:pathLst>
                <a:path extrusionOk="0" h="7516" w="19102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121"/>
            <p:cNvSpPr/>
            <p:nvPr/>
          </p:nvSpPr>
          <p:spPr>
            <a:xfrm>
              <a:off x="3316825" y="2947825"/>
              <a:ext cx="291075" cy="292850"/>
            </a:xfrm>
            <a:custGeom>
              <a:rect b="b" l="l" r="r" t="t"/>
              <a:pathLst>
                <a:path extrusionOk="0" h="11714" w="11643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121"/>
            <p:cNvSpPr/>
            <p:nvPr/>
          </p:nvSpPr>
          <p:spPr>
            <a:xfrm>
              <a:off x="3592850" y="2082700"/>
              <a:ext cx="154350" cy="1167000"/>
            </a:xfrm>
            <a:custGeom>
              <a:rect b="b" l="l" r="r" t="t"/>
              <a:pathLst>
                <a:path extrusionOk="0" h="46680" w="6174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4" name="Google Shape;594;p121"/>
          <p:cNvSpPr txBox="1"/>
          <p:nvPr>
            <p:ph idx="1" type="subTitle"/>
          </p:nvPr>
        </p:nvSpPr>
        <p:spPr>
          <a:xfrm>
            <a:off x="2640575" y="2657950"/>
            <a:ext cx="3862800" cy="11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60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0">
  <p:cSld name="TITLE_10"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97" name="Google Shape;597;p1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98" name="Google Shape;598;p1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1">
  <p:cSld name="TITLE_11">
    <p:bg>
      <p:bgPr>
        <a:solidFill>
          <a:schemeClr val="dk1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23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01" name="Google Shape;601;p123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2" name="Google Shape;602;p123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03" name="Google Shape;603;p1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2">
  <p:cSld name="TITLE_12">
    <p:bg>
      <p:bgPr>
        <a:solidFill>
          <a:schemeClr val="dk1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24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06" name="Google Shape;606;p124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7" name="Google Shape;607;p124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08" name="Google Shape;608;p1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3">
  <p:cSld name="TITLE_13"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11" name="Google Shape;611;p1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12" name="Google Shape;612;p1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4">
  <p:cSld name="TITLE_14"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15" name="Google Shape;615;p1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16" name="Google Shape;616;p1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5">
  <p:cSld name="TITLE_15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19" name="Google Shape;619;p1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20" name="Google Shape;620;p1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3" name="Google Shape;63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6">
  <p:cSld name="TITLE_16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23" name="Google Shape;623;p1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24" name="Google Shape;624;p1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7">
  <p:cSld name="TITLE_17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27" name="Google Shape;627;p1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28" name="Google Shape;628;p1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8">
  <p:cSld name="TITLE_18"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31" name="Google Shape;631;p1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32" name="Google Shape;632;p1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9">
  <p:cSld name="TITLE_19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3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35" name="Google Shape;635;p13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36" name="Google Shape;636;p1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33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5" name="Google Shape;645;p133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46" name="Google Shape;646;p1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7" name="Google Shape;647;p1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8" name="Google Shape;648;p1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3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1" name="Google Shape;651;p13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2" name="Google Shape;652;p1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3" name="Google Shape;653;p1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4" name="Google Shape;654;p1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5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7" name="Google Shape;657;p135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58" name="Google Shape;658;p1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9" name="Google Shape;659;p1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0" name="Google Shape;660;p1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3" name="Google Shape;663;p136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64" name="Google Shape;664;p136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65" name="Google Shape;665;p1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6" name="Google Shape;666;p1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7" name="Google Shape;667;p1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37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0" name="Google Shape;670;p137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71" name="Google Shape;671;p137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72" name="Google Shape;672;p137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73" name="Google Shape;673;p137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74" name="Google Shape;674;p13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5" name="Google Shape;675;p1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6" name="Google Shape;676;p1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3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9" name="Google Shape;679;p13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0" name="Google Shape;680;p13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1" name="Google Shape;681;p13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3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4" name="Google Shape;684;p13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5" name="Google Shape;685;p13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40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8" name="Google Shape;688;p140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89" name="Google Shape;689;p140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90" name="Google Shape;690;p14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1" name="Google Shape;691;p14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2" name="Google Shape;692;p14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41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5" name="Google Shape;695;p141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6" name="Google Shape;696;p141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97" name="Google Shape;697;p14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8" name="Google Shape;698;p14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9" name="Google Shape;699;p14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4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2" name="Google Shape;702;p142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03" name="Google Shape;703;p14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4" name="Google Shape;704;p14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5" name="Google Shape;705;p14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43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8" name="Google Shape;708;p143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09" name="Google Shape;709;p14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0" name="Google Shape;710;p14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1" name="Google Shape;711;p14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" name="Google Shape;717;p145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8" name="Google Shape;718;p145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719" name="Google Shape;719;p145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20" name="Google Shape;720;p1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46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23" name="Google Shape;723;p1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26" name="Google Shape;726;p1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7" name="Google Shape;727;p1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30" name="Google Shape;730;p14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1" name="Google Shape;731;p14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2" name="Google Shape;732;p1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35" name="Google Shape;735;p1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50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38" name="Google Shape;738;p150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9" name="Google Shape;739;p1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51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42" name="Google Shape;742;p1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52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45" name="Google Shape;745;p152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6" name="Google Shape;746;p152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747" name="Google Shape;747;p152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48" name="Google Shape;748;p15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49" name="Google Shape;749;p1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53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752" name="Google Shape;752;p1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54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5" name="Google Shape;755;p154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6" name="Google Shape;756;p1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4" name="Google Shape;764;p157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5" name="Google Shape;765;p157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66" name="Google Shape;766;p157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767" name="Google Shape;767;p157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68" name="Google Shape;768;p157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69" name="Google Shape;769;p157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770" name="Google Shape;770;p157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71" name="Google Shape;771;p157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772" name="Google Shape;772;p157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773" name="Google Shape;773;p157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4" name="Google Shape;774;p1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58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158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78" name="Google Shape;778;p1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59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15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82" name="Google Shape;782;p15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83" name="Google Shape;783;p1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6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86" name="Google Shape;786;p160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7" name="Google Shape;787;p160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8" name="Google Shape;788;p1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6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91" name="Google Shape;791;p1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6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94" name="Google Shape;794;p16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5" name="Google Shape;795;p1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63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98" name="Google Shape;798;p1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6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01" name="Google Shape;801;p164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2" name="Google Shape;802;p164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03" name="Google Shape;803;p164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04" name="Google Shape;804;p16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05" name="Google Shape;805;p1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65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808" name="Google Shape;808;p1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6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166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2" name="Google Shape;812;p166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13" name="Google Shape;813;p1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68"/>
          <p:cNvSpPr txBox="1"/>
          <p:nvPr>
            <p:ph type="ctrTitle"/>
          </p:nvPr>
        </p:nvSpPr>
        <p:spPr>
          <a:xfrm>
            <a:off x="443450" y="2906213"/>
            <a:ext cx="6154500" cy="118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/>
        </p:txBody>
      </p:sp>
      <p:sp>
        <p:nvSpPr>
          <p:cNvPr id="818" name="Google Shape;818;p168"/>
          <p:cNvSpPr/>
          <p:nvPr/>
        </p:nvSpPr>
        <p:spPr>
          <a:xfrm>
            <a:off x="581050" y="4392919"/>
            <a:ext cx="60168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vertical divider">
  <p:cSld name="BLANK_2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9"/>
          <p:cNvGrpSpPr/>
          <p:nvPr/>
        </p:nvGrpSpPr>
        <p:grpSpPr>
          <a:xfrm>
            <a:off x="543000" y="530100"/>
            <a:ext cx="8058000" cy="4159500"/>
            <a:chOff x="543000" y="530100"/>
            <a:chExt cx="8058000" cy="4159500"/>
          </a:xfrm>
        </p:grpSpPr>
        <p:sp>
          <p:nvSpPr>
            <p:cNvPr id="821" name="Google Shape;821;p169"/>
            <p:cNvSpPr/>
            <p:nvPr/>
          </p:nvSpPr>
          <p:spPr>
            <a:xfrm>
              <a:off x="543000" y="606300"/>
              <a:ext cx="8058000" cy="4083300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169"/>
            <p:cNvSpPr/>
            <p:nvPr/>
          </p:nvSpPr>
          <p:spPr>
            <a:xfrm>
              <a:off x="543000" y="530100"/>
              <a:ext cx="8058000" cy="408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823" name="Google Shape;823;p169"/>
          <p:cNvCxnSpPr/>
          <p:nvPr/>
        </p:nvCxnSpPr>
        <p:spPr>
          <a:xfrm>
            <a:off x="1333200" y="530112"/>
            <a:ext cx="0" cy="4078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4" name="Google Shape;824;p169"/>
          <p:cNvCxnSpPr/>
          <p:nvPr/>
        </p:nvCxnSpPr>
        <p:spPr>
          <a:xfrm>
            <a:off x="542850" y="1326975"/>
            <a:ext cx="7962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71"/>
          <p:cNvSpPr txBox="1"/>
          <p:nvPr>
            <p:ph type="ctrTitle"/>
          </p:nvPr>
        </p:nvSpPr>
        <p:spPr>
          <a:xfrm>
            <a:off x="1831038" y="1351475"/>
            <a:ext cx="5481900" cy="18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/>
        </p:txBody>
      </p:sp>
      <p:sp>
        <p:nvSpPr>
          <p:cNvPr id="830" name="Google Shape;830;p171"/>
          <p:cNvSpPr txBox="1"/>
          <p:nvPr>
            <p:ph idx="1" type="subTitle"/>
          </p:nvPr>
        </p:nvSpPr>
        <p:spPr>
          <a:xfrm>
            <a:off x="1831067" y="3421825"/>
            <a:ext cx="5481900" cy="37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2" type="body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72"/>
          <p:cNvSpPr txBox="1"/>
          <p:nvPr>
            <p:ph type="title"/>
          </p:nvPr>
        </p:nvSpPr>
        <p:spPr>
          <a:xfrm>
            <a:off x="2621700" y="2335651"/>
            <a:ext cx="3900600" cy="114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833" name="Google Shape;833;p172"/>
          <p:cNvSpPr txBox="1"/>
          <p:nvPr>
            <p:ph hasCustomPrompt="1" idx="2" type="title"/>
          </p:nvPr>
        </p:nvSpPr>
        <p:spPr>
          <a:xfrm>
            <a:off x="2621695" y="883388"/>
            <a:ext cx="3900600" cy="136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4" name="Google Shape;834;p172"/>
          <p:cNvSpPr txBox="1"/>
          <p:nvPr>
            <p:ph idx="1" type="subTitle"/>
          </p:nvPr>
        </p:nvSpPr>
        <p:spPr>
          <a:xfrm>
            <a:off x="2621700" y="3574015"/>
            <a:ext cx="3900600" cy="6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835" name="Google Shape;835;p172"/>
          <p:cNvGrpSpPr/>
          <p:nvPr/>
        </p:nvGrpSpPr>
        <p:grpSpPr>
          <a:xfrm>
            <a:off x="5778002" y="-651182"/>
            <a:ext cx="3967548" cy="4284114"/>
            <a:chOff x="5778002" y="-651182"/>
            <a:chExt cx="3967548" cy="4284114"/>
          </a:xfrm>
        </p:grpSpPr>
        <p:sp>
          <p:nvSpPr>
            <p:cNvPr id="836" name="Google Shape;836;p172"/>
            <p:cNvSpPr/>
            <p:nvPr/>
          </p:nvSpPr>
          <p:spPr>
            <a:xfrm rot="-5690340">
              <a:off x="5822091" y="-255177"/>
              <a:ext cx="1091417" cy="1091417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>
                <a:alpha val="240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172"/>
            <p:cNvSpPr/>
            <p:nvPr/>
          </p:nvSpPr>
          <p:spPr>
            <a:xfrm rot="10381558">
              <a:off x="7022406" y="-504260"/>
              <a:ext cx="2576663" cy="2569832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59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172"/>
            <p:cNvSpPr/>
            <p:nvPr/>
          </p:nvSpPr>
          <p:spPr>
            <a:xfrm>
              <a:off x="8071675" y="2110850"/>
              <a:ext cx="1549226" cy="1522082"/>
            </a:xfrm>
            <a:custGeom>
              <a:rect b="b" l="l" r="r" t="t"/>
              <a:pathLst>
                <a:path extrusionOk="0" h="54056" w="55020">
                  <a:moveTo>
                    <a:pt x="27409" y="22218"/>
                  </a:moveTo>
                  <a:cubicBezTo>
                    <a:pt x="30147" y="22218"/>
                    <a:pt x="32374" y="24397"/>
                    <a:pt x="32374" y="27100"/>
                  </a:cubicBezTo>
                  <a:cubicBezTo>
                    <a:pt x="32374" y="29802"/>
                    <a:pt x="30147" y="31981"/>
                    <a:pt x="27409" y="31981"/>
                  </a:cubicBezTo>
                  <a:cubicBezTo>
                    <a:pt x="24658" y="31981"/>
                    <a:pt x="22432" y="29802"/>
                    <a:pt x="22432" y="27100"/>
                  </a:cubicBezTo>
                  <a:cubicBezTo>
                    <a:pt x="22432" y="24397"/>
                    <a:pt x="24658" y="22218"/>
                    <a:pt x="27409" y="22218"/>
                  </a:cubicBezTo>
                  <a:close/>
                  <a:moveTo>
                    <a:pt x="29099" y="6907"/>
                  </a:moveTo>
                  <a:cubicBezTo>
                    <a:pt x="39708" y="7752"/>
                    <a:pt x="48042" y="16467"/>
                    <a:pt x="48042" y="27100"/>
                  </a:cubicBezTo>
                  <a:cubicBezTo>
                    <a:pt x="48042" y="29767"/>
                    <a:pt x="47507" y="32326"/>
                    <a:pt x="46554" y="34660"/>
                  </a:cubicBezTo>
                  <a:lnTo>
                    <a:pt x="34779" y="28052"/>
                  </a:lnTo>
                  <a:cubicBezTo>
                    <a:pt x="34826" y="27742"/>
                    <a:pt x="34850" y="27421"/>
                    <a:pt x="34850" y="27100"/>
                  </a:cubicBezTo>
                  <a:cubicBezTo>
                    <a:pt x="34850" y="23635"/>
                    <a:pt x="32398" y="20742"/>
                    <a:pt x="29099" y="19980"/>
                  </a:cubicBezTo>
                  <a:lnTo>
                    <a:pt x="29099" y="6907"/>
                  </a:lnTo>
                  <a:close/>
                  <a:moveTo>
                    <a:pt x="26552" y="6847"/>
                  </a:moveTo>
                  <a:lnTo>
                    <a:pt x="26552" y="19837"/>
                  </a:lnTo>
                  <a:cubicBezTo>
                    <a:pt x="22837" y="20253"/>
                    <a:pt x="19955" y="23349"/>
                    <a:pt x="19955" y="27100"/>
                  </a:cubicBezTo>
                  <a:cubicBezTo>
                    <a:pt x="19955" y="27492"/>
                    <a:pt x="20003" y="27873"/>
                    <a:pt x="20063" y="28243"/>
                  </a:cubicBezTo>
                  <a:lnTo>
                    <a:pt x="8323" y="34827"/>
                  </a:lnTo>
                  <a:cubicBezTo>
                    <a:pt x="7323" y="32445"/>
                    <a:pt x="6775" y="29838"/>
                    <a:pt x="6775" y="27100"/>
                  </a:cubicBezTo>
                  <a:cubicBezTo>
                    <a:pt x="6775" y="16193"/>
                    <a:pt x="15550" y="7300"/>
                    <a:pt x="26552" y="6847"/>
                  </a:cubicBezTo>
                  <a:close/>
                  <a:moveTo>
                    <a:pt x="33993" y="30505"/>
                  </a:moveTo>
                  <a:lnTo>
                    <a:pt x="45447" y="36922"/>
                  </a:lnTo>
                  <a:cubicBezTo>
                    <a:pt x="41934" y="43149"/>
                    <a:pt x="35172" y="47364"/>
                    <a:pt x="27409" y="47364"/>
                  </a:cubicBezTo>
                  <a:cubicBezTo>
                    <a:pt x="19705" y="47364"/>
                    <a:pt x="12990" y="43221"/>
                    <a:pt x="9454" y="37077"/>
                  </a:cubicBezTo>
                  <a:lnTo>
                    <a:pt x="20908" y="30660"/>
                  </a:lnTo>
                  <a:cubicBezTo>
                    <a:pt x="22170" y="32898"/>
                    <a:pt x="24611" y="34410"/>
                    <a:pt x="27409" y="34410"/>
                  </a:cubicBezTo>
                  <a:cubicBezTo>
                    <a:pt x="30266" y="34410"/>
                    <a:pt x="32743" y="32826"/>
                    <a:pt x="33993" y="30505"/>
                  </a:cubicBezTo>
                  <a:close/>
                  <a:moveTo>
                    <a:pt x="26325" y="1"/>
                  </a:moveTo>
                  <a:cubicBezTo>
                    <a:pt x="25635" y="1"/>
                    <a:pt x="25063" y="572"/>
                    <a:pt x="25063" y="1275"/>
                  </a:cubicBezTo>
                  <a:lnTo>
                    <a:pt x="25063" y="3263"/>
                  </a:lnTo>
                  <a:cubicBezTo>
                    <a:pt x="25063" y="3382"/>
                    <a:pt x="25087" y="3490"/>
                    <a:pt x="25111" y="3597"/>
                  </a:cubicBezTo>
                  <a:cubicBezTo>
                    <a:pt x="23551" y="3740"/>
                    <a:pt x="22027" y="4037"/>
                    <a:pt x="20551" y="4466"/>
                  </a:cubicBezTo>
                  <a:cubicBezTo>
                    <a:pt x="20539" y="4359"/>
                    <a:pt x="20515" y="4263"/>
                    <a:pt x="20467" y="4156"/>
                  </a:cubicBezTo>
                  <a:lnTo>
                    <a:pt x="19694" y="2311"/>
                  </a:lnTo>
                  <a:cubicBezTo>
                    <a:pt x="19487" y="1826"/>
                    <a:pt x="19016" y="1537"/>
                    <a:pt x="18526" y="1537"/>
                  </a:cubicBezTo>
                  <a:cubicBezTo>
                    <a:pt x="18367" y="1537"/>
                    <a:pt x="18205" y="1568"/>
                    <a:pt x="18050" y="1632"/>
                  </a:cubicBezTo>
                  <a:lnTo>
                    <a:pt x="15872" y="2513"/>
                  </a:lnTo>
                  <a:cubicBezTo>
                    <a:pt x="15217" y="2787"/>
                    <a:pt x="14907" y="3537"/>
                    <a:pt x="15181" y="4180"/>
                  </a:cubicBezTo>
                  <a:lnTo>
                    <a:pt x="15967" y="6037"/>
                  </a:lnTo>
                  <a:cubicBezTo>
                    <a:pt x="16003" y="6121"/>
                    <a:pt x="16050" y="6192"/>
                    <a:pt x="16098" y="6264"/>
                  </a:cubicBezTo>
                  <a:cubicBezTo>
                    <a:pt x="14752" y="6966"/>
                    <a:pt x="13478" y="7800"/>
                    <a:pt x="12300" y="8740"/>
                  </a:cubicBezTo>
                  <a:cubicBezTo>
                    <a:pt x="12252" y="8657"/>
                    <a:pt x="12193" y="8585"/>
                    <a:pt x="12133" y="8526"/>
                  </a:cubicBezTo>
                  <a:lnTo>
                    <a:pt x="10681" y="7097"/>
                  </a:lnTo>
                  <a:cubicBezTo>
                    <a:pt x="10430" y="6853"/>
                    <a:pt x="10109" y="6731"/>
                    <a:pt x="9789" y="6731"/>
                  </a:cubicBezTo>
                  <a:cubicBezTo>
                    <a:pt x="9469" y="6731"/>
                    <a:pt x="9151" y="6853"/>
                    <a:pt x="8906" y="7097"/>
                  </a:cubicBezTo>
                  <a:lnTo>
                    <a:pt x="7252" y="8716"/>
                  </a:lnTo>
                  <a:cubicBezTo>
                    <a:pt x="6740" y="9216"/>
                    <a:pt x="6740" y="10026"/>
                    <a:pt x="7252" y="10526"/>
                  </a:cubicBezTo>
                  <a:lnTo>
                    <a:pt x="8704" y="11955"/>
                  </a:lnTo>
                  <a:cubicBezTo>
                    <a:pt x="8752" y="12002"/>
                    <a:pt x="8799" y="12038"/>
                    <a:pt x="8859" y="12074"/>
                  </a:cubicBezTo>
                  <a:cubicBezTo>
                    <a:pt x="7906" y="13205"/>
                    <a:pt x="7073" y="14431"/>
                    <a:pt x="6347" y="15717"/>
                  </a:cubicBezTo>
                  <a:cubicBezTo>
                    <a:pt x="6287" y="15681"/>
                    <a:pt x="6228" y="15646"/>
                    <a:pt x="6156" y="15622"/>
                  </a:cubicBezTo>
                  <a:lnTo>
                    <a:pt x="4251" y="14836"/>
                  </a:lnTo>
                  <a:cubicBezTo>
                    <a:pt x="4093" y="14772"/>
                    <a:pt x="3929" y="14741"/>
                    <a:pt x="3767" y="14741"/>
                  </a:cubicBezTo>
                  <a:cubicBezTo>
                    <a:pt x="3273" y="14741"/>
                    <a:pt x="2803" y="15027"/>
                    <a:pt x="2596" y="15503"/>
                  </a:cubicBezTo>
                  <a:lnTo>
                    <a:pt x="1703" y="17610"/>
                  </a:lnTo>
                  <a:cubicBezTo>
                    <a:pt x="1429" y="18265"/>
                    <a:pt x="1727" y="19003"/>
                    <a:pt x="2382" y="19277"/>
                  </a:cubicBezTo>
                  <a:lnTo>
                    <a:pt x="4287" y="20063"/>
                  </a:lnTo>
                  <a:cubicBezTo>
                    <a:pt x="4346" y="20087"/>
                    <a:pt x="4394" y="20099"/>
                    <a:pt x="4442" y="20111"/>
                  </a:cubicBezTo>
                  <a:cubicBezTo>
                    <a:pt x="3977" y="21563"/>
                    <a:pt x="3668" y="23087"/>
                    <a:pt x="3501" y="24647"/>
                  </a:cubicBezTo>
                  <a:cubicBezTo>
                    <a:pt x="3453" y="24635"/>
                    <a:pt x="3394" y="24623"/>
                    <a:pt x="3346" y="24623"/>
                  </a:cubicBezTo>
                  <a:lnTo>
                    <a:pt x="1263" y="24623"/>
                  </a:lnTo>
                  <a:cubicBezTo>
                    <a:pt x="572" y="24623"/>
                    <a:pt x="1" y="25195"/>
                    <a:pt x="1" y="25897"/>
                  </a:cubicBezTo>
                  <a:lnTo>
                    <a:pt x="1" y="28171"/>
                  </a:lnTo>
                  <a:cubicBezTo>
                    <a:pt x="1" y="28862"/>
                    <a:pt x="572" y="29433"/>
                    <a:pt x="1263" y="29433"/>
                  </a:cubicBezTo>
                  <a:lnTo>
                    <a:pt x="3346" y="29433"/>
                  </a:lnTo>
                  <a:cubicBezTo>
                    <a:pt x="3394" y="29433"/>
                    <a:pt x="3442" y="29421"/>
                    <a:pt x="3489" y="29421"/>
                  </a:cubicBezTo>
                  <a:cubicBezTo>
                    <a:pt x="3620" y="30719"/>
                    <a:pt x="3858" y="31993"/>
                    <a:pt x="4192" y="33219"/>
                  </a:cubicBezTo>
                  <a:cubicBezTo>
                    <a:pt x="4156" y="33231"/>
                    <a:pt x="4108" y="33231"/>
                    <a:pt x="4073" y="33243"/>
                  </a:cubicBezTo>
                  <a:lnTo>
                    <a:pt x="2132" y="33969"/>
                  </a:lnTo>
                  <a:cubicBezTo>
                    <a:pt x="1477" y="34219"/>
                    <a:pt x="1144" y="34958"/>
                    <a:pt x="1406" y="35613"/>
                  </a:cubicBezTo>
                  <a:lnTo>
                    <a:pt x="2227" y="37744"/>
                  </a:lnTo>
                  <a:cubicBezTo>
                    <a:pt x="2420" y="38248"/>
                    <a:pt x="2895" y="38555"/>
                    <a:pt x="3402" y="38555"/>
                  </a:cubicBezTo>
                  <a:cubicBezTo>
                    <a:pt x="3554" y="38555"/>
                    <a:pt x="3708" y="38527"/>
                    <a:pt x="3858" y="38470"/>
                  </a:cubicBezTo>
                  <a:lnTo>
                    <a:pt x="5787" y="37744"/>
                  </a:lnTo>
                  <a:cubicBezTo>
                    <a:pt x="5835" y="37732"/>
                    <a:pt x="5882" y="37708"/>
                    <a:pt x="5918" y="37684"/>
                  </a:cubicBezTo>
                  <a:cubicBezTo>
                    <a:pt x="6716" y="39244"/>
                    <a:pt x="7680" y="40696"/>
                    <a:pt x="8787" y="42042"/>
                  </a:cubicBezTo>
                  <a:cubicBezTo>
                    <a:pt x="8764" y="42066"/>
                    <a:pt x="8728" y="42078"/>
                    <a:pt x="8704" y="42113"/>
                  </a:cubicBezTo>
                  <a:lnTo>
                    <a:pt x="7252" y="43542"/>
                  </a:lnTo>
                  <a:cubicBezTo>
                    <a:pt x="6740" y="44030"/>
                    <a:pt x="6740" y="44852"/>
                    <a:pt x="7252" y="45340"/>
                  </a:cubicBezTo>
                  <a:lnTo>
                    <a:pt x="8906" y="46971"/>
                  </a:lnTo>
                  <a:cubicBezTo>
                    <a:pt x="9151" y="47209"/>
                    <a:pt x="9469" y="47328"/>
                    <a:pt x="9789" y="47328"/>
                  </a:cubicBezTo>
                  <a:cubicBezTo>
                    <a:pt x="10109" y="47328"/>
                    <a:pt x="10430" y="47209"/>
                    <a:pt x="10681" y="46971"/>
                  </a:cubicBezTo>
                  <a:lnTo>
                    <a:pt x="12133" y="45542"/>
                  </a:lnTo>
                  <a:cubicBezTo>
                    <a:pt x="12169" y="45495"/>
                    <a:pt x="12205" y="45459"/>
                    <a:pt x="12240" y="45411"/>
                  </a:cubicBezTo>
                  <a:cubicBezTo>
                    <a:pt x="13276" y="46245"/>
                    <a:pt x="14395" y="46995"/>
                    <a:pt x="15574" y="47650"/>
                  </a:cubicBezTo>
                  <a:cubicBezTo>
                    <a:pt x="15550" y="47685"/>
                    <a:pt x="15526" y="47733"/>
                    <a:pt x="15503" y="47769"/>
                  </a:cubicBezTo>
                  <a:lnTo>
                    <a:pt x="14681" y="49602"/>
                  </a:lnTo>
                  <a:cubicBezTo>
                    <a:pt x="14383" y="50245"/>
                    <a:pt x="14681" y="51007"/>
                    <a:pt x="15324" y="51281"/>
                  </a:cubicBezTo>
                  <a:lnTo>
                    <a:pt x="17479" y="52222"/>
                  </a:lnTo>
                  <a:cubicBezTo>
                    <a:pt x="17641" y="52292"/>
                    <a:pt x="17811" y="52326"/>
                    <a:pt x="17978" y="52326"/>
                  </a:cubicBezTo>
                  <a:cubicBezTo>
                    <a:pt x="18460" y="52326"/>
                    <a:pt x="18922" y="52047"/>
                    <a:pt x="19134" y="51579"/>
                  </a:cubicBezTo>
                  <a:lnTo>
                    <a:pt x="19967" y="49745"/>
                  </a:lnTo>
                  <a:cubicBezTo>
                    <a:pt x="19991" y="49686"/>
                    <a:pt x="20003" y="49626"/>
                    <a:pt x="20027" y="49567"/>
                  </a:cubicBezTo>
                  <a:cubicBezTo>
                    <a:pt x="21646" y="50079"/>
                    <a:pt x="23337" y="50436"/>
                    <a:pt x="25087" y="50602"/>
                  </a:cubicBezTo>
                  <a:cubicBezTo>
                    <a:pt x="25075" y="50662"/>
                    <a:pt x="25063" y="50722"/>
                    <a:pt x="25063" y="50793"/>
                  </a:cubicBezTo>
                  <a:lnTo>
                    <a:pt x="25063" y="52793"/>
                  </a:lnTo>
                  <a:cubicBezTo>
                    <a:pt x="25063" y="53484"/>
                    <a:pt x="25635" y="54055"/>
                    <a:pt x="26325" y="54055"/>
                  </a:cubicBezTo>
                  <a:lnTo>
                    <a:pt x="28695" y="54055"/>
                  </a:lnTo>
                  <a:cubicBezTo>
                    <a:pt x="29397" y="54055"/>
                    <a:pt x="29957" y="53484"/>
                    <a:pt x="29957" y="52793"/>
                  </a:cubicBezTo>
                  <a:lnTo>
                    <a:pt x="29957" y="50793"/>
                  </a:lnTo>
                  <a:cubicBezTo>
                    <a:pt x="29957" y="50722"/>
                    <a:pt x="29945" y="50650"/>
                    <a:pt x="29933" y="50579"/>
                  </a:cubicBezTo>
                  <a:cubicBezTo>
                    <a:pt x="31505" y="50424"/>
                    <a:pt x="33017" y="50114"/>
                    <a:pt x="34481" y="49674"/>
                  </a:cubicBezTo>
                  <a:cubicBezTo>
                    <a:pt x="34493" y="49745"/>
                    <a:pt x="34517" y="49829"/>
                    <a:pt x="34553" y="49900"/>
                  </a:cubicBezTo>
                  <a:lnTo>
                    <a:pt x="35338" y="51757"/>
                  </a:lnTo>
                  <a:cubicBezTo>
                    <a:pt x="35537" y="52236"/>
                    <a:pt x="36009" y="52529"/>
                    <a:pt x="36506" y="52529"/>
                  </a:cubicBezTo>
                  <a:cubicBezTo>
                    <a:pt x="36665" y="52529"/>
                    <a:pt x="36826" y="52499"/>
                    <a:pt x="36981" y="52436"/>
                  </a:cubicBezTo>
                  <a:lnTo>
                    <a:pt x="39148" y="51543"/>
                  </a:lnTo>
                  <a:cubicBezTo>
                    <a:pt x="39803" y="51281"/>
                    <a:pt x="40113" y="50531"/>
                    <a:pt x="39839" y="49876"/>
                  </a:cubicBezTo>
                  <a:lnTo>
                    <a:pt x="39053" y="48031"/>
                  </a:lnTo>
                  <a:cubicBezTo>
                    <a:pt x="39029" y="47959"/>
                    <a:pt x="38982" y="47888"/>
                    <a:pt x="38946" y="47816"/>
                  </a:cubicBezTo>
                  <a:cubicBezTo>
                    <a:pt x="40279" y="47102"/>
                    <a:pt x="41542" y="46257"/>
                    <a:pt x="42708" y="45304"/>
                  </a:cubicBezTo>
                  <a:cubicBezTo>
                    <a:pt x="42768" y="45388"/>
                    <a:pt x="42827" y="45471"/>
                    <a:pt x="42899" y="45542"/>
                  </a:cubicBezTo>
                  <a:lnTo>
                    <a:pt x="44351" y="46971"/>
                  </a:lnTo>
                  <a:cubicBezTo>
                    <a:pt x="44595" y="47209"/>
                    <a:pt x="44914" y="47328"/>
                    <a:pt x="45234" y="47328"/>
                  </a:cubicBezTo>
                  <a:cubicBezTo>
                    <a:pt x="45554" y="47328"/>
                    <a:pt x="45875" y="47209"/>
                    <a:pt x="46125" y="46971"/>
                  </a:cubicBezTo>
                  <a:lnTo>
                    <a:pt x="47780" y="45340"/>
                  </a:lnTo>
                  <a:cubicBezTo>
                    <a:pt x="48280" y="44852"/>
                    <a:pt x="48280" y="44030"/>
                    <a:pt x="47780" y="43542"/>
                  </a:cubicBezTo>
                  <a:lnTo>
                    <a:pt x="46328" y="42113"/>
                  </a:lnTo>
                  <a:cubicBezTo>
                    <a:pt x="46256" y="42042"/>
                    <a:pt x="46173" y="41982"/>
                    <a:pt x="46102" y="41935"/>
                  </a:cubicBezTo>
                  <a:cubicBezTo>
                    <a:pt x="47042" y="40792"/>
                    <a:pt x="47876" y="39577"/>
                    <a:pt x="48590" y="38268"/>
                  </a:cubicBezTo>
                  <a:cubicBezTo>
                    <a:pt x="48673" y="38339"/>
                    <a:pt x="48769" y="38399"/>
                    <a:pt x="48864" y="38434"/>
                  </a:cubicBezTo>
                  <a:lnTo>
                    <a:pt x="50781" y="39232"/>
                  </a:lnTo>
                  <a:cubicBezTo>
                    <a:pt x="50939" y="39296"/>
                    <a:pt x="51102" y="39327"/>
                    <a:pt x="51262" y="39327"/>
                  </a:cubicBezTo>
                  <a:cubicBezTo>
                    <a:pt x="51753" y="39327"/>
                    <a:pt x="52217" y="39038"/>
                    <a:pt x="52424" y="38553"/>
                  </a:cubicBezTo>
                  <a:lnTo>
                    <a:pt x="53329" y="36446"/>
                  </a:lnTo>
                  <a:cubicBezTo>
                    <a:pt x="53603" y="35803"/>
                    <a:pt x="53293" y="35053"/>
                    <a:pt x="52638" y="34779"/>
                  </a:cubicBezTo>
                  <a:lnTo>
                    <a:pt x="50733" y="33993"/>
                  </a:lnTo>
                  <a:cubicBezTo>
                    <a:pt x="50626" y="33958"/>
                    <a:pt x="50531" y="33934"/>
                    <a:pt x="50424" y="33922"/>
                  </a:cubicBezTo>
                  <a:cubicBezTo>
                    <a:pt x="50864" y="32457"/>
                    <a:pt x="51174" y="30945"/>
                    <a:pt x="51328" y="29374"/>
                  </a:cubicBezTo>
                  <a:cubicBezTo>
                    <a:pt x="51436" y="29409"/>
                    <a:pt x="51555" y="29433"/>
                    <a:pt x="51674" y="29433"/>
                  </a:cubicBezTo>
                  <a:lnTo>
                    <a:pt x="53757" y="29433"/>
                  </a:lnTo>
                  <a:cubicBezTo>
                    <a:pt x="54460" y="29433"/>
                    <a:pt x="55019" y="28862"/>
                    <a:pt x="55019" y="28171"/>
                  </a:cubicBezTo>
                  <a:lnTo>
                    <a:pt x="55019" y="25897"/>
                  </a:lnTo>
                  <a:cubicBezTo>
                    <a:pt x="55019" y="25195"/>
                    <a:pt x="54460" y="24623"/>
                    <a:pt x="53757" y="24623"/>
                  </a:cubicBezTo>
                  <a:lnTo>
                    <a:pt x="51674" y="24623"/>
                  </a:lnTo>
                  <a:cubicBezTo>
                    <a:pt x="51555" y="24623"/>
                    <a:pt x="51436" y="24647"/>
                    <a:pt x="51317" y="24683"/>
                  </a:cubicBezTo>
                  <a:cubicBezTo>
                    <a:pt x="51186" y="23385"/>
                    <a:pt x="50936" y="22111"/>
                    <a:pt x="50590" y="20885"/>
                  </a:cubicBezTo>
                  <a:cubicBezTo>
                    <a:pt x="50709" y="20873"/>
                    <a:pt x="50828" y="20861"/>
                    <a:pt x="50947" y="20813"/>
                  </a:cubicBezTo>
                  <a:lnTo>
                    <a:pt x="52888" y="20087"/>
                  </a:lnTo>
                  <a:cubicBezTo>
                    <a:pt x="53543" y="19837"/>
                    <a:pt x="53876" y="19099"/>
                    <a:pt x="53626" y="18444"/>
                  </a:cubicBezTo>
                  <a:lnTo>
                    <a:pt x="52793" y="16313"/>
                  </a:lnTo>
                  <a:cubicBezTo>
                    <a:pt x="52599" y="15813"/>
                    <a:pt x="52117" y="15508"/>
                    <a:pt x="51611" y="15508"/>
                  </a:cubicBezTo>
                  <a:cubicBezTo>
                    <a:pt x="51465" y="15508"/>
                    <a:pt x="51317" y="15533"/>
                    <a:pt x="51174" y="15586"/>
                  </a:cubicBezTo>
                  <a:lnTo>
                    <a:pt x="49233" y="16313"/>
                  </a:lnTo>
                  <a:cubicBezTo>
                    <a:pt x="49102" y="16360"/>
                    <a:pt x="48995" y="16432"/>
                    <a:pt x="48888" y="16515"/>
                  </a:cubicBezTo>
                  <a:cubicBezTo>
                    <a:pt x="48090" y="14955"/>
                    <a:pt x="47126" y="13503"/>
                    <a:pt x="46018" y="12169"/>
                  </a:cubicBezTo>
                  <a:cubicBezTo>
                    <a:pt x="46125" y="12110"/>
                    <a:pt x="46233" y="12038"/>
                    <a:pt x="46328" y="11955"/>
                  </a:cubicBezTo>
                  <a:lnTo>
                    <a:pt x="47780" y="10526"/>
                  </a:lnTo>
                  <a:cubicBezTo>
                    <a:pt x="48280" y="10026"/>
                    <a:pt x="48280" y="9216"/>
                    <a:pt x="47780" y="8716"/>
                  </a:cubicBezTo>
                  <a:lnTo>
                    <a:pt x="46125" y="7097"/>
                  </a:lnTo>
                  <a:cubicBezTo>
                    <a:pt x="45875" y="6853"/>
                    <a:pt x="45554" y="6731"/>
                    <a:pt x="45234" y="6731"/>
                  </a:cubicBezTo>
                  <a:cubicBezTo>
                    <a:pt x="44914" y="6731"/>
                    <a:pt x="44595" y="6853"/>
                    <a:pt x="44351" y="7097"/>
                  </a:cubicBezTo>
                  <a:lnTo>
                    <a:pt x="42899" y="8526"/>
                  </a:lnTo>
                  <a:cubicBezTo>
                    <a:pt x="42792" y="8621"/>
                    <a:pt x="42720" y="8728"/>
                    <a:pt x="42661" y="8847"/>
                  </a:cubicBezTo>
                  <a:cubicBezTo>
                    <a:pt x="41613" y="8014"/>
                    <a:pt x="40494" y="7252"/>
                    <a:pt x="39315" y="6597"/>
                  </a:cubicBezTo>
                  <a:cubicBezTo>
                    <a:pt x="39398" y="6502"/>
                    <a:pt x="39470" y="6407"/>
                    <a:pt x="39517" y="6287"/>
                  </a:cubicBezTo>
                  <a:lnTo>
                    <a:pt x="40351" y="4454"/>
                  </a:lnTo>
                  <a:cubicBezTo>
                    <a:pt x="40637" y="3811"/>
                    <a:pt x="40339" y="3061"/>
                    <a:pt x="39696" y="2775"/>
                  </a:cubicBezTo>
                  <a:lnTo>
                    <a:pt x="37541" y="1835"/>
                  </a:lnTo>
                  <a:cubicBezTo>
                    <a:pt x="37379" y="1764"/>
                    <a:pt x="37209" y="1731"/>
                    <a:pt x="37042" y="1731"/>
                  </a:cubicBezTo>
                  <a:cubicBezTo>
                    <a:pt x="36560" y="1731"/>
                    <a:pt x="36098" y="2009"/>
                    <a:pt x="35886" y="2477"/>
                  </a:cubicBezTo>
                  <a:lnTo>
                    <a:pt x="35065" y="4311"/>
                  </a:lnTo>
                  <a:cubicBezTo>
                    <a:pt x="35005" y="4430"/>
                    <a:pt x="34981" y="4561"/>
                    <a:pt x="34969" y="4692"/>
                  </a:cubicBezTo>
                  <a:cubicBezTo>
                    <a:pt x="33350" y="4156"/>
                    <a:pt x="31659" y="3787"/>
                    <a:pt x="29909" y="3620"/>
                  </a:cubicBezTo>
                  <a:cubicBezTo>
                    <a:pt x="29933" y="3501"/>
                    <a:pt x="29957" y="3394"/>
                    <a:pt x="29957" y="3263"/>
                  </a:cubicBezTo>
                  <a:lnTo>
                    <a:pt x="29957" y="1275"/>
                  </a:lnTo>
                  <a:cubicBezTo>
                    <a:pt x="29957" y="572"/>
                    <a:pt x="29397" y="1"/>
                    <a:pt x="28695" y="1"/>
                  </a:cubicBezTo>
                  <a:close/>
                </a:path>
              </a:pathLst>
            </a:custGeom>
            <a:solidFill>
              <a:schemeClr val="accent1">
                <a:alpha val="352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172"/>
            <p:cNvSpPr/>
            <p:nvPr/>
          </p:nvSpPr>
          <p:spPr>
            <a:xfrm rot="-5690379">
              <a:off x="7166082" y="2021255"/>
              <a:ext cx="802019" cy="802074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>
                <a:alpha val="240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0" name="Google Shape;840;p172"/>
          <p:cNvSpPr/>
          <p:nvPr/>
        </p:nvSpPr>
        <p:spPr>
          <a:xfrm rot="10381558">
            <a:off x="-530294" y="3285740"/>
            <a:ext cx="2576663" cy="2569832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5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1" name="Google Shape;841;p172"/>
          <p:cNvGrpSpPr/>
          <p:nvPr/>
        </p:nvGrpSpPr>
        <p:grpSpPr>
          <a:xfrm>
            <a:off x="1" y="-9"/>
            <a:ext cx="1350611" cy="5143540"/>
            <a:chOff x="1" y="-9"/>
            <a:chExt cx="1350611" cy="5143540"/>
          </a:xfrm>
        </p:grpSpPr>
        <p:grpSp>
          <p:nvGrpSpPr>
            <p:cNvPr id="842" name="Google Shape;842;p172"/>
            <p:cNvGrpSpPr/>
            <p:nvPr/>
          </p:nvGrpSpPr>
          <p:grpSpPr>
            <a:xfrm>
              <a:off x="1" y="-9"/>
              <a:ext cx="1258750" cy="1044032"/>
              <a:chOff x="413751" y="1050241"/>
              <a:chExt cx="1258750" cy="1044032"/>
            </a:xfrm>
          </p:grpSpPr>
          <p:sp>
            <p:nvSpPr>
              <p:cNvPr id="843" name="Google Shape;843;p172"/>
              <p:cNvSpPr/>
              <p:nvPr/>
            </p:nvSpPr>
            <p:spPr>
              <a:xfrm>
                <a:off x="1474950" y="1050241"/>
                <a:ext cx="121947" cy="651033"/>
              </a:xfrm>
              <a:custGeom>
                <a:rect b="b" l="l" r="r" t="t"/>
                <a:pathLst>
                  <a:path extrusionOk="0" h="7323" w="2823">
                    <a:moveTo>
                      <a:pt x="0" y="0"/>
                    </a:moveTo>
                    <a:lnTo>
                      <a:pt x="0" y="7323"/>
                    </a:lnTo>
                    <a:lnTo>
                      <a:pt x="2822" y="7323"/>
                    </a:lnTo>
                    <a:lnTo>
                      <a:pt x="28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4" name="Google Shape;844;p172"/>
              <p:cNvSpPr/>
              <p:nvPr/>
            </p:nvSpPr>
            <p:spPr>
              <a:xfrm>
                <a:off x="413751" y="1903900"/>
                <a:ext cx="949639" cy="122451"/>
              </a:xfrm>
              <a:custGeom>
                <a:rect b="b" l="l" r="r" t="t"/>
                <a:pathLst>
                  <a:path extrusionOk="0" h="2835" w="20218">
                    <a:moveTo>
                      <a:pt x="1" y="1"/>
                    </a:moveTo>
                    <a:lnTo>
                      <a:pt x="1" y="2834"/>
                    </a:lnTo>
                    <a:lnTo>
                      <a:pt x="20218" y="2834"/>
                    </a:lnTo>
                    <a:lnTo>
                      <a:pt x="202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5" name="Google Shape;845;p172"/>
              <p:cNvSpPr/>
              <p:nvPr/>
            </p:nvSpPr>
            <p:spPr>
              <a:xfrm>
                <a:off x="1229615" y="1535611"/>
                <a:ext cx="377050" cy="498960"/>
              </a:xfrm>
              <a:custGeom>
                <a:rect b="b" l="l" r="r" t="t"/>
                <a:pathLst>
                  <a:path extrusionOk="0" h="11550" w="8728">
                    <a:moveTo>
                      <a:pt x="5453" y="1"/>
                    </a:moveTo>
                    <a:lnTo>
                      <a:pt x="5453" y="2596"/>
                    </a:lnTo>
                    <a:cubicBezTo>
                      <a:pt x="5453" y="6549"/>
                      <a:pt x="5215" y="8276"/>
                      <a:pt x="1262" y="8276"/>
                    </a:cubicBezTo>
                    <a:lnTo>
                      <a:pt x="0" y="8276"/>
                    </a:lnTo>
                    <a:lnTo>
                      <a:pt x="0" y="11550"/>
                    </a:lnTo>
                    <a:lnTo>
                      <a:pt x="1262" y="11550"/>
                    </a:lnTo>
                    <a:cubicBezTo>
                      <a:pt x="7025" y="11550"/>
                      <a:pt x="8727" y="8347"/>
                      <a:pt x="8727" y="2596"/>
                    </a:cubicBezTo>
                    <a:lnTo>
                      <a:pt x="87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6" name="Google Shape;846;p172"/>
              <p:cNvSpPr/>
              <p:nvPr/>
            </p:nvSpPr>
            <p:spPr>
              <a:xfrm>
                <a:off x="1195660" y="1828290"/>
                <a:ext cx="70502" cy="265982"/>
              </a:xfrm>
              <a:custGeom>
                <a:rect b="b" l="l" r="r" t="t"/>
                <a:pathLst>
                  <a:path extrusionOk="0" h="6157" w="1632">
                    <a:moveTo>
                      <a:pt x="810" y="1"/>
                    </a:moveTo>
                    <a:cubicBezTo>
                      <a:pt x="358" y="1"/>
                      <a:pt x="0" y="370"/>
                      <a:pt x="0" y="822"/>
                    </a:cubicBezTo>
                    <a:lnTo>
                      <a:pt x="0" y="5335"/>
                    </a:lnTo>
                    <a:cubicBezTo>
                      <a:pt x="0" y="5787"/>
                      <a:pt x="358" y="6156"/>
                      <a:pt x="810" y="6156"/>
                    </a:cubicBezTo>
                    <a:cubicBezTo>
                      <a:pt x="1274" y="6156"/>
                      <a:pt x="1631" y="5787"/>
                      <a:pt x="1631" y="5335"/>
                    </a:cubicBezTo>
                    <a:lnTo>
                      <a:pt x="1631" y="822"/>
                    </a:lnTo>
                    <a:cubicBezTo>
                      <a:pt x="1631" y="370"/>
                      <a:pt x="1274" y="1"/>
                      <a:pt x="8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7" name="Google Shape;847;p172"/>
              <p:cNvSpPr/>
              <p:nvPr/>
            </p:nvSpPr>
            <p:spPr>
              <a:xfrm>
                <a:off x="1407037" y="1500144"/>
                <a:ext cx="265464" cy="71021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70" y="0"/>
                      <a:pt x="1" y="369"/>
                      <a:pt x="1" y="822"/>
                    </a:cubicBezTo>
                    <a:cubicBezTo>
                      <a:pt x="1" y="1274"/>
                      <a:pt x="370" y="1643"/>
                      <a:pt x="822" y="1643"/>
                    </a:cubicBezTo>
                    <a:lnTo>
                      <a:pt x="5323" y="1643"/>
                    </a:lnTo>
                    <a:cubicBezTo>
                      <a:pt x="5787" y="1643"/>
                      <a:pt x="6144" y="1274"/>
                      <a:pt x="6144" y="822"/>
                    </a:cubicBezTo>
                    <a:cubicBezTo>
                      <a:pt x="6144" y="369"/>
                      <a:pt x="5787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48" name="Google Shape;848;p172"/>
            <p:cNvSpPr/>
            <p:nvPr/>
          </p:nvSpPr>
          <p:spPr>
            <a:xfrm>
              <a:off x="364013" y="9"/>
              <a:ext cx="122472" cy="5143522"/>
            </a:xfrm>
            <a:custGeom>
              <a:rect b="b" l="l" r="r" t="t"/>
              <a:pathLst>
                <a:path extrusionOk="0" h="119063" w="2835">
                  <a:moveTo>
                    <a:pt x="1" y="0"/>
                  </a:moveTo>
                  <a:lnTo>
                    <a:pt x="1" y="119063"/>
                  </a:lnTo>
                  <a:lnTo>
                    <a:pt x="2835" y="119063"/>
                  </a:lnTo>
                  <a:lnTo>
                    <a:pt x="28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172"/>
            <p:cNvSpPr/>
            <p:nvPr/>
          </p:nvSpPr>
          <p:spPr>
            <a:xfrm>
              <a:off x="622737" y="2521299"/>
              <a:ext cx="292723" cy="121910"/>
            </a:xfrm>
            <a:custGeom>
              <a:rect b="b" l="l" r="r" t="t"/>
              <a:pathLst>
                <a:path extrusionOk="0" h="2822" w="6776">
                  <a:moveTo>
                    <a:pt x="1" y="0"/>
                  </a:moveTo>
                  <a:lnTo>
                    <a:pt x="1" y="2822"/>
                  </a:lnTo>
                  <a:lnTo>
                    <a:pt x="6775" y="2822"/>
                  </a:lnTo>
                  <a:lnTo>
                    <a:pt x="6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50" name="Google Shape;850;p172"/>
            <p:cNvGrpSpPr/>
            <p:nvPr/>
          </p:nvGrpSpPr>
          <p:grpSpPr>
            <a:xfrm>
              <a:off x="305916" y="2201922"/>
              <a:ext cx="458827" cy="739670"/>
              <a:chOff x="926875" y="5874100"/>
              <a:chExt cx="265525" cy="428050"/>
            </a:xfrm>
          </p:grpSpPr>
          <p:sp>
            <p:nvSpPr>
              <p:cNvPr id="851" name="Google Shape;851;p172"/>
              <p:cNvSpPr/>
              <p:nvPr/>
            </p:nvSpPr>
            <p:spPr>
              <a:xfrm>
                <a:off x="957225" y="5892250"/>
                <a:ext cx="81900" cy="393825"/>
              </a:xfrm>
              <a:custGeom>
                <a:rect b="b" l="l" r="r" t="t"/>
                <a:pathLst>
                  <a:path extrusionOk="0" h="15753" w="3276">
                    <a:moveTo>
                      <a:pt x="1" y="1"/>
                    </a:moveTo>
                    <a:lnTo>
                      <a:pt x="1" y="15753"/>
                    </a:lnTo>
                    <a:lnTo>
                      <a:pt x="3275" y="15753"/>
                    </a:ln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2" name="Google Shape;852;p172"/>
              <p:cNvSpPr/>
              <p:nvPr/>
            </p:nvSpPr>
            <p:spPr>
              <a:xfrm>
                <a:off x="957225" y="6054775"/>
                <a:ext cx="217025" cy="82175"/>
              </a:xfrm>
              <a:custGeom>
                <a:rect b="b" l="l" r="r" t="t"/>
                <a:pathLst>
                  <a:path extrusionOk="0" h="3287" w="8681">
                    <a:moveTo>
                      <a:pt x="1" y="0"/>
                    </a:moveTo>
                    <a:lnTo>
                      <a:pt x="1" y="3287"/>
                    </a:lnTo>
                    <a:lnTo>
                      <a:pt x="8681" y="3287"/>
                    </a:lnTo>
                    <a:lnTo>
                      <a:pt x="86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3" name="Google Shape;853;p172"/>
              <p:cNvSpPr/>
              <p:nvPr/>
            </p:nvSpPr>
            <p:spPr>
              <a:xfrm>
                <a:off x="926875" y="6266100"/>
                <a:ext cx="142600" cy="36050"/>
              </a:xfrm>
              <a:custGeom>
                <a:rect b="b" l="l" r="r" t="t"/>
                <a:pathLst>
                  <a:path extrusionOk="0" h="1442" w="5704">
                    <a:moveTo>
                      <a:pt x="727" y="1"/>
                    </a:moveTo>
                    <a:cubicBezTo>
                      <a:pt x="524" y="1"/>
                      <a:pt x="346" y="84"/>
                      <a:pt x="215" y="215"/>
                    </a:cubicBezTo>
                    <a:cubicBezTo>
                      <a:pt x="84" y="346"/>
                      <a:pt x="0" y="525"/>
                      <a:pt x="0" y="727"/>
                    </a:cubicBezTo>
                    <a:cubicBezTo>
                      <a:pt x="0" y="1120"/>
                      <a:pt x="322" y="1441"/>
                      <a:pt x="727" y="1441"/>
                    </a:cubicBezTo>
                    <a:lnTo>
                      <a:pt x="4989" y="1441"/>
                    </a:lnTo>
                    <a:cubicBezTo>
                      <a:pt x="5180" y="1441"/>
                      <a:pt x="5358" y="1370"/>
                      <a:pt x="5489" y="1239"/>
                    </a:cubicBezTo>
                    <a:cubicBezTo>
                      <a:pt x="5513" y="1215"/>
                      <a:pt x="5537" y="1191"/>
                      <a:pt x="5549" y="1180"/>
                    </a:cubicBezTo>
                    <a:cubicBezTo>
                      <a:pt x="5644" y="1049"/>
                      <a:pt x="5704" y="894"/>
                      <a:pt x="5704" y="727"/>
                    </a:cubicBezTo>
                    <a:cubicBezTo>
                      <a:pt x="5704" y="549"/>
                      <a:pt x="5644" y="394"/>
                      <a:pt x="5549" y="275"/>
                    </a:cubicBezTo>
                    <a:cubicBezTo>
                      <a:pt x="5418" y="108"/>
                      <a:pt x="5215" y="1"/>
                      <a:pt x="49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4" name="Google Shape;854;p172"/>
              <p:cNvSpPr/>
              <p:nvPr/>
            </p:nvSpPr>
            <p:spPr>
              <a:xfrm>
                <a:off x="1156375" y="6024700"/>
                <a:ext cx="36025" cy="142600"/>
              </a:xfrm>
              <a:custGeom>
                <a:rect b="b" l="l" r="r" t="t"/>
                <a:pathLst>
                  <a:path extrusionOk="0" h="5704" w="1441">
                    <a:moveTo>
                      <a:pt x="715" y="1"/>
                    </a:moveTo>
                    <a:cubicBezTo>
                      <a:pt x="631" y="1"/>
                      <a:pt x="560" y="13"/>
                      <a:pt x="476" y="37"/>
                    </a:cubicBezTo>
                    <a:cubicBezTo>
                      <a:pt x="203" y="132"/>
                      <a:pt x="0" y="406"/>
                      <a:pt x="0" y="715"/>
                    </a:cubicBezTo>
                    <a:lnTo>
                      <a:pt x="0" y="4978"/>
                    </a:lnTo>
                    <a:cubicBezTo>
                      <a:pt x="0" y="5299"/>
                      <a:pt x="203" y="5561"/>
                      <a:pt x="476" y="5656"/>
                    </a:cubicBezTo>
                    <a:cubicBezTo>
                      <a:pt x="560" y="5692"/>
                      <a:pt x="631" y="5704"/>
                      <a:pt x="715" y="5704"/>
                    </a:cubicBezTo>
                    <a:cubicBezTo>
                      <a:pt x="1119" y="5704"/>
                      <a:pt x="1441" y="5383"/>
                      <a:pt x="1441" y="4978"/>
                    </a:cubicBezTo>
                    <a:lnTo>
                      <a:pt x="1441" y="715"/>
                    </a:lnTo>
                    <a:cubicBezTo>
                      <a:pt x="1441" y="322"/>
                      <a:pt x="1119" y="1"/>
                      <a:pt x="7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5" name="Google Shape;855;p172"/>
              <p:cNvSpPr/>
              <p:nvPr/>
            </p:nvSpPr>
            <p:spPr>
              <a:xfrm>
                <a:off x="926875" y="5874100"/>
                <a:ext cx="142600" cy="36325"/>
              </a:xfrm>
              <a:custGeom>
                <a:rect b="b" l="l" r="r" t="t"/>
                <a:pathLst>
                  <a:path extrusionOk="0" h="1453" w="5704">
                    <a:moveTo>
                      <a:pt x="727" y="0"/>
                    </a:moveTo>
                    <a:cubicBezTo>
                      <a:pt x="322" y="0"/>
                      <a:pt x="0" y="322"/>
                      <a:pt x="0" y="727"/>
                    </a:cubicBezTo>
                    <a:cubicBezTo>
                      <a:pt x="0" y="1120"/>
                      <a:pt x="322" y="1453"/>
                      <a:pt x="727" y="1453"/>
                    </a:cubicBezTo>
                    <a:lnTo>
                      <a:pt x="4989" y="1453"/>
                    </a:lnTo>
                    <a:cubicBezTo>
                      <a:pt x="5215" y="1453"/>
                      <a:pt x="5418" y="1346"/>
                      <a:pt x="5549" y="1179"/>
                    </a:cubicBezTo>
                    <a:cubicBezTo>
                      <a:pt x="5644" y="1048"/>
                      <a:pt x="5704" y="893"/>
                      <a:pt x="5704" y="727"/>
                    </a:cubicBezTo>
                    <a:cubicBezTo>
                      <a:pt x="5704" y="560"/>
                      <a:pt x="5644" y="393"/>
                      <a:pt x="5549" y="274"/>
                    </a:cubicBezTo>
                    <a:cubicBezTo>
                      <a:pt x="5418" y="108"/>
                      <a:pt x="5215" y="0"/>
                      <a:pt x="49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56" name="Google Shape;856;p172"/>
            <p:cNvSpPr/>
            <p:nvPr/>
          </p:nvSpPr>
          <p:spPr>
            <a:xfrm>
              <a:off x="871697" y="2330442"/>
              <a:ext cx="478915" cy="478915"/>
            </a:xfrm>
            <a:custGeom>
              <a:rect b="b" l="l" r="r" t="t"/>
              <a:pathLst>
                <a:path extrusionOk="0" h="11086" w="11086">
                  <a:moveTo>
                    <a:pt x="5537" y="1192"/>
                  </a:moveTo>
                  <a:cubicBezTo>
                    <a:pt x="7942" y="1192"/>
                    <a:pt x="9894" y="3132"/>
                    <a:pt x="9894" y="5537"/>
                  </a:cubicBezTo>
                  <a:cubicBezTo>
                    <a:pt x="9894" y="7942"/>
                    <a:pt x="7942" y="9895"/>
                    <a:pt x="5537" y="9895"/>
                  </a:cubicBezTo>
                  <a:cubicBezTo>
                    <a:pt x="3132" y="9895"/>
                    <a:pt x="1191" y="7942"/>
                    <a:pt x="1191" y="5537"/>
                  </a:cubicBezTo>
                  <a:cubicBezTo>
                    <a:pt x="1191" y="3132"/>
                    <a:pt x="3132" y="1192"/>
                    <a:pt x="5537" y="1192"/>
                  </a:cubicBezTo>
                  <a:close/>
                  <a:moveTo>
                    <a:pt x="5537" y="1"/>
                  </a:moveTo>
                  <a:cubicBezTo>
                    <a:pt x="2477" y="1"/>
                    <a:pt x="0" y="2477"/>
                    <a:pt x="0" y="5537"/>
                  </a:cubicBezTo>
                  <a:cubicBezTo>
                    <a:pt x="0" y="8597"/>
                    <a:pt x="2477" y="11086"/>
                    <a:pt x="5537" y="11086"/>
                  </a:cubicBezTo>
                  <a:cubicBezTo>
                    <a:pt x="8597" y="11086"/>
                    <a:pt x="11085" y="8597"/>
                    <a:pt x="11085" y="5537"/>
                  </a:cubicBezTo>
                  <a:cubicBezTo>
                    <a:pt x="11085" y="2477"/>
                    <a:pt x="8597" y="1"/>
                    <a:pt x="5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172"/>
            <p:cNvSpPr/>
            <p:nvPr/>
          </p:nvSpPr>
          <p:spPr>
            <a:xfrm>
              <a:off x="955030" y="2413775"/>
              <a:ext cx="311731" cy="224294"/>
            </a:xfrm>
            <a:custGeom>
              <a:rect b="b" l="l" r="r" t="t"/>
              <a:pathLst>
                <a:path extrusionOk="0" h="5192" w="7216">
                  <a:moveTo>
                    <a:pt x="3608" y="1"/>
                  </a:moveTo>
                  <a:cubicBezTo>
                    <a:pt x="1822" y="1"/>
                    <a:pt x="334" y="1310"/>
                    <a:pt x="48" y="3013"/>
                  </a:cubicBezTo>
                  <a:cubicBezTo>
                    <a:pt x="24" y="3215"/>
                    <a:pt x="0" y="3406"/>
                    <a:pt x="0" y="3608"/>
                  </a:cubicBezTo>
                  <a:cubicBezTo>
                    <a:pt x="0" y="4180"/>
                    <a:pt x="131" y="4716"/>
                    <a:pt x="369" y="5192"/>
                  </a:cubicBezTo>
                  <a:lnTo>
                    <a:pt x="2167" y="5192"/>
                  </a:lnTo>
                  <a:cubicBezTo>
                    <a:pt x="1738" y="4799"/>
                    <a:pt x="1477" y="4239"/>
                    <a:pt x="1477" y="3608"/>
                  </a:cubicBezTo>
                  <a:cubicBezTo>
                    <a:pt x="1477" y="3406"/>
                    <a:pt x="1500" y="3203"/>
                    <a:pt x="1560" y="3013"/>
                  </a:cubicBezTo>
                  <a:cubicBezTo>
                    <a:pt x="1810" y="2120"/>
                    <a:pt x="2631" y="1477"/>
                    <a:pt x="3608" y="1477"/>
                  </a:cubicBezTo>
                  <a:cubicBezTo>
                    <a:pt x="4786" y="1477"/>
                    <a:pt x="5751" y="2430"/>
                    <a:pt x="5751" y="3608"/>
                  </a:cubicBezTo>
                  <a:cubicBezTo>
                    <a:pt x="5751" y="4239"/>
                    <a:pt x="5477" y="4799"/>
                    <a:pt x="5048" y="5192"/>
                  </a:cubicBezTo>
                  <a:lnTo>
                    <a:pt x="6858" y="5192"/>
                  </a:lnTo>
                  <a:cubicBezTo>
                    <a:pt x="7084" y="4716"/>
                    <a:pt x="7215" y="4180"/>
                    <a:pt x="7215" y="3608"/>
                  </a:cubicBezTo>
                  <a:cubicBezTo>
                    <a:pt x="7215" y="1620"/>
                    <a:pt x="5596" y="1"/>
                    <a:pt x="3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172"/>
            <p:cNvSpPr/>
            <p:nvPr/>
          </p:nvSpPr>
          <p:spPr>
            <a:xfrm>
              <a:off x="1082555" y="2400426"/>
              <a:ext cx="57672" cy="241272"/>
            </a:xfrm>
            <a:custGeom>
              <a:rect b="b" l="l" r="r" t="t"/>
              <a:pathLst>
                <a:path extrusionOk="0" h="5585" w="1335">
                  <a:moveTo>
                    <a:pt x="656" y="0"/>
                  </a:moveTo>
                  <a:lnTo>
                    <a:pt x="584" y="3262"/>
                  </a:lnTo>
                  <a:cubicBezTo>
                    <a:pt x="251" y="3298"/>
                    <a:pt x="1" y="3584"/>
                    <a:pt x="1" y="3917"/>
                  </a:cubicBezTo>
                  <a:cubicBezTo>
                    <a:pt x="1" y="4251"/>
                    <a:pt x="239" y="4525"/>
                    <a:pt x="549" y="4572"/>
                  </a:cubicBezTo>
                  <a:lnTo>
                    <a:pt x="537" y="5584"/>
                  </a:lnTo>
                  <a:lnTo>
                    <a:pt x="811" y="5584"/>
                  </a:lnTo>
                  <a:lnTo>
                    <a:pt x="787" y="4572"/>
                  </a:lnTo>
                  <a:cubicBezTo>
                    <a:pt x="1096" y="4525"/>
                    <a:pt x="1334" y="4251"/>
                    <a:pt x="1334" y="3917"/>
                  </a:cubicBezTo>
                  <a:cubicBezTo>
                    <a:pt x="1334" y="3584"/>
                    <a:pt x="1084" y="3298"/>
                    <a:pt x="763" y="3262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172"/>
            <p:cNvSpPr/>
            <p:nvPr/>
          </p:nvSpPr>
          <p:spPr>
            <a:xfrm>
              <a:off x="955030" y="2543892"/>
              <a:ext cx="93658" cy="94176"/>
            </a:xfrm>
            <a:custGeom>
              <a:rect b="b" l="l" r="r" t="t"/>
              <a:pathLst>
                <a:path extrusionOk="0" h="2180" w="2168">
                  <a:moveTo>
                    <a:pt x="48" y="1"/>
                  </a:moveTo>
                  <a:cubicBezTo>
                    <a:pt x="24" y="203"/>
                    <a:pt x="0" y="394"/>
                    <a:pt x="0" y="596"/>
                  </a:cubicBezTo>
                  <a:cubicBezTo>
                    <a:pt x="0" y="1168"/>
                    <a:pt x="131" y="1704"/>
                    <a:pt x="369" y="2180"/>
                  </a:cubicBezTo>
                  <a:lnTo>
                    <a:pt x="2167" y="2180"/>
                  </a:lnTo>
                  <a:cubicBezTo>
                    <a:pt x="1738" y="1787"/>
                    <a:pt x="1477" y="1227"/>
                    <a:pt x="1477" y="596"/>
                  </a:cubicBezTo>
                  <a:cubicBezTo>
                    <a:pt x="1477" y="394"/>
                    <a:pt x="1500" y="191"/>
                    <a:pt x="15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172"/>
            <p:cNvSpPr/>
            <p:nvPr/>
          </p:nvSpPr>
          <p:spPr>
            <a:xfrm>
              <a:off x="154250" y="3954125"/>
              <a:ext cx="541998" cy="541998"/>
            </a:xfrm>
            <a:custGeom>
              <a:rect b="b" l="l" r="r" t="t"/>
              <a:pathLst>
                <a:path extrusionOk="0" h="7395" w="7395">
                  <a:moveTo>
                    <a:pt x="3680" y="1370"/>
                  </a:moveTo>
                  <a:cubicBezTo>
                    <a:pt x="4037" y="1370"/>
                    <a:pt x="4323" y="1656"/>
                    <a:pt x="4323" y="2001"/>
                  </a:cubicBezTo>
                  <a:cubicBezTo>
                    <a:pt x="4323" y="2358"/>
                    <a:pt x="4037" y="2644"/>
                    <a:pt x="3680" y="2644"/>
                  </a:cubicBezTo>
                  <a:cubicBezTo>
                    <a:pt x="3335" y="2644"/>
                    <a:pt x="3049" y="2358"/>
                    <a:pt x="3049" y="2001"/>
                  </a:cubicBezTo>
                  <a:cubicBezTo>
                    <a:pt x="3049" y="1656"/>
                    <a:pt x="3335" y="1370"/>
                    <a:pt x="3680" y="1370"/>
                  </a:cubicBezTo>
                  <a:close/>
                  <a:moveTo>
                    <a:pt x="1918" y="3132"/>
                  </a:moveTo>
                  <a:cubicBezTo>
                    <a:pt x="2275" y="3132"/>
                    <a:pt x="2561" y="3418"/>
                    <a:pt x="2561" y="3775"/>
                  </a:cubicBezTo>
                  <a:cubicBezTo>
                    <a:pt x="2561" y="4120"/>
                    <a:pt x="2275" y="4406"/>
                    <a:pt x="1918" y="4406"/>
                  </a:cubicBezTo>
                  <a:cubicBezTo>
                    <a:pt x="1572" y="4406"/>
                    <a:pt x="1287" y="4120"/>
                    <a:pt x="1287" y="3775"/>
                  </a:cubicBezTo>
                  <a:cubicBezTo>
                    <a:pt x="1287" y="3418"/>
                    <a:pt x="1572" y="3132"/>
                    <a:pt x="1918" y="3132"/>
                  </a:cubicBezTo>
                  <a:close/>
                  <a:moveTo>
                    <a:pt x="3692" y="3132"/>
                  </a:moveTo>
                  <a:cubicBezTo>
                    <a:pt x="4049" y="3132"/>
                    <a:pt x="4335" y="3418"/>
                    <a:pt x="4335" y="3775"/>
                  </a:cubicBezTo>
                  <a:cubicBezTo>
                    <a:pt x="4335" y="4120"/>
                    <a:pt x="4049" y="4406"/>
                    <a:pt x="3692" y="4406"/>
                  </a:cubicBezTo>
                  <a:cubicBezTo>
                    <a:pt x="3346" y="4406"/>
                    <a:pt x="3061" y="4120"/>
                    <a:pt x="3061" y="3775"/>
                  </a:cubicBezTo>
                  <a:cubicBezTo>
                    <a:pt x="3061" y="3418"/>
                    <a:pt x="3346" y="3132"/>
                    <a:pt x="3692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8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7" y="4406"/>
                    <a:pt x="4811" y="4120"/>
                    <a:pt x="4811" y="3775"/>
                  </a:cubicBezTo>
                  <a:cubicBezTo>
                    <a:pt x="4811" y="3418"/>
                    <a:pt x="5097" y="3132"/>
                    <a:pt x="5454" y="3132"/>
                  </a:cubicBezTo>
                  <a:close/>
                  <a:moveTo>
                    <a:pt x="3680" y="4894"/>
                  </a:moveTo>
                  <a:cubicBezTo>
                    <a:pt x="4037" y="4894"/>
                    <a:pt x="4323" y="5180"/>
                    <a:pt x="4323" y="5537"/>
                  </a:cubicBezTo>
                  <a:cubicBezTo>
                    <a:pt x="4323" y="5883"/>
                    <a:pt x="4037" y="6168"/>
                    <a:pt x="3680" y="6168"/>
                  </a:cubicBezTo>
                  <a:cubicBezTo>
                    <a:pt x="3335" y="6168"/>
                    <a:pt x="3049" y="5883"/>
                    <a:pt x="3049" y="5537"/>
                  </a:cubicBezTo>
                  <a:cubicBezTo>
                    <a:pt x="3049" y="5180"/>
                    <a:pt x="3335" y="4894"/>
                    <a:pt x="3680" y="4894"/>
                  </a:cubicBezTo>
                  <a:close/>
                  <a:moveTo>
                    <a:pt x="3537" y="1"/>
                  </a:moveTo>
                  <a:cubicBezTo>
                    <a:pt x="3442" y="1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70" y="501"/>
                  </a:cubicBezTo>
                  <a:cubicBezTo>
                    <a:pt x="3168" y="513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8" y="213"/>
                    <a:pt x="2490" y="213"/>
                  </a:cubicBezTo>
                  <a:cubicBezTo>
                    <a:pt x="2466" y="213"/>
                    <a:pt x="2442" y="218"/>
                    <a:pt x="2418" y="227"/>
                  </a:cubicBezTo>
                  <a:lnTo>
                    <a:pt x="2132" y="346"/>
                  </a:lnTo>
                  <a:cubicBezTo>
                    <a:pt x="2049" y="382"/>
                    <a:pt x="2001" y="489"/>
                    <a:pt x="2037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8" y="858"/>
                  </a:cubicBezTo>
                  <a:cubicBezTo>
                    <a:pt x="1989" y="953"/>
                    <a:pt x="1811" y="1072"/>
                    <a:pt x="1656" y="1203"/>
                  </a:cubicBezTo>
                  <a:cubicBezTo>
                    <a:pt x="1644" y="1191"/>
                    <a:pt x="1644" y="1180"/>
                    <a:pt x="1632" y="1168"/>
                  </a:cubicBezTo>
                  <a:lnTo>
                    <a:pt x="1441" y="977"/>
                  </a:lnTo>
                  <a:cubicBezTo>
                    <a:pt x="1406" y="941"/>
                    <a:pt x="1361" y="924"/>
                    <a:pt x="1316" y="924"/>
                  </a:cubicBezTo>
                  <a:cubicBezTo>
                    <a:pt x="1272" y="924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6" y="1263"/>
                    <a:pt x="906" y="1370"/>
                    <a:pt x="977" y="1442"/>
                  </a:cubicBezTo>
                  <a:lnTo>
                    <a:pt x="1168" y="1632"/>
                  </a:lnTo>
                  <a:cubicBezTo>
                    <a:pt x="1179" y="1644"/>
                    <a:pt x="1179" y="1656"/>
                    <a:pt x="1191" y="1656"/>
                  </a:cubicBezTo>
                  <a:cubicBezTo>
                    <a:pt x="1060" y="1811"/>
                    <a:pt x="953" y="1977"/>
                    <a:pt x="858" y="2156"/>
                  </a:cubicBezTo>
                  <a:cubicBezTo>
                    <a:pt x="846" y="2156"/>
                    <a:pt x="834" y="2144"/>
                    <a:pt x="834" y="2144"/>
                  </a:cubicBezTo>
                  <a:lnTo>
                    <a:pt x="572" y="2037"/>
                  </a:lnTo>
                  <a:cubicBezTo>
                    <a:pt x="551" y="2028"/>
                    <a:pt x="528" y="2023"/>
                    <a:pt x="505" y="2023"/>
                  </a:cubicBezTo>
                  <a:cubicBezTo>
                    <a:pt x="439" y="2023"/>
                    <a:pt x="373" y="2061"/>
                    <a:pt x="346" y="2132"/>
                  </a:cubicBezTo>
                  <a:lnTo>
                    <a:pt x="227" y="2418"/>
                  </a:lnTo>
                  <a:cubicBezTo>
                    <a:pt x="191" y="2501"/>
                    <a:pt x="227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7" y="2954"/>
                    <a:pt x="489" y="3168"/>
                    <a:pt x="465" y="3370"/>
                  </a:cubicBezTo>
                  <a:lnTo>
                    <a:pt x="167" y="3370"/>
                  </a:lnTo>
                  <a:cubicBezTo>
                    <a:pt x="72" y="3370"/>
                    <a:pt x="1" y="3454"/>
                    <a:pt x="1" y="3549"/>
                  </a:cubicBezTo>
                  <a:lnTo>
                    <a:pt x="1" y="3858"/>
                  </a:lnTo>
                  <a:cubicBezTo>
                    <a:pt x="1" y="3954"/>
                    <a:pt x="72" y="4037"/>
                    <a:pt x="167" y="4037"/>
                  </a:cubicBezTo>
                  <a:lnTo>
                    <a:pt x="453" y="4037"/>
                  </a:lnTo>
                  <a:cubicBezTo>
                    <a:pt x="453" y="4037"/>
                    <a:pt x="465" y="4025"/>
                    <a:pt x="465" y="4025"/>
                  </a:cubicBezTo>
                  <a:cubicBezTo>
                    <a:pt x="489" y="4204"/>
                    <a:pt x="525" y="4382"/>
                    <a:pt x="560" y="4549"/>
                  </a:cubicBezTo>
                  <a:lnTo>
                    <a:pt x="548" y="4549"/>
                  </a:lnTo>
                  <a:lnTo>
                    <a:pt x="287" y="4656"/>
                  </a:lnTo>
                  <a:cubicBezTo>
                    <a:pt x="203" y="4692"/>
                    <a:pt x="156" y="4787"/>
                    <a:pt x="191" y="4871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2"/>
                    <a:pt x="525" y="5263"/>
                  </a:cubicBezTo>
                  <a:lnTo>
                    <a:pt x="775" y="5168"/>
                  </a:lnTo>
                  <a:cubicBezTo>
                    <a:pt x="787" y="5168"/>
                    <a:pt x="787" y="5168"/>
                    <a:pt x="798" y="5156"/>
                  </a:cubicBezTo>
                  <a:cubicBezTo>
                    <a:pt x="906" y="5371"/>
                    <a:pt x="1037" y="5573"/>
                    <a:pt x="1179" y="5752"/>
                  </a:cubicBezTo>
                  <a:cubicBezTo>
                    <a:pt x="1179" y="5763"/>
                    <a:pt x="1168" y="5763"/>
                    <a:pt x="1168" y="5763"/>
                  </a:cubicBezTo>
                  <a:lnTo>
                    <a:pt x="977" y="5966"/>
                  </a:lnTo>
                  <a:cubicBezTo>
                    <a:pt x="906" y="6025"/>
                    <a:pt x="906" y="6144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2" y="6475"/>
                    <a:pt x="1316" y="6475"/>
                  </a:cubicBezTo>
                  <a:cubicBezTo>
                    <a:pt x="1361" y="6475"/>
                    <a:pt x="1406" y="6460"/>
                    <a:pt x="1441" y="6430"/>
                  </a:cubicBezTo>
                  <a:lnTo>
                    <a:pt x="1632" y="6228"/>
                  </a:lnTo>
                  <a:cubicBezTo>
                    <a:pt x="1644" y="6228"/>
                    <a:pt x="1644" y="6228"/>
                    <a:pt x="1644" y="6216"/>
                  </a:cubicBezTo>
                  <a:cubicBezTo>
                    <a:pt x="1787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30" y="6883"/>
                    <a:pt x="1977" y="6978"/>
                    <a:pt x="2061" y="7026"/>
                  </a:cubicBezTo>
                  <a:lnTo>
                    <a:pt x="2346" y="7145"/>
                  </a:lnTo>
                  <a:cubicBezTo>
                    <a:pt x="2368" y="7154"/>
                    <a:pt x="2391" y="7158"/>
                    <a:pt x="2415" y="7158"/>
                  </a:cubicBezTo>
                  <a:cubicBezTo>
                    <a:pt x="2481" y="7158"/>
                    <a:pt x="2546" y="7123"/>
                    <a:pt x="2573" y="7061"/>
                  </a:cubicBezTo>
                  <a:lnTo>
                    <a:pt x="2680" y="6811"/>
                  </a:lnTo>
                  <a:cubicBezTo>
                    <a:pt x="2692" y="6799"/>
                    <a:pt x="2692" y="6799"/>
                    <a:pt x="2692" y="6787"/>
                  </a:cubicBezTo>
                  <a:cubicBezTo>
                    <a:pt x="2906" y="6859"/>
                    <a:pt x="3132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8"/>
                  </a:lnTo>
                  <a:cubicBezTo>
                    <a:pt x="3370" y="7323"/>
                    <a:pt x="3442" y="7395"/>
                    <a:pt x="3537" y="7395"/>
                  </a:cubicBezTo>
                  <a:lnTo>
                    <a:pt x="3858" y="7395"/>
                  </a:lnTo>
                  <a:cubicBezTo>
                    <a:pt x="3954" y="7395"/>
                    <a:pt x="4025" y="7323"/>
                    <a:pt x="4025" y="7228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30"/>
                  </a:cubicBezTo>
                  <a:cubicBezTo>
                    <a:pt x="4239" y="6906"/>
                    <a:pt x="4442" y="6859"/>
                    <a:pt x="4632" y="6799"/>
                  </a:cubicBezTo>
                  <a:cubicBezTo>
                    <a:pt x="4632" y="6811"/>
                    <a:pt x="4644" y="6823"/>
                    <a:pt x="4644" y="6835"/>
                  </a:cubicBezTo>
                  <a:lnTo>
                    <a:pt x="4751" y="7085"/>
                  </a:lnTo>
                  <a:cubicBezTo>
                    <a:pt x="4779" y="7149"/>
                    <a:pt x="4842" y="7192"/>
                    <a:pt x="4913" y="7192"/>
                  </a:cubicBezTo>
                  <a:cubicBezTo>
                    <a:pt x="4934" y="7192"/>
                    <a:pt x="4956" y="7189"/>
                    <a:pt x="4978" y="7180"/>
                  </a:cubicBezTo>
                  <a:lnTo>
                    <a:pt x="5263" y="7061"/>
                  </a:lnTo>
                  <a:cubicBezTo>
                    <a:pt x="5347" y="7026"/>
                    <a:pt x="5394" y="6918"/>
                    <a:pt x="5359" y="6835"/>
                  </a:cubicBezTo>
                  <a:lnTo>
                    <a:pt x="5251" y="6573"/>
                  </a:lnTo>
                  <a:cubicBezTo>
                    <a:pt x="5251" y="6561"/>
                    <a:pt x="5240" y="6561"/>
                    <a:pt x="5240" y="6549"/>
                  </a:cubicBezTo>
                  <a:cubicBezTo>
                    <a:pt x="5418" y="6454"/>
                    <a:pt x="5585" y="6335"/>
                    <a:pt x="5740" y="6204"/>
                  </a:cubicBezTo>
                  <a:cubicBezTo>
                    <a:pt x="5751" y="6216"/>
                    <a:pt x="5751" y="6228"/>
                    <a:pt x="5763" y="6228"/>
                  </a:cubicBezTo>
                  <a:lnTo>
                    <a:pt x="5954" y="6430"/>
                  </a:lnTo>
                  <a:cubicBezTo>
                    <a:pt x="5990" y="6460"/>
                    <a:pt x="6034" y="6475"/>
                    <a:pt x="6079" y="6475"/>
                  </a:cubicBezTo>
                  <a:cubicBezTo>
                    <a:pt x="6124" y="6475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90" y="6144"/>
                    <a:pt x="6490" y="6025"/>
                    <a:pt x="6430" y="5966"/>
                  </a:cubicBezTo>
                  <a:lnTo>
                    <a:pt x="6228" y="5763"/>
                  </a:lnTo>
                  <a:cubicBezTo>
                    <a:pt x="6216" y="5763"/>
                    <a:pt x="6204" y="5752"/>
                    <a:pt x="6192" y="5740"/>
                  </a:cubicBezTo>
                  <a:cubicBezTo>
                    <a:pt x="6323" y="5585"/>
                    <a:pt x="6430" y="5418"/>
                    <a:pt x="6525" y="5240"/>
                  </a:cubicBezTo>
                  <a:cubicBezTo>
                    <a:pt x="6537" y="5252"/>
                    <a:pt x="6549" y="5252"/>
                    <a:pt x="6573" y="5263"/>
                  </a:cubicBezTo>
                  <a:lnTo>
                    <a:pt x="6823" y="5371"/>
                  </a:lnTo>
                  <a:cubicBezTo>
                    <a:pt x="6844" y="5380"/>
                    <a:pt x="6867" y="5384"/>
                    <a:pt x="6890" y="5384"/>
                  </a:cubicBezTo>
                  <a:cubicBezTo>
                    <a:pt x="6956" y="5384"/>
                    <a:pt x="7023" y="5346"/>
                    <a:pt x="7049" y="5275"/>
                  </a:cubicBezTo>
                  <a:lnTo>
                    <a:pt x="7168" y="4990"/>
                  </a:lnTo>
                  <a:cubicBezTo>
                    <a:pt x="7204" y="4906"/>
                    <a:pt x="7168" y="4799"/>
                    <a:pt x="7073" y="4763"/>
                  </a:cubicBezTo>
                  <a:lnTo>
                    <a:pt x="6823" y="4656"/>
                  </a:lnTo>
                  <a:cubicBezTo>
                    <a:pt x="6811" y="4656"/>
                    <a:pt x="6787" y="4644"/>
                    <a:pt x="6775" y="4644"/>
                  </a:cubicBezTo>
                  <a:cubicBezTo>
                    <a:pt x="6835" y="4442"/>
                    <a:pt x="6883" y="4239"/>
                    <a:pt x="6894" y="4025"/>
                  </a:cubicBezTo>
                  <a:lnTo>
                    <a:pt x="7228" y="4025"/>
                  </a:lnTo>
                  <a:cubicBezTo>
                    <a:pt x="7323" y="4025"/>
                    <a:pt x="7395" y="3954"/>
                    <a:pt x="7395" y="3858"/>
                  </a:cubicBezTo>
                  <a:lnTo>
                    <a:pt x="7395" y="3549"/>
                  </a:lnTo>
                  <a:cubicBezTo>
                    <a:pt x="7395" y="3454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894" y="3382"/>
                  </a:cubicBezTo>
                  <a:cubicBezTo>
                    <a:pt x="6883" y="3204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47" y="2846"/>
                  </a:cubicBezTo>
                  <a:lnTo>
                    <a:pt x="7109" y="2751"/>
                  </a:lnTo>
                  <a:cubicBezTo>
                    <a:pt x="7204" y="2715"/>
                    <a:pt x="7240" y="2620"/>
                    <a:pt x="7204" y="2525"/>
                  </a:cubicBezTo>
                  <a:lnTo>
                    <a:pt x="7097" y="2239"/>
                  </a:lnTo>
                  <a:cubicBezTo>
                    <a:pt x="7068" y="2163"/>
                    <a:pt x="7002" y="2125"/>
                    <a:pt x="6927" y="2125"/>
                  </a:cubicBezTo>
                  <a:cubicBezTo>
                    <a:pt x="6909" y="2125"/>
                    <a:pt x="6890" y="2127"/>
                    <a:pt x="6871" y="2132"/>
                  </a:cubicBezTo>
                  <a:lnTo>
                    <a:pt x="6621" y="2239"/>
                  </a:lnTo>
                  <a:cubicBezTo>
                    <a:pt x="6597" y="2239"/>
                    <a:pt x="6585" y="2251"/>
                    <a:pt x="6573" y="2263"/>
                  </a:cubicBezTo>
                  <a:cubicBezTo>
                    <a:pt x="6466" y="2049"/>
                    <a:pt x="6335" y="1846"/>
                    <a:pt x="6180" y="1668"/>
                  </a:cubicBezTo>
                  <a:cubicBezTo>
                    <a:pt x="6204" y="1656"/>
                    <a:pt x="6216" y="1644"/>
                    <a:pt x="6228" y="1632"/>
                  </a:cubicBezTo>
                  <a:lnTo>
                    <a:pt x="6430" y="1442"/>
                  </a:lnTo>
                  <a:cubicBezTo>
                    <a:pt x="6490" y="1370"/>
                    <a:pt x="6490" y="1263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4" y="924"/>
                    <a:pt x="6079" y="924"/>
                  </a:cubicBezTo>
                  <a:cubicBezTo>
                    <a:pt x="6034" y="924"/>
                    <a:pt x="5990" y="941"/>
                    <a:pt x="5954" y="977"/>
                  </a:cubicBezTo>
                  <a:lnTo>
                    <a:pt x="5763" y="1168"/>
                  </a:lnTo>
                  <a:cubicBezTo>
                    <a:pt x="5751" y="1180"/>
                    <a:pt x="5740" y="1203"/>
                    <a:pt x="5740" y="1215"/>
                  </a:cubicBezTo>
                  <a:cubicBezTo>
                    <a:pt x="5597" y="1096"/>
                    <a:pt x="5442" y="1001"/>
                    <a:pt x="5287" y="906"/>
                  </a:cubicBezTo>
                  <a:cubicBezTo>
                    <a:pt x="5299" y="894"/>
                    <a:pt x="5311" y="882"/>
                    <a:pt x="5311" y="858"/>
                  </a:cubicBezTo>
                  <a:lnTo>
                    <a:pt x="5430" y="608"/>
                  </a:lnTo>
                  <a:cubicBezTo>
                    <a:pt x="5466" y="525"/>
                    <a:pt x="5430" y="418"/>
                    <a:pt x="5335" y="382"/>
                  </a:cubicBezTo>
                  <a:lnTo>
                    <a:pt x="5049" y="251"/>
                  </a:lnTo>
                  <a:cubicBezTo>
                    <a:pt x="5030" y="243"/>
                    <a:pt x="5010" y="239"/>
                    <a:pt x="4989" y="239"/>
                  </a:cubicBezTo>
                  <a:cubicBezTo>
                    <a:pt x="4920" y="239"/>
                    <a:pt x="4850" y="282"/>
                    <a:pt x="4823" y="346"/>
                  </a:cubicBezTo>
                  <a:lnTo>
                    <a:pt x="4716" y="596"/>
                  </a:lnTo>
                  <a:cubicBezTo>
                    <a:pt x="4704" y="608"/>
                    <a:pt x="4704" y="632"/>
                    <a:pt x="4704" y="644"/>
                  </a:cubicBezTo>
                  <a:cubicBezTo>
                    <a:pt x="4478" y="572"/>
                    <a:pt x="4251" y="525"/>
                    <a:pt x="4025" y="501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4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172"/>
            <p:cNvSpPr/>
            <p:nvPr/>
          </p:nvSpPr>
          <p:spPr>
            <a:xfrm>
              <a:off x="1122711" y="3753467"/>
              <a:ext cx="122493" cy="1390028"/>
            </a:xfrm>
            <a:custGeom>
              <a:rect b="b" l="l" r="r" t="t"/>
              <a:pathLst>
                <a:path extrusionOk="0" h="32171" w="2835">
                  <a:moveTo>
                    <a:pt x="1" y="0"/>
                  </a:moveTo>
                  <a:lnTo>
                    <a:pt x="1" y="32171"/>
                  </a:lnTo>
                  <a:lnTo>
                    <a:pt x="2835" y="32171"/>
                  </a:lnTo>
                  <a:lnTo>
                    <a:pt x="28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172"/>
            <p:cNvSpPr/>
            <p:nvPr/>
          </p:nvSpPr>
          <p:spPr>
            <a:xfrm>
              <a:off x="4" y="3428325"/>
              <a:ext cx="1011199" cy="122522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172"/>
            <p:cNvSpPr/>
            <p:nvPr/>
          </p:nvSpPr>
          <p:spPr>
            <a:xfrm>
              <a:off x="877336" y="3420121"/>
              <a:ext cx="377115" cy="498528"/>
            </a:xfrm>
            <a:custGeom>
              <a:rect b="b" l="l" r="r" t="t"/>
              <a:pathLst>
                <a:path extrusionOk="0" h="11538" w="8728">
                  <a:moveTo>
                    <a:pt x="1" y="0"/>
                  </a:moveTo>
                  <a:lnTo>
                    <a:pt x="1" y="3274"/>
                  </a:lnTo>
                  <a:lnTo>
                    <a:pt x="1275" y="3274"/>
                  </a:lnTo>
                  <a:cubicBezTo>
                    <a:pt x="5215" y="3274"/>
                    <a:pt x="5454" y="5001"/>
                    <a:pt x="5454" y="8954"/>
                  </a:cubicBezTo>
                  <a:lnTo>
                    <a:pt x="5454" y="11537"/>
                  </a:lnTo>
                  <a:lnTo>
                    <a:pt x="8728" y="11537"/>
                  </a:lnTo>
                  <a:lnTo>
                    <a:pt x="8728" y="8954"/>
                  </a:lnTo>
                  <a:cubicBezTo>
                    <a:pt x="8728" y="3191"/>
                    <a:pt x="7025" y="0"/>
                    <a:pt x="1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172"/>
            <p:cNvSpPr/>
            <p:nvPr/>
          </p:nvSpPr>
          <p:spPr>
            <a:xfrm>
              <a:off x="843375" y="3360408"/>
              <a:ext cx="71033" cy="265510"/>
            </a:xfrm>
            <a:custGeom>
              <a:rect b="b" l="l" r="r" t="t"/>
              <a:pathLst>
                <a:path extrusionOk="0" h="6145" w="1644">
                  <a:moveTo>
                    <a:pt x="822" y="1"/>
                  </a:moveTo>
                  <a:cubicBezTo>
                    <a:pt x="358" y="1"/>
                    <a:pt x="1" y="370"/>
                    <a:pt x="1" y="822"/>
                  </a:cubicBezTo>
                  <a:lnTo>
                    <a:pt x="1" y="5335"/>
                  </a:lnTo>
                  <a:cubicBezTo>
                    <a:pt x="1" y="5787"/>
                    <a:pt x="358" y="6145"/>
                    <a:pt x="822" y="6145"/>
                  </a:cubicBezTo>
                  <a:cubicBezTo>
                    <a:pt x="1275" y="6145"/>
                    <a:pt x="1644" y="5787"/>
                    <a:pt x="1644" y="5335"/>
                  </a:cubicBezTo>
                  <a:lnTo>
                    <a:pt x="1644" y="822"/>
                  </a:ln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172"/>
            <p:cNvSpPr/>
            <p:nvPr/>
          </p:nvSpPr>
          <p:spPr>
            <a:xfrm>
              <a:off x="1054832" y="3883089"/>
              <a:ext cx="265467" cy="71033"/>
            </a:xfrm>
            <a:custGeom>
              <a:rect b="b" l="l" r="r" t="t"/>
              <a:pathLst>
                <a:path extrusionOk="0" h="1644" w="6144">
                  <a:moveTo>
                    <a:pt x="822" y="1"/>
                  </a:moveTo>
                  <a:cubicBezTo>
                    <a:pt x="369" y="1"/>
                    <a:pt x="0" y="370"/>
                    <a:pt x="0" y="822"/>
                  </a:cubicBezTo>
                  <a:cubicBezTo>
                    <a:pt x="0" y="1275"/>
                    <a:pt x="369" y="1644"/>
                    <a:pt x="822" y="1644"/>
                  </a:cubicBezTo>
                  <a:lnTo>
                    <a:pt x="5322" y="1644"/>
                  </a:lnTo>
                  <a:cubicBezTo>
                    <a:pt x="5787" y="1644"/>
                    <a:pt x="6144" y="1275"/>
                    <a:pt x="6144" y="822"/>
                  </a:cubicBezTo>
                  <a:cubicBezTo>
                    <a:pt x="6144" y="370"/>
                    <a:pt x="5787" y="1"/>
                    <a:pt x="5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173"/>
          <p:cNvGrpSpPr/>
          <p:nvPr/>
        </p:nvGrpSpPr>
        <p:grpSpPr>
          <a:xfrm>
            <a:off x="-1" y="-23"/>
            <a:ext cx="986724" cy="959451"/>
            <a:chOff x="-1" y="-23"/>
            <a:chExt cx="986724" cy="959451"/>
          </a:xfrm>
        </p:grpSpPr>
        <p:sp>
          <p:nvSpPr>
            <p:cNvPr id="868" name="Google Shape;868;p173"/>
            <p:cNvSpPr/>
            <p:nvPr/>
          </p:nvSpPr>
          <p:spPr>
            <a:xfrm rot="-5400000">
              <a:off x="166454" y="601545"/>
              <a:ext cx="121975" cy="454885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173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173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173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173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3" name="Google Shape;873;p173"/>
          <p:cNvGrpSpPr/>
          <p:nvPr/>
        </p:nvGrpSpPr>
        <p:grpSpPr>
          <a:xfrm flipH="1">
            <a:off x="8574663" y="2"/>
            <a:ext cx="986724" cy="959451"/>
            <a:chOff x="-1" y="-23"/>
            <a:chExt cx="986724" cy="959451"/>
          </a:xfrm>
        </p:grpSpPr>
        <p:sp>
          <p:nvSpPr>
            <p:cNvPr id="874" name="Google Shape;874;p173"/>
            <p:cNvSpPr/>
            <p:nvPr/>
          </p:nvSpPr>
          <p:spPr>
            <a:xfrm rot="-5400000">
              <a:off x="166454" y="601545"/>
              <a:ext cx="121975" cy="454885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173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173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173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173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9" name="Google Shape;879;p173"/>
          <p:cNvGrpSpPr/>
          <p:nvPr/>
        </p:nvGrpSpPr>
        <p:grpSpPr>
          <a:xfrm flipH="1">
            <a:off x="-245469" y="4805263"/>
            <a:ext cx="1932971" cy="666322"/>
            <a:chOff x="7213579" y="4485138"/>
            <a:chExt cx="1932971" cy="666322"/>
          </a:xfrm>
        </p:grpSpPr>
        <p:sp>
          <p:nvSpPr>
            <p:cNvPr id="880" name="Google Shape;880;p173"/>
            <p:cNvSpPr/>
            <p:nvPr/>
          </p:nvSpPr>
          <p:spPr>
            <a:xfrm rot="10800000">
              <a:off x="8271019" y="4560750"/>
              <a:ext cx="875530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173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173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173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84" name="Google Shape;884;p173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885" name="Google Shape;885;p173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6" name="Google Shape;886;p173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7" name="Google Shape;887;p173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88" name="Google Shape;888;p173"/>
          <p:cNvSpPr/>
          <p:nvPr/>
        </p:nvSpPr>
        <p:spPr>
          <a:xfrm rot="-5690340">
            <a:off x="8186291" y="770123"/>
            <a:ext cx="1091417" cy="1091417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173"/>
          <p:cNvSpPr/>
          <p:nvPr/>
        </p:nvSpPr>
        <p:spPr>
          <a:xfrm rot="10381545">
            <a:off x="8540439" y="-846016"/>
            <a:ext cx="1566919" cy="1562765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173"/>
          <p:cNvSpPr/>
          <p:nvPr/>
        </p:nvSpPr>
        <p:spPr>
          <a:xfrm>
            <a:off x="6902125" y="-389900"/>
            <a:ext cx="1549226" cy="1522082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173"/>
          <p:cNvSpPr txBox="1"/>
          <p:nvPr>
            <p:ph type="title"/>
          </p:nvPr>
        </p:nvSpPr>
        <p:spPr>
          <a:xfrm>
            <a:off x="709350" y="537550"/>
            <a:ext cx="7725300" cy="4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92" name="Google Shape;892;p173"/>
          <p:cNvSpPr txBox="1"/>
          <p:nvPr>
            <p:ph idx="1" type="body"/>
          </p:nvPr>
        </p:nvSpPr>
        <p:spPr>
          <a:xfrm>
            <a:off x="1286424" y="1152475"/>
            <a:ext cx="6576600" cy="34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93" name="Google Shape;893;p173"/>
          <p:cNvSpPr/>
          <p:nvPr/>
        </p:nvSpPr>
        <p:spPr>
          <a:xfrm rot="10800000">
            <a:off x="-1336197" y="3789092"/>
            <a:ext cx="2715041" cy="2707843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Google Shape;895;p174"/>
          <p:cNvGrpSpPr/>
          <p:nvPr/>
        </p:nvGrpSpPr>
        <p:grpSpPr>
          <a:xfrm flipH="1">
            <a:off x="-381001" y="4805263"/>
            <a:ext cx="1932971" cy="666322"/>
            <a:chOff x="7213579" y="4485138"/>
            <a:chExt cx="1932971" cy="666322"/>
          </a:xfrm>
        </p:grpSpPr>
        <p:sp>
          <p:nvSpPr>
            <p:cNvPr id="896" name="Google Shape;896;p174"/>
            <p:cNvSpPr/>
            <p:nvPr/>
          </p:nvSpPr>
          <p:spPr>
            <a:xfrm rot="10800000">
              <a:off x="8271019" y="4560750"/>
              <a:ext cx="875530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174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174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174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00" name="Google Shape;900;p174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901" name="Google Shape;901;p174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2" name="Google Shape;902;p174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3" name="Google Shape;903;p174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04" name="Google Shape;904;p174"/>
          <p:cNvGrpSpPr/>
          <p:nvPr/>
        </p:nvGrpSpPr>
        <p:grpSpPr>
          <a:xfrm flipH="1">
            <a:off x="8193663" y="-23"/>
            <a:ext cx="986724" cy="959451"/>
            <a:chOff x="-1" y="-23"/>
            <a:chExt cx="986724" cy="959451"/>
          </a:xfrm>
        </p:grpSpPr>
        <p:sp>
          <p:nvSpPr>
            <p:cNvPr id="905" name="Google Shape;905;p174"/>
            <p:cNvSpPr/>
            <p:nvPr/>
          </p:nvSpPr>
          <p:spPr>
            <a:xfrm rot="-5400000">
              <a:off x="166454" y="601545"/>
              <a:ext cx="121975" cy="454885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174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174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174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174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0" name="Google Shape;910;p174"/>
          <p:cNvSpPr/>
          <p:nvPr/>
        </p:nvSpPr>
        <p:spPr>
          <a:xfrm rot="-5690351">
            <a:off x="-483791" y="362359"/>
            <a:ext cx="1613832" cy="1613869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p174"/>
          <p:cNvSpPr/>
          <p:nvPr/>
        </p:nvSpPr>
        <p:spPr>
          <a:xfrm rot="10381548">
            <a:off x="7975726" y="3493042"/>
            <a:ext cx="1868664" cy="1863757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2" name="Google Shape;912;p174"/>
          <p:cNvSpPr/>
          <p:nvPr/>
        </p:nvSpPr>
        <p:spPr>
          <a:xfrm>
            <a:off x="6666541" y="4479824"/>
            <a:ext cx="1254043" cy="1232071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3" name="Google Shape;913;p174"/>
          <p:cNvSpPr/>
          <p:nvPr/>
        </p:nvSpPr>
        <p:spPr>
          <a:xfrm>
            <a:off x="652216" y="-747701"/>
            <a:ext cx="1254043" cy="1232071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174"/>
          <p:cNvSpPr txBox="1"/>
          <p:nvPr>
            <p:ph type="title"/>
          </p:nvPr>
        </p:nvSpPr>
        <p:spPr>
          <a:xfrm>
            <a:off x="709350" y="537550"/>
            <a:ext cx="7725300" cy="4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15" name="Google Shape;915;p174"/>
          <p:cNvSpPr txBox="1"/>
          <p:nvPr>
            <p:ph idx="1" type="body"/>
          </p:nvPr>
        </p:nvSpPr>
        <p:spPr>
          <a:xfrm>
            <a:off x="1316966" y="3171525"/>
            <a:ext cx="2828100" cy="1232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 algn="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 algn="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 algn="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 algn="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 algn="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 algn="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 algn="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916" name="Google Shape;916;p174"/>
          <p:cNvSpPr txBox="1"/>
          <p:nvPr>
            <p:ph idx="2" type="body"/>
          </p:nvPr>
        </p:nvSpPr>
        <p:spPr>
          <a:xfrm>
            <a:off x="5041550" y="3171525"/>
            <a:ext cx="2828100" cy="1232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917" name="Google Shape;917;p174"/>
          <p:cNvSpPr txBox="1"/>
          <p:nvPr>
            <p:ph idx="3" type="subTitle"/>
          </p:nvPr>
        </p:nvSpPr>
        <p:spPr>
          <a:xfrm>
            <a:off x="1316900" y="2665050"/>
            <a:ext cx="2828100" cy="57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18" name="Google Shape;918;p174"/>
          <p:cNvSpPr txBox="1"/>
          <p:nvPr>
            <p:ph idx="4" type="subTitle"/>
          </p:nvPr>
        </p:nvSpPr>
        <p:spPr>
          <a:xfrm>
            <a:off x="5041561" y="2665050"/>
            <a:ext cx="2828100" cy="57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75"/>
          <p:cNvSpPr txBox="1"/>
          <p:nvPr>
            <p:ph type="title"/>
          </p:nvPr>
        </p:nvSpPr>
        <p:spPr>
          <a:xfrm>
            <a:off x="709350" y="537550"/>
            <a:ext cx="7725300" cy="4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21" name="Google Shape;921;p175"/>
          <p:cNvSpPr/>
          <p:nvPr/>
        </p:nvSpPr>
        <p:spPr>
          <a:xfrm rot="-5690359">
            <a:off x="8570713" y="2471670"/>
            <a:ext cx="1007852" cy="1007852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175"/>
          <p:cNvSpPr/>
          <p:nvPr/>
        </p:nvSpPr>
        <p:spPr>
          <a:xfrm rot="10381531">
            <a:off x="7226705" y="3533474"/>
            <a:ext cx="2475529" cy="2468967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175"/>
          <p:cNvSpPr/>
          <p:nvPr/>
        </p:nvSpPr>
        <p:spPr>
          <a:xfrm>
            <a:off x="5504025" y="4413197"/>
            <a:ext cx="1581963" cy="1554245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175"/>
          <p:cNvSpPr/>
          <p:nvPr/>
        </p:nvSpPr>
        <p:spPr>
          <a:xfrm rot="10381582">
            <a:off x="-1006111" y="-974679"/>
            <a:ext cx="2176012" cy="2170244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5" name="Google Shape;925;p175"/>
          <p:cNvGrpSpPr/>
          <p:nvPr/>
        </p:nvGrpSpPr>
        <p:grpSpPr>
          <a:xfrm>
            <a:off x="7286656" y="4805263"/>
            <a:ext cx="1932971" cy="666322"/>
            <a:chOff x="7213579" y="4485138"/>
            <a:chExt cx="1932971" cy="666322"/>
          </a:xfrm>
        </p:grpSpPr>
        <p:sp>
          <p:nvSpPr>
            <p:cNvPr id="926" name="Google Shape;926;p175"/>
            <p:cNvSpPr/>
            <p:nvPr/>
          </p:nvSpPr>
          <p:spPr>
            <a:xfrm rot="10800000">
              <a:off x="8271019" y="4560750"/>
              <a:ext cx="875530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175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175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175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30" name="Google Shape;930;p175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931" name="Google Shape;931;p175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2" name="Google Shape;932;p175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3" name="Google Shape;933;p175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34" name="Google Shape;934;p175"/>
          <p:cNvGrpSpPr/>
          <p:nvPr/>
        </p:nvGrpSpPr>
        <p:grpSpPr>
          <a:xfrm flipH="1">
            <a:off x="8358449" y="-228623"/>
            <a:ext cx="986724" cy="959451"/>
            <a:chOff x="-1" y="-23"/>
            <a:chExt cx="986724" cy="959451"/>
          </a:xfrm>
        </p:grpSpPr>
        <p:sp>
          <p:nvSpPr>
            <p:cNvPr id="935" name="Google Shape;935;p175"/>
            <p:cNvSpPr/>
            <p:nvPr/>
          </p:nvSpPr>
          <p:spPr>
            <a:xfrm rot="-5400000">
              <a:off x="166454" y="601545"/>
              <a:ext cx="121975" cy="454885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175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175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175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175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0" name="Google Shape;940;p175"/>
          <p:cNvGrpSpPr/>
          <p:nvPr/>
        </p:nvGrpSpPr>
        <p:grpSpPr>
          <a:xfrm flipH="1">
            <a:off x="-167203" y="4525862"/>
            <a:ext cx="1932971" cy="666322"/>
            <a:chOff x="7213579" y="4485138"/>
            <a:chExt cx="1932971" cy="666322"/>
          </a:xfrm>
        </p:grpSpPr>
        <p:sp>
          <p:nvSpPr>
            <p:cNvPr id="941" name="Google Shape;941;p175"/>
            <p:cNvSpPr/>
            <p:nvPr/>
          </p:nvSpPr>
          <p:spPr>
            <a:xfrm rot="10800000">
              <a:off x="8271019" y="4560750"/>
              <a:ext cx="875530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175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175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175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45" name="Google Shape;945;p175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946" name="Google Shape;946;p175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7" name="Google Shape;947;p175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8" name="Google Shape;948;p175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76"/>
          <p:cNvSpPr txBox="1"/>
          <p:nvPr>
            <p:ph type="title"/>
          </p:nvPr>
        </p:nvSpPr>
        <p:spPr>
          <a:xfrm>
            <a:off x="1247975" y="1310400"/>
            <a:ext cx="2922000" cy="139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51" name="Google Shape;951;p176"/>
          <p:cNvSpPr txBox="1"/>
          <p:nvPr>
            <p:ph idx="1" type="body"/>
          </p:nvPr>
        </p:nvSpPr>
        <p:spPr>
          <a:xfrm>
            <a:off x="1247975" y="2707800"/>
            <a:ext cx="2943000" cy="11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 algn="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 algn="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 algn="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 algn="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 algn="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 algn="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 algn="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grpSp>
        <p:nvGrpSpPr>
          <p:cNvPr id="952" name="Google Shape;952;p176"/>
          <p:cNvGrpSpPr/>
          <p:nvPr/>
        </p:nvGrpSpPr>
        <p:grpSpPr>
          <a:xfrm flipH="1" rot="10800000">
            <a:off x="6074302" y="1972940"/>
            <a:ext cx="4021424" cy="4227317"/>
            <a:chOff x="5808502" y="-783360"/>
            <a:chExt cx="4021424" cy="4227317"/>
          </a:xfrm>
        </p:grpSpPr>
        <p:sp>
          <p:nvSpPr>
            <p:cNvPr id="953" name="Google Shape;953;p176"/>
            <p:cNvSpPr/>
            <p:nvPr/>
          </p:nvSpPr>
          <p:spPr>
            <a:xfrm rot="-5690340">
              <a:off x="5852591" y="-306002"/>
              <a:ext cx="1091417" cy="1091417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>
                <a:alpha val="240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176"/>
            <p:cNvSpPr/>
            <p:nvPr/>
          </p:nvSpPr>
          <p:spPr>
            <a:xfrm rot="10381552">
              <a:off x="7257443" y="-644565"/>
              <a:ext cx="2434104" cy="2427651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59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176"/>
            <p:cNvSpPr/>
            <p:nvPr/>
          </p:nvSpPr>
          <p:spPr>
            <a:xfrm>
              <a:off x="8102150" y="1921875"/>
              <a:ext cx="1549226" cy="1522082"/>
            </a:xfrm>
            <a:custGeom>
              <a:rect b="b" l="l" r="r" t="t"/>
              <a:pathLst>
                <a:path extrusionOk="0" h="54056" w="55020">
                  <a:moveTo>
                    <a:pt x="27409" y="22218"/>
                  </a:moveTo>
                  <a:cubicBezTo>
                    <a:pt x="30147" y="22218"/>
                    <a:pt x="32374" y="24397"/>
                    <a:pt x="32374" y="27100"/>
                  </a:cubicBezTo>
                  <a:cubicBezTo>
                    <a:pt x="32374" y="29802"/>
                    <a:pt x="30147" y="31981"/>
                    <a:pt x="27409" y="31981"/>
                  </a:cubicBezTo>
                  <a:cubicBezTo>
                    <a:pt x="24658" y="31981"/>
                    <a:pt x="22432" y="29802"/>
                    <a:pt x="22432" y="27100"/>
                  </a:cubicBezTo>
                  <a:cubicBezTo>
                    <a:pt x="22432" y="24397"/>
                    <a:pt x="24658" y="22218"/>
                    <a:pt x="27409" y="22218"/>
                  </a:cubicBezTo>
                  <a:close/>
                  <a:moveTo>
                    <a:pt x="29099" y="6907"/>
                  </a:moveTo>
                  <a:cubicBezTo>
                    <a:pt x="39708" y="7752"/>
                    <a:pt x="48042" y="16467"/>
                    <a:pt x="48042" y="27100"/>
                  </a:cubicBezTo>
                  <a:cubicBezTo>
                    <a:pt x="48042" y="29767"/>
                    <a:pt x="47507" y="32326"/>
                    <a:pt x="46554" y="34660"/>
                  </a:cubicBezTo>
                  <a:lnTo>
                    <a:pt x="34779" y="28052"/>
                  </a:lnTo>
                  <a:cubicBezTo>
                    <a:pt x="34826" y="27742"/>
                    <a:pt x="34850" y="27421"/>
                    <a:pt x="34850" y="27100"/>
                  </a:cubicBezTo>
                  <a:cubicBezTo>
                    <a:pt x="34850" y="23635"/>
                    <a:pt x="32398" y="20742"/>
                    <a:pt x="29099" y="19980"/>
                  </a:cubicBezTo>
                  <a:lnTo>
                    <a:pt x="29099" y="6907"/>
                  </a:lnTo>
                  <a:close/>
                  <a:moveTo>
                    <a:pt x="26552" y="6847"/>
                  </a:moveTo>
                  <a:lnTo>
                    <a:pt x="26552" y="19837"/>
                  </a:lnTo>
                  <a:cubicBezTo>
                    <a:pt x="22837" y="20253"/>
                    <a:pt x="19955" y="23349"/>
                    <a:pt x="19955" y="27100"/>
                  </a:cubicBezTo>
                  <a:cubicBezTo>
                    <a:pt x="19955" y="27492"/>
                    <a:pt x="20003" y="27873"/>
                    <a:pt x="20063" y="28243"/>
                  </a:cubicBezTo>
                  <a:lnTo>
                    <a:pt x="8323" y="34827"/>
                  </a:lnTo>
                  <a:cubicBezTo>
                    <a:pt x="7323" y="32445"/>
                    <a:pt x="6775" y="29838"/>
                    <a:pt x="6775" y="27100"/>
                  </a:cubicBezTo>
                  <a:cubicBezTo>
                    <a:pt x="6775" y="16193"/>
                    <a:pt x="15550" y="7300"/>
                    <a:pt x="26552" y="6847"/>
                  </a:cubicBezTo>
                  <a:close/>
                  <a:moveTo>
                    <a:pt x="33993" y="30505"/>
                  </a:moveTo>
                  <a:lnTo>
                    <a:pt x="45447" y="36922"/>
                  </a:lnTo>
                  <a:cubicBezTo>
                    <a:pt x="41934" y="43149"/>
                    <a:pt x="35172" y="47364"/>
                    <a:pt x="27409" y="47364"/>
                  </a:cubicBezTo>
                  <a:cubicBezTo>
                    <a:pt x="19705" y="47364"/>
                    <a:pt x="12990" y="43221"/>
                    <a:pt x="9454" y="37077"/>
                  </a:cubicBezTo>
                  <a:lnTo>
                    <a:pt x="20908" y="30660"/>
                  </a:lnTo>
                  <a:cubicBezTo>
                    <a:pt x="22170" y="32898"/>
                    <a:pt x="24611" y="34410"/>
                    <a:pt x="27409" y="34410"/>
                  </a:cubicBezTo>
                  <a:cubicBezTo>
                    <a:pt x="30266" y="34410"/>
                    <a:pt x="32743" y="32826"/>
                    <a:pt x="33993" y="30505"/>
                  </a:cubicBezTo>
                  <a:close/>
                  <a:moveTo>
                    <a:pt x="26325" y="1"/>
                  </a:moveTo>
                  <a:cubicBezTo>
                    <a:pt x="25635" y="1"/>
                    <a:pt x="25063" y="572"/>
                    <a:pt x="25063" y="1275"/>
                  </a:cubicBezTo>
                  <a:lnTo>
                    <a:pt x="25063" y="3263"/>
                  </a:lnTo>
                  <a:cubicBezTo>
                    <a:pt x="25063" y="3382"/>
                    <a:pt x="25087" y="3490"/>
                    <a:pt x="25111" y="3597"/>
                  </a:cubicBezTo>
                  <a:cubicBezTo>
                    <a:pt x="23551" y="3740"/>
                    <a:pt x="22027" y="4037"/>
                    <a:pt x="20551" y="4466"/>
                  </a:cubicBezTo>
                  <a:cubicBezTo>
                    <a:pt x="20539" y="4359"/>
                    <a:pt x="20515" y="4263"/>
                    <a:pt x="20467" y="4156"/>
                  </a:cubicBezTo>
                  <a:lnTo>
                    <a:pt x="19694" y="2311"/>
                  </a:lnTo>
                  <a:cubicBezTo>
                    <a:pt x="19487" y="1826"/>
                    <a:pt x="19016" y="1537"/>
                    <a:pt x="18526" y="1537"/>
                  </a:cubicBezTo>
                  <a:cubicBezTo>
                    <a:pt x="18367" y="1537"/>
                    <a:pt x="18205" y="1568"/>
                    <a:pt x="18050" y="1632"/>
                  </a:cubicBezTo>
                  <a:lnTo>
                    <a:pt x="15872" y="2513"/>
                  </a:lnTo>
                  <a:cubicBezTo>
                    <a:pt x="15217" y="2787"/>
                    <a:pt x="14907" y="3537"/>
                    <a:pt x="15181" y="4180"/>
                  </a:cubicBezTo>
                  <a:lnTo>
                    <a:pt x="15967" y="6037"/>
                  </a:lnTo>
                  <a:cubicBezTo>
                    <a:pt x="16003" y="6121"/>
                    <a:pt x="16050" y="6192"/>
                    <a:pt x="16098" y="6264"/>
                  </a:cubicBezTo>
                  <a:cubicBezTo>
                    <a:pt x="14752" y="6966"/>
                    <a:pt x="13478" y="7800"/>
                    <a:pt x="12300" y="8740"/>
                  </a:cubicBezTo>
                  <a:cubicBezTo>
                    <a:pt x="12252" y="8657"/>
                    <a:pt x="12193" y="8585"/>
                    <a:pt x="12133" y="8526"/>
                  </a:cubicBezTo>
                  <a:lnTo>
                    <a:pt x="10681" y="7097"/>
                  </a:lnTo>
                  <a:cubicBezTo>
                    <a:pt x="10430" y="6853"/>
                    <a:pt x="10109" y="6731"/>
                    <a:pt x="9789" y="6731"/>
                  </a:cubicBezTo>
                  <a:cubicBezTo>
                    <a:pt x="9469" y="6731"/>
                    <a:pt x="9151" y="6853"/>
                    <a:pt x="8906" y="7097"/>
                  </a:cubicBezTo>
                  <a:lnTo>
                    <a:pt x="7252" y="8716"/>
                  </a:lnTo>
                  <a:cubicBezTo>
                    <a:pt x="6740" y="9216"/>
                    <a:pt x="6740" y="10026"/>
                    <a:pt x="7252" y="10526"/>
                  </a:cubicBezTo>
                  <a:lnTo>
                    <a:pt x="8704" y="11955"/>
                  </a:lnTo>
                  <a:cubicBezTo>
                    <a:pt x="8752" y="12002"/>
                    <a:pt x="8799" y="12038"/>
                    <a:pt x="8859" y="12074"/>
                  </a:cubicBezTo>
                  <a:cubicBezTo>
                    <a:pt x="7906" y="13205"/>
                    <a:pt x="7073" y="14431"/>
                    <a:pt x="6347" y="15717"/>
                  </a:cubicBezTo>
                  <a:cubicBezTo>
                    <a:pt x="6287" y="15681"/>
                    <a:pt x="6228" y="15646"/>
                    <a:pt x="6156" y="15622"/>
                  </a:cubicBezTo>
                  <a:lnTo>
                    <a:pt x="4251" y="14836"/>
                  </a:lnTo>
                  <a:cubicBezTo>
                    <a:pt x="4093" y="14772"/>
                    <a:pt x="3929" y="14741"/>
                    <a:pt x="3767" y="14741"/>
                  </a:cubicBezTo>
                  <a:cubicBezTo>
                    <a:pt x="3273" y="14741"/>
                    <a:pt x="2803" y="15027"/>
                    <a:pt x="2596" y="15503"/>
                  </a:cubicBezTo>
                  <a:lnTo>
                    <a:pt x="1703" y="17610"/>
                  </a:lnTo>
                  <a:cubicBezTo>
                    <a:pt x="1429" y="18265"/>
                    <a:pt x="1727" y="19003"/>
                    <a:pt x="2382" y="19277"/>
                  </a:cubicBezTo>
                  <a:lnTo>
                    <a:pt x="4287" y="20063"/>
                  </a:lnTo>
                  <a:cubicBezTo>
                    <a:pt x="4346" y="20087"/>
                    <a:pt x="4394" y="20099"/>
                    <a:pt x="4442" y="20111"/>
                  </a:cubicBezTo>
                  <a:cubicBezTo>
                    <a:pt x="3977" y="21563"/>
                    <a:pt x="3668" y="23087"/>
                    <a:pt x="3501" y="24647"/>
                  </a:cubicBezTo>
                  <a:cubicBezTo>
                    <a:pt x="3453" y="24635"/>
                    <a:pt x="3394" y="24623"/>
                    <a:pt x="3346" y="24623"/>
                  </a:cubicBezTo>
                  <a:lnTo>
                    <a:pt x="1263" y="24623"/>
                  </a:lnTo>
                  <a:cubicBezTo>
                    <a:pt x="572" y="24623"/>
                    <a:pt x="1" y="25195"/>
                    <a:pt x="1" y="25897"/>
                  </a:cubicBezTo>
                  <a:lnTo>
                    <a:pt x="1" y="28171"/>
                  </a:lnTo>
                  <a:cubicBezTo>
                    <a:pt x="1" y="28862"/>
                    <a:pt x="572" y="29433"/>
                    <a:pt x="1263" y="29433"/>
                  </a:cubicBezTo>
                  <a:lnTo>
                    <a:pt x="3346" y="29433"/>
                  </a:lnTo>
                  <a:cubicBezTo>
                    <a:pt x="3394" y="29433"/>
                    <a:pt x="3442" y="29421"/>
                    <a:pt x="3489" y="29421"/>
                  </a:cubicBezTo>
                  <a:cubicBezTo>
                    <a:pt x="3620" y="30719"/>
                    <a:pt x="3858" y="31993"/>
                    <a:pt x="4192" y="33219"/>
                  </a:cubicBezTo>
                  <a:cubicBezTo>
                    <a:pt x="4156" y="33231"/>
                    <a:pt x="4108" y="33231"/>
                    <a:pt x="4073" y="33243"/>
                  </a:cubicBezTo>
                  <a:lnTo>
                    <a:pt x="2132" y="33969"/>
                  </a:lnTo>
                  <a:cubicBezTo>
                    <a:pt x="1477" y="34219"/>
                    <a:pt x="1144" y="34958"/>
                    <a:pt x="1406" y="35613"/>
                  </a:cubicBezTo>
                  <a:lnTo>
                    <a:pt x="2227" y="37744"/>
                  </a:lnTo>
                  <a:cubicBezTo>
                    <a:pt x="2420" y="38248"/>
                    <a:pt x="2895" y="38555"/>
                    <a:pt x="3402" y="38555"/>
                  </a:cubicBezTo>
                  <a:cubicBezTo>
                    <a:pt x="3554" y="38555"/>
                    <a:pt x="3708" y="38527"/>
                    <a:pt x="3858" y="38470"/>
                  </a:cubicBezTo>
                  <a:lnTo>
                    <a:pt x="5787" y="37744"/>
                  </a:lnTo>
                  <a:cubicBezTo>
                    <a:pt x="5835" y="37732"/>
                    <a:pt x="5882" y="37708"/>
                    <a:pt x="5918" y="37684"/>
                  </a:cubicBezTo>
                  <a:cubicBezTo>
                    <a:pt x="6716" y="39244"/>
                    <a:pt x="7680" y="40696"/>
                    <a:pt x="8787" y="42042"/>
                  </a:cubicBezTo>
                  <a:cubicBezTo>
                    <a:pt x="8764" y="42066"/>
                    <a:pt x="8728" y="42078"/>
                    <a:pt x="8704" y="42113"/>
                  </a:cubicBezTo>
                  <a:lnTo>
                    <a:pt x="7252" y="43542"/>
                  </a:lnTo>
                  <a:cubicBezTo>
                    <a:pt x="6740" y="44030"/>
                    <a:pt x="6740" y="44852"/>
                    <a:pt x="7252" y="45340"/>
                  </a:cubicBezTo>
                  <a:lnTo>
                    <a:pt x="8906" y="46971"/>
                  </a:lnTo>
                  <a:cubicBezTo>
                    <a:pt x="9151" y="47209"/>
                    <a:pt x="9469" y="47328"/>
                    <a:pt x="9789" y="47328"/>
                  </a:cubicBezTo>
                  <a:cubicBezTo>
                    <a:pt x="10109" y="47328"/>
                    <a:pt x="10430" y="47209"/>
                    <a:pt x="10681" y="46971"/>
                  </a:cubicBezTo>
                  <a:lnTo>
                    <a:pt x="12133" y="45542"/>
                  </a:lnTo>
                  <a:cubicBezTo>
                    <a:pt x="12169" y="45495"/>
                    <a:pt x="12205" y="45459"/>
                    <a:pt x="12240" y="45411"/>
                  </a:cubicBezTo>
                  <a:cubicBezTo>
                    <a:pt x="13276" y="46245"/>
                    <a:pt x="14395" y="46995"/>
                    <a:pt x="15574" y="47650"/>
                  </a:cubicBezTo>
                  <a:cubicBezTo>
                    <a:pt x="15550" y="47685"/>
                    <a:pt x="15526" y="47733"/>
                    <a:pt x="15503" y="47769"/>
                  </a:cubicBezTo>
                  <a:lnTo>
                    <a:pt x="14681" y="49602"/>
                  </a:lnTo>
                  <a:cubicBezTo>
                    <a:pt x="14383" y="50245"/>
                    <a:pt x="14681" y="51007"/>
                    <a:pt x="15324" y="51281"/>
                  </a:cubicBezTo>
                  <a:lnTo>
                    <a:pt x="17479" y="52222"/>
                  </a:lnTo>
                  <a:cubicBezTo>
                    <a:pt x="17641" y="52292"/>
                    <a:pt x="17811" y="52326"/>
                    <a:pt x="17978" y="52326"/>
                  </a:cubicBezTo>
                  <a:cubicBezTo>
                    <a:pt x="18460" y="52326"/>
                    <a:pt x="18922" y="52047"/>
                    <a:pt x="19134" y="51579"/>
                  </a:cubicBezTo>
                  <a:lnTo>
                    <a:pt x="19967" y="49745"/>
                  </a:lnTo>
                  <a:cubicBezTo>
                    <a:pt x="19991" y="49686"/>
                    <a:pt x="20003" y="49626"/>
                    <a:pt x="20027" y="49567"/>
                  </a:cubicBezTo>
                  <a:cubicBezTo>
                    <a:pt x="21646" y="50079"/>
                    <a:pt x="23337" y="50436"/>
                    <a:pt x="25087" y="50602"/>
                  </a:cubicBezTo>
                  <a:cubicBezTo>
                    <a:pt x="25075" y="50662"/>
                    <a:pt x="25063" y="50722"/>
                    <a:pt x="25063" y="50793"/>
                  </a:cubicBezTo>
                  <a:lnTo>
                    <a:pt x="25063" y="52793"/>
                  </a:lnTo>
                  <a:cubicBezTo>
                    <a:pt x="25063" y="53484"/>
                    <a:pt x="25635" y="54055"/>
                    <a:pt x="26325" y="54055"/>
                  </a:cubicBezTo>
                  <a:lnTo>
                    <a:pt x="28695" y="54055"/>
                  </a:lnTo>
                  <a:cubicBezTo>
                    <a:pt x="29397" y="54055"/>
                    <a:pt x="29957" y="53484"/>
                    <a:pt x="29957" y="52793"/>
                  </a:cubicBezTo>
                  <a:lnTo>
                    <a:pt x="29957" y="50793"/>
                  </a:lnTo>
                  <a:cubicBezTo>
                    <a:pt x="29957" y="50722"/>
                    <a:pt x="29945" y="50650"/>
                    <a:pt x="29933" y="50579"/>
                  </a:cubicBezTo>
                  <a:cubicBezTo>
                    <a:pt x="31505" y="50424"/>
                    <a:pt x="33017" y="50114"/>
                    <a:pt x="34481" y="49674"/>
                  </a:cubicBezTo>
                  <a:cubicBezTo>
                    <a:pt x="34493" y="49745"/>
                    <a:pt x="34517" y="49829"/>
                    <a:pt x="34553" y="49900"/>
                  </a:cubicBezTo>
                  <a:lnTo>
                    <a:pt x="35338" y="51757"/>
                  </a:lnTo>
                  <a:cubicBezTo>
                    <a:pt x="35537" y="52236"/>
                    <a:pt x="36009" y="52529"/>
                    <a:pt x="36506" y="52529"/>
                  </a:cubicBezTo>
                  <a:cubicBezTo>
                    <a:pt x="36665" y="52529"/>
                    <a:pt x="36826" y="52499"/>
                    <a:pt x="36981" y="52436"/>
                  </a:cubicBezTo>
                  <a:lnTo>
                    <a:pt x="39148" y="51543"/>
                  </a:lnTo>
                  <a:cubicBezTo>
                    <a:pt x="39803" y="51281"/>
                    <a:pt x="40113" y="50531"/>
                    <a:pt x="39839" y="49876"/>
                  </a:cubicBezTo>
                  <a:lnTo>
                    <a:pt x="39053" y="48031"/>
                  </a:lnTo>
                  <a:cubicBezTo>
                    <a:pt x="39029" y="47959"/>
                    <a:pt x="38982" y="47888"/>
                    <a:pt x="38946" y="47816"/>
                  </a:cubicBezTo>
                  <a:cubicBezTo>
                    <a:pt x="40279" y="47102"/>
                    <a:pt x="41542" y="46257"/>
                    <a:pt x="42708" y="45304"/>
                  </a:cubicBezTo>
                  <a:cubicBezTo>
                    <a:pt x="42768" y="45388"/>
                    <a:pt x="42827" y="45471"/>
                    <a:pt x="42899" y="45542"/>
                  </a:cubicBezTo>
                  <a:lnTo>
                    <a:pt x="44351" y="46971"/>
                  </a:lnTo>
                  <a:cubicBezTo>
                    <a:pt x="44595" y="47209"/>
                    <a:pt x="44914" y="47328"/>
                    <a:pt x="45234" y="47328"/>
                  </a:cubicBezTo>
                  <a:cubicBezTo>
                    <a:pt x="45554" y="47328"/>
                    <a:pt x="45875" y="47209"/>
                    <a:pt x="46125" y="46971"/>
                  </a:cubicBezTo>
                  <a:lnTo>
                    <a:pt x="47780" y="45340"/>
                  </a:lnTo>
                  <a:cubicBezTo>
                    <a:pt x="48280" y="44852"/>
                    <a:pt x="48280" y="44030"/>
                    <a:pt x="47780" y="43542"/>
                  </a:cubicBezTo>
                  <a:lnTo>
                    <a:pt x="46328" y="42113"/>
                  </a:lnTo>
                  <a:cubicBezTo>
                    <a:pt x="46256" y="42042"/>
                    <a:pt x="46173" y="41982"/>
                    <a:pt x="46102" y="41935"/>
                  </a:cubicBezTo>
                  <a:cubicBezTo>
                    <a:pt x="47042" y="40792"/>
                    <a:pt x="47876" y="39577"/>
                    <a:pt x="48590" y="38268"/>
                  </a:cubicBezTo>
                  <a:cubicBezTo>
                    <a:pt x="48673" y="38339"/>
                    <a:pt x="48769" y="38399"/>
                    <a:pt x="48864" y="38434"/>
                  </a:cubicBezTo>
                  <a:lnTo>
                    <a:pt x="50781" y="39232"/>
                  </a:lnTo>
                  <a:cubicBezTo>
                    <a:pt x="50939" y="39296"/>
                    <a:pt x="51102" y="39327"/>
                    <a:pt x="51262" y="39327"/>
                  </a:cubicBezTo>
                  <a:cubicBezTo>
                    <a:pt x="51753" y="39327"/>
                    <a:pt x="52217" y="39038"/>
                    <a:pt x="52424" y="38553"/>
                  </a:cubicBezTo>
                  <a:lnTo>
                    <a:pt x="53329" y="36446"/>
                  </a:lnTo>
                  <a:cubicBezTo>
                    <a:pt x="53603" y="35803"/>
                    <a:pt x="53293" y="35053"/>
                    <a:pt x="52638" y="34779"/>
                  </a:cubicBezTo>
                  <a:lnTo>
                    <a:pt x="50733" y="33993"/>
                  </a:lnTo>
                  <a:cubicBezTo>
                    <a:pt x="50626" y="33958"/>
                    <a:pt x="50531" y="33934"/>
                    <a:pt x="50424" y="33922"/>
                  </a:cubicBezTo>
                  <a:cubicBezTo>
                    <a:pt x="50864" y="32457"/>
                    <a:pt x="51174" y="30945"/>
                    <a:pt x="51328" y="29374"/>
                  </a:cubicBezTo>
                  <a:cubicBezTo>
                    <a:pt x="51436" y="29409"/>
                    <a:pt x="51555" y="29433"/>
                    <a:pt x="51674" y="29433"/>
                  </a:cubicBezTo>
                  <a:lnTo>
                    <a:pt x="53757" y="29433"/>
                  </a:lnTo>
                  <a:cubicBezTo>
                    <a:pt x="54460" y="29433"/>
                    <a:pt x="55019" y="28862"/>
                    <a:pt x="55019" y="28171"/>
                  </a:cubicBezTo>
                  <a:lnTo>
                    <a:pt x="55019" y="25897"/>
                  </a:lnTo>
                  <a:cubicBezTo>
                    <a:pt x="55019" y="25195"/>
                    <a:pt x="54460" y="24623"/>
                    <a:pt x="53757" y="24623"/>
                  </a:cubicBezTo>
                  <a:lnTo>
                    <a:pt x="51674" y="24623"/>
                  </a:lnTo>
                  <a:cubicBezTo>
                    <a:pt x="51555" y="24623"/>
                    <a:pt x="51436" y="24647"/>
                    <a:pt x="51317" y="24683"/>
                  </a:cubicBezTo>
                  <a:cubicBezTo>
                    <a:pt x="51186" y="23385"/>
                    <a:pt x="50936" y="22111"/>
                    <a:pt x="50590" y="20885"/>
                  </a:cubicBezTo>
                  <a:cubicBezTo>
                    <a:pt x="50709" y="20873"/>
                    <a:pt x="50828" y="20861"/>
                    <a:pt x="50947" y="20813"/>
                  </a:cubicBezTo>
                  <a:lnTo>
                    <a:pt x="52888" y="20087"/>
                  </a:lnTo>
                  <a:cubicBezTo>
                    <a:pt x="53543" y="19837"/>
                    <a:pt x="53876" y="19099"/>
                    <a:pt x="53626" y="18444"/>
                  </a:cubicBezTo>
                  <a:lnTo>
                    <a:pt x="52793" y="16313"/>
                  </a:lnTo>
                  <a:cubicBezTo>
                    <a:pt x="52599" y="15813"/>
                    <a:pt x="52117" y="15508"/>
                    <a:pt x="51611" y="15508"/>
                  </a:cubicBezTo>
                  <a:cubicBezTo>
                    <a:pt x="51465" y="15508"/>
                    <a:pt x="51317" y="15533"/>
                    <a:pt x="51174" y="15586"/>
                  </a:cubicBezTo>
                  <a:lnTo>
                    <a:pt x="49233" y="16313"/>
                  </a:lnTo>
                  <a:cubicBezTo>
                    <a:pt x="49102" y="16360"/>
                    <a:pt x="48995" y="16432"/>
                    <a:pt x="48888" y="16515"/>
                  </a:cubicBezTo>
                  <a:cubicBezTo>
                    <a:pt x="48090" y="14955"/>
                    <a:pt x="47126" y="13503"/>
                    <a:pt x="46018" y="12169"/>
                  </a:cubicBezTo>
                  <a:cubicBezTo>
                    <a:pt x="46125" y="12110"/>
                    <a:pt x="46233" y="12038"/>
                    <a:pt x="46328" y="11955"/>
                  </a:cubicBezTo>
                  <a:lnTo>
                    <a:pt x="47780" y="10526"/>
                  </a:lnTo>
                  <a:cubicBezTo>
                    <a:pt x="48280" y="10026"/>
                    <a:pt x="48280" y="9216"/>
                    <a:pt x="47780" y="8716"/>
                  </a:cubicBezTo>
                  <a:lnTo>
                    <a:pt x="46125" y="7097"/>
                  </a:lnTo>
                  <a:cubicBezTo>
                    <a:pt x="45875" y="6853"/>
                    <a:pt x="45554" y="6731"/>
                    <a:pt x="45234" y="6731"/>
                  </a:cubicBezTo>
                  <a:cubicBezTo>
                    <a:pt x="44914" y="6731"/>
                    <a:pt x="44595" y="6853"/>
                    <a:pt x="44351" y="7097"/>
                  </a:cubicBezTo>
                  <a:lnTo>
                    <a:pt x="42899" y="8526"/>
                  </a:lnTo>
                  <a:cubicBezTo>
                    <a:pt x="42792" y="8621"/>
                    <a:pt x="42720" y="8728"/>
                    <a:pt x="42661" y="8847"/>
                  </a:cubicBezTo>
                  <a:cubicBezTo>
                    <a:pt x="41613" y="8014"/>
                    <a:pt x="40494" y="7252"/>
                    <a:pt x="39315" y="6597"/>
                  </a:cubicBezTo>
                  <a:cubicBezTo>
                    <a:pt x="39398" y="6502"/>
                    <a:pt x="39470" y="6407"/>
                    <a:pt x="39517" y="6287"/>
                  </a:cubicBezTo>
                  <a:lnTo>
                    <a:pt x="40351" y="4454"/>
                  </a:lnTo>
                  <a:cubicBezTo>
                    <a:pt x="40637" y="3811"/>
                    <a:pt x="40339" y="3061"/>
                    <a:pt x="39696" y="2775"/>
                  </a:cubicBezTo>
                  <a:lnTo>
                    <a:pt x="37541" y="1835"/>
                  </a:lnTo>
                  <a:cubicBezTo>
                    <a:pt x="37379" y="1764"/>
                    <a:pt x="37209" y="1731"/>
                    <a:pt x="37042" y="1731"/>
                  </a:cubicBezTo>
                  <a:cubicBezTo>
                    <a:pt x="36560" y="1731"/>
                    <a:pt x="36098" y="2009"/>
                    <a:pt x="35886" y="2477"/>
                  </a:cubicBezTo>
                  <a:lnTo>
                    <a:pt x="35065" y="4311"/>
                  </a:lnTo>
                  <a:cubicBezTo>
                    <a:pt x="35005" y="4430"/>
                    <a:pt x="34981" y="4561"/>
                    <a:pt x="34969" y="4692"/>
                  </a:cubicBezTo>
                  <a:cubicBezTo>
                    <a:pt x="33350" y="4156"/>
                    <a:pt x="31659" y="3787"/>
                    <a:pt x="29909" y="3620"/>
                  </a:cubicBezTo>
                  <a:cubicBezTo>
                    <a:pt x="29933" y="3501"/>
                    <a:pt x="29957" y="3394"/>
                    <a:pt x="29957" y="3263"/>
                  </a:cubicBezTo>
                  <a:lnTo>
                    <a:pt x="29957" y="1275"/>
                  </a:lnTo>
                  <a:cubicBezTo>
                    <a:pt x="29957" y="572"/>
                    <a:pt x="29397" y="1"/>
                    <a:pt x="28695" y="1"/>
                  </a:cubicBezTo>
                  <a:close/>
                </a:path>
              </a:pathLst>
            </a:custGeom>
            <a:solidFill>
              <a:schemeClr val="accent1">
                <a:alpha val="352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6" name="Google Shape;956;p176"/>
          <p:cNvSpPr/>
          <p:nvPr/>
        </p:nvSpPr>
        <p:spPr>
          <a:xfrm flipH="1">
            <a:off x="498875" y="-1"/>
            <a:ext cx="122450" cy="412529"/>
          </a:xfrm>
          <a:custGeom>
            <a:rect b="b" l="l" r="r" t="t"/>
            <a:pathLst>
              <a:path extrusionOk="0" h="5335" w="2834">
                <a:moveTo>
                  <a:pt x="0" y="0"/>
                </a:moveTo>
                <a:lnTo>
                  <a:pt x="0" y="5334"/>
                </a:lnTo>
                <a:lnTo>
                  <a:pt x="2834" y="5334"/>
                </a:lnTo>
                <a:lnTo>
                  <a:pt x="28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p176"/>
          <p:cNvSpPr/>
          <p:nvPr/>
        </p:nvSpPr>
        <p:spPr>
          <a:xfrm flipH="1">
            <a:off x="1" y="615175"/>
            <a:ext cx="387275" cy="122472"/>
          </a:xfrm>
          <a:custGeom>
            <a:rect b="b" l="l" r="r" t="t"/>
            <a:pathLst>
              <a:path extrusionOk="0" h="2835" w="6490">
                <a:moveTo>
                  <a:pt x="0" y="0"/>
                </a:moveTo>
                <a:lnTo>
                  <a:pt x="0" y="2834"/>
                </a:lnTo>
                <a:lnTo>
                  <a:pt x="6489" y="2834"/>
                </a:lnTo>
                <a:lnTo>
                  <a:pt x="64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176"/>
          <p:cNvSpPr/>
          <p:nvPr/>
        </p:nvSpPr>
        <p:spPr>
          <a:xfrm flipH="1">
            <a:off x="253509" y="247342"/>
            <a:ext cx="377115" cy="498528"/>
          </a:xfrm>
          <a:custGeom>
            <a:rect b="b" l="l" r="r" t="t"/>
            <a:pathLst>
              <a:path extrusionOk="0" h="11538" w="8728">
                <a:moveTo>
                  <a:pt x="1" y="1"/>
                </a:moveTo>
                <a:lnTo>
                  <a:pt x="1" y="2584"/>
                </a:lnTo>
                <a:cubicBezTo>
                  <a:pt x="1" y="8335"/>
                  <a:pt x="1703" y="11538"/>
                  <a:pt x="7454" y="11538"/>
                </a:cubicBezTo>
                <a:lnTo>
                  <a:pt x="8728" y="11538"/>
                </a:lnTo>
                <a:lnTo>
                  <a:pt x="8728" y="8263"/>
                </a:lnTo>
                <a:lnTo>
                  <a:pt x="7454" y="8263"/>
                </a:lnTo>
                <a:cubicBezTo>
                  <a:pt x="3513" y="8263"/>
                  <a:pt x="3275" y="6537"/>
                  <a:pt x="3275" y="2584"/>
                </a:cubicBezTo>
                <a:lnTo>
                  <a:pt x="32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176"/>
          <p:cNvSpPr/>
          <p:nvPr/>
        </p:nvSpPr>
        <p:spPr>
          <a:xfrm flipH="1">
            <a:off x="219548" y="539554"/>
            <a:ext cx="70515" cy="265985"/>
          </a:xfrm>
          <a:custGeom>
            <a:rect b="b" l="l" r="r" t="t"/>
            <a:pathLst>
              <a:path extrusionOk="0" h="6156" w="1632">
                <a:moveTo>
                  <a:pt x="810" y="0"/>
                </a:moveTo>
                <a:cubicBezTo>
                  <a:pt x="358" y="0"/>
                  <a:pt x="1" y="369"/>
                  <a:pt x="1" y="822"/>
                </a:cubicBezTo>
                <a:lnTo>
                  <a:pt x="1" y="5334"/>
                </a:lnTo>
                <a:cubicBezTo>
                  <a:pt x="1" y="5787"/>
                  <a:pt x="358" y="6156"/>
                  <a:pt x="810" y="6156"/>
                </a:cubicBezTo>
                <a:cubicBezTo>
                  <a:pt x="1275" y="6156"/>
                  <a:pt x="1632" y="5787"/>
                  <a:pt x="1632" y="5334"/>
                </a:cubicBezTo>
                <a:lnTo>
                  <a:pt x="1632" y="822"/>
                </a:lnTo>
                <a:cubicBezTo>
                  <a:pt x="1632" y="369"/>
                  <a:pt x="1275" y="0"/>
                  <a:pt x="8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p176"/>
          <p:cNvSpPr/>
          <p:nvPr/>
        </p:nvSpPr>
        <p:spPr>
          <a:xfrm flipH="1">
            <a:off x="430962" y="211825"/>
            <a:ext cx="265510" cy="71076"/>
          </a:xfrm>
          <a:custGeom>
            <a:rect b="b" l="l" r="r" t="t"/>
            <a:pathLst>
              <a:path extrusionOk="0" h="1645" w="6145">
                <a:moveTo>
                  <a:pt x="822" y="1"/>
                </a:moveTo>
                <a:cubicBezTo>
                  <a:pt x="358" y="1"/>
                  <a:pt x="1" y="370"/>
                  <a:pt x="1" y="823"/>
                </a:cubicBezTo>
                <a:cubicBezTo>
                  <a:pt x="1" y="1275"/>
                  <a:pt x="358" y="1644"/>
                  <a:pt x="822" y="1644"/>
                </a:cubicBezTo>
                <a:lnTo>
                  <a:pt x="5323" y="1644"/>
                </a:lnTo>
                <a:cubicBezTo>
                  <a:pt x="5775" y="1644"/>
                  <a:pt x="6144" y="1275"/>
                  <a:pt x="6144" y="823"/>
                </a:cubicBezTo>
                <a:cubicBezTo>
                  <a:pt x="6144" y="370"/>
                  <a:pt x="5775" y="1"/>
                  <a:pt x="53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176"/>
          <p:cNvSpPr/>
          <p:nvPr/>
        </p:nvSpPr>
        <p:spPr>
          <a:xfrm flipH="1">
            <a:off x="1275600" y="-2"/>
            <a:ext cx="121975" cy="918924"/>
          </a:xfrm>
          <a:custGeom>
            <a:rect b="b" l="l" r="r" t="t"/>
            <a:pathLst>
              <a:path extrusionOk="0" h="31838" w="2823">
                <a:moveTo>
                  <a:pt x="1" y="0"/>
                </a:moveTo>
                <a:lnTo>
                  <a:pt x="1" y="31838"/>
                </a:lnTo>
                <a:lnTo>
                  <a:pt x="2823" y="31838"/>
                </a:lnTo>
                <a:lnTo>
                  <a:pt x="282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176"/>
          <p:cNvSpPr/>
          <p:nvPr/>
        </p:nvSpPr>
        <p:spPr>
          <a:xfrm flipH="1">
            <a:off x="-19" y="1253200"/>
            <a:ext cx="964919" cy="121975"/>
          </a:xfrm>
          <a:custGeom>
            <a:rect b="b" l="l" r="r" t="t"/>
            <a:pathLst>
              <a:path extrusionOk="0" h="2823" w="26635">
                <a:moveTo>
                  <a:pt x="0" y="1"/>
                </a:moveTo>
                <a:lnTo>
                  <a:pt x="0" y="2822"/>
                </a:lnTo>
                <a:lnTo>
                  <a:pt x="26634" y="2822"/>
                </a:lnTo>
                <a:lnTo>
                  <a:pt x="266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p176"/>
          <p:cNvSpPr/>
          <p:nvPr/>
        </p:nvSpPr>
        <p:spPr>
          <a:xfrm flipH="1">
            <a:off x="844475" y="750621"/>
            <a:ext cx="562864" cy="634329"/>
          </a:xfrm>
          <a:custGeom>
            <a:rect b="b" l="l" r="r" t="t"/>
            <a:pathLst>
              <a:path extrusionOk="0" h="14681" w="13027">
                <a:moveTo>
                  <a:pt x="1" y="0"/>
                </a:moveTo>
                <a:lnTo>
                  <a:pt x="1" y="4239"/>
                </a:lnTo>
                <a:cubicBezTo>
                  <a:pt x="1" y="10001"/>
                  <a:pt x="4692" y="14681"/>
                  <a:pt x="10442" y="14681"/>
                </a:cubicBezTo>
                <a:lnTo>
                  <a:pt x="13026" y="14681"/>
                </a:lnTo>
                <a:lnTo>
                  <a:pt x="13026" y="11406"/>
                </a:lnTo>
                <a:lnTo>
                  <a:pt x="10442" y="11406"/>
                </a:lnTo>
                <a:cubicBezTo>
                  <a:pt x="6490" y="11406"/>
                  <a:pt x="3275" y="8192"/>
                  <a:pt x="3275" y="4239"/>
                </a:cubicBezTo>
                <a:lnTo>
                  <a:pt x="32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176"/>
          <p:cNvSpPr/>
          <p:nvPr/>
        </p:nvSpPr>
        <p:spPr>
          <a:xfrm flipH="1">
            <a:off x="1200980" y="716141"/>
            <a:ext cx="266029" cy="71033"/>
          </a:xfrm>
          <a:custGeom>
            <a:rect b="b" l="l" r="r" t="t"/>
            <a:pathLst>
              <a:path extrusionOk="0" h="1644" w="6157">
                <a:moveTo>
                  <a:pt x="822" y="1"/>
                </a:moveTo>
                <a:cubicBezTo>
                  <a:pt x="370" y="1"/>
                  <a:pt x="1" y="370"/>
                  <a:pt x="1" y="822"/>
                </a:cubicBezTo>
                <a:cubicBezTo>
                  <a:pt x="1" y="1275"/>
                  <a:pt x="370" y="1644"/>
                  <a:pt x="822" y="1644"/>
                </a:cubicBezTo>
                <a:lnTo>
                  <a:pt x="5335" y="1644"/>
                </a:lnTo>
                <a:cubicBezTo>
                  <a:pt x="5787" y="1644"/>
                  <a:pt x="6156" y="1275"/>
                  <a:pt x="6156" y="822"/>
                </a:cubicBezTo>
                <a:cubicBezTo>
                  <a:pt x="6156" y="370"/>
                  <a:pt x="5787" y="1"/>
                  <a:pt x="53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176"/>
          <p:cNvSpPr/>
          <p:nvPr/>
        </p:nvSpPr>
        <p:spPr>
          <a:xfrm flipH="1">
            <a:off x="809002" y="1185332"/>
            <a:ext cx="71033" cy="265467"/>
          </a:xfrm>
          <a:custGeom>
            <a:rect b="b" l="l" r="r" t="t"/>
            <a:pathLst>
              <a:path extrusionOk="0" h="6144" w="1644">
                <a:moveTo>
                  <a:pt x="822" y="0"/>
                </a:moveTo>
                <a:cubicBezTo>
                  <a:pt x="370" y="0"/>
                  <a:pt x="1" y="357"/>
                  <a:pt x="1" y="810"/>
                </a:cubicBezTo>
                <a:lnTo>
                  <a:pt x="1" y="5322"/>
                </a:lnTo>
                <a:cubicBezTo>
                  <a:pt x="1" y="5775"/>
                  <a:pt x="370" y="6144"/>
                  <a:pt x="822" y="6144"/>
                </a:cubicBezTo>
                <a:cubicBezTo>
                  <a:pt x="1286" y="6144"/>
                  <a:pt x="1644" y="5775"/>
                  <a:pt x="1644" y="5322"/>
                </a:cubicBezTo>
                <a:lnTo>
                  <a:pt x="1644" y="810"/>
                </a:lnTo>
                <a:cubicBezTo>
                  <a:pt x="1644" y="357"/>
                  <a:pt x="1286" y="0"/>
                  <a:pt x="8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77"/>
          <p:cNvSpPr txBox="1"/>
          <p:nvPr>
            <p:ph type="title"/>
          </p:nvPr>
        </p:nvSpPr>
        <p:spPr>
          <a:xfrm>
            <a:off x="4358325" y="537550"/>
            <a:ext cx="3446400" cy="406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9pPr>
          </a:lstStyle>
          <a:p/>
        </p:txBody>
      </p:sp>
      <p:grpSp>
        <p:nvGrpSpPr>
          <p:cNvPr id="968" name="Google Shape;968;p177"/>
          <p:cNvGrpSpPr/>
          <p:nvPr/>
        </p:nvGrpSpPr>
        <p:grpSpPr>
          <a:xfrm>
            <a:off x="304790" y="228612"/>
            <a:ext cx="1857769" cy="2244059"/>
            <a:chOff x="228590" y="229012"/>
            <a:chExt cx="1857769" cy="2244059"/>
          </a:xfrm>
        </p:grpSpPr>
        <p:sp>
          <p:nvSpPr>
            <p:cNvPr id="969" name="Google Shape;969;p177"/>
            <p:cNvSpPr/>
            <p:nvPr/>
          </p:nvSpPr>
          <p:spPr>
            <a:xfrm>
              <a:off x="1051651" y="1438400"/>
              <a:ext cx="1034708" cy="1034671"/>
            </a:xfrm>
            <a:custGeom>
              <a:rect b="b" l="l" r="r" t="t"/>
              <a:pathLst>
                <a:path extrusionOk="0" h="7395" w="7395">
                  <a:moveTo>
                    <a:pt x="3680" y="1370"/>
                  </a:moveTo>
                  <a:cubicBezTo>
                    <a:pt x="4037" y="1370"/>
                    <a:pt x="4323" y="1656"/>
                    <a:pt x="4323" y="2001"/>
                  </a:cubicBezTo>
                  <a:cubicBezTo>
                    <a:pt x="4323" y="2358"/>
                    <a:pt x="4037" y="2644"/>
                    <a:pt x="3680" y="2644"/>
                  </a:cubicBezTo>
                  <a:cubicBezTo>
                    <a:pt x="3335" y="2644"/>
                    <a:pt x="3049" y="2358"/>
                    <a:pt x="3049" y="2001"/>
                  </a:cubicBezTo>
                  <a:cubicBezTo>
                    <a:pt x="3049" y="1656"/>
                    <a:pt x="3335" y="1370"/>
                    <a:pt x="3680" y="1370"/>
                  </a:cubicBezTo>
                  <a:close/>
                  <a:moveTo>
                    <a:pt x="1918" y="3132"/>
                  </a:moveTo>
                  <a:cubicBezTo>
                    <a:pt x="2275" y="3132"/>
                    <a:pt x="2561" y="3418"/>
                    <a:pt x="2561" y="3775"/>
                  </a:cubicBezTo>
                  <a:cubicBezTo>
                    <a:pt x="2561" y="4120"/>
                    <a:pt x="2275" y="4406"/>
                    <a:pt x="1918" y="4406"/>
                  </a:cubicBezTo>
                  <a:cubicBezTo>
                    <a:pt x="1572" y="4406"/>
                    <a:pt x="1287" y="4120"/>
                    <a:pt x="1287" y="3775"/>
                  </a:cubicBezTo>
                  <a:cubicBezTo>
                    <a:pt x="1287" y="3418"/>
                    <a:pt x="1572" y="3132"/>
                    <a:pt x="1918" y="3132"/>
                  </a:cubicBezTo>
                  <a:close/>
                  <a:moveTo>
                    <a:pt x="3692" y="3132"/>
                  </a:moveTo>
                  <a:cubicBezTo>
                    <a:pt x="4049" y="3132"/>
                    <a:pt x="4335" y="3418"/>
                    <a:pt x="4335" y="3775"/>
                  </a:cubicBezTo>
                  <a:cubicBezTo>
                    <a:pt x="4335" y="4120"/>
                    <a:pt x="4049" y="4406"/>
                    <a:pt x="3692" y="4406"/>
                  </a:cubicBezTo>
                  <a:cubicBezTo>
                    <a:pt x="3346" y="4406"/>
                    <a:pt x="3061" y="4120"/>
                    <a:pt x="3061" y="3775"/>
                  </a:cubicBezTo>
                  <a:cubicBezTo>
                    <a:pt x="3061" y="3418"/>
                    <a:pt x="3346" y="3132"/>
                    <a:pt x="3692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8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7" y="4406"/>
                    <a:pt x="4811" y="4120"/>
                    <a:pt x="4811" y="3775"/>
                  </a:cubicBezTo>
                  <a:cubicBezTo>
                    <a:pt x="4811" y="3418"/>
                    <a:pt x="5097" y="3132"/>
                    <a:pt x="5454" y="3132"/>
                  </a:cubicBezTo>
                  <a:close/>
                  <a:moveTo>
                    <a:pt x="3680" y="4894"/>
                  </a:moveTo>
                  <a:cubicBezTo>
                    <a:pt x="4037" y="4894"/>
                    <a:pt x="4323" y="5180"/>
                    <a:pt x="4323" y="5537"/>
                  </a:cubicBezTo>
                  <a:cubicBezTo>
                    <a:pt x="4323" y="5883"/>
                    <a:pt x="4037" y="6168"/>
                    <a:pt x="3680" y="6168"/>
                  </a:cubicBezTo>
                  <a:cubicBezTo>
                    <a:pt x="3335" y="6168"/>
                    <a:pt x="3049" y="5883"/>
                    <a:pt x="3049" y="5537"/>
                  </a:cubicBezTo>
                  <a:cubicBezTo>
                    <a:pt x="3049" y="5180"/>
                    <a:pt x="3335" y="4894"/>
                    <a:pt x="3680" y="4894"/>
                  </a:cubicBezTo>
                  <a:close/>
                  <a:moveTo>
                    <a:pt x="3537" y="1"/>
                  </a:moveTo>
                  <a:cubicBezTo>
                    <a:pt x="3442" y="1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70" y="501"/>
                  </a:cubicBezTo>
                  <a:cubicBezTo>
                    <a:pt x="3168" y="513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8" y="213"/>
                    <a:pt x="2490" y="213"/>
                  </a:cubicBezTo>
                  <a:cubicBezTo>
                    <a:pt x="2466" y="213"/>
                    <a:pt x="2442" y="218"/>
                    <a:pt x="2418" y="227"/>
                  </a:cubicBezTo>
                  <a:lnTo>
                    <a:pt x="2132" y="346"/>
                  </a:lnTo>
                  <a:cubicBezTo>
                    <a:pt x="2049" y="382"/>
                    <a:pt x="2001" y="489"/>
                    <a:pt x="2037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8" y="858"/>
                  </a:cubicBezTo>
                  <a:cubicBezTo>
                    <a:pt x="1989" y="953"/>
                    <a:pt x="1811" y="1072"/>
                    <a:pt x="1656" y="1203"/>
                  </a:cubicBezTo>
                  <a:cubicBezTo>
                    <a:pt x="1644" y="1191"/>
                    <a:pt x="1644" y="1180"/>
                    <a:pt x="1632" y="1168"/>
                  </a:cubicBezTo>
                  <a:lnTo>
                    <a:pt x="1441" y="977"/>
                  </a:lnTo>
                  <a:cubicBezTo>
                    <a:pt x="1406" y="941"/>
                    <a:pt x="1361" y="924"/>
                    <a:pt x="1316" y="924"/>
                  </a:cubicBezTo>
                  <a:cubicBezTo>
                    <a:pt x="1272" y="924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6" y="1263"/>
                    <a:pt x="906" y="1370"/>
                    <a:pt x="977" y="1442"/>
                  </a:cubicBezTo>
                  <a:lnTo>
                    <a:pt x="1168" y="1632"/>
                  </a:lnTo>
                  <a:cubicBezTo>
                    <a:pt x="1179" y="1644"/>
                    <a:pt x="1179" y="1656"/>
                    <a:pt x="1191" y="1656"/>
                  </a:cubicBezTo>
                  <a:cubicBezTo>
                    <a:pt x="1060" y="1811"/>
                    <a:pt x="953" y="1977"/>
                    <a:pt x="858" y="2156"/>
                  </a:cubicBezTo>
                  <a:cubicBezTo>
                    <a:pt x="846" y="2156"/>
                    <a:pt x="834" y="2144"/>
                    <a:pt x="834" y="2144"/>
                  </a:cubicBezTo>
                  <a:lnTo>
                    <a:pt x="572" y="2037"/>
                  </a:lnTo>
                  <a:cubicBezTo>
                    <a:pt x="551" y="2028"/>
                    <a:pt x="528" y="2023"/>
                    <a:pt x="505" y="2023"/>
                  </a:cubicBezTo>
                  <a:cubicBezTo>
                    <a:pt x="439" y="2023"/>
                    <a:pt x="373" y="2061"/>
                    <a:pt x="346" y="2132"/>
                  </a:cubicBezTo>
                  <a:lnTo>
                    <a:pt x="227" y="2418"/>
                  </a:lnTo>
                  <a:cubicBezTo>
                    <a:pt x="191" y="2501"/>
                    <a:pt x="227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7" y="2954"/>
                    <a:pt x="489" y="3168"/>
                    <a:pt x="465" y="3370"/>
                  </a:cubicBezTo>
                  <a:lnTo>
                    <a:pt x="167" y="3370"/>
                  </a:lnTo>
                  <a:cubicBezTo>
                    <a:pt x="72" y="3370"/>
                    <a:pt x="1" y="3454"/>
                    <a:pt x="1" y="3549"/>
                  </a:cubicBezTo>
                  <a:lnTo>
                    <a:pt x="1" y="3858"/>
                  </a:lnTo>
                  <a:cubicBezTo>
                    <a:pt x="1" y="3954"/>
                    <a:pt x="72" y="4037"/>
                    <a:pt x="167" y="4037"/>
                  </a:cubicBezTo>
                  <a:lnTo>
                    <a:pt x="453" y="4037"/>
                  </a:lnTo>
                  <a:cubicBezTo>
                    <a:pt x="453" y="4037"/>
                    <a:pt x="465" y="4025"/>
                    <a:pt x="465" y="4025"/>
                  </a:cubicBezTo>
                  <a:cubicBezTo>
                    <a:pt x="489" y="4204"/>
                    <a:pt x="525" y="4382"/>
                    <a:pt x="560" y="4549"/>
                  </a:cubicBezTo>
                  <a:lnTo>
                    <a:pt x="548" y="4549"/>
                  </a:lnTo>
                  <a:lnTo>
                    <a:pt x="287" y="4656"/>
                  </a:lnTo>
                  <a:cubicBezTo>
                    <a:pt x="203" y="4692"/>
                    <a:pt x="156" y="4787"/>
                    <a:pt x="191" y="4871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2"/>
                    <a:pt x="525" y="5263"/>
                  </a:cubicBezTo>
                  <a:lnTo>
                    <a:pt x="775" y="5168"/>
                  </a:lnTo>
                  <a:cubicBezTo>
                    <a:pt x="787" y="5168"/>
                    <a:pt x="787" y="5168"/>
                    <a:pt x="798" y="5156"/>
                  </a:cubicBezTo>
                  <a:cubicBezTo>
                    <a:pt x="906" y="5371"/>
                    <a:pt x="1037" y="5573"/>
                    <a:pt x="1179" y="5752"/>
                  </a:cubicBezTo>
                  <a:cubicBezTo>
                    <a:pt x="1179" y="5763"/>
                    <a:pt x="1168" y="5763"/>
                    <a:pt x="1168" y="5763"/>
                  </a:cubicBezTo>
                  <a:lnTo>
                    <a:pt x="977" y="5966"/>
                  </a:lnTo>
                  <a:cubicBezTo>
                    <a:pt x="906" y="6025"/>
                    <a:pt x="906" y="6144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2" y="6475"/>
                    <a:pt x="1316" y="6475"/>
                  </a:cubicBezTo>
                  <a:cubicBezTo>
                    <a:pt x="1361" y="6475"/>
                    <a:pt x="1406" y="6460"/>
                    <a:pt x="1441" y="6430"/>
                  </a:cubicBezTo>
                  <a:lnTo>
                    <a:pt x="1632" y="6228"/>
                  </a:lnTo>
                  <a:cubicBezTo>
                    <a:pt x="1644" y="6228"/>
                    <a:pt x="1644" y="6228"/>
                    <a:pt x="1644" y="6216"/>
                  </a:cubicBezTo>
                  <a:cubicBezTo>
                    <a:pt x="1787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30" y="6883"/>
                    <a:pt x="1977" y="6978"/>
                    <a:pt x="2061" y="7026"/>
                  </a:cubicBezTo>
                  <a:lnTo>
                    <a:pt x="2346" y="7145"/>
                  </a:lnTo>
                  <a:cubicBezTo>
                    <a:pt x="2368" y="7154"/>
                    <a:pt x="2391" y="7158"/>
                    <a:pt x="2415" y="7158"/>
                  </a:cubicBezTo>
                  <a:cubicBezTo>
                    <a:pt x="2481" y="7158"/>
                    <a:pt x="2546" y="7123"/>
                    <a:pt x="2573" y="7061"/>
                  </a:cubicBezTo>
                  <a:lnTo>
                    <a:pt x="2680" y="6811"/>
                  </a:lnTo>
                  <a:cubicBezTo>
                    <a:pt x="2692" y="6799"/>
                    <a:pt x="2692" y="6799"/>
                    <a:pt x="2692" y="6787"/>
                  </a:cubicBezTo>
                  <a:cubicBezTo>
                    <a:pt x="2906" y="6859"/>
                    <a:pt x="3132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8"/>
                  </a:lnTo>
                  <a:cubicBezTo>
                    <a:pt x="3370" y="7323"/>
                    <a:pt x="3442" y="7395"/>
                    <a:pt x="3537" y="7395"/>
                  </a:cubicBezTo>
                  <a:lnTo>
                    <a:pt x="3858" y="7395"/>
                  </a:lnTo>
                  <a:cubicBezTo>
                    <a:pt x="3954" y="7395"/>
                    <a:pt x="4025" y="7323"/>
                    <a:pt x="4025" y="7228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30"/>
                  </a:cubicBezTo>
                  <a:cubicBezTo>
                    <a:pt x="4239" y="6906"/>
                    <a:pt x="4442" y="6859"/>
                    <a:pt x="4632" y="6799"/>
                  </a:cubicBezTo>
                  <a:cubicBezTo>
                    <a:pt x="4632" y="6811"/>
                    <a:pt x="4644" y="6823"/>
                    <a:pt x="4644" y="6835"/>
                  </a:cubicBezTo>
                  <a:lnTo>
                    <a:pt x="4751" y="7085"/>
                  </a:lnTo>
                  <a:cubicBezTo>
                    <a:pt x="4779" y="7149"/>
                    <a:pt x="4842" y="7192"/>
                    <a:pt x="4913" y="7192"/>
                  </a:cubicBezTo>
                  <a:cubicBezTo>
                    <a:pt x="4934" y="7192"/>
                    <a:pt x="4956" y="7189"/>
                    <a:pt x="4978" y="7180"/>
                  </a:cubicBezTo>
                  <a:lnTo>
                    <a:pt x="5263" y="7061"/>
                  </a:lnTo>
                  <a:cubicBezTo>
                    <a:pt x="5347" y="7026"/>
                    <a:pt x="5394" y="6918"/>
                    <a:pt x="5359" y="6835"/>
                  </a:cubicBezTo>
                  <a:lnTo>
                    <a:pt x="5251" y="6573"/>
                  </a:lnTo>
                  <a:cubicBezTo>
                    <a:pt x="5251" y="6561"/>
                    <a:pt x="5240" y="6561"/>
                    <a:pt x="5240" y="6549"/>
                  </a:cubicBezTo>
                  <a:cubicBezTo>
                    <a:pt x="5418" y="6454"/>
                    <a:pt x="5585" y="6335"/>
                    <a:pt x="5740" y="6204"/>
                  </a:cubicBezTo>
                  <a:cubicBezTo>
                    <a:pt x="5751" y="6216"/>
                    <a:pt x="5751" y="6228"/>
                    <a:pt x="5763" y="6228"/>
                  </a:cubicBezTo>
                  <a:lnTo>
                    <a:pt x="5954" y="6430"/>
                  </a:lnTo>
                  <a:cubicBezTo>
                    <a:pt x="5990" y="6460"/>
                    <a:pt x="6034" y="6475"/>
                    <a:pt x="6079" y="6475"/>
                  </a:cubicBezTo>
                  <a:cubicBezTo>
                    <a:pt x="6124" y="6475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90" y="6144"/>
                    <a:pt x="6490" y="6025"/>
                    <a:pt x="6430" y="5966"/>
                  </a:cubicBezTo>
                  <a:lnTo>
                    <a:pt x="6228" y="5763"/>
                  </a:lnTo>
                  <a:cubicBezTo>
                    <a:pt x="6216" y="5763"/>
                    <a:pt x="6204" y="5752"/>
                    <a:pt x="6192" y="5740"/>
                  </a:cubicBezTo>
                  <a:cubicBezTo>
                    <a:pt x="6323" y="5585"/>
                    <a:pt x="6430" y="5418"/>
                    <a:pt x="6525" y="5240"/>
                  </a:cubicBezTo>
                  <a:cubicBezTo>
                    <a:pt x="6537" y="5252"/>
                    <a:pt x="6549" y="5252"/>
                    <a:pt x="6573" y="5263"/>
                  </a:cubicBezTo>
                  <a:lnTo>
                    <a:pt x="6823" y="5371"/>
                  </a:lnTo>
                  <a:cubicBezTo>
                    <a:pt x="6844" y="5380"/>
                    <a:pt x="6867" y="5384"/>
                    <a:pt x="6890" y="5384"/>
                  </a:cubicBezTo>
                  <a:cubicBezTo>
                    <a:pt x="6956" y="5384"/>
                    <a:pt x="7023" y="5346"/>
                    <a:pt x="7049" y="5275"/>
                  </a:cubicBezTo>
                  <a:lnTo>
                    <a:pt x="7168" y="4990"/>
                  </a:lnTo>
                  <a:cubicBezTo>
                    <a:pt x="7204" y="4906"/>
                    <a:pt x="7168" y="4799"/>
                    <a:pt x="7073" y="4763"/>
                  </a:cubicBezTo>
                  <a:lnTo>
                    <a:pt x="6823" y="4656"/>
                  </a:lnTo>
                  <a:cubicBezTo>
                    <a:pt x="6811" y="4656"/>
                    <a:pt x="6787" y="4644"/>
                    <a:pt x="6775" y="4644"/>
                  </a:cubicBezTo>
                  <a:cubicBezTo>
                    <a:pt x="6835" y="4442"/>
                    <a:pt x="6883" y="4239"/>
                    <a:pt x="6894" y="4025"/>
                  </a:cubicBezTo>
                  <a:lnTo>
                    <a:pt x="7228" y="4025"/>
                  </a:lnTo>
                  <a:cubicBezTo>
                    <a:pt x="7323" y="4025"/>
                    <a:pt x="7395" y="3954"/>
                    <a:pt x="7395" y="3858"/>
                  </a:cubicBezTo>
                  <a:lnTo>
                    <a:pt x="7395" y="3549"/>
                  </a:lnTo>
                  <a:cubicBezTo>
                    <a:pt x="7395" y="3454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894" y="3382"/>
                  </a:cubicBezTo>
                  <a:cubicBezTo>
                    <a:pt x="6883" y="3204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47" y="2846"/>
                  </a:cubicBezTo>
                  <a:lnTo>
                    <a:pt x="7109" y="2751"/>
                  </a:lnTo>
                  <a:cubicBezTo>
                    <a:pt x="7204" y="2715"/>
                    <a:pt x="7240" y="2620"/>
                    <a:pt x="7204" y="2525"/>
                  </a:cubicBezTo>
                  <a:lnTo>
                    <a:pt x="7097" y="2239"/>
                  </a:lnTo>
                  <a:cubicBezTo>
                    <a:pt x="7068" y="2163"/>
                    <a:pt x="7002" y="2125"/>
                    <a:pt x="6927" y="2125"/>
                  </a:cubicBezTo>
                  <a:cubicBezTo>
                    <a:pt x="6909" y="2125"/>
                    <a:pt x="6890" y="2127"/>
                    <a:pt x="6871" y="2132"/>
                  </a:cubicBezTo>
                  <a:lnTo>
                    <a:pt x="6621" y="2239"/>
                  </a:lnTo>
                  <a:cubicBezTo>
                    <a:pt x="6597" y="2239"/>
                    <a:pt x="6585" y="2251"/>
                    <a:pt x="6573" y="2263"/>
                  </a:cubicBezTo>
                  <a:cubicBezTo>
                    <a:pt x="6466" y="2049"/>
                    <a:pt x="6335" y="1846"/>
                    <a:pt x="6180" y="1668"/>
                  </a:cubicBezTo>
                  <a:cubicBezTo>
                    <a:pt x="6204" y="1656"/>
                    <a:pt x="6216" y="1644"/>
                    <a:pt x="6228" y="1632"/>
                  </a:cubicBezTo>
                  <a:lnTo>
                    <a:pt x="6430" y="1442"/>
                  </a:lnTo>
                  <a:cubicBezTo>
                    <a:pt x="6490" y="1370"/>
                    <a:pt x="6490" y="1263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4" y="924"/>
                    <a:pt x="6079" y="924"/>
                  </a:cubicBezTo>
                  <a:cubicBezTo>
                    <a:pt x="6034" y="924"/>
                    <a:pt x="5990" y="941"/>
                    <a:pt x="5954" y="977"/>
                  </a:cubicBezTo>
                  <a:lnTo>
                    <a:pt x="5763" y="1168"/>
                  </a:lnTo>
                  <a:cubicBezTo>
                    <a:pt x="5751" y="1180"/>
                    <a:pt x="5740" y="1203"/>
                    <a:pt x="5740" y="1215"/>
                  </a:cubicBezTo>
                  <a:cubicBezTo>
                    <a:pt x="5597" y="1096"/>
                    <a:pt x="5442" y="1001"/>
                    <a:pt x="5287" y="906"/>
                  </a:cubicBezTo>
                  <a:cubicBezTo>
                    <a:pt x="5299" y="894"/>
                    <a:pt x="5311" y="882"/>
                    <a:pt x="5311" y="858"/>
                  </a:cubicBezTo>
                  <a:lnTo>
                    <a:pt x="5430" y="608"/>
                  </a:lnTo>
                  <a:cubicBezTo>
                    <a:pt x="5466" y="525"/>
                    <a:pt x="5430" y="418"/>
                    <a:pt x="5335" y="382"/>
                  </a:cubicBezTo>
                  <a:lnTo>
                    <a:pt x="5049" y="251"/>
                  </a:lnTo>
                  <a:cubicBezTo>
                    <a:pt x="5030" y="243"/>
                    <a:pt x="5010" y="239"/>
                    <a:pt x="4989" y="239"/>
                  </a:cubicBezTo>
                  <a:cubicBezTo>
                    <a:pt x="4920" y="239"/>
                    <a:pt x="4850" y="282"/>
                    <a:pt x="4823" y="346"/>
                  </a:cubicBezTo>
                  <a:lnTo>
                    <a:pt x="4716" y="596"/>
                  </a:lnTo>
                  <a:cubicBezTo>
                    <a:pt x="4704" y="608"/>
                    <a:pt x="4704" y="632"/>
                    <a:pt x="4704" y="644"/>
                  </a:cubicBezTo>
                  <a:cubicBezTo>
                    <a:pt x="4478" y="572"/>
                    <a:pt x="4251" y="525"/>
                    <a:pt x="4025" y="501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4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177"/>
            <p:cNvSpPr/>
            <p:nvPr/>
          </p:nvSpPr>
          <p:spPr>
            <a:xfrm flipH="1">
              <a:off x="228590" y="229012"/>
              <a:ext cx="1274211" cy="1270383"/>
            </a:xfrm>
            <a:custGeom>
              <a:rect b="b" l="l" r="r" t="t"/>
              <a:pathLst>
                <a:path extrusionOk="0" h="18817" w="18873">
                  <a:moveTo>
                    <a:pt x="11200" y="3195"/>
                  </a:moveTo>
                  <a:cubicBezTo>
                    <a:pt x="11272" y="3195"/>
                    <a:pt x="11346" y="3206"/>
                    <a:pt x="11419" y="3229"/>
                  </a:cubicBezTo>
                  <a:cubicBezTo>
                    <a:pt x="12824" y="3694"/>
                    <a:pt x="14038" y="4622"/>
                    <a:pt x="14836" y="5861"/>
                  </a:cubicBezTo>
                  <a:cubicBezTo>
                    <a:pt x="15074" y="6230"/>
                    <a:pt x="14931" y="6730"/>
                    <a:pt x="14538" y="6920"/>
                  </a:cubicBezTo>
                  <a:cubicBezTo>
                    <a:pt x="14122" y="7123"/>
                    <a:pt x="13717" y="7313"/>
                    <a:pt x="13300" y="7504"/>
                  </a:cubicBezTo>
                  <a:cubicBezTo>
                    <a:pt x="13197" y="7553"/>
                    <a:pt x="13089" y="7577"/>
                    <a:pt x="12981" y="7577"/>
                  </a:cubicBezTo>
                  <a:cubicBezTo>
                    <a:pt x="12752" y="7577"/>
                    <a:pt x="12529" y="7468"/>
                    <a:pt x="12383" y="7265"/>
                  </a:cubicBezTo>
                  <a:cubicBezTo>
                    <a:pt x="11967" y="6670"/>
                    <a:pt x="11371" y="6218"/>
                    <a:pt x="10693" y="5968"/>
                  </a:cubicBezTo>
                  <a:cubicBezTo>
                    <a:pt x="10359" y="5837"/>
                    <a:pt x="10157" y="5491"/>
                    <a:pt x="10228" y="5146"/>
                  </a:cubicBezTo>
                  <a:cubicBezTo>
                    <a:pt x="10312" y="4694"/>
                    <a:pt x="10395" y="4241"/>
                    <a:pt x="10478" y="3801"/>
                  </a:cubicBezTo>
                  <a:cubicBezTo>
                    <a:pt x="10547" y="3437"/>
                    <a:pt x="10859" y="3195"/>
                    <a:pt x="11200" y="3195"/>
                  </a:cubicBezTo>
                  <a:close/>
                  <a:moveTo>
                    <a:pt x="6244" y="3840"/>
                  </a:moveTo>
                  <a:cubicBezTo>
                    <a:pt x="6517" y="3840"/>
                    <a:pt x="6779" y="3994"/>
                    <a:pt x="6906" y="4265"/>
                  </a:cubicBezTo>
                  <a:cubicBezTo>
                    <a:pt x="7109" y="4670"/>
                    <a:pt x="7299" y="5087"/>
                    <a:pt x="7502" y="5491"/>
                  </a:cubicBezTo>
                  <a:cubicBezTo>
                    <a:pt x="7657" y="5825"/>
                    <a:pt x="7549" y="6206"/>
                    <a:pt x="7252" y="6408"/>
                  </a:cubicBezTo>
                  <a:cubicBezTo>
                    <a:pt x="6656" y="6837"/>
                    <a:pt x="6204" y="7420"/>
                    <a:pt x="5954" y="8099"/>
                  </a:cubicBezTo>
                  <a:cubicBezTo>
                    <a:pt x="5839" y="8402"/>
                    <a:pt x="5559" y="8586"/>
                    <a:pt x="5258" y="8586"/>
                  </a:cubicBezTo>
                  <a:cubicBezTo>
                    <a:pt x="5217" y="8586"/>
                    <a:pt x="5174" y="8582"/>
                    <a:pt x="5132" y="8575"/>
                  </a:cubicBezTo>
                  <a:cubicBezTo>
                    <a:pt x="4680" y="8492"/>
                    <a:pt x="4228" y="8408"/>
                    <a:pt x="3787" y="8325"/>
                  </a:cubicBezTo>
                  <a:cubicBezTo>
                    <a:pt x="3346" y="8242"/>
                    <a:pt x="3085" y="7801"/>
                    <a:pt x="3227" y="7373"/>
                  </a:cubicBezTo>
                  <a:cubicBezTo>
                    <a:pt x="3680" y="5968"/>
                    <a:pt x="4609" y="4765"/>
                    <a:pt x="5847" y="3956"/>
                  </a:cubicBezTo>
                  <a:cubicBezTo>
                    <a:pt x="5972" y="3877"/>
                    <a:pt x="6109" y="3840"/>
                    <a:pt x="6244" y="3840"/>
                  </a:cubicBezTo>
                  <a:close/>
                  <a:moveTo>
                    <a:pt x="9211" y="7035"/>
                  </a:moveTo>
                  <a:cubicBezTo>
                    <a:pt x="9716" y="7035"/>
                    <a:pt x="10226" y="7195"/>
                    <a:pt x="10657" y="7527"/>
                  </a:cubicBezTo>
                  <a:cubicBezTo>
                    <a:pt x="11693" y="8325"/>
                    <a:pt x="11883" y="9813"/>
                    <a:pt x="11086" y="10849"/>
                  </a:cubicBezTo>
                  <a:cubicBezTo>
                    <a:pt x="10620" y="11454"/>
                    <a:pt x="9919" y="11771"/>
                    <a:pt x="9210" y="11771"/>
                  </a:cubicBezTo>
                  <a:cubicBezTo>
                    <a:pt x="8704" y="11771"/>
                    <a:pt x="8195" y="11610"/>
                    <a:pt x="7764" y="11278"/>
                  </a:cubicBezTo>
                  <a:cubicBezTo>
                    <a:pt x="6728" y="10480"/>
                    <a:pt x="6537" y="8992"/>
                    <a:pt x="7335" y="7956"/>
                  </a:cubicBezTo>
                  <a:cubicBezTo>
                    <a:pt x="7801" y="7351"/>
                    <a:pt x="8502" y="7035"/>
                    <a:pt x="9211" y="7035"/>
                  </a:cubicBezTo>
                  <a:close/>
                  <a:moveTo>
                    <a:pt x="13533" y="10220"/>
                  </a:moveTo>
                  <a:cubicBezTo>
                    <a:pt x="13574" y="10220"/>
                    <a:pt x="13615" y="10223"/>
                    <a:pt x="13657" y="10230"/>
                  </a:cubicBezTo>
                  <a:cubicBezTo>
                    <a:pt x="14110" y="10313"/>
                    <a:pt x="14550" y="10409"/>
                    <a:pt x="15003" y="10492"/>
                  </a:cubicBezTo>
                  <a:cubicBezTo>
                    <a:pt x="15431" y="10563"/>
                    <a:pt x="15705" y="11016"/>
                    <a:pt x="15562" y="11433"/>
                  </a:cubicBezTo>
                  <a:cubicBezTo>
                    <a:pt x="15110" y="12838"/>
                    <a:pt x="14181" y="14052"/>
                    <a:pt x="12931" y="14850"/>
                  </a:cubicBezTo>
                  <a:cubicBezTo>
                    <a:pt x="12809" y="14929"/>
                    <a:pt x="12672" y="14966"/>
                    <a:pt x="12537" y="14966"/>
                  </a:cubicBezTo>
                  <a:cubicBezTo>
                    <a:pt x="12264" y="14966"/>
                    <a:pt x="11999" y="14815"/>
                    <a:pt x="11871" y="14552"/>
                  </a:cubicBezTo>
                  <a:cubicBezTo>
                    <a:pt x="11681" y="14135"/>
                    <a:pt x="11478" y="13731"/>
                    <a:pt x="11288" y="13314"/>
                  </a:cubicBezTo>
                  <a:cubicBezTo>
                    <a:pt x="11133" y="12992"/>
                    <a:pt x="11240" y="12599"/>
                    <a:pt x="11538" y="12397"/>
                  </a:cubicBezTo>
                  <a:cubicBezTo>
                    <a:pt x="12121" y="11980"/>
                    <a:pt x="12586" y="11385"/>
                    <a:pt x="12836" y="10706"/>
                  </a:cubicBezTo>
                  <a:cubicBezTo>
                    <a:pt x="12941" y="10412"/>
                    <a:pt x="13222" y="10220"/>
                    <a:pt x="13533" y="10220"/>
                  </a:cubicBezTo>
                  <a:close/>
                  <a:moveTo>
                    <a:pt x="5799" y="11231"/>
                  </a:moveTo>
                  <a:cubicBezTo>
                    <a:pt x="6031" y="11231"/>
                    <a:pt x="6255" y="11343"/>
                    <a:pt x="6394" y="11540"/>
                  </a:cubicBezTo>
                  <a:cubicBezTo>
                    <a:pt x="6823" y="12135"/>
                    <a:pt x="7407" y="12588"/>
                    <a:pt x="8097" y="12849"/>
                  </a:cubicBezTo>
                  <a:cubicBezTo>
                    <a:pt x="8430" y="12969"/>
                    <a:pt x="8633" y="13314"/>
                    <a:pt x="8561" y="13671"/>
                  </a:cubicBezTo>
                  <a:cubicBezTo>
                    <a:pt x="8478" y="14112"/>
                    <a:pt x="8395" y="14564"/>
                    <a:pt x="8311" y="15016"/>
                  </a:cubicBezTo>
                  <a:cubicBezTo>
                    <a:pt x="8243" y="15370"/>
                    <a:pt x="7931" y="15610"/>
                    <a:pt x="7584" y="15610"/>
                  </a:cubicBezTo>
                  <a:cubicBezTo>
                    <a:pt x="7510" y="15610"/>
                    <a:pt x="7434" y="15599"/>
                    <a:pt x="7359" y="15576"/>
                  </a:cubicBezTo>
                  <a:cubicBezTo>
                    <a:pt x="5954" y="15124"/>
                    <a:pt x="4751" y="14195"/>
                    <a:pt x="3954" y="12945"/>
                  </a:cubicBezTo>
                  <a:cubicBezTo>
                    <a:pt x="3704" y="12576"/>
                    <a:pt x="3847" y="12076"/>
                    <a:pt x="4251" y="11885"/>
                  </a:cubicBezTo>
                  <a:cubicBezTo>
                    <a:pt x="4656" y="11695"/>
                    <a:pt x="5073" y="11492"/>
                    <a:pt x="5490" y="11302"/>
                  </a:cubicBezTo>
                  <a:cubicBezTo>
                    <a:pt x="5590" y="11254"/>
                    <a:pt x="5695" y="11231"/>
                    <a:pt x="5799" y="11231"/>
                  </a:cubicBezTo>
                  <a:close/>
                  <a:moveTo>
                    <a:pt x="8666" y="0"/>
                  </a:moveTo>
                  <a:cubicBezTo>
                    <a:pt x="8651" y="0"/>
                    <a:pt x="8636" y="1"/>
                    <a:pt x="8621" y="3"/>
                  </a:cubicBezTo>
                  <a:lnTo>
                    <a:pt x="7823" y="110"/>
                  </a:lnTo>
                  <a:cubicBezTo>
                    <a:pt x="7585" y="146"/>
                    <a:pt x="7407" y="360"/>
                    <a:pt x="7442" y="598"/>
                  </a:cubicBezTo>
                  <a:lnTo>
                    <a:pt x="7537" y="1300"/>
                  </a:lnTo>
                  <a:cubicBezTo>
                    <a:pt x="7537" y="1324"/>
                    <a:pt x="7549" y="1348"/>
                    <a:pt x="7549" y="1372"/>
                  </a:cubicBezTo>
                  <a:cubicBezTo>
                    <a:pt x="7049" y="1491"/>
                    <a:pt x="6561" y="1646"/>
                    <a:pt x="6097" y="1860"/>
                  </a:cubicBezTo>
                  <a:cubicBezTo>
                    <a:pt x="6085" y="1836"/>
                    <a:pt x="6073" y="1812"/>
                    <a:pt x="6061" y="1789"/>
                  </a:cubicBezTo>
                  <a:lnTo>
                    <a:pt x="5716" y="1181"/>
                  </a:lnTo>
                  <a:cubicBezTo>
                    <a:pt x="5636" y="1037"/>
                    <a:pt x="5490" y="957"/>
                    <a:pt x="5339" y="957"/>
                  </a:cubicBezTo>
                  <a:cubicBezTo>
                    <a:pt x="5265" y="957"/>
                    <a:pt x="5190" y="976"/>
                    <a:pt x="5121" y="1015"/>
                  </a:cubicBezTo>
                  <a:lnTo>
                    <a:pt x="4418" y="1408"/>
                  </a:lnTo>
                  <a:cubicBezTo>
                    <a:pt x="4216" y="1527"/>
                    <a:pt x="4144" y="1800"/>
                    <a:pt x="4263" y="2003"/>
                  </a:cubicBezTo>
                  <a:lnTo>
                    <a:pt x="4609" y="2622"/>
                  </a:lnTo>
                  <a:cubicBezTo>
                    <a:pt x="4620" y="2634"/>
                    <a:pt x="4632" y="2658"/>
                    <a:pt x="4644" y="2670"/>
                  </a:cubicBezTo>
                  <a:cubicBezTo>
                    <a:pt x="4204" y="2979"/>
                    <a:pt x="3787" y="3348"/>
                    <a:pt x="3406" y="3753"/>
                  </a:cubicBezTo>
                  <a:cubicBezTo>
                    <a:pt x="3370" y="3694"/>
                    <a:pt x="3335" y="3646"/>
                    <a:pt x="3287" y="3610"/>
                  </a:cubicBezTo>
                  <a:lnTo>
                    <a:pt x="2715" y="3170"/>
                  </a:lnTo>
                  <a:cubicBezTo>
                    <a:pt x="2637" y="3111"/>
                    <a:pt x="2545" y="3082"/>
                    <a:pt x="2453" y="3082"/>
                  </a:cubicBezTo>
                  <a:cubicBezTo>
                    <a:pt x="2322" y="3082"/>
                    <a:pt x="2192" y="3141"/>
                    <a:pt x="2108" y="3253"/>
                  </a:cubicBezTo>
                  <a:lnTo>
                    <a:pt x="1608" y="3896"/>
                  </a:lnTo>
                  <a:cubicBezTo>
                    <a:pt x="1465" y="4086"/>
                    <a:pt x="1501" y="4360"/>
                    <a:pt x="1692" y="4515"/>
                  </a:cubicBezTo>
                  <a:lnTo>
                    <a:pt x="2251" y="4944"/>
                  </a:lnTo>
                  <a:cubicBezTo>
                    <a:pt x="2299" y="4979"/>
                    <a:pt x="2358" y="5015"/>
                    <a:pt x="2418" y="5027"/>
                  </a:cubicBezTo>
                  <a:cubicBezTo>
                    <a:pt x="2168" y="5420"/>
                    <a:pt x="1953" y="5825"/>
                    <a:pt x="1787" y="6242"/>
                  </a:cubicBezTo>
                  <a:cubicBezTo>
                    <a:pt x="1775" y="6242"/>
                    <a:pt x="1751" y="6230"/>
                    <a:pt x="1739" y="6230"/>
                  </a:cubicBezTo>
                  <a:lnTo>
                    <a:pt x="1060" y="6027"/>
                  </a:lnTo>
                  <a:cubicBezTo>
                    <a:pt x="1018" y="6014"/>
                    <a:pt x="976" y="6008"/>
                    <a:pt x="933" y="6008"/>
                  </a:cubicBezTo>
                  <a:cubicBezTo>
                    <a:pt x="748" y="6008"/>
                    <a:pt x="573" y="6129"/>
                    <a:pt x="525" y="6313"/>
                  </a:cubicBezTo>
                  <a:lnTo>
                    <a:pt x="287" y="7087"/>
                  </a:lnTo>
                  <a:cubicBezTo>
                    <a:pt x="215" y="7313"/>
                    <a:pt x="346" y="7563"/>
                    <a:pt x="584" y="7635"/>
                  </a:cubicBezTo>
                  <a:lnTo>
                    <a:pt x="1263" y="7837"/>
                  </a:lnTo>
                  <a:lnTo>
                    <a:pt x="1299" y="7837"/>
                  </a:lnTo>
                  <a:cubicBezTo>
                    <a:pt x="1191" y="8444"/>
                    <a:pt x="1144" y="9039"/>
                    <a:pt x="1156" y="9647"/>
                  </a:cubicBezTo>
                  <a:lnTo>
                    <a:pt x="1108" y="9647"/>
                  </a:lnTo>
                  <a:lnTo>
                    <a:pt x="418" y="9742"/>
                  </a:lnTo>
                  <a:cubicBezTo>
                    <a:pt x="168" y="9766"/>
                    <a:pt x="1" y="9992"/>
                    <a:pt x="37" y="10230"/>
                  </a:cubicBezTo>
                  <a:lnTo>
                    <a:pt x="144" y="11028"/>
                  </a:lnTo>
                  <a:cubicBezTo>
                    <a:pt x="165" y="11244"/>
                    <a:pt x="354" y="11402"/>
                    <a:pt x="567" y="11402"/>
                  </a:cubicBezTo>
                  <a:cubicBezTo>
                    <a:pt x="589" y="11402"/>
                    <a:pt x="610" y="11400"/>
                    <a:pt x="632" y="11397"/>
                  </a:cubicBezTo>
                  <a:lnTo>
                    <a:pt x="1322" y="11314"/>
                  </a:lnTo>
                  <a:cubicBezTo>
                    <a:pt x="1346" y="11302"/>
                    <a:pt x="1358" y="11302"/>
                    <a:pt x="1370" y="11302"/>
                  </a:cubicBezTo>
                  <a:cubicBezTo>
                    <a:pt x="1477" y="11742"/>
                    <a:pt x="1620" y="12183"/>
                    <a:pt x="1799" y="12611"/>
                  </a:cubicBezTo>
                  <a:cubicBezTo>
                    <a:pt x="1787" y="12623"/>
                    <a:pt x="1775" y="12623"/>
                    <a:pt x="1763" y="12635"/>
                  </a:cubicBezTo>
                  <a:lnTo>
                    <a:pt x="1144" y="12969"/>
                  </a:lnTo>
                  <a:cubicBezTo>
                    <a:pt x="930" y="13088"/>
                    <a:pt x="846" y="13350"/>
                    <a:pt x="965" y="13564"/>
                  </a:cubicBezTo>
                  <a:lnTo>
                    <a:pt x="1346" y="14266"/>
                  </a:lnTo>
                  <a:cubicBezTo>
                    <a:pt x="1428" y="14414"/>
                    <a:pt x="1578" y="14499"/>
                    <a:pt x="1733" y="14499"/>
                  </a:cubicBezTo>
                  <a:cubicBezTo>
                    <a:pt x="1804" y="14499"/>
                    <a:pt x="1875" y="14482"/>
                    <a:pt x="1942" y="14445"/>
                  </a:cubicBezTo>
                  <a:lnTo>
                    <a:pt x="2561" y="14112"/>
                  </a:lnTo>
                  <a:cubicBezTo>
                    <a:pt x="2573" y="14100"/>
                    <a:pt x="2596" y="14088"/>
                    <a:pt x="2608" y="14076"/>
                  </a:cubicBezTo>
                  <a:cubicBezTo>
                    <a:pt x="2942" y="14552"/>
                    <a:pt x="3323" y="15004"/>
                    <a:pt x="3763" y="15421"/>
                  </a:cubicBezTo>
                  <a:cubicBezTo>
                    <a:pt x="3751" y="15433"/>
                    <a:pt x="3727" y="15445"/>
                    <a:pt x="3716" y="15469"/>
                  </a:cubicBezTo>
                  <a:lnTo>
                    <a:pt x="3287" y="16017"/>
                  </a:lnTo>
                  <a:cubicBezTo>
                    <a:pt x="3144" y="16219"/>
                    <a:pt x="3180" y="16493"/>
                    <a:pt x="3370" y="16636"/>
                  </a:cubicBezTo>
                  <a:lnTo>
                    <a:pt x="4001" y="17124"/>
                  </a:lnTo>
                  <a:cubicBezTo>
                    <a:pt x="4080" y="17183"/>
                    <a:pt x="4172" y="17211"/>
                    <a:pt x="4265" y="17211"/>
                  </a:cubicBezTo>
                  <a:cubicBezTo>
                    <a:pt x="4397" y="17211"/>
                    <a:pt x="4529" y="17153"/>
                    <a:pt x="4620" y="17040"/>
                  </a:cubicBezTo>
                  <a:lnTo>
                    <a:pt x="5049" y="16481"/>
                  </a:lnTo>
                  <a:cubicBezTo>
                    <a:pt x="5061" y="16469"/>
                    <a:pt x="5073" y="16445"/>
                    <a:pt x="5085" y="16421"/>
                  </a:cubicBezTo>
                  <a:cubicBezTo>
                    <a:pt x="5549" y="16707"/>
                    <a:pt x="6025" y="16945"/>
                    <a:pt x="6514" y="17124"/>
                  </a:cubicBezTo>
                  <a:cubicBezTo>
                    <a:pt x="6502" y="17148"/>
                    <a:pt x="6490" y="17171"/>
                    <a:pt x="6478" y="17195"/>
                  </a:cubicBezTo>
                  <a:lnTo>
                    <a:pt x="6299" y="17874"/>
                  </a:lnTo>
                  <a:cubicBezTo>
                    <a:pt x="6240" y="18112"/>
                    <a:pt x="6383" y="18350"/>
                    <a:pt x="6609" y="18410"/>
                  </a:cubicBezTo>
                  <a:lnTo>
                    <a:pt x="7383" y="18624"/>
                  </a:lnTo>
                  <a:cubicBezTo>
                    <a:pt x="7419" y="18633"/>
                    <a:pt x="7456" y="18638"/>
                    <a:pt x="7492" y="18638"/>
                  </a:cubicBezTo>
                  <a:cubicBezTo>
                    <a:pt x="7690" y="18638"/>
                    <a:pt x="7868" y="18506"/>
                    <a:pt x="7918" y="18314"/>
                  </a:cubicBezTo>
                  <a:lnTo>
                    <a:pt x="8109" y="17624"/>
                  </a:lnTo>
                  <a:cubicBezTo>
                    <a:pt x="8109" y="17600"/>
                    <a:pt x="8121" y="17576"/>
                    <a:pt x="8121" y="17541"/>
                  </a:cubicBezTo>
                  <a:cubicBezTo>
                    <a:pt x="8528" y="17607"/>
                    <a:pt x="8943" y="17643"/>
                    <a:pt x="9354" y="17643"/>
                  </a:cubicBezTo>
                  <a:cubicBezTo>
                    <a:pt x="9459" y="17643"/>
                    <a:pt x="9564" y="17641"/>
                    <a:pt x="9669" y="17636"/>
                  </a:cubicBezTo>
                  <a:cubicBezTo>
                    <a:pt x="9669" y="17671"/>
                    <a:pt x="9669" y="17695"/>
                    <a:pt x="9681" y="17731"/>
                  </a:cubicBezTo>
                  <a:lnTo>
                    <a:pt x="9764" y="18433"/>
                  </a:lnTo>
                  <a:cubicBezTo>
                    <a:pt x="9797" y="18656"/>
                    <a:pt x="9987" y="18817"/>
                    <a:pt x="10207" y="18817"/>
                  </a:cubicBezTo>
                  <a:cubicBezTo>
                    <a:pt x="10222" y="18817"/>
                    <a:pt x="10237" y="18816"/>
                    <a:pt x="10252" y="18814"/>
                  </a:cubicBezTo>
                  <a:lnTo>
                    <a:pt x="11050" y="18707"/>
                  </a:lnTo>
                  <a:cubicBezTo>
                    <a:pt x="11288" y="18672"/>
                    <a:pt x="11455" y="18457"/>
                    <a:pt x="11431" y="18219"/>
                  </a:cubicBezTo>
                  <a:lnTo>
                    <a:pt x="11336" y="17517"/>
                  </a:lnTo>
                  <a:cubicBezTo>
                    <a:pt x="11336" y="17481"/>
                    <a:pt x="11324" y="17445"/>
                    <a:pt x="11312" y="17421"/>
                  </a:cubicBezTo>
                  <a:cubicBezTo>
                    <a:pt x="11812" y="17302"/>
                    <a:pt x="12300" y="17136"/>
                    <a:pt x="12764" y="16921"/>
                  </a:cubicBezTo>
                  <a:cubicBezTo>
                    <a:pt x="12776" y="16957"/>
                    <a:pt x="12788" y="16993"/>
                    <a:pt x="12812" y="17029"/>
                  </a:cubicBezTo>
                  <a:lnTo>
                    <a:pt x="13157" y="17636"/>
                  </a:lnTo>
                  <a:cubicBezTo>
                    <a:pt x="13238" y="17780"/>
                    <a:pt x="13383" y="17860"/>
                    <a:pt x="13535" y="17860"/>
                  </a:cubicBezTo>
                  <a:cubicBezTo>
                    <a:pt x="13608" y="17860"/>
                    <a:pt x="13683" y="17841"/>
                    <a:pt x="13753" y="17802"/>
                  </a:cubicBezTo>
                  <a:lnTo>
                    <a:pt x="14455" y="17398"/>
                  </a:lnTo>
                  <a:cubicBezTo>
                    <a:pt x="14657" y="17279"/>
                    <a:pt x="14729" y="17017"/>
                    <a:pt x="14610" y="16802"/>
                  </a:cubicBezTo>
                  <a:lnTo>
                    <a:pt x="14265" y="16195"/>
                  </a:lnTo>
                  <a:cubicBezTo>
                    <a:pt x="14241" y="16159"/>
                    <a:pt x="14217" y="16124"/>
                    <a:pt x="14193" y="16100"/>
                  </a:cubicBezTo>
                  <a:cubicBezTo>
                    <a:pt x="14622" y="15790"/>
                    <a:pt x="15027" y="15433"/>
                    <a:pt x="15408" y="15040"/>
                  </a:cubicBezTo>
                  <a:cubicBezTo>
                    <a:pt x="15431" y="15064"/>
                    <a:pt x="15455" y="15100"/>
                    <a:pt x="15491" y="15124"/>
                  </a:cubicBezTo>
                  <a:lnTo>
                    <a:pt x="16050" y="15552"/>
                  </a:lnTo>
                  <a:cubicBezTo>
                    <a:pt x="16131" y="15618"/>
                    <a:pt x="16227" y="15649"/>
                    <a:pt x="16322" y="15649"/>
                  </a:cubicBezTo>
                  <a:cubicBezTo>
                    <a:pt x="16451" y="15649"/>
                    <a:pt x="16580" y="15591"/>
                    <a:pt x="16670" y="15481"/>
                  </a:cubicBezTo>
                  <a:lnTo>
                    <a:pt x="17158" y="14838"/>
                  </a:lnTo>
                  <a:cubicBezTo>
                    <a:pt x="17301" y="14647"/>
                    <a:pt x="17265" y="14373"/>
                    <a:pt x="17074" y="14231"/>
                  </a:cubicBezTo>
                  <a:lnTo>
                    <a:pt x="16515" y="13802"/>
                  </a:lnTo>
                  <a:cubicBezTo>
                    <a:pt x="16479" y="13766"/>
                    <a:pt x="16443" y="13754"/>
                    <a:pt x="16408" y="13731"/>
                  </a:cubicBezTo>
                  <a:cubicBezTo>
                    <a:pt x="16646" y="13350"/>
                    <a:pt x="16848" y="12945"/>
                    <a:pt x="17015" y="12528"/>
                  </a:cubicBezTo>
                  <a:cubicBezTo>
                    <a:pt x="17051" y="12552"/>
                    <a:pt x="17086" y="12576"/>
                    <a:pt x="17134" y="12588"/>
                  </a:cubicBezTo>
                  <a:lnTo>
                    <a:pt x="17813" y="12790"/>
                  </a:lnTo>
                  <a:cubicBezTo>
                    <a:pt x="17855" y="12803"/>
                    <a:pt x="17897" y="12809"/>
                    <a:pt x="17940" y="12809"/>
                  </a:cubicBezTo>
                  <a:cubicBezTo>
                    <a:pt x="18125" y="12809"/>
                    <a:pt x="18300" y="12688"/>
                    <a:pt x="18348" y="12504"/>
                  </a:cubicBezTo>
                  <a:lnTo>
                    <a:pt x="18586" y="11730"/>
                  </a:lnTo>
                  <a:cubicBezTo>
                    <a:pt x="18658" y="11504"/>
                    <a:pt x="18527" y="11254"/>
                    <a:pt x="18289" y="11183"/>
                  </a:cubicBezTo>
                  <a:lnTo>
                    <a:pt x="17610" y="10980"/>
                  </a:lnTo>
                  <a:cubicBezTo>
                    <a:pt x="17574" y="10968"/>
                    <a:pt x="17527" y="10968"/>
                    <a:pt x="17479" y="10968"/>
                  </a:cubicBezTo>
                  <a:cubicBezTo>
                    <a:pt x="17598" y="10373"/>
                    <a:pt x="17646" y="9766"/>
                    <a:pt x="17622" y="9159"/>
                  </a:cubicBezTo>
                  <a:lnTo>
                    <a:pt x="17622" y="9159"/>
                  </a:lnTo>
                  <a:cubicBezTo>
                    <a:pt x="17670" y="9170"/>
                    <a:pt x="17717" y="9170"/>
                    <a:pt x="17765" y="9170"/>
                  </a:cubicBezTo>
                  <a:lnTo>
                    <a:pt x="18456" y="9075"/>
                  </a:lnTo>
                  <a:cubicBezTo>
                    <a:pt x="18706" y="9051"/>
                    <a:pt x="18872" y="8825"/>
                    <a:pt x="18837" y="8587"/>
                  </a:cubicBezTo>
                  <a:lnTo>
                    <a:pt x="18729" y="7789"/>
                  </a:lnTo>
                  <a:cubicBezTo>
                    <a:pt x="18708" y="7573"/>
                    <a:pt x="18519" y="7415"/>
                    <a:pt x="18306" y="7415"/>
                  </a:cubicBezTo>
                  <a:cubicBezTo>
                    <a:pt x="18284" y="7415"/>
                    <a:pt x="18263" y="7417"/>
                    <a:pt x="18241" y="7420"/>
                  </a:cubicBezTo>
                  <a:lnTo>
                    <a:pt x="17551" y="7504"/>
                  </a:lnTo>
                  <a:cubicBezTo>
                    <a:pt x="17503" y="7515"/>
                    <a:pt x="17455" y="7527"/>
                    <a:pt x="17420" y="7539"/>
                  </a:cubicBezTo>
                  <a:cubicBezTo>
                    <a:pt x="17313" y="7099"/>
                    <a:pt x="17170" y="6658"/>
                    <a:pt x="16991" y="6230"/>
                  </a:cubicBezTo>
                  <a:cubicBezTo>
                    <a:pt x="17039" y="6218"/>
                    <a:pt x="17074" y="6206"/>
                    <a:pt x="17110" y="6182"/>
                  </a:cubicBezTo>
                  <a:lnTo>
                    <a:pt x="17729" y="5849"/>
                  </a:lnTo>
                  <a:cubicBezTo>
                    <a:pt x="17944" y="5730"/>
                    <a:pt x="18027" y="5468"/>
                    <a:pt x="17908" y="5253"/>
                  </a:cubicBezTo>
                  <a:lnTo>
                    <a:pt x="17527" y="4551"/>
                  </a:lnTo>
                  <a:cubicBezTo>
                    <a:pt x="17445" y="4403"/>
                    <a:pt x="17295" y="4318"/>
                    <a:pt x="17140" y="4318"/>
                  </a:cubicBezTo>
                  <a:cubicBezTo>
                    <a:pt x="17070" y="4318"/>
                    <a:pt x="16998" y="4335"/>
                    <a:pt x="16932" y="4372"/>
                  </a:cubicBezTo>
                  <a:lnTo>
                    <a:pt x="16312" y="4706"/>
                  </a:lnTo>
                  <a:cubicBezTo>
                    <a:pt x="16277" y="4729"/>
                    <a:pt x="16241" y="4753"/>
                    <a:pt x="16217" y="4777"/>
                  </a:cubicBezTo>
                  <a:cubicBezTo>
                    <a:pt x="15884" y="4301"/>
                    <a:pt x="15503" y="3848"/>
                    <a:pt x="15074" y="3432"/>
                  </a:cubicBezTo>
                  <a:cubicBezTo>
                    <a:pt x="15098" y="3408"/>
                    <a:pt x="15134" y="3384"/>
                    <a:pt x="15157" y="3348"/>
                  </a:cubicBezTo>
                  <a:lnTo>
                    <a:pt x="15586" y="2789"/>
                  </a:lnTo>
                  <a:cubicBezTo>
                    <a:pt x="15729" y="2598"/>
                    <a:pt x="15693" y="2324"/>
                    <a:pt x="15503" y="2181"/>
                  </a:cubicBezTo>
                  <a:lnTo>
                    <a:pt x="14872" y="1693"/>
                  </a:lnTo>
                  <a:cubicBezTo>
                    <a:pt x="14791" y="1628"/>
                    <a:pt x="14696" y="1596"/>
                    <a:pt x="14601" y="1596"/>
                  </a:cubicBezTo>
                  <a:cubicBezTo>
                    <a:pt x="14471" y="1596"/>
                    <a:pt x="14342" y="1655"/>
                    <a:pt x="14253" y="1765"/>
                  </a:cubicBezTo>
                  <a:lnTo>
                    <a:pt x="13824" y="2324"/>
                  </a:lnTo>
                  <a:cubicBezTo>
                    <a:pt x="13800" y="2360"/>
                    <a:pt x="13788" y="2396"/>
                    <a:pt x="13764" y="2420"/>
                  </a:cubicBezTo>
                  <a:cubicBezTo>
                    <a:pt x="13312" y="2134"/>
                    <a:pt x="12836" y="1908"/>
                    <a:pt x="12348" y="1717"/>
                  </a:cubicBezTo>
                  <a:cubicBezTo>
                    <a:pt x="12371" y="1681"/>
                    <a:pt x="12383" y="1658"/>
                    <a:pt x="12395" y="1622"/>
                  </a:cubicBezTo>
                  <a:lnTo>
                    <a:pt x="12574" y="943"/>
                  </a:lnTo>
                  <a:cubicBezTo>
                    <a:pt x="12633" y="705"/>
                    <a:pt x="12490" y="467"/>
                    <a:pt x="12264" y="407"/>
                  </a:cubicBezTo>
                  <a:lnTo>
                    <a:pt x="11490" y="193"/>
                  </a:lnTo>
                  <a:cubicBezTo>
                    <a:pt x="11454" y="184"/>
                    <a:pt x="11417" y="180"/>
                    <a:pt x="11381" y="180"/>
                  </a:cubicBezTo>
                  <a:cubicBezTo>
                    <a:pt x="11183" y="180"/>
                    <a:pt x="11005" y="311"/>
                    <a:pt x="10955" y="503"/>
                  </a:cubicBezTo>
                  <a:lnTo>
                    <a:pt x="10764" y="1181"/>
                  </a:lnTo>
                  <a:cubicBezTo>
                    <a:pt x="10764" y="1217"/>
                    <a:pt x="10752" y="1253"/>
                    <a:pt x="10752" y="1277"/>
                  </a:cubicBezTo>
                  <a:cubicBezTo>
                    <a:pt x="10304" y="1204"/>
                    <a:pt x="9847" y="1167"/>
                    <a:pt x="9397" y="1167"/>
                  </a:cubicBezTo>
                  <a:cubicBezTo>
                    <a:pt x="9333" y="1167"/>
                    <a:pt x="9268" y="1168"/>
                    <a:pt x="9204" y="1169"/>
                  </a:cubicBezTo>
                  <a:cubicBezTo>
                    <a:pt x="9204" y="1146"/>
                    <a:pt x="9204" y="1110"/>
                    <a:pt x="9192" y="1086"/>
                  </a:cubicBezTo>
                  <a:lnTo>
                    <a:pt x="9109" y="384"/>
                  </a:lnTo>
                  <a:cubicBezTo>
                    <a:pt x="9076" y="161"/>
                    <a:pt x="8886" y="0"/>
                    <a:pt x="8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177"/>
            <p:cNvSpPr/>
            <p:nvPr/>
          </p:nvSpPr>
          <p:spPr>
            <a:xfrm>
              <a:off x="257663" y="1570546"/>
              <a:ext cx="643184" cy="631915"/>
            </a:xfrm>
            <a:custGeom>
              <a:rect b="b" l="l" r="r" t="t"/>
              <a:pathLst>
                <a:path extrusionOk="0" h="54056" w="55020">
                  <a:moveTo>
                    <a:pt x="27409" y="22218"/>
                  </a:moveTo>
                  <a:cubicBezTo>
                    <a:pt x="30147" y="22218"/>
                    <a:pt x="32374" y="24397"/>
                    <a:pt x="32374" y="27100"/>
                  </a:cubicBezTo>
                  <a:cubicBezTo>
                    <a:pt x="32374" y="29802"/>
                    <a:pt x="30147" y="31981"/>
                    <a:pt x="27409" y="31981"/>
                  </a:cubicBezTo>
                  <a:cubicBezTo>
                    <a:pt x="24658" y="31981"/>
                    <a:pt x="22432" y="29802"/>
                    <a:pt x="22432" y="27100"/>
                  </a:cubicBezTo>
                  <a:cubicBezTo>
                    <a:pt x="22432" y="24397"/>
                    <a:pt x="24658" y="22218"/>
                    <a:pt x="27409" y="22218"/>
                  </a:cubicBezTo>
                  <a:close/>
                  <a:moveTo>
                    <a:pt x="29099" y="6907"/>
                  </a:moveTo>
                  <a:cubicBezTo>
                    <a:pt x="39708" y="7752"/>
                    <a:pt x="48042" y="16467"/>
                    <a:pt x="48042" y="27100"/>
                  </a:cubicBezTo>
                  <a:cubicBezTo>
                    <a:pt x="48042" y="29767"/>
                    <a:pt x="47507" y="32326"/>
                    <a:pt x="46554" y="34660"/>
                  </a:cubicBezTo>
                  <a:lnTo>
                    <a:pt x="34779" y="28052"/>
                  </a:lnTo>
                  <a:cubicBezTo>
                    <a:pt x="34826" y="27742"/>
                    <a:pt x="34850" y="27421"/>
                    <a:pt x="34850" y="27100"/>
                  </a:cubicBezTo>
                  <a:cubicBezTo>
                    <a:pt x="34850" y="23635"/>
                    <a:pt x="32398" y="20742"/>
                    <a:pt x="29099" y="19980"/>
                  </a:cubicBezTo>
                  <a:lnTo>
                    <a:pt x="29099" y="6907"/>
                  </a:lnTo>
                  <a:close/>
                  <a:moveTo>
                    <a:pt x="26552" y="6847"/>
                  </a:moveTo>
                  <a:lnTo>
                    <a:pt x="26552" y="19837"/>
                  </a:lnTo>
                  <a:cubicBezTo>
                    <a:pt x="22837" y="20253"/>
                    <a:pt x="19955" y="23349"/>
                    <a:pt x="19955" y="27100"/>
                  </a:cubicBezTo>
                  <a:cubicBezTo>
                    <a:pt x="19955" y="27492"/>
                    <a:pt x="20003" y="27873"/>
                    <a:pt x="20063" y="28243"/>
                  </a:cubicBezTo>
                  <a:lnTo>
                    <a:pt x="8323" y="34827"/>
                  </a:lnTo>
                  <a:cubicBezTo>
                    <a:pt x="7323" y="32445"/>
                    <a:pt x="6775" y="29838"/>
                    <a:pt x="6775" y="27100"/>
                  </a:cubicBezTo>
                  <a:cubicBezTo>
                    <a:pt x="6775" y="16193"/>
                    <a:pt x="15550" y="7300"/>
                    <a:pt x="26552" y="6847"/>
                  </a:cubicBezTo>
                  <a:close/>
                  <a:moveTo>
                    <a:pt x="33993" y="30505"/>
                  </a:moveTo>
                  <a:lnTo>
                    <a:pt x="45447" y="36922"/>
                  </a:lnTo>
                  <a:cubicBezTo>
                    <a:pt x="41934" y="43149"/>
                    <a:pt x="35172" y="47364"/>
                    <a:pt x="27409" y="47364"/>
                  </a:cubicBezTo>
                  <a:cubicBezTo>
                    <a:pt x="19705" y="47364"/>
                    <a:pt x="12990" y="43221"/>
                    <a:pt x="9454" y="37077"/>
                  </a:cubicBezTo>
                  <a:lnTo>
                    <a:pt x="20908" y="30660"/>
                  </a:lnTo>
                  <a:cubicBezTo>
                    <a:pt x="22170" y="32898"/>
                    <a:pt x="24611" y="34410"/>
                    <a:pt x="27409" y="34410"/>
                  </a:cubicBezTo>
                  <a:cubicBezTo>
                    <a:pt x="30266" y="34410"/>
                    <a:pt x="32743" y="32826"/>
                    <a:pt x="33993" y="30505"/>
                  </a:cubicBezTo>
                  <a:close/>
                  <a:moveTo>
                    <a:pt x="26325" y="1"/>
                  </a:moveTo>
                  <a:cubicBezTo>
                    <a:pt x="25635" y="1"/>
                    <a:pt x="25063" y="572"/>
                    <a:pt x="25063" y="1275"/>
                  </a:cubicBezTo>
                  <a:lnTo>
                    <a:pt x="25063" y="3263"/>
                  </a:lnTo>
                  <a:cubicBezTo>
                    <a:pt x="25063" y="3382"/>
                    <a:pt x="25087" y="3490"/>
                    <a:pt x="25111" y="3597"/>
                  </a:cubicBezTo>
                  <a:cubicBezTo>
                    <a:pt x="23551" y="3740"/>
                    <a:pt x="22027" y="4037"/>
                    <a:pt x="20551" y="4466"/>
                  </a:cubicBezTo>
                  <a:cubicBezTo>
                    <a:pt x="20539" y="4359"/>
                    <a:pt x="20515" y="4263"/>
                    <a:pt x="20467" y="4156"/>
                  </a:cubicBezTo>
                  <a:lnTo>
                    <a:pt x="19694" y="2311"/>
                  </a:lnTo>
                  <a:cubicBezTo>
                    <a:pt x="19487" y="1826"/>
                    <a:pt x="19016" y="1537"/>
                    <a:pt x="18526" y="1537"/>
                  </a:cubicBezTo>
                  <a:cubicBezTo>
                    <a:pt x="18367" y="1537"/>
                    <a:pt x="18205" y="1568"/>
                    <a:pt x="18050" y="1632"/>
                  </a:cubicBezTo>
                  <a:lnTo>
                    <a:pt x="15872" y="2513"/>
                  </a:lnTo>
                  <a:cubicBezTo>
                    <a:pt x="15217" y="2787"/>
                    <a:pt x="14907" y="3537"/>
                    <a:pt x="15181" y="4180"/>
                  </a:cubicBezTo>
                  <a:lnTo>
                    <a:pt x="15967" y="6037"/>
                  </a:lnTo>
                  <a:cubicBezTo>
                    <a:pt x="16003" y="6121"/>
                    <a:pt x="16050" y="6192"/>
                    <a:pt x="16098" y="6264"/>
                  </a:cubicBezTo>
                  <a:cubicBezTo>
                    <a:pt x="14752" y="6966"/>
                    <a:pt x="13478" y="7800"/>
                    <a:pt x="12300" y="8740"/>
                  </a:cubicBezTo>
                  <a:cubicBezTo>
                    <a:pt x="12252" y="8657"/>
                    <a:pt x="12193" y="8585"/>
                    <a:pt x="12133" y="8526"/>
                  </a:cubicBezTo>
                  <a:lnTo>
                    <a:pt x="10681" y="7097"/>
                  </a:lnTo>
                  <a:cubicBezTo>
                    <a:pt x="10430" y="6853"/>
                    <a:pt x="10109" y="6731"/>
                    <a:pt x="9789" y="6731"/>
                  </a:cubicBezTo>
                  <a:cubicBezTo>
                    <a:pt x="9469" y="6731"/>
                    <a:pt x="9151" y="6853"/>
                    <a:pt x="8906" y="7097"/>
                  </a:cubicBezTo>
                  <a:lnTo>
                    <a:pt x="7252" y="8716"/>
                  </a:lnTo>
                  <a:cubicBezTo>
                    <a:pt x="6740" y="9216"/>
                    <a:pt x="6740" y="10026"/>
                    <a:pt x="7252" y="10526"/>
                  </a:cubicBezTo>
                  <a:lnTo>
                    <a:pt x="8704" y="11955"/>
                  </a:lnTo>
                  <a:cubicBezTo>
                    <a:pt x="8752" y="12002"/>
                    <a:pt x="8799" y="12038"/>
                    <a:pt x="8859" y="12074"/>
                  </a:cubicBezTo>
                  <a:cubicBezTo>
                    <a:pt x="7906" y="13205"/>
                    <a:pt x="7073" y="14431"/>
                    <a:pt x="6347" y="15717"/>
                  </a:cubicBezTo>
                  <a:cubicBezTo>
                    <a:pt x="6287" y="15681"/>
                    <a:pt x="6228" y="15646"/>
                    <a:pt x="6156" y="15622"/>
                  </a:cubicBezTo>
                  <a:lnTo>
                    <a:pt x="4251" y="14836"/>
                  </a:lnTo>
                  <a:cubicBezTo>
                    <a:pt x="4093" y="14772"/>
                    <a:pt x="3929" y="14741"/>
                    <a:pt x="3767" y="14741"/>
                  </a:cubicBezTo>
                  <a:cubicBezTo>
                    <a:pt x="3273" y="14741"/>
                    <a:pt x="2803" y="15027"/>
                    <a:pt x="2596" y="15503"/>
                  </a:cubicBezTo>
                  <a:lnTo>
                    <a:pt x="1703" y="17610"/>
                  </a:lnTo>
                  <a:cubicBezTo>
                    <a:pt x="1429" y="18265"/>
                    <a:pt x="1727" y="19003"/>
                    <a:pt x="2382" y="19277"/>
                  </a:cubicBezTo>
                  <a:lnTo>
                    <a:pt x="4287" y="20063"/>
                  </a:lnTo>
                  <a:cubicBezTo>
                    <a:pt x="4346" y="20087"/>
                    <a:pt x="4394" y="20099"/>
                    <a:pt x="4442" y="20111"/>
                  </a:cubicBezTo>
                  <a:cubicBezTo>
                    <a:pt x="3977" y="21563"/>
                    <a:pt x="3668" y="23087"/>
                    <a:pt x="3501" y="24647"/>
                  </a:cubicBezTo>
                  <a:cubicBezTo>
                    <a:pt x="3453" y="24635"/>
                    <a:pt x="3394" y="24623"/>
                    <a:pt x="3346" y="24623"/>
                  </a:cubicBezTo>
                  <a:lnTo>
                    <a:pt x="1263" y="24623"/>
                  </a:lnTo>
                  <a:cubicBezTo>
                    <a:pt x="572" y="24623"/>
                    <a:pt x="1" y="25195"/>
                    <a:pt x="1" y="25897"/>
                  </a:cubicBezTo>
                  <a:lnTo>
                    <a:pt x="1" y="28171"/>
                  </a:lnTo>
                  <a:cubicBezTo>
                    <a:pt x="1" y="28862"/>
                    <a:pt x="572" y="29433"/>
                    <a:pt x="1263" y="29433"/>
                  </a:cubicBezTo>
                  <a:lnTo>
                    <a:pt x="3346" y="29433"/>
                  </a:lnTo>
                  <a:cubicBezTo>
                    <a:pt x="3394" y="29433"/>
                    <a:pt x="3442" y="29421"/>
                    <a:pt x="3489" y="29421"/>
                  </a:cubicBezTo>
                  <a:cubicBezTo>
                    <a:pt x="3620" y="30719"/>
                    <a:pt x="3858" y="31993"/>
                    <a:pt x="4192" y="33219"/>
                  </a:cubicBezTo>
                  <a:cubicBezTo>
                    <a:pt x="4156" y="33231"/>
                    <a:pt x="4108" y="33231"/>
                    <a:pt x="4073" y="33243"/>
                  </a:cubicBezTo>
                  <a:lnTo>
                    <a:pt x="2132" y="33969"/>
                  </a:lnTo>
                  <a:cubicBezTo>
                    <a:pt x="1477" y="34219"/>
                    <a:pt x="1144" y="34958"/>
                    <a:pt x="1406" y="35613"/>
                  </a:cubicBezTo>
                  <a:lnTo>
                    <a:pt x="2227" y="37744"/>
                  </a:lnTo>
                  <a:cubicBezTo>
                    <a:pt x="2420" y="38248"/>
                    <a:pt x="2895" y="38555"/>
                    <a:pt x="3402" y="38555"/>
                  </a:cubicBezTo>
                  <a:cubicBezTo>
                    <a:pt x="3554" y="38555"/>
                    <a:pt x="3708" y="38527"/>
                    <a:pt x="3858" y="38470"/>
                  </a:cubicBezTo>
                  <a:lnTo>
                    <a:pt x="5787" y="37744"/>
                  </a:lnTo>
                  <a:cubicBezTo>
                    <a:pt x="5835" y="37732"/>
                    <a:pt x="5882" y="37708"/>
                    <a:pt x="5918" y="37684"/>
                  </a:cubicBezTo>
                  <a:cubicBezTo>
                    <a:pt x="6716" y="39244"/>
                    <a:pt x="7680" y="40696"/>
                    <a:pt x="8787" y="42042"/>
                  </a:cubicBezTo>
                  <a:cubicBezTo>
                    <a:pt x="8764" y="42066"/>
                    <a:pt x="8728" y="42078"/>
                    <a:pt x="8704" y="42113"/>
                  </a:cubicBezTo>
                  <a:lnTo>
                    <a:pt x="7252" y="43542"/>
                  </a:lnTo>
                  <a:cubicBezTo>
                    <a:pt x="6740" y="44030"/>
                    <a:pt x="6740" y="44852"/>
                    <a:pt x="7252" y="45340"/>
                  </a:cubicBezTo>
                  <a:lnTo>
                    <a:pt x="8906" y="46971"/>
                  </a:lnTo>
                  <a:cubicBezTo>
                    <a:pt x="9151" y="47209"/>
                    <a:pt x="9469" y="47328"/>
                    <a:pt x="9789" y="47328"/>
                  </a:cubicBezTo>
                  <a:cubicBezTo>
                    <a:pt x="10109" y="47328"/>
                    <a:pt x="10430" y="47209"/>
                    <a:pt x="10681" y="46971"/>
                  </a:cubicBezTo>
                  <a:lnTo>
                    <a:pt x="12133" y="45542"/>
                  </a:lnTo>
                  <a:cubicBezTo>
                    <a:pt x="12169" y="45495"/>
                    <a:pt x="12205" y="45459"/>
                    <a:pt x="12240" y="45411"/>
                  </a:cubicBezTo>
                  <a:cubicBezTo>
                    <a:pt x="13276" y="46245"/>
                    <a:pt x="14395" y="46995"/>
                    <a:pt x="15574" y="47650"/>
                  </a:cubicBezTo>
                  <a:cubicBezTo>
                    <a:pt x="15550" y="47685"/>
                    <a:pt x="15526" y="47733"/>
                    <a:pt x="15503" y="47769"/>
                  </a:cubicBezTo>
                  <a:lnTo>
                    <a:pt x="14681" y="49602"/>
                  </a:lnTo>
                  <a:cubicBezTo>
                    <a:pt x="14383" y="50245"/>
                    <a:pt x="14681" y="51007"/>
                    <a:pt x="15324" y="51281"/>
                  </a:cubicBezTo>
                  <a:lnTo>
                    <a:pt x="17479" y="52222"/>
                  </a:lnTo>
                  <a:cubicBezTo>
                    <a:pt x="17641" y="52292"/>
                    <a:pt x="17811" y="52326"/>
                    <a:pt x="17978" y="52326"/>
                  </a:cubicBezTo>
                  <a:cubicBezTo>
                    <a:pt x="18460" y="52326"/>
                    <a:pt x="18922" y="52047"/>
                    <a:pt x="19134" y="51579"/>
                  </a:cubicBezTo>
                  <a:lnTo>
                    <a:pt x="19967" y="49745"/>
                  </a:lnTo>
                  <a:cubicBezTo>
                    <a:pt x="19991" y="49686"/>
                    <a:pt x="20003" y="49626"/>
                    <a:pt x="20027" y="49567"/>
                  </a:cubicBezTo>
                  <a:cubicBezTo>
                    <a:pt x="21646" y="50079"/>
                    <a:pt x="23337" y="50436"/>
                    <a:pt x="25087" y="50602"/>
                  </a:cubicBezTo>
                  <a:cubicBezTo>
                    <a:pt x="25075" y="50662"/>
                    <a:pt x="25063" y="50722"/>
                    <a:pt x="25063" y="50793"/>
                  </a:cubicBezTo>
                  <a:lnTo>
                    <a:pt x="25063" y="52793"/>
                  </a:lnTo>
                  <a:cubicBezTo>
                    <a:pt x="25063" y="53484"/>
                    <a:pt x="25635" y="54055"/>
                    <a:pt x="26325" y="54055"/>
                  </a:cubicBezTo>
                  <a:lnTo>
                    <a:pt x="28695" y="54055"/>
                  </a:lnTo>
                  <a:cubicBezTo>
                    <a:pt x="29397" y="54055"/>
                    <a:pt x="29957" y="53484"/>
                    <a:pt x="29957" y="52793"/>
                  </a:cubicBezTo>
                  <a:lnTo>
                    <a:pt x="29957" y="50793"/>
                  </a:lnTo>
                  <a:cubicBezTo>
                    <a:pt x="29957" y="50722"/>
                    <a:pt x="29945" y="50650"/>
                    <a:pt x="29933" y="50579"/>
                  </a:cubicBezTo>
                  <a:cubicBezTo>
                    <a:pt x="31505" y="50424"/>
                    <a:pt x="33017" y="50114"/>
                    <a:pt x="34481" y="49674"/>
                  </a:cubicBezTo>
                  <a:cubicBezTo>
                    <a:pt x="34493" y="49745"/>
                    <a:pt x="34517" y="49829"/>
                    <a:pt x="34553" y="49900"/>
                  </a:cubicBezTo>
                  <a:lnTo>
                    <a:pt x="35338" y="51757"/>
                  </a:lnTo>
                  <a:cubicBezTo>
                    <a:pt x="35537" y="52236"/>
                    <a:pt x="36009" y="52529"/>
                    <a:pt x="36506" y="52529"/>
                  </a:cubicBezTo>
                  <a:cubicBezTo>
                    <a:pt x="36665" y="52529"/>
                    <a:pt x="36826" y="52499"/>
                    <a:pt x="36981" y="52436"/>
                  </a:cubicBezTo>
                  <a:lnTo>
                    <a:pt x="39148" y="51543"/>
                  </a:lnTo>
                  <a:cubicBezTo>
                    <a:pt x="39803" y="51281"/>
                    <a:pt x="40113" y="50531"/>
                    <a:pt x="39839" y="49876"/>
                  </a:cubicBezTo>
                  <a:lnTo>
                    <a:pt x="39053" y="48031"/>
                  </a:lnTo>
                  <a:cubicBezTo>
                    <a:pt x="39029" y="47959"/>
                    <a:pt x="38982" y="47888"/>
                    <a:pt x="38946" y="47816"/>
                  </a:cubicBezTo>
                  <a:cubicBezTo>
                    <a:pt x="40279" y="47102"/>
                    <a:pt x="41542" y="46257"/>
                    <a:pt x="42708" y="45304"/>
                  </a:cubicBezTo>
                  <a:cubicBezTo>
                    <a:pt x="42768" y="45388"/>
                    <a:pt x="42827" y="45471"/>
                    <a:pt x="42899" y="45542"/>
                  </a:cubicBezTo>
                  <a:lnTo>
                    <a:pt x="44351" y="46971"/>
                  </a:lnTo>
                  <a:cubicBezTo>
                    <a:pt x="44595" y="47209"/>
                    <a:pt x="44914" y="47328"/>
                    <a:pt x="45234" y="47328"/>
                  </a:cubicBezTo>
                  <a:cubicBezTo>
                    <a:pt x="45554" y="47328"/>
                    <a:pt x="45875" y="47209"/>
                    <a:pt x="46125" y="46971"/>
                  </a:cubicBezTo>
                  <a:lnTo>
                    <a:pt x="47780" y="45340"/>
                  </a:lnTo>
                  <a:cubicBezTo>
                    <a:pt x="48280" y="44852"/>
                    <a:pt x="48280" y="44030"/>
                    <a:pt x="47780" y="43542"/>
                  </a:cubicBezTo>
                  <a:lnTo>
                    <a:pt x="46328" y="42113"/>
                  </a:lnTo>
                  <a:cubicBezTo>
                    <a:pt x="46256" y="42042"/>
                    <a:pt x="46173" y="41982"/>
                    <a:pt x="46102" y="41935"/>
                  </a:cubicBezTo>
                  <a:cubicBezTo>
                    <a:pt x="47042" y="40792"/>
                    <a:pt x="47876" y="39577"/>
                    <a:pt x="48590" y="38268"/>
                  </a:cubicBezTo>
                  <a:cubicBezTo>
                    <a:pt x="48673" y="38339"/>
                    <a:pt x="48769" y="38399"/>
                    <a:pt x="48864" y="38434"/>
                  </a:cubicBezTo>
                  <a:lnTo>
                    <a:pt x="50781" y="39232"/>
                  </a:lnTo>
                  <a:cubicBezTo>
                    <a:pt x="50939" y="39296"/>
                    <a:pt x="51102" y="39327"/>
                    <a:pt x="51262" y="39327"/>
                  </a:cubicBezTo>
                  <a:cubicBezTo>
                    <a:pt x="51753" y="39327"/>
                    <a:pt x="52217" y="39038"/>
                    <a:pt x="52424" y="38553"/>
                  </a:cubicBezTo>
                  <a:lnTo>
                    <a:pt x="53329" y="36446"/>
                  </a:lnTo>
                  <a:cubicBezTo>
                    <a:pt x="53603" y="35803"/>
                    <a:pt x="53293" y="35053"/>
                    <a:pt x="52638" y="34779"/>
                  </a:cubicBezTo>
                  <a:lnTo>
                    <a:pt x="50733" y="33993"/>
                  </a:lnTo>
                  <a:cubicBezTo>
                    <a:pt x="50626" y="33958"/>
                    <a:pt x="50531" y="33934"/>
                    <a:pt x="50424" y="33922"/>
                  </a:cubicBezTo>
                  <a:cubicBezTo>
                    <a:pt x="50864" y="32457"/>
                    <a:pt x="51174" y="30945"/>
                    <a:pt x="51328" y="29374"/>
                  </a:cubicBezTo>
                  <a:cubicBezTo>
                    <a:pt x="51436" y="29409"/>
                    <a:pt x="51555" y="29433"/>
                    <a:pt x="51674" y="29433"/>
                  </a:cubicBezTo>
                  <a:lnTo>
                    <a:pt x="53757" y="29433"/>
                  </a:lnTo>
                  <a:cubicBezTo>
                    <a:pt x="54460" y="29433"/>
                    <a:pt x="55019" y="28862"/>
                    <a:pt x="55019" y="28171"/>
                  </a:cubicBezTo>
                  <a:lnTo>
                    <a:pt x="55019" y="25897"/>
                  </a:lnTo>
                  <a:cubicBezTo>
                    <a:pt x="55019" y="25195"/>
                    <a:pt x="54460" y="24623"/>
                    <a:pt x="53757" y="24623"/>
                  </a:cubicBezTo>
                  <a:lnTo>
                    <a:pt x="51674" y="24623"/>
                  </a:lnTo>
                  <a:cubicBezTo>
                    <a:pt x="51555" y="24623"/>
                    <a:pt x="51436" y="24647"/>
                    <a:pt x="51317" y="24683"/>
                  </a:cubicBezTo>
                  <a:cubicBezTo>
                    <a:pt x="51186" y="23385"/>
                    <a:pt x="50936" y="22111"/>
                    <a:pt x="50590" y="20885"/>
                  </a:cubicBezTo>
                  <a:cubicBezTo>
                    <a:pt x="50709" y="20873"/>
                    <a:pt x="50828" y="20861"/>
                    <a:pt x="50947" y="20813"/>
                  </a:cubicBezTo>
                  <a:lnTo>
                    <a:pt x="52888" y="20087"/>
                  </a:lnTo>
                  <a:cubicBezTo>
                    <a:pt x="53543" y="19837"/>
                    <a:pt x="53876" y="19099"/>
                    <a:pt x="53626" y="18444"/>
                  </a:cubicBezTo>
                  <a:lnTo>
                    <a:pt x="52793" y="16313"/>
                  </a:lnTo>
                  <a:cubicBezTo>
                    <a:pt x="52599" y="15813"/>
                    <a:pt x="52117" y="15508"/>
                    <a:pt x="51611" y="15508"/>
                  </a:cubicBezTo>
                  <a:cubicBezTo>
                    <a:pt x="51465" y="15508"/>
                    <a:pt x="51317" y="15533"/>
                    <a:pt x="51174" y="15586"/>
                  </a:cubicBezTo>
                  <a:lnTo>
                    <a:pt x="49233" y="16313"/>
                  </a:lnTo>
                  <a:cubicBezTo>
                    <a:pt x="49102" y="16360"/>
                    <a:pt x="48995" y="16432"/>
                    <a:pt x="48888" y="16515"/>
                  </a:cubicBezTo>
                  <a:cubicBezTo>
                    <a:pt x="48090" y="14955"/>
                    <a:pt x="47126" y="13503"/>
                    <a:pt x="46018" y="12169"/>
                  </a:cubicBezTo>
                  <a:cubicBezTo>
                    <a:pt x="46125" y="12110"/>
                    <a:pt x="46233" y="12038"/>
                    <a:pt x="46328" y="11955"/>
                  </a:cubicBezTo>
                  <a:lnTo>
                    <a:pt x="47780" y="10526"/>
                  </a:lnTo>
                  <a:cubicBezTo>
                    <a:pt x="48280" y="10026"/>
                    <a:pt x="48280" y="9216"/>
                    <a:pt x="47780" y="8716"/>
                  </a:cubicBezTo>
                  <a:lnTo>
                    <a:pt x="46125" y="7097"/>
                  </a:lnTo>
                  <a:cubicBezTo>
                    <a:pt x="45875" y="6853"/>
                    <a:pt x="45554" y="6731"/>
                    <a:pt x="45234" y="6731"/>
                  </a:cubicBezTo>
                  <a:cubicBezTo>
                    <a:pt x="44914" y="6731"/>
                    <a:pt x="44595" y="6853"/>
                    <a:pt x="44351" y="7097"/>
                  </a:cubicBezTo>
                  <a:lnTo>
                    <a:pt x="42899" y="8526"/>
                  </a:lnTo>
                  <a:cubicBezTo>
                    <a:pt x="42792" y="8621"/>
                    <a:pt x="42720" y="8728"/>
                    <a:pt x="42661" y="8847"/>
                  </a:cubicBezTo>
                  <a:cubicBezTo>
                    <a:pt x="41613" y="8014"/>
                    <a:pt x="40494" y="7252"/>
                    <a:pt x="39315" y="6597"/>
                  </a:cubicBezTo>
                  <a:cubicBezTo>
                    <a:pt x="39398" y="6502"/>
                    <a:pt x="39470" y="6407"/>
                    <a:pt x="39517" y="6287"/>
                  </a:cubicBezTo>
                  <a:lnTo>
                    <a:pt x="40351" y="4454"/>
                  </a:lnTo>
                  <a:cubicBezTo>
                    <a:pt x="40637" y="3811"/>
                    <a:pt x="40339" y="3061"/>
                    <a:pt x="39696" y="2775"/>
                  </a:cubicBezTo>
                  <a:lnTo>
                    <a:pt x="37541" y="1835"/>
                  </a:lnTo>
                  <a:cubicBezTo>
                    <a:pt x="37379" y="1764"/>
                    <a:pt x="37209" y="1731"/>
                    <a:pt x="37042" y="1731"/>
                  </a:cubicBezTo>
                  <a:cubicBezTo>
                    <a:pt x="36560" y="1731"/>
                    <a:pt x="36098" y="2009"/>
                    <a:pt x="35886" y="2477"/>
                  </a:cubicBezTo>
                  <a:lnTo>
                    <a:pt x="35065" y="4311"/>
                  </a:lnTo>
                  <a:cubicBezTo>
                    <a:pt x="35005" y="4430"/>
                    <a:pt x="34981" y="4561"/>
                    <a:pt x="34969" y="4692"/>
                  </a:cubicBezTo>
                  <a:cubicBezTo>
                    <a:pt x="33350" y="4156"/>
                    <a:pt x="31659" y="3787"/>
                    <a:pt x="29909" y="3620"/>
                  </a:cubicBezTo>
                  <a:cubicBezTo>
                    <a:pt x="29933" y="3501"/>
                    <a:pt x="29957" y="3394"/>
                    <a:pt x="29957" y="3263"/>
                  </a:cubicBezTo>
                  <a:lnTo>
                    <a:pt x="29957" y="1275"/>
                  </a:lnTo>
                  <a:cubicBezTo>
                    <a:pt x="29957" y="572"/>
                    <a:pt x="29397" y="1"/>
                    <a:pt x="28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2" name="Google Shape;972;p177"/>
          <p:cNvGrpSpPr/>
          <p:nvPr/>
        </p:nvGrpSpPr>
        <p:grpSpPr>
          <a:xfrm>
            <a:off x="7869771" y="406"/>
            <a:ext cx="1274236" cy="5139791"/>
            <a:chOff x="7869771" y="406"/>
            <a:chExt cx="1274236" cy="5139791"/>
          </a:xfrm>
        </p:grpSpPr>
        <p:sp>
          <p:nvSpPr>
            <p:cNvPr id="973" name="Google Shape;973;p177"/>
            <p:cNvSpPr/>
            <p:nvPr/>
          </p:nvSpPr>
          <p:spPr>
            <a:xfrm>
              <a:off x="8388211" y="2746977"/>
              <a:ext cx="375041" cy="142023"/>
            </a:xfrm>
            <a:custGeom>
              <a:rect b="b" l="l" r="r" t="t"/>
              <a:pathLst>
                <a:path extrusionOk="0" h="3287" w="8680">
                  <a:moveTo>
                    <a:pt x="0" y="1"/>
                  </a:moveTo>
                  <a:lnTo>
                    <a:pt x="0" y="3287"/>
                  </a:lnTo>
                  <a:lnTo>
                    <a:pt x="8680" y="3287"/>
                  </a:lnTo>
                  <a:lnTo>
                    <a:pt x="86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177"/>
            <p:cNvSpPr/>
            <p:nvPr/>
          </p:nvSpPr>
          <p:spPr>
            <a:xfrm>
              <a:off x="8028774" y="2771175"/>
              <a:ext cx="349681" cy="93674"/>
            </a:xfrm>
            <a:custGeom>
              <a:rect b="b" l="l" r="r" t="t"/>
              <a:pathLst>
                <a:path extrusionOk="0" h="2168" w="11657">
                  <a:moveTo>
                    <a:pt x="1" y="0"/>
                  </a:moveTo>
                  <a:lnTo>
                    <a:pt x="1" y="2167"/>
                  </a:lnTo>
                  <a:lnTo>
                    <a:pt x="11657" y="2167"/>
                  </a:lnTo>
                  <a:lnTo>
                    <a:pt x="116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177"/>
            <p:cNvSpPr/>
            <p:nvPr/>
          </p:nvSpPr>
          <p:spPr>
            <a:xfrm>
              <a:off x="8356799" y="2694523"/>
              <a:ext cx="62824" cy="246974"/>
            </a:xfrm>
            <a:custGeom>
              <a:rect b="b" l="l" r="r" t="t"/>
              <a:pathLst>
                <a:path extrusionOk="0" h="5716" w="1454">
                  <a:moveTo>
                    <a:pt x="727" y="0"/>
                  </a:moveTo>
                  <a:cubicBezTo>
                    <a:pt x="334" y="0"/>
                    <a:pt x="1" y="334"/>
                    <a:pt x="1" y="727"/>
                  </a:cubicBezTo>
                  <a:lnTo>
                    <a:pt x="1" y="4989"/>
                  </a:lnTo>
                  <a:cubicBezTo>
                    <a:pt x="1" y="5382"/>
                    <a:pt x="334" y="5715"/>
                    <a:pt x="727" y="5715"/>
                  </a:cubicBezTo>
                  <a:cubicBezTo>
                    <a:pt x="1132" y="5715"/>
                    <a:pt x="1453" y="5382"/>
                    <a:pt x="1453" y="4989"/>
                  </a:cubicBezTo>
                  <a:lnTo>
                    <a:pt x="1453" y="727"/>
                  </a:lnTo>
                  <a:cubicBezTo>
                    <a:pt x="1453" y="334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177"/>
            <p:cNvSpPr/>
            <p:nvPr/>
          </p:nvSpPr>
          <p:spPr>
            <a:xfrm>
              <a:off x="7944348" y="2449623"/>
              <a:ext cx="121975" cy="808758"/>
            </a:xfrm>
            <a:custGeom>
              <a:rect b="b" l="l" r="r" t="t"/>
              <a:pathLst>
                <a:path extrusionOk="0" h="18718" w="2823">
                  <a:moveTo>
                    <a:pt x="1" y="1"/>
                  </a:moveTo>
                  <a:lnTo>
                    <a:pt x="1" y="18717"/>
                  </a:lnTo>
                  <a:lnTo>
                    <a:pt x="2823" y="18717"/>
                  </a:lnTo>
                  <a:lnTo>
                    <a:pt x="28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177"/>
            <p:cNvSpPr/>
            <p:nvPr/>
          </p:nvSpPr>
          <p:spPr>
            <a:xfrm>
              <a:off x="8416468" y="2163623"/>
              <a:ext cx="727535" cy="122450"/>
            </a:xfrm>
            <a:custGeom>
              <a:rect b="b" l="l" r="r" t="t"/>
              <a:pathLst>
                <a:path extrusionOk="0" h="2834" w="26635">
                  <a:moveTo>
                    <a:pt x="0" y="0"/>
                  </a:moveTo>
                  <a:lnTo>
                    <a:pt x="0" y="2834"/>
                  </a:lnTo>
                  <a:lnTo>
                    <a:pt x="26634" y="2834"/>
                  </a:lnTo>
                  <a:lnTo>
                    <a:pt x="266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177"/>
            <p:cNvSpPr/>
            <p:nvPr/>
          </p:nvSpPr>
          <p:spPr>
            <a:xfrm>
              <a:off x="8312751" y="3428100"/>
              <a:ext cx="831257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177"/>
            <p:cNvSpPr/>
            <p:nvPr/>
          </p:nvSpPr>
          <p:spPr>
            <a:xfrm>
              <a:off x="7935620" y="3053577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177"/>
            <p:cNvSpPr/>
            <p:nvPr/>
          </p:nvSpPr>
          <p:spPr>
            <a:xfrm>
              <a:off x="8276181" y="3346308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177"/>
            <p:cNvSpPr/>
            <p:nvPr/>
          </p:nvSpPr>
          <p:spPr>
            <a:xfrm>
              <a:off x="7869771" y="3018104"/>
              <a:ext cx="265510" cy="71033"/>
            </a:xfrm>
            <a:custGeom>
              <a:rect b="b" l="l" r="r" t="t"/>
              <a:pathLst>
                <a:path extrusionOk="0" h="1644" w="6145">
                  <a:moveTo>
                    <a:pt x="822" y="0"/>
                  </a:moveTo>
                  <a:cubicBezTo>
                    <a:pt x="358" y="0"/>
                    <a:pt x="0" y="369"/>
                    <a:pt x="0" y="822"/>
                  </a:cubicBezTo>
                  <a:cubicBezTo>
                    <a:pt x="0" y="1274"/>
                    <a:pt x="358" y="1643"/>
                    <a:pt x="822" y="1643"/>
                  </a:cubicBezTo>
                  <a:lnTo>
                    <a:pt x="5323" y="1643"/>
                  </a:lnTo>
                  <a:cubicBezTo>
                    <a:pt x="5382" y="1643"/>
                    <a:pt x="5442" y="1643"/>
                    <a:pt x="5489" y="1631"/>
                  </a:cubicBezTo>
                  <a:cubicBezTo>
                    <a:pt x="5858" y="1560"/>
                    <a:pt x="6144" y="1227"/>
                    <a:pt x="6144" y="822"/>
                  </a:cubicBezTo>
                  <a:cubicBezTo>
                    <a:pt x="6144" y="369"/>
                    <a:pt x="5775" y="0"/>
                    <a:pt x="5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177"/>
            <p:cNvSpPr/>
            <p:nvPr/>
          </p:nvSpPr>
          <p:spPr>
            <a:xfrm>
              <a:off x="7937175" y="2155898"/>
              <a:ext cx="499047" cy="377634"/>
            </a:xfrm>
            <a:custGeom>
              <a:rect b="b" l="l" r="r" t="t"/>
              <a:pathLst>
                <a:path extrusionOk="0" h="8740" w="11550">
                  <a:moveTo>
                    <a:pt x="8954" y="0"/>
                  </a:moveTo>
                  <a:cubicBezTo>
                    <a:pt x="3203" y="0"/>
                    <a:pt x="0" y="1715"/>
                    <a:pt x="0" y="7466"/>
                  </a:cubicBezTo>
                  <a:lnTo>
                    <a:pt x="0" y="8740"/>
                  </a:lnTo>
                  <a:lnTo>
                    <a:pt x="3274" y="8740"/>
                  </a:lnTo>
                  <a:lnTo>
                    <a:pt x="3274" y="7466"/>
                  </a:lnTo>
                  <a:cubicBezTo>
                    <a:pt x="3274" y="3513"/>
                    <a:pt x="5001" y="3275"/>
                    <a:pt x="8954" y="3275"/>
                  </a:cubicBezTo>
                  <a:lnTo>
                    <a:pt x="11549" y="3275"/>
                  </a:lnTo>
                  <a:lnTo>
                    <a:pt x="11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177"/>
            <p:cNvSpPr/>
            <p:nvPr/>
          </p:nvSpPr>
          <p:spPr>
            <a:xfrm>
              <a:off x="7877506" y="2496460"/>
              <a:ext cx="265985" cy="71033"/>
            </a:xfrm>
            <a:custGeom>
              <a:rect b="b" l="l" r="r" t="t"/>
              <a:pathLst>
                <a:path extrusionOk="0" h="1644" w="6156">
                  <a:moveTo>
                    <a:pt x="822" y="0"/>
                  </a:moveTo>
                  <a:cubicBezTo>
                    <a:pt x="369" y="0"/>
                    <a:pt x="0" y="369"/>
                    <a:pt x="0" y="822"/>
                  </a:cubicBezTo>
                  <a:cubicBezTo>
                    <a:pt x="0" y="1274"/>
                    <a:pt x="369" y="1643"/>
                    <a:pt x="822" y="1643"/>
                  </a:cubicBezTo>
                  <a:lnTo>
                    <a:pt x="5334" y="1643"/>
                  </a:lnTo>
                  <a:cubicBezTo>
                    <a:pt x="5739" y="1643"/>
                    <a:pt x="6084" y="1346"/>
                    <a:pt x="6144" y="953"/>
                  </a:cubicBezTo>
                  <a:cubicBezTo>
                    <a:pt x="6144" y="905"/>
                    <a:pt x="6156" y="870"/>
                    <a:pt x="6156" y="822"/>
                  </a:cubicBezTo>
                  <a:cubicBezTo>
                    <a:pt x="6156" y="369"/>
                    <a:pt x="5786" y="0"/>
                    <a:pt x="5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177"/>
            <p:cNvSpPr/>
            <p:nvPr/>
          </p:nvSpPr>
          <p:spPr>
            <a:xfrm>
              <a:off x="8400662" y="2090050"/>
              <a:ext cx="71033" cy="265985"/>
            </a:xfrm>
            <a:custGeom>
              <a:rect b="b" l="l" r="r" t="t"/>
              <a:pathLst>
                <a:path extrusionOk="0" h="6156" w="1644">
                  <a:moveTo>
                    <a:pt x="822" y="0"/>
                  </a:moveTo>
                  <a:cubicBezTo>
                    <a:pt x="370" y="0"/>
                    <a:pt x="1" y="370"/>
                    <a:pt x="1" y="822"/>
                  </a:cubicBezTo>
                  <a:lnTo>
                    <a:pt x="1" y="5334"/>
                  </a:lnTo>
                  <a:cubicBezTo>
                    <a:pt x="1" y="5787"/>
                    <a:pt x="358" y="6156"/>
                    <a:pt x="822" y="6156"/>
                  </a:cubicBezTo>
                  <a:cubicBezTo>
                    <a:pt x="1275" y="6156"/>
                    <a:pt x="1644" y="5787"/>
                    <a:pt x="1644" y="5334"/>
                  </a:cubicBezTo>
                  <a:lnTo>
                    <a:pt x="1644" y="822"/>
                  </a:lnTo>
                  <a:cubicBezTo>
                    <a:pt x="1644" y="370"/>
                    <a:pt x="1275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177"/>
            <p:cNvSpPr/>
            <p:nvPr/>
          </p:nvSpPr>
          <p:spPr>
            <a:xfrm>
              <a:off x="7944348" y="406"/>
              <a:ext cx="121975" cy="1375640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177"/>
            <p:cNvSpPr/>
            <p:nvPr/>
          </p:nvSpPr>
          <p:spPr>
            <a:xfrm>
              <a:off x="8632031" y="406"/>
              <a:ext cx="122493" cy="5139791"/>
            </a:xfrm>
            <a:custGeom>
              <a:rect b="b" l="l" r="r" t="t"/>
              <a:pathLst>
                <a:path extrusionOk="0" h="118956" w="2835">
                  <a:moveTo>
                    <a:pt x="1" y="0"/>
                  </a:moveTo>
                  <a:lnTo>
                    <a:pt x="1" y="118955"/>
                  </a:lnTo>
                  <a:lnTo>
                    <a:pt x="2834" y="11895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177"/>
            <p:cNvSpPr/>
            <p:nvPr/>
          </p:nvSpPr>
          <p:spPr>
            <a:xfrm>
              <a:off x="8377026" y="1710375"/>
              <a:ext cx="766955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177"/>
            <p:cNvSpPr/>
            <p:nvPr/>
          </p:nvSpPr>
          <p:spPr>
            <a:xfrm>
              <a:off x="7934583" y="1207796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177"/>
            <p:cNvSpPr/>
            <p:nvPr/>
          </p:nvSpPr>
          <p:spPr>
            <a:xfrm>
              <a:off x="7874913" y="1173316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177"/>
            <p:cNvSpPr/>
            <p:nvPr/>
          </p:nvSpPr>
          <p:spPr>
            <a:xfrm>
              <a:off x="8461887" y="1642507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177"/>
            <p:cNvSpPr/>
            <p:nvPr/>
          </p:nvSpPr>
          <p:spPr>
            <a:xfrm>
              <a:off x="8621748" y="2466085"/>
              <a:ext cx="141505" cy="680648"/>
            </a:xfrm>
            <a:custGeom>
              <a:rect b="b" l="l" r="r" t="t"/>
              <a:pathLst>
                <a:path extrusionOk="0" h="15753" w="3275">
                  <a:moveTo>
                    <a:pt x="1" y="1"/>
                  </a:moveTo>
                  <a:lnTo>
                    <a:pt x="1" y="15753"/>
                  </a:lnTo>
                  <a:lnTo>
                    <a:pt x="3275" y="15753"/>
                  </a:lnTo>
                  <a:lnTo>
                    <a:pt x="32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177"/>
            <p:cNvSpPr/>
            <p:nvPr/>
          </p:nvSpPr>
          <p:spPr>
            <a:xfrm>
              <a:off x="8569294" y="3112253"/>
              <a:ext cx="246456" cy="62262"/>
            </a:xfrm>
            <a:custGeom>
              <a:rect b="b" l="l" r="r" t="t"/>
              <a:pathLst>
                <a:path extrusionOk="0" h="1441" w="5704">
                  <a:moveTo>
                    <a:pt x="726" y="0"/>
                  </a:moveTo>
                  <a:cubicBezTo>
                    <a:pt x="322" y="0"/>
                    <a:pt x="0" y="322"/>
                    <a:pt x="0" y="726"/>
                  </a:cubicBezTo>
                  <a:cubicBezTo>
                    <a:pt x="0" y="1119"/>
                    <a:pt x="322" y="1441"/>
                    <a:pt x="726" y="1441"/>
                  </a:cubicBezTo>
                  <a:lnTo>
                    <a:pt x="4989" y="1441"/>
                  </a:lnTo>
                  <a:cubicBezTo>
                    <a:pt x="5382" y="1441"/>
                    <a:pt x="5703" y="1119"/>
                    <a:pt x="5703" y="726"/>
                  </a:cubicBezTo>
                  <a:cubicBezTo>
                    <a:pt x="5703" y="322"/>
                    <a:pt x="5382" y="0"/>
                    <a:pt x="4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177"/>
            <p:cNvSpPr/>
            <p:nvPr/>
          </p:nvSpPr>
          <p:spPr>
            <a:xfrm>
              <a:off x="8569294" y="2434716"/>
              <a:ext cx="246456" cy="62305"/>
            </a:xfrm>
            <a:custGeom>
              <a:rect b="b" l="l" r="r" t="t"/>
              <a:pathLst>
                <a:path extrusionOk="0" h="1442" w="5704">
                  <a:moveTo>
                    <a:pt x="726" y="1"/>
                  </a:moveTo>
                  <a:cubicBezTo>
                    <a:pt x="322" y="1"/>
                    <a:pt x="0" y="322"/>
                    <a:pt x="0" y="727"/>
                  </a:cubicBezTo>
                  <a:cubicBezTo>
                    <a:pt x="0" y="1120"/>
                    <a:pt x="322" y="1441"/>
                    <a:pt x="726" y="1441"/>
                  </a:cubicBezTo>
                  <a:lnTo>
                    <a:pt x="4989" y="1441"/>
                  </a:lnTo>
                  <a:cubicBezTo>
                    <a:pt x="5382" y="1441"/>
                    <a:pt x="5703" y="1120"/>
                    <a:pt x="5703" y="727"/>
                  </a:cubicBezTo>
                  <a:cubicBezTo>
                    <a:pt x="5703" y="322"/>
                    <a:pt x="5382" y="1"/>
                    <a:pt x="4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177"/>
            <p:cNvSpPr/>
            <p:nvPr/>
          </p:nvSpPr>
          <p:spPr>
            <a:xfrm rot="-5400000">
              <a:off x="8408991" y="4037216"/>
              <a:ext cx="566993" cy="566975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78"/>
          <p:cNvSpPr txBox="1"/>
          <p:nvPr>
            <p:ph type="title"/>
          </p:nvPr>
        </p:nvSpPr>
        <p:spPr>
          <a:xfrm>
            <a:off x="709350" y="1233175"/>
            <a:ext cx="38370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97" name="Google Shape;997;p178"/>
          <p:cNvSpPr txBox="1"/>
          <p:nvPr>
            <p:ph idx="1" type="subTitle"/>
          </p:nvPr>
        </p:nvSpPr>
        <p:spPr>
          <a:xfrm>
            <a:off x="709350" y="2803075"/>
            <a:ext cx="383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98" name="Google Shape;998;p178"/>
          <p:cNvSpPr txBox="1"/>
          <p:nvPr>
            <p:ph idx="2" type="body"/>
          </p:nvPr>
        </p:nvSpPr>
        <p:spPr>
          <a:xfrm>
            <a:off x="45720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79"/>
          <p:cNvSpPr txBox="1"/>
          <p:nvPr>
            <p:ph type="title"/>
          </p:nvPr>
        </p:nvSpPr>
        <p:spPr>
          <a:xfrm>
            <a:off x="4585463" y="2674063"/>
            <a:ext cx="3456000" cy="44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</a:defRPr>
            </a:lvl9pPr>
          </a:lstStyle>
          <a:p/>
        </p:txBody>
      </p:sp>
      <p:grpSp>
        <p:nvGrpSpPr>
          <p:cNvPr id="1001" name="Google Shape;1001;p179"/>
          <p:cNvGrpSpPr/>
          <p:nvPr/>
        </p:nvGrpSpPr>
        <p:grpSpPr>
          <a:xfrm>
            <a:off x="-269356" y="2"/>
            <a:ext cx="986724" cy="959451"/>
            <a:chOff x="-1" y="-23"/>
            <a:chExt cx="986724" cy="959451"/>
          </a:xfrm>
        </p:grpSpPr>
        <p:sp>
          <p:nvSpPr>
            <p:cNvPr id="1002" name="Google Shape;1002;p179"/>
            <p:cNvSpPr/>
            <p:nvPr/>
          </p:nvSpPr>
          <p:spPr>
            <a:xfrm rot="-5400000">
              <a:off x="166454" y="601545"/>
              <a:ext cx="121975" cy="454885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179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179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179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179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7" name="Google Shape;1007;p179"/>
          <p:cNvGrpSpPr/>
          <p:nvPr/>
        </p:nvGrpSpPr>
        <p:grpSpPr>
          <a:xfrm>
            <a:off x="7628416" y="4805263"/>
            <a:ext cx="1932971" cy="666322"/>
            <a:chOff x="7213579" y="4485138"/>
            <a:chExt cx="1932971" cy="666322"/>
          </a:xfrm>
        </p:grpSpPr>
        <p:sp>
          <p:nvSpPr>
            <p:cNvPr id="1008" name="Google Shape;1008;p179"/>
            <p:cNvSpPr/>
            <p:nvPr/>
          </p:nvSpPr>
          <p:spPr>
            <a:xfrm rot="10800000">
              <a:off x="8271019" y="4560750"/>
              <a:ext cx="875530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179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179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179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12" name="Google Shape;1012;p179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1013" name="Google Shape;1013;p179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4" name="Google Shape;1014;p179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5" name="Google Shape;1015;p179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16" name="Google Shape;1016;p179"/>
          <p:cNvSpPr/>
          <p:nvPr/>
        </p:nvSpPr>
        <p:spPr>
          <a:xfrm rot="-5690359">
            <a:off x="8600213" y="2118770"/>
            <a:ext cx="1007852" cy="1007852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179"/>
          <p:cNvSpPr/>
          <p:nvPr/>
        </p:nvSpPr>
        <p:spPr>
          <a:xfrm rot="10381533">
            <a:off x="6688661" y="3058514"/>
            <a:ext cx="2984630" cy="2976717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8" name="Google Shape;1018;p179"/>
          <p:cNvSpPr/>
          <p:nvPr/>
        </p:nvSpPr>
        <p:spPr>
          <a:xfrm>
            <a:off x="4937025" y="4363972"/>
            <a:ext cx="1581963" cy="1554245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179"/>
          <p:cNvSpPr txBox="1"/>
          <p:nvPr>
            <p:ph idx="1" type="subTitle"/>
          </p:nvPr>
        </p:nvSpPr>
        <p:spPr>
          <a:xfrm>
            <a:off x="3664763" y="1043688"/>
            <a:ext cx="4376700" cy="15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/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80"/>
          <p:cNvSpPr txBox="1"/>
          <p:nvPr>
            <p:ph hasCustomPrompt="1" type="title"/>
          </p:nvPr>
        </p:nvSpPr>
        <p:spPr>
          <a:xfrm>
            <a:off x="709350" y="1589550"/>
            <a:ext cx="7725300" cy="157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22" name="Google Shape;1022;p180"/>
          <p:cNvSpPr txBox="1"/>
          <p:nvPr>
            <p:ph idx="1" type="body"/>
          </p:nvPr>
        </p:nvSpPr>
        <p:spPr>
          <a:xfrm>
            <a:off x="709350" y="3161850"/>
            <a:ext cx="77253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grpSp>
        <p:nvGrpSpPr>
          <p:cNvPr id="1023" name="Google Shape;1023;p180"/>
          <p:cNvGrpSpPr/>
          <p:nvPr/>
        </p:nvGrpSpPr>
        <p:grpSpPr>
          <a:xfrm flipH="1">
            <a:off x="-449489" y="-478165"/>
            <a:ext cx="10271203" cy="5954851"/>
            <a:chOff x="-449489" y="-478165"/>
            <a:chExt cx="10271203" cy="5954851"/>
          </a:xfrm>
        </p:grpSpPr>
        <p:sp>
          <p:nvSpPr>
            <p:cNvPr id="1024" name="Google Shape;1024;p180"/>
            <p:cNvSpPr/>
            <p:nvPr/>
          </p:nvSpPr>
          <p:spPr>
            <a:xfrm rot="-5690340">
              <a:off x="7811566" y="1227323"/>
              <a:ext cx="1091417" cy="1091417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>
                <a:alpha val="240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180"/>
            <p:cNvSpPr/>
            <p:nvPr/>
          </p:nvSpPr>
          <p:spPr>
            <a:xfrm rot="10381545">
              <a:off x="8165714" y="-388816"/>
              <a:ext cx="1566919" cy="1562765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6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180"/>
            <p:cNvSpPr/>
            <p:nvPr/>
          </p:nvSpPr>
          <p:spPr>
            <a:xfrm>
              <a:off x="6527400" y="67300"/>
              <a:ext cx="1549226" cy="1522082"/>
            </a:xfrm>
            <a:custGeom>
              <a:rect b="b" l="l" r="r" t="t"/>
              <a:pathLst>
                <a:path extrusionOk="0" h="54056" w="55020">
                  <a:moveTo>
                    <a:pt x="27409" y="22218"/>
                  </a:moveTo>
                  <a:cubicBezTo>
                    <a:pt x="30147" y="22218"/>
                    <a:pt x="32374" y="24397"/>
                    <a:pt x="32374" y="27100"/>
                  </a:cubicBezTo>
                  <a:cubicBezTo>
                    <a:pt x="32374" y="29802"/>
                    <a:pt x="30147" y="31981"/>
                    <a:pt x="27409" y="31981"/>
                  </a:cubicBezTo>
                  <a:cubicBezTo>
                    <a:pt x="24658" y="31981"/>
                    <a:pt x="22432" y="29802"/>
                    <a:pt x="22432" y="27100"/>
                  </a:cubicBezTo>
                  <a:cubicBezTo>
                    <a:pt x="22432" y="24397"/>
                    <a:pt x="24658" y="22218"/>
                    <a:pt x="27409" y="22218"/>
                  </a:cubicBezTo>
                  <a:close/>
                  <a:moveTo>
                    <a:pt x="29099" y="6907"/>
                  </a:moveTo>
                  <a:cubicBezTo>
                    <a:pt x="39708" y="7752"/>
                    <a:pt x="48042" y="16467"/>
                    <a:pt x="48042" y="27100"/>
                  </a:cubicBezTo>
                  <a:cubicBezTo>
                    <a:pt x="48042" y="29767"/>
                    <a:pt x="47507" y="32326"/>
                    <a:pt x="46554" y="34660"/>
                  </a:cubicBezTo>
                  <a:lnTo>
                    <a:pt x="34779" y="28052"/>
                  </a:lnTo>
                  <a:cubicBezTo>
                    <a:pt x="34826" y="27742"/>
                    <a:pt x="34850" y="27421"/>
                    <a:pt x="34850" y="27100"/>
                  </a:cubicBezTo>
                  <a:cubicBezTo>
                    <a:pt x="34850" y="23635"/>
                    <a:pt x="32398" y="20742"/>
                    <a:pt x="29099" y="19980"/>
                  </a:cubicBezTo>
                  <a:lnTo>
                    <a:pt x="29099" y="6907"/>
                  </a:lnTo>
                  <a:close/>
                  <a:moveTo>
                    <a:pt x="26552" y="6847"/>
                  </a:moveTo>
                  <a:lnTo>
                    <a:pt x="26552" y="19837"/>
                  </a:lnTo>
                  <a:cubicBezTo>
                    <a:pt x="22837" y="20253"/>
                    <a:pt x="19955" y="23349"/>
                    <a:pt x="19955" y="27100"/>
                  </a:cubicBezTo>
                  <a:cubicBezTo>
                    <a:pt x="19955" y="27492"/>
                    <a:pt x="20003" y="27873"/>
                    <a:pt x="20063" y="28243"/>
                  </a:cubicBezTo>
                  <a:lnTo>
                    <a:pt x="8323" y="34827"/>
                  </a:lnTo>
                  <a:cubicBezTo>
                    <a:pt x="7323" y="32445"/>
                    <a:pt x="6775" y="29838"/>
                    <a:pt x="6775" y="27100"/>
                  </a:cubicBezTo>
                  <a:cubicBezTo>
                    <a:pt x="6775" y="16193"/>
                    <a:pt x="15550" y="7300"/>
                    <a:pt x="26552" y="6847"/>
                  </a:cubicBezTo>
                  <a:close/>
                  <a:moveTo>
                    <a:pt x="33993" y="30505"/>
                  </a:moveTo>
                  <a:lnTo>
                    <a:pt x="45447" y="36922"/>
                  </a:lnTo>
                  <a:cubicBezTo>
                    <a:pt x="41934" y="43149"/>
                    <a:pt x="35172" y="47364"/>
                    <a:pt x="27409" y="47364"/>
                  </a:cubicBezTo>
                  <a:cubicBezTo>
                    <a:pt x="19705" y="47364"/>
                    <a:pt x="12990" y="43221"/>
                    <a:pt x="9454" y="37077"/>
                  </a:cubicBezTo>
                  <a:lnTo>
                    <a:pt x="20908" y="30660"/>
                  </a:lnTo>
                  <a:cubicBezTo>
                    <a:pt x="22170" y="32898"/>
                    <a:pt x="24611" y="34410"/>
                    <a:pt x="27409" y="34410"/>
                  </a:cubicBezTo>
                  <a:cubicBezTo>
                    <a:pt x="30266" y="34410"/>
                    <a:pt x="32743" y="32826"/>
                    <a:pt x="33993" y="30505"/>
                  </a:cubicBezTo>
                  <a:close/>
                  <a:moveTo>
                    <a:pt x="26325" y="1"/>
                  </a:moveTo>
                  <a:cubicBezTo>
                    <a:pt x="25635" y="1"/>
                    <a:pt x="25063" y="572"/>
                    <a:pt x="25063" y="1275"/>
                  </a:cubicBezTo>
                  <a:lnTo>
                    <a:pt x="25063" y="3263"/>
                  </a:lnTo>
                  <a:cubicBezTo>
                    <a:pt x="25063" y="3382"/>
                    <a:pt x="25087" y="3490"/>
                    <a:pt x="25111" y="3597"/>
                  </a:cubicBezTo>
                  <a:cubicBezTo>
                    <a:pt x="23551" y="3740"/>
                    <a:pt x="22027" y="4037"/>
                    <a:pt x="20551" y="4466"/>
                  </a:cubicBezTo>
                  <a:cubicBezTo>
                    <a:pt x="20539" y="4359"/>
                    <a:pt x="20515" y="4263"/>
                    <a:pt x="20467" y="4156"/>
                  </a:cubicBezTo>
                  <a:lnTo>
                    <a:pt x="19694" y="2311"/>
                  </a:lnTo>
                  <a:cubicBezTo>
                    <a:pt x="19487" y="1826"/>
                    <a:pt x="19016" y="1537"/>
                    <a:pt x="18526" y="1537"/>
                  </a:cubicBezTo>
                  <a:cubicBezTo>
                    <a:pt x="18367" y="1537"/>
                    <a:pt x="18205" y="1568"/>
                    <a:pt x="18050" y="1632"/>
                  </a:cubicBezTo>
                  <a:lnTo>
                    <a:pt x="15872" y="2513"/>
                  </a:lnTo>
                  <a:cubicBezTo>
                    <a:pt x="15217" y="2787"/>
                    <a:pt x="14907" y="3537"/>
                    <a:pt x="15181" y="4180"/>
                  </a:cubicBezTo>
                  <a:lnTo>
                    <a:pt x="15967" y="6037"/>
                  </a:lnTo>
                  <a:cubicBezTo>
                    <a:pt x="16003" y="6121"/>
                    <a:pt x="16050" y="6192"/>
                    <a:pt x="16098" y="6264"/>
                  </a:cubicBezTo>
                  <a:cubicBezTo>
                    <a:pt x="14752" y="6966"/>
                    <a:pt x="13478" y="7800"/>
                    <a:pt x="12300" y="8740"/>
                  </a:cubicBezTo>
                  <a:cubicBezTo>
                    <a:pt x="12252" y="8657"/>
                    <a:pt x="12193" y="8585"/>
                    <a:pt x="12133" y="8526"/>
                  </a:cubicBezTo>
                  <a:lnTo>
                    <a:pt x="10681" y="7097"/>
                  </a:lnTo>
                  <a:cubicBezTo>
                    <a:pt x="10430" y="6853"/>
                    <a:pt x="10109" y="6731"/>
                    <a:pt x="9789" y="6731"/>
                  </a:cubicBezTo>
                  <a:cubicBezTo>
                    <a:pt x="9469" y="6731"/>
                    <a:pt x="9151" y="6853"/>
                    <a:pt x="8906" y="7097"/>
                  </a:cubicBezTo>
                  <a:lnTo>
                    <a:pt x="7252" y="8716"/>
                  </a:lnTo>
                  <a:cubicBezTo>
                    <a:pt x="6740" y="9216"/>
                    <a:pt x="6740" y="10026"/>
                    <a:pt x="7252" y="10526"/>
                  </a:cubicBezTo>
                  <a:lnTo>
                    <a:pt x="8704" y="11955"/>
                  </a:lnTo>
                  <a:cubicBezTo>
                    <a:pt x="8752" y="12002"/>
                    <a:pt x="8799" y="12038"/>
                    <a:pt x="8859" y="12074"/>
                  </a:cubicBezTo>
                  <a:cubicBezTo>
                    <a:pt x="7906" y="13205"/>
                    <a:pt x="7073" y="14431"/>
                    <a:pt x="6347" y="15717"/>
                  </a:cubicBezTo>
                  <a:cubicBezTo>
                    <a:pt x="6287" y="15681"/>
                    <a:pt x="6228" y="15646"/>
                    <a:pt x="6156" y="15622"/>
                  </a:cubicBezTo>
                  <a:lnTo>
                    <a:pt x="4251" y="14836"/>
                  </a:lnTo>
                  <a:cubicBezTo>
                    <a:pt x="4093" y="14772"/>
                    <a:pt x="3929" y="14741"/>
                    <a:pt x="3767" y="14741"/>
                  </a:cubicBezTo>
                  <a:cubicBezTo>
                    <a:pt x="3273" y="14741"/>
                    <a:pt x="2803" y="15027"/>
                    <a:pt x="2596" y="15503"/>
                  </a:cubicBezTo>
                  <a:lnTo>
                    <a:pt x="1703" y="17610"/>
                  </a:lnTo>
                  <a:cubicBezTo>
                    <a:pt x="1429" y="18265"/>
                    <a:pt x="1727" y="19003"/>
                    <a:pt x="2382" y="19277"/>
                  </a:cubicBezTo>
                  <a:lnTo>
                    <a:pt x="4287" y="20063"/>
                  </a:lnTo>
                  <a:cubicBezTo>
                    <a:pt x="4346" y="20087"/>
                    <a:pt x="4394" y="20099"/>
                    <a:pt x="4442" y="20111"/>
                  </a:cubicBezTo>
                  <a:cubicBezTo>
                    <a:pt x="3977" y="21563"/>
                    <a:pt x="3668" y="23087"/>
                    <a:pt x="3501" y="24647"/>
                  </a:cubicBezTo>
                  <a:cubicBezTo>
                    <a:pt x="3453" y="24635"/>
                    <a:pt x="3394" y="24623"/>
                    <a:pt x="3346" y="24623"/>
                  </a:cubicBezTo>
                  <a:lnTo>
                    <a:pt x="1263" y="24623"/>
                  </a:lnTo>
                  <a:cubicBezTo>
                    <a:pt x="572" y="24623"/>
                    <a:pt x="1" y="25195"/>
                    <a:pt x="1" y="25897"/>
                  </a:cubicBezTo>
                  <a:lnTo>
                    <a:pt x="1" y="28171"/>
                  </a:lnTo>
                  <a:cubicBezTo>
                    <a:pt x="1" y="28862"/>
                    <a:pt x="572" y="29433"/>
                    <a:pt x="1263" y="29433"/>
                  </a:cubicBezTo>
                  <a:lnTo>
                    <a:pt x="3346" y="29433"/>
                  </a:lnTo>
                  <a:cubicBezTo>
                    <a:pt x="3394" y="29433"/>
                    <a:pt x="3442" y="29421"/>
                    <a:pt x="3489" y="29421"/>
                  </a:cubicBezTo>
                  <a:cubicBezTo>
                    <a:pt x="3620" y="30719"/>
                    <a:pt x="3858" y="31993"/>
                    <a:pt x="4192" y="33219"/>
                  </a:cubicBezTo>
                  <a:cubicBezTo>
                    <a:pt x="4156" y="33231"/>
                    <a:pt x="4108" y="33231"/>
                    <a:pt x="4073" y="33243"/>
                  </a:cubicBezTo>
                  <a:lnTo>
                    <a:pt x="2132" y="33969"/>
                  </a:lnTo>
                  <a:cubicBezTo>
                    <a:pt x="1477" y="34219"/>
                    <a:pt x="1144" y="34958"/>
                    <a:pt x="1406" y="35613"/>
                  </a:cubicBezTo>
                  <a:lnTo>
                    <a:pt x="2227" y="37744"/>
                  </a:lnTo>
                  <a:cubicBezTo>
                    <a:pt x="2420" y="38248"/>
                    <a:pt x="2895" y="38555"/>
                    <a:pt x="3402" y="38555"/>
                  </a:cubicBezTo>
                  <a:cubicBezTo>
                    <a:pt x="3554" y="38555"/>
                    <a:pt x="3708" y="38527"/>
                    <a:pt x="3858" y="38470"/>
                  </a:cubicBezTo>
                  <a:lnTo>
                    <a:pt x="5787" y="37744"/>
                  </a:lnTo>
                  <a:cubicBezTo>
                    <a:pt x="5835" y="37732"/>
                    <a:pt x="5882" y="37708"/>
                    <a:pt x="5918" y="37684"/>
                  </a:cubicBezTo>
                  <a:cubicBezTo>
                    <a:pt x="6716" y="39244"/>
                    <a:pt x="7680" y="40696"/>
                    <a:pt x="8787" y="42042"/>
                  </a:cubicBezTo>
                  <a:cubicBezTo>
                    <a:pt x="8764" y="42066"/>
                    <a:pt x="8728" y="42078"/>
                    <a:pt x="8704" y="42113"/>
                  </a:cubicBezTo>
                  <a:lnTo>
                    <a:pt x="7252" y="43542"/>
                  </a:lnTo>
                  <a:cubicBezTo>
                    <a:pt x="6740" y="44030"/>
                    <a:pt x="6740" y="44852"/>
                    <a:pt x="7252" y="45340"/>
                  </a:cubicBezTo>
                  <a:lnTo>
                    <a:pt x="8906" y="46971"/>
                  </a:lnTo>
                  <a:cubicBezTo>
                    <a:pt x="9151" y="47209"/>
                    <a:pt x="9469" y="47328"/>
                    <a:pt x="9789" y="47328"/>
                  </a:cubicBezTo>
                  <a:cubicBezTo>
                    <a:pt x="10109" y="47328"/>
                    <a:pt x="10430" y="47209"/>
                    <a:pt x="10681" y="46971"/>
                  </a:cubicBezTo>
                  <a:lnTo>
                    <a:pt x="12133" y="45542"/>
                  </a:lnTo>
                  <a:cubicBezTo>
                    <a:pt x="12169" y="45495"/>
                    <a:pt x="12205" y="45459"/>
                    <a:pt x="12240" y="45411"/>
                  </a:cubicBezTo>
                  <a:cubicBezTo>
                    <a:pt x="13276" y="46245"/>
                    <a:pt x="14395" y="46995"/>
                    <a:pt x="15574" y="47650"/>
                  </a:cubicBezTo>
                  <a:cubicBezTo>
                    <a:pt x="15550" y="47685"/>
                    <a:pt x="15526" y="47733"/>
                    <a:pt x="15503" y="47769"/>
                  </a:cubicBezTo>
                  <a:lnTo>
                    <a:pt x="14681" y="49602"/>
                  </a:lnTo>
                  <a:cubicBezTo>
                    <a:pt x="14383" y="50245"/>
                    <a:pt x="14681" y="51007"/>
                    <a:pt x="15324" y="51281"/>
                  </a:cubicBezTo>
                  <a:lnTo>
                    <a:pt x="17479" y="52222"/>
                  </a:lnTo>
                  <a:cubicBezTo>
                    <a:pt x="17641" y="52292"/>
                    <a:pt x="17811" y="52326"/>
                    <a:pt x="17978" y="52326"/>
                  </a:cubicBezTo>
                  <a:cubicBezTo>
                    <a:pt x="18460" y="52326"/>
                    <a:pt x="18922" y="52047"/>
                    <a:pt x="19134" y="51579"/>
                  </a:cubicBezTo>
                  <a:lnTo>
                    <a:pt x="19967" y="49745"/>
                  </a:lnTo>
                  <a:cubicBezTo>
                    <a:pt x="19991" y="49686"/>
                    <a:pt x="20003" y="49626"/>
                    <a:pt x="20027" y="49567"/>
                  </a:cubicBezTo>
                  <a:cubicBezTo>
                    <a:pt x="21646" y="50079"/>
                    <a:pt x="23337" y="50436"/>
                    <a:pt x="25087" y="50602"/>
                  </a:cubicBezTo>
                  <a:cubicBezTo>
                    <a:pt x="25075" y="50662"/>
                    <a:pt x="25063" y="50722"/>
                    <a:pt x="25063" y="50793"/>
                  </a:cubicBezTo>
                  <a:lnTo>
                    <a:pt x="25063" y="52793"/>
                  </a:lnTo>
                  <a:cubicBezTo>
                    <a:pt x="25063" y="53484"/>
                    <a:pt x="25635" y="54055"/>
                    <a:pt x="26325" y="54055"/>
                  </a:cubicBezTo>
                  <a:lnTo>
                    <a:pt x="28695" y="54055"/>
                  </a:lnTo>
                  <a:cubicBezTo>
                    <a:pt x="29397" y="54055"/>
                    <a:pt x="29957" y="53484"/>
                    <a:pt x="29957" y="52793"/>
                  </a:cubicBezTo>
                  <a:lnTo>
                    <a:pt x="29957" y="50793"/>
                  </a:lnTo>
                  <a:cubicBezTo>
                    <a:pt x="29957" y="50722"/>
                    <a:pt x="29945" y="50650"/>
                    <a:pt x="29933" y="50579"/>
                  </a:cubicBezTo>
                  <a:cubicBezTo>
                    <a:pt x="31505" y="50424"/>
                    <a:pt x="33017" y="50114"/>
                    <a:pt x="34481" y="49674"/>
                  </a:cubicBezTo>
                  <a:cubicBezTo>
                    <a:pt x="34493" y="49745"/>
                    <a:pt x="34517" y="49829"/>
                    <a:pt x="34553" y="49900"/>
                  </a:cubicBezTo>
                  <a:lnTo>
                    <a:pt x="35338" y="51757"/>
                  </a:lnTo>
                  <a:cubicBezTo>
                    <a:pt x="35537" y="52236"/>
                    <a:pt x="36009" y="52529"/>
                    <a:pt x="36506" y="52529"/>
                  </a:cubicBezTo>
                  <a:cubicBezTo>
                    <a:pt x="36665" y="52529"/>
                    <a:pt x="36826" y="52499"/>
                    <a:pt x="36981" y="52436"/>
                  </a:cubicBezTo>
                  <a:lnTo>
                    <a:pt x="39148" y="51543"/>
                  </a:lnTo>
                  <a:cubicBezTo>
                    <a:pt x="39803" y="51281"/>
                    <a:pt x="40113" y="50531"/>
                    <a:pt x="39839" y="49876"/>
                  </a:cubicBezTo>
                  <a:lnTo>
                    <a:pt x="39053" y="48031"/>
                  </a:lnTo>
                  <a:cubicBezTo>
                    <a:pt x="39029" y="47959"/>
                    <a:pt x="38982" y="47888"/>
                    <a:pt x="38946" y="47816"/>
                  </a:cubicBezTo>
                  <a:cubicBezTo>
                    <a:pt x="40279" y="47102"/>
                    <a:pt x="41542" y="46257"/>
                    <a:pt x="42708" y="45304"/>
                  </a:cubicBezTo>
                  <a:cubicBezTo>
                    <a:pt x="42768" y="45388"/>
                    <a:pt x="42827" y="45471"/>
                    <a:pt x="42899" y="45542"/>
                  </a:cubicBezTo>
                  <a:lnTo>
                    <a:pt x="44351" y="46971"/>
                  </a:lnTo>
                  <a:cubicBezTo>
                    <a:pt x="44595" y="47209"/>
                    <a:pt x="44914" y="47328"/>
                    <a:pt x="45234" y="47328"/>
                  </a:cubicBezTo>
                  <a:cubicBezTo>
                    <a:pt x="45554" y="47328"/>
                    <a:pt x="45875" y="47209"/>
                    <a:pt x="46125" y="46971"/>
                  </a:cubicBezTo>
                  <a:lnTo>
                    <a:pt x="47780" y="45340"/>
                  </a:lnTo>
                  <a:cubicBezTo>
                    <a:pt x="48280" y="44852"/>
                    <a:pt x="48280" y="44030"/>
                    <a:pt x="47780" y="43542"/>
                  </a:cubicBezTo>
                  <a:lnTo>
                    <a:pt x="46328" y="42113"/>
                  </a:lnTo>
                  <a:cubicBezTo>
                    <a:pt x="46256" y="42042"/>
                    <a:pt x="46173" y="41982"/>
                    <a:pt x="46102" y="41935"/>
                  </a:cubicBezTo>
                  <a:cubicBezTo>
                    <a:pt x="47042" y="40792"/>
                    <a:pt x="47876" y="39577"/>
                    <a:pt x="48590" y="38268"/>
                  </a:cubicBezTo>
                  <a:cubicBezTo>
                    <a:pt x="48673" y="38339"/>
                    <a:pt x="48769" y="38399"/>
                    <a:pt x="48864" y="38434"/>
                  </a:cubicBezTo>
                  <a:lnTo>
                    <a:pt x="50781" y="39232"/>
                  </a:lnTo>
                  <a:cubicBezTo>
                    <a:pt x="50939" y="39296"/>
                    <a:pt x="51102" y="39327"/>
                    <a:pt x="51262" y="39327"/>
                  </a:cubicBezTo>
                  <a:cubicBezTo>
                    <a:pt x="51753" y="39327"/>
                    <a:pt x="52217" y="39038"/>
                    <a:pt x="52424" y="38553"/>
                  </a:cubicBezTo>
                  <a:lnTo>
                    <a:pt x="53329" y="36446"/>
                  </a:lnTo>
                  <a:cubicBezTo>
                    <a:pt x="53603" y="35803"/>
                    <a:pt x="53293" y="35053"/>
                    <a:pt x="52638" y="34779"/>
                  </a:cubicBezTo>
                  <a:lnTo>
                    <a:pt x="50733" y="33993"/>
                  </a:lnTo>
                  <a:cubicBezTo>
                    <a:pt x="50626" y="33958"/>
                    <a:pt x="50531" y="33934"/>
                    <a:pt x="50424" y="33922"/>
                  </a:cubicBezTo>
                  <a:cubicBezTo>
                    <a:pt x="50864" y="32457"/>
                    <a:pt x="51174" y="30945"/>
                    <a:pt x="51328" y="29374"/>
                  </a:cubicBezTo>
                  <a:cubicBezTo>
                    <a:pt x="51436" y="29409"/>
                    <a:pt x="51555" y="29433"/>
                    <a:pt x="51674" y="29433"/>
                  </a:cubicBezTo>
                  <a:lnTo>
                    <a:pt x="53757" y="29433"/>
                  </a:lnTo>
                  <a:cubicBezTo>
                    <a:pt x="54460" y="29433"/>
                    <a:pt x="55019" y="28862"/>
                    <a:pt x="55019" y="28171"/>
                  </a:cubicBezTo>
                  <a:lnTo>
                    <a:pt x="55019" y="25897"/>
                  </a:lnTo>
                  <a:cubicBezTo>
                    <a:pt x="55019" y="25195"/>
                    <a:pt x="54460" y="24623"/>
                    <a:pt x="53757" y="24623"/>
                  </a:cubicBezTo>
                  <a:lnTo>
                    <a:pt x="51674" y="24623"/>
                  </a:lnTo>
                  <a:cubicBezTo>
                    <a:pt x="51555" y="24623"/>
                    <a:pt x="51436" y="24647"/>
                    <a:pt x="51317" y="24683"/>
                  </a:cubicBezTo>
                  <a:cubicBezTo>
                    <a:pt x="51186" y="23385"/>
                    <a:pt x="50936" y="22111"/>
                    <a:pt x="50590" y="20885"/>
                  </a:cubicBezTo>
                  <a:cubicBezTo>
                    <a:pt x="50709" y="20873"/>
                    <a:pt x="50828" y="20861"/>
                    <a:pt x="50947" y="20813"/>
                  </a:cubicBezTo>
                  <a:lnTo>
                    <a:pt x="52888" y="20087"/>
                  </a:lnTo>
                  <a:cubicBezTo>
                    <a:pt x="53543" y="19837"/>
                    <a:pt x="53876" y="19099"/>
                    <a:pt x="53626" y="18444"/>
                  </a:cubicBezTo>
                  <a:lnTo>
                    <a:pt x="52793" y="16313"/>
                  </a:lnTo>
                  <a:cubicBezTo>
                    <a:pt x="52599" y="15813"/>
                    <a:pt x="52117" y="15508"/>
                    <a:pt x="51611" y="15508"/>
                  </a:cubicBezTo>
                  <a:cubicBezTo>
                    <a:pt x="51465" y="15508"/>
                    <a:pt x="51317" y="15533"/>
                    <a:pt x="51174" y="15586"/>
                  </a:cubicBezTo>
                  <a:lnTo>
                    <a:pt x="49233" y="16313"/>
                  </a:lnTo>
                  <a:cubicBezTo>
                    <a:pt x="49102" y="16360"/>
                    <a:pt x="48995" y="16432"/>
                    <a:pt x="48888" y="16515"/>
                  </a:cubicBezTo>
                  <a:cubicBezTo>
                    <a:pt x="48090" y="14955"/>
                    <a:pt x="47126" y="13503"/>
                    <a:pt x="46018" y="12169"/>
                  </a:cubicBezTo>
                  <a:cubicBezTo>
                    <a:pt x="46125" y="12110"/>
                    <a:pt x="46233" y="12038"/>
                    <a:pt x="46328" y="11955"/>
                  </a:cubicBezTo>
                  <a:lnTo>
                    <a:pt x="47780" y="10526"/>
                  </a:lnTo>
                  <a:cubicBezTo>
                    <a:pt x="48280" y="10026"/>
                    <a:pt x="48280" y="9216"/>
                    <a:pt x="47780" y="8716"/>
                  </a:cubicBezTo>
                  <a:lnTo>
                    <a:pt x="46125" y="7097"/>
                  </a:lnTo>
                  <a:cubicBezTo>
                    <a:pt x="45875" y="6853"/>
                    <a:pt x="45554" y="6731"/>
                    <a:pt x="45234" y="6731"/>
                  </a:cubicBezTo>
                  <a:cubicBezTo>
                    <a:pt x="44914" y="6731"/>
                    <a:pt x="44595" y="6853"/>
                    <a:pt x="44351" y="7097"/>
                  </a:cubicBezTo>
                  <a:lnTo>
                    <a:pt x="42899" y="8526"/>
                  </a:lnTo>
                  <a:cubicBezTo>
                    <a:pt x="42792" y="8621"/>
                    <a:pt x="42720" y="8728"/>
                    <a:pt x="42661" y="8847"/>
                  </a:cubicBezTo>
                  <a:cubicBezTo>
                    <a:pt x="41613" y="8014"/>
                    <a:pt x="40494" y="7252"/>
                    <a:pt x="39315" y="6597"/>
                  </a:cubicBezTo>
                  <a:cubicBezTo>
                    <a:pt x="39398" y="6502"/>
                    <a:pt x="39470" y="6407"/>
                    <a:pt x="39517" y="6287"/>
                  </a:cubicBezTo>
                  <a:lnTo>
                    <a:pt x="40351" y="4454"/>
                  </a:lnTo>
                  <a:cubicBezTo>
                    <a:pt x="40637" y="3811"/>
                    <a:pt x="40339" y="3061"/>
                    <a:pt x="39696" y="2775"/>
                  </a:cubicBezTo>
                  <a:lnTo>
                    <a:pt x="37541" y="1835"/>
                  </a:lnTo>
                  <a:cubicBezTo>
                    <a:pt x="37379" y="1764"/>
                    <a:pt x="37209" y="1731"/>
                    <a:pt x="37042" y="1731"/>
                  </a:cubicBezTo>
                  <a:cubicBezTo>
                    <a:pt x="36560" y="1731"/>
                    <a:pt x="36098" y="2009"/>
                    <a:pt x="35886" y="2477"/>
                  </a:cubicBezTo>
                  <a:lnTo>
                    <a:pt x="35065" y="4311"/>
                  </a:lnTo>
                  <a:cubicBezTo>
                    <a:pt x="35005" y="4430"/>
                    <a:pt x="34981" y="4561"/>
                    <a:pt x="34969" y="4692"/>
                  </a:cubicBezTo>
                  <a:cubicBezTo>
                    <a:pt x="33350" y="4156"/>
                    <a:pt x="31659" y="3787"/>
                    <a:pt x="29909" y="3620"/>
                  </a:cubicBezTo>
                  <a:cubicBezTo>
                    <a:pt x="29933" y="3501"/>
                    <a:pt x="29957" y="3394"/>
                    <a:pt x="29957" y="3263"/>
                  </a:cubicBezTo>
                  <a:lnTo>
                    <a:pt x="29957" y="1275"/>
                  </a:lnTo>
                  <a:cubicBezTo>
                    <a:pt x="29957" y="572"/>
                    <a:pt x="29397" y="1"/>
                    <a:pt x="28695" y="1"/>
                  </a:cubicBezTo>
                  <a:close/>
                </a:path>
              </a:pathLst>
            </a:custGeom>
            <a:solidFill>
              <a:schemeClr val="accent1">
                <a:alpha val="352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180"/>
            <p:cNvSpPr/>
            <p:nvPr/>
          </p:nvSpPr>
          <p:spPr>
            <a:xfrm rot="10381519">
              <a:off x="-295126" y="2614012"/>
              <a:ext cx="2715046" cy="2707848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6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8" name="Google Shape;1028;p180"/>
          <p:cNvGrpSpPr/>
          <p:nvPr/>
        </p:nvGrpSpPr>
        <p:grpSpPr>
          <a:xfrm flipH="1">
            <a:off x="-304796" y="4485138"/>
            <a:ext cx="1932971" cy="666322"/>
            <a:chOff x="7213579" y="4485138"/>
            <a:chExt cx="1932971" cy="666322"/>
          </a:xfrm>
        </p:grpSpPr>
        <p:sp>
          <p:nvSpPr>
            <p:cNvPr id="1029" name="Google Shape;1029;p180"/>
            <p:cNvSpPr/>
            <p:nvPr/>
          </p:nvSpPr>
          <p:spPr>
            <a:xfrm rot="10800000">
              <a:off x="8271019" y="4560750"/>
              <a:ext cx="875530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180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180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180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33" name="Google Shape;1033;p180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1034" name="Google Shape;1034;p180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5" name="Google Shape;1035;p180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6" name="Google Shape;1036;p180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37" name="Google Shape;1037;p180"/>
          <p:cNvGrpSpPr/>
          <p:nvPr/>
        </p:nvGrpSpPr>
        <p:grpSpPr>
          <a:xfrm flipH="1" rot="10800000">
            <a:off x="7554768" y="-12"/>
            <a:ext cx="1932971" cy="666322"/>
            <a:chOff x="7213579" y="4485138"/>
            <a:chExt cx="1932971" cy="666322"/>
          </a:xfrm>
        </p:grpSpPr>
        <p:sp>
          <p:nvSpPr>
            <p:cNvPr id="1038" name="Google Shape;1038;p180"/>
            <p:cNvSpPr/>
            <p:nvPr/>
          </p:nvSpPr>
          <p:spPr>
            <a:xfrm rot="10800000">
              <a:off x="8271019" y="4560750"/>
              <a:ext cx="875530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180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180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180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42" name="Google Shape;1042;p180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1043" name="Google Shape;1043;p180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4" name="Google Shape;1044;p180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5" name="Google Shape;1045;p180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7" name="Google Shape;97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2"/>
          <p:cNvSpPr txBox="1"/>
          <p:nvPr>
            <p:ph type="title"/>
          </p:nvPr>
        </p:nvSpPr>
        <p:spPr>
          <a:xfrm>
            <a:off x="1744350" y="1516450"/>
            <a:ext cx="2367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49" name="Google Shape;1049;p182"/>
          <p:cNvSpPr txBox="1"/>
          <p:nvPr>
            <p:ph hasCustomPrompt="1" idx="2" type="title"/>
          </p:nvPr>
        </p:nvSpPr>
        <p:spPr>
          <a:xfrm>
            <a:off x="1744350" y="638963"/>
            <a:ext cx="2367000" cy="8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0" name="Google Shape;1050;p182"/>
          <p:cNvSpPr txBox="1"/>
          <p:nvPr>
            <p:ph idx="1" type="subTitle"/>
          </p:nvPr>
        </p:nvSpPr>
        <p:spPr>
          <a:xfrm>
            <a:off x="1744350" y="2032438"/>
            <a:ext cx="23670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51" name="Google Shape;1051;p182"/>
          <p:cNvSpPr txBox="1"/>
          <p:nvPr>
            <p:ph idx="3" type="title"/>
          </p:nvPr>
        </p:nvSpPr>
        <p:spPr>
          <a:xfrm>
            <a:off x="5032625" y="1516450"/>
            <a:ext cx="2367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52" name="Google Shape;1052;p182"/>
          <p:cNvSpPr txBox="1"/>
          <p:nvPr>
            <p:ph hasCustomPrompt="1" idx="4" type="title"/>
          </p:nvPr>
        </p:nvSpPr>
        <p:spPr>
          <a:xfrm>
            <a:off x="5032625" y="638963"/>
            <a:ext cx="2367000" cy="8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3" name="Google Shape;1053;p182"/>
          <p:cNvSpPr txBox="1"/>
          <p:nvPr>
            <p:ph idx="5" type="subTitle"/>
          </p:nvPr>
        </p:nvSpPr>
        <p:spPr>
          <a:xfrm>
            <a:off x="5032625" y="2032438"/>
            <a:ext cx="23670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54" name="Google Shape;1054;p182"/>
          <p:cNvSpPr txBox="1"/>
          <p:nvPr>
            <p:ph idx="6" type="title"/>
          </p:nvPr>
        </p:nvSpPr>
        <p:spPr>
          <a:xfrm>
            <a:off x="1744350" y="3538250"/>
            <a:ext cx="2367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55" name="Google Shape;1055;p182"/>
          <p:cNvSpPr txBox="1"/>
          <p:nvPr>
            <p:ph hasCustomPrompt="1" idx="7" type="title"/>
          </p:nvPr>
        </p:nvSpPr>
        <p:spPr>
          <a:xfrm>
            <a:off x="1744350" y="2660763"/>
            <a:ext cx="2367000" cy="8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6" name="Google Shape;1056;p182"/>
          <p:cNvSpPr txBox="1"/>
          <p:nvPr>
            <p:ph idx="8" type="subTitle"/>
          </p:nvPr>
        </p:nvSpPr>
        <p:spPr>
          <a:xfrm>
            <a:off x="1744350" y="4054238"/>
            <a:ext cx="23670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57" name="Google Shape;1057;p182"/>
          <p:cNvSpPr txBox="1"/>
          <p:nvPr>
            <p:ph idx="9" type="title"/>
          </p:nvPr>
        </p:nvSpPr>
        <p:spPr>
          <a:xfrm>
            <a:off x="5032625" y="3538250"/>
            <a:ext cx="2367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58" name="Google Shape;1058;p182"/>
          <p:cNvSpPr txBox="1"/>
          <p:nvPr>
            <p:ph hasCustomPrompt="1" idx="13" type="title"/>
          </p:nvPr>
        </p:nvSpPr>
        <p:spPr>
          <a:xfrm>
            <a:off x="5032625" y="2660763"/>
            <a:ext cx="2367000" cy="8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9" name="Google Shape;1059;p182"/>
          <p:cNvSpPr txBox="1"/>
          <p:nvPr>
            <p:ph idx="14" type="subTitle"/>
          </p:nvPr>
        </p:nvSpPr>
        <p:spPr>
          <a:xfrm>
            <a:off x="5032625" y="4054238"/>
            <a:ext cx="23670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60" name="Google Shape;1060;p182"/>
          <p:cNvSpPr/>
          <p:nvPr/>
        </p:nvSpPr>
        <p:spPr>
          <a:xfrm rot="-5690346">
            <a:off x="554414" y="4578805"/>
            <a:ext cx="1503846" cy="1503846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1" name="Google Shape;1061;p182"/>
          <p:cNvSpPr/>
          <p:nvPr/>
        </p:nvSpPr>
        <p:spPr>
          <a:xfrm rot="10800000">
            <a:off x="7571100" y="-1000755"/>
            <a:ext cx="2159066" cy="2153342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182"/>
          <p:cNvSpPr/>
          <p:nvPr/>
        </p:nvSpPr>
        <p:spPr>
          <a:xfrm>
            <a:off x="-1376648" y="3150704"/>
            <a:ext cx="2134638" cy="2097238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3" name="Google Shape;1063;p182"/>
          <p:cNvGrpSpPr/>
          <p:nvPr/>
        </p:nvGrpSpPr>
        <p:grpSpPr>
          <a:xfrm>
            <a:off x="-1" y="-23"/>
            <a:ext cx="986724" cy="959451"/>
            <a:chOff x="-1" y="-23"/>
            <a:chExt cx="986724" cy="959451"/>
          </a:xfrm>
        </p:grpSpPr>
        <p:sp>
          <p:nvSpPr>
            <p:cNvPr id="1064" name="Google Shape;1064;p182"/>
            <p:cNvSpPr/>
            <p:nvPr/>
          </p:nvSpPr>
          <p:spPr>
            <a:xfrm rot="-5400000">
              <a:off x="166454" y="601545"/>
              <a:ext cx="121975" cy="454885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182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182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182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182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9" name="Google Shape;1069;p182"/>
          <p:cNvGrpSpPr/>
          <p:nvPr/>
        </p:nvGrpSpPr>
        <p:grpSpPr>
          <a:xfrm rot="10800000">
            <a:off x="8157274" y="4184052"/>
            <a:ext cx="986724" cy="959451"/>
            <a:chOff x="-1" y="-23"/>
            <a:chExt cx="986724" cy="959451"/>
          </a:xfrm>
        </p:grpSpPr>
        <p:sp>
          <p:nvSpPr>
            <p:cNvPr id="1070" name="Google Shape;1070;p182"/>
            <p:cNvSpPr/>
            <p:nvPr/>
          </p:nvSpPr>
          <p:spPr>
            <a:xfrm rot="-5400000">
              <a:off x="166454" y="601545"/>
              <a:ext cx="121975" cy="454885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182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182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182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182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5" name="Google Shape;1075;p182"/>
          <p:cNvSpPr/>
          <p:nvPr/>
        </p:nvSpPr>
        <p:spPr>
          <a:xfrm rot="-5400000">
            <a:off x="8525640" y="1202036"/>
            <a:ext cx="1204516" cy="1204535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CUSTOM_2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183"/>
          <p:cNvSpPr txBox="1"/>
          <p:nvPr>
            <p:ph type="title"/>
          </p:nvPr>
        </p:nvSpPr>
        <p:spPr>
          <a:xfrm>
            <a:off x="1069225" y="1416925"/>
            <a:ext cx="2367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78" name="Google Shape;1078;p183"/>
          <p:cNvSpPr txBox="1"/>
          <p:nvPr>
            <p:ph hasCustomPrompt="1" idx="2" type="title"/>
          </p:nvPr>
        </p:nvSpPr>
        <p:spPr>
          <a:xfrm>
            <a:off x="1069225" y="539438"/>
            <a:ext cx="2367000" cy="8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9" name="Google Shape;1079;p183"/>
          <p:cNvSpPr txBox="1"/>
          <p:nvPr>
            <p:ph idx="1" type="subTitle"/>
          </p:nvPr>
        </p:nvSpPr>
        <p:spPr>
          <a:xfrm>
            <a:off x="1069225" y="1932913"/>
            <a:ext cx="23670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80" name="Google Shape;1080;p183"/>
          <p:cNvSpPr txBox="1"/>
          <p:nvPr>
            <p:ph idx="3" type="title"/>
          </p:nvPr>
        </p:nvSpPr>
        <p:spPr>
          <a:xfrm>
            <a:off x="5913925" y="1416925"/>
            <a:ext cx="2367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81" name="Google Shape;1081;p183"/>
          <p:cNvSpPr txBox="1"/>
          <p:nvPr>
            <p:ph hasCustomPrompt="1" idx="4" type="title"/>
          </p:nvPr>
        </p:nvSpPr>
        <p:spPr>
          <a:xfrm>
            <a:off x="5913925" y="539413"/>
            <a:ext cx="2367000" cy="8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2" name="Google Shape;1082;p183"/>
          <p:cNvSpPr txBox="1"/>
          <p:nvPr>
            <p:ph idx="5" type="subTitle"/>
          </p:nvPr>
        </p:nvSpPr>
        <p:spPr>
          <a:xfrm>
            <a:off x="5913925" y="1932913"/>
            <a:ext cx="23670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83" name="Google Shape;1083;p183"/>
          <p:cNvSpPr txBox="1"/>
          <p:nvPr>
            <p:ph idx="6" type="title"/>
          </p:nvPr>
        </p:nvSpPr>
        <p:spPr>
          <a:xfrm>
            <a:off x="1069225" y="3713975"/>
            <a:ext cx="2367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84" name="Google Shape;1084;p183"/>
          <p:cNvSpPr txBox="1"/>
          <p:nvPr>
            <p:ph hasCustomPrompt="1" idx="7" type="title"/>
          </p:nvPr>
        </p:nvSpPr>
        <p:spPr>
          <a:xfrm>
            <a:off x="1069225" y="2836488"/>
            <a:ext cx="2367000" cy="8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5" name="Google Shape;1085;p183"/>
          <p:cNvSpPr txBox="1"/>
          <p:nvPr>
            <p:ph idx="8" type="subTitle"/>
          </p:nvPr>
        </p:nvSpPr>
        <p:spPr>
          <a:xfrm>
            <a:off x="1069225" y="4229963"/>
            <a:ext cx="23670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86" name="Google Shape;1086;p183"/>
          <p:cNvSpPr txBox="1"/>
          <p:nvPr>
            <p:ph idx="9" type="title"/>
          </p:nvPr>
        </p:nvSpPr>
        <p:spPr>
          <a:xfrm>
            <a:off x="5913925" y="3713975"/>
            <a:ext cx="2367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87" name="Google Shape;1087;p183"/>
          <p:cNvSpPr txBox="1"/>
          <p:nvPr>
            <p:ph hasCustomPrompt="1" idx="13" type="title"/>
          </p:nvPr>
        </p:nvSpPr>
        <p:spPr>
          <a:xfrm>
            <a:off x="5913925" y="2836488"/>
            <a:ext cx="2367000" cy="8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8" name="Google Shape;1088;p183"/>
          <p:cNvSpPr txBox="1"/>
          <p:nvPr>
            <p:ph idx="14" type="subTitle"/>
          </p:nvPr>
        </p:nvSpPr>
        <p:spPr>
          <a:xfrm>
            <a:off x="5913925" y="4229963"/>
            <a:ext cx="23670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89" name="Google Shape;1089;p183"/>
          <p:cNvSpPr/>
          <p:nvPr/>
        </p:nvSpPr>
        <p:spPr>
          <a:xfrm rot="-3373122">
            <a:off x="-835524" y="656143"/>
            <a:ext cx="1503839" cy="1503839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0" name="Google Shape;1090;p183"/>
          <p:cNvSpPr/>
          <p:nvPr/>
        </p:nvSpPr>
        <p:spPr>
          <a:xfrm rot="3030449">
            <a:off x="8335553" y="3822277"/>
            <a:ext cx="2159083" cy="2153359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p183"/>
          <p:cNvSpPr/>
          <p:nvPr/>
        </p:nvSpPr>
        <p:spPr>
          <a:xfrm rot="2317167">
            <a:off x="-474005" y="-1443103"/>
            <a:ext cx="2134616" cy="2097215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92" name="Google Shape;1092;p183"/>
          <p:cNvGrpSpPr/>
          <p:nvPr/>
        </p:nvGrpSpPr>
        <p:grpSpPr>
          <a:xfrm rot="-5400000">
            <a:off x="-13639" y="4170402"/>
            <a:ext cx="986724" cy="959451"/>
            <a:chOff x="-1" y="-23"/>
            <a:chExt cx="986724" cy="959451"/>
          </a:xfrm>
        </p:grpSpPr>
        <p:sp>
          <p:nvSpPr>
            <p:cNvPr id="1093" name="Google Shape;1093;p183"/>
            <p:cNvSpPr/>
            <p:nvPr/>
          </p:nvSpPr>
          <p:spPr>
            <a:xfrm rot="-5400000">
              <a:off x="166454" y="601545"/>
              <a:ext cx="121975" cy="454885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183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183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183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183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8" name="Google Shape;1098;p183"/>
          <p:cNvSpPr/>
          <p:nvPr/>
        </p:nvSpPr>
        <p:spPr>
          <a:xfrm rot="8430366">
            <a:off x="7111817" y="4703415"/>
            <a:ext cx="1204515" cy="1204529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84"/>
          <p:cNvSpPr txBox="1"/>
          <p:nvPr>
            <p:ph type="title"/>
          </p:nvPr>
        </p:nvSpPr>
        <p:spPr>
          <a:xfrm>
            <a:off x="4942013" y="1556100"/>
            <a:ext cx="2778600" cy="13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101" name="Google Shape;1101;p184"/>
          <p:cNvSpPr txBox="1"/>
          <p:nvPr>
            <p:ph hasCustomPrompt="1" idx="2" type="title"/>
          </p:nvPr>
        </p:nvSpPr>
        <p:spPr>
          <a:xfrm>
            <a:off x="3507713" y="1556100"/>
            <a:ext cx="1434300" cy="13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2" name="Google Shape;1102;p184"/>
          <p:cNvSpPr txBox="1"/>
          <p:nvPr>
            <p:ph idx="1" type="subTitle"/>
          </p:nvPr>
        </p:nvSpPr>
        <p:spPr>
          <a:xfrm>
            <a:off x="4942013" y="2901300"/>
            <a:ext cx="2778600" cy="6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1103" name="Google Shape;1103;p184"/>
          <p:cNvGrpSpPr/>
          <p:nvPr/>
        </p:nvGrpSpPr>
        <p:grpSpPr>
          <a:xfrm rot="-3544946">
            <a:off x="-1879270" y="-1664569"/>
            <a:ext cx="3967514" cy="4284077"/>
            <a:chOff x="5778002" y="-651182"/>
            <a:chExt cx="3967548" cy="4284114"/>
          </a:xfrm>
        </p:grpSpPr>
        <p:sp>
          <p:nvSpPr>
            <p:cNvPr id="1104" name="Google Shape;1104;p184"/>
            <p:cNvSpPr/>
            <p:nvPr/>
          </p:nvSpPr>
          <p:spPr>
            <a:xfrm rot="-5690340">
              <a:off x="5822091" y="-255177"/>
              <a:ext cx="1091417" cy="1091417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>
                <a:alpha val="240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184"/>
            <p:cNvSpPr/>
            <p:nvPr/>
          </p:nvSpPr>
          <p:spPr>
            <a:xfrm rot="10381558">
              <a:off x="7022406" y="-504260"/>
              <a:ext cx="2576663" cy="2569832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59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184"/>
            <p:cNvSpPr/>
            <p:nvPr/>
          </p:nvSpPr>
          <p:spPr>
            <a:xfrm>
              <a:off x="8071675" y="2110850"/>
              <a:ext cx="1549226" cy="1522082"/>
            </a:xfrm>
            <a:custGeom>
              <a:rect b="b" l="l" r="r" t="t"/>
              <a:pathLst>
                <a:path extrusionOk="0" h="54056" w="55020">
                  <a:moveTo>
                    <a:pt x="27409" y="22218"/>
                  </a:moveTo>
                  <a:cubicBezTo>
                    <a:pt x="30147" y="22218"/>
                    <a:pt x="32374" y="24397"/>
                    <a:pt x="32374" y="27100"/>
                  </a:cubicBezTo>
                  <a:cubicBezTo>
                    <a:pt x="32374" y="29802"/>
                    <a:pt x="30147" y="31981"/>
                    <a:pt x="27409" y="31981"/>
                  </a:cubicBezTo>
                  <a:cubicBezTo>
                    <a:pt x="24658" y="31981"/>
                    <a:pt x="22432" y="29802"/>
                    <a:pt x="22432" y="27100"/>
                  </a:cubicBezTo>
                  <a:cubicBezTo>
                    <a:pt x="22432" y="24397"/>
                    <a:pt x="24658" y="22218"/>
                    <a:pt x="27409" y="22218"/>
                  </a:cubicBezTo>
                  <a:close/>
                  <a:moveTo>
                    <a:pt x="29099" y="6907"/>
                  </a:moveTo>
                  <a:cubicBezTo>
                    <a:pt x="39708" y="7752"/>
                    <a:pt x="48042" y="16467"/>
                    <a:pt x="48042" y="27100"/>
                  </a:cubicBezTo>
                  <a:cubicBezTo>
                    <a:pt x="48042" y="29767"/>
                    <a:pt x="47507" y="32326"/>
                    <a:pt x="46554" y="34660"/>
                  </a:cubicBezTo>
                  <a:lnTo>
                    <a:pt x="34779" y="28052"/>
                  </a:lnTo>
                  <a:cubicBezTo>
                    <a:pt x="34826" y="27742"/>
                    <a:pt x="34850" y="27421"/>
                    <a:pt x="34850" y="27100"/>
                  </a:cubicBezTo>
                  <a:cubicBezTo>
                    <a:pt x="34850" y="23635"/>
                    <a:pt x="32398" y="20742"/>
                    <a:pt x="29099" y="19980"/>
                  </a:cubicBezTo>
                  <a:lnTo>
                    <a:pt x="29099" y="6907"/>
                  </a:lnTo>
                  <a:close/>
                  <a:moveTo>
                    <a:pt x="26552" y="6847"/>
                  </a:moveTo>
                  <a:lnTo>
                    <a:pt x="26552" y="19837"/>
                  </a:lnTo>
                  <a:cubicBezTo>
                    <a:pt x="22837" y="20253"/>
                    <a:pt x="19955" y="23349"/>
                    <a:pt x="19955" y="27100"/>
                  </a:cubicBezTo>
                  <a:cubicBezTo>
                    <a:pt x="19955" y="27492"/>
                    <a:pt x="20003" y="27873"/>
                    <a:pt x="20063" y="28243"/>
                  </a:cubicBezTo>
                  <a:lnTo>
                    <a:pt x="8323" y="34827"/>
                  </a:lnTo>
                  <a:cubicBezTo>
                    <a:pt x="7323" y="32445"/>
                    <a:pt x="6775" y="29838"/>
                    <a:pt x="6775" y="27100"/>
                  </a:cubicBezTo>
                  <a:cubicBezTo>
                    <a:pt x="6775" y="16193"/>
                    <a:pt x="15550" y="7300"/>
                    <a:pt x="26552" y="6847"/>
                  </a:cubicBezTo>
                  <a:close/>
                  <a:moveTo>
                    <a:pt x="33993" y="30505"/>
                  </a:moveTo>
                  <a:lnTo>
                    <a:pt x="45447" y="36922"/>
                  </a:lnTo>
                  <a:cubicBezTo>
                    <a:pt x="41934" y="43149"/>
                    <a:pt x="35172" y="47364"/>
                    <a:pt x="27409" y="47364"/>
                  </a:cubicBezTo>
                  <a:cubicBezTo>
                    <a:pt x="19705" y="47364"/>
                    <a:pt x="12990" y="43221"/>
                    <a:pt x="9454" y="37077"/>
                  </a:cubicBezTo>
                  <a:lnTo>
                    <a:pt x="20908" y="30660"/>
                  </a:lnTo>
                  <a:cubicBezTo>
                    <a:pt x="22170" y="32898"/>
                    <a:pt x="24611" y="34410"/>
                    <a:pt x="27409" y="34410"/>
                  </a:cubicBezTo>
                  <a:cubicBezTo>
                    <a:pt x="30266" y="34410"/>
                    <a:pt x="32743" y="32826"/>
                    <a:pt x="33993" y="30505"/>
                  </a:cubicBezTo>
                  <a:close/>
                  <a:moveTo>
                    <a:pt x="26325" y="1"/>
                  </a:moveTo>
                  <a:cubicBezTo>
                    <a:pt x="25635" y="1"/>
                    <a:pt x="25063" y="572"/>
                    <a:pt x="25063" y="1275"/>
                  </a:cubicBezTo>
                  <a:lnTo>
                    <a:pt x="25063" y="3263"/>
                  </a:lnTo>
                  <a:cubicBezTo>
                    <a:pt x="25063" y="3382"/>
                    <a:pt x="25087" y="3490"/>
                    <a:pt x="25111" y="3597"/>
                  </a:cubicBezTo>
                  <a:cubicBezTo>
                    <a:pt x="23551" y="3740"/>
                    <a:pt x="22027" y="4037"/>
                    <a:pt x="20551" y="4466"/>
                  </a:cubicBezTo>
                  <a:cubicBezTo>
                    <a:pt x="20539" y="4359"/>
                    <a:pt x="20515" y="4263"/>
                    <a:pt x="20467" y="4156"/>
                  </a:cubicBezTo>
                  <a:lnTo>
                    <a:pt x="19694" y="2311"/>
                  </a:lnTo>
                  <a:cubicBezTo>
                    <a:pt x="19487" y="1826"/>
                    <a:pt x="19016" y="1537"/>
                    <a:pt x="18526" y="1537"/>
                  </a:cubicBezTo>
                  <a:cubicBezTo>
                    <a:pt x="18367" y="1537"/>
                    <a:pt x="18205" y="1568"/>
                    <a:pt x="18050" y="1632"/>
                  </a:cubicBezTo>
                  <a:lnTo>
                    <a:pt x="15872" y="2513"/>
                  </a:lnTo>
                  <a:cubicBezTo>
                    <a:pt x="15217" y="2787"/>
                    <a:pt x="14907" y="3537"/>
                    <a:pt x="15181" y="4180"/>
                  </a:cubicBezTo>
                  <a:lnTo>
                    <a:pt x="15967" y="6037"/>
                  </a:lnTo>
                  <a:cubicBezTo>
                    <a:pt x="16003" y="6121"/>
                    <a:pt x="16050" y="6192"/>
                    <a:pt x="16098" y="6264"/>
                  </a:cubicBezTo>
                  <a:cubicBezTo>
                    <a:pt x="14752" y="6966"/>
                    <a:pt x="13478" y="7800"/>
                    <a:pt x="12300" y="8740"/>
                  </a:cubicBezTo>
                  <a:cubicBezTo>
                    <a:pt x="12252" y="8657"/>
                    <a:pt x="12193" y="8585"/>
                    <a:pt x="12133" y="8526"/>
                  </a:cubicBezTo>
                  <a:lnTo>
                    <a:pt x="10681" y="7097"/>
                  </a:lnTo>
                  <a:cubicBezTo>
                    <a:pt x="10430" y="6853"/>
                    <a:pt x="10109" y="6731"/>
                    <a:pt x="9789" y="6731"/>
                  </a:cubicBezTo>
                  <a:cubicBezTo>
                    <a:pt x="9469" y="6731"/>
                    <a:pt x="9151" y="6853"/>
                    <a:pt x="8906" y="7097"/>
                  </a:cubicBezTo>
                  <a:lnTo>
                    <a:pt x="7252" y="8716"/>
                  </a:lnTo>
                  <a:cubicBezTo>
                    <a:pt x="6740" y="9216"/>
                    <a:pt x="6740" y="10026"/>
                    <a:pt x="7252" y="10526"/>
                  </a:cubicBezTo>
                  <a:lnTo>
                    <a:pt x="8704" y="11955"/>
                  </a:lnTo>
                  <a:cubicBezTo>
                    <a:pt x="8752" y="12002"/>
                    <a:pt x="8799" y="12038"/>
                    <a:pt x="8859" y="12074"/>
                  </a:cubicBezTo>
                  <a:cubicBezTo>
                    <a:pt x="7906" y="13205"/>
                    <a:pt x="7073" y="14431"/>
                    <a:pt x="6347" y="15717"/>
                  </a:cubicBezTo>
                  <a:cubicBezTo>
                    <a:pt x="6287" y="15681"/>
                    <a:pt x="6228" y="15646"/>
                    <a:pt x="6156" y="15622"/>
                  </a:cubicBezTo>
                  <a:lnTo>
                    <a:pt x="4251" y="14836"/>
                  </a:lnTo>
                  <a:cubicBezTo>
                    <a:pt x="4093" y="14772"/>
                    <a:pt x="3929" y="14741"/>
                    <a:pt x="3767" y="14741"/>
                  </a:cubicBezTo>
                  <a:cubicBezTo>
                    <a:pt x="3273" y="14741"/>
                    <a:pt x="2803" y="15027"/>
                    <a:pt x="2596" y="15503"/>
                  </a:cubicBezTo>
                  <a:lnTo>
                    <a:pt x="1703" y="17610"/>
                  </a:lnTo>
                  <a:cubicBezTo>
                    <a:pt x="1429" y="18265"/>
                    <a:pt x="1727" y="19003"/>
                    <a:pt x="2382" y="19277"/>
                  </a:cubicBezTo>
                  <a:lnTo>
                    <a:pt x="4287" y="20063"/>
                  </a:lnTo>
                  <a:cubicBezTo>
                    <a:pt x="4346" y="20087"/>
                    <a:pt x="4394" y="20099"/>
                    <a:pt x="4442" y="20111"/>
                  </a:cubicBezTo>
                  <a:cubicBezTo>
                    <a:pt x="3977" y="21563"/>
                    <a:pt x="3668" y="23087"/>
                    <a:pt x="3501" y="24647"/>
                  </a:cubicBezTo>
                  <a:cubicBezTo>
                    <a:pt x="3453" y="24635"/>
                    <a:pt x="3394" y="24623"/>
                    <a:pt x="3346" y="24623"/>
                  </a:cubicBezTo>
                  <a:lnTo>
                    <a:pt x="1263" y="24623"/>
                  </a:lnTo>
                  <a:cubicBezTo>
                    <a:pt x="572" y="24623"/>
                    <a:pt x="1" y="25195"/>
                    <a:pt x="1" y="25897"/>
                  </a:cubicBezTo>
                  <a:lnTo>
                    <a:pt x="1" y="28171"/>
                  </a:lnTo>
                  <a:cubicBezTo>
                    <a:pt x="1" y="28862"/>
                    <a:pt x="572" y="29433"/>
                    <a:pt x="1263" y="29433"/>
                  </a:cubicBezTo>
                  <a:lnTo>
                    <a:pt x="3346" y="29433"/>
                  </a:lnTo>
                  <a:cubicBezTo>
                    <a:pt x="3394" y="29433"/>
                    <a:pt x="3442" y="29421"/>
                    <a:pt x="3489" y="29421"/>
                  </a:cubicBezTo>
                  <a:cubicBezTo>
                    <a:pt x="3620" y="30719"/>
                    <a:pt x="3858" y="31993"/>
                    <a:pt x="4192" y="33219"/>
                  </a:cubicBezTo>
                  <a:cubicBezTo>
                    <a:pt x="4156" y="33231"/>
                    <a:pt x="4108" y="33231"/>
                    <a:pt x="4073" y="33243"/>
                  </a:cubicBezTo>
                  <a:lnTo>
                    <a:pt x="2132" y="33969"/>
                  </a:lnTo>
                  <a:cubicBezTo>
                    <a:pt x="1477" y="34219"/>
                    <a:pt x="1144" y="34958"/>
                    <a:pt x="1406" y="35613"/>
                  </a:cubicBezTo>
                  <a:lnTo>
                    <a:pt x="2227" y="37744"/>
                  </a:lnTo>
                  <a:cubicBezTo>
                    <a:pt x="2420" y="38248"/>
                    <a:pt x="2895" y="38555"/>
                    <a:pt x="3402" y="38555"/>
                  </a:cubicBezTo>
                  <a:cubicBezTo>
                    <a:pt x="3554" y="38555"/>
                    <a:pt x="3708" y="38527"/>
                    <a:pt x="3858" y="38470"/>
                  </a:cubicBezTo>
                  <a:lnTo>
                    <a:pt x="5787" y="37744"/>
                  </a:lnTo>
                  <a:cubicBezTo>
                    <a:pt x="5835" y="37732"/>
                    <a:pt x="5882" y="37708"/>
                    <a:pt x="5918" y="37684"/>
                  </a:cubicBezTo>
                  <a:cubicBezTo>
                    <a:pt x="6716" y="39244"/>
                    <a:pt x="7680" y="40696"/>
                    <a:pt x="8787" y="42042"/>
                  </a:cubicBezTo>
                  <a:cubicBezTo>
                    <a:pt x="8764" y="42066"/>
                    <a:pt x="8728" y="42078"/>
                    <a:pt x="8704" y="42113"/>
                  </a:cubicBezTo>
                  <a:lnTo>
                    <a:pt x="7252" y="43542"/>
                  </a:lnTo>
                  <a:cubicBezTo>
                    <a:pt x="6740" y="44030"/>
                    <a:pt x="6740" y="44852"/>
                    <a:pt x="7252" y="45340"/>
                  </a:cubicBezTo>
                  <a:lnTo>
                    <a:pt x="8906" y="46971"/>
                  </a:lnTo>
                  <a:cubicBezTo>
                    <a:pt x="9151" y="47209"/>
                    <a:pt x="9469" y="47328"/>
                    <a:pt x="9789" y="47328"/>
                  </a:cubicBezTo>
                  <a:cubicBezTo>
                    <a:pt x="10109" y="47328"/>
                    <a:pt x="10430" y="47209"/>
                    <a:pt x="10681" y="46971"/>
                  </a:cubicBezTo>
                  <a:lnTo>
                    <a:pt x="12133" y="45542"/>
                  </a:lnTo>
                  <a:cubicBezTo>
                    <a:pt x="12169" y="45495"/>
                    <a:pt x="12205" y="45459"/>
                    <a:pt x="12240" y="45411"/>
                  </a:cubicBezTo>
                  <a:cubicBezTo>
                    <a:pt x="13276" y="46245"/>
                    <a:pt x="14395" y="46995"/>
                    <a:pt x="15574" y="47650"/>
                  </a:cubicBezTo>
                  <a:cubicBezTo>
                    <a:pt x="15550" y="47685"/>
                    <a:pt x="15526" y="47733"/>
                    <a:pt x="15503" y="47769"/>
                  </a:cubicBezTo>
                  <a:lnTo>
                    <a:pt x="14681" y="49602"/>
                  </a:lnTo>
                  <a:cubicBezTo>
                    <a:pt x="14383" y="50245"/>
                    <a:pt x="14681" y="51007"/>
                    <a:pt x="15324" y="51281"/>
                  </a:cubicBezTo>
                  <a:lnTo>
                    <a:pt x="17479" y="52222"/>
                  </a:lnTo>
                  <a:cubicBezTo>
                    <a:pt x="17641" y="52292"/>
                    <a:pt x="17811" y="52326"/>
                    <a:pt x="17978" y="52326"/>
                  </a:cubicBezTo>
                  <a:cubicBezTo>
                    <a:pt x="18460" y="52326"/>
                    <a:pt x="18922" y="52047"/>
                    <a:pt x="19134" y="51579"/>
                  </a:cubicBezTo>
                  <a:lnTo>
                    <a:pt x="19967" y="49745"/>
                  </a:lnTo>
                  <a:cubicBezTo>
                    <a:pt x="19991" y="49686"/>
                    <a:pt x="20003" y="49626"/>
                    <a:pt x="20027" y="49567"/>
                  </a:cubicBezTo>
                  <a:cubicBezTo>
                    <a:pt x="21646" y="50079"/>
                    <a:pt x="23337" y="50436"/>
                    <a:pt x="25087" y="50602"/>
                  </a:cubicBezTo>
                  <a:cubicBezTo>
                    <a:pt x="25075" y="50662"/>
                    <a:pt x="25063" y="50722"/>
                    <a:pt x="25063" y="50793"/>
                  </a:cubicBezTo>
                  <a:lnTo>
                    <a:pt x="25063" y="52793"/>
                  </a:lnTo>
                  <a:cubicBezTo>
                    <a:pt x="25063" y="53484"/>
                    <a:pt x="25635" y="54055"/>
                    <a:pt x="26325" y="54055"/>
                  </a:cubicBezTo>
                  <a:lnTo>
                    <a:pt x="28695" y="54055"/>
                  </a:lnTo>
                  <a:cubicBezTo>
                    <a:pt x="29397" y="54055"/>
                    <a:pt x="29957" y="53484"/>
                    <a:pt x="29957" y="52793"/>
                  </a:cubicBezTo>
                  <a:lnTo>
                    <a:pt x="29957" y="50793"/>
                  </a:lnTo>
                  <a:cubicBezTo>
                    <a:pt x="29957" y="50722"/>
                    <a:pt x="29945" y="50650"/>
                    <a:pt x="29933" y="50579"/>
                  </a:cubicBezTo>
                  <a:cubicBezTo>
                    <a:pt x="31505" y="50424"/>
                    <a:pt x="33017" y="50114"/>
                    <a:pt x="34481" y="49674"/>
                  </a:cubicBezTo>
                  <a:cubicBezTo>
                    <a:pt x="34493" y="49745"/>
                    <a:pt x="34517" y="49829"/>
                    <a:pt x="34553" y="49900"/>
                  </a:cubicBezTo>
                  <a:lnTo>
                    <a:pt x="35338" y="51757"/>
                  </a:lnTo>
                  <a:cubicBezTo>
                    <a:pt x="35537" y="52236"/>
                    <a:pt x="36009" y="52529"/>
                    <a:pt x="36506" y="52529"/>
                  </a:cubicBezTo>
                  <a:cubicBezTo>
                    <a:pt x="36665" y="52529"/>
                    <a:pt x="36826" y="52499"/>
                    <a:pt x="36981" y="52436"/>
                  </a:cubicBezTo>
                  <a:lnTo>
                    <a:pt x="39148" y="51543"/>
                  </a:lnTo>
                  <a:cubicBezTo>
                    <a:pt x="39803" y="51281"/>
                    <a:pt x="40113" y="50531"/>
                    <a:pt x="39839" y="49876"/>
                  </a:cubicBezTo>
                  <a:lnTo>
                    <a:pt x="39053" y="48031"/>
                  </a:lnTo>
                  <a:cubicBezTo>
                    <a:pt x="39029" y="47959"/>
                    <a:pt x="38982" y="47888"/>
                    <a:pt x="38946" y="47816"/>
                  </a:cubicBezTo>
                  <a:cubicBezTo>
                    <a:pt x="40279" y="47102"/>
                    <a:pt x="41542" y="46257"/>
                    <a:pt x="42708" y="45304"/>
                  </a:cubicBezTo>
                  <a:cubicBezTo>
                    <a:pt x="42768" y="45388"/>
                    <a:pt x="42827" y="45471"/>
                    <a:pt x="42899" y="45542"/>
                  </a:cubicBezTo>
                  <a:lnTo>
                    <a:pt x="44351" y="46971"/>
                  </a:lnTo>
                  <a:cubicBezTo>
                    <a:pt x="44595" y="47209"/>
                    <a:pt x="44914" y="47328"/>
                    <a:pt x="45234" y="47328"/>
                  </a:cubicBezTo>
                  <a:cubicBezTo>
                    <a:pt x="45554" y="47328"/>
                    <a:pt x="45875" y="47209"/>
                    <a:pt x="46125" y="46971"/>
                  </a:cubicBezTo>
                  <a:lnTo>
                    <a:pt x="47780" y="45340"/>
                  </a:lnTo>
                  <a:cubicBezTo>
                    <a:pt x="48280" y="44852"/>
                    <a:pt x="48280" y="44030"/>
                    <a:pt x="47780" y="43542"/>
                  </a:cubicBezTo>
                  <a:lnTo>
                    <a:pt x="46328" y="42113"/>
                  </a:lnTo>
                  <a:cubicBezTo>
                    <a:pt x="46256" y="42042"/>
                    <a:pt x="46173" y="41982"/>
                    <a:pt x="46102" y="41935"/>
                  </a:cubicBezTo>
                  <a:cubicBezTo>
                    <a:pt x="47042" y="40792"/>
                    <a:pt x="47876" y="39577"/>
                    <a:pt x="48590" y="38268"/>
                  </a:cubicBezTo>
                  <a:cubicBezTo>
                    <a:pt x="48673" y="38339"/>
                    <a:pt x="48769" y="38399"/>
                    <a:pt x="48864" y="38434"/>
                  </a:cubicBezTo>
                  <a:lnTo>
                    <a:pt x="50781" y="39232"/>
                  </a:lnTo>
                  <a:cubicBezTo>
                    <a:pt x="50939" y="39296"/>
                    <a:pt x="51102" y="39327"/>
                    <a:pt x="51262" y="39327"/>
                  </a:cubicBezTo>
                  <a:cubicBezTo>
                    <a:pt x="51753" y="39327"/>
                    <a:pt x="52217" y="39038"/>
                    <a:pt x="52424" y="38553"/>
                  </a:cubicBezTo>
                  <a:lnTo>
                    <a:pt x="53329" y="36446"/>
                  </a:lnTo>
                  <a:cubicBezTo>
                    <a:pt x="53603" y="35803"/>
                    <a:pt x="53293" y="35053"/>
                    <a:pt x="52638" y="34779"/>
                  </a:cubicBezTo>
                  <a:lnTo>
                    <a:pt x="50733" y="33993"/>
                  </a:lnTo>
                  <a:cubicBezTo>
                    <a:pt x="50626" y="33958"/>
                    <a:pt x="50531" y="33934"/>
                    <a:pt x="50424" y="33922"/>
                  </a:cubicBezTo>
                  <a:cubicBezTo>
                    <a:pt x="50864" y="32457"/>
                    <a:pt x="51174" y="30945"/>
                    <a:pt x="51328" y="29374"/>
                  </a:cubicBezTo>
                  <a:cubicBezTo>
                    <a:pt x="51436" y="29409"/>
                    <a:pt x="51555" y="29433"/>
                    <a:pt x="51674" y="29433"/>
                  </a:cubicBezTo>
                  <a:lnTo>
                    <a:pt x="53757" y="29433"/>
                  </a:lnTo>
                  <a:cubicBezTo>
                    <a:pt x="54460" y="29433"/>
                    <a:pt x="55019" y="28862"/>
                    <a:pt x="55019" y="28171"/>
                  </a:cubicBezTo>
                  <a:lnTo>
                    <a:pt x="55019" y="25897"/>
                  </a:lnTo>
                  <a:cubicBezTo>
                    <a:pt x="55019" y="25195"/>
                    <a:pt x="54460" y="24623"/>
                    <a:pt x="53757" y="24623"/>
                  </a:cubicBezTo>
                  <a:lnTo>
                    <a:pt x="51674" y="24623"/>
                  </a:lnTo>
                  <a:cubicBezTo>
                    <a:pt x="51555" y="24623"/>
                    <a:pt x="51436" y="24647"/>
                    <a:pt x="51317" y="24683"/>
                  </a:cubicBezTo>
                  <a:cubicBezTo>
                    <a:pt x="51186" y="23385"/>
                    <a:pt x="50936" y="22111"/>
                    <a:pt x="50590" y="20885"/>
                  </a:cubicBezTo>
                  <a:cubicBezTo>
                    <a:pt x="50709" y="20873"/>
                    <a:pt x="50828" y="20861"/>
                    <a:pt x="50947" y="20813"/>
                  </a:cubicBezTo>
                  <a:lnTo>
                    <a:pt x="52888" y="20087"/>
                  </a:lnTo>
                  <a:cubicBezTo>
                    <a:pt x="53543" y="19837"/>
                    <a:pt x="53876" y="19099"/>
                    <a:pt x="53626" y="18444"/>
                  </a:cubicBezTo>
                  <a:lnTo>
                    <a:pt x="52793" y="16313"/>
                  </a:lnTo>
                  <a:cubicBezTo>
                    <a:pt x="52599" y="15813"/>
                    <a:pt x="52117" y="15508"/>
                    <a:pt x="51611" y="15508"/>
                  </a:cubicBezTo>
                  <a:cubicBezTo>
                    <a:pt x="51465" y="15508"/>
                    <a:pt x="51317" y="15533"/>
                    <a:pt x="51174" y="15586"/>
                  </a:cubicBezTo>
                  <a:lnTo>
                    <a:pt x="49233" y="16313"/>
                  </a:lnTo>
                  <a:cubicBezTo>
                    <a:pt x="49102" y="16360"/>
                    <a:pt x="48995" y="16432"/>
                    <a:pt x="48888" y="16515"/>
                  </a:cubicBezTo>
                  <a:cubicBezTo>
                    <a:pt x="48090" y="14955"/>
                    <a:pt x="47126" y="13503"/>
                    <a:pt x="46018" y="12169"/>
                  </a:cubicBezTo>
                  <a:cubicBezTo>
                    <a:pt x="46125" y="12110"/>
                    <a:pt x="46233" y="12038"/>
                    <a:pt x="46328" y="11955"/>
                  </a:cubicBezTo>
                  <a:lnTo>
                    <a:pt x="47780" y="10526"/>
                  </a:lnTo>
                  <a:cubicBezTo>
                    <a:pt x="48280" y="10026"/>
                    <a:pt x="48280" y="9216"/>
                    <a:pt x="47780" y="8716"/>
                  </a:cubicBezTo>
                  <a:lnTo>
                    <a:pt x="46125" y="7097"/>
                  </a:lnTo>
                  <a:cubicBezTo>
                    <a:pt x="45875" y="6853"/>
                    <a:pt x="45554" y="6731"/>
                    <a:pt x="45234" y="6731"/>
                  </a:cubicBezTo>
                  <a:cubicBezTo>
                    <a:pt x="44914" y="6731"/>
                    <a:pt x="44595" y="6853"/>
                    <a:pt x="44351" y="7097"/>
                  </a:cubicBezTo>
                  <a:lnTo>
                    <a:pt x="42899" y="8526"/>
                  </a:lnTo>
                  <a:cubicBezTo>
                    <a:pt x="42792" y="8621"/>
                    <a:pt x="42720" y="8728"/>
                    <a:pt x="42661" y="8847"/>
                  </a:cubicBezTo>
                  <a:cubicBezTo>
                    <a:pt x="41613" y="8014"/>
                    <a:pt x="40494" y="7252"/>
                    <a:pt x="39315" y="6597"/>
                  </a:cubicBezTo>
                  <a:cubicBezTo>
                    <a:pt x="39398" y="6502"/>
                    <a:pt x="39470" y="6407"/>
                    <a:pt x="39517" y="6287"/>
                  </a:cubicBezTo>
                  <a:lnTo>
                    <a:pt x="40351" y="4454"/>
                  </a:lnTo>
                  <a:cubicBezTo>
                    <a:pt x="40637" y="3811"/>
                    <a:pt x="40339" y="3061"/>
                    <a:pt x="39696" y="2775"/>
                  </a:cubicBezTo>
                  <a:lnTo>
                    <a:pt x="37541" y="1835"/>
                  </a:lnTo>
                  <a:cubicBezTo>
                    <a:pt x="37379" y="1764"/>
                    <a:pt x="37209" y="1731"/>
                    <a:pt x="37042" y="1731"/>
                  </a:cubicBezTo>
                  <a:cubicBezTo>
                    <a:pt x="36560" y="1731"/>
                    <a:pt x="36098" y="2009"/>
                    <a:pt x="35886" y="2477"/>
                  </a:cubicBezTo>
                  <a:lnTo>
                    <a:pt x="35065" y="4311"/>
                  </a:lnTo>
                  <a:cubicBezTo>
                    <a:pt x="35005" y="4430"/>
                    <a:pt x="34981" y="4561"/>
                    <a:pt x="34969" y="4692"/>
                  </a:cubicBezTo>
                  <a:cubicBezTo>
                    <a:pt x="33350" y="4156"/>
                    <a:pt x="31659" y="3787"/>
                    <a:pt x="29909" y="3620"/>
                  </a:cubicBezTo>
                  <a:cubicBezTo>
                    <a:pt x="29933" y="3501"/>
                    <a:pt x="29957" y="3394"/>
                    <a:pt x="29957" y="3263"/>
                  </a:cubicBezTo>
                  <a:lnTo>
                    <a:pt x="29957" y="1275"/>
                  </a:lnTo>
                  <a:cubicBezTo>
                    <a:pt x="29957" y="572"/>
                    <a:pt x="29397" y="1"/>
                    <a:pt x="28695" y="1"/>
                  </a:cubicBezTo>
                  <a:close/>
                </a:path>
              </a:pathLst>
            </a:custGeom>
            <a:solidFill>
              <a:schemeClr val="accent1">
                <a:alpha val="352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184"/>
            <p:cNvSpPr/>
            <p:nvPr/>
          </p:nvSpPr>
          <p:spPr>
            <a:xfrm rot="-5690379">
              <a:off x="7166082" y="2021255"/>
              <a:ext cx="802019" cy="802074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>
                <a:alpha val="240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8" name="Google Shape;1108;p184"/>
          <p:cNvSpPr/>
          <p:nvPr/>
        </p:nvSpPr>
        <p:spPr>
          <a:xfrm rot="10381558">
            <a:off x="7684931" y="684465"/>
            <a:ext cx="2576663" cy="2569832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5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09" name="Google Shape;1109;p184"/>
          <p:cNvGrpSpPr/>
          <p:nvPr/>
        </p:nvGrpSpPr>
        <p:grpSpPr>
          <a:xfrm rot="-5400000">
            <a:off x="-6" y="4184052"/>
            <a:ext cx="986724" cy="959451"/>
            <a:chOff x="-1" y="-23"/>
            <a:chExt cx="986724" cy="959451"/>
          </a:xfrm>
        </p:grpSpPr>
        <p:sp>
          <p:nvSpPr>
            <p:cNvPr id="1110" name="Google Shape;1110;p184"/>
            <p:cNvSpPr/>
            <p:nvPr/>
          </p:nvSpPr>
          <p:spPr>
            <a:xfrm rot="-5400000">
              <a:off x="166454" y="601545"/>
              <a:ext cx="121975" cy="454885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184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184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184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184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5" name="Google Shape;1115;p184"/>
          <p:cNvSpPr/>
          <p:nvPr/>
        </p:nvSpPr>
        <p:spPr>
          <a:xfrm>
            <a:off x="8920634" y="4017139"/>
            <a:ext cx="223356" cy="122500"/>
          </a:xfrm>
          <a:custGeom>
            <a:rect b="b" l="l" r="r" t="t"/>
            <a:pathLst>
              <a:path extrusionOk="0" h="2835" w="21492">
                <a:moveTo>
                  <a:pt x="0" y="1"/>
                </a:moveTo>
                <a:lnTo>
                  <a:pt x="0" y="2834"/>
                </a:lnTo>
                <a:lnTo>
                  <a:pt x="21491" y="2834"/>
                </a:lnTo>
                <a:lnTo>
                  <a:pt x="21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6" name="Google Shape;1116;p184"/>
          <p:cNvSpPr/>
          <p:nvPr/>
        </p:nvSpPr>
        <p:spPr>
          <a:xfrm>
            <a:off x="8543516" y="3652669"/>
            <a:ext cx="377115" cy="499047"/>
          </a:xfrm>
          <a:custGeom>
            <a:rect b="b" l="l" r="r" t="t"/>
            <a:pathLst>
              <a:path extrusionOk="0" h="11550" w="8728">
                <a:moveTo>
                  <a:pt x="0" y="1"/>
                </a:moveTo>
                <a:lnTo>
                  <a:pt x="0" y="2596"/>
                </a:lnTo>
                <a:cubicBezTo>
                  <a:pt x="0" y="8347"/>
                  <a:pt x="1703" y="11550"/>
                  <a:pt x="7454" y="11550"/>
                </a:cubicBezTo>
                <a:lnTo>
                  <a:pt x="8728" y="11550"/>
                </a:lnTo>
                <a:lnTo>
                  <a:pt x="8728" y="8276"/>
                </a:lnTo>
                <a:lnTo>
                  <a:pt x="7454" y="8276"/>
                </a:lnTo>
                <a:cubicBezTo>
                  <a:pt x="3513" y="8276"/>
                  <a:pt x="3275" y="6549"/>
                  <a:pt x="3275" y="2596"/>
                </a:cubicBezTo>
                <a:lnTo>
                  <a:pt x="32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7" name="Google Shape;1117;p184"/>
          <p:cNvSpPr/>
          <p:nvPr/>
        </p:nvSpPr>
        <p:spPr>
          <a:xfrm>
            <a:off x="8884077" y="3945399"/>
            <a:ext cx="70515" cy="265985"/>
          </a:xfrm>
          <a:custGeom>
            <a:rect b="b" l="l" r="r" t="t"/>
            <a:pathLst>
              <a:path extrusionOk="0" h="6156" w="1632">
                <a:moveTo>
                  <a:pt x="810" y="0"/>
                </a:moveTo>
                <a:cubicBezTo>
                  <a:pt x="358" y="0"/>
                  <a:pt x="0" y="370"/>
                  <a:pt x="0" y="822"/>
                </a:cubicBezTo>
                <a:lnTo>
                  <a:pt x="0" y="5334"/>
                </a:lnTo>
                <a:cubicBezTo>
                  <a:pt x="0" y="5787"/>
                  <a:pt x="358" y="6156"/>
                  <a:pt x="810" y="6156"/>
                </a:cubicBezTo>
                <a:cubicBezTo>
                  <a:pt x="1274" y="6156"/>
                  <a:pt x="1632" y="5787"/>
                  <a:pt x="1632" y="5334"/>
                </a:cubicBezTo>
                <a:lnTo>
                  <a:pt x="1632" y="822"/>
                </a:lnTo>
                <a:cubicBezTo>
                  <a:pt x="1632" y="370"/>
                  <a:pt x="1274" y="0"/>
                  <a:pt x="8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8" name="Google Shape;1118;p184"/>
          <p:cNvGrpSpPr/>
          <p:nvPr/>
        </p:nvGrpSpPr>
        <p:grpSpPr>
          <a:xfrm flipH="1" rot="-5400000">
            <a:off x="7844354" y="2353038"/>
            <a:ext cx="1932971" cy="666322"/>
            <a:chOff x="7213579" y="4485138"/>
            <a:chExt cx="1932971" cy="666322"/>
          </a:xfrm>
        </p:grpSpPr>
        <p:sp>
          <p:nvSpPr>
            <p:cNvPr id="1119" name="Google Shape;1119;p184"/>
            <p:cNvSpPr/>
            <p:nvPr/>
          </p:nvSpPr>
          <p:spPr>
            <a:xfrm rot="10800000">
              <a:off x="8271019" y="4560750"/>
              <a:ext cx="875530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184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184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184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23" name="Google Shape;1123;p184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1124" name="Google Shape;1124;p184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5" name="Google Shape;1125;p184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6" name="Google Shape;1126;p184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127" name="Google Shape;1127;p184"/>
          <p:cNvGrpSpPr/>
          <p:nvPr/>
        </p:nvGrpSpPr>
        <p:grpSpPr>
          <a:xfrm flipH="1" rot="5400000">
            <a:off x="8320025" y="3275668"/>
            <a:ext cx="592677" cy="290471"/>
            <a:chOff x="2029210" y="3484363"/>
            <a:chExt cx="592677" cy="273720"/>
          </a:xfrm>
        </p:grpSpPr>
        <p:sp>
          <p:nvSpPr>
            <p:cNvPr id="1128" name="Google Shape;1128;p184"/>
            <p:cNvSpPr/>
            <p:nvPr/>
          </p:nvSpPr>
          <p:spPr>
            <a:xfrm rot="5400000">
              <a:off x="2264123" y="3392748"/>
              <a:ext cx="121975" cy="454379"/>
            </a:xfrm>
            <a:custGeom>
              <a:rect b="b" l="l" r="r" t="t"/>
              <a:pathLst>
                <a:path extrusionOk="0" h="18718" w="2823">
                  <a:moveTo>
                    <a:pt x="1" y="1"/>
                  </a:moveTo>
                  <a:lnTo>
                    <a:pt x="1" y="18717"/>
                  </a:lnTo>
                  <a:lnTo>
                    <a:pt x="2823" y="18717"/>
                  </a:lnTo>
                  <a:lnTo>
                    <a:pt x="28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184"/>
            <p:cNvSpPr/>
            <p:nvPr/>
          </p:nvSpPr>
          <p:spPr>
            <a:xfrm rot="5400000">
              <a:off x="1931972" y="3581602"/>
              <a:ext cx="265510" cy="71033"/>
            </a:xfrm>
            <a:custGeom>
              <a:rect b="b" l="l" r="r" t="t"/>
              <a:pathLst>
                <a:path extrusionOk="0" h="1644" w="6145">
                  <a:moveTo>
                    <a:pt x="822" y="0"/>
                  </a:moveTo>
                  <a:cubicBezTo>
                    <a:pt x="358" y="0"/>
                    <a:pt x="0" y="369"/>
                    <a:pt x="0" y="822"/>
                  </a:cubicBezTo>
                  <a:cubicBezTo>
                    <a:pt x="0" y="1274"/>
                    <a:pt x="358" y="1643"/>
                    <a:pt x="822" y="1643"/>
                  </a:cubicBezTo>
                  <a:lnTo>
                    <a:pt x="5323" y="1643"/>
                  </a:lnTo>
                  <a:cubicBezTo>
                    <a:pt x="5382" y="1643"/>
                    <a:pt x="5442" y="1643"/>
                    <a:pt x="5489" y="1631"/>
                  </a:cubicBezTo>
                  <a:cubicBezTo>
                    <a:pt x="5858" y="1560"/>
                    <a:pt x="6144" y="1227"/>
                    <a:pt x="6144" y="822"/>
                  </a:cubicBezTo>
                  <a:cubicBezTo>
                    <a:pt x="6144" y="369"/>
                    <a:pt x="5775" y="0"/>
                    <a:pt x="5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184"/>
            <p:cNvSpPr/>
            <p:nvPr/>
          </p:nvSpPr>
          <p:spPr>
            <a:xfrm rot="5400000">
              <a:off x="2453378" y="3589574"/>
              <a:ext cx="265985" cy="71033"/>
            </a:xfrm>
            <a:custGeom>
              <a:rect b="b" l="l" r="r" t="t"/>
              <a:pathLst>
                <a:path extrusionOk="0" h="1644" w="6156">
                  <a:moveTo>
                    <a:pt x="822" y="0"/>
                  </a:moveTo>
                  <a:cubicBezTo>
                    <a:pt x="369" y="0"/>
                    <a:pt x="0" y="369"/>
                    <a:pt x="0" y="822"/>
                  </a:cubicBezTo>
                  <a:cubicBezTo>
                    <a:pt x="0" y="1274"/>
                    <a:pt x="369" y="1643"/>
                    <a:pt x="822" y="1643"/>
                  </a:cubicBezTo>
                  <a:lnTo>
                    <a:pt x="5334" y="1643"/>
                  </a:lnTo>
                  <a:cubicBezTo>
                    <a:pt x="5739" y="1643"/>
                    <a:pt x="6084" y="1346"/>
                    <a:pt x="6144" y="953"/>
                  </a:cubicBezTo>
                  <a:cubicBezTo>
                    <a:pt x="6144" y="905"/>
                    <a:pt x="6156" y="870"/>
                    <a:pt x="6156" y="822"/>
                  </a:cubicBezTo>
                  <a:cubicBezTo>
                    <a:pt x="6156" y="369"/>
                    <a:pt x="5786" y="0"/>
                    <a:pt x="5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85"/>
          <p:cNvSpPr txBox="1"/>
          <p:nvPr>
            <p:ph type="title"/>
          </p:nvPr>
        </p:nvSpPr>
        <p:spPr>
          <a:xfrm>
            <a:off x="2621700" y="2335651"/>
            <a:ext cx="3900600" cy="114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133" name="Google Shape;1133;p185"/>
          <p:cNvSpPr txBox="1"/>
          <p:nvPr>
            <p:ph hasCustomPrompt="1" idx="2" type="title"/>
          </p:nvPr>
        </p:nvSpPr>
        <p:spPr>
          <a:xfrm>
            <a:off x="2621695" y="883388"/>
            <a:ext cx="3900600" cy="136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34" name="Google Shape;1134;p185"/>
          <p:cNvSpPr txBox="1"/>
          <p:nvPr>
            <p:ph idx="1" type="subTitle"/>
          </p:nvPr>
        </p:nvSpPr>
        <p:spPr>
          <a:xfrm>
            <a:off x="2621700" y="3574015"/>
            <a:ext cx="3900600" cy="6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1135" name="Google Shape;1135;p185"/>
          <p:cNvGrpSpPr/>
          <p:nvPr/>
        </p:nvGrpSpPr>
        <p:grpSpPr>
          <a:xfrm flipH="1">
            <a:off x="-606098" y="-651182"/>
            <a:ext cx="3967548" cy="4284114"/>
            <a:chOff x="5778002" y="-651182"/>
            <a:chExt cx="3967548" cy="4284114"/>
          </a:xfrm>
        </p:grpSpPr>
        <p:sp>
          <p:nvSpPr>
            <p:cNvPr id="1136" name="Google Shape;1136;p185"/>
            <p:cNvSpPr/>
            <p:nvPr/>
          </p:nvSpPr>
          <p:spPr>
            <a:xfrm rot="-5690340">
              <a:off x="5822091" y="-255177"/>
              <a:ext cx="1091417" cy="1091417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>
                <a:alpha val="240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185"/>
            <p:cNvSpPr/>
            <p:nvPr/>
          </p:nvSpPr>
          <p:spPr>
            <a:xfrm rot="10381558">
              <a:off x="7022406" y="-504260"/>
              <a:ext cx="2576663" cy="2569832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59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185"/>
            <p:cNvSpPr/>
            <p:nvPr/>
          </p:nvSpPr>
          <p:spPr>
            <a:xfrm>
              <a:off x="8071675" y="2110850"/>
              <a:ext cx="1549226" cy="1522082"/>
            </a:xfrm>
            <a:custGeom>
              <a:rect b="b" l="l" r="r" t="t"/>
              <a:pathLst>
                <a:path extrusionOk="0" h="54056" w="55020">
                  <a:moveTo>
                    <a:pt x="27409" y="22218"/>
                  </a:moveTo>
                  <a:cubicBezTo>
                    <a:pt x="30147" y="22218"/>
                    <a:pt x="32374" y="24397"/>
                    <a:pt x="32374" y="27100"/>
                  </a:cubicBezTo>
                  <a:cubicBezTo>
                    <a:pt x="32374" y="29802"/>
                    <a:pt x="30147" y="31981"/>
                    <a:pt x="27409" y="31981"/>
                  </a:cubicBezTo>
                  <a:cubicBezTo>
                    <a:pt x="24658" y="31981"/>
                    <a:pt x="22432" y="29802"/>
                    <a:pt x="22432" y="27100"/>
                  </a:cubicBezTo>
                  <a:cubicBezTo>
                    <a:pt x="22432" y="24397"/>
                    <a:pt x="24658" y="22218"/>
                    <a:pt x="27409" y="22218"/>
                  </a:cubicBezTo>
                  <a:close/>
                  <a:moveTo>
                    <a:pt x="29099" y="6907"/>
                  </a:moveTo>
                  <a:cubicBezTo>
                    <a:pt x="39708" y="7752"/>
                    <a:pt x="48042" y="16467"/>
                    <a:pt x="48042" y="27100"/>
                  </a:cubicBezTo>
                  <a:cubicBezTo>
                    <a:pt x="48042" y="29767"/>
                    <a:pt x="47507" y="32326"/>
                    <a:pt x="46554" y="34660"/>
                  </a:cubicBezTo>
                  <a:lnTo>
                    <a:pt x="34779" y="28052"/>
                  </a:lnTo>
                  <a:cubicBezTo>
                    <a:pt x="34826" y="27742"/>
                    <a:pt x="34850" y="27421"/>
                    <a:pt x="34850" y="27100"/>
                  </a:cubicBezTo>
                  <a:cubicBezTo>
                    <a:pt x="34850" y="23635"/>
                    <a:pt x="32398" y="20742"/>
                    <a:pt x="29099" y="19980"/>
                  </a:cubicBezTo>
                  <a:lnTo>
                    <a:pt x="29099" y="6907"/>
                  </a:lnTo>
                  <a:close/>
                  <a:moveTo>
                    <a:pt x="26552" y="6847"/>
                  </a:moveTo>
                  <a:lnTo>
                    <a:pt x="26552" y="19837"/>
                  </a:lnTo>
                  <a:cubicBezTo>
                    <a:pt x="22837" y="20253"/>
                    <a:pt x="19955" y="23349"/>
                    <a:pt x="19955" y="27100"/>
                  </a:cubicBezTo>
                  <a:cubicBezTo>
                    <a:pt x="19955" y="27492"/>
                    <a:pt x="20003" y="27873"/>
                    <a:pt x="20063" y="28243"/>
                  </a:cubicBezTo>
                  <a:lnTo>
                    <a:pt x="8323" y="34827"/>
                  </a:lnTo>
                  <a:cubicBezTo>
                    <a:pt x="7323" y="32445"/>
                    <a:pt x="6775" y="29838"/>
                    <a:pt x="6775" y="27100"/>
                  </a:cubicBezTo>
                  <a:cubicBezTo>
                    <a:pt x="6775" y="16193"/>
                    <a:pt x="15550" y="7300"/>
                    <a:pt x="26552" y="6847"/>
                  </a:cubicBezTo>
                  <a:close/>
                  <a:moveTo>
                    <a:pt x="33993" y="30505"/>
                  </a:moveTo>
                  <a:lnTo>
                    <a:pt x="45447" y="36922"/>
                  </a:lnTo>
                  <a:cubicBezTo>
                    <a:pt x="41934" y="43149"/>
                    <a:pt x="35172" y="47364"/>
                    <a:pt x="27409" y="47364"/>
                  </a:cubicBezTo>
                  <a:cubicBezTo>
                    <a:pt x="19705" y="47364"/>
                    <a:pt x="12990" y="43221"/>
                    <a:pt x="9454" y="37077"/>
                  </a:cubicBezTo>
                  <a:lnTo>
                    <a:pt x="20908" y="30660"/>
                  </a:lnTo>
                  <a:cubicBezTo>
                    <a:pt x="22170" y="32898"/>
                    <a:pt x="24611" y="34410"/>
                    <a:pt x="27409" y="34410"/>
                  </a:cubicBezTo>
                  <a:cubicBezTo>
                    <a:pt x="30266" y="34410"/>
                    <a:pt x="32743" y="32826"/>
                    <a:pt x="33993" y="30505"/>
                  </a:cubicBezTo>
                  <a:close/>
                  <a:moveTo>
                    <a:pt x="26325" y="1"/>
                  </a:moveTo>
                  <a:cubicBezTo>
                    <a:pt x="25635" y="1"/>
                    <a:pt x="25063" y="572"/>
                    <a:pt x="25063" y="1275"/>
                  </a:cubicBezTo>
                  <a:lnTo>
                    <a:pt x="25063" y="3263"/>
                  </a:lnTo>
                  <a:cubicBezTo>
                    <a:pt x="25063" y="3382"/>
                    <a:pt x="25087" y="3490"/>
                    <a:pt x="25111" y="3597"/>
                  </a:cubicBezTo>
                  <a:cubicBezTo>
                    <a:pt x="23551" y="3740"/>
                    <a:pt x="22027" y="4037"/>
                    <a:pt x="20551" y="4466"/>
                  </a:cubicBezTo>
                  <a:cubicBezTo>
                    <a:pt x="20539" y="4359"/>
                    <a:pt x="20515" y="4263"/>
                    <a:pt x="20467" y="4156"/>
                  </a:cubicBezTo>
                  <a:lnTo>
                    <a:pt x="19694" y="2311"/>
                  </a:lnTo>
                  <a:cubicBezTo>
                    <a:pt x="19487" y="1826"/>
                    <a:pt x="19016" y="1537"/>
                    <a:pt x="18526" y="1537"/>
                  </a:cubicBezTo>
                  <a:cubicBezTo>
                    <a:pt x="18367" y="1537"/>
                    <a:pt x="18205" y="1568"/>
                    <a:pt x="18050" y="1632"/>
                  </a:cubicBezTo>
                  <a:lnTo>
                    <a:pt x="15872" y="2513"/>
                  </a:lnTo>
                  <a:cubicBezTo>
                    <a:pt x="15217" y="2787"/>
                    <a:pt x="14907" y="3537"/>
                    <a:pt x="15181" y="4180"/>
                  </a:cubicBezTo>
                  <a:lnTo>
                    <a:pt x="15967" y="6037"/>
                  </a:lnTo>
                  <a:cubicBezTo>
                    <a:pt x="16003" y="6121"/>
                    <a:pt x="16050" y="6192"/>
                    <a:pt x="16098" y="6264"/>
                  </a:cubicBezTo>
                  <a:cubicBezTo>
                    <a:pt x="14752" y="6966"/>
                    <a:pt x="13478" y="7800"/>
                    <a:pt x="12300" y="8740"/>
                  </a:cubicBezTo>
                  <a:cubicBezTo>
                    <a:pt x="12252" y="8657"/>
                    <a:pt x="12193" y="8585"/>
                    <a:pt x="12133" y="8526"/>
                  </a:cubicBezTo>
                  <a:lnTo>
                    <a:pt x="10681" y="7097"/>
                  </a:lnTo>
                  <a:cubicBezTo>
                    <a:pt x="10430" y="6853"/>
                    <a:pt x="10109" y="6731"/>
                    <a:pt x="9789" y="6731"/>
                  </a:cubicBezTo>
                  <a:cubicBezTo>
                    <a:pt x="9469" y="6731"/>
                    <a:pt x="9151" y="6853"/>
                    <a:pt x="8906" y="7097"/>
                  </a:cubicBezTo>
                  <a:lnTo>
                    <a:pt x="7252" y="8716"/>
                  </a:lnTo>
                  <a:cubicBezTo>
                    <a:pt x="6740" y="9216"/>
                    <a:pt x="6740" y="10026"/>
                    <a:pt x="7252" y="10526"/>
                  </a:cubicBezTo>
                  <a:lnTo>
                    <a:pt x="8704" y="11955"/>
                  </a:lnTo>
                  <a:cubicBezTo>
                    <a:pt x="8752" y="12002"/>
                    <a:pt x="8799" y="12038"/>
                    <a:pt x="8859" y="12074"/>
                  </a:cubicBezTo>
                  <a:cubicBezTo>
                    <a:pt x="7906" y="13205"/>
                    <a:pt x="7073" y="14431"/>
                    <a:pt x="6347" y="15717"/>
                  </a:cubicBezTo>
                  <a:cubicBezTo>
                    <a:pt x="6287" y="15681"/>
                    <a:pt x="6228" y="15646"/>
                    <a:pt x="6156" y="15622"/>
                  </a:cubicBezTo>
                  <a:lnTo>
                    <a:pt x="4251" y="14836"/>
                  </a:lnTo>
                  <a:cubicBezTo>
                    <a:pt x="4093" y="14772"/>
                    <a:pt x="3929" y="14741"/>
                    <a:pt x="3767" y="14741"/>
                  </a:cubicBezTo>
                  <a:cubicBezTo>
                    <a:pt x="3273" y="14741"/>
                    <a:pt x="2803" y="15027"/>
                    <a:pt x="2596" y="15503"/>
                  </a:cubicBezTo>
                  <a:lnTo>
                    <a:pt x="1703" y="17610"/>
                  </a:lnTo>
                  <a:cubicBezTo>
                    <a:pt x="1429" y="18265"/>
                    <a:pt x="1727" y="19003"/>
                    <a:pt x="2382" y="19277"/>
                  </a:cubicBezTo>
                  <a:lnTo>
                    <a:pt x="4287" y="20063"/>
                  </a:lnTo>
                  <a:cubicBezTo>
                    <a:pt x="4346" y="20087"/>
                    <a:pt x="4394" y="20099"/>
                    <a:pt x="4442" y="20111"/>
                  </a:cubicBezTo>
                  <a:cubicBezTo>
                    <a:pt x="3977" y="21563"/>
                    <a:pt x="3668" y="23087"/>
                    <a:pt x="3501" y="24647"/>
                  </a:cubicBezTo>
                  <a:cubicBezTo>
                    <a:pt x="3453" y="24635"/>
                    <a:pt x="3394" y="24623"/>
                    <a:pt x="3346" y="24623"/>
                  </a:cubicBezTo>
                  <a:lnTo>
                    <a:pt x="1263" y="24623"/>
                  </a:lnTo>
                  <a:cubicBezTo>
                    <a:pt x="572" y="24623"/>
                    <a:pt x="1" y="25195"/>
                    <a:pt x="1" y="25897"/>
                  </a:cubicBezTo>
                  <a:lnTo>
                    <a:pt x="1" y="28171"/>
                  </a:lnTo>
                  <a:cubicBezTo>
                    <a:pt x="1" y="28862"/>
                    <a:pt x="572" y="29433"/>
                    <a:pt x="1263" y="29433"/>
                  </a:cubicBezTo>
                  <a:lnTo>
                    <a:pt x="3346" y="29433"/>
                  </a:lnTo>
                  <a:cubicBezTo>
                    <a:pt x="3394" y="29433"/>
                    <a:pt x="3442" y="29421"/>
                    <a:pt x="3489" y="29421"/>
                  </a:cubicBezTo>
                  <a:cubicBezTo>
                    <a:pt x="3620" y="30719"/>
                    <a:pt x="3858" y="31993"/>
                    <a:pt x="4192" y="33219"/>
                  </a:cubicBezTo>
                  <a:cubicBezTo>
                    <a:pt x="4156" y="33231"/>
                    <a:pt x="4108" y="33231"/>
                    <a:pt x="4073" y="33243"/>
                  </a:cubicBezTo>
                  <a:lnTo>
                    <a:pt x="2132" y="33969"/>
                  </a:lnTo>
                  <a:cubicBezTo>
                    <a:pt x="1477" y="34219"/>
                    <a:pt x="1144" y="34958"/>
                    <a:pt x="1406" y="35613"/>
                  </a:cubicBezTo>
                  <a:lnTo>
                    <a:pt x="2227" y="37744"/>
                  </a:lnTo>
                  <a:cubicBezTo>
                    <a:pt x="2420" y="38248"/>
                    <a:pt x="2895" y="38555"/>
                    <a:pt x="3402" y="38555"/>
                  </a:cubicBezTo>
                  <a:cubicBezTo>
                    <a:pt x="3554" y="38555"/>
                    <a:pt x="3708" y="38527"/>
                    <a:pt x="3858" y="38470"/>
                  </a:cubicBezTo>
                  <a:lnTo>
                    <a:pt x="5787" y="37744"/>
                  </a:lnTo>
                  <a:cubicBezTo>
                    <a:pt x="5835" y="37732"/>
                    <a:pt x="5882" y="37708"/>
                    <a:pt x="5918" y="37684"/>
                  </a:cubicBezTo>
                  <a:cubicBezTo>
                    <a:pt x="6716" y="39244"/>
                    <a:pt x="7680" y="40696"/>
                    <a:pt x="8787" y="42042"/>
                  </a:cubicBezTo>
                  <a:cubicBezTo>
                    <a:pt x="8764" y="42066"/>
                    <a:pt x="8728" y="42078"/>
                    <a:pt x="8704" y="42113"/>
                  </a:cubicBezTo>
                  <a:lnTo>
                    <a:pt x="7252" y="43542"/>
                  </a:lnTo>
                  <a:cubicBezTo>
                    <a:pt x="6740" y="44030"/>
                    <a:pt x="6740" y="44852"/>
                    <a:pt x="7252" y="45340"/>
                  </a:cubicBezTo>
                  <a:lnTo>
                    <a:pt x="8906" y="46971"/>
                  </a:lnTo>
                  <a:cubicBezTo>
                    <a:pt x="9151" y="47209"/>
                    <a:pt x="9469" y="47328"/>
                    <a:pt x="9789" y="47328"/>
                  </a:cubicBezTo>
                  <a:cubicBezTo>
                    <a:pt x="10109" y="47328"/>
                    <a:pt x="10430" y="47209"/>
                    <a:pt x="10681" y="46971"/>
                  </a:cubicBezTo>
                  <a:lnTo>
                    <a:pt x="12133" y="45542"/>
                  </a:lnTo>
                  <a:cubicBezTo>
                    <a:pt x="12169" y="45495"/>
                    <a:pt x="12205" y="45459"/>
                    <a:pt x="12240" y="45411"/>
                  </a:cubicBezTo>
                  <a:cubicBezTo>
                    <a:pt x="13276" y="46245"/>
                    <a:pt x="14395" y="46995"/>
                    <a:pt x="15574" y="47650"/>
                  </a:cubicBezTo>
                  <a:cubicBezTo>
                    <a:pt x="15550" y="47685"/>
                    <a:pt x="15526" y="47733"/>
                    <a:pt x="15503" y="47769"/>
                  </a:cubicBezTo>
                  <a:lnTo>
                    <a:pt x="14681" y="49602"/>
                  </a:lnTo>
                  <a:cubicBezTo>
                    <a:pt x="14383" y="50245"/>
                    <a:pt x="14681" y="51007"/>
                    <a:pt x="15324" y="51281"/>
                  </a:cubicBezTo>
                  <a:lnTo>
                    <a:pt x="17479" y="52222"/>
                  </a:lnTo>
                  <a:cubicBezTo>
                    <a:pt x="17641" y="52292"/>
                    <a:pt x="17811" y="52326"/>
                    <a:pt x="17978" y="52326"/>
                  </a:cubicBezTo>
                  <a:cubicBezTo>
                    <a:pt x="18460" y="52326"/>
                    <a:pt x="18922" y="52047"/>
                    <a:pt x="19134" y="51579"/>
                  </a:cubicBezTo>
                  <a:lnTo>
                    <a:pt x="19967" y="49745"/>
                  </a:lnTo>
                  <a:cubicBezTo>
                    <a:pt x="19991" y="49686"/>
                    <a:pt x="20003" y="49626"/>
                    <a:pt x="20027" y="49567"/>
                  </a:cubicBezTo>
                  <a:cubicBezTo>
                    <a:pt x="21646" y="50079"/>
                    <a:pt x="23337" y="50436"/>
                    <a:pt x="25087" y="50602"/>
                  </a:cubicBezTo>
                  <a:cubicBezTo>
                    <a:pt x="25075" y="50662"/>
                    <a:pt x="25063" y="50722"/>
                    <a:pt x="25063" y="50793"/>
                  </a:cubicBezTo>
                  <a:lnTo>
                    <a:pt x="25063" y="52793"/>
                  </a:lnTo>
                  <a:cubicBezTo>
                    <a:pt x="25063" y="53484"/>
                    <a:pt x="25635" y="54055"/>
                    <a:pt x="26325" y="54055"/>
                  </a:cubicBezTo>
                  <a:lnTo>
                    <a:pt x="28695" y="54055"/>
                  </a:lnTo>
                  <a:cubicBezTo>
                    <a:pt x="29397" y="54055"/>
                    <a:pt x="29957" y="53484"/>
                    <a:pt x="29957" y="52793"/>
                  </a:cubicBezTo>
                  <a:lnTo>
                    <a:pt x="29957" y="50793"/>
                  </a:lnTo>
                  <a:cubicBezTo>
                    <a:pt x="29957" y="50722"/>
                    <a:pt x="29945" y="50650"/>
                    <a:pt x="29933" y="50579"/>
                  </a:cubicBezTo>
                  <a:cubicBezTo>
                    <a:pt x="31505" y="50424"/>
                    <a:pt x="33017" y="50114"/>
                    <a:pt x="34481" y="49674"/>
                  </a:cubicBezTo>
                  <a:cubicBezTo>
                    <a:pt x="34493" y="49745"/>
                    <a:pt x="34517" y="49829"/>
                    <a:pt x="34553" y="49900"/>
                  </a:cubicBezTo>
                  <a:lnTo>
                    <a:pt x="35338" y="51757"/>
                  </a:lnTo>
                  <a:cubicBezTo>
                    <a:pt x="35537" y="52236"/>
                    <a:pt x="36009" y="52529"/>
                    <a:pt x="36506" y="52529"/>
                  </a:cubicBezTo>
                  <a:cubicBezTo>
                    <a:pt x="36665" y="52529"/>
                    <a:pt x="36826" y="52499"/>
                    <a:pt x="36981" y="52436"/>
                  </a:cubicBezTo>
                  <a:lnTo>
                    <a:pt x="39148" y="51543"/>
                  </a:lnTo>
                  <a:cubicBezTo>
                    <a:pt x="39803" y="51281"/>
                    <a:pt x="40113" y="50531"/>
                    <a:pt x="39839" y="49876"/>
                  </a:cubicBezTo>
                  <a:lnTo>
                    <a:pt x="39053" y="48031"/>
                  </a:lnTo>
                  <a:cubicBezTo>
                    <a:pt x="39029" y="47959"/>
                    <a:pt x="38982" y="47888"/>
                    <a:pt x="38946" y="47816"/>
                  </a:cubicBezTo>
                  <a:cubicBezTo>
                    <a:pt x="40279" y="47102"/>
                    <a:pt x="41542" y="46257"/>
                    <a:pt x="42708" y="45304"/>
                  </a:cubicBezTo>
                  <a:cubicBezTo>
                    <a:pt x="42768" y="45388"/>
                    <a:pt x="42827" y="45471"/>
                    <a:pt x="42899" y="45542"/>
                  </a:cubicBezTo>
                  <a:lnTo>
                    <a:pt x="44351" y="46971"/>
                  </a:lnTo>
                  <a:cubicBezTo>
                    <a:pt x="44595" y="47209"/>
                    <a:pt x="44914" y="47328"/>
                    <a:pt x="45234" y="47328"/>
                  </a:cubicBezTo>
                  <a:cubicBezTo>
                    <a:pt x="45554" y="47328"/>
                    <a:pt x="45875" y="47209"/>
                    <a:pt x="46125" y="46971"/>
                  </a:cubicBezTo>
                  <a:lnTo>
                    <a:pt x="47780" y="45340"/>
                  </a:lnTo>
                  <a:cubicBezTo>
                    <a:pt x="48280" y="44852"/>
                    <a:pt x="48280" y="44030"/>
                    <a:pt x="47780" y="43542"/>
                  </a:cubicBezTo>
                  <a:lnTo>
                    <a:pt x="46328" y="42113"/>
                  </a:lnTo>
                  <a:cubicBezTo>
                    <a:pt x="46256" y="42042"/>
                    <a:pt x="46173" y="41982"/>
                    <a:pt x="46102" y="41935"/>
                  </a:cubicBezTo>
                  <a:cubicBezTo>
                    <a:pt x="47042" y="40792"/>
                    <a:pt x="47876" y="39577"/>
                    <a:pt x="48590" y="38268"/>
                  </a:cubicBezTo>
                  <a:cubicBezTo>
                    <a:pt x="48673" y="38339"/>
                    <a:pt x="48769" y="38399"/>
                    <a:pt x="48864" y="38434"/>
                  </a:cubicBezTo>
                  <a:lnTo>
                    <a:pt x="50781" y="39232"/>
                  </a:lnTo>
                  <a:cubicBezTo>
                    <a:pt x="50939" y="39296"/>
                    <a:pt x="51102" y="39327"/>
                    <a:pt x="51262" y="39327"/>
                  </a:cubicBezTo>
                  <a:cubicBezTo>
                    <a:pt x="51753" y="39327"/>
                    <a:pt x="52217" y="39038"/>
                    <a:pt x="52424" y="38553"/>
                  </a:cubicBezTo>
                  <a:lnTo>
                    <a:pt x="53329" y="36446"/>
                  </a:lnTo>
                  <a:cubicBezTo>
                    <a:pt x="53603" y="35803"/>
                    <a:pt x="53293" y="35053"/>
                    <a:pt x="52638" y="34779"/>
                  </a:cubicBezTo>
                  <a:lnTo>
                    <a:pt x="50733" y="33993"/>
                  </a:lnTo>
                  <a:cubicBezTo>
                    <a:pt x="50626" y="33958"/>
                    <a:pt x="50531" y="33934"/>
                    <a:pt x="50424" y="33922"/>
                  </a:cubicBezTo>
                  <a:cubicBezTo>
                    <a:pt x="50864" y="32457"/>
                    <a:pt x="51174" y="30945"/>
                    <a:pt x="51328" y="29374"/>
                  </a:cubicBezTo>
                  <a:cubicBezTo>
                    <a:pt x="51436" y="29409"/>
                    <a:pt x="51555" y="29433"/>
                    <a:pt x="51674" y="29433"/>
                  </a:cubicBezTo>
                  <a:lnTo>
                    <a:pt x="53757" y="29433"/>
                  </a:lnTo>
                  <a:cubicBezTo>
                    <a:pt x="54460" y="29433"/>
                    <a:pt x="55019" y="28862"/>
                    <a:pt x="55019" y="28171"/>
                  </a:cubicBezTo>
                  <a:lnTo>
                    <a:pt x="55019" y="25897"/>
                  </a:lnTo>
                  <a:cubicBezTo>
                    <a:pt x="55019" y="25195"/>
                    <a:pt x="54460" y="24623"/>
                    <a:pt x="53757" y="24623"/>
                  </a:cubicBezTo>
                  <a:lnTo>
                    <a:pt x="51674" y="24623"/>
                  </a:lnTo>
                  <a:cubicBezTo>
                    <a:pt x="51555" y="24623"/>
                    <a:pt x="51436" y="24647"/>
                    <a:pt x="51317" y="24683"/>
                  </a:cubicBezTo>
                  <a:cubicBezTo>
                    <a:pt x="51186" y="23385"/>
                    <a:pt x="50936" y="22111"/>
                    <a:pt x="50590" y="20885"/>
                  </a:cubicBezTo>
                  <a:cubicBezTo>
                    <a:pt x="50709" y="20873"/>
                    <a:pt x="50828" y="20861"/>
                    <a:pt x="50947" y="20813"/>
                  </a:cubicBezTo>
                  <a:lnTo>
                    <a:pt x="52888" y="20087"/>
                  </a:lnTo>
                  <a:cubicBezTo>
                    <a:pt x="53543" y="19837"/>
                    <a:pt x="53876" y="19099"/>
                    <a:pt x="53626" y="18444"/>
                  </a:cubicBezTo>
                  <a:lnTo>
                    <a:pt x="52793" y="16313"/>
                  </a:lnTo>
                  <a:cubicBezTo>
                    <a:pt x="52599" y="15813"/>
                    <a:pt x="52117" y="15508"/>
                    <a:pt x="51611" y="15508"/>
                  </a:cubicBezTo>
                  <a:cubicBezTo>
                    <a:pt x="51465" y="15508"/>
                    <a:pt x="51317" y="15533"/>
                    <a:pt x="51174" y="15586"/>
                  </a:cubicBezTo>
                  <a:lnTo>
                    <a:pt x="49233" y="16313"/>
                  </a:lnTo>
                  <a:cubicBezTo>
                    <a:pt x="49102" y="16360"/>
                    <a:pt x="48995" y="16432"/>
                    <a:pt x="48888" y="16515"/>
                  </a:cubicBezTo>
                  <a:cubicBezTo>
                    <a:pt x="48090" y="14955"/>
                    <a:pt x="47126" y="13503"/>
                    <a:pt x="46018" y="12169"/>
                  </a:cubicBezTo>
                  <a:cubicBezTo>
                    <a:pt x="46125" y="12110"/>
                    <a:pt x="46233" y="12038"/>
                    <a:pt x="46328" y="11955"/>
                  </a:cubicBezTo>
                  <a:lnTo>
                    <a:pt x="47780" y="10526"/>
                  </a:lnTo>
                  <a:cubicBezTo>
                    <a:pt x="48280" y="10026"/>
                    <a:pt x="48280" y="9216"/>
                    <a:pt x="47780" y="8716"/>
                  </a:cubicBezTo>
                  <a:lnTo>
                    <a:pt x="46125" y="7097"/>
                  </a:lnTo>
                  <a:cubicBezTo>
                    <a:pt x="45875" y="6853"/>
                    <a:pt x="45554" y="6731"/>
                    <a:pt x="45234" y="6731"/>
                  </a:cubicBezTo>
                  <a:cubicBezTo>
                    <a:pt x="44914" y="6731"/>
                    <a:pt x="44595" y="6853"/>
                    <a:pt x="44351" y="7097"/>
                  </a:cubicBezTo>
                  <a:lnTo>
                    <a:pt x="42899" y="8526"/>
                  </a:lnTo>
                  <a:cubicBezTo>
                    <a:pt x="42792" y="8621"/>
                    <a:pt x="42720" y="8728"/>
                    <a:pt x="42661" y="8847"/>
                  </a:cubicBezTo>
                  <a:cubicBezTo>
                    <a:pt x="41613" y="8014"/>
                    <a:pt x="40494" y="7252"/>
                    <a:pt x="39315" y="6597"/>
                  </a:cubicBezTo>
                  <a:cubicBezTo>
                    <a:pt x="39398" y="6502"/>
                    <a:pt x="39470" y="6407"/>
                    <a:pt x="39517" y="6287"/>
                  </a:cubicBezTo>
                  <a:lnTo>
                    <a:pt x="40351" y="4454"/>
                  </a:lnTo>
                  <a:cubicBezTo>
                    <a:pt x="40637" y="3811"/>
                    <a:pt x="40339" y="3061"/>
                    <a:pt x="39696" y="2775"/>
                  </a:cubicBezTo>
                  <a:lnTo>
                    <a:pt x="37541" y="1835"/>
                  </a:lnTo>
                  <a:cubicBezTo>
                    <a:pt x="37379" y="1764"/>
                    <a:pt x="37209" y="1731"/>
                    <a:pt x="37042" y="1731"/>
                  </a:cubicBezTo>
                  <a:cubicBezTo>
                    <a:pt x="36560" y="1731"/>
                    <a:pt x="36098" y="2009"/>
                    <a:pt x="35886" y="2477"/>
                  </a:cubicBezTo>
                  <a:lnTo>
                    <a:pt x="35065" y="4311"/>
                  </a:lnTo>
                  <a:cubicBezTo>
                    <a:pt x="35005" y="4430"/>
                    <a:pt x="34981" y="4561"/>
                    <a:pt x="34969" y="4692"/>
                  </a:cubicBezTo>
                  <a:cubicBezTo>
                    <a:pt x="33350" y="4156"/>
                    <a:pt x="31659" y="3787"/>
                    <a:pt x="29909" y="3620"/>
                  </a:cubicBezTo>
                  <a:cubicBezTo>
                    <a:pt x="29933" y="3501"/>
                    <a:pt x="29957" y="3394"/>
                    <a:pt x="29957" y="3263"/>
                  </a:cubicBezTo>
                  <a:lnTo>
                    <a:pt x="29957" y="1275"/>
                  </a:lnTo>
                  <a:cubicBezTo>
                    <a:pt x="29957" y="572"/>
                    <a:pt x="29397" y="1"/>
                    <a:pt x="28695" y="1"/>
                  </a:cubicBezTo>
                  <a:close/>
                </a:path>
              </a:pathLst>
            </a:custGeom>
            <a:solidFill>
              <a:schemeClr val="accent1">
                <a:alpha val="352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185"/>
            <p:cNvSpPr/>
            <p:nvPr/>
          </p:nvSpPr>
          <p:spPr>
            <a:xfrm rot="-5690379">
              <a:off x="7166082" y="2021255"/>
              <a:ext cx="802019" cy="802074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>
                <a:alpha val="240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40" name="Google Shape;1140;p185"/>
          <p:cNvGrpSpPr/>
          <p:nvPr/>
        </p:nvGrpSpPr>
        <p:grpSpPr>
          <a:xfrm flipH="1">
            <a:off x="7793401" y="-9"/>
            <a:ext cx="1350611" cy="5143540"/>
            <a:chOff x="1" y="-9"/>
            <a:chExt cx="1350611" cy="5143540"/>
          </a:xfrm>
        </p:grpSpPr>
        <p:grpSp>
          <p:nvGrpSpPr>
            <p:cNvPr id="1141" name="Google Shape;1141;p185"/>
            <p:cNvGrpSpPr/>
            <p:nvPr/>
          </p:nvGrpSpPr>
          <p:grpSpPr>
            <a:xfrm>
              <a:off x="1" y="-9"/>
              <a:ext cx="1258750" cy="1044032"/>
              <a:chOff x="413751" y="1050241"/>
              <a:chExt cx="1258750" cy="1044032"/>
            </a:xfrm>
          </p:grpSpPr>
          <p:sp>
            <p:nvSpPr>
              <p:cNvPr id="1142" name="Google Shape;1142;p185"/>
              <p:cNvSpPr/>
              <p:nvPr/>
            </p:nvSpPr>
            <p:spPr>
              <a:xfrm>
                <a:off x="1474950" y="1050241"/>
                <a:ext cx="121947" cy="651033"/>
              </a:xfrm>
              <a:custGeom>
                <a:rect b="b" l="l" r="r" t="t"/>
                <a:pathLst>
                  <a:path extrusionOk="0" h="7323" w="2823">
                    <a:moveTo>
                      <a:pt x="0" y="0"/>
                    </a:moveTo>
                    <a:lnTo>
                      <a:pt x="0" y="7323"/>
                    </a:lnTo>
                    <a:lnTo>
                      <a:pt x="2822" y="7323"/>
                    </a:lnTo>
                    <a:lnTo>
                      <a:pt x="28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3" name="Google Shape;1143;p185"/>
              <p:cNvSpPr/>
              <p:nvPr/>
            </p:nvSpPr>
            <p:spPr>
              <a:xfrm>
                <a:off x="413751" y="1903900"/>
                <a:ext cx="949639" cy="122451"/>
              </a:xfrm>
              <a:custGeom>
                <a:rect b="b" l="l" r="r" t="t"/>
                <a:pathLst>
                  <a:path extrusionOk="0" h="2835" w="20218">
                    <a:moveTo>
                      <a:pt x="1" y="1"/>
                    </a:moveTo>
                    <a:lnTo>
                      <a:pt x="1" y="2834"/>
                    </a:lnTo>
                    <a:lnTo>
                      <a:pt x="20218" y="2834"/>
                    </a:lnTo>
                    <a:lnTo>
                      <a:pt x="202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4" name="Google Shape;1144;p185"/>
              <p:cNvSpPr/>
              <p:nvPr/>
            </p:nvSpPr>
            <p:spPr>
              <a:xfrm>
                <a:off x="1229615" y="1535611"/>
                <a:ext cx="377050" cy="498960"/>
              </a:xfrm>
              <a:custGeom>
                <a:rect b="b" l="l" r="r" t="t"/>
                <a:pathLst>
                  <a:path extrusionOk="0" h="11550" w="8728">
                    <a:moveTo>
                      <a:pt x="5453" y="1"/>
                    </a:moveTo>
                    <a:lnTo>
                      <a:pt x="5453" y="2596"/>
                    </a:lnTo>
                    <a:cubicBezTo>
                      <a:pt x="5453" y="6549"/>
                      <a:pt x="5215" y="8276"/>
                      <a:pt x="1262" y="8276"/>
                    </a:cubicBezTo>
                    <a:lnTo>
                      <a:pt x="0" y="8276"/>
                    </a:lnTo>
                    <a:lnTo>
                      <a:pt x="0" y="11550"/>
                    </a:lnTo>
                    <a:lnTo>
                      <a:pt x="1262" y="11550"/>
                    </a:lnTo>
                    <a:cubicBezTo>
                      <a:pt x="7025" y="11550"/>
                      <a:pt x="8727" y="8347"/>
                      <a:pt x="8727" y="2596"/>
                    </a:cubicBezTo>
                    <a:lnTo>
                      <a:pt x="87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5" name="Google Shape;1145;p185"/>
              <p:cNvSpPr/>
              <p:nvPr/>
            </p:nvSpPr>
            <p:spPr>
              <a:xfrm>
                <a:off x="1195660" y="1828290"/>
                <a:ext cx="70502" cy="265982"/>
              </a:xfrm>
              <a:custGeom>
                <a:rect b="b" l="l" r="r" t="t"/>
                <a:pathLst>
                  <a:path extrusionOk="0" h="6157" w="1632">
                    <a:moveTo>
                      <a:pt x="810" y="1"/>
                    </a:moveTo>
                    <a:cubicBezTo>
                      <a:pt x="358" y="1"/>
                      <a:pt x="0" y="370"/>
                      <a:pt x="0" y="822"/>
                    </a:cubicBezTo>
                    <a:lnTo>
                      <a:pt x="0" y="5335"/>
                    </a:lnTo>
                    <a:cubicBezTo>
                      <a:pt x="0" y="5787"/>
                      <a:pt x="358" y="6156"/>
                      <a:pt x="810" y="6156"/>
                    </a:cubicBezTo>
                    <a:cubicBezTo>
                      <a:pt x="1274" y="6156"/>
                      <a:pt x="1631" y="5787"/>
                      <a:pt x="1631" y="5335"/>
                    </a:cubicBezTo>
                    <a:lnTo>
                      <a:pt x="1631" y="822"/>
                    </a:lnTo>
                    <a:cubicBezTo>
                      <a:pt x="1631" y="370"/>
                      <a:pt x="1274" y="1"/>
                      <a:pt x="8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6" name="Google Shape;1146;p185"/>
              <p:cNvSpPr/>
              <p:nvPr/>
            </p:nvSpPr>
            <p:spPr>
              <a:xfrm>
                <a:off x="1407037" y="1500144"/>
                <a:ext cx="265464" cy="71021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70" y="0"/>
                      <a:pt x="1" y="369"/>
                      <a:pt x="1" y="822"/>
                    </a:cubicBezTo>
                    <a:cubicBezTo>
                      <a:pt x="1" y="1274"/>
                      <a:pt x="370" y="1643"/>
                      <a:pt x="822" y="1643"/>
                    </a:cubicBezTo>
                    <a:lnTo>
                      <a:pt x="5323" y="1643"/>
                    </a:lnTo>
                    <a:cubicBezTo>
                      <a:pt x="5787" y="1643"/>
                      <a:pt x="6144" y="1274"/>
                      <a:pt x="6144" y="822"/>
                    </a:cubicBezTo>
                    <a:cubicBezTo>
                      <a:pt x="6144" y="369"/>
                      <a:pt x="5787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47" name="Google Shape;1147;p185"/>
            <p:cNvSpPr/>
            <p:nvPr/>
          </p:nvSpPr>
          <p:spPr>
            <a:xfrm>
              <a:off x="364013" y="9"/>
              <a:ext cx="122472" cy="5143522"/>
            </a:xfrm>
            <a:custGeom>
              <a:rect b="b" l="l" r="r" t="t"/>
              <a:pathLst>
                <a:path extrusionOk="0" h="119063" w="2835">
                  <a:moveTo>
                    <a:pt x="1" y="0"/>
                  </a:moveTo>
                  <a:lnTo>
                    <a:pt x="1" y="119063"/>
                  </a:lnTo>
                  <a:lnTo>
                    <a:pt x="2835" y="119063"/>
                  </a:lnTo>
                  <a:lnTo>
                    <a:pt x="28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185"/>
            <p:cNvSpPr/>
            <p:nvPr/>
          </p:nvSpPr>
          <p:spPr>
            <a:xfrm>
              <a:off x="622737" y="2521299"/>
              <a:ext cx="292723" cy="121910"/>
            </a:xfrm>
            <a:custGeom>
              <a:rect b="b" l="l" r="r" t="t"/>
              <a:pathLst>
                <a:path extrusionOk="0" h="2822" w="6776">
                  <a:moveTo>
                    <a:pt x="1" y="0"/>
                  </a:moveTo>
                  <a:lnTo>
                    <a:pt x="1" y="2822"/>
                  </a:lnTo>
                  <a:lnTo>
                    <a:pt x="6775" y="2822"/>
                  </a:lnTo>
                  <a:lnTo>
                    <a:pt x="6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49" name="Google Shape;1149;p185"/>
            <p:cNvGrpSpPr/>
            <p:nvPr/>
          </p:nvGrpSpPr>
          <p:grpSpPr>
            <a:xfrm>
              <a:off x="305916" y="2201922"/>
              <a:ext cx="458827" cy="739670"/>
              <a:chOff x="926875" y="5874100"/>
              <a:chExt cx="265525" cy="428050"/>
            </a:xfrm>
          </p:grpSpPr>
          <p:sp>
            <p:nvSpPr>
              <p:cNvPr id="1150" name="Google Shape;1150;p185"/>
              <p:cNvSpPr/>
              <p:nvPr/>
            </p:nvSpPr>
            <p:spPr>
              <a:xfrm>
                <a:off x="957225" y="5892250"/>
                <a:ext cx="81900" cy="393825"/>
              </a:xfrm>
              <a:custGeom>
                <a:rect b="b" l="l" r="r" t="t"/>
                <a:pathLst>
                  <a:path extrusionOk="0" h="15753" w="3276">
                    <a:moveTo>
                      <a:pt x="1" y="1"/>
                    </a:moveTo>
                    <a:lnTo>
                      <a:pt x="1" y="15753"/>
                    </a:lnTo>
                    <a:lnTo>
                      <a:pt x="3275" y="15753"/>
                    </a:ln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1" name="Google Shape;1151;p185"/>
              <p:cNvSpPr/>
              <p:nvPr/>
            </p:nvSpPr>
            <p:spPr>
              <a:xfrm>
                <a:off x="957225" y="6054775"/>
                <a:ext cx="217025" cy="82175"/>
              </a:xfrm>
              <a:custGeom>
                <a:rect b="b" l="l" r="r" t="t"/>
                <a:pathLst>
                  <a:path extrusionOk="0" h="3287" w="8681">
                    <a:moveTo>
                      <a:pt x="1" y="0"/>
                    </a:moveTo>
                    <a:lnTo>
                      <a:pt x="1" y="3287"/>
                    </a:lnTo>
                    <a:lnTo>
                      <a:pt x="8681" y="3287"/>
                    </a:lnTo>
                    <a:lnTo>
                      <a:pt x="86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2" name="Google Shape;1152;p185"/>
              <p:cNvSpPr/>
              <p:nvPr/>
            </p:nvSpPr>
            <p:spPr>
              <a:xfrm>
                <a:off x="926875" y="6266100"/>
                <a:ext cx="142600" cy="36050"/>
              </a:xfrm>
              <a:custGeom>
                <a:rect b="b" l="l" r="r" t="t"/>
                <a:pathLst>
                  <a:path extrusionOk="0" h="1442" w="5704">
                    <a:moveTo>
                      <a:pt x="727" y="1"/>
                    </a:moveTo>
                    <a:cubicBezTo>
                      <a:pt x="524" y="1"/>
                      <a:pt x="346" y="84"/>
                      <a:pt x="215" y="215"/>
                    </a:cubicBezTo>
                    <a:cubicBezTo>
                      <a:pt x="84" y="346"/>
                      <a:pt x="0" y="525"/>
                      <a:pt x="0" y="727"/>
                    </a:cubicBezTo>
                    <a:cubicBezTo>
                      <a:pt x="0" y="1120"/>
                      <a:pt x="322" y="1441"/>
                      <a:pt x="727" y="1441"/>
                    </a:cubicBezTo>
                    <a:lnTo>
                      <a:pt x="4989" y="1441"/>
                    </a:lnTo>
                    <a:cubicBezTo>
                      <a:pt x="5180" y="1441"/>
                      <a:pt x="5358" y="1370"/>
                      <a:pt x="5489" y="1239"/>
                    </a:cubicBezTo>
                    <a:cubicBezTo>
                      <a:pt x="5513" y="1215"/>
                      <a:pt x="5537" y="1191"/>
                      <a:pt x="5549" y="1180"/>
                    </a:cubicBezTo>
                    <a:cubicBezTo>
                      <a:pt x="5644" y="1049"/>
                      <a:pt x="5704" y="894"/>
                      <a:pt x="5704" y="727"/>
                    </a:cubicBezTo>
                    <a:cubicBezTo>
                      <a:pt x="5704" y="549"/>
                      <a:pt x="5644" y="394"/>
                      <a:pt x="5549" y="275"/>
                    </a:cubicBezTo>
                    <a:cubicBezTo>
                      <a:pt x="5418" y="108"/>
                      <a:pt x="5215" y="1"/>
                      <a:pt x="49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3" name="Google Shape;1153;p185"/>
              <p:cNvSpPr/>
              <p:nvPr/>
            </p:nvSpPr>
            <p:spPr>
              <a:xfrm>
                <a:off x="1156375" y="6024700"/>
                <a:ext cx="36025" cy="142600"/>
              </a:xfrm>
              <a:custGeom>
                <a:rect b="b" l="l" r="r" t="t"/>
                <a:pathLst>
                  <a:path extrusionOk="0" h="5704" w="1441">
                    <a:moveTo>
                      <a:pt x="715" y="1"/>
                    </a:moveTo>
                    <a:cubicBezTo>
                      <a:pt x="631" y="1"/>
                      <a:pt x="560" y="13"/>
                      <a:pt x="476" y="37"/>
                    </a:cubicBezTo>
                    <a:cubicBezTo>
                      <a:pt x="203" y="132"/>
                      <a:pt x="0" y="406"/>
                      <a:pt x="0" y="715"/>
                    </a:cubicBezTo>
                    <a:lnTo>
                      <a:pt x="0" y="4978"/>
                    </a:lnTo>
                    <a:cubicBezTo>
                      <a:pt x="0" y="5299"/>
                      <a:pt x="203" y="5561"/>
                      <a:pt x="476" y="5656"/>
                    </a:cubicBezTo>
                    <a:cubicBezTo>
                      <a:pt x="560" y="5692"/>
                      <a:pt x="631" y="5704"/>
                      <a:pt x="715" y="5704"/>
                    </a:cubicBezTo>
                    <a:cubicBezTo>
                      <a:pt x="1119" y="5704"/>
                      <a:pt x="1441" y="5383"/>
                      <a:pt x="1441" y="4978"/>
                    </a:cubicBezTo>
                    <a:lnTo>
                      <a:pt x="1441" y="715"/>
                    </a:lnTo>
                    <a:cubicBezTo>
                      <a:pt x="1441" y="322"/>
                      <a:pt x="1119" y="1"/>
                      <a:pt x="7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4" name="Google Shape;1154;p185"/>
              <p:cNvSpPr/>
              <p:nvPr/>
            </p:nvSpPr>
            <p:spPr>
              <a:xfrm>
                <a:off x="926875" y="5874100"/>
                <a:ext cx="142600" cy="36325"/>
              </a:xfrm>
              <a:custGeom>
                <a:rect b="b" l="l" r="r" t="t"/>
                <a:pathLst>
                  <a:path extrusionOk="0" h="1453" w="5704">
                    <a:moveTo>
                      <a:pt x="727" y="0"/>
                    </a:moveTo>
                    <a:cubicBezTo>
                      <a:pt x="322" y="0"/>
                      <a:pt x="0" y="322"/>
                      <a:pt x="0" y="727"/>
                    </a:cubicBezTo>
                    <a:cubicBezTo>
                      <a:pt x="0" y="1120"/>
                      <a:pt x="322" y="1453"/>
                      <a:pt x="727" y="1453"/>
                    </a:cubicBezTo>
                    <a:lnTo>
                      <a:pt x="4989" y="1453"/>
                    </a:lnTo>
                    <a:cubicBezTo>
                      <a:pt x="5215" y="1453"/>
                      <a:pt x="5418" y="1346"/>
                      <a:pt x="5549" y="1179"/>
                    </a:cubicBezTo>
                    <a:cubicBezTo>
                      <a:pt x="5644" y="1048"/>
                      <a:pt x="5704" y="893"/>
                      <a:pt x="5704" y="727"/>
                    </a:cubicBezTo>
                    <a:cubicBezTo>
                      <a:pt x="5704" y="560"/>
                      <a:pt x="5644" y="393"/>
                      <a:pt x="5549" y="274"/>
                    </a:cubicBezTo>
                    <a:cubicBezTo>
                      <a:pt x="5418" y="108"/>
                      <a:pt x="5215" y="0"/>
                      <a:pt x="49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55" name="Google Shape;1155;p185"/>
            <p:cNvSpPr/>
            <p:nvPr/>
          </p:nvSpPr>
          <p:spPr>
            <a:xfrm>
              <a:off x="871697" y="2330442"/>
              <a:ext cx="478915" cy="478915"/>
            </a:xfrm>
            <a:custGeom>
              <a:rect b="b" l="l" r="r" t="t"/>
              <a:pathLst>
                <a:path extrusionOk="0" h="11086" w="11086">
                  <a:moveTo>
                    <a:pt x="5537" y="1192"/>
                  </a:moveTo>
                  <a:cubicBezTo>
                    <a:pt x="7942" y="1192"/>
                    <a:pt x="9894" y="3132"/>
                    <a:pt x="9894" y="5537"/>
                  </a:cubicBezTo>
                  <a:cubicBezTo>
                    <a:pt x="9894" y="7942"/>
                    <a:pt x="7942" y="9895"/>
                    <a:pt x="5537" y="9895"/>
                  </a:cubicBezTo>
                  <a:cubicBezTo>
                    <a:pt x="3132" y="9895"/>
                    <a:pt x="1191" y="7942"/>
                    <a:pt x="1191" y="5537"/>
                  </a:cubicBezTo>
                  <a:cubicBezTo>
                    <a:pt x="1191" y="3132"/>
                    <a:pt x="3132" y="1192"/>
                    <a:pt x="5537" y="1192"/>
                  </a:cubicBezTo>
                  <a:close/>
                  <a:moveTo>
                    <a:pt x="5537" y="1"/>
                  </a:moveTo>
                  <a:cubicBezTo>
                    <a:pt x="2477" y="1"/>
                    <a:pt x="0" y="2477"/>
                    <a:pt x="0" y="5537"/>
                  </a:cubicBezTo>
                  <a:cubicBezTo>
                    <a:pt x="0" y="8597"/>
                    <a:pt x="2477" y="11086"/>
                    <a:pt x="5537" y="11086"/>
                  </a:cubicBezTo>
                  <a:cubicBezTo>
                    <a:pt x="8597" y="11086"/>
                    <a:pt x="11085" y="8597"/>
                    <a:pt x="11085" y="5537"/>
                  </a:cubicBezTo>
                  <a:cubicBezTo>
                    <a:pt x="11085" y="2477"/>
                    <a:pt x="8597" y="1"/>
                    <a:pt x="5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185"/>
            <p:cNvSpPr/>
            <p:nvPr/>
          </p:nvSpPr>
          <p:spPr>
            <a:xfrm>
              <a:off x="955030" y="2413775"/>
              <a:ext cx="311731" cy="224294"/>
            </a:xfrm>
            <a:custGeom>
              <a:rect b="b" l="l" r="r" t="t"/>
              <a:pathLst>
                <a:path extrusionOk="0" h="5192" w="7216">
                  <a:moveTo>
                    <a:pt x="3608" y="1"/>
                  </a:moveTo>
                  <a:cubicBezTo>
                    <a:pt x="1822" y="1"/>
                    <a:pt x="334" y="1310"/>
                    <a:pt x="48" y="3013"/>
                  </a:cubicBezTo>
                  <a:cubicBezTo>
                    <a:pt x="24" y="3215"/>
                    <a:pt x="0" y="3406"/>
                    <a:pt x="0" y="3608"/>
                  </a:cubicBezTo>
                  <a:cubicBezTo>
                    <a:pt x="0" y="4180"/>
                    <a:pt x="131" y="4716"/>
                    <a:pt x="369" y="5192"/>
                  </a:cubicBezTo>
                  <a:lnTo>
                    <a:pt x="2167" y="5192"/>
                  </a:lnTo>
                  <a:cubicBezTo>
                    <a:pt x="1738" y="4799"/>
                    <a:pt x="1477" y="4239"/>
                    <a:pt x="1477" y="3608"/>
                  </a:cubicBezTo>
                  <a:cubicBezTo>
                    <a:pt x="1477" y="3406"/>
                    <a:pt x="1500" y="3203"/>
                    <a:pt x="1560" y="3013"/>
                  </a:cubicBezTo>
                  <a:cubicBezTo>
                    <a:pt x="1810" y="2120"/>
                    <a:pt x="2631" y="1477"/>
                    <a:pt x="3608" y="1477"/>
                  </a:cubicBezTo>
                  <a:cubicBezTo>
                    <a:pt x="4786" y="1477"/>
                    <a:pt x="5751" y="2430"/>
                    <a:pt x="5751" y="3608"/>
                  </a:cubicBezTo>
                  <a:cubicBezTo>
                    <a:pt x="5751" y="4239"/>
                    <a:pt x="5477" y="4799"/>
                    <a:pt x="5048" y="5192"/>
                  </a:cubicBezTo>
                  <a:lnTo>
                    <a:pt x="6858" y="5192"/>
                  </a:lnTo>
                  <a:cubicBezTo>
                    <a:pt x="7084" y="4716"/>
                    <a:pt x="7215" y="4180"/>
                    <a:pt x="7215" y="3608"/>
                  </a:cubicBezTo>
                  <a:cubicBezTo>
                    <a:pt x="7215" y="1620"/>
                    <a:pt x="5596" y="1"/>
                    <a:pt x="3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185"/>
            <p:cNvSpPr/>
            <p:nvPr/>
          </p:nvSpPr>
          <p:spPr>
            <a:xfrm>
              <a:off x="1082555" y="2400426"/>
              <a:ext cx="57672" cy="241272"/>
            </a:xfrm>
            <a:custGeom>
              <a:rect b="b" l="l" r="r" t="t"/>
              <a:pathLst>
                <a:path extrusionOk="0" h="5585" w="1335">
                  <a:moveTo>
                    <a:pt x="656" y="0"/>
                  </a:moveTo>
                  <a:lnTo>
                    <a:pt x="584" y="3262"/>
                  </a:lnTo>
                  <a:cubicBezTo>
                    <a:pt x="251" y="3298"/>
                    <a:pt x="1" y="3584"/>
                    <a:pt x="1" y="3917"/>
                  </a:cubicBezTo>
                  <a:cubicBezTo>
                    <a:pt x="1" y="4251"/>
                    <a:pt x="239" y="4525"/>
                    <a:pt x="549" y="4572"/>
                  </a:cubicBezTo>
                  <a:lnTo>
                    <a:pt x="537" y="5584"/>
                  </a:lnTo>
                  <a:lnTo>
                    <a:pt x="811" y="5584"/>
                  </a:lnTo>
                  <a:lnTo>
                    <a:pt x="787" y="4572"/>
                  </a:lnTo>
                  <a:cubicBezTo>
                    <a:pt x="1096" y="4525"/>
                    <a:pt x="1334" y="4251"/>
                    <a:pt x="1334" y="3917"/>
                  </a:cubicBezTo>
                  <a:cubicBezTo>
                    <a:pt x="1334" y="3584"/>
                    <a:pt x="1084" y="3298"/>
                    <a:pt x="763" y="3262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185"/>
            <p:cNvSpPr/>
            <p:nvPr/>
          </p:nvSpPr>
          <p:spPr>
            <a:xfrm>
              <a:off x="955030" y="2543892"/>
              <a:ext cx="93658" cy="94176"/>
            </a:xfrm>
            <a:custGeom>
              <a:rect b="b" l="l" r="r" t="t"/>
              <a:pathLst>
                <a:path extrusionOk="0" h="2180" w="2168">
                  <a:moveTo>
                    <a:pt x="48" y="1"/>
                  </a:moveTo>
                  <a:cubicBezTo>
                    <a:pt x="24" y="203"/>
                    <a:pt x="0" y="394"/>
                    <a:pt x="0" y="596"/>
                  </a:cubicBezTo>
                  <a:cubicBezTo>
                    <a:pt x="0" y="1168"/>
                    <a:pt x="131" y="1704"/>
                    <a:pt x="369" y="2180"/>
                  </a:cubicBezTo>
                  <a:lnTo>
                    <a:pt x="2167" y="2180"/>
                  </a:lnTo>
                  <a:cubicBezTo>
                    <a:pt x="1738" y="1787"/>
                    <a:pt x="1477" y="1227"/>
                    <a:pt x="1477" y="596"/>
                  </a:cubicBezTo>
                  <a:cubicBezTo>
                    <a:pt x="1477" y="394"/>
                    <a:pt x="1500" y="191"/>
                    <a:pt x="15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185"/>
            <p:cNvSpPr/>
            <p:nvPr/>
          </p:nvSpPr>
          <p:spPr>
            <a:xfrm>
              <a:off x="154250" y="3954125"/>
              <a:ext cx="541998" cy="541998"/>
            </a:xfrm>
            <a:custGeom>
              <a:rect b="b" l="l" r="r" t="t"/>
              <a:pathLst>
                <a:path extrusionOk="0" h="7395" w="7395">
                  <a:moveTo>
                    <a:pt x="3680" y="1370"/>
                  </a:moveTo>
                  <a:cubicBezTo>
                    <a:pt x="4037" y="1370"/>
                    <a:pt x="4323" y="1656"/>
                    <a:pt x="4323" y="2001"/>
                  </a:cubicBezTo>
                  <a:cubicBezTo>
                    <a:pt x="4323" y="2358"/>
                    <a:pt x="4037" y="2644"/>
                    <a:pt x="3680" y="2644"/>
                  </a:cubicBezTo>
                  <a:cubicBezTo>
                    <a:pt x="3335" y="2644"/>
                    <a:pt x="3049" y="2358"/>
                    <a:pt x="3049" y="2001"/>
                  </a:cubicBezTo>
                  <a:cubicBezTo>
                    <a:pt x="3049" y="1656"/>
                    <a:pt x="3335" y="1370"/>
                    <a:pt x="3680" y="1370"/>
                  </a:cubicBezTo>
                  <a:close/>
                  <a:moveTo>
                    <a:pt x="1918" y="3132"/>
                  </a:moveTo>
                  <a:cubicBezTo>
                    <a:pt x="2275" y="3132"/>
                    <a:pt x="2561" y="3418"/>
                    <a:pt x="2561" y="3775"/>
                  </a:cubicBezTo>
                  <a:cubicBezTo>
                    <a:pt x="2561" y="4120"/>
                    <a:pt x="2275" y="4406"/>
                    <a:pt x="1918" y="4406"/>
                  </a:cubicBezTo>
                  <a:cubicBezTo>
                    <a:pt x="1572" y="4406"/>
                    <a:pt x="1287" y="4120"/>
                    <a:pt x="1287" y="3775"/>
                  </a:cubicBezTo>
                  <a:cubicBezTo>
                    <a:pt x="1287" y="3418"/>
                    <a:pt x="1572" y="3132"/>
                    <a:pt x="1918" y="3132"/>
                  </a:cubicBezTo>
                  <a:close/>
                  <a:moveTo>
                    <a:pt x="3692" y="3132"/>
                  </a:moveTo>
                  <a:cubicBezTo>
                    <a:pt x="4049" y="3132"/>
                    <a:pt x="4335" y="3418"/>
                    <a:pt x="4335" y="3775"/>
                  </a:cubicBezTo>
                  <a:cubicBezTo>
                    <a:pt x="4335" y="4120"/>
                    <a:pt x="4049" y="4406"/>
                    <a:pt x="3692" y="4406"/>
                  </a:cubicBezTo>
                  <a:cubicBezTo>
                    <a:pt x="3346" y="4406"/>
                    <a:pt x="3061" y="4120"/>
                    <a:pt x="3061" y="3775"/>
                  </a:cubicBezTo>
                  <a:cubicBezTo>
                    <a:pt x="3061" y="3418"/>
                    <a:pt x="3346" y="3132"/>
                    <a:pt x="3692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8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7" y="4406"/>
                    <a:pt x="4811" y="4120"/>
                    <a:pt x="4811" y="3775"/>
                  </a:cubicBezTo>
                  <a:cubicBezTo>
                    <a:pt x="4811" y="3418"/>
                    <a:pt x="5097" y="3132"/>
                    <a:pt x="5454" y="3132"/>
                  </a:cubicBezTo>
                  <a:close/>
                  <a:moveTo>
                    <a:pt x="3680" y="4894"/>
                  </a:moveTo>
                  <a:cubicBezTo>
                    <a:pt x="4037" y="4894"/>
                    <a:pt x="4323" y="5180"/>
                    <a:pt x="4323" y="5537"/>
                  </a:cubicBezTo>
                  <a:cubicBezTo>
                    <a:pt x="4323" y="5883"/>
                    <a:pt x="4037" y="6168"/>
                    <a:pt x="3680" y="6168"/>
                  </a:cubicBezTo>
                  <a:cubicBezTo>
                    <a:pt x="3335" y="6168"/>
                    <a:pt x="3049" y="5883"/>
                    <a:pt x="3049" y="5537"/>
                  </a:cubicBezTo>
                  <a:cubicBezTo>
                    <a:pt x="3049" y="5180"/>
                    <a:pt x="3335" y="4894"/>
                    <a:pt x="3680" y="4894"/>
                  </a:cubicBezTo>
                  <a:close/>
                  <a:moveTo>
                    <a:pt x="3537" y="1"/>
                  </a:moveTo>
                  <a:cubicBezTo>
                    <a:pt x="3442" y="1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70" y="501"/>
                  </a:cubicBezTo>
                  <a:cubicBezTo>
                    <a:pt x="3168" y="513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8" y="213"/>
                    <a:pt x="2490" y="213"/>
                  </a:cubicBezTo>
                  <a:cubicBezTo>
                    <a:pt x="2466" y="213"/>
                    <a:pt x="2442" y="218"/>
                    <a:pt x="2418" y="227"/>
                  </a:cubicBezTo>
                  <a:lnTo>
                    <a:pt x="2132" y="346"/>
                  </a:lnTo>
                  <a:cubicBezTo>
                    <a:pt x="2049" y="382"/>
                    <a:pt x="2001" y="489"/>
                    <a:pt x="2037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8" y="858"/>
                  </a:cubicBezTo>
                  <a:cubicBezTo>
                    <a:pt x="1989" y="953"/>
                    <a:pt x="1811" y="1072"/>
                    <a:pt x="1656" y="1203"/>
                  </a:cubicBezTo>
                  <a:cubicBezTo>
                    <a:pt x="1644" y="1191"/>
                    <a:pt x="1644" y="1180"/>
                    <a:pt x="1632" y="1168"/>
                  </a:cubicBezTo>
                  <a:lnTo>
                    <a:pt x="1441" y="977"/>
                  </a:lnTo>
                  <a:cubicBezTo>
                    <a:pt x="1406" y="941"/>
                    <a:pt x="1361" y="924"/>
                    <a:pt x="1316" y="924"/>
                  </a:cubicBezTo>
                  <a:cubicBezTo>
                    <a:pt x="1272" y="924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6" y="1263"/>
                    <a:pt x="906" y="1370"/>
                    <a:pt x="977" y="1442"/>
                  </a:cubicBezTo>
                  <a:lnTo>
                    <a:pt x="1168" y="1632"/>
                  </a:lnTo>
                  <a:cubicBezTo>
                    <a:pt x="1179" y="1644"/>
                    <a:pt x="1179" y="1656"/>
                    <a:pt x="1191" y="1656"/>
                  </a:cubicBezTo>
                  <a:cubicBezTo>
                    <a:pt x="1060" y="1811"/>
                    <a:pt x="953" y="1977"/>
                    <a:pt x="858" y="2156"/>
                  </a:cubicBezTo>
                  <a:cubicBezTo>
                    <a:pt x="846" y="2156"/>
                    <a:pt x="834" y="2144"/>
                    <a:pt x="834" y="2144"/>
                  </a:cubicBezTo>
                  <a:lnTo>
                    <a:pt x="572" y="2037"/>
                  </a:lnTo>
                  <a:cubicBezTo>
                    <a:pt x="551" y="2028"/>
                    <a:pt x="528" y="2023"/>
                    <a:pt x="505" y="2023"/>
                  </a:cubicBezTo>
                  <a:cubicBezTo>
                    <a:pt x="439" y="2023"/>
                    <a:pt x="373" y="2061"/>
                    <a:pt x="346" y="2132"/>
                  </a:cubicBezTo>
                  <a:lnTo>
                    <a:pt x="227" y="2418"/>
                  </a:lnTo>
                  <a:cubicBezTo>
                    <a:pt x="191" y="2501"/>
                    <a:pt x="227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7" y="2954"/>
                    <a:pt x="489" y="3168"/>
                    <a:pt x="465" y="3370"/>
                  </a:cubicBezTo>
                  <a:lnTo>
                    <a:pt x="167" y="3370"/>
                  </a:lnTo>
                  <a:cubicBezTo>
                    <a:pt x="72" y="3370"/>
                    <a:pt x="1" y="3454"/>
                    <a:pt x="1" y="3549"/>
                  </a:cubicBezTo>
                  <a:lnTo>
                    <a:pt x="1" y="3858"/>
                  </a:lnTo>
                  <a:cubicBezTo>
                    <a:pt x="1" y="3954"/>
                    <a:pt x="72" y="4037"/>
                    <a:pt x="167" y="4037"/>
                  </a:cubicBezTo>
                  <a:lnTo>
                    <a:pt x="453" y="4037"/>
                  </a:lnTo>
                  <a:cubicBezTo>
                    <a:pt x="453" y="4037"/>
                    <a:pt x="465" y="4025"/>
                    <a:pt x="465" y="4025"/>
                  </a:cubicBezTo>
                  <a:cubicBezTo>
                    <a:pt x="489" y="4204"/>
                    <a:pt x="525" y="4382"/>
                    <a:pt x="560" y="4549"/>
                  </a:cubicBezTo>
                  <a:lnTo>
                    <a:pt x="548" y="4549"/>
                  </a:lnTo>
                  <a:lnTo>
                    <a:pt x="287" y="4656"/>
                  </a:lnTo>
                  <a:cubicBezTo>
                    <a:pt x="203" y="4692"/>
                    <a:pt x="156" y="4787"/>
                    <a:pt x="191" y="4871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2"/>
                    <a:pt x="525" y="5263"/>
                  </a:cubicBezTo>
                  <a:lnTo>
                    <a:pt x="775" y="5168"/>
                  </a:lnTo>
                  <a:cubicBezTo>
                    <a:pt x="787" y="5168"/>
                    <a:pt x="787" y="5168"/>
                    <a:pt x="798" y="5156"/>
                  </a:cubicBezTo>
                  <a:cubicBezTo>
                    <a:pt x="906" y="5371"/>
                    <a:pt x="1037" y="5573"/>
                    <a:pt x="1179" y="5752"/>
                  </a:cubicBezTo>
                  <a:cubicBezTo>
                    <a:pt x="1179" y="5763"/>
                    <a:pt x="1168" y="5763"/>
                    <a:pt x="1168" y="5763"/>
                  </a:cubicBezTo>
                  <a:lnTo>
                    <a:pt x="977" y="5966"/>
                  </a:lnTo>
                  <a:cubicBezTo>
                    <a:pt x="906" y="6025"/>
                    <a:pt x="906" y="6144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2" y="6475"/>
                    <a:pt x="1316" y="6475"/>
                  </a:cubicBezTo>
                  <a:cubicBezTo>
                    <a:pt x="1361" y="6475"/>
                    <a:pt x="1406" y="6460"/>
                    <a:pt x="1441" y="6430"/>
                  </a:cubicBezTo>
                  <a:lnTo>
                    <a:pt x="1632" y="6228"/>
                  </a:lnTo>
                  <a:cubicBezTo>
                    <a:pt x="1644" y="6228"/>
                    <a:pt x="1644" y="6228"/>
                    <a:pt x="1644" y="6216"/>
                  </a:cubicBezTo>
                  <a:cubicBezTo>
                    <a:pt x="1787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30" y="6883"/>
                    <a:pt x="1977" y="6978"/>
                    <a:pt x="2061" y="7026"/>
                  </a:cubicBezTo>
                  <a:lnTo>
                    <a:pt x="2346" y="7145"/>
                  </a:lnTo>
                  <a:cubicBezTo>
                    <a:pt x="2368" y="7154"/>
                    <a:pt x="2391" y="7158"/>
                    <a:pt x="2415" y="7158"/>
                  </a:cubicBezTo>
                  <a:cubicBezTo>
                    <a:pt x="2481" y="7158"/>
                    <a:pt x="2546" y="7123"/>
                    <a:pt x="2573" y="7061"/>
                  </a:cubicBezTo>
                  <a:lnTo>
                    <a:pt x="2680" y="6811"/>
                  </a:lnTo>
                  <a:cubicBezTo>
                    <a:pt x="2692" y="6799"/>
                    <a:pt x="2692" y="6799"/>
                    <a:pt x="2692" y="6787"/>
                  </a:cubicBezTo>
                  <a:cubicBezTo>
                    <a:pt x="2906" y="6859"/>
                    <a:pt x="3132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8"/>
                  </a:lnTo>
                  <a:cubicBezTo>
                    <a:pt x="3370" y="7323"/>
                    <a:pt x="3442" y="7395"/>
                    <a:pt x="3537" y="7395"/>
                  </a:cubicBezTo>
                  <a:lnTo>
                    <a:pt x="3858" y="7395"/>
                  </a:lnTo>
                  <a:cubicBezTo>
                    <a:pt x="3954" y="7395"/>
                    <a:pt x="4025" y="7323"/>
                    <a:pt x="4025" y="7228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30"/>
                  </a:cubicBezTo>
                  <a:cubicBezTo>
                    <a:pt x="4239" y="6906"/>
                    <a:pt x="4442" y="6859"/>
                    <a:pt x="4632" y="6799"/>
                  </a:cubicBezTo>
                  <a:cubicBezTo>
                    <a:pt x="4632" y="6811"/>
                    <a:pt x="4644" y="6823"/>
                    <a:pt x="4644" y="6835"/>
                  </a:cubicBezTo>
                  <a:lnTo>
                    <a:pt x="4751" y="7085"/>
                  </a:lnTo>
                  <a:cubicBezTo>
                    <a:pt x="4779" y="7149"/>
                    <a:pt x="4842" y="7192"/>
                    <a:pt x="4913" y="7192"/>
                  </a:cubicBezTo>
                  <a:cubicBezTo>
                    <a:pt x="4934" y="7192"/>
                    <a:pt x="4956" y="7189"/>
                    <a:pt x="4978" y="7180"/>
                  </a:cubicBezTo>
                  <a:lnTo>
                    <a:pt x="5263" y="7061"/>
                  </a:lnTo>
                  <a:cubicBezTo>
                    <a:pt x="5347" y="7026"/>
                    <a:pt x="5394" y="6918"/>
                    <a:pt x="5359" y="6835"/>
                  </a:cubicBezTo>
                  <a:lnTo>
                    <a:pt x="5251" y="6573"/>
                  </a:lnTo>
                  <a:cubicBezTo>
                    <a:pt x="5251" y="6561"/>
                    <a:pt x="5240" y="6561"/>
                    <a:pt x="5240" y="6549"/>
                  </a:cubicBezTo>
                  <a:cubicBezTo>
                    <a:pt x="5418" y="6454"/>
                    <a:pt x="5585" y="6335"/>
                    <a:pt x="5740" y="6204"/>
                  </a:cubicBezTo>
                  <a:cubicBezTo>
                    <a:pt x="5751" y="6216"/>
                    <a:pt x="5751" y="6228"/>
                    <a:pt x="5763" y="6228"/>
                  </a:cubicBezTo>
                  <a:lnTo>
                    <a:pt x="5954" y="6430"/>
                  </a:lnTo>
                  <a:cubicBezTo>
                    <a:pt x="5990" y="6460"/>
                    <a:pt x="6034" y="6475"/>
                    <a:pt x="6079" y="6475"/>
                  </a:cubicBezTo>
                  <a:cubicBezTo>
                    <a:pt x="6124" y="6475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90" y="6144"/>
                    <a:pt x="6490" y="6025"/>
                    <a:pt x="6430" y="5966"/>
                  </a:cubicBezTo>
                  <a:lnTo>
                    <a:pt x="6228" y="5763"/>
                  </a:lnTo>
                  <a:cubicBezTo>
                    <a:pt x="6216" y="5763"/>
                    <a:pt x="6204" y="5752"/>
                    <a:pt x="6192" y="5740"/>
                  </a:cubicBezTo>
                  <a:cubicBezTo>
                    <a:pt x="6323" y="5585"/>
                    <a:pt x="6430" y="5418"/>
                    <a:pt x="6525" y="5240"/>
                  </a:cubicBezTo>
                  <a:cubicBezTo>
                    <a:pt x="6537" y="5252"/>
                    <a:pt x="6549" y="5252"/>
                    <a:pt x="6573" y="5263"/>
                  </a:cubicBezTo>
                  <a:lnTo>
                    <a:pt x="6823" y="5371"/>
                  </a:lnTo>
                  <a:cubicBezTo>
                    <a:pt x="6844" y="5380"/>
                    <a:pt x="6867" y="5384"/>
                    <a:pt x="6890" y="5384"/>
                  </a:cubicBezTo>
                  <a:cubicBezTo>
                    <a:pt x="6956" y="5384"/>
                    <a:pt x="7023" y="5346"/>
                    <a:pt x="7049" y="5275"/>
                  </a:cubicBezTo>
                  <a:lnTo>
                    <a:pt x="7168" y="4990"/>
                  </a:lnTo>
                  <a:cubicBezTo>
                    <a:pt x="7204" y="4906"/>
                    <a:pt x="7168" y="4799"/>
                    <a:pt x="7073" y="4763"/>
                  </a:cubicBezTo>
                  <a:lnTo>
                    <a:pt x="6823" y="4656"/>
                  </a:lnTo>
                  <a:cubicBezTo>
                    <a:pt x="6811" y="4656"/>
                    <a:pt x="6787" y="4644"/>
                    <a:pt x="6775" y="4644"/>
                  </a:cubicBezTo>
                  <a:cubicBezTo>
                    <a:pt x="6835" y="4442"/>
                    <a:pt x="6883" y="4239"/>
                    <a:pt x="6894" y="4025"/>
                  </a:cubicBezTo>
                  <a:lnTo>
                    <a:pt x="7228" y="4025"/>
                  </a:lnTo>
                  <a:cubicBezTo>
                    <a:pt x="7323" y="4025"/>
                    <a:pt x="7395" y="3954"/>
                    <a:pt x="7395" y="3858"/>
                  </a:cubicBezTo>
                  <a:lnTo>
                    <a:pt x="7395" y="3549"/>
                  </a:lnTo>
                  <a:cubicBezTo>
                    <a:pt x="7395" y="3454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894" y="3382"/>
                  </a:cubicBezTo>
                  <a:cubicBezTo>
                    <a:pt x="6883" y="3204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47" y="2846"/>
                  </a:cubicBezTo>
                  <a:lnTo>
                    <a:pt x="7109" y="2751"/>
                  </a:lnTo>
                  <a:cubicBezTo>
                    <a:pt x="7204" y="2715"/>
                    <a:pt x="7240" y="2620"/>
                    <a:pt x="7204" y="2525"/>
                  </a:cubicBezTo>
                  <a:lnTo>
                    <a:pt x="7097" y="2239"/>
                  </a:lnTo>
                  <a:cubicBezTo>
                    <a:pt x="7068" y="2163"/>
                    <a:pt x="7002" y="2125"/>
                    <a:pt x="6927" y="2125"/>
                  </a:cubicBezTo>
                  <a:cubicBezTo>
                    <a:pt x="6909" y="2125"/>
                    <a:pt x="6890" y="2127"/>
                    <a:pt x="6871" y="2132"/>
                  </a:cubicBezTo>
                  <a:lnTo>
                    <a:pt x="6621" y="2239"/>
                  </a:lnTo>
                  <a:cubicBezTo>
                    <a:pt x="6597" y="2239"/>
                    <a:pt x="6585" y="2251"/>
                    <a:pt x="6573" y="2263"/>
                  </a:cubicBezTo>
                  <a:cubicBezTo>
                    <a:pt x="6466" y="2049"/>
                    <a:pt x="6335" y="1846"/>
                    <a:pt x="6180" y="1668"/>
                  </a:cubicBezTo>
                  <a:cubicBezTo>
                    <a:pt x="6204" y="1656"/>
                    <a:pt x="6216" y="1644"/>
                    <a:pt x="6228" y="1632"/>
                  </a:cubicBezTo>
                  <a:lnTo>
                    <a:pt x="6430" y="1442"/>
                  </a:lnTo>
                  <a:cubicBezTo>
                    <a:pt x="6490" y="1370"/>
                    <a:pt x="6490" y="1263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4" y="924"/>
                    <a:pt x="6079" y="924"/>
                  </a:cubicBezTo>
                  <a:cubicBezTo>
                    <a:pt x="6034" y="924"/>
                    <a:pt x="5990" y="941"/>
                    <a:pt x="5954" y="977"/>
                  </a:cubicBezTo>
                  <a:lnTo>
                    <a:pt x="5763" y="1168"/>
                  </a:lnTo>
                  <a:cubicBezTo>
                    <a:pt x="5751" y="1180"/>
                    <a:pt x="5740" y="1203"/>
                    <a:pt x="5740" y="1215"/>
                  </a:cubicBezTo>
                  <a:cubicBezTo>
                    <a:pt x="5597" y="1096"/>
                    <a:pt x="5442" y="1001"/>
                    <a:pt x="5287" y="906"/>
                  </a:cubicBezTo>
                  <a:cubicBezTo>
                    <a:pt x="5299" y="894"/>
                    <a:pt x="5311" y="882"/>
                    <a:pt x="5311" y="858"/>
                  </a:cubicBezTo>
                  <a:lnTo>
                    <a:pt x="5430" y="608"/>
                  </a:lnTo>
                  <a:cubicBezTo>
                    <a:pt x="5466" y="525"/>
                    <a:pt x="5430" y="418"/>
                    <a:pt x="5335" y="382"/>
                  </a:cubicBezTo>
                  <a:lnTo>
                    <a:pt x="5049" y="251"/>
                  </a:lnTo>
                  <a:cubicBezTo>
                    <a:pt x="5030" y="243"/>
                    <a:pt x="5010" y="239"/>
                    <a:pt x="4989" y="239"/>
                  </a:cubicBezTo>
                  <a:cubicBezTo>
                    <a:pt x="4920" y="239"/>
                    <a:pt x="4850" y="282"/>
                    <a:pt x="4823" y="346"/>
                  </a:cubicBezTo>
                  <a:lnTo>
                    <a:pt x="4716" y="596"/>
                  </a:lnTo>
                  <a:cubicBezTo>
                    <a:pt x="4704" y="608"/>
                    <a:pt x="4704" y="632"/>
                    <a:pt x="4704" y="644"/>
                  </a:cubicBezTo>
                  <a:cubicBezTo>
                    <a:pt x="4478" y="572"/>
                    <a:pt x="4251" y="525"/>
                    <a:pt x="4025" y="501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4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185"/>
            <p:cNvSpPr/>
            <p:nvPr/>
          </p:nvSpPr>
          <p:spPr>
            <a:xfrm>
              <a:off x="1122711" y="3753467"/>
              <a:ext cx="122493" cy="1390028"/>
            </a:xfrm>
            <a:custGeom>
              <a:rect b="b" l="l" r="r" t="t"/>
              <a:pathLst>
                <a:path extrusionOk="0" h="32171" w="2835">
                  <a:moveTo>
                    <a:pt x="1" y="0"/>
                  </a:moveTo>
                  <a:lnTo>
                    <a:pt x="1" y="32171"/>
                  </a:lnTo>
                  <a:lnTo>
                    <a:pt x="2835" y="32171"/>
                  </a:lnTo>
                  <a:lnTo>
                    <a:pt x="28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185"/>
            <p:cNvSpPr/>
            <p:nvPr/>
          </p:nvSpPr>
          <p:spPr>
            <a:xfrm>
              <a:off x="4" y="3428325"/>
              <a:ext cx="1011199" cy="122522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185"/>
            <p:cNvSpPr/>
            <p:nvPr/>
          </p:nvSpPr>
          <p:spPr>
            <a:xfrm>
              <a:off x="877336" y="3420121"/>
              <a:ext cx="377115" cy="498528"/>
            </a:xfrm>
            <a:custGeom>
              <a:rect b="b" l="l" r="r" t="t"/>
              <a:pathLst>
                <a:path extrusionOk="0" h="11538" w="8728">
                  <a:moveTo>
                    <a:pt x="1" y="0"/>
                  </a:moveTo>
                  <a:lnTo>
                    <a:pt x="1" y="3274"/>
                  </a:lnTo>
                  <a:lnTo>
                    <a:pt x="1275" y="3274"/>
                  </a:lnTo>
                  <a:cubicBezTo>
                    <a:pt x="5215" y="3274"/>
                    <a:pt x="5454" y="5001"/>
                    <a:pt x="5454" y="8954"/>
                  </a:cubicBezTo>
                  <a:lnTo>
                    <a:pt x="5454" y="11537"/>
                  </a:lnTo>
                  <a:lnTo>
                    <a:pt x="8728" y="11537"/>
                  </a:lnTo>
                  <a:lnTo>
                    <a:pt x="8728" y="8954"/>
                  </a:lnTo>
                  <a:cubicBezTo>
                    <a:pt x="8728" y="3191"/>
                    <a:pt x="7025" y="0"/>
                    <a:pt x="1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185"/>
            <p:cNvSpPr/>
            <p:nvPr/>
          </p:nvSpPr>
          <p:spPr>
            <a:xfrm>
              <a:off x="843375" y="3360408"/>
              <a:ext cx="71033" cy="265510"/>
            </a:xfrm>
            <a:custGeom>
              <a:rect b="b" l="l" r="r" t="t"/>
              <a:pathLst>
                <a:path extrusionOk="0" h="6145" w="1644">
                  <a:moveTo>
                    <a:pt x="822" y="1"/>
                  </a:moveTo>
                  <a:cubicBezTo>
                    <a:pt x="358" y="1"/>
                    <a:pt x="1" y="370"/>
                    <a:pt x="1" y="822"/>
                  </a:cubicBezTo>
                  <a:lnTo>
                    <a:pt x="1" y="5335"/>
                  </a:lnTo>
                  <a:cubicBezTo>
                    <a:pt x="1" y="5787"/>
                    <a:pt x="358" y="6145"/>
                    <a:pt x="822" y="6145"/>
                  </a:cubicBezTo>
                  <a:cubicBezTo>
                    <a:pt x="1275" y="6145"/>
                    <a:pt x="1644" y="5787"/>
                    <a:pt x="1644" y="5335"/>
                  </a:cubicBezTo>
                  <a:lnTo>
                    <a:pt x="1644" y="822"/>
                  </a:ln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185"/>
            <p:cNvSpPr/>
            <p:nvPr/>
          </p:nvSpPr>
          <p:spPr>
            <a:xfrm>
              <a:off x="1054832" y="3883089"/>
              <a:ext cx="265467" cy="71033"/>
            </a:xfrm>
            <a:custGeom>
              <a:rect b="b" l="l" r="r" t="t"/>
              <a:pathLst>
                <a:path extrusionOk="0" h="1644" w="6144">
                  <a:moveTo>
                    <a:pt x="822" y="1"/>
                  </a:moveTo>
                  <a:cubicBezTo>
                    <a:pt x="369" y="1"/>
                    <a:pt x="0" y="370"/>
                    <a:pt x="0" y="822"/>
                  </a:cubicBezTo>
                  <a:cubicBezTo>
                    <a:pt x="0" y="1275"/>
                    <a:pt x="369" y="1644"/>
                    <a:pt x="822" y="1644"/>
                  </a:cubicBezTo>
                  <a:lnTo>
                    <a:pt x="5322" y="1644"/>
                  </a:lnTo>
                  <a:cubicBezTo>
                    <a:pt x="5787" y="1644"/>
                    <a:pt x="6144" y="1275"/>
                    <a:pt x="6144" y="822"/>
                  </a:cubicBezTo>
                  <a:cubicBezTo>
                    <a:pt x="6144" y="370"/>
                    <a:pt x="5787" y="1"/>
                    <a:pt x="5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2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186"/>
          <p:cNvSpPr txBox="1"/>
          <p:nvPr>
            <p:ph type="title"/>
          </p:nvPr>
        </p:nvSpPr>
        <p:spPr>
          <a:xfrm>
            <a:off x="4942013" y="1556100"/>
            <a:ext cx="2778600" cy="13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167" name="Google Shape;1167;p186"/>
          <p:cNvSpPr txBox="1"/>
          <p:nvPr>
            <p:ph hasCustomPrompt="1" idx="2" type="title"/>
          </p:nvPr>
        </p:nvSpPr>
        <p:spPr>
          <a:xfrm>
            <a:off x="3507713" y="1556100"/>
            <a:ext cx="1434300" cy="13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68" name="Google Shape;1168;p186"/>
          <p:cNvSpPr txBox="1"/>
          <p:nvPr>
            <p:ph idx="1" type="subTitle"/>
          </p:nvPr>
        </p:nvSpPr>
        <p:spPr>
          <a:xfrm>
            <a:off x="4942013" y="2901300"/>
            <a:ext cx="2778600" cy="6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2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0" name="Google Shape;1170;p187"/>
          <p:cNvGrpSpPr/>
          <p:nvPr/>
        </p:nvGrpSpPr>
        <p:grpSpPr>
          <a:xfrm rot="10800000">
            <a:off x="-1129809" y="-1098749"/>
            <a:ext cx="10972784" cy="7242354"/>
            <a:chOff x="-1129809" y="-1098749"/>
            <a:chExt cx="10972784" cy="7242354"/>
          </a:xfrm>
        </p:grpSpPr>
        <p:sp>
          <p:nvSpPr>
            <p:cNvPr id="1171" name="Google Shape;1171;p187"/>
            <p:cNvSpPr/>
            <p:nvPr/>
          </p:nvSpPr>
          <p:spPr>
            <a:xfrm rot="-5690359">
              <a:off x="8570713" y="2471670"/>
              <a:ext cx="1007852" cy="1007852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>
                <a:alpha val="240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187"/>
            <p:cNvSpPr/>
            <p:nvPr/>
          </p:nvSpPr>
          <p:spPr>
            <a:xfrm rot="10381531">
              <a:off x="7226705" y="3533474"/>
              <a:ext cx="2475529" cy="2468967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6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187"/>
            <p:cNvSpPr/>
            <p:nvPr/>
          </p:nvSpPr>
          <p:spPr>
            <a:xfrm>
              <a:off x="5504025" y="4413197"/>
              <a:ext cx="1581963" cy="1554245"/>
            </a:xfrm>
            <a:custGeom>
              <a:rect b="b" l="l" r="r" t="t"/>
              <a:pathLst>
                <a:path extrusionOk="0" h="54056" w="55020">
                  <a:moveTo>
                    <a:pt x="27409" y="22218"/>
                  </a:moveTo>
                  <a:cubicBezTo>
                    <a:pt x="30147" y="22218"/>
                    <a:pt x="32374" y="24397"/>
                    <a:pt x="32374" y="27100"/>
                  </a:cubicBezTo>
                  <a:cubicBezTo>
                    <a:pt x="32374" y="29802"/>
                    <a:pt x="30147" y="31981"/>
                    <a:pt x="27409" y="31981"/>
                  </a:cubicBezTo>
                  <a:cubicBezTo>
                    <a:pt x="24658" y="31981"/>
                    <a:pt x="22432" y="29802"/>
                    <a:pt x="22432" y="27100"/>
                  </a:cubicBezTo>
                  <a:cubicBezTo>
                    <a:pt x="22432" y="24397"/>
                    <a:pt x="24658" y="22218"/>
                    <a:pt x="27409" y="22218"/>
                  </a:cubicBezTo>
                  <a:close/>
                  <a:moveTo>
                    <a:pt x="29099" y="6907"/>
                  </a:moveTo>
                  <a:cubicBezTo>
                    <a:pt x="39708" y="7752"/>
                    <a:pt x="48042" y="16467"/>
                    <a:pt x="48042" y="27100"/>
                  </a:cubicBezTo>
                  <a:cubicBezTo>
                    <a:pt x="48042" y="29767"/>
                    <a:pt x="47507" y="32326"/>
                    <a:pt x="46554" y="34660"/>
                  </a:cubicBezTo>
                  <a:lnTo>
                    <a:pt x="34779" y="28052"/>
                  </a:lnTo>
                  <a:cubicBezTo>
                    <a:pt x="34826" y="27742"/>
                    <a:pt x="34850" y="27421"/>
                    <a:pt x="34850" y="27100"/>
                  </a:cubicBezTo>
                  <a:cubicBezTo>
                    <a:pt x="34850" y="23635"/>
                    <a:pt x="32398" y="20742"/>
                    <a:pt x="29099" y="19980"/>
                  </a:cubicBezTo>
                  <a:lnTo>
                    <a:pt x="29099" y="6907"/>
                  </a:lnTo>
                  <a:close/>
                  <a:moveTo>
                    <a:pt x="26552" y="6847"/>
                  </a:moveTo>
                  <a:lnTo>
                    <a:pt x="26552" y="19837"/>
                  </a:lnTo>
                  <a:cubicBezTo>
                    <a:pt x="22837" y="20253"/>
                    <a:pt x="19955" y="23349"/>
                    <a:pt x="19955" y="27100"/>
                  </a:cubicBezTo>
                  <a:cubicBezTo>
                    <a:pt x="19955" y="27492"/>
                    <a:pt x="20003" y="27873"/>
                    <a:pt x="20063" y="28243"/>
                  </a:cubicBezTo>
                  <a:lnTo>
                    <a:pt x="8323" y="34827"/>
                  </a:lnTo>
                  <a:cubicBezTo>
                    <a:pt x="7323" y="32445"/>
                    <a:pt x="6775" y="29838"/>
                    <a:pt x="6775" y="27100"/>
                  </a:cubicBezTo>
                  <a:cubicBezTo>
                    <a:pt x="6775" y="16193"/>
                    <a:pt x="15550" y="7300"/>
                    <a:pt x="26552" y="6847"/>
                  </a:cubicBezTo>
                  <a:close/>
                  <a:moveTo>
                    <a:pt x="33993" y="30505"/>
                  </a:moveTo>
                  <a:lnTo>
                    <a:pt x="45447" y="36922"/>
                  </a:lnTo>
                  <a:cubicBezTo>
                    <a:pt x="41934" y="43149"/>
                    <a:pt x="35172" y="47364"/>
                    <a:pt x="27409" y="47364"/>
                  </a:cubicBezTo>
                  <a:cubicBezTo>
                    <a:pt x="19705" y="47364"/>
                    <a:pt x="12990" y="43221"/>
                    <a:pt x="9454" y="37077"/>
                  </a:cubicBezTo>
                  <a:lnTo>
                    <a:pt x="20908" y="30660"/>
                  </a:lnTo>
                  <a:cubicBezTo>
                    <a:pt x="22170" y="32898"/>
                    <a:pt x="24611" y="34410"/>
                    <a:pt x="27409" y="34410"/>
                  </a:cubicBezTo>
                  <a:cubicBezTo>
                    <a:pt x="30266" y="34410"/>
                    <a:pt x="32743" y="32826"/>
                    <a:pt x="33993" y="30505"/>
                  </a:cubicBezTo>
                  <a:close/>
                  <a:moveTo>
                    <a:pt x="26325" y="1"/>
                  </a:moveTo>
                  <a:cubicBezTo>
                    <a:pt x="25635" y="1"/>
                    <a:pt x="25063" y="572"/>
                    <a:pt x="25063" y="1275"/>
                  </a:cubicBezTo>
                  <a:lnTo>
                    <a:pt x="25063" y="3263"/>
                  </a:lnTo>
                  <a:cubicBezTo>
                    <a:pt x="25063" y="3382"/>
                    <a:pt x="25087" y="3490"/>
                    <a:pt x="25111" y="3597"/>
                  </a:cubicBezTo>
                  <a:cubicBezTo>
                    <a:pt x="23551" y="3740"/>
                    <a:pt x="22027" y="4037"/>
                    <a:pt x="20551" y="4466"/>
                  </a:cubicBezTo>
                  <a:cubicBezTo>
                    <a:pt x="20539" y="4359"/>
                    <a:pt x="20515" y="4263"/>
                    <a:pt x="20467" y="4156"/>
                  </a:cubicBezTo>
                  <a:lnTo>
                    <a:pt x="19694" y="2311"/>
                  </a:lnTo>
                  <a:cubicBezTo>
                    <a:pt x="19487" y="1826"/>
                    <a:pt x="19016" y="1537"/>
                    <a:pt x="18526" y="1537"/>
                  </a:cubicBezTo>
                  <a:cubicBezTo>
                    <a:pt x="18367" y="1537"/>
                    <a:pt x="18205" y="1568"/>
                    <a:pt x="18050" y="1632"/>
                  </a:cubicBezTo>
                  <a:lnTo>
                    <a:pt x="15872" y="2513"/>
                  </a:lnTo>
                  <a:cubicBezTo>
                    <a:pt x="15217" y="2787"/>
                    <a:pt x="14907" y="3537"/>
                    <a:pt x="15181" y="4180"/>
                  </a:cubicBezTo>
                  <a:lnTo>
                    <a:pt x="15967" y="6037"/>
                  </a:lnTo>
                  <a:cubicBezTo>
                    <a:pt x="16003" y="6121"/>
                    <a:pt x="16050" y="6192"/>
                    <a:pt x="16098" y="6264"/>
                  </a:cubicBezTo>
                  <a:cubicBezTo>
                    <a:pt x="14752" y="6966"/>
                    <a:pt x="13478" y="7800"/>
                    <a:pt x="12300" y="8740"/>
                  </a:cubicBezTo>
                  <a:cubicBezTo>
                    <a:pt x="12252" y="8657"/>
                    <a:pt x="12193" y="8585"/>
                    <a:pt x="12133" y="8526"/>
                  </a:cubicBezTo>
                  <a:lnTo>
                    <a:pt x="10681" y="7097"/>
                  </a:lnTo>
                  <a:cubicBezTo>
                    <a:pt x="10430" y="6853"/>
                    <a:pt x="10109" y="6731"/>
                    <a:pt x="9789" y="6731"/>
                  </a:cubicBezTo>
                  <a:cubicBezTo>
                    <a:pt x="9469" y="6731"/>
                    <a:pt x="9151" y="6853"/>
                    <a:pt x="8906" y="7097"/>
                  </a:cubicBezTo>
                  <a:lnTo>
                    <a:pt x="7252" y="8716"/>
                  </a:lnTo>
                  <a:cubicBezTo>
                    <a:pt x="6740" y="9216"/>
                    <a:pt x="6740" y="10026"/>
                    <a:pt x="7252" y="10526"/>
                  </a:cubicBezTo>
                  <a:lnTo>
                    <a:pt x="8704" y="11955"/>
                  </a:lnTo>
                  <a:cubicBezTo>
                    <a:pt x="8752" y="12002"/>
                    <a:pt x="8799" y="12038"/>
                    <a:pt x="8859" y="12074"/>
                  </a:cubicBezTo>
                  <a:cubicBezTo>
                    <a:pt x="7906" y="13205"/>
                    <a:pt x="7073" y="14431"/>
                    <a:pt x="6347" y="15717"/>
                  </a:cubicBezTo>
                  <a:cubicBezTo>
                    <a:pt x="6287" y="15681"/>
                    <a:pt x="6228" y="15646"/>
                    <a:pt x="6156" y="15622"/>
                  </a:cubicBezTo>
                  <a:lnTo>
                    <a:pt x="4251" y="14836"/>
                  </a:lnTo>
                  <a:cubicBezTo>
                    <a:pt x="4093" y="14772"/>
                    <a:pt x="3929" y="14741"/>
                    <a:pt x="3767" y="14741"/>
                  </a:cubicBezTo>
                  <a:cubicBezTo>
                    <a:pt x="3273" y="14741"/>
                    <a:pt x="2803" y="15027"/>
                    <a:pt x="2596" y="15503"/>
                  </a:cubicBezTo>
                  <a:lnTo>
                    <a:pt x="1703" y="17610"/>
                  </a:lnTo>
                  <a:cubicBezTo>
                    <a:pt x="1429" y="18265"/>
                    <a:pt x="1727" y="19003"/>
                    <a:pt x="2382" y="19277"/>
                  </a:cubicBezTo>
                  <a:lnTo>
                    <a:pt x="4287" y="20063"/>
                  </a:lnTo>
                  <a:cubicBezTo>
                    <a:pt x="4346" y="20087"/>
                    <a:pt x="4394" y="20099"/>
                    <a:pt x="4442" y="20111"/>
                  </a:cubicBezTo>
                  <a:cubicBezTo>
                    <a:pt x="3977" y="21563"/>
                    <a:pt x="3668" y="23087"/>
                    <a:pt x="3501" y="24647"/>
                  </a:cubicBezTo>
                  <a:cubicBezTo>
                    <a:pt x="3453" y="24635"/>
                    <a:pt x="3394" y="24623"/>
                    <a:pt x="3346" y="24623"/>
                  </a:cubicBezTo>
                  <a:lnTo>
                    <a:pt x="1263" y="24623"/>
                  </a:lnTo>
                  <a:cubicBezTo>
                    <a:pt x="572" y="24623"/>
                    <a:pt x="1" y="25195"/>
                    <a:pt x="1" y="25897"/>
                  </a:cubicBezTo>
                  <a:lnTo>
                    <a:pt x="1" y="28171"/>
                  </a:lnTo>
                  <a:cubicBezTo>
                    <a:pt x="1" y="28862"/>
                    <a:pt x="572" y="29433"/>
                    <a:pt x="1263" y="29433"/>
                  </a:cubicBezTo>
                  <a:lnTo>
                    <a:pt x="3346" y="29433"/>
                  </a:lnTo>
                  <a:cubicBezTo>
                    <a:pt x="3394" y="29433"/>
                    <a:pt x="3442" y="29421"/>
                    <a:pt x="3489" y="29421"/>
                  </a:cubicBezTo>
                  <a:cubicBezTo>
                    <a:pt x="3620" y="30719"/>
                    <a:pt x="3858" y="31993"/>
                    <a:pt x="4192" y="33219"/>
                  </a:cubicBezTo>
                  <a:cubicBezTo>
                    <a:pt x="4156" y="33231"/>
                    <a:pt x="4108" y="33231"/>
                    <a:pt x="4073" y="33243"/>
                  </a:cubicBezTo>
                  <a:lnTo>
                    <a:pt x="2132" y="33969"/>
                  </a:lnTo>
                  <a:cubicBezTo>
                    <a:pt x="1477" y="34219"/>
                    <a:pt x="1144" y="34958"/>
                    <a:pt x="1406" y="35613"/>
                  </a:cubicBezTo>
                  <a:lnTo>
                    <a:pt x="2227" y="37744"/>
                  </a:lnTo>
                  <a:cubicBezTo>
                    <a:pt x="2420" y="38248"/>
                    <a:pt x="2895" y="38555"/>
                    <a:pt x="3402" y="38555"/>
                  </a:cubicBezTo>
                  <a:cubicBezTo>
                    <a:pt x="3554" y="38555"/>
                    <a:pt x="3708" y="38527"/>
                    <a:pt x="3858" y="38470"/>
                  </a:cubicBezTo>
                  <a:lnTo>
                    <a:pt x="5787" y="37744"/>
                  </a:lnTo>
                  <a:cubicBezTo>
                    <a:pt x="5835" y="37732"/>
                    <a:pt x="5882" y="37708"/>
                    <a:pt x="5918" y="37684"/>
                  </a:cubicBezTo>
                  <a:cubicBezTo>
                    <a:pt x="6716" y="39244"/>
                    <a:pt x="7680" y="40696"/>
                    <a:pt x="8787" y="42042"/>
                  </a:cubicBezTo>
                  <a:cubicBezTo>
                    <a:pt x="8764" y="42066"/>
                    <a:pt x="8728" y="42078"/>
                    <a:pt x="8704" y="42113"/>
                  </a:cubicBezTo>
                  <a:lnTo>
                    <a:pt x="7252" y="43542"/>
                  </a:lnTo>
                  <a:cubicBezTo>
                    <a:pt x="6740" y="44030"/>
                    <a:pt x="6740" y="44852"/>
                    <a:pt x="7252" y="45340"/>
                  </a:cubicBezTo>
                  <a:lnTo>
                    <a:pt x="8906" y="46971"/>
                  </a:lnTo>
                  <a:cubicBezTo>
                    <a:pt x="9151" y="47209"/>
                    <a:pt x="9469" y="47328"/>
                    <a:pt x="9789" y="47328"/>
                  </a:cubicBezTo>
                  <a:cubicBezTo>
                    <a:pt x="10109" y="47328"/>
                    <a:pt x="10430" y="47209"/>
                    <a:pt x="10681" y="46971"/>
                  </a:cubicBezTo>
                  <a:lnTo>
                    <a:pt x="12133" y="45542"/>
                  </a:lnTo>
                  <a:cubicBezTo>
                    <a:pt x="12169" y="45495"/>
                    <a:pt x="12205" y="45459"/>
                    <a:pt x="12240" y="45411"/>
                  </a:cubicBezTo>
                  <a:cubicBezTo>
                    <a:pt x="13276" y="46245"/>
                    <a:pt x="14395" y="46995"/>
                    <a:pt x="15574" y="47650"/>
                  </a:cubicBezTo>
                  <a:cubicBezTo>
                    <a:pt x="15550" y="47685"/>
                    <a:pt x="15526" y="47733"/>
                    <a:pt x="15503" y="47769"/>
                  </a:cubicBezTo>
                  <a:lnTo>
                    <a:pt x="14681" y="49602"/>
                  </a:lnTo>
                  <a:cubicBezTo>
                    <a:pt x="14383" y="50245"/>
                    <a:pt x="14681" y="51007"/>
                    <a:pt x="15324" y="51281"/>
                  </a:cubicBezTo>
                  <a:lnTo>
                    <a:pt x="17479" y="52222"/>
                  </a:lnTo>
                  <a:cubicBezTo>
                    <a:pt x="17641" y="52292"/>
                    <a:pt x="17811" y="52326"/>
                    <a:pt x="17978" y="52326"/>
                  </a:cubicBezTo>
                  <a:cubicBezTo>
                    <a:pt x="18460" y="52326"/>
                    <a:pt x="18922" y="52047"/>
                    <a:pt x="19134" y="51579"/>
                  </a:cubicBezTo>
                  <a:lnTo>
                    <a:pt x="19967" y="49745"/>
                  </a:lnTo>
                  <a:cubicBezTo>
                    <a:pt x="19991" y="49686"/>
                    <a:pt x="20003" y="49626"/>
                    <a:pt x="20027" y="49567"/>
                  </a:cubicBezTo>
                  <a:cubicBezTo>
                    <a:pt x="21646" y="50079"/>
                    <a:pt x="23337" y="50436"/>
                    <a:pt x="25087" y="50602"/>
                  </a:cubicBezTo>
                  <a:cubicBezTo>
                    <a:pt x="25075" y="50662"/>
                    <a:pt x="25063" y="50722"/>
                    <a:pt x="25063" y="50793"/>
                  </a:cubicBezTo>
                  <a:lnTo>
                    <a:pt x="25063" y="52793"/>
                  </a:lnTo>
                  <a:cubicBezTo>
                    <a:pt x="25063" y="53484"/>
                    <a:pt x="25635" y="54055"/>
                    <a:pt x="26325" y="54055"/>
                  </a:cubicBezTo>
                  <a:lnTo>
                    <a:pt x="28695" y="54055"/>
                  </a:lnTo>
                  <a:cubicBezTo>
                    <a:pt x="29397" y="54055"/>
                    <a:pt x="29957" y="53484"/>
                    <a:pt x="29957" y="52793"/>
                  </a:cubicBezTo>
                  <a:lnTo>
                    <a:pt x="29957" y="50793"/>
                  </a:lnTo>
                  <a:cubicBezTo>
                    <a:pt x="29957" y="50722"/>
                    <a:pt x="29945" y="50650"/>
                    <a:pt x="29933" y="50579"/>
                  </a:cubicBezTo>
                  <a:cubicBezTo>
                    <a:pt x="31505" y="50424"/>
                    <a:pt x="33017" y="50114"/>
                    <a:pt x="34481" y="49674"/>
                  </a:cubicBezTo>
                  <a:cubicBezTo>
                    <a:pt x="34493" y="49745"/>
                    <a:pt x="34517" y="49829"/>
                    <a:pt x="34553" y="49900"/>
                  </a:cubicBezTo>
                  <a:lnTo>
                    <a:pt x="35338" y="51757"/>
                  </a:lnTo>
                  <a:cubicBezTo>
                    <a:pt x="35537" y="52236"/>
                    <a:pt x="36009" y="52529"/>
                    <a:pt x="36506" y="52529"/>
                  </a:cubicBezTo>
                  <a:cubicBezTo>
                    <a:pt x="36665" y="52529"/>
                    <a:pt x="36826" y="52499"/>
                    <a:pt x="36981" y="52436"/>
                  </a:cubicBezTo>
                  <a:lnTo>
                    <a:pt x="39148" y="51543"/>
                  </a:lnTo>
                  <a:cubicBezTo>
                    <a:pt x="39803" y="51281"/>
                    <a:pt x="40113" y="50531"/>
                    <a:pt x="39839" y="49876"/>
                  </a:cubicBezTo>
                  <a:lnTo>
                    <a:pt x="39053" y="48031"/>
                  </a:lnTo>
                  <a:cubicBezTo>
                    <a:pt x="39029" y="47959"/>
                    <a:pt x="38982" y="47888"/>
                    <a:pt x="38946" y="47816"/>
                  </a:cubicBezTo>
                  <a:cubicBezTo>
                    <a:pt x="40279" y="47102"/>
                    <a:pt x="41542" y="46257"/>
                    <a:pt x="42708" y="45304"/>
                  </a:cubicBezTo>
                  <a:cubicBezTo>
                    <a:pt x="42768" y="45388"/>
                    <a:pt x="42827" y="45471"/>
                    <a:pt x="42899" y="45542"/>
                  </a:cubicBezTo>
                  <a:lnTo>
                    <a:pt x="44351" y="46971"/>
                  </a:lnTo>
                  <a:cubicBezTo>
                    <a:pt x="44595" y="47209"/>
                    <a:pt x="44914" y="47328"/>
                    <a:pt x="45234" y="47328"/>
                  </a:cubicBezTo>
                  <a:cubicBezTo>
                    <a:pt x="45554" y="47328"/>
                    <a:pt x="45875" y="47209"/>
                    <a:pt x="46125" y="46971"/>
                  </a:cubicBezTo>
                  <a:lnTo>
                    <a:pt x="47780" y="45340"/>
                  </a:lnTo>
                  <a:cubicBezTo>
                    <a:pt x="48280" y="44852"/>
                    <a:pt x="48280" y="44030"/>
                    <a:pt x="47780" y="43542"/>
                  </a:cubicBezTo>
                  <a:lnTo>
                    <a:pt x="46328" y="42113"/>
                  </a:lnTo>
                  <a:cubicBezTo>
                    <a:pt x="46256" y="42042"/>
                    <a:pt x="46173" y="41982"/>
                    <a:pt x="46102" y="41935"/>
                  </a:cubicBezTo>
                  <a:cubicBezTo>
                    <a:pt x="47042" y="40792"/>
                    <a:pt x="47876" y="39577"/>
                    <a:pt x="48590" y="38268"/>
                  </a:cubicBezTo>
                  <a:cubicBezTo>
                    <a:pt x="48673" y="38339"/>
                    <a:pt x="48769" y="38399"/>
                    <a:pt x="48864" y="38434"/>
                  </a:cubicBezTo>
                  <a:lnTo>
                    <a:pt x="50781" y="39232"/>
                  </a:lnTo>
                  <a:cubicBezTo>
                    <a:pt x="50939" y="39296"/>
                    <a:pt x="51102" y="39327"/>
                    <a:pt x="51262" y="39327"/>
                  </a:cubicBezTo>
                  <a:cubicBezTo>
                    <a:pt x="51753" y="39327"/>
                    <a:pt x="52217" y="39038"/>
                    <a:pt x="52424" y="38553"/>
                  </a:cubicBezTo>
                  <a:lnTo>
                    <a:pt x="53329" y="36446"/>
                  </a:lnTo>
                  <a:cubicBezTo>
                    <a:pt x="53603" y="35803"/>
                    <a:pt x="53293" y="35053"/>
                    <a:pt x="52638" y="34779"/>
                  </a:cubicBezTo>
                  <a:lnTo>
                    <a:pt x="50733" y="33993"/>
                  </a:lnTo>
                  <a:cubicBezTo>
                    <a:pt x="50626" y="33958"/>
                    <a:pt x="50531" y="33934"/>
                    <a:pt x="50424" y="33922"/>
                  </a:cubicBezTo>
                  <a:cubicBezTo>
                    <a:pt x="50864" y="32457"/>
                    <a:pt x="51174" y="30945"/>
                    <a:pt x="51328" y="29374"/>
                  </a:cubicBezTo>
                  <a:cubicBezTo>
                    <a:pt x="51436" y="29409"/>
                    <a:pt x="51555" y="29433"/>
                    <a:pt x="51674" y="29433"/>
                  </a:cubicBezTo>
                  <a:lnTo>
                    <a:pt x="53757" y="29433"/>
                  </a:lnTo>
                  <a:cubicBezTo>
                    <a:pt x="54460" y="29433"/>
                    <a:pt x="55019" y="28862"/>
                    <a:pt x="55019" y="28171"/>
                  </a:cubicBezTo>
                  <a:lnTo>
                    <a:pt x="55019" y="25897"/>
                  </a:lnTo>
                  <a:cubicBezTo>
                    <a:pt x="55019" y="25195"/>
                    <a:pt x="54460" y="24623"/>
                    <a:pt x="53757" y="24623"/>
                  </a:cubicBezTo>
                  <a:lnTo>
                    <a:pt x="51674" y="24623"/>
                  </a:lnTo>
                  <a:cubicBezTo>
                    <a:pt x="51555" y="24623"/>
                    <a:pt x="51436" y="24647"/>
                    <a:pt x="51317" y="24683"/>
                  </a:cubicBezTo>
                  <a:cubicBezTo>
                    <a:pt x="51186" y="23385"/>
                    <a:pt x="50936" y="22111"/>
                    <a:pt x="50590" y="20885"/>
                  </a:cubicBezTo>
                  <a:cubicBezTo>
                    <a:pt x="50709" y="20873"/>
                    <a:pt x="50828" y="20861"/>
                    <a:pt x="50947" y="20813"/>
                  </a:cubicBezTo>
                  <a:lnTo>
                    <a:pt x="52888" y="20087"/>
                  </a:lnTo>
                  <a:cubicBezTo>
                    <a:pt x="53543" y="19837"/>
                    <a:pt x="53876" y="19099"/>
                    <a:pt x="53626" y="18444"/>
                  </a:cubicBezTo>
                  <a:lnTo>
                    <a:pt x="52793" y="16313"/>
                  </a:lnTo>
                  <a:cubicBezTo>
                    <a:pt x="52599" y="15813"/>
                    <a:pt x="52117" y="15508"/>
                    <a:pt x="51611" y="15508"/>
                  </a:cubicBezTo>
                  <a:cubicBezTo>
                    <a:pt x="51465" y="15508"/>
                    <a:pt x="51317" y="15533"/>
                    <a:pt x="51174" y="15586"/>
                  </a:cubicBezTo>
                  <a:lnTo>
                    <a:pt x="49233" y="16313"/>
                  </a:lnTo>
                  <a:cubicBezTo>
                    <a:pt x="49102" y="16360"/>
                    <a:pt x="48995" y="16432"/>
                    <a:pt x="48888" y="16515"/>
                  </a:cubicBezTo>
                  <a:cubicBezTo>
                    <a:pt x="48090" y="14955"/>
                    <a:pt x="47126" y="13503"/>
                    <a:pt x="46018" y="12169"/>
                  </a:cubicBezTo>
                  <a:cubicBezTo>
                    <a:pt x="46125" y="12110"/>
                    <a:pt x="46233" y="12038"/>
                    <a:pt x="46328" y="11955"/>
                  </a:cubicBezTo>
                  <a:lnTo>
                    <a:pt x="47780" y="10526"/>
                  </a:lnTo>
                  <a:cubicBezTo>
                    <a:pt x="48280" y="10026"/>
                    <a:pt x="48280" y="9216"/>
                    <a:pt x="47780" y="8716"/>
                  </a:cubicBezTo>
                  <a:lnTo>
                    <a:pt x="46125" y="7097"/>
                  </a:lnTo>
                  <a:cubicBezTo>
                    <a:pt x="45875" y="6853"/>
                    <a:pt x="45554" y="6731"/>
                    <a:pt x="45234" y="6731"/>
                  </a:cubicBezTo>
                  <a:cubicBezTo>
                    <a:pt x="44914" y="6731"/>
                    <a:pt x="44595" y="6853"/>
                    <a:pt x="44351" y="7097"/>
                  </a:cubicBezTo>
                  <a:lnTo>
                    <a:pt x="42899" y="8526"/>
                  </a:lnTo>
                  <a:cubicBezTo>
                    <a:pt x="42792" y="8621"/>
                    <a:pt x="42720" y="8728"/>
                    <a:pt x="42661" y="8847"/>
                  </a:cubicBezTo>
                  <a:cubicBezTo>
                    <a:pt x="41613" y="8014"/>
                    <a:pt x="40494" y="7252"/>
                    <a:pt x="39315" y="6597"/>
                  </a:cubicBezTo>
                  <a:cubicBezTo>
                    <a:pt x="39398" y="6502"/>
                    <a:pt x="39470" y="6407"/>
                    <a:pt x="39517" y="6287"/>
                  </a:cubicBezTo>
                  <a:lnTo>
                    <a:pt x="40351" y="4454"/>
                  </a:lnTo>
                  <a:cubicBezTo>
                    <a:pt x="40637" y="3811"/>
                    <a:pt x="40339" y="3061"/>
                    <a:pt x="39696" y="2775"/>
                  </a:cubicBezTo>
                  <a:lnTo>
                    <a:pt x="37541" y="1835"/>
                  </a:lnTo>
                  <a:cubicBezTo>
                    <a:pt x="37379" y="1764"/>
                    <a:pt x="37209" y="1731"/>
                    <a:pt x="37042" y="1731"/>
                  </a:cubicBezTo>
                  <a:cubicBezTo>
                    <a:pt x="36560" y="1731"/>
                    <a:pt x="36098" y="2009"/>
                    <a:pt x="35886" y="2477"/>
                  </a:cubicBezTo>
                  <a:lnTo>
                    <a:pt x="35065" y="4311"/>
                  </a:lnTo>
                  <a:cubicBezTo>
                    <a:pt x="35005" y="4430"/>
                    <a:pt x="34981" y="4561"/>
                    <a:pt x="34969" y="4692"/>
                  </a:cubicBezTo>
                  <a:cubicBezTo>
                    <a:pt x="33350" y="4156"/>
                    <a:pt x="31659" y="3787"/>
                    <a:pt x="29909" y="3620"/>
                  </a:cubicBezTo>
                  <a:cubicBezTo>
                    <a:pt x="29933" y="3501"/>
                    <a:pt x="29957" y="3394"/>
                    <a:pt x="29957" y="3263"/>
                  </a:cubicBezTo>
                  <a:lnTo>
                    <a:pt x="29957" y="1275"/>
                  </a:lnTo>
                  <a:cubicBezTo>
                    <a:pt x="29957" y="572"/>
                    <a:pt x="29397" y="1"/>
                    <a:pt x="28695" y="1"/>
                  </a:cubicBezTo>
                  <a:close/>
                </a:path>
              </a:pathLst>
            </a:custGeom>
            <a:solidFill>
              <a:schemeClr val="accent1">
                <a:alpha val="352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187"/>
            <p:cNvSpPr/>
            <p:nvPr/>
          </p:nvSpPr>
          <p:spPr>
            <a:xfrm rot="10381582">
              <a:off x="-1006111" y="-974679"/>
              <a:ext cx="2176012" cy="2170244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6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5" name="Google Shape;1175;p187"/>
          <p:cNvSpPr txBox="1"/>
          <p:nvPr>
            <p:ph type="title"/>
          </p:nvPr>
        </p:nvSpPr>
        <p:spPr>
          <a:xfrm>
            <a:off x="709350" y="537550"/>
            <a:ext cx="7725300" cy="4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176" name="Google Shape;1176;p187"/>
          <p:cNvGrpSpPr/>
          <p:nvPr/>
        </p:nvGrpSpPr>
        <p:grpSpPr>
          <a:xfrm flipH="1">
            <a:off x="9" y="-9"/>
            <a:ext cx="1182553" cy="5143540"/>
            <a:chOff x="7961459" y="-9"/>
            <a:chExt cx="1182553" cy="5143540"/>
          </a:xfrm>
        </p:grpSpPr>
        <p:grpSp>
          <p:nvGrpSpPr>
            <p:cNvPr id="1177" name="Google Shape;1177;p187"/>
            <p:cNvGrpSpPr/>
            <p:nvPr/>
          </p:nvGrpSpPr>
          <p:grpSpPr>
            <a:xfrm flipH="1">
              <a:off x="7961459" y="-9"/>
              <a:ext cx="1182553" cy="1044032"/>
              <a:chOff x="489948" y="1050241"/>
              <a:chExt cx="1182553" cy="1044032"/>
            </a:xfrm>
          </p:grpSpPr>
          <p:sp>
            <p:nvSpPr>
              <p:cNvPr id="1178" name="Google Shape;1178;p187"/>
              <p:cNvSpPr/>
              <p:nvPr/>
            </p:nvSpPr>
            <p:spPr>
              <a:xfrm>
                <a:off x="1474950" y="1050241"/>
                <a:ext cx="121947" cy="651033"/>
              </a:xfrm>
              <a:custGeom>
                <a:rect b="b" l="l" r="r" t="t"/>
                <a:pathLst>
                  <a:path extrusionOk="0" h="7323" w="2823">
                    <a:moveTo>
                      <a:pt x="0" y="0"/>
                    </a:moveTo>
                    <a:lnTo>
                      <a:pt x="0" y="7323"/>
                    </a:lnTo>
                    <a:lnTo>
                      <a:pt x="2822" y="7323"/>
                    </a:lnTo>
                    <a:lnTo>
                      <a:pt x="28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9" name="Google Shape;1179;p187"/>
              <p:cNvSpPr/>
              <p:nvPr/>
            </p:nvSpPr>
            <p:spPr>
              <a:xfrm>
                <a:off x="489948" y="1903890"/>
                <a:ext cx="873418" cy="122472"/>
              </a:xfrm>
              <a:custGeom>
                <a:rect b="b" l="l" r="r" t="t"/>
                <a:pathLst>
                  <a:path extrusionOk="0" h="2835" w="20218">
                    <a:moveTo>
                      <a:pt x="1" y="1"/>
                    </a:moveTo>
                    <a:lnTo>
                      <a:pt x="1" y="2834"/>
                    </a:lnTo>
                    <a:lnTo>
                      <a:pt x="20218" y="2834"/>
                    </a:lnTo>
                    <a:lnTo>
                      <a:pt x="202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0" name="Google Shape;1180;p187"/>
              <p:cNvSpPr/>
              <p:nvPr/>
            </p:nvSpPr>
            <p:spPr>
              <a:xfrm>
                <a:off x="1229615" y="1535611"/>
                <a:ext cx="377050" cy="498960"/>
              </a:xfrm>
              <a:custGeom>
                <a:rect b="b" l="l" r="r" t="t"/>
                <a:pathLst>
                  <a:path extrusionOk="0" h="11550" w="8728">
                    <a:moveTo>
                      <a:pt x="5453" y="1"/>
                    </a:moveTo>
                    <a:lnTo>
                      <a:pt x="5453" y="2596"/>
                    </a:lnTo>
                    <a:cubicBezTo>
                      <a:pt x="5453" y="6549"/>
                      <a:pt x="5215" y="8276"/>
                      <a:pt x="1262" y="8276"/>
                    </a:cubicBezTo>
                    <a:lnTo>
                      <a:pt x="0" y="8276"/>
                    </a:lnTo>
                    <a:lnTo>
                      <a:pt x="0" y="11550"/>
                    </a:lnTo>
                    <a:lnTo>
                      <a:pt x="1262" y="11550"/>
                    </a:lnTo>
                    <a:cubicBezTo>
                      <a:pt x="7025" y="11550"/>
                      <a:pt x="8727" y="8347"/>
                      <a:pt x="8727" y="2596"/>
                    </a:cubicBezTo>
                    <a:lnTo>
                      <a:pt x="87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1" name="Google Shape;1181;p187"/>
              <p:cNvSpPr/>
              <p:nvPr/>
            </p:nvSpPr>
            <p:spPr>
              <a:xfrm>
                <a:off x="1195660" y="1828290"/>
                <a:ext cx="70502" cy="265982"/>
              </a:xfrm>
              <a:custGeom>
                <a:rect b="b" l="l" r="r" t="t"/>
                <a:pathLst>
                  <a:path extrusionOk="0" h="6157" w="1632">
                    <a:moveTo>
                      <a:pt x="810" y="1"/>
                    </a:moveTo>
                    <a:cubicBezTo>
                      <a:pt x="358" y="1"/>
                      <a:pt x="0" y="370"/>
                      <a:pt x="0" y="822"/>
                    </a:cubicBezTo>
                    <a:lnTo>
                      <a:pt x="0" y="5335"/>
                    </a:lnTo>
                    <a:cubicBezTo>
                      <a:pt x="0" y="5787"/>
                      <a:pt x="358" y="6156"/>
                      <a:pt x="810" y="6156"/>
                    </a:cubicBezTo>
                    <a:cubicBezTo>
                      <a:pt x="1274" y="6156"/>
                      <a:pt x="1631" y="5787"/>
                      <a:pt x="1631" y="5335"/>
                    </a:cubicBezTo>
                    <a:lnTo>
                      <a:pt x="1631" y="822"/>
                    </a:lnTo>
                    <a:cubicBezTo>
                      <a:pt x="1631" y="370"/>
                      <a:pt x="1274" y="1"/>
                      <a:pt x="8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187"/>
              <p:cNvSpPr/>
              <p:nvPr/>
            </p:nvSpPr>
            <p:spPr>
              <a:xfrm>
                <a:off x="1407037" y="1500144"/>
                <a:ext cx="265464" cy="71021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70" y="0"/>
                      <a:pt x="1" y="369"/>
                      <a:pt x="1" y="822"/>
                    </a:cubicBezTo>
                    <a:cubicBezTo>
                      <a:pt x="1" y="1274"/>
                      <a:pt x="370" y="1643"/>
                      <a:pt x="822" y="1643"/>
                    </a:cubicBezTo>
                    <a:lnTo>
                      <a:pt x="5323" y="1643"/>
                    </a:lnTo>
                    <a:cubicBezTo>
                      <a:pt x="5787" y="1643"/>
                      <a:pt x="6144" y="1274"/>
                      <a:pt x="6144" y="822"/>
                    </a:cubicBezTo>
                    <a:cubicBezTo>
                      <a:pt x="6144" y="369"/>
                      <a:pt x="5787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3" name="Google Shape;1183;p187"/>
            <p:cNvGrpSpPr/>
            <p:nvPr/>
          </p:nvGrpSpPr>
          <p:grpSpPr>
            <a:xfrm flipH="1">
              <a:off x="8667882" y="9"/>
              <a:ext cx="246413" cy="5143522"/>
              <a:chOff x="150966" y="9"/>
              <a:chExt cx="246413" cy="5143522"/>
            </a:xfrm>
          </p:grpSpPr>
          <p:sp>
            <p:nvSpPr>
              <p:cNvPr id="1184" name="Google Shape;1184;p187"/>
              <p:cNvSpPr/>
              <p:nvPr/>
            </p:nvSpPr>
            <p:spPr>
              <a:xfrm>
                <a:off x="209063" y="9"/>
                <a:ext cx="122472" cy="5143522"/>
              </a:xfrm>
              <a:custGeom>
                <a:rect b="b" l="l" r="r" t="t"/>
                <a:pathLst>
                  <a:path extrusionOk="0" h="119063" w="2835">
                    <a:moveTo>
                      <a:pt x="1" y="0"/>
                    </a:moveTo>
                    <a:lnTo>
                      <a:pt x="1" y="119063"/>
                    </a:lnTo>
                    <a:lnTo>
                      <a:pt x="2835" y="119063"/>
                    </a:lnTo>
                    <a:lnTo>
                      <a:pt x="283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85" name="Google Shape;1185;p187"/>
              <p:cNvGrpSpPr/>
              <p:nvPr/>
            </p:nvGrpSpPr>
            <p:grpSpPr>
              <a:xfrm>
                <a:off x="150966" y="2863422"/>
                <a:ext cx="246413" cy="739670"/>
                <a:chOff x="926875" y="5874100"/>
                <a:chExt cx="142600" cy="428050"/>
              </a:xfrm>
            </p:grpSpPr>
            <p:sp>
              <p:nvSpPr>
                <p:cNvPr id="1186" name="Google Shape;1186;p187"/>
                <p:cNvSpPr/>
                <p:nvPr/>
              </p:nvSpPr>
              <p:spPr>
                <a:xfrm>
                  <a:off x="957225" y="5892250"/>
                  <a:ext cx="81900" cy="393825"/>
                </a:xfrm>
                <a:custGeom>
                  <a:rect b="b" l="l" r="r" t="t"/>
                  <a:pathLst>
                    <a:path extrusionOk="0" h="15753" w="3276">
                      <a:moveTo>
                        <a:pt x="1" y="1"/>
                      </a:moveTo>
                      <a:lnTo>
                        <a:pt x="1" y="15753"/>
                      </a:lnTo>
                      <a:lnTo>
                        <a:pt x="3275" y="15753"/>
                      </a:lnTo>
                      <a:lnTo>
                        <a:pt x="327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7" name="Google Shape;1187;p187"/>
                <p:cNvSpPr/>
                <p:nvPr/>
              </p:nvSpPr>
              <p:spPr>
                <a:xfrm>
                  <a:off x="926875" y="6266100"/>
                  <a:ext cx="142600" cy="36050"/>
                </a:xfrm>
                <a:custGeom>
                  <a:rect b="b" l="l" r="r" t="t"/>
                  <a:pathLst>
                    <a:path extrusionOk="0" h="1442" w="5704">
                      <a:moveTo>
                        <a:pt x="727" y="1"/>
                      </a:moveTo>
                      <a:cubicBezTo>
                        <a:pt x="524" y="1"/>
                        <a:pt x="346" y="84"/>
                        <a:pt x="215" y="215"/>
                      </a:cubicBezTo>
                      <a:cubicBezTo>
                        <a:pt x="84" y="346"/>
                        <a:pt x="0" y="525"/>
                        <a:pt x="0" y="727"/>
                      </a:cubicBezTo>
                      <a:cubicBezTo>
                        <a:pt x="0" y="1120"/>
                        <a:pt x="322" y="1441"/>
                        <a:pt x="727" y="1441"/>
                      </a:cubicBezTo>
                      <a:lnTo>
                        <a:pt x="4989" y="1441"/>
                      </a:lnTo>
                      <a:cubicBezTo>
                        <a:pt x="5180" y="1441"/>
                        <a:pt x="5358" y="1370"/>
                        <a:pt x="5489" y="1239"/>
                      </a:cubicBezTo>
                      <a:cubicBezTo>
                        <a:pt x="5513" y="1215"/>
                        <a:pt x="5537" y="1191"/>
                        <a:pt x="5549" y="1180"/>
                      </a:cubicBezTo>
                      <a:cubicBezTo>
                        <a:pt x="5644" y="1049"/>
                        <a:pt x="5704" y="894"/>
                        <a:pt x="5704" y="727"/>
                      </a:cubicBezTo>
                      <a:cubicBezTo>
                        <a:pt x="5704" y="549"/>
                        <a:pt x="5644" y="394"/>
                        <a:pt x="5549" y="275"/>
                      </a:cubicBezTo>
                      <a:cubicBezTo>
                        <a:pt x="5418" y="108"/>
                        <a:pt x="5215" y="1"/>
                        <a:pt x="498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8" name="Google Shape;1188;p187"/>
                <p:cNvSpPr/>
                <p:nvPr/>
              </p:nvSpPr>
              <p:spPr>
                <a:xfrm>
                  <a:off x="926875" y="5874100"/>
                  <a:ext cx="142600" cy="36325"/>
                </a:xfrm>
                <a:custGeom>
                  <a:rect b="b" l="l" r="r" t="t"/>
                  <a:pathLst>
                    <a:path extrusionOk="0" h="1453" w="5704">
                      <a:moveTo>
                        <a:pt x="727" y="0"/>
                      </a:moveTo>
                      <a:cubicBezTo>
                        <a:pt x="322" y="0"/>
                        <a:pt x="0" y="322"/>
                        <a:pt x="0" y="727"/>
                      </a:cubicBezTo>
                      <a:cubicBezTo>
                        <a:pt x="0" y="1120"/>
                        <a:pt x="322" y="1453"/>
                        <a:pt x="727" y="1453"/>
                      </a:cubicBezTo>
                      <a:lnTo>
                        <a:pt x="4989" y="1453"/>
                      </a:lnTo>
                      <a:cubicBezTo>
                        <a:pt x="5215" y="1453"/>
                        <a:pt x="5418" y="1346"/>
                        <a:pt x="5549" y="1179"/>
                      </a:cubicBezTo>
                      <a:cubicBezTo>
                        <a:pt x="5644" y="1048"/>
                        <a:pt x="5704" y="893"/>
                        <a:pt x="5704" y="727"/>
                      </a:cubicBezTo>
                      <a:cubicBezTo>
                        <a:pt x="5704" y="560"/>
                        <a:pt x="5644" y="393"/>
                        <a:pt x="5549" y="274"/>
                      </a:cubicBezTo>
                      <a:cubicBezTo>
                        <a:pt x="5418" y="108"/>
                        <a:pt x="5215" y="0"/>
                        <a:pt x="49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0" name="Google Shape;1190;p188"/>
          <p:cNvGrpSpPr/>
          <p:nvPr/>
        </p:nvGrpSpPr>
        <p:grpSpPr>
          <a:xfrm flipH="1">
            <a:off x="-1129809" y="-1098749"/>
            <a:ext cx="10972784" cy="7242354"/>
            <a:chOff x="-1129809" y="-1098749"/>
            <a:chExt cx="10972784" cy="7242354"/>
          </a:xfrm>
        </p:grpSpPr>
        <p:sp>
          <p:nvSpPr>
            <p:cNvPr id="1191" name="Google Shape;1191;p188"/>
            <p:cNvSpPr/>
            <p:nvPr/>
          </p:nvSpPr>
          <p:spPr>
            <a:xfrm rot="-5690359">
              <a:off x="8570713" y="2471670"/>
              <a:ext cx="1007852" cy="1007852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>
                <a:alpha val="240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188"/>
            <p:cNvSpPr/>
            <p:nvPr/>
          </p:nvSpPr>
          <p:spPr>
            <a:xfrm rot="10381531">
              <a:off x="7226705" y="3533474"/>
              <a:ext cx="2475529" cy="2468967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6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188"/>
            <p:cNvSpPr/>
            <p:nvPr/>
          </p:nvSpPr>
          <p:spPr>
            <a:xfrm>
              <a:off x="5504025" y="4413197"/>
              <a:ext cx="1581963" cy="1554245"/>
            </a:xfrm>
            <a:custGeom>
              <a:rect b="b" l="l" r="r" t="t"/>
              <a:pathLst>
                <a:path extrusionOk="0" h="54056" w="55020">
                  <a:moveTo>
                    <a:pt x="27409" y="22218"/>
                  </a:moveTo>
                  <a:cubicBezTo>
                    <a:pt x="30147" y="22218"/>
                    <a:pt x="32374" y="24397"/>
                    <a:pt x="32374" y="27100"/>
                  </a:cubicBezTo>
                  <a:cubicBezTo>
                    <a:pt x="32374" y="29802"/>
                    <a:pt x="30147" y="31981"/>
                    <a:pt x="27409" y="31981"/>
                  </a:cubicBezTo>
                  <a:cubicBezTo>
                    <a:pt x="24658" y="31981"/>
                    <a:pt x="22432" y="29802"/>
                    <a:pt x="22432" y="27100"/>
                  </a:cubicBezTo>
                  <a:cubicBezTo>
                    <a:pt x="22432" y="24397"/>
                    <a:pt x="24658" y="22218"/>
                    <a:pt x="27409" y="22218"/>
                  </a:cubicBezTo>
                  <a:close/>
                  <a:moveTo>
                    <a:pt x="29099" y="6907"/>
                  </a:moveTo>
                  <a:cubicBezTo>
                    <a:pt x="39708" y="7752"/>
                    <a:pt x="48042" y="16467"/>
                    <a:pt x="48042" y="27100"/>
                  </a:cubicBezTo>
                  <a:cubicBezTo>
                    <a:pt x="48042" y="29767"/>
                    <a:pt x="47507" y="32326"/>
                    <a:pt x="46554" y="34660"/>
                  </a:cubicBezTo>
                  <a:lnTo>
                    <a:pt x="34779" y="28052"/>
                  </a:lnTo>
                  <a:cubicBezTo>
                    <a:pt x="34826" y="27742"/>
                    <a:pt x="34850" y="27421"/>
                    <a:pt x="34850" y="27100"/>
                  </a:cubicBezTo>
                  <a:cubicBezTo>
                    <a:pt x="34850" y="23635"/>
                    <a:pt x="32398" y="20742"/>
                    <a:pt x="29099" y="19980"/>
                  </a:cubicBezTo>
                  <a:lnTo>
                    <a:pt x="29099" y="6907"/>
                  </a:lnTo>
                  <a:close/>
                  <a:moveTo>
                    <a:pt x="26552" y="6847"/>
                  </a:moveTo>
                  <a:lnTo>
                    <a:pt x="26552" y="19837"/>
                  </a:lnTo>
                  <a:cubicBezTo>
                    <a:pt x="22837" y="20253"/>
                    <a:pt x="19955" y="23349"/>
                    <a:pt x="19955" y="27100"/>
                  </a:cubicBezTo>
                  <a:cubicBezTo>
                    <a:pt x="19955" y="27492"/>
                    <a:pt x="20003" y="27873"/>
                    <a:pt x="20063" y="28243"/>
                  </a:cubicBezTo>
                  <a:lnTo>
                    <a:pt x="8323" y="34827"/>
                  </a:lnTo>
                  <a:cubicBezTo>
                    <a:pt x="7323" y="32445"/>
                    <a:pt x="6775" y="29838"/>
                    <a:pt x="6775" y="27100"/>
                  </a:cubicBezTo>
                  <a:cubicBezTo>
                    <a:pt x="6775" y="16193"/>
                    <a:pt x="15550" y="7300"/>
                    <a:pt x="26552" y="6847"/>
                  </a:cubicBezTo>
                  <a:close/>
                  <a:moveTo>
                    <a:pt x="33993" y="30505"/>
                  </a:moveTo>
                  <a:lnTo>
                    <a:pt x="45447" y="36922"/>
                  </a:lnTo>
                  <a:cubicBezTo>
                    <a:pt x="41934" y="43149"/>
                    <a:pt x="35172" y="47364"/>
                    <a:pt x="27409" y="47364"/>
                  </a:cubicBezTo>
                  <a:cubicBezTo>
                    <a:pt x="19705" y="47364"/>
                    <a:pt x="12990" y="43221"/>
                    <a:pt x="9454" y="37077"/>
                  </a:cubicBezTo>
                  <a:lnTo>
                    <a:pt x="20908" y="30660"/>
                  </a:lnTo>
                  <a:cubicBezTo>
                    <a:pt x="22170" y="32898"/>
                    <a:pt x="24611" y="34410"/>
                    <a:pt x="27409" y="34410"/>
                  </a:cubicBezTo>
                  <a:cubicBezTo>
                    <a:pt x="30266" y="34410"/>
                    <a:pt x="32743" y="32826"/>
                    <a:pt x="33993" y="30505"/>
                  </a:cubicBezTo>
                  <a:close/>
                  <a:moveTo>
                    <a:pt x="26325" y="1"/>
                  </a:moveTo>
                  <a:cubicBezTo>
                    <a:pt x="25635" y="1"/>
                    <a:pt x="25063" y="572"/>
                    <a:pt x="25063" y="1275"/>
                  </a:cubicBezTo>
                  <a:lnTo>
                    <a:pt x="25063" y="3263"/>
                  </a:lnTo>
                  <a:cubicBezTo>
                    <a:pt x="25063" y="3382"/>
                    <a:pt x="25087" y="3490"/>
                    <a:pt x="25111" y="3597"/>
                  </a:cubicBezTo>
                  <a:cubicBezTo>
                    <a:pt x="23551" y="3740"/>
                    <a:pt x="22027" y="4037"/>
                    <a:pt x="20551" y="4466"/>
                  </a:cubicBezTo>
                  <a:cubicBezTo>
                    <a:pt x="20539" y="4359"/>
                    <a:pt x="20515" y="4263"/>
                    <a:pt x="20467" y="4156"/>
                  </a:cubicBezTo>
                  <a:lnTo>
                    <a:pt x="19694" y="2311"/>
                  </a:lnTo>
                  <a:cubicBezTo>
                    <a:pt x="19487" y="1826"/>
                    <a:pt x="19016" y="1537"/>
                    <a:pt x="18526" y="1537"/>
                  </a:cubicBezTo>
                  <a:cubicBezTo>
                    <a:pt x="18367" y="1537"/>
                    <a:pt x="18205" y="1568"/>
                    <a:pt x="18050" y="1632"/>
                  </a:cubicBezTo>
                  <a:lnTo>
                    <a:pt x="15872" y="2513"/>
                  </a:lnTo>
                  <a:cubicBezTo>
                    <a:pt x="15217" y="2787"/>
                    <a:pt x="14907" y="3537"/>
                    <a:pt x="15181" y="4180"/>
                  </a:cubicBezTo>
                  <a:lnTo>
                    <a:pt x="15967" y="6037"/>
                  </a:lnTo>
                  <a:cubicBezTo>
                    <a:pt x="16003" y="6121"/>
                    <a:pt x="16050" y="6192"/>
                    <a:pt x="16098" y="6264"/>
                  </a:cubicBezTo>
                  <a:cubicBezTo>
                    <a:pt x="14752" y="6966"/>
                    <a:pt x="13478" y="7800"/>
                    <a:pt x="12300" y="8740"/>
                  </a:cubicBezTo>
                  <a:cubicBezTo>
                    <a:pt x="12252" y="8657"/>
                    <a:pt x="12193" y="8585"/>
                    <a:pt x="12133" y="8526"/>
                  </a:cubicBezTo>
                  <a:lnTo>
                    <a:pt x="10681" y="7097"/>
                  </a:lnTo>
                  <a:cubicBezTo>
                    <a:pt x="10430" y="6853"/>
                    <a:pt x="10109" y="6731"/>
                    <a:pt x="9789" y="6731"/>
                  </a:cubicBezTo>
                  <a:cubicBezTo>
                    <a:pt x="9469" y="6731"/>
                    <a:pt x="9151" y="6853"/>
                    <a:pt x="8906" y="7097"/>
                  </a:cubicBezTo>
                  <a:lnTo>
                    <a:pt x="7252" y="8716"/>
                  </a:lnTo>
                  <a:cubicBezTo>
                    <a:pt x="6740" y="9216"/>
                    <a:pt x="6740" y="10026"/>
                    <a:pt x="7252" y="10526"/>
                  </a:cubicBezTo>
                  <a:lnTo>
                    <a:pt x="8704" y="11955"/>
                  </a:lnTo>
                  <a:cubicBezTo>
                    <a:pt x="8752" y="12002"/>
                    <a:pt x="8799" y="12038"/>
                    <a:pt x="8859" y="12074"/>
                  </a:cubicBezTo>
                  <a:cubicBezTo>
                    <a:pt x="7906" y="13205"/>
                    <a:pt x="7073" y="14431"/>
                    <a:pt x="6347" y="15717"/>
                  </a:cubicBezTo>
                  <a:cubicBezTo>
                    <a:pt x="6287" y="15681"/>
                    <a:pt x="6228" y="15646"/>
                    <a:pt x="6156" y="15622"/>
                  </a:cubicBezTo>
                  <a:lnTo>
                    <a:pt x="4251" y="14836"/>
                  </a:lnTo>
                  <a:cubicBezTo>
                    <a:pt x="4093" y="14772"/>
                    <a:pt x="3929" y="14741"/>
                    <a:pt x="3767" y="14741"/>
                  </a:cubicBezTo>
                  <a:cubicBezTo>
                    <a:pt x="3273" y="14741"/>
                    <a:pt x="2803" y="15027"/>
                    <a:pt x="2596" y="15503"/>
                  </a:cubicBezTo>
                  <a:lnTo>
                    <a:pt x="1703" y="17610"/>
                  </a:lnTo>
                  <a:cubicBezTo>
                    <a:pt x="1429" y="18265"/>
                    <a:pt x="1727" y="19003"/>
                    <a:pt x="2382" y="19277"/>
                  </a:cubicBezTo>
                  <a:lnTo>
                    <a:pt x="4287" y="20063"/>
                  </a:lnTo>
                  <a:cubicBezTo>
                    <a:pt x="4346" y="20087"/>
                    <a:pt x="4394" y="20099"/>
                    <a:pt x="4442" y="20111"/>
                  </a:cubicBezTo>
                  <a:cubicBezTo>
                    <a:pt x="3977" y="21563"/>
                    <a:pt x="3668" y="23087"/>
                    <a:pt x="3501" y="24647"/>
                  </a:cubicBezTo>
                  <a:cubicBezTo>
                    <a:pt x="3453" y="24635"/>
                    <a:pt x="3394" y="24623"/>
                    <a:pt x="3346" y="24623"/>
                  </a:cubicBezTo>
                  <a:lnTo>
                    <a:pt x="1263" y="24623"/>
                  </a:lnTo>
                  <a:cubicBezTo>
                    <a:pt x="572" y="24623"/>
                    <a:pt x="1" y="25195"/>
                    <a:pt x="1" y="25897"/>
                  </a:cubicBezTo>
                  <a:lnTo>
                    <a:pt x="1" y="28171"/>
                  </a:lnTo>
                  <a:cubicBezTo>
                    <a:pt x="1" y="28862"/>
                    <a:pt x="572" y="29433"/>
                    <a:pt x="1263" y="29433"/>
                  </a:cubicBezTo>
                  <a:lnTo>
                    <a:pt x="3346" y="29433"/>
                  </a:lnTo>
                  <a:cubicBezTo>
                    <a:pt x="3394" y="29433"/>
                    <a:pt x="3442" y="29421"/>
                    <a:pt x="3489" y="29421"/>
                  </a:cubicBezTo>
                  <a:cubicBezTo>
                    <a:pt x="3620" y="30719"/>
                    <a:pt x="3858" y="31993"/>
                    <a:pt x="4192" y="33219"/>
                  </a:cubicBezTo>
                  <a:cubicBezTo>
                    <a:pt x="4156" y="33231"/>
                    <a:pt x="4108" y="33231"/>
                    <a:pt x="4073" y="33243"/>
                  </a:cubicBezTo>
                  <a:lnTo>
                    <a:pt x="2132" y="33969"/>
                  </a:lnTo>
                  <a:cubicBezTo>
                    <a:pt x="1477" y="34219"/>
                    <a:pt x="1144" y="34958"/>
                    <a:pt x="1406" y="35613"/>
                  </a:cubicBezTo>
                  <a:lnTo>
                    <a:pt x="2227" y="37744"/>
                  </a:lnTo>
                  <a:cubicBezTo>
                    <a:pt x="2420" y="38248"/>
                    <a:pt x="2895" y="38555"/>
                    <a:pt x="3402" y="38555"/>
                  </a:cubicBezTo>
                  <a:cubicBezTo>
                    <a:pt x="3554" y="38555"/>
                    <a:pt x="3708" y="38527"/>
                    <a:pt x="3858" y="38470"/>
                  </a:cubicBezTo>
                  <a:lnTo>
                    <a:pt x="5787" y="37744"/>
                  </a:lnTo>
                  <a:cubicBezTo>
                    <a:pt x="5835" y="37732"/>
                    <a:pt x="5882" y="37708"/>
                    <a:pt x="5918" y="37684"/>
                  </a:cubicBezTo>
                  <a:cubicBezTo>
                    <a:pt x="6716" y="39244"/>
                    <a:pt x="7680" y="40696"/>
                    <a:pt x="8787" y="42042"/>
                  </a:cubicBezTo>
                  <a:cubicBezTo>
                    <a:pt x="8764" y="42066"/>
                    <a:pt x="8728" y="42078"/>
                    <a:pt x="8704" y="42113"/>
                  </a:cubicBezTo>
                  <a:lnTo>
                    <a:pt x="7252" y="43542"/>
                  </a:lnTo>
                  <a:cubicBezTo>
                    <a:pt x="6740" y="44030"/>
                    <a:pt x="6740" y="44852"/>
                    <a:pt x="7252" y="45340"/>
                  </a:cubicBezTo>
                  <a:lnTo>
                    <a:pt x="8906" y="46971"/>
                  </a:lnTo>
                  <a:cubicBezTo>
                    <a:pt x="9151" y="47209"/>
                    <a:pt x="9469" y="47328"/>
                    <a:pt x="9789" y="47328"/>
                  </a:cubicBezTo>
                  <a:cubicBezTo>
                    <a:pt x="10109" y="47328"/>
                    <a:pt x="10430" y="47209"/>
                    <a:pt x="10681" y="46971"/>
                  </a:cubicBezTo>
                  <a:lnTo>
                    <a:pt x="12133" y="45542"/>
                  </a:lnTo>
                  <a:cubicBezTo>
                    <a:pt x="12169" y="45495"/>
                    <a:pt x="12205" y="45459"/>
                    <a:pt x="12240" y="45411"/>
                  </a:cubicBezTo>
                  <a:cubicBezTo>
                    <a:pt x="13276" y="46245"/>
                    <a:pt x="14395" y="46995"/>
                    <a:pt x="15574" y="47650"/>
                  </a:cubicBezTo>
                  <a:cubicBezTo>
                    <a:pt x="15550" y="47685"/>
                    <a:pt x="15526" y="47733"/>
                    <a:pt x="15503" y="47769"/>
                  </a:cubicBezTo>
                  <a:lnTo>
                    <a:pt x="14681" y="49602"/>
                  </a:lnTo>
                  <a:cubicBezTo>
                    <a:pt x="14383" y="50245"/>
                    <a:pt x="14681" y="51007"/>
                    <a:pt x="15324" y="51281"/>
                  </a:cubicBezTo>
                  <a:lnTo>
                    <a:pt x="17479" y="52222"/>
                  </a:lnTo>
                  <a:cubicBezTo>
                    <a:pt x="17641" y="52292"/>
                    <a:pt x="17811" y="52326"/>
                    <a:pt x="17978" y="52326"/>
                  </a:cubicBezTo>
                  <a:cubicBezTo>
                    <a:pt x="18460" y="52326"/>
                    <a:pt x="18922" y="52047"/>
                    <a:pt x="19134" y="51579"/>
                  </a:cubicBezTo>
                  <a:lnTo>
                    <a:pt x="19967" y="49745"/>
                  </a:lnTo>
                  <a:cubicBezTo>
                    <a:pt x="19991" y="49686"/>
                    <a:pt x="20003" y="49626"/>
                    <a:pt x="20027" y="49567"/>
                  </a:cubicBezTo>
                  <a:cubicBezTo>
                    <a:pt x="21646" y="50079"/>
                    <a:pt x="23337" y="50436"/>
                    <a:pt x="25087" y="50602"/>
                  </a:cubicBezTo>
                  <a:cubicBezTo>
                    <a:pt x="25075" y="50662"/>
                    <a:pt x="25063" y="50722"/>
                    <a:pt x="25063" y="50793"/>
                  </a:cubicBezTo>
                  <a:lnTo>
                    <a:pt x="25063" y="52793"/>
                  </a:lnTo>
                  <a:cubicBezTo>
                    <a:pt x="25063" y="53484"/>
                    <a:pt x="25635" y="54055"/>
                    <a:pt x="26325" y="54055"/>
                  </a:cubicBezTo>
                  <a:lnTo>
                    <a:pt x="28695" y="54055"/>
                  </a:lnTo>
                  <a:cubicBezTo>
                    <a:pt x="29397" y="54055"/>
                    <a:pt x="29957" y="53484"/>
                    <a:pt x="29957" y="52793"/>
                  </a:cubicBezTo>
                  <a:lnTo>
                    <a:pt x="29957" y="50793"/>
                  </a:lnTo>
                  <a:cubicBezTo>
                    <a:pt x="29957" y="50722"/>
                    <a:pt x="29945" y="50650"/>
                    <a:pt x="29933" y="50579"/>
                  </a:cubicBezTo>
                  <a:cubicBezTo>
                    <a:pt x="31505" y="50424"/>
                    <a:pt x="33017" y="50114"/>
                    <a:pt x="34481" y="49674"/>
                  </a:cubicBezTo>
                  <a:cubicBezTo>
                    <a:pt x="34493" y="49745"/>
                    <a:pt x="34517" y="49829"/>
                    <a:pt x="34553" y="49900"/>
                  </a:cubicBezTo>
                  <a:lnTo>
                    <a:pt x="35338" y="51757"/>
                  </a:lnTo>
                  <a:cubicBezTo>
                    <a:pt x="35537" y="52236"/>
                    <a:pt x="36009" y="52529"/>
                    <a:pt x="36506" y="52529"/>
                  </a:cubicBezTo>
                  <a:cubicBezTo>
                    <a:pt x="36665" y="52529"/>
                    <a:pt x="36826" y="52499"/>
                    <a:pt x="36981" y="52436"/>
                  </a:cubicBezTo>
                  <a:lnTo>
                    <a:pt x="39148" y="51543"/>
                  </a:lnTo>
                  <a:cubicBezTo>
                    <a:pt x="39803" y="51281"/>
                    <a:pt x="40113" y="50531"/>
                    <a:pt x="39839" y="49876"/>
                  </a:cubicBezTo>
                  <a:lnTo>
                    <a:pt x="39053" y="48031"/>
                  </a:lnTo>
                  <a:cubicBezTo>
                    <a:pt x="39029" y="47959"/>
                    <a:pt x="38982" y="47888"/>
                    <a:pt x="38946" y="47816"/>
                  </a:cubicBezTo>
                  <a:cubicBezTo>
                    <a:pt x="40279" y="47102"/>
                    <a:pt x="41542" y="46257"/>
                    <a:pt x="42708" y="45304"/>
                  </a:cubicBezTo>
                  <a:cubicBezTo>
                    <a:pt x="42768" y="45388"/>
                    <a:pt x="42827" y="45471"/>
                    <a:pt x="42899" y="45542"/>
                  </a:cubicBezTo>
                  <a:lnTo>
                    <a:pt x="44351" y="46971"/>
                  </a:lnTo>
                  <a:cubicBezTo>
                    <a:pt x="44595" y="47209"/>
                    <a:pt x="44914" y="47328"/>
                    <a:pt x="45234" y="47328"/>
                  </a:cubicBezTo>
                  <a:cubicBezTo>
                    <a:pt x="45554" y="47328"/>
                    <a:pt x="45875" y="47209"/>
                    <a:pt x="46125" y="46971"/>
                  </a:cubicBezTo>
                  <a:lnTo>
                    <a:pt x="47780" y="45340"/>
                  </a:lnTo>
                  <a:cubicBezTo>
                    <a:pt x="48280" y="44852"/>
                    <a:pt x="48280" y="44030"/>
                    <a:pt x="47780" y="43542"/>
                  </a:cubicBezTo>
                  <a:lnTo>
                    <a:pt x="46328" y="42113"/>
                  </a:lnTo>
                  <a:cubicBezTo>
                    <a:pt x="46256" y="42042"/>
                    <a:pt x="46173" y="41982"/>
                    <a:pt x="46102" y="41935"/>
                  </a:cubicBezTo>
                  <a:cubicBezTo>
                    <a:pt x="47042" y="40792"/>
                    <a:pt x="47876" y="39577"/>
                    <a:pt x="48590" y="38268"/>
                  </a:cubicBezTo>
                  <a:cubicBezTo>
                    <a:pt x="48673" y="38339"/>
                    <a:pt x="48769" y="38399"/>
                    <a:pt x="48864" y="38434"/>
                  </a:cubicBezTo>
                  <a:lnTo>
                    <a:pt x="50781" y="39232"/>
                  </a:lnTo>
                  <a:cubicBezTo>
                    <a:pt x="50939" y="39296"/>
                    <a:pt x="51102" y="39327"/>
                    <a:pt x="51262" y="39327"/>
                  </a:cubicBezTo>
                  <a:cubicBezTo>
                    <a:pt x="51753" y="39327"/>
                    <a:pt x="52217" y="39038"/>
                    <a:pt x="52424" y="38553"/>
                  </a:cubicBezTo>
                  <a:lnTo>
                    <a:pt x="53329" y="36446"/>
                  </a:lnTo>
                  <a:cubicBezTo>
                    <a:pt x="53603" y="35803"/>
                    <a:pt x="53293" y="35053"/>
                    <a:pt x="52638" y="34779"/>
                  </a:cubicBezTo>
                  <a:lnTo>
                    <a:pt x="50733" y="33993"/>
                  </a:lnTo>
                  <a:cubicBezTo>
                    <a:pt x="50626" y="33958"/>
                    <a:pt x="50531" y="33934"/>
                    <a:pt x="50424" y="33922"/>
                  </a:cubicBezTo>
                  <a:cubicBezTo>
                    <a:pt x="50864" y="32457"/>
                    <a:pt x="51174" y="30945"/>
                    <a:pt x="51328" y="29374"/>
                  </a:cubicBezTo>
                  <a:cubicBezTo>
                    <a:pt x="51436" y="29409"/>
                    <a:pt x="51555" y="29433"/>
                    <a:pt x="51674" y="29433"/>
                  </a:cubicBezTo>
                  <a:lnTo>
                    <a:pt x="53757" y="29433"/>
                  </a:lnTo>
                  <a:cubicBezTo>
                    <a:pt x="54460" y="29433"/>
                    <a:pt x="55019" y="28862"/>
                    <a:pt x="55019" y="28171"/>
                  </a:cubicBezTo>
                  <a:lnTo>
                    <a:pt x="55019" y="25897"/>
                  </a:lnTo>
                  <a:cubicBezTo>
                    <a:pt x="55019" y="25195"/>
                    <a:pt x="54460" y="24623"/>
                    <a:pt x="53757" y="24623"/>
                  </a:cubicBezTo>
                  <a:lnTo>
                    <a:pt x="51674" y="24623"/>
                  </a:lnTo>
                  <a:cubicBezTo>
                    <a:pt x="51555" y="24623"/>
                    <a:pt x="51436" y="24647"/>
                    <a:pt x="51317" y="24683"/>
                  </a:cubicBezTo>
                  <a:cubicBezTo>
                    <a:pt x="51186" y="23385"/>
                    <a:pt x="50936" y="22111"/>
                    <a:pt x="50590" y="20885"/>
                  </a:cubicBezTo>
                  <a:cubicBezTo>
                    <a:pt x="50709" y="20873"/>
                    <a:pt x="50828" y="20861"/>
                    <a:pt x="50947" y="20813"/>
                  </a:cubicBezTo>
                  <a:lnTo>
                    <a:pt x="52888" y="20087"/>
                  </a:lnTo>
                  <a:cubicBezTo>
                    <a:pt x="53543" y="19837"/>
                    <a:pt x="53876" y="19099"/>
                    <a:pt x="53626" y="18444"/>
                  </a:cubicBezTo>
                  <a:lnTo>
                    <a:pt x="52793" y="16313"/>
                  </a:lnTo>
                  <a:cubicBezTo>
                    <a:pt x="52599" y="15813"/>
                    <a:pt x="52117" y="15508"/>
                    <a:pt x="51611" y="15508"/>
                  </a:cubicBezTo>
                  <a:cubicBezTo>
                    <a:pt x="51465" y="15508"/>
                    <a:pt x="51317" y="15533"/>
                    <a:pt x="51174" y="15586"/>
                  </a:cubicBezTo>
                  <a:lnTo>
                    <a:pt x="49233" y="16313"/>
                  </a:lnTo>
                  <a:cubicBezTo>
                    <a:pt x="49102" y="16360"/>
                    <a:pt x="48995" y="16432"/>
                    <a:pt x="48888" y="16515"/>
                  </a:cubicBezTo>
                  <a:cubicBezTo>
                    <a:pt x="48090" y="14955"/>
                    <a:pt x="47126" y="13503"/>
                    <a:pt x="46018" y="12169"/>
                  </a:cubicBezTo>
                  <a:cubicBezTo>
                    <a:pt x="46125" y="12110"/>
                    <a:pt x="46233" y="12038"/>
                    <a:pt x="46328" y="11955"/>
                  </a:cubicBezTo>
                  <a:lnTo>
                    <a:pt x="47780" y="10526"/>
                  </a:lnTo>
                  <a:cubicBezTo>
                    <a:pt x="48280" y="10026"/>
                    <a:pt x="48280" y="9216"/>
                    <a:pt x="47780" y="8716"/>
                  </a:cubicBezTo>
                  <a:lnTo>
                    <a:pt x="46125" y="7097"/>
                  </a:lnTo>
                  <a:cubicBezTo>
                    <a:pt x="45875" y="6853"/>
                    <a:pt x="45554" y="6731"/>
                    <a:pt x="45234" y="6731"/>
                  </a:cubicBezTo>
                  <a:cubicBezTo>
                    <a:pt x="44914" y="6731"/>
                    <a:pt x="44595" y="6853"/>
                    <a:pt x="44351" y="7097"/>
                  </a:cubicBezTo>
                  <a:lnTo>
                    <a:pt x="42899" y="8526"/>
                  </a:lnTo>
                  <a:cubicBezTo>
                    <a:pt x="42792" y="8621"/>
                    <a:pt x="42720" y="8728"/>
                    <a:pt x="42661" y="8847"/>
                  </a:cubicBezTo>
                  <a:cubicBezTo>
                    <a:pt x="41613" y="8014"/>
                    <a:pt x="40494" y="7252"/>
                    <a:pt x="39315" y="6597"/>
                  </a:cubicBezTo>
                  <a:cubicBezTo>
                    <a:pt x="39398" y="6502"/>
                    <a:pt x="39470" y="6407"/>
                    <a:pt x="39517" y="6287"/>
                  </a:cubicBezTo>
                  <a:lnTo>
                    <a:pt x="40351" y="4454"/>
                  </a:lnTo>
                  <a:cubicBezTo>
                    <a:pt x="40637" y="3811"/>
                    <a:pt x="40339" y="3061"/>
                    <a:pt x="39696" y="2775"/>
                  </a:cubicBezTo>
                  <a:lnTo>
                    <a:pt x="37541" y="1835"/>
                  </a:lnTo>
                  <a:cubicBezTo>
                    <a:pt x="37379" y="1764"/>
                    <a:pt x="37209" y="1731"/>
                    <a:pt x="37042" y="1731"/>
                  </a:cubicBezTo>
                  <a:cubicBezTo>
                    <a:pt x="36560" y="1731"/>
                    <a:pt x="36098" y="2009"/>
                    <a:pt x="35886" y="2477"/>
                  </a:cubicBezTo>
                  <a:lnTo>
                    <a:pt x="35065" y="4311"/>
                  </a:lnTo>
                  <a:cubicBezTo>
                    <a:pt x="35005" y="4430"/>
                    <a:pt x="34981" y="4561"/>
                    <a:pt x="34969" y="4692"/>
                  </a:cubicBezTo>
                  <a:cubicBezTo>
                    <a:pt x="33350" y="4156"/>
                    <a:pt x="31659" y="3787"/>
                    <a:pt x="29909" y="3620"/>
                  </a:cubicBezTo>
                  <a:cubicBezTo>
                    <a:pt x="29933" y="3501"/>
                    <a:pt x="29957" y="3394"/>
                    <a:pt x="29957" y="3263"/>
                  </a:cubicBezTo>
                  <a:lnTo>
                    <a:pt x="29957" y="1275"/>
                  </a:lnTo>
                  <a:cubicBezTo>
                    <a:pt x="29957" y="572"/>
                    <a:pt x="29397" y="1"/>
                    <a:pt x="28695" y="1"/>
                  </a:cubicBezTo>
                  <a:close/>
                </a:path>
              </a:pathLst>
            </a:custGeom>
            <a:solidFill>
              <a:schemeClr val="accent1">
                <a:alpha val="352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188"/>
            <p:cNvSpPr/>
            <p:nvPr/>
          </p:nvSpPr>
          <p:spPr>
            <a:xfrm rot="10381582">
              <a:off x="-1006111" y="-974679"/>
              <a:ext cx="2176012" cy="2170244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6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5" name="Google Shape;1195;p188"/>
          <p:cNvSpPr txBox="1"/>
          <p:nvPr>
            <p:ph type="title"/>
          </p:nvPr>
        </p:nvSpPr>
        <p:spPr>
          <a:xfrm>
            <a:off x="709350" y="537550"/>
            <a:ext cx="7725300" cy="4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196" name="Google Shape;1196;p188"/>
          <p:cNvGrpSpPr/>
          <p:nvPr/>
        </p:nvGrpSpPr>
        <p:grpSpPr>
          <a:xfrm>
            <a:off x="7213579" y="4485138"/>
            <a:ext cx="1932971" cy="666322"/>
            <a:chOff x="7213579" y="4485138"/>
            <a:chExt cx="1932971" cy="666322"/>
          </a:xfrm>
        </p:grpSpPr>
        <p:sp>
          <p:nvSpPr>
            <p:cNvPr id="1197" name="Google Shape;1197;p188"/>
            <p:cNvSpPr/>
            <p:nvPr/>
          </p:nvSpPr>
          <p:spPr>
            <a:xfrm rot="10800000">
              <a:off x="8271019" y="4560750"/>
              <a:ext cx="875530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188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188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188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01" name="Google Shape;1201;p188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1202" name="Google Shape;1202;p188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3" name="Google Shape;1203;p188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4" name="Google Shape;1204;p188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05" name="Google Shape;1205;p188"/>
          <p:cNvGrpSpPr/>
          <p:nvPr/>
        </p:nvGrpSpPr>
        <p:grpSpPr>
          <a:xfrm rot="10800000">
            <a:off x="4" y="-12"/>
            <a:ext cx="1932971" cy="666322"/>
            <a:chOff x="7213579" y="4485138"/>
            <a:chExt cx="1932971" cy="666322"/>
          </a:xfrm>
        </p:grpSpPr>
        <p:sp>
          <p:nvSpPr>
            <p:cNvPr id="1206" name="Google Shape;1206;p188"/>
            <p:cNvSpPr/>
            <p:nvPr/>
          </p:nvSpPr>
          <p:spPr>
            <a:xfrm rot="10800000">
              <a:off x="8271019" y="4560750"/>
              <a:ext cx="875530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188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188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188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10" name="Google Shape;1210;p188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1211" name="Google Shape;1211;p188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2" name="Google Shape;1212;p188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3" name="Google Shape;1213;p188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2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5" name="Google Shape;1215;p189"/>
          <p:cNvGrpSpPr/>
          <p:nvPr/>
        </p:nvGrpSpPr>
        <p:grpSpPr>
          <a:xfrm rot="10800000">
            <a:off x="-1129809" y="-1098749"/>
            <a:ext cx="10972784" cy="7242354"/>
            <a:chOff x="-1129809" y="-1098749"/>
            <a:chExt cx="10972784" cy="7242354"/>
          </a:xfrm>
        </p:grpSpPr>
        <p:sp>
          <p:nvSpPr>
            <p:cNvPr id="1216" name="Google Shape;1216;p189"/>
            <p:cNvSpPr/>
            <p:nvPr/>
          </p:nvSpPr>
          <p:spPr>
            <a:xfrm rot="-5690359">
              <a:off x="8570713" y="2471670"/>
              <a:ext cx="1007852" cy="1007852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>
                <a:alpha val="240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189"/>
            <p:cNvSpPr/>
            <p:nvPr/>
          </p:nvSpPr>
          <p:spPr>
            <a:xfrm rot="10381531">
              <a:off x="7226705" y="3533474"/>
              <a:ext cx="2475529" cy="2468967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6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189"/>
            <p:cNvSpPr/>
            <p:nvPr/>
          </p:nvSpPr>
          <p:spPr>
            <a:xfrm>
              <a:off x="5504025" y="4413197"/>
              <a:ext cx="1581963" cy="1554245"/>
            </a:xfrm>
            <a:custGeom>
              <a:rect b="b" l="l" r="r" t="t"/>
              <a:pathLst>
                <a:path extrusionOk="0" h="54056" w="55020">
                  <a:moveTo>
                    <a:pt x="27409" y="22218"/>
                  </a:moveTo>
                  <a:cubicBezTo>
                    <a:pt x="30147" y="22218"/>
                    <a:pt x="32374" y="24397"/>
                    <a:pt x="32374" y="27100"/>
                  </a:cubicBezTo>
                  <a:cubicBezTo>
                    <a:pt x="32374" y="29802"/>
                    <a:pt x="30147" y="31981"/>
                    <a:pt x="27409" y="31981"/>
                  </a:cubicBezTo>
                  <a:cubicBezTo>
                    <a:pt x="24658" y="31981"/>
                    <a:pt x="22432" y="29802"/>
                    <a:pt x="22432" y="27100"/>
                  </a:cubicBezTo>
                  <a:cubicBezTo>
                    <a:pt x="22432" y="24397"/>
                    <a:pt x="24658" y="22218"/>
                    <a:pt x="27409" y="22218"/>
                  </a:cubicBezTo>
                  <a:close/>
                  <a:moveTo>
                    <a:pt x="29099" y="6907"/>
                  </a:moveTo>
                  <a:cubicBezTo>
                    <a:pt x="39708" y="7752"/>
                    <a:pt x="48042" y="16467"/>
                    <a:pt x="48042" y="27100"/>
                  </a:cubicBezTo>
                  <a:cubicBezTo>
                    <a:pt x="48042" y="29767"/>
                    <a:pt x="47507" y="32326"/>
                    <a:pt x="46554" y="34660"/>
                  </a:cubicBezTo>
                  <a:lnTo>
                    <a:pt x="34779" y="28052"/>
                  </a:lnTo>
                  <a:cubicBezTo>
                    <a:pt x="34826" y="27742"/>
                    <a:pt x="34850" y="27421"/>
                    <a:pt x="34850" y="27100"/>
                  </a:cubicBezTo>
                  <a:cubicBezTo>
                    <a:pt x="34850" y="23635"/>
                    <a:pt x="32398" y="20742"/>
                    <a:pt x="29099" y="19980"/>
                  </a:cubicBezTo>
                  <a:lnTo>
                    <a:pt x="29099" y="6907"/>
                  </a:lnTo>
                  <a:close/>
                  <a:moveTo>
                    <a:pt x="26552" y="6847"/>
                  </a:moveTo>
                  <a:lnTo>
                    <a:pt x="26552" y="19837"/>
                  </a:lnTo>
                  <a:cubicBezTo>
                    <a:pt x="22837" y="20253"/>
                    <a:pt x="19955" y="23349"/>
                    <a:pt x="19955" y="27100"/>
                  </a:cubicBezTo>
                  <a:cubicBezTo>
                    <a:pt x="19955" y="27492"/>
                    <a:pt x="20003" y="27873"/>
                    <a:pt x="20063" y="28243"/>
                  </a:cubicBezTo>
                  <a:lnTo>
                    <a:pt x="8323" y="34827"/>
                  </a:lnTo>
                  <a:cubicBezTo>
                    <a:pt x="7323" y="32445"/>
                    <a:pt x="6775" y="29838"/>
                    <a:pt x="6775" y="27100"/>
                  </a:cubicBezTo>
                  <a:cubicBezTo>
                    <a:pt x="6775" y="16193"/>
                    <a:pt x="15550" y="7300"/>
                    <a:pt x="26552" y="6847"/>
                  </a:cubicBezTo>
                  <a:close/>
                  <a:moveTo>
                    <a:pt x="33993" y="30505"/>
                  </a:moveTo>
                  <a:lnTo>
                    <a:pt x="45447" y="36922"/>
                  </a:lnTo>
                  <a:cubicBezTo>
                    <a:pt x="41934" y="43149"/>
                    <a:pt x="35172" y="47364"/>
                    <a:pt x="27409" y="47364"/>
                  </a:cubicBezTo>
                  <a:cubicBezTo>
                    <a:pt x="19705" y="47364"/>
                    <a:pt x="12990" y="43221"/>
                    <a:pt x="9454" y="37077"/>
                  </a:cubicBezTo>
                  <a:lnTo>
                    <a:pt x="20908" y="30660"/>
                  </a:lnTo>
                  <a:cubicBezTo>
                    <a:pt x="22170" y="32898"/>
                    <a:pt x="24611" y="34410"/>
                    <a:pt x="27409" y="34410"/>
                  </a:cubicBezTo>
                  <a:cubicBezTo>
                    <a:pt x="30266" y="34410"/>
                    <a:pt x="32743" y="32826"/>
                    <a:pt x="33993" y="30505"/>
                  </a:cubicBezTo>
                  <a:close/>
                  <a:moveTo>
                    <a:pt x="26325" y="1"/>
                  </a:moveTo>
                  <a:cubicBezTo>
                    <a:pt x="25635" y="1"/>
                    <a:pt x="25063" y="572"/>
                    <a:pt x="25063" y="1275"/>
                  </a:cubicBezTo>
                  <a:lnTo>
                    <a:pt x="25063" y="3263"/>
                  </a:lnTo>
                  <a:cubicBezTo>
                    <a:pt x="25063" y="3382"/>
                    <a:pt x="25087" y="3490"/>
                    <a:pt x="25111" y="3597"/>
                  </a:cubicBezTo>
                  <a:cubicBezTo>
                    <a:pt x="23551" y="3740"/>
                    <a:pt x="22027" y="4037"/>
                    <a:pt x="20551" y="4466"/>
                  </a:cubicBezTo>
                  <a:cubicBezTo>
                    <a:pt x="20539" y="4359"/>
                    <a:pt x="20515" y="4263"/>
                    <a:pt x="20467" y="4156"/>
                  </a:cubicBezTo>
                  <a:lnTo>
                    <a:pt x="19694" y="2311"/>
                  </a:lnTo>
                  <a:cubicBezTo>
                    <a:pt x="19487" y="1826"/>
                    <a:pt x="19016" y="1537"/>
                    <a:pt x="18526" y="1537"/>
                  </a:cubicBezTo>
                  <a:cubicBezTo>
                    <a:pt x="18367" y="1537"/>
                    <a:pt x="18205" y="1568"/>
                    <a:pt x="18050" y="1632"/>
                  </a:cubicBezTo>
                  <a:lnTo>
                    <a:pt x="15872" y="2513"/>
                  </a:lnTo>
                  <a:cubicBezTo>
                    <a:pt x="15217" y="2787"/>
                    <a:pt x="14907" y="3537"/>
                    <a:pt x="15181" y="4180"/>
                  </a:cubicBezTo>
                  <a:lnTo>
                    <a:pt x="15967" y="6037"/>
                  </a:lnTo>
                  <a:cubicBezTo>
                    <a:pt x="16003" y="6121"/>
                    <a:pt x="16050" y="6192"/>
                    <a:pt x="16098" y="6264"/>
                  </a:cubicBezTo>
                  <a:cubicBezTo>
                    <a:pt x="14752" y="6966"/>
                    <a:pt x="13478" y="7800"/>
                    <a:pt x="12300" y="8740"/>
                  </a:cubicBezTo>
                  <a:cubicBezTo>
                    <a:pt x="12252" y="8657"/>
                    <a:pt x="12193" y="8585"/>
                    <a:pt x="12133" y="8526"/>
                  </a:cubicBezTo>
                  <a:lnTo>
                    <a:pt x="10681" y="7097"/>
                  </a:lnTo>
                  <a:cubicBezTo>
                    <a:pt x="10430" y="6853"/>
                    <a:pt x="10109" y="6731"/>
                    <a:pt x="9789" y="6731"/>
                  </a:cubicBezTo>
                  <a:cubicBezTo>
                    <a:pt x="9469" y="6731"/>
                    <a:pt x="9151" y="6853"/>
                    <a:pt x="8906" y="7097"/>
                  </a:cubicBezTo>
                  <a:lnTo>
                    <a:pt x="7252" y="8716"/>
                  </a:lnTo>
                  <a:cubicBezTo>
                    <a:pt x="6740" y="9216"/>
                    <a:pt x="6740" y="10026"/>
                    <a:pt x="7252" y="10526"/>
                  </a:cubicBezTo>
                  <a:lnTo>
                    <a:pt x="8704" y="11955"/>
                  </a:lnTo>
                  <a:cubicBezTo>
                    <a:pt x="8752" y="12002"/>
                    <a:pt x="8799" y="12038"/>
                    <a:pt x="8859" y="12074"/>
                  </a:cubicBezTo>
                  <a:cubicBezTo>
                    <a:pt x="7906" y="13205"/>
                    <a:pt x="7073" y="14431"/>
                    <a:pt x="6347" y="15717"/>
                  </a:cubicBezTo>
                  <a:cubicBezTo>
                    <a:pt x="6287" y="15681"/>
                    <a:pt x="6228" y="15646"/>
                    <a:pt x="6156" y="15622"/>
                  </a:cubicBezTo>
                  <a:lnTo>
                    <a:pt x="4251" y="14836"/>
                  </a:lnTo>
                  <a:cubicBezTo>
                    <a:pt x="4093" y="14772"/>
                    <a:pt x="3929" y="14741"/>
                    <a:pt x="3767" y="14741"/>
                  </a:cubicBezTo>
                  <a:cubicBezTo>
                    <a:pt x="3273" y="14741"/>
                    <a:pt x="2803" y="15027"/>
                    <a:pt x="2596" y="15503"/>
                  </a:cubicBezTo>
                  <a:lnTo>
                    <a:pt x="1703" y="17610"/>
                  </a:lnTo>
                  <a:cubicBezTo>
                    <a:pt x="1429" y="18265"/>
                    <a:pt x="1727" y="19003"/>
                    <a:pt x="2382" y="19277"/>
                  </a:cubicBezTo>
                  <a:lnTo>
                    <a:pt x="4287" y="20063"/>
                  </a:lnTo>
                  <a:cubicBezTo>
                    <a:pt x="4346" y="20087"/>
                    <a:pt x="4394" y="20099"/>
                    <a:pt x="4442" y="20111"/>
                  </a:cubicBezTo>
                  <a:cubicBezTo>
                    <a:pt x="3977" y="21563"/>
                    <a:pt x="3668" y="23087"/>
                    <a:pt x="3501" y="24647"/>
                  </a:cubicBezTo>
                  <a:cubicBezTo>
                    <a:pt x="3453" y="24635"/>
                    <a:pt x="3394" y="24623"/>
                    <a:pt x="3346" y="24623"/>
                  </a:cubicBezTo>
                  <a:lnTo>
                    <a:pt x="1263" y="24623"/>
                  </a:lnTo>
                  <a:cubicBezTo>
                    <a:pt x="572" y="24623"/>
                    <a:pt x="1" y="25195"/>
                    <a:pt x="1" y="25897"/>
                  </a:cubicBezTo>
                  <a:lnTo>
                    <a:pt x="1" y="28171"/>
                  </a:lnTo>
                  <a:cubicBezTo>
                    <a:pt x="1" y="28862"/>
                    <a:pt x="572" y="29433"/>
                    <a:pt x="1263" y="29433"/>
                  </a:cubicBezTo>
                  <a:lnTo>
                    <a:pt x="3346" y="29433"/>
                  </a:lnTo>
                  <a:cubicBezTo>
                    <a:pt x="3394" y="29433"/>
                    <a:pt x="3442" y="29421"/>
                    <a:pt x="3489" y="29421"/>
                  </a:cubicBezTo>
                  <a:cubicBezTo>
                    <a:pt x="3620" y="30719"/>
                    <a:pt x="3858" y="31993"/>
                    <a:pt x="4192" y="33219"/>
                  </a:cubicBezTo>
                  <a:cubicBezTo>
                    <a:pt x="4156" y="33231"/>
                    <a:pt x="4108" y="33231"/>
                    <a:pt x="4073" y="33243"/>
                  </a:cubicBezTo>
                  <a:lnTo>
                    <a:pt x="2132" y="33969"/>
                  </a:lnTo>
                  <a:cubicBezTo>
                    <a:pt x="1477" y="34219"/>
                    <a:pt x="1144" y="34958"/>
                    <a:pt x="1406" y="35613"/>
                  </a:cubicBezTo>
                  <a:lnTo>
                    <a:pt x="2227" y="37744"/>
                  </a:lnTo>
                  <a:cubicBezTo>
                    <a:pt x="2420" y="38248"/>
                    <a:pt x="2895" y="38555"/>
                    <a:pt x="3402" y="38555"/>
                  </a:cubicBezTo>
                  <a:cubicBezTo>
                    <a:pt x="3554" y="38555"/>
                    <a:pt x="3708" y="38527"/>
                    <a:pt x="3858" y="38470"/>
                  </a:cubicBezTo>
                  <a:lnTo>
                    <a:pt x="5787" y="37744"/>
                  </a:lnTo>
                  <a:cubicBezTo>
                    <a:pt x="5835" y="37732"/>
                    <a:pt x="5882" y="37708"/>
                    <a:pt x="5918" y="37684"/>
                  </a:cubicBezTo>
                  <a:cubicBezTo>
                    <a:pt x="6716" y="39244"/>
                    <a:pt x="7680" y="40696"/>
                    <a:pt x="8787" y="42042"/>
                  </a:cubicBezTo>
                  <a:cubicBezTo>
                    <a:pt x="8764" y="42066"/>
                    <a:pt x="8728" y="42078"/>
                    <a:pt x="8704" y="42113"/>
                  </a:cubicBezTo>
                  <a:lnTo>
                    <a:pt x="7252" y="43542"/>
                  </a:lnTo>
                  <a:cubicBezTo>
                    <a:pt x="6740" y="44030"/>
                    <a:pt x="6740" y="44852"/>
                    <a:pt x="7252" y="45340"/>
                  </a:cubicBezTo>
                  <a:lnTo>
                    <a:pt x="8906" y="46971"/>
                  </a:lnTo>
                  <a:cubicBezTo>
                    <a:pt x="9151" y="47209"/>
                    <a:pt x="9469" y="47328"/>
                    <a:pt x="9789" y="47328"/>
                  </a:cubicBezTo>
                  <a:cubicBezTo>
                    <a:pt x="10109" y="47328"/>
                    <a:pt x="10430" y="47209"/>
                    <a:pt x="10681" y="46971"/>
                  </a:cubicBezTo>
                  <a:lnTo>
                    <a:pt x="12133" y="45542"/>
                  </a:lnTo>
                  <a:cubicBezTo>
                    <a:pt x="12169" y="45495"/>
                    <a:pt x="12205" y="45459"/>
                    <a:pt x="12240" y="45411"/>
                  </a:cubicBezTo>
                  <a:cubicBezTo>
                    <a:pt x="13276" y="46245"/>
                    <a:pt x="14395" y="46995"/>
                    <a:pt x="15574" y="47650"/>
                  </a:cubicBezTo>
                  <a:cubicBezTo>
                    <a:pt x="15550" y="47685"/>
                    <a:pt x="15526" y="47733"/>
                    <a:pt x="15503" y="47769"/>
                  </a:cubicBezTo>
                  <a:lnTo>
                    <a:pt x="14681" y="49602"/>
                  </a:lnTo>
                  <a:cubicBezTo>
                    <a:pt x="14383" y="50245"/>
                    <a:pt x="14681" y="51007"/>
                    <a:pt x="15324" y="51281"/>
                  </a:cubicBezTo>
                  <a:lnTo>
                    <a:pt x="17479" y="52222"/>
                  </a:lnTo>
                  <a:cubicBezTo>
                    <a:pt x="17641" y="52292"/>
                    <a:pt x="17811" y="52326"/>
                    <a:pt x="17978" y="52326"/>
                  </a:cubicBezTo>
                  <a:cubicBezTo>
                    <a:pt x="18460" y="52326"/>
                    <a:pt x="18922" y="52047"/>
                    <a:pt x="19134" y="51579"/>
                  </a:cubicBezTo>
                  <a:lnTo>
                    <a:pt x="19967" y="49745"/>
                  </a:lnTo>
                  <a:cubicBezTo>
                    <a:pt x="19991" y="49686"/>
                    <a:pt x="20003" y="49626"/>
                    <a:pt x="20027" y="49567"/>
                  </a:cubicBezTo>
                  <a:cubicBezTo>
                    <a:pt x="21646" y="50079"/>
                    <a:pt x="23337" y="50436"/>
                    <a:pt x="25087" y="50602"/>
                  </a:cubicBezTo>
                  <a:cubicBezTo>
                    <a:pt x="25075" y="50662"/>
                    <a:pt x="25063" y="50722"/>
                    <a:pt x="25063" y="50793"/>
                  </a:cubicBezTo>
                  <a:lnTo>
                    <a:pt x="25063" y="52793"/>
                  </a:lnTo>
                  <a:cubicBezTo>
                    <a:pt x="25063" y="53484"/>
                    <a:pt x="25635" y="54055"/>
                    <a:pt x="26325" y="54055"/>
                  </a:cubicBezTo>
                  <a:lnTo>
                    <a:pt x="28695" y="54055"/>
                  </a:lnTo>
                  <a:cubicBezTo>
                    <a:pt x="29397" y="54055"/>
                    <a:pt x="29957" y="53484"/>
                    <a:pt x="29957" y="52793"/>
                  </a:cubicBezTo>
                  <a:lnTo>
                    <a:pt x="29957" y="50793"/>
                  </a:lnTo>
                  <a:cubicBezTo>
                    <a:pt x="29957" y="50722"/>
                    <a:pt x="29945" y="50650"/>
                    <a:pt x="29933" y="50579"/>
                  </a:cubicBezTo>
                  <a:cubicBezTo>
                    <a:pt x="31505" y="50424"/>
                    <a:pt x="33017" y="50114"/>
                    <a:pt x="34481" y="49674"/>
                  </a:cubicBezTo>
                  <a:cubicBezTo>
                    <a:pt x="34493" y="49745"/>
                    <a:pt x="34517" y="49829"/>
                    <a:pt x="34553" y="49900"/>
                  </a:cubicBezTo>
                  <a:lnTo>
                    <a:pt x="35338" y="51757"/>
                  </a:lnTo>
                  <a:cubicBezTo>
                    <a:pt x="35537" y="52236"/>
                    <a:pt x="36009" y="52529"/>
                    <a:pt x="36506" y="52529"/>
                  </a:cubicBezTo>
                  <a:cubicBezTo>
                    <a:pt x="36665" y="52529"/>
                    <a:pt x="36826" y="52499"/>
                    <a:pt x="36981" y="52436"/>
                  </a:cubicBezTo>
                  <a:lnTo>
                    <a:pt x="39148" y="51543"/>
                  </a:lnTo>
                  <a:cubicBezTo>
                    <a:pt x="39803" y="51281"/>
                    <a:pt x="40113" y="50531"/>
                    <a:pt x="39839" y="49876"/>
                  </a:cubicBezTo>
                  <a:lnTo>
                    <a:pt x="39053" y="48031"/>
                  </a:lnTo>
                  <a:cubicBezTo>
                    <a:pt x="39029" y="47959"/>
                    <a:pt x="38982" y="47888"/>
                    <a:pt x="38946" y="47816"/>
                  </a:cubicBezTo>
                  <a:cubicBezTo>
                    <a:pt x="40279" y="47102"/>
                    <a:pt x="41542" y="46257"/>
                    <a:pt x="42708" y="45304"/>
                  </a:cubicBezTo>
                  <a:cubicBezTo>
                    <a:pt x="42768" y="45388"/>
                    <a:pt x="42827" y="45471"/>
                    <a:pt x="42899" y="45542"/>
                  </a:cubicBezTo>
                  <a:lnTo>
                    <a:pt x="44351" y="46971"/>
                  </a:lnTo>
                  <a:cubicBezTo>
                    <a:pt x="44595" y="47209"/>
                    <a:pt x="44914" y="47328"/>
                    <a:pt x="45234" y="47328"/>
                  </a:cubicBezTo>
                  <a:cubicBezTo>
                    <a:pt x="45554" y="47328"/>
                    <a:pt x="45875" y="47209"/>
                    <a:pt x="46125" y="46971"/>
                  </a:cubicBezTo>
                  <a:lnTo>
                    <a:pt x="47780" y="45340"/>
                  </a:lnTo>
                  <a:cubicBezTo>
                    <a:pt x="48280" y="44852"/>
                    <a:pt x="48280" y="44030"/>
                    <a:pt x="47780" y="43542"/>
                  </a:cubicBezTo>
                  <a:lnTo>
                    <a:pt x="46328" y="42113"/>
                  </a:lnTo>
                  <a:cubicBezTo>
                    <a:pt x="46256" y="42042"/>
                    <a:pt x="46173" y="41982"/>
                    <a:pt x="46102" y="41935"/>
                  </a:cubicBezTo>
                  <a:cubicBezTo>
                    <a:pt x="47042" y="40792"/>
                    <a:pt x="47876" y="39577"/>
                    <a:pt x="48590" y="38268"/>
                  </a:cubicBezTo>
                  <a:cubicBezTo>
                    <a:pt x="48673" y="38339"/>
                    <a:pt x="48769" y="38399"/>
                    <a:pt x="48864" y="38434"/>
                  </a:cubicBezTo>
                  <a:lnTo>
                    <a:pt x="50781" y="39232"/>
                  </a:lnTo>
                  <a:cubicBezTo>
                    <a:pt x="50939" y="39296"/>
                    <a:pt x="51102" y="39327"/>
                    <a:pt x="51262" y="39327"/>
                  </a:cubicBezTo>
                  <a:cubicBezTo>
                    <a:pt x="51753" y="39327"/>
                    <a:pt x="52217" y="39038"/>
                    <a:pt x="52424" y="38553"/>
                  </a:cubicBezTo>
                  <a:lnTo>
                    <a:pt x="53329" y="36446"/>
                  </a:lnTo>
                  <a:cubicBezTo>
                    <a:pt x="53603" y="35803"/>
                    <a:pt x="53293" y="35053"/>
                    <a:pt x="52638" y="34779"/>
                  </a:cubicBezTo>
                  <a:lnTo>
                    <a:pt x="50733" y="33993"/>
                  </a:lnTo>
                  <a:cubicBezTo>
                    <a:pt x="50626" y="33958"/>
                    <a:pt x="50531" y="33934"/>
                    <a:pt x="50424" y="33922"/>
                  </a:cubicBezTo>
                  <a:cubicBezTo>
                    <a:pt x="50864" y="32457"/>
                    <a:pt x="51174" y="30945"/>
                    <a:pt x="51328" y="29374"/>
                  </a:cubicBezTo>
                  <a:cubicBezTo>
                    <a:pt x="51436" y="29409"/>
                    <a:pt x="51555" y="29433"/>
                    <a:pt x="51674" y="29433"/>
                  </a:cubicBezTo>
                  <a:lnTo>
                    <a:pt x="53757" y="29433"/>
                  </a:lnTo>
                  <a:cubicBezTo>
                    <a:pt x="54460" y="29433"/>
                    <a:pt x="55019" y="28862"/>
                    <a:pt x="55019" y="28171"/>
                  </a:cubicBezTo>
                  <a:lnTo>
                    <a:pt x="55019" y="25897"/>
                  </a:lnTo>
                  <a:cubicBezTo>
                    <a:pt x="55019" y="25195"/>
                    <a:pt x="54460" y="24623"/>
                    <a:pt x="53757" y="24623"/>
                  </a:cubicBezTo>
                  <a:lnTo>
                    <a:pt x="51674" y="24623"/>
                  </a:lnTo>
                  <a:cubicBezTo>
                    <a:pt x="51555" y="24623"/>
                    <a:pt x="51436" y="24647"/>
                    <a:pt x="51317" y="24683"/>
                  </a:cubicBezTo>
                  <a:cubicBezTo>
                    <a:pt x="51186" y="23385"/>
                    <a:pt x="50936" y="22111"/>
                    <a:pt x="50590" y="20885"/>
                  </a:cubicBezTo>
                  <a:cubicBezTo>
                    <a:pt x="50709" y="20873"/>
                    <a:pt x="50828" y="20861"/>
                    <a:pt x="50947" y="20813"/>
                  </a:cubicBezTo>
                  <a:lnTo>
                    <a:pt x="52888" y="20087"/>
                  </a:lnTo>
                  <a:cubicBezTo>
                    <a:pt x="53543" y="19837"/>
                    <a:pt x="53876" y="19099"/>
                    <a:pt x="53626" y="18444"/>
                  </a:cubicBezTo>
                  <a:lnTo>
                    <a:pt x="52793" y="16313"/>
                  </a:lnTo>
                  <a:cubicBezTo>
                    <a:pt x="52599" y="15813"/>
                    <a:pt x="52117" y="15508"/>
                    <a:pt x="51611" y="15508"/>
                  </a:cubicBezTo>
                  <a:cubicBezTo>
                    <a:pt x="51465" y="15508"/>
                    <a:pt x="51317" y="15533"/>
                    <a:pt x="51174" y="15586"/>
                  </a:cubicBezTo>
                  <a:lnTo>
                    <a:pt x="49233" y="16313"/>
                  </a:lnTo>
                  <a:cubicBezTo>
                    <a:pt x="49102" y="16360"/>
                    <a:pt x="48995" y="16432"/>
                    <a:pt x="48888" y="16515"/>
                  </a:cubicBezTo>
                  <a:cubicBezTo>
                    <a:pt x="48090" y="14955"/>
                    <a:pt x="47126" y="13503"/>
                    <a:pt x="46018" y="12169"/>
                  </a:cubicBezTo>
                  <a:cubicBezTo>
                    <a:pt x="46125" y="12110"/>
                    <a:pt x="46233" y="12038"/>
                    <a:pt x="46328" y="11955"/>
                  </a:cubicBezTo>
                  <a:lnTo>
                    <a:pt x="47780" y="10526"/>
                  </a:lnTo>
                  <a:cubicBezTo>
                    <a:pt x="48280" y="10026"/>
                    <a:pt x="48280" y="9216"/>
                    <a:pt x="47780" y="8716"/>
                  </a:cubicBezTo>
                  <a:lnTo>
                    <a:pt x="46125" y="7097"/>
                  </a:lnTo>
                  <a:cubicBezTo>
                    <a:pt x="45875" y="6853"/>
                    <a:pt x="45554" y="6731"/>
                    <a:pt x="45234" y="6731"/>
                  </a:cubicBezTo>
                  <a:cubicBezTo>
                    <a:pt x="44914" y="6731"/>
                    <a:pt x="44595" y="6853"/>
                    <a:pt x="44351" y="7097"/>
                  </a:cubicBezTo>
                  <a:lnTo>
                    <a:pt x="42899" y="8526"/>
                  </a:lnTo>
                  <a:cubicBezTo>
                    <a:pt x="42792" y="8621"/>
                    <a:pt x="42720" y="8728"/>
                    <a:pt x="42661" y="8847"/>
                  </a:cubicBezTo>
                  <a:cubicBezTo>
                    <a:pt x="41613" y="8014"/>
                    <a:pt x="40494" y="7252"/>
                    <a:pt x="39315" y="6597"/>
                  </a:cubicBezTo>
                  <a:cubicBezTo>
                    <a:pt x="39398" y="6502"/>
                    <a:pt x="39470" y="6407"/>
                    <a:pt x="39517" y="6287"/>
                  </a:cubicBezTo>
                  <a:lnTo>
                    <a:pt x="40351" y="4454"/>
                  </a:lnTo>
                  <a:cubicBezTo>
                    <a:pt x="40637" y="3811"/>
                    <a:pt x="40339" y="3061"/>
                    <a:pt x="39696" y="2775"/>
                  </a:cubicBezTo>
                  <a:lnTo>
                    <a:pt x="37541" y="1835"/>
                  </a:lnTo>
                  <a:cubicBezTo>
                    <a:pt x="37379" y="1764"/>
                    <a:pt x="37209" y="1731"/>
                    <a:pt x="37042" y="1731"/>
                  </a:cubicBezTo>
                  <a:cubicBezTo>
                    <a:pt x="36560" y="1731"/>
                    <a:pt x="36098" y="2009"/>
                    <a:pt x="35886" y="2477"/>
                  </a:cubicBezTo>
                  <a:lnTo>
                    <a:pt x="35065" y="4311"/>
                  </a:lnTo>
                  <a:cubicBezTo>
                    <a:pt x="35005" y="4430"/>
                    <a:pt x="34981" y="4561"/>
                    <a:pt x="34969" y="4692"/>
                  </a:cubicBezTo>
                  <a:cubicBezTo>
                    <a:pt x="33350" y="4156"/>
                    <a:pt x="31659" y="3787"/>
                    <a:pt x="29909" y="3620"/>
                  </a:cubicBezTo>
                  <a:cubicBezTo>
                    <a:pt x="29933" y="3501"/>
                    <a:pt x="29957" y="3394"/>
                    <a:pt x="29957" y="3263"/>
                  </a:cubicBezTo>
                  <a:lnTo>
                    <a:pt x="29957" y="1275"/>
                  </a:lnTo>
                  <a:cubicBezTo>
                    <a:pt x="29957" y="572"/>
                    <a:pt x="29397" y="1"/>
                    <a:pt x="28695" y="1"/>
                  </a:cubicBezTo>
                  <a:close/>
                </a:path>
              </a:pathLst>
            </a:custGeom>
            <a:solidFill>
              <a:schemeClr val="accent1">
                <a:alpha val="352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189"/>
            <p:cNvSpPr/>
            <p:nvPr/>
          </p:nvSpPr>
          <p:spPr>
            <a:xfrm rot="10381582">
              <a:off x="-1006111" y="-974679"/>
              <a:ext cx="2176012" cy="2170244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6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0" name="Google Shape;1220;p189"/>
          <p:cNvSpPr txBox="1"/>
          <p:nvPr>
            <p:ph type="title"/>
          </p:nvPr>
        </p:nvSpPr>
        <p:spPr>
          <a:xfrm>
            <a:off x="709350" y="537550"/>
            <a:ext cx="7725300" cy="4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221" name="Google Shape;1221;p189"/>
          <p:cNvGrpSpPr/>
          <p:nvPr/>
        </p:nvGrpSpPr>
        <p:grpSpPr>
          <a:xfrm>
            <a:off x="7961459" y="-9"/>
            <a:ext cx="1182553" cy="5143540"/>
            <a:chOff x="7961459" y="-9"/>
            <a:chExt cx="1182553" cy="5143540"/>
          </a:xfrm>
        </p:grpSpPr>
        <p:grpSp>
          <p:nvGrpSpPr>
            <p:cNvPr id="1222" name="Google Shape;1222;p189"/>
            <p:cNvGrpSpPr/>
            <p:nvPr/>
          </p:nvGrpSpPr>
          <p:grpSpPr>
            <a:xfrm flipH="1">
              <a:off x="7961459" y="-9"/>
              <a:ext cx="1182553" cy="1044032"/>
              <a:chOff x="489948" y="1050241"/>
              <a:chExt cx="1182553" cy="1044032"/>
            </a:xfrm>
          </p:grpSpPr>
          <p:sp>
            <p:nvSpPr>
              <p:cNvPr id="1223" name="Google Shape;1223;p189"/>
              <p:cNvSpPr/>
              <p:nvPr/>
            </p:nvSpPr>
            <p:spPr>
              <a:xfrm>
                <a:off x="1474950" y="1050241"/>
                <a:ext cx="121947" cy="651033"/>
              </a:xfrm>
              <a:custGeom>
                <a:rect b="b" l="l" r="r" t="t"/>
                <a:pathLst>
                  <a:path extrusionOk="0" h="7323" w="2823">
                    <a:moveTo>
                      <a:pt x="0" y="0"/>
                    </a:moveTo>
                    <a:lnTo>
                      <a:pt x="0" y="7323"/>
                    </a:lnTo>
                    <a:lnTo>
                      <a:pt x="2822" y="7323"/>
                    </a:lnTo>
                    <a:lnTo>
                      <a:pt x="28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4" name="Google Shape;1224;p189"/>
              <p:cNvSpPr/>
              <p:nvPr/>
            </p:nvSpPr>
            <p:spPr>
              <a:xfrm>
                <a:off x="489948" y="1903890"/>
                <a:ext cx="873418" cy="122472"/>
              </a:xfrm>
              <a:custGeom>
                <a:rect b="b" l="l" r="r" t="t"/>
                <a:pathLst>
                  <a:path extrusionOk="0" h="2835" w="20218">
                    <a:moveTo>
                      <a:pt x="1" y="1"/>
                    </a:moveTo>
                    <a:lnTo>
                      <a:pt x="1" y="2834"/>
                    </a:lnTo>
                    <a:lnTo>
                      <a:pt x="20218" y="2834"/>
                    </a:lnTo>
                    <a:lnTo>
                      <a:pt x="202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5" name="Google Shape;1225;p189"/>
              <p:cNvSpPr/>
              <p:nvPr/>
            </p:nvSpPr>
            <p:spPr>
              <a:xfrm>
                <a:off x="1229615" y="1535611"/>
                <a:ext cx="377050" cy="498960"/>
              </a:xfrm>
              <a:custGeom>
                <a:rect b="b" l="l" r="r" t="t"/>
                <a:pathLst>
                  <a:path extrusionOk="0" h="11550" w="8728">
                    <a:moveTo>
                      <a:pt x="5453" y="1"/>
                    </a:moveTo>
                    <a:lnTo>
                      <a:pt x="5453" y="2596"/>
                    </a:lnTo>
                    <a:cubicBezTo>
                      <a:pt x="5453" y="6549"/>
                      <a:pt x="5215" y="8276"/>
                      <a:pt x="1262" y="8276"/>
                    </a:cubicBezTo>
                    <a:lnTo>
                      <a:pt x="0" y="8276"/>
                    </a:lnTo>
                    <a:lnTo>
                      <a:pt x="0" y="11550"/>
                    </a:lnTo>
                    <a:lnTo>
                      <a:pt x="1262" y="11550"/>
                    </a:lnTo>
                    <a:cubicBezTo>
                      <a:pt x="7025" y="11550"/>
                      <a:pt x="8727" y="8347"/>
                      <a:pt x="8727" y="2596"/>
                    </a:cubicBezTo>
                    <a:lnTo>
                      <a:pt x="87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6" name="Google Shape;1226;p189"/>
              <p:cNvSpPr/>
              <p:nvPr/>
            </p:nvSpPr>
            <p:spPr>
              <a:xfrm>
                <a:off x="1195660" y="1828290"/>
                <a:ext cx="70502" cy="265982"/>
              </a:xfrm>
              <a:custGeom>
                <a:rect b="b" l="l" r="r" t="t"/>
                <a:pathLst>
                  <a:path extrusionOk="0" h="6157" w="1632">
                    <a:moveTo>
                      <a:pt x="810" y="1"/>
                    </a:moveTo>
                    <a:cubicBezTo>
                      <a:pt x="358" y="1"/>
                      <a:pt x="0" y="370"/>
                      <a:pt x="0" y="822"/>
                    </a:cubicBezTo>
                    <a:lnTo>
                      <a:pt x="0" y="5335"/>
                    </a:lnTo>
                    <a:cubicBezTo>
                      <a:pt x="0" y="5787"/>
                      <a:pt x="358" y="6156"/>
                      <a:pt x="810" y="6156"/>
                    </a:cubicBezTo>
                    <a:cubicBezTo>
                      <a:pt x="1274" y="6156"/>
                      <a:pt x="1631" y="5787"/>
                      <a:pt x="1631" y="5335"/>
                    </a:cubicBezTo>
                    <a:lnTo>
                      <a:pt x="1631" y="822"/>
                    </a:lnTo>
                    <a:cubicBezTo>
                      <a:pt x="1631" y="370"/>
                      <a:pt x="1274" y="1"/>
                      <a:pt x="8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7" name="Google Shape;1227;p189"/>
              <p:cNvSpPr/>
              <p:nvPr/>
            </p:nvSpPr>
            <p:spPr>
              <a:xfrm>
                <a:off x="1407037" y="1500144"/>
                <a:ext cx="265464" cy="71021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70" y="0"/>
                      <a:pt x="1" y="369"/>
                      <a:pt x="1" y="822"/>
                    </a:cubicBezTo>
                    <a:cubicBezTo>
                      <a:pt x="1" y="1274"/>
                      <a:pt x="370" y="1643"/>
                      <a:pt x="822" y="1643"/>
                    </a:cubicBezTo>
                    <a:lnTo>
                      <a:pt x="5323" y="1643"/>
                    </a:lnTo>
                    <a:cubicBezTo>
                      <a:pt x="5787" y="1643"/>
                      <a:pt x="6144" y="1274"/>
                      <a:pt x="6144" y="822"/>
                    </a:cubicBezTo>
                    <a:cubicBezTo>
                      <a:pt x="6144" y="369"/>
                      <a:pt x="5787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8" name="Google Shape;1228;p189"/>
            <p:cNvGrpSpPr/>
            <p:nvPr/>
          </p:nvGrpSpPr>
          <p:grpSpPr>
            <a:xfrm flipH="1">
              <a:off x="8667882" y="9"/>
              <a:ext cx="246413" cy="5143522"/>
              <a:chOff x="150966" y="9"/>
              <a:chExt cx="246413" cy="5143522"/>
            </a:xfrm>
          </p:grpSpPr>
          <p:sp>
            <p:nvSpPr>
              <p:cNvPr id="1229" name="Google Shape;1229;p189"/>
              <p:cNvSpPr/>
              <p:nvPr/>
            </p:nvSpPr>
            <p:spPr>
              <a:xfrm>
                <a:off x="209063" y="9"/>
                <a:ext cx="122472" cy="5143522"/>
              </a:xfrm>
              <a:custGeom>
                <a:rect b="b" l="l" r="r" t="t"/>
                <a:pathLst>
                  <a:path extrusionOk="0" h="119063" w="2835">
                    <a:moveTo>
                      <a:pt x="1" y="0"/>
                    </a:moveTo>
                    <a:lnTo>
                      <a:pt x="1" y="119063"/>
                    </a:lnTo>
                    <a:lnTo>
                      <a:pt x="2835" y="119063"/>
                    </a:lnTo>
                    <a:lnTo>
                      <a:pt x="283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30" name="Google Shape;1230;p189"/>
              <p:cNvGrpSpPr/>
              <p:nvPr/>
            </p:nvGrpSpPr>
            <p:grpSpPr>
              <a:xfrm>
                <a:off x="150966" y="2863422"/>
                <a:ext cx="246413" cy="739670"/>
                <a:chOff x="926875" y="5874100"/>
                <a:chExt cx="142600" cy="428050"/>
              </a:xfrm>
            </p:grpSpPr>
            <p:sp>
              <p:nvSpPr>
                <p:cNvPr id="1231" name="Google Shape;1231;p189"/>
                <p:cNvSpPr/>
                <p:nvPr/>
              </p:nvSpPr>
              <p:spPr>
                <a:xfrm>
                  <a:off x="957225" y="5892250"/>
                  <a:ext cx="81900" cy="393825"/>
                </a:xfrm>
                <a:custGeom>
                  <a:rect b="b" l="l" r="r" t="t"/>
                  <a:pathLst>
                    <a:path extrusionOk="0" h="15753" w="3276">
                      <a:moveTo>
                        <a:pt x="1" y="1"/>
                      </a:moveTo>
                      <a:lnTo>
                        <a:pt x="1" y="15753"/>
                      </a:lnTo>
                      <a:lnTo>
                        <a:pt x="3275" y="15753"/>
                      </a:lnTo>
                      <a:lnTo>
                        <a:pt x="327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2" name="Google Shape;1232;p189"/>
                <p:cNvSpPr/>
                <p:nvPr/>
              </p:nvSpPr>
              <p:spPr>
                <a:xfrm>
                  <a:off x="926875" y="6266100"/>
                  <a:ext cx="142600" cy="36050"/>
                </a:xfrm>
                <a:custGeom>
                  <a:rect b="b" l="l" r="r" t="t"/>
                  <a:pathLst>
                    <a:path extrusionOk="0" h="1442" w="5704">
                      <a:moveTo>
                        <a:pt x="727" y="1"/>
                      </a:moveTo>
                      <a:cubicBezTo>
                        <a:pt x="524" y="1"/>
                        <a:pt x="346" y="84"/>
                        <a:pt x="215" y="215"/>
                      </a:cubicBezTo>
                      <a:cubicBezTo>
                        <a:pt x="84" y="346"/>
                        <a:pt x="0" y="525"/>
                        <a:pt x="0" y="727"/>
                      </a:cubicBezTo>
                      <a:cubicBezTo>
                        <a:pt x="0" y="1120"/>
                        <a:pt x="322" y="1441"/>
                        <a:pt x="727" y="1441"/>
                      </a:cubicBezTo>
                      <a:lnTo>
                        <a:pt x="4989" y="1441"/>
                      </a:lnTo>
                      <a:cubicBezTo>
                        <a:pt x="5180" y="1441"/>
                        <a:pt x="5358" y="1370"/>
                        <a:pt x="5489" y="1239"/>
                      </a:cubicBezTo>
                      <a:cubicBezTo>
                        <a:pt x="5513" y="1215"/>
                        <a:pt x="5537" y="1191"/>
                        <a:pt x="5549" y="1180"/>
                      </a:cubicBezTo>
                      <a:cubicBezTo>
                        <a:pt x="5644" y="1049"/>
                        <a:pt x="5704" y="894"/>
                        <a:pt x="5704" y="727"/>
                      </a:cubicBezTo>
                      <a:cubicBezTo>
                        <a:pt x="5704" y="549"/>
                        <a:pt x="5644" y="394"/>
                        <a:pt x="5549" y="275"/>
                      </a:cubicBezTo>
                      <a:cubicBezTo>
                        <a:pt x="5418" y="108"/>
                        <a:pt x="5215" y="1"/>
                        <a:pt x="498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3" name="Google Shape;1233;p189"/>
                <p:cNvSpPr/>
                <p:nvPr/>
              </p:nvSpPr>
              <p:spPr>
                <a:xfrm>
                  <a:off x="926875" y="5874100"/>
                  <a:ext cx="142600" cy="36325"/>
                </a:xfrm>
                <a:custGeom>
                  <a:rect b="b" l="l" r="r" t="t"/>
                  <a:pathLst>
                    <a:path extrusionOk="0" h="1453" w="5704">
                      <a:moveTo>
                        <a:pt x="727" y="0"/>
                      </a:moveTo>
                      <a:cubicBezTo>
                        <a:pt x="322" y="0"/>
                        <a:pt x="0" y="322"/>
                        <a:pt x="0" y="727"/>
                      </a:cubicBezTo>
                      <a:cubicBezTo>
                        <a:pt x="0" y="1120"/>
                        <a:pt x="322" y="1453"/>
                        <a:pt x="727" y="1453"/>
                      </a:cubicBezTo>
                      <a:lnTo>
                        <a:pt x="4989" y="1453"/>
                      </a:lnTo>
                      <a:cubicBezTo>
                        <a:pt x="5215" y="1453"/>
                        <a:pt x="5418" y="1346"/>
                        <a:pt x="5549" y="1179"/>
                      </a:cubicBezTo>
                      <a:cubicBezTo>
                        <a:pt x="5644" y="1048"/>
                        <a:pt x="5704" y="893"/>
                        <a:pt x="5704" y="727"/>
                      </a:cubicBezTo>
                      <a:cubicBezTo>
                        <a:pt x="5704" y="560"/>
                        <a:pt x="5644" y="393"/>
                        <a:pt x="5549" y="274"/>
                      </a:cubicBezTo>
                      <a:cubicBezTo>
                        <a:pt x="5418" y="108"/>
                        <a:pt x="5215" y="0"/>
                        <a:pt x="49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2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5" name="Google Shape;1235;p190"/>
          <p:cNvGrpSpPr/>
          <p:nvPr/>
        </p:nvGrpSpPr>
        <p:grpSpPr>
          <a:xfrm flipH="1">
            <a:off x="-1129809" y="-1098749"/>
            <a:ext cx="10972784" cy="7242354"/>
            <a:chOff x="-1129809" y="-1098749"/>
            <a:chExt cx="10972784" cy="7242354"/>
          </a:xfrm>
        </p:grpSpPr>
        <p:sp>
          <p:nvSpPr>
            <p:cNvPr id="1236" name="Google Shape;1236;p190"/>
            <p:cNvSpPr/>
            <p:nvPr/>
          </p:nvSpPr>
          <p:spPr>
            <a:xfrm rot="-5690359">
              <a:off x="8570713" y="2471670"/>
              <a:ext cx="1007852" cy="1007852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>
                <a:alpha val="240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190"/>
            <p:cNvSpPr/>
            <p:nvPr/>
          </p:nvSpPr>
          <p:spPr>
            <a:xfrm rot="10381531">
              <a:off x="7226705" y="3533474"/>
              <a:ext cx="2475529" cy="2468967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6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190"/>
            <p:cNvSpPr/>
            <p:nvPr/>
          </p:nvSpPr>
          <p:spPr>
            <a:xfrm>
              <a:off x="5504025" y="4413197"/>
              <a:ext cx="1581963" cy="1554245"/>
            </a:xfrm>
            <a:custGeom>
              <a:rect b="b" l="l" r="r" t="t"/>
              <a:pathLst>
                <a:path extrusionOk="0" h="54056" w="55020">
                  <a:moveTo>
                    <a:pt x="27409" y="22218"/>
                  </a:moveTo>
                  <a:cubicBezTo>
                    <a:pt x="30147" y="22218"/>
                    <a:pt x="32374" y="24397"/>
                    <a:pt x="32374" y="27100"/>
                  </a:cubicBezTo>
                  <a:cubicBezTo>
                    <a:pt x="32374" y="29802"/>
                    <a:pt x="30147" y="31981"/>
                    <a:pt x="27409" y="31981"/>
                  </a:cubicBezTo>
                  <a:cubicBezTo>
                    <a:pt x="24658" y="31981"/>
                    <a:pt x="22432" y="29802"/>
                    <a:pt x="22432" y="27100"/>
                  </a:cubicBezTo>
                  <a:cubicBezTo>
                    <a:pt x="22432" y="24397"/>
                    <a:pt x="24658" y="22218"/>
                    <a:pt x="27409" y="22218"/>
                  </a:cubicBezTo>
                  <a:close/>
                  <a:moveTo>
                    <a:pt x="29099" y="6907"/>
                  </a:moveTo>
                  <a:cubicBezTo>
                    <a:pt x="39708" y="7752"/>
                    <a:pt x="48042" y="16467"/>
                    <a:pt x="48042" y="27100"/>
                  </a:cubicBezTo>
                  <a:cubicBezTo>
                    <a:pt x="48042" y="29767"/>
                    <a:pt x="47507" y="32326"/>
                    <a:pt x="46554" y="34660"/>
                  </a:cubicBezTo>
                  <a:lnTo>
                    <a:pt x="34779" y="28052"/>
                  </a:lnTo>
                  <a:cubicBezTo>
                    <a:pt x="34826" y="27742"/>
                    <a:pt x="34850" y="27421"/>
                    <a:pt x="34850" y="27100"/>
                  </a:cubicBezTo>
                  <a:cubicBezTo>
                    <a:pt x="34850" y="23635"/>
                    <a:pt x="32398" y="20742"/>
                    <a:pt x="29099" y="19980"/>
                  </a:cubicBezTo>
                  <a:lnTo>
                    <a:pt x="29099" y="6907"/>
                  </a:lnTo>
                  <a:close/>
                  <a:moveTo>
                    <a:pt x="26552" y="6847"/>
                  </a:moveTo>
                  <a:lnTo>
                    <a:pt x="26552" y="19837"/>
                  </a:lnTo>
                  <a:cubicBezTo>
                    <a:pt x="22837" y="20253"/>
                    <a:pt x="19955" y="23349"/>
                    <a:pt x="19955" y="27100"/>
                  </a:cubicBezTo>
                  <a:cubicBezTo>
                    <a:pt x="19955" y="27492"/>
                    <a:pt x="20003" y="27873"/>
                    <a:pt x="20063" y="28243"/>
                  </a:cubicBezTo>
                  <a:lnTo>
                    <a:pt x="8323" y="34827"/>
                  </a:lnTo>
                  <a:cubicBezTo>
                    <a:pt x="7323" y="32445"/>
                    <a:pt x="6775" y="29838"/>
                    <a:pt x="6775" y="27100"/>
                  </a:cubicBezTo>
                  <a:cubicBezTo>
                    <a:pt x="6775" y="16193"/>
                    <a:pt x="15550" y="7300"/>
                    <a:pt x="26552" y="6847"/>
                  </a:cubicBezTo>
                  <a:close/>
                  <a:moveTo>
                    <a:pt x="33993" y="30505"/>
                  </a:moveTo>
                  <a:lnTo>
                    <a:pt x="45447" y="36922"/>
                  </a:lnTo>
                  <a:cubicBezTo>
                    <a:pt x="41934" y="43149"/>
                    <a:pt x="35172" y="47364"/>
                    <a:pt x="27409" y="47364"/>
                  </a:cubicBezTo>
                  <a:cubicBezTo>
                    <a:pt x="19705" y="47364"/>
                    <a:pt x="12990" y="43221"/>
                    <a:pt x="9454" y="37077"/>
                  </a:cubicBezTo>
                  <a:lnTo>
                    <a:pt x="20908" y="30660"/>
                  </a:lnTo>
                  <a:cubicBezTo>
                    <a:pt x="22170" y="32898"/>
                    <a:pt x="24611" y="34410"/>
                    <a:pt x="27409" y="34410"/>
                  </a:cubicBezTo>
                  <a:cubicBezTo>
                    <a:pt x="30266" y="34410"/>
                    <a:pt x="32743" y="32826"/>
                    <a:pt x="33993" y="30505"/>
                  </a:cubicBezTo>
                  <a:close/>
                  <a:moveTo>
                    <a:pt x="26325" y="1"/>
                  </a:moveTo>
                  <a:cubicBezTo>
                    <a:pt x="25635" y="1"/>
                    <a:pt x="25063" y="572"/>
                    <a:pt x="25063" y="1275"/>
                  </a:cubicBezTo>
                  <a:lnTo>
                    <a:pt x="25063" y="3263"/>
                  </a:lnTo>
                  <a:cubicBezTo>
                    <a:pt x="25063" y="3382"/>
                    <a:pt x="25087" y="3490"/>
                    <a:pt x="25111" y="3597"/>
                  </a:cubicBezTo>
                  <a:cubicBezTo>
                    <a:pt x="23551" y="3740"/>
                    <a:pt x="22027" y="4037"/>
                    <a:pt x="20551" y="4466"/>
                  </a:cubicBezTo>
                  <a:cubicBezTo>
                    <a:pt x="20539" y="4359"/>
                    <a:pt x="20515" y="4263"/>
                    <a:pt x="20467" y="4156"/>
                  </a:cubicBezTo>
                  <a:lnTo>
                    <a:pt x="19694" y="2311"/>
                  </a:lnTo>
                  <a:cubicBezTo>
                    <a:pt x="19487" y="1826"/>
                    <a:pt x="19016" y="1537"/>
                    <a:pt x="18526" y="1537"/>
                  </a:cubicBezTo>
                  <a:cubicBezTo>
                    <a:pt x="18367" y="1537"/>
                    <a:pt x="18205" y="1568"/>
                    <a:pt x="18050" y="1632"/>
                  </a:cubicBezTo>
                  <a:lnTo>
                    <a:pt x="15872" y="2513"/>
                  </a:lnTo>
                  <a:cubicBezTo>
                    <a:pt x="15217" y="2787"/>
                    <a:pt x="14907" y="3537"/>
                    <a:pt x="15181" y="4180"/>
                  </a:cubicBezTo>
                  <a:lnTo>
                    <a:pt x="15967" y="6037"/>
                  </a:lnTo>
                  <a:cubicBezTo>
                    <a:pt x="16003" y="6121"/>
                    <a:pt x="16050" y="6192"/>
                    <a:pt x="16098" y="6264"/>
                  </a:cubicBezTo>
                  <a:cubicBezTo>
                    <a:pt x="14752" y="6966"/>
                    <a:pt x="13478" y="7800"/>
                    <a:pt x="12300" y="8740"/>
                  </a:cubicBezTo>
                  <a:cubicBezTo>
                    <a:pt x="12252" y="8657"/>
                    <a:pt x="12193" y="8585"/>
                    <a:pt x="12133" y="8526"/>
                  </a:cubicBezTo>
                  <a:lnTo>
                    <a:pt x="10681" y="7097"/>
                  </a:lnTo>
                  <a:cubicBezTo>
                    <a:pt x="10430" y="6853"/>
                    <a:pt x="10109" y="6731"/>
                    <a:pt x="9789" y="6731"/>
                  </a:cubicBezTo>
                  <a:cubicBezTo>
                    <a:pt x="9469" y="6731"/>
                    <a:pt x="9151" y="6853"/>
                    <a:pt x="8906" y="7097"/>
                  </a:cubicBezTo>
                  <a:lnTo>
                    <a:pt x="7252" y="8716"/>
                  </a:lnTo>
                  <a:cubicBezTo>
                    <a:pt x="6740" y="9216"/>
                    <a:pt x="6740" y="10026"/>
                    <a:pt x="7252" y="10526"/>
                  </a:cubicBezTo>
                  <a:lnTo>
                    <a:pt x="8704" y="11955"/>
                  </a:lnTo>
                  <a:cubicBezTo>
                    <a:pt x="8752" y="12002"/>
                    <a:pt x="8799" y="12038"/>
                    <a:pt x="8859" y="12074"/>
                  </a:cubicBezTo>
                  <a:cubicBezTo>
                    <a:pt x="7906" y="13205"/>
                    <a:pt x="7073" y="14431"/>
                    <a:pt x="6347" y="15717"/>
                  </a:cubicBezTo>
                  <a:cubicBezTo>
                    <a:pt x="6287" y="15681"/>
                    <a:pt x="6228" y="15646"/>
                    <a:pt x="6156" y="15622"/>
                  </a:cubicBezTo>
                  <a:lnTo>
                    <a:pt x="4251" y="14836"/>
                  </a:lnTo>
                  <a:cubicBezTo>
                    <a:pt x="4093" y="14772"/>
                    <a:pt x="3929" y="14741"/>
                    <a:pt x="3767" y="14741"/>
                  </a:cubicBezTo>
                  <a:cubicBezTo>
                    <a:pt x="3273" y="14741"/>
                    <a:pt x="2803" y="15027"/>
                    <a:pt x="2596" y="15503"/>
                  </a:cubicBezTo>
                  <a:lnTo>
                    <a:pt x="1703" y="17610"/>
                  </a:lnTo>
                  <a:cubicBezTo>
                    <a:pt x="1429" y="18265"/>
                    <a:pt x="1727" y="19003"/>
                    <a:pt x="2382" y="19277"/>
                  </a:cubicBezTo>
                  <a:lnTo>
                    <a:pt x="4287" y="20063"/>
                  </a:lnTo>
                  <a:cubicBezTo>
                    <a:pt x="4346" y="20087"/>
                    <a:pt x="4394" y="20099"/>
                    <a:pt x="4442" y="20111"/>
                  </a:cubicBezTo>
                  <a:cubicBezTo>
                    <a:pt x="3977" y="21563"/>
                    <a:pt x="3668" y="23087"/>
                    <a:pt x="3501" y="24647"/>
                  </a:cubicBezTo>
                  <a:cubicBezTo>
                    <a:pt x="3453" y="24635"/>
                    <a:pt x="3394" y="24623"/>
                    <a:pt x="3346" y="24623"/>
                  </a:cubicBezTo>
                  <a:lnTo>
                    <a:pt x="1263" y="24623"/>
                  </a:lnTo>
                  <a:cubicBezTo>
                    <a:pt x="572" y="24623"/>
                    <a:pt x="1" y="25195"/>
                    <a:pt x="1" y="25897"/>
                  </a:cubicBezTo>
                  <a:lnTo>
                    <a:pt x="1" y="28171"/>
                  </a:lnTo>
                  <a:cubicBezTo>
                    <a:pt x="1" y="28862"/>
                    <a:pt x="572" y="29433"/>
                    <a:pt x="1263" y="29433"/>
                  </a:cubicBezTo>
                  <a:lnTo>
                    <a:pt x="3346" y="29433"/>
                  </a:lnTo>
                  <a:cubicBezTo>
                    <a:pt x="3394" y="29433"/>
                    <a:pt x="3442" y="29421"/>
                    <a:pt x="3489" y="29421"/>
                  </a:cubicBezTo>
                  <a:cubicBezTo>
                    <a:pt x="3620" y="30719"/>
                    <a:pt x="3858" y="31993"/>
                    <a:pt x="4192" y="33219"/>
                  </a:cubicBezTo>
                  <a:cubicBezTo>
                    <a:pt x="4156" y="33231"/>
                    <a:pt x="4108" y="33231"/>
                    <a:pt x="4073" y="33243"/>
                  </a:cubicBezTo>
                  <a:lnTo>
                    <a:pt x="2132" y="33969"/>
                  </a:lnTo>
                  <a:cubicBezTo>
                    <a:pt x="1477" y="34219"/>
                    <a:pt x="1144" y="34958"/>
                    <a:pt x="1406" y="35613"/>
                  </a:cubicBezTo>
                  <a:lnTo>
                    <a:pt x="2227" y="37744"/>
                  </a:lnTo>
                  <a:cubicBezTo>
                    <a:pt x="2420" y="38248"/>
                    <a:pt x="2895" y="38555"/>
                    <a:pt x="3402" y="38555"/>
                  </a:cubicBezTo>
                  <a:cubicBezTo>
                    <a:pt x="3554" y="38555"/>
                    <a:pt x="3708" y="38527"/>
                    <a:pt x="3858" y="38470"/>
                  </a:cubicBezTo>
                  <a:lnTo>
                    <a:pt x="5787" y="37744"/>
                  </a:lnTo>
                  <a:cubicBezTo>
                    <a:pt x="5835" y="37732"/>
                    <a:pt x="5882" y="37708"/>
                    <a:pt x="5918" y="37684"/>
                  </a:cubicBezTo>
                  <a:cubicBezTo>
                    <a:pt x="6716" y="39244"/>
                    <a:pt x="7680" y="40696"/>
                    <a:pt x="8787" y="42042"/>
                  </a:cubicBezTo>
                  <a:cubicBezTo>
                    <a:pt x="8764" y="42066"/>
                    <a:pt x="8728" y="42078"/>
                    <a:pt x="8704" y="42113"/>
                  </a:cubicBezTo>
                  <a:lnTo>
                    <a:pt x="7252" y="43542"/>
                  </a:lnTo>
                  <a:cubicBezTo>
                    <a:pt x="6740" y="44030"/>
                    <a:pt x="6740" y="44852"/>
                    <a:pt x="7252" y="45340"/>
                  </a:cubicBezTo>
                  <a:lnTo>
                    <a:pt x="8906" y="46971"/>
                  </a:lnTo>
                  <a:cubicBezTo>
                    <a:pt x="9151" y="47209"/>
                    <a:pt x="9469" y="47328"/>
                    <a:pt x="9789" y="47328"/>
                  </a:cubicBezTo>
                  <a:cubicBezTo>
                    <a:pt x="10109" y="47328"/>
                    <a:pt x="10430" y="47209"/>
                    <a:pt x="10681" y="46971"/>
                  </a:cubicBezTo>
                  <a:lnTo>
                    <a:pt x="12133" y="45542"/>
                  </a:lnTo>
                  <a:cubicBezTo>
                    <a:pt x="12169" y="45495"/>
                    <a:pt x="12205" y="45459"/>
                    <a:pt x="12240" y="45411"/>
                  </a:cubicBezTo>
                  <a:cubicBezTo>
                    <a:pt x="13276" y="46245"/>
                    <a:pt x="14395" y="46995"/>
                    <a:pt x="15574" y="47650"/>
                  </a:cubicBezTo>
                  <a:cubicBezTo>
                    <a:pt x="15550" y="47685"/>
                    <a:pt x="15526" y="47733"/>
                    <a:pt x="15503" y="47769"/>
                  </a:cubicBezTo>
                  <a:lnTo>
                    <a:pt x="14681" y="49602"/>
                  </a:lnTo>
                  <a:cubicBezTo>
                    <a:pt x="14383" y="50245"/>
                    <a:pt x="14681" y="51007"/>
                    <a:pt x="15324" y="51281"/>
                  </a:cubicBezTo>
                  <a:lnTo>
                    <a:pt x="17479" y="52222"/>
                  </a:lnTo>
                  <a:cubicBezTo>
                    <a:pt x="17641" y="52292"/>
                    <a:pt x="17811" y="52326"/>
                    <a:pt x="17978" y="52326"/>
                  </a:cubicBezTo>
                  <a:cubicBezTo>
                    <a:pt x="18460" y="52326"/>
                    <a:pt x="18922" y="52047"/>
                    <a:pt x="19134" y="51579"/>
                  </a:cubicBezTo>
                  <a:lnTo>
                    <a:pt x="19967" y="49745"/>
                  </a:lnTo>
                  <a:cubicBezTo>
                    <a:pt x="19991" y="49686"/>
                    <a:pt x="20003" y="49626"/>
                    <a:pt x="20027" y="49567"/>
                  </a:cubicBezTo>
                  <a:cubicBezTo>
                    <a:pt x="21646" y="50079"/>
                    <a:pt x="23337" y="50436"/>
                    <a:pt x="25087" y="50602"/>
                  </a:cubicBezTo>
                  <a:cubicBezTo>
                    <a:pt x="25075" y="50662"/>
                    <a:pt x="25063" y="50722"/>
                    <a:pt x="25063" y="50793"/>
                  </a:cubicBezTo>
                  <a:lnTo>
                    <a:pt x="25063" y="52793"/>
                  </a:lnTo>
                  <a:cubicBezTo>
                    <a:pt x="25063" y="53484"/>
                    <a:pt x="25635" y="54055"/>
                    <a:pt x="26325" y="54055"/>
                  </a:cubicBezTo>
                  <a:lnTo>
                    <a:pt x="28695" y="54055"/>
                  </a:lnTo>
                  <a:cubicBezTo>
                    <a:pt x="29397" y="54055"/>
                    <a:pt x="29957" y="53484"/>
                    <a:pt x="29957" y="52793"/>
                  </a:cubicBezTo>
                  <a:lnTo>
                    <a:pt x="29957" y="50793"/>
                  </a:lnTo>
                  <a:cubicBezTo>
                    <a:pt x="29957" y="50722"/>
                    <a:pt x="29945" y="50650"/>
                    <a:pt x="29933" y="50579"/>
                  </a:cubicBezTo>
                  <a:cubicBezTo>
                    <a:pt x="31505" y="50424"/>
                    <a:pt x="33017" y="50114"/>
                    <a:pt x="34481" y="49674"/>
                  </a:cubicBezTo>
                  <a:cubicBezTo>
                    <a:pt x="34493" y="49745"/>
                    <a:pt x="34517" y="49829"/>
                    <a:pt x="34553" y="49900"/>
                  </a:cubicBezTo>
                  <a:lnTo>
                    <a:pt x="35338" y="51757"/>
                  </a:lnTo>
                  <a:cubicBezTo>
                    <a:pt x="35537" y="52236"/>
                    <a:pt x="36009" y="52529"/>
                    <a:pt x="36506" y="52529"/>
                  </a:cubicBezTo>
                  <a:cubicBezTo>
                    <a:pt x="36665" y="52529"/>
                    <a:pt x="36826" y="52499"/>
                    <a:pt x="36981" y="52436"/>
                  </a:cubicBezTo>
                  <a:lnTo>
                    <a:pt x="39148" y="51543"/>
                  </a:lnTo>
                  <a:cubicBezTo>
                    <a:pt x="39803" y="51281"/>
                    <a:pt x="40113" y="50531"/>
                    <a:pt x="39839" y="49876"/>
                  </a:cubicBezTo>
                  <a:lnTo>
                    <a:pt x="39053" y="48031"/>
                  </a:lnTo>
                  <a:cubicBezTo>
                    <a:pt x="39029" y="47959"/>
                    <a:pt x="38982" y="47888"/>
                    <a:pt x="38946" y="47816"/>
                  </a:cubicBezTo>
                  <a:cubicBezTo>
                    <a:pt x="40279" y="47102"/>
                    <a:pt x="41542" y="46257"/>
                    <a:pt x="42708" y="45304"/>
                  </a:cubicBezTo>
                  <a:cubicBezTo>
                    <a:pt x="42768" y="45388"/>
                    <a:pt x="42827" y="45471"/>
                    <a:pt x="42899" y="45542"/>
                  </a:cubicBezTo>
                  <a:lnTo>
                    <a:pt x="44351" y="46971"/>
                  </a:lnTo>
                  <a:cubicBezTo>
                    <a:pt x="44595" y="47209"/>
                    <a:pt x="44914" y="47328"/>
                    <a:pt x="45234" y="47328"/>
                  </a:cubicBezTo>
                  <a:cubicBezTo>
                    <a:pt x="45554" y="47328"/>
                    <a:pt x="45875" y="47209"/>
                    <a:pt x="46125" y="46971"/>
                  </a:cubicBezTo>
                  <a:lnTo>
                    <a:pt x="47780" y="45340"/>
                  </a:lnTo>
                  <a:cubicBezTo>
                    <a:pt x="48280" y="44852"/>
                    <a:pt x="48280" y="44030"/>
                    <a:pt x="47780" y="43542"/>
                  </a:cubicBezTo>
                  <a:lnTo>
                    <a:pt x="46328" y="42113"/>
                  </a:lnTo>
                  <a:cubicBezTo>
                    <a:pt x="46256" y="42042"/>
                    <a:pt x="46173" y="41982"/>
                    <a:pt x="46102" y="41935"/>
                  </a:cubicBezTo>
                  <a:cubicBezTo>
                    <a:pt x="47042" y="40792"/>
                    <a:pt x="47876" y="39577"/>
                    <a:pt x="48590" y="38268"/>
                  </a:cubicBezTo>
                  <a:cubicBezTo>
                    <a:pt x="48673" y="38339"/>
                    <a:pt x="48769" y="38399"/>
                    <a:pt x="48864" y="38434"/>
                  </a:cubicBezTo>
                  <a:lnTo>
                    <a:pt x="50781" y="39232"/>
                  </a:lnTo>
                  <a:cubicBezTo>
                    <a:pt x="50939" y="39296"/>
                    <a:pt x="51102" y="39327"/>
                    <a:pt x="51262" y="39327"/>
                  </a:cubicBezTo>
                  <a:cubicBezTo>
                    <a:pt x="51753" y="39327"/>
                    <a:pt x="52217" y="39038"/>
                    <a:pt x="52424" y="38553"/>
                  </a:cubicBezTo>
                  <a:lnTo>
                    <a:pt x="53329" y="36446"/>
                  </a:lnTo>
                  <a:cubicBezTo>
                    <a:pt x="53603" y="35803"/>
                    <a:pt x="53293" y="35053"/>
                    <a:pt x="52638" y="34779"/>
                  </a:cubicBezTo>
                  <a:lnTo>
                    <a:pt x="50733" y="33993"/>
                  </a:lnTo>
                  <a:cubicBezTo>
                    <a:pt x="50626" y="33958"/>
                    <a:pt x="50531" y="33934"/>
                    <a:pt x="50424" y="33922"/>
                  </a:cubicBezTo>
                  <a:cubicBezTo>
                    <a:pt x="50864" y="32457"/>
                    <a:pt x="51174" y="30945"/>
                    <a:pt x="51328" y="29374"/>
                  </a:cubicBezTo>
                  <a:cubicBezTo>
                    <a:pt x="51436" y="29409"/>
                    <a:pt x="51555" y="29433"/>
                    <a:pt x="51674" y="29433"/>
                  </a:cubicBezTo>
                  <a:lnTo>
                    <a:pt x="53757" y="29433"/>
                  </a:lnTo>
                  <a:cubicBezTo>
                    <a:pt x="54460" y="29433"/>
                    <a:pt x="55019" y="28862"/>
                    <a:pt x="55019" y="28171"/>
                  </a:cubicBezTo>
                  <a:lnTo>
                    <a:pt x="55019" y="25897"/>
                  </a:lnTo>
                  <a:cubicBezTo>
                    <a:pt x="55019" y="25195"/>
                    <a:pt x="54460" y="24623"/>
                    <a:pt x="53757" y="24623"/>
                  </a:cubicBezTo>
                  <a:lnTo>
                    <a:pt x="51674" y="24623"/>
                  </a:lnTo>
                  <a:cubicBezTo>
                    <a:pt x="51555" y="24623"/>
                    <a:pt x="51436" y="24647"/>
                    <a:pt x="51317" y="24683"/>
                  </a:cubicBezTo>
                  <a:cubicBezTo>
                    <a:pt x="51186" y="23385"/>
                    <a:pt x="50936" y="22111"/>
                    <a:pt x="50590" y="20885"/>
                  </a:cubicBezTo>
                  <a:cubicBezTo>
                    <a:pt x="50709" y="20873"/>
                    <a:pt x="50828" y="20861"/>
                    <a:pt x="50947" y="20813"/>
                  </a:cubicBezTo>
                  <a:lnTo>
                    <a:pt x="52888" y="20087"/>
                  </a:lnTo>
                  <a:cubicBezTo>
                    <a:pt x="53543" y="19837"/>
                    <a:pt x="53876" y="19099"/>
                    <a:pt x="53626" y="18444"/>
                  </a:cubicBezTo>
                  <a:lnTo>
                    <a:pt x="52793" y="16313"/>
                  </a:lnTo>
                  <a:cubicBezTo>
                    <a:pt x="52599" y="15813"/>
                    <a:pt x="52117" y="15508"/>
                    <a:pt x="51611" y="15508"/>
                  </a:cubicBezTo>
                  <a:cubicBezTo>
                    <a:pt x="51465" y="15508"/>
                    <a:pt x="51317" y="15533"/>
                    <a:pt x="51174" y="15586"/>
                  </a:cubicBezTo>
                  <a:lnTo>
                    <a:pt x="49233" y="16313"/>
                  </a:lnTo>
                  <a:cubicBezTo>
                    <a:pt x="49102" y="16360"/>
                    <a:pt x="48995" y="16432"/>
                    <a:pt x="48888" y="16515"/>
                  </a:cubicBezTo>
                  <a:cubicBezTo>
                    <a:pt x="48090" y="14955"/>
                    <a:pt x="47126" y="13503"/>
                    <a:pt x="46018" y="12169"/>
                  </a:cubicBezTo>
                  <a:cubicBezTo>
                    <a:pt x="46125" y="12110"/>
                    <a:pt x="46233" y="12038"/>
                    <a:pt x="46328" y="11955"/>
                  </a:cubicBezTo>
                  <a:lnTo>
                    <a:pt x="47780" y="10526"/>
                  </a:lnTo>
                  <a:cubicBezTo>
                    <a:pt x="48280" y="10026"/>
                    <a:pt x="48280" y="9216"/>
                    <a:pt x="47780" y="8716"/>
                  </a:cubicBezTo>
                  <a:lnTo>
                    <a:pt x="46125" y="7097"/>
                  </a:lnTo>
                  <a:cubicBezTo>
                    <a:pt x="45875" y="6853"/>
                    <a:pt x="45554" y="6731"/>
                    <a:pt x="45234" y="6731"/>
                  </a:cubicBezTo>
                  <a:cubicBezTo>
                    <a:pt x="44914" y="6731"/>
                    <a:pt x="44595" y="6853"/>
                    <a:pt x="44351" y="7097"/>
                  </a:cubicBezTo>
                  <a:lnTo>
                    <a:pt x="42899" y="8526"/>
                  </a:lnTo>
                  <a:cubicBezTo>
                    <a:pt x="42792" y="8621"/>
                    <a:pt x="42720" y="8728"/>
                    <a:pt x="42661" y="8847"/>
                  </a:cubicBezTo>
                  <a:cubicBezTo>
                    <a:pt x="41613" y="8014"/>
                    <a:pt x="40494" y="7252"/>
                    <a:pt x="39315" y="6597"/>
                  </a:cubicBezTo>
                  <a:cubicBezTo>
                    <a:pt x="39398" y="6502"/>
                    <a:pt x="39470" y="6407"/>
                    <a:pt x="39517" y="6287"/>
                  </a:cubicBezTo>
                  <a:lnTo>
                    <a:pt x="40351" y="4454"/>
                  </a:lnTo>
                  <a:cubicBezTo>
                    <a:pt x="40637" y="3811"/>
                    <a:pt x="40339" y="3061"/>
                    <a:pt x="39696" y="2775"/>
                  </a:cubicBezTo>
                  <a:lnTo>
                    <a:pt x="37541" y="1835"/>
                  </a:lnTo>
                  <a:cubicBezTo>
                    <a:pt x="37379" y="1764"/>
                    <a:pt x="37209" y="1731"/>
                    <a:pt x="37042" y="1731"/>
                  </a:cubicBezTo>
                  <a:cubicBezTo>
                    <a:pt x="36560" y="1731"/>
                    <a:pt x="36098" y="2009"/>
                    <a:pt x="35886" y="2477"/>
                  </a:cubicBezTo>
                  <a:lnTo>
                    <a:pt x="35065" y="4311"/>
                  </a:lnTo>
                  <a:cubicBezTo>
                    <a:pt x="35005" y="4430"/>
                    <a:pt x="34981" y="4561"/>
                    <a:pt x="34969" y="4692"/>
                  </a:cubicBezTo>
                  <a:cubicBezTo>
                    <a:pt x="33350" y="4156"/>
                    <a:pt x="31659" y="3787"/>
                    <a:pt x="29909" y="3620"/>
                  </a:cubicBezTo>
                  <a:cubicBezTo>
                    <a:pt x="29933" y="3501"/>
                    <a:pt x="29957" y="3394"/>
                    <a:pt x="29957" y="3263"/>
                  </a:cubicBezTo>
                  <a:lnTo>
                    <a:pt x="29957" y="1275"/>
                  </a:lnTo>
                  <a:cubicBezTo>
                    <a:pt x="29957" y="572"/>
                    <a:pt x="29397" y="1"/>
                    <a:pt x="28695" y="1"/>
                  </a:cubicBezTo>
                  <a:close/>
                </a:path>
              </a:pathLst>
            </a:custGeom>
            <a:solidFill>
              <a:schemeClr val="accent1">
                <a:alpha val="352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190"/>
            <p:cNvSpPr/>
            <p:nvPr/>
          </p:nvSpPr>
          <p:spPr>
            <a:xfrm rot="10381582">
              <a:off x="-1006111" y="-974679"/>
              <a:ext cx="2176012" cy="2170244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6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40" name="Google Shape;1240;p190"/>
          <p:cNvSpPr txBox="1"/>
          <p:nvPr>
            <p:ph type="title"/>
          </p:nvPr>
        </p:nvSpPr>
        <p:spPr>
          <a:xfrm>
            <a:off x="709350" y="537550"/>
            <a:ext cx="7725300" cy="4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241" name="Google Shape;1241;p190"/>
          <p:cNvGrpSpPr/>
          <p:nvPr/>
        </p:nvGrpSpPr>
        <p:grpSpPr>
          <a:xfrm>
            <a:off x="-124976" y="-76223"/>
            <a:ext cx="986724" cy="959451"/>
            <a:chOff x="-1" y="-23"/>
            <a:chExt cx="986724" cy="959451"/>
          </a:xfrm>
        </p:grpSpPr>
        <p:sp>
          <p:nvSpPr>
            <p:cNvPr id="1242" name="Google Shape;1242;p190"/>
            <p:cNvSpPr/>
            <p:nvPr/>
          </p:nvSpPr>
          <p:spPr>
            <a:xfrm rot="-5400000">
              <a:off x="166454" y="601545"/>
              <a:ext cx="121975" cy="454885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190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190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190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190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7" name="Google Shape;1247;p190"/>
          <p:cNvGrpSpPr/>
          <p:nvPr/>
        </p:nvGrpSpPr>
        <p:grpSpPr>
          <a:xfrm rot="10800000">
            <a:off x="8282249" y="4377352"/>
            <a:ext cx="986724" cy="959451"/>
            <a:chOff x="-1" y="-23"/>
            <a:chExt cx="986724" cy="959451"/>
          </a:xfrm>
        </p:grpSpPr>
        <p:sp>
          <p:nvSpPr>
            <p:cNvPr id="1248" name="Google Shape;1248;p190"/>
            <p:cNvSpPr/>
            <p:nvPr/>
          </p:nvSpPr>
          <p:spPr>
            <a:xfrm rot="-5400000">
              <a:off x="166454" y="601545"/>
              <a:ext cx="121975" cy="454885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190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190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190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190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2_1_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91"/>
          <p:cNvSpPr/>
          <p:nvPr/>
        </p:nvSpPr>
        <p:spPr>
          <a:xfrm flipH="1" rot="-10509641">
            <a:off x="1752873" y="-668436"/>
            <a:ext cx="1007852" cy="1007852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5" name="Google Shape;1255;p191"/>
          <p:cNvSpPr/>
          <p:nvPr/>
        </p:nvSpPr>
        <p:spPr>
          <a:xfrm flipH="1" rot="-4981531">
            <a:off x="-718151" y="-804573"/>
            <a:ext cx="2475529" cy="2468967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6" name="Google Shape;1256;p191"/>
          <p:cNvSpPr/>
          <p:nvPr/>
        </p:nvSpPr>
        <p:spPr>
          <a:xfrm flipH="1" rot="5400000">
            <a:off x="-709506" y="1794626"/>
            <a:ext cx="1581963" cy="1554245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7" name="Google Shape;1257;p191"/>
          <p:cNvSpPr/>
          <p:nvPr/>
        </p:nvSpPr>
        <p:spPr>
          <a:xfrm flipH="1" rot="-10381582">
            <a:off x="3633414" y="4472296"/>
            <a:ext cx="2176012" cy="2170244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8" name="Google Shape;1258;p191"/>
          <p:cNvSpPr txBox="1"/>
          <p:nvPr>
            <p:ph type="title"/>
          </p:nvPr>
        </p:nvSpPr>
        <p:spPr>
          <a:xfrm>
            <a:off x="709350" y="537550"/>
            <a:ext cx="7725300" cy="4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259" name="Google Shape;1259;p191"/>
          <p:cNvGrpSpPr/>
          <p:nvPr/>
        </p:nvGrpSpPr>
        <p:grpSpPr>
          <a:xfrm flipH="1" rot="5400000">
            <a:off x="8170911" y="1298852"/>
            <a:ext cx="986724" cy="959451"/>
            <a:chOff x="-1" y="-23"/>
            <a:chExt cx="986724" cy="959451"/>
          </a:xfrm>
        </p:grpSpPr>
        <p:sp>
          <p:nvSpPr>
            <p:cNvPr id="1260" name="Google Shape;1260;p191"/>
            <p:cNvSpPr/>
            <p:nvPr/>
          </p:nvSpPr>
          <p:spPr>
            <a:xfrm rot="-5400000">
              <a:off x="166454" y="601545"/>
              <a:ext cx="121975" cy="454885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191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191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191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191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5" name="Google Shape;1265;p191"/>
          <p:cNvGrpSpPr/>
          <p:nvPr/>
        </p:nvGrpSpPr>
        <p:grpSpPr>
          <a:xfrm rot="5400000">
            <a:off x="7330116" y="3085232"/>
            <a:ext cx="2668314" cy="959451"/>
            <a:chOff x="-1681591" y="-23"/>
            <a:chExt cx="2668314" cy="959451"/>
          </a:xfrm>
        </p:grpSpPr>
        <p:sp>
          <p:nvSpPr>
            <p:cNvPr id="1266" name="Google Shape;1266;p191"/>
            <p:cNvSpPr/>
            <p:nvPr/>
          </p:nvSpPr>
          <p:spPr>
            <a:xfrm rot="-5400000">
              <a:off x="-674294" y="-239296"/>
              <a:ext cx="121975" cy="2136569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191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191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191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191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2_1_1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92"/>
          <p:cNvSpPr/>
          <p:nvPr/>
        </p:nvSpPr>
        <p:spPr>
          <a:xfrm flipH="1" rot="-4209682">
            <a:off x="8589399" y="2039850"/>
            <a:ext cx="1007853" cy="1007853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3" name="Google Shape;1273;p192"/>
          <p:cNvSpPr/>
          <p:nvPr/>
        </p:nvSpPr>
        <p:spPr>
          <a:xfrm flipH="1" rot="1318517">
            <a:off x="7730999" y="-522565"/>
            <a:ext cx="2475525" cy="2468963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Google Shape;1274;p192"/>
          <p:cNvSpPr/>
          <p:nvPr/>
        </p:nvSpPr>
        <p:spPr>
          <a:xfrm flipH="1" rot="-9900187">
            <a:off x="6222295" y="-1042759"/>
            <a:ext cx="1581923" cy="1554207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5" name="Google Shape;1275;p192"/>
          <p:cNvSpPr/>
          <p:nvPr/>
        </p:nvSpPr>
        <p:spPr>
          <a:xfrm flipH="1" rot="-10381582">
            <a:off x="-727711" y="-771979"/>
            <a:ext cx="2176012" cy="2170244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6" name="Google Shape;1276;p192"/>
          <p:cNvSpPr txBox="1"/>
          <p:nvPr>
            <p:ph type="title"/>
          </p:nvPr>
        </p:nvSpPr>
        <p:spPr>
          <a:xfrm>
            <a:off x="709350" y="537550"/>
            <a:ext cx="7725300" cy="4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277" name="Google Shape;1277;p192"/>
          <p:cNvGrpSpPr/>
          <p:nvPr/>
        </p:nvGrpSpPr>
        <p:grpSpPr>
          <a:xfrm rot="-5400000">
            <a:off x="-221272" y="4326211"/>
            <a:ext cx="1401991" cy="959451"/>
            <a:chOff x="-415268" y="-23"/>
            <a:chExt cx="1401991" cy="959451"/>
          </a:xfrm>
        </p:grpSpPr>
        <p:sp>
          <p:nvSpPr>
            <p:cNvPr id="1278" name="Google Shape;1278;p192"/>
            <p:cNvSpPr/>
            <p:nvPr/>
          </p:nvSpPr>
          <p:spPr>
            <a:xfrm rot="-5400000">
              <a:off x="-41150" y="393886"/>
              <a:ext cx="121975" cy="870212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192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192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192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192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2_1_1_1_2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93"/>
          <p:cNvSpPr/>
          <p:nvPr/>
        </p:nvSpPr>
        <p:spPr>
          <a:xfrm flipH="1" rot="6590318">
            <a:off x="-306184" y="2370721"/>
            <a:ext cx="1007853" cy="1007853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5" name="Google Shape;1285;p193"/>
          <p:cNvSpPr/>
          <p:nvPr/>
        </p:nvSpPr>
        <p:spPr>
          <a:xfrm flipH="1" rot="-9481483">
            <a:off x="-915457" y="3472026"/>
            <a:ext cx="2475525" cy="2468963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6" name="Google Shape;1286;p193"/>
          <p:cNvSpPr/>
          <p:nvPr/>
        </p:nvSpPr>
        <p:spPr>
          <a:xfrm flipH="1" rot="899813">
            <a:off x="1631124" y="4480352"/>
            <a:ext cx="1581923" cy="1554207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7" name="Google Shape;1287;p193"/>
          <p:cNvSpPr/>
          <p:nvPr/>
        </p:nvSpPr>
        <p:spPr>
          <a:xfrm flipH="1" rot="-10381582">
            <a:off x="7543839" y="-800754"/>
            <a:ext cx="2176012" cy="2170244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8" name="Google Shape;1288;p193"/>
          <p:cNvSpPr txBox="1"/>
          <p:nvPr>
            <p:ph type="title"/>
          </p:nvPr>
        </p:nvSpPr>
        <p:spPr>
          <a:xfrm>
            <a:off x="709350" y="537550"/>
            <a:ext cx="7725300" cy="4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289" name="Google Shape;1289;p193"/>
          <p:cNvGrpSpPr/>
          <p:nvPr/>
        </p:nvGrpSpPr>
        <p:grpSpPr>
          <a:xfrm flipH="1" rot="-5400000">
            <a:off x="-13639" y="6073052"/>
            <a:ext cx="986724" cy="959451"/>
            <a:chOff x="-1" y="-23"/>
            <a:chExt cx="986724" cy="959451"/>
          </a:xfrm>
        </p:grpSpPr>
        <p:sp>
          <p:nvSpPr>
            <p:cNvPr id="1290" name="Google Shape;1290;p193"/>
            <p:cNvSpPr/>
            <p:nvPr/>
          </p:nvSpPr>
          <p:spPr>
            <a:xfrm rot="-5400000">
              <a:off x="166454" y="601545"/>
              <a:ext cx="121975" cy="454885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193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193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193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193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5" name="Google Shape;1295;p193"/>
          <p:cNvGrpSpPr/>
          <p:nvPr/>
        </p:nvGrpSpPr>
        <p:grpSpPr>
          <a:xfrm>
            <a:off x="-124976" y="-76223"/>
            <a:ext cx="986724" cy="959451"/>
            <a:chOff x="-1" y="-23"/>
            <a:chExt cx="986724" cy="959451"/>
          </a:xfrm>
        </p:grpSpPr>
        <p:sp>
          <p:nvSpPr>
            <p:cNvPr id="1296" name="Google Shape;1296;p193"/>
            <p:cNvSpPr/>
            <p:nvPr/>
          </p:nvSpPr>
          <p:spPr>
            <a:xfrm rot="-5400000">
              <a:off x="166454" y="601545"/>
              <a:ext cx="121975" cy="454885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193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193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193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193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1" name="Google Shape;1301;p193"/>
          <p:cNvGrpSpPr/>
          <p:nvPr/>
        </p:nvGrpSpPr>
        <p:grpSpPr>
          <a:xfrm rot="10800000">
            <a:off x="8282249" y="4377352"/>
            <a:ext cx="986724" cy="959451"/>
            <a:chOff x="-1" y="-23"/>
            <a:chExt cx="986724" cy="959451"/>
          </a:xfrm>
        </p:grpSpPr>
        <p:sp>
          <p:nvSpPr>
            <p:cNvPr id="1302" name="Google Shape;1302;p193"/>
            <p:cNvSpPr/>
            <p:nvPr/>
          </p:nvSpPr>
          <p:spPr>
            <a:xfrm rot="-5400000">
              <a:off x="166454" y="601545"/>
              <a:ext cx="121975" cy="454885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193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193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193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193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CUSTOM_2_1_1_1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194"/>
          <p:cNvSpPr/>
          <p:nvPr/>
        </p:nvSpPr>
        <p:spPr>
          <a:xfrm flipH="1" rot="6590318">
            <a:off x="-504259" y="2346496"/>
            <a:ext cx="1007853" cy="1007853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194"/>
          <p:cNvSpPr/>
          <p:nvPr/>
        </p:nvSpPr>
        <p:spPr>
          <a:xfrm flipH="1" rot="-9481483">
            <a:off x="-1113532" y="3447801"/>
            <a:ext cx="2475525" cy="2468963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p194"/>
          <p:cNvSpPr/>
          <p:nvPr/>
        </p:nvSpPr>
        <p:spPr>
          <a:xfrm flipH="1" rot="899813">
            <a:off x="1274799" y="4659052"/>
            <a:ext cx="1581923" cy="1554207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194"/>
          <p:cNvSpPr/>
          <p:nvPr/>
        </p:nvSpPr>
        <p:spPr>
          <a:xfrm flipH="1" rot="-10381582">
            <a:off x="7304439" y="3895871"/>
            <a:ext cx="2176012" cy="2170244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194"/>
          <p:cNvSpPr txBox="1"/>
          <p:nvPr>
            <p:ph type="title"/>
          </p:nvPr>
        </p:nvSpPr>
        <p:spPr>
          <a:xfrm>
            <a:off x="709350" y="537550"/>
            <a:ext cx="7725300" cy="4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313" name="Google Shape;1313;p194"/>
          <p:cNvGrpSpPr/>
          <p:nvPr/>
        </p:nvGrpSpPr>
        <p:grpSpPr>
          <a:xfrm rot="5400000">
            <a:off x="7493066" y="757872"/>
            <a:ext cx="2668314" cy="959451"/>
            <a:chOff x="-1681591" y="-23"/>
            <a:chExt cx="2668314" cy="959451"/>
          </a:xfrm>
        </p:grpSpPr>
        <p:sp>
          <p:nvSpPr>
            <p:cNvPr id="1314" name="Google Shape;1314;p194"/>
            <p:cNvSpPr/>
            <p:nvPr/>
          </p:nvSpPr>
          <p:spPr>
            <a:xfrm rot="-5400000">
              <a:off x="-674294" y="-239296"/>
              <a:ext cx="121975" cy="2136569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194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194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194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194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9" name="Google Shape;1319;p194"/>
          <p:cNvSpPr/>
          <p:nvPr/>
        </p:nvSpPr>
        <p:spPr>
          <a:xfrm flipH="1" rot="-10381582">
            <a:off x="-608286" y="-547567"/>
            <a:ext cx="2176012" cy="2170244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1" name="Google Shape;1321;p195"/>
          <p:cNvGrpSpPr/>
          <p:nvPr/>
        </p:nvGrpSpPr>
        <p:grpSpPr>
          <a:xfrm>
            <a:off x="8402076" y="-324202"/>
            <a:ext cx="1195727" cy="1221775"/>
            <a:chOff x="4910125" y="3143702"/>
            <a:chExt cx="691851" cy="706923"/>
          </a:xfrm>
        </p:grpSpPr>
        <p:sp>
          <p:nvSpPr>
            <p:cNvPr id="1322" name="Google Shape;1322;p195"/>
            <p:cNvSpPr/>
            <p:nvPr/>
          </p:nvSpPr>
          <p:spPr>
            <a:xfrm>
              <a:off x="4950294" y="3143702"/>
              <a:ext cx="70575" cy="399169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195"/>
            <p:cNvSpPr/>
            <p:nvPr/>
          </p:nvSpPr>
          <p:spPr>
            <a:xfrm>
              <a:off x="5200653" y="3736294"/>
              <a:ext cx="401323" cy="705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195"/>
            <p:cNvSpPr/>
            <p:nvPr/>
          </p:nvSpPr>
          <p:spPr>
            <a:xfrm>
              <a:off x="4944650" y="3445500"/>
              <a:ext cx="325675" cy="367025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195"/>
            <p:cNvSpPr/>
            <p:nvPr/>
          </p:nvSpPr>
          <p:spPr>
            <a:xfrm>
              <a:off x="4910125" y="3425550"/>
              <a:ext cx="153925" cy="41100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195"/>
            <p:cNvSpPr/>
            <p:nvPr/>
          </p:nvSpPr>
          <p:spPr>
            <a:xfrm>
              <a:off x="5249750" y="3697025"/>
              <a:ext cx="41100" cy="153600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27" name="Google Shape;1327;p195"/>
          <p:cNvGrpSpPr/>
          <p:nvPr/>
        </p:nvGrpSpPr>
        <p:grpSpPr>
          <a:xfrm flipH="1">
            <a:off x="-245469" y="4805263"/>
            <a:ext cx="1932971" cy="666322"/>
            <a:chOff x="7213579" y="4485138"/>
            <a:chExt cx="1932971" cy="666322"/>
          </a:xfrm>
        </p:grpSpPr>
        <p:sp>
          <p:nvSpPr>
            <p:cNvPr id="1328" name="Google Shape;1328;p195"/>
            <p:cNvSpPr/>
            <p:nvPr/>
          </p:nvSpPr>
          <p:spPr>
            <a:xfrm rot="10800000">
              <a:off x="8271019" y="4560750"/>
              <a:ext cx="875530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195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195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195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32" name="Google Shape;1332;p195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1333" name="Google Shape;1333;p195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4" name="Google Shape;1334;p195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5" name="Google Shape;1335;p195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36" name="Google Shape;1336;p195"/>
          <p:cNvSpPr/>
          <p:nvPr/>
        </p:nvSpPr>
        <p:spPr>
          <a:xfrm rot="-5690346">
            <a:off x="2071539" y="-864570"/>
            <a:ext cx="1503846" cy="1503846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7" name="Google Shape;1337;p195"/>
          <p:cNvSpPr/>
          <p:nvPr/>
        </p:nvSpPr>
        <p:spPr>
          <a:xfrm rot="10381533">
            <a:off x="-877714" y="-575211"/>
            <a:ext cx="2984630" cy="2976717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8" name="Google Shape;1338;p195"/>
          <p:cNvSpPr txBox="1"/>
          <p:nvPr>
            <p:ph type="ctrTitle"/>
          </p:nvPr>
        </p:nvSpPr>
        <p:spPr>
          <a:xfrm>
            <a:off x="709350" y="1351413"/>
            <a:ext cx="3862500" cy="11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39" name="Google Shape;1339;p195"/>
          <p:cNvSpPr txBox="1"/>
          <p:nvPr>
            <p:ph idx="1" type="subTitle"/>
          </p:nvPr>
        </p:nvSpPr>
        <p:spPr>
          <a:xfrm>
            <a:off x="709375" y="2571688"/>
            <a:ext cx="3862500" cy="122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1">
  <p:cSld name="CUSTOM_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" name="Google Shape;1341;p196"/>
          <p:cNvGrpSpPr/>
          <p:nvPr/>
        </p:nvGrpSpPr>
        <p:grpSpPr>
          <a:xfrm rot="10800000">
            <a:off x="3725081" y="-128774"/>
            <a:ext cx="1932971" cy="666322"/>
            <a:chOff x="7213579" y="4485138"/>
            <a:chExt cx="1932971" cy="666322"/>
          </a:xfrm>
        </p:grpSpPr>
        <p:sp>
          <p:nvSpPr>
            <p:cNvPr id="1342" name="Google Shape;1342;p196"/>
            <p:cNvSpPr/>
            <p:nvPr/>
          </p:nvSpPr>
          <p:spPr>
            <a:xfrm rot="10800000">
              <a:off x="8271019" y="4560750"/>
              <a:ext cx="875530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196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196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196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46" name="Google Shape;1346;p196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1347" name="Google Shape;1347;p196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8" name="Google Shape;1348;p196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9" name="Google Shape;1349;p196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50" name="Google Shape;1350;p196"/>
          <p:cNvSpPr/>
          <p:nvPr/>
        </p:nvSpPr>
        <p:spPr>
          <a:xfrm rot="5109654">
            <a:off x="6564002" y="4630191"/>
            <a:ext cx="1503846" cy="1503846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1" name="Google Shape;1351;p196"/>
          <p:cNvSpPr/>
          <p:nvPr/>
        </p:nvSpPr>
        <p:spPr>
          <a:xfrm rot="-418467">
            <a:off x="8032472" y="2867961"/>
            <a:ext cx="2984630" cy="2976717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2" name="Google Shape;1352;p196"/>
          <p:cNvSpPr txBox="1"/>
          <p:nvPr>
            <p:ph type="ctrTitle"/>
          </p:nvPr>
        </p:nvSpPr>
        <p:spPr>
          <a:xfrm>
            <a:off x="2564400" y="1391105"/>
            <a:ext cx="4015200" cy="15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53" name="Google Shape;1353;p196"/>
          <p:cNvSpPr txBox="1"/>
          <p:nvPr>
            <p:ph idx="1" type="subTitle"/>
          </p:nvPr>
        </p:nvSpPr>
        <p:spPr>
          <a:xfrm>
            <a:off x="2564400" y="2969400"/>
            <a:ext cx="4015200" cy="122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354" name="Google Shape;1354;p196"/>
          <p:cNvGrpSpPr/>
          <p:nvPr/>
        </p:nvGrpSpPr>
        <p:grpSpPr>
          <a:xfrm flipH="1" rot="10800000">
            <a:off x="3166236" y="-54101"/>
            <a:ext cx="558716" cy="512384"/>
            <a:chOff x="7213579" y="4550987"/>
            <a:chExt cx="558716" cy="600474"/>
          </a:xfrm>
        </p:grpSpPr>
        <p:sp>
          <p:nvSpPr>
            <p:cNvPr id="1355" name="Google Shape;1355;p196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196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196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58" name="Google Shape;1358;p196"/>
          <p:cNvSpPr/>
          <p:nvPr/>
        </p:nvSpPr>
        <p:spPr>
          <a:xfrm rot="-5409002">
            <a:off x="1039141" y="-1031669"/>
            <a:ext cx="1503852" cy="1503852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9" name="Google Shape;1359;p196"/>
          <p:cNvSpPr/>
          <p:nvPr/>
        </p:nvSpPr>
        <p:spPr>
          <a:xfrm rot="10662885">
            <a:off x="-1986616" y="-926356"/>
            <a:ext cx="2984675" cy="2976763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2">
  <p:cSld name="CUSTOM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197"/>
          <p:cNvSpPr txBox="1"/>
          <p:nvPr>
            <p:ph type="title"/>
          </p:nvPr>
        </p:nvSpPr>
        <p:spPr>
          <a:xfrm>
            <a:off x="4953000" y="1310400"/>
            <a:ext cx="2922000" cy="1397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62" name="Google Shape;1362;p197"/>
          <p:cNvSpPr txBox="1"/>
          <p:nvPr>
            <p:ph idx="1" type="subTitle"/>
          </p:nvPr>
        </p:nvSpPr>
        <p:spPr>
          <a:xfrm>
            <a:off x="4953000" y="2707800"/>
            <a:ext cx="2922000" cy="1125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363" name="Google Shape;1363;p197"/>
          <p:cNvGrpSpPr/>
          <p:nvPr/>
        </p:nvGrpSpPr>
        <p:grpSpPr>
          <a:xfrm rot="10800000">
            <a:off x="-944473" y="1972940"/>
            <a:ext cx="4021424" cy="4227317"/>
            <a:chOff x="5808502" y="-783360"/>
            <a:chExt cx="4021424" cy="4227317"/>
          </a:xfrm>
        </p:grpSpPr>
        <p:sp>
          <p:nvSpPr>
            <p:cNvPr id="1364" name="Google Shape;1364;p197"/>
            <p:cNvSpPr/>
            <p:nvPr/>
          </p:nvSpPr>
          <p:spPr>
            <a:xfrm rot="-5690340">
              <a:off x="5852591" y="-306002"/>
              <a:ext cx="1091417" cy="1091417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>
                <a:alpha val="240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197"/>
            <p:cNvSpPr/>
            <p:nvPr/>
          </p:nvSpPr>
          <p:spPr>
            <a:xfrm rot="10381552">
              <a:off x="7257443" y="-644565"/>
              <a:ext cx="2434104" cy="2427651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59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197"/>
            <p:cNvSpPr/>
            <p:nvPr/>
          </p:nvSpPr>
          <p:spPr>
            <a:xfrm>
              <a:off x="8102150" y="1921875"/>
              <a:ext cx="1549226" cy="1522082"/>
            </a:xfrm>
            <a:custGeom>
              <a:rect b="b" l="l" r="r" t="t"/>
              <a:pathLst>
                <a:path extrusionOk="0" h="54056" w="55020">
                  <a:moveTo>
                    <a:pt x="27409" y="22218"/>
                  </a:moveTo>
                  <a:cubicBezTo>
                    <a:pt x="30147" y="22218"/>
                    <a:pt x="32374" y="24397"/>
                    <a:pt x="32374" y="27100"/>
                  </a:cubicBezTo>
                  <a:cubicBezTo>
                    <a:pt x="32374" y="29802"/>
                    <a:pt x="30147" y="31981"/>
                    <a:pt x="27409" y="31981"/>
                  </a:cubicBezTo>
                  <a:cubicBezTo>
                    <a:pt x="24658" y="31981"/>
                    <a:pt x="22432" y="29802"/>
                    <a:pt x="22432" y="27100"/>
                  </a:cubicBezTo>
                  <a:cubicBezTo>
                    <a:pt x="22432" y="24397"/>
                    <a:pt x="24658" y="22218"/>
                    <a:pt x="27409" y="22218"/>
                  </a:cubicBezTo>
                  <a:close/>
                  <a:moveTo>
                    <a:pt x="29099" y="6907"/>
                  </a:moveTo>
                  <a:cubicBezTo>
                    <a:pt x="39708" y="7752"/>
                    <a:pt x="48042" y="16467"/>
                    <a:pt x="48042" y="27100"/>
                  </a:cubicBezTo>
                  <a:cubicBezTo>
                    <a:pt x="48042" y="29767"/>
                    <a:pt x="47507" y="32326"/>
                    <a:pt x="46554" y="34660"/>
                  </a:cubicBezTo>
                  <a:lnTo>
                    <a:pt x="34779" y="28052"/>
                  </a:lnTo>
                  <a:cubicBezTo>
                    <a:pt x="34826" y="27742"/>
                    <a:pt x="34850" y="27421"/>
                    <a:pt x="34850" y="27100"/>
                  </a:cubicBezTo>
                  <a:cubicBezTo>
                    <a:pt x="34850" y="23635"/>
                    <a:pt x="32398" y="20742"/>
                    <a:pt x="29099" y="19980"/>
                  </a:cubicBezTo>
                  <a:lnTo>
                    <a:pt x="29099" y="6907"/>
                  </a:lnTo>
                  <a:close/>
                  <a:moveTo>
                    <a:pt x="26552" y="6847"/>
                  </a:moveTo>
                  <a:lnTo>
                    <a:pt x="26552" y="19837"/>
                  </a:lnTo>
                  <a:cubicBezTo>
                    <a:pt x="22837" y="20253"/>
                    <a:pt x="19955" y="23349"/>
                    <a:pt x="19955" y="27100"/>
                  </a:cubicBezTo>
                  <a:cubicBezTo>
                    <a:pt x="19955" y="27492"/>
                    <a:pt x="20003" y="27873"/>
                    <a:pt x="20063" y="28243"/>
                  </a:cubicBezTo>
                  <a:lnTo>
                    <a:pt x="8323" y="34827"/>
                  </a:lnTo>
                  <a:cubicBezTo>
                    <a:pt x="7323" y="32445"/>
                    <a:pt x="6775" y="29838"/>
                    <a:pt x="6775" y="27100"/>
                  </a:cubicBezTo>
                  <a:cubicBezTo>
                    <a:pt x="6775" y="16193"/>
                    <a:pt x="15550" y="7300"/>
                    <a:pt x="26552" y="6847"/>
                  </a:cubicBezTo>
                  <a:close/>
                  <a:moveTo>
                    <a:pt x="33993" y="30505"/>
                  </a:moveTo>
                  <a:lnTo>
                    <a:pt x="45447" y="36922"/>
                  </a:lnTo>
                  <a:cubicBezTo>
                    <a:pt x="41934" y="43149"/>
                    <a:pt x="35172" y="47364"/>
                    <a:pt x="27409" y="47364"/>
                  </a:cubicBezTo>
                  <a:cubicBezTo>
                    <a:pt x="19705" y="47364"/>
                    <a:pt x="12990" y="43221"/>
                    <a:pt x="9454" y="37077"/>
                  </a:cubicBezTo>
                  <a:lnTo>
                    <a:pt x="20908" y="30660"/>
                  </a:lnTo>
                  <a:cubicBezTo>
                    <a:pt x="22170" y="32898"/>
                    <a:pt x="24611" y="34410"/>
                    <a:pt x="27409" y="34410"/>
                  </a:cubicBezTo>
                  <a:cubicBezTo>
                    <a:pt x="30266" y="34410"/>
                    <a:pt x="32743" y="32826"/>
                    <a:pt x="33993" y="30505"/>
                  </a:cubicBezTo>
                  <a:close/>
                  <a:moveTo>
                    <a:pt x="26325" y="1"/>
                  </a:moveTo>
                  <a:cubicBezTo>
                    <a:pt x="25635" y="1"/>
                    <a:pt x="25063" y="572"/>
                    <a:pt x="25063" y="1275"/>
                  </a:cubicBezTo>
                  <a:lnTo>
                    <a:pt x="25063" y="3263"/>
                  </a:lnTo>
                  <a:cubicBezTo>
                    <a:pt x="25063" y="3382"/>
                    <a:pt x="25087" y="3490"/>
                    <a:pt x="25111" y="3597"/>
                  </a:cubicBezTo>
                  <a:cubicBezTo>
                    <a:pt x="23551" y="3740"/>
                    <a:pt x="22027" y="4037"/>
                    <a:pt x="20551" y="4466"/>
                  </a:cubicBezTo>
                  <a:cubicBezTo>
                    <a:pt x="20539" y="4359"/>
                    <a:pt x="20515" y="4263"/>
                    <a:pt x="20467" y="4156"/>
                  </a:cubicBezTo>
                  <a:lnTo>
                    <a:pt x="19694" y="2311"/>
                  </a:lnTo>
                  <a:cubicBezTo>
                    <a:pt x="19487" y="1826"/>
                    <a:pt x="19016" y="1537"/>
                    <a:pt x="18526" y="1537"/>
                  </a:cubicBezTo>
                  <a:cubicBezTo>
                    <a:pt x="18367" y="1537"/>
                    <a:pt x="18205" y="1568"/>
                    <a:pt x="18050" y="1632"/>
                  </a:cubicBezTo>
                  <a:lnTo>
                    <a:pt x="15872" y="2513"/>
                  </a:lnTo>
                  <a:cubicBezTo>
                    <a:pt x="15217" y="2787"/>
                    <a:pt x="14907" y="3537"/>
                    <a:pt x="15181" y="4180"/>
                  </a:cubicBezTo>
                  <a:lnTo>
                    <a:pt x="15967" y="6037"/>
                  </a:lnTo>
                  <a:cubicBezTo>
                    <a:pt x="16003" y="6121"/>
                    <a:pt x="16050" y="6192"/>
                    <a:pt x="16098" y="6264"/>
                  </a:cubicBezTo>
                  <a:cubicBezTo>
                    <a:pt x="14752" y="6966"/>
                    <a:pt x="13478" y="7800"/>
                    <a:pt x="12300" y="8740"/>
                  </a:cubicBezTo>
                  <a:cubicBezTo>
                    <a:pt x="12252" y="8657"/>
                    <a:pt x="12193" y="8585"/>
                    <a:pt x="12133" y="8526"/>
                  </a:cubicBezTo>
                  <a:lnTo>
                    <a:pt x="10681" y="7097"/>
                  </a:lnTo>
                  <a:cubicBezTo>
                    <a:pt x="10430" y="6853"/>
                    <a:pt x="10109" y="6731"/>
                    <a:pt x="9789" y="6731"/>
                  </a:cubicBezTo>
                  <a:cubicBezTo>
                    <a:pt x="9469" y="6731"/>
                    <a:pt x="9151" y="6853"/>
                    <a:pt x="8906" y="7097"/>
                  </a:cubicBezTo>
                  <a:lnTo>
                    <a:pt x="7252" y="8716"/>
                  </a:lnTo>
                  <a:cubicBezTo>
                    <a:pt x="6740" y="9216"/>
                    <a:pt x="6740" y="10026"/>
                    <a:pt x="7252" y="10526"/>
                  </a:cubicBezTo>
                  <a:lnTo>
                    <a:pt x="8704" y="11955"/>
                  </a:lnTo>
                  <a:cubicBezTo>
                    <a:pt x="8752" y="12002"/>
                    <a:pt x="8799" y="12038"/>
                    <a:pt x="8859" y="12074"/>
                  </a:cubicBezTo>
                  <a:cubicBezTo>
                    <a:pt x="7906" y="13205"/>
                    <a:pt x="7073" y="14431"/>
                    <a:pt x="6347" y="15717"/>
                  </a:cubicBezTo>
                  <a:cubicBezTo>
                    <a:pt x="6287" y="15681"/>
                    <a:pt x="6228" y="15646"/>
                    <a:pt x="6156" y="15622"/>
                  </a:cubicBezTo>
                  <a:lnTo>
                    <a:pt x="4251" y="14836"/>
                  </a:lnTo>
                  <a:cubicBezTo>
                    <a:pt x="4093" y="14772"/>
                    <a:pt x="3929" y="14741"/>
                    <a:pt x="3767" y="14741"/>
                  </a:cubicBezTo>
                  <a:cubicBezTo>
                    <a:pt x="3273" y="14741"/>
                    <a:pt x="2803" y="15027"/>
                    <a:pt x="2596" y="15503"/>
                  </a:cubicBezTo>
                  <a:lnTo>
                    <a:pt x="1703" y="17610"/>
                  </a:lnTo>
                  <a:cubicBezTo>
                    <a:pt x="1429" y="18265"/>
                    <a:pt x="1727" y="19003"/>
                    <a:pt x="2382" y="19277"/>
                  </a:cubicBezTo>
                  <a:lnTo>
                    <a:pt x="4287" y="20063"/>
                  </a:lnTo>
                  <a:cubicBezTo>
                    <a:pt x="4346" y="20087"/>
                    <a:pt x="4394" y="20099"/>
                    <a:pt x="4442" y="20111"/>
                  </a:cubicBezTo>
                  <a:cubicBezTo>
                    <a:pt x="3977" y="21563"/>
                    <a:pt x="3668" y="23087"/>
                    <a:pt x="3501" y="24647"/>
                  </a:cubicBezTo>
                  <a:cubicBezTo>
                    <a:pt x="3453" y="24635"/>
                    <a:pt x="3394" y="24623"/>
                    <a:pt x="3346" y="24623"/>
                  </a:cubicBezTo>
                  <a:lnTo>
                    <a:pt x="1263" y="24623"/>
                  </a:lnTo>
                  <a:cubicBezTo>
                    <a:pt x="572" y="24623"/>
                    <a:pt x="1" y="25195"/>
                    <a:pt x="1" y="25897"/>
                  </a:cubicBezTo>
                  <a:lnTo>
                    <a:pt x="1" y="28171"/>
                  </a:lnTo>
                  <a:cubicBezTo>
                    <a:pt x="1" y="28862"/>
                    <a:pt x="572" y="29433"/>
                    <a:pt x="1263" y="29433"/>
                  </a:cubicBezTo>
                  <a:lnTo>
                    <a:pt x="3346" y="29433"/>
                  </a:lnTo>
                  <a:cubicBezTo>
                    <a:pt x="3394" y="29433"/>
                    <a:pt x="3442" y="29421"/>
                    <a:pt x="3489" y="29421"/>
                  </a:cubicBezTo>
                  <a:cubicBezTo>
                    <a:pt x="3620" y="30719"/>
                    <a:pt x="3858" y="31993"/>
                    <a:pt x="4192" y="33219"/>
                  </a:cubicBezTo>
                  <a:cubicBezTo>
                    <a:pt x="4156" y="33231"/>
                    <a:pt x="4108" y="33231"/>
                    <a:pt x="4073" y="33243"/>
                  </a:cubicBezTo>
                  <a:lnTo>
                    <a:pt x="2132" y="33969"/>
                  </a:lnTo>
                  <a:cubicBezTo>
                    <a:pt x="1477" y="34219"/>
                    <a:pt x="1144" y="34958"/>
                    <a:pt x="1406" y="35613"/>
                  </a:cubicBezTo>
                  <a:lnTo>
                    <a:pt x="2227" y="37744"/>
                  </a:lnTo>
                  <a:cubicBezTo>
                    <a:pt x="2420" y="38248"/>
                    <a:pt x="2895" y="38555"/>
                    <a:pt x="3402" y="38555"/>
                  </a:cubicBezTo>
                  <a:cubicBezTo>
                    <a:pt x="3554" y="38555"/>
                    <a:pt x="3708" y="38527"/>
                    <a:pt x="3858" y="38470"/>
                  </a:cubicBezTo>
                  <a:lnTo>
                    <a:pt x="5787" y="37744"/>
                  </a:lnTo>
                  <a:cubicBezTo>
                    <a:pt x="5835" y="37732"/>
                    <a:pt x="5882" y="37708"/>
                    <a:pt x="5918" y="37684"/>
                  </a:cubicBezTo>
                  <a:cubicBezTo>
                    <a:pt x="6716" y="39244"/>
                    <a:pt x="7680" y="40696"/>
                    <a:pt x="8787" y="42042"/>
                  </a:cubicBezTo>
                  <a:cubicBezTo>
                    <a:pt x="8764" y="42066"/>
                    <a:pt x="8728" y="42078"/>
                    <a:pt x="8704" y="42113"/>
                  </a:cubicBezTo>
                  <a:lnTo>
                    <a:pt x="7252" y="43542"/>
                  </a:lnTo>
                  <a:cubicBezTo>
                    <a:pt x="6740" y="44030"/>
                    <a:pt x="6740" y="44852"/>
                    <a:pt x="7252" y="45340"/>
                  </a:cubicBezTo>
                  <a:lnTo>
                    <a:pt x="8906" y="46971"/>
                  </a:lnTo>
                  <a:cubicBezTo>
                    <a:pt x="9151" y="47209"/>
                    <a:pt x="9469" y="47328"/>
                    <a:pt x="9789" y="47328"/>
                  </a:cubicBezTo>
                  <a:cubicBezTo>
                    <a:pt x="10109" y="47328"/>
                    <a:pt x="10430" y="47209"/>
                    <a:pt x="10681" y="46971"/>
                  </a:cubicBezTo>
                  <a:lnTo>
                    <a:pt x="12133" y="45542"/>
                  </a:lnTo>
                  <a:cubicBezTo>
                    <a:pt x="12169" y="45495"/>
                    <a:pt x="12205" y="45459"/>
                    <a:pt x="12240" y="45411"/>
                  </a:cubicBezTo>
                  <a:cubicBezTo>
                    <a:pt x="13276" y="46245"/>
                    <a:pt x="14395" y="46995"/>
                    <a:pt x="15574" y="47650"/>
                  </a:cubicBezTo>
                  <a:cubicBezTo>
                    <a:pt x="15550" y="47685"/>
                    <a:pt x="15526" y="47733"/>
                    <a:pt x="15503" y="47769"/>
                  </a:cubicBezTo>
                  <a:lnTo>
                    <a:pt x="14681" y="49602"/>
                  </a:lnTo>
                  <a:cubicBezTo>
                    <a:pt x="14383" y="50245"/>
                    <a:pt x="14681" y="51007"/>
                    <a:pt x="15324" y="51281"/>
                  </a:cubicBezTo>
                  <a:lnTo>
                    <a:pt x="17479" y="52222"/>
                  </a:lnTo>
                  <a:cubicBezTo>
                    <a:pt x="17641" y="52292"/>
                    <a:pt x="17811" y="52326"/>
                    <a:pt x="17978" y="52326"/>
                  </a:cubicBezTo>
                  <a:cubicBezTo>
                    <a:pt x="18460" y="52326"/>
                    <a:pt x="18922" y="52047"/>
                    <a:pt x="19134" y="51579"/>
                  </a:cubicBezTo>
                  <a:lnTo>
                    <a:pt x="19967" y="49745"/>
                  </a:lnTo>
                  <a:cubicBezTo>
                    <a:pt x="19991" y="49686"/>
                    <a:pt x="20003" y="49626"/>
                    <a:pt x="20027" y="49567"/>
                  </a:cubicBezTo>
                  <a:cubicBezTo>
                    <a:pt x="21646" y="50079"/>
                    <a:pt x="23337" y="50436"/>
                    <a:pt x="25087" y="50602"/>
                  </a:cubicBezTo>
                  <a:cubicBezTo>
                    <a:pt x="25075" y="50662"/>
                    <a:pt x="25063" y="50722"/>
                    <a:pt x="25063" y="50793"/>
                  </a:cubicBezTo>
                  <a:lnTo>
                    <a:pt x="25063" y="52793"/>
                  </a:lnTo>
                  <a:cubicBezTo>
                    <a:pt x="25063" y="53484"/>
                    <a:pt x="25635" y="54055"/>
                    <a:pt x="26325" y="54055"/>
                  </a:cubicBezTo>
                  <a:lnTo>
                    <a:pt x="28695" y="54055"/>
                  </a:lnTo>
                  <a:cubicBezTo>
                    <a:pt x="29397" y="54055"/>
                    <a:pt x="29957" y="53484"/>
                    <a:pt x="29957" y="52793"/>
                  </a:cubicBezTo>
                  <a:lnTo>
                    <a:pt x="29957" y="50793"/>
                  </a:lnTo>
                  <a:cubicBezTo>
                    <a:pt x="29957" y="50722"/>
                    <a:pt x="29945" y="50650"/>
                    <a:pt x="29933" y="50579"/>
                  </a:cubicBezTo>
                  <a:cubicBezTo>
                    <a:pt x="31505" y="50424"/>
                    <a:pt x="33017" y="50114"/>
                    <a:pt x="34481" y="49674"/>
                  </a:cubicBezTo>
                  <a:cubicBezTo>
                    <a:pt x="34493" y="49745"/>
                    <a:pt x="34517" y="49829"/>
                    <a:pt x="34553" y="49900"/>
                  </a:cubicBezTo>
                  <a:lnTo>
                    <a:pt x="35338" y="51757"/>
                  </a:lnTo>
                  <a:cubicBezTo>
                    <a:pt x="35537" y="52236"/>
                    <a:pt x="36009" y="52529"/>
                    <a:pt x="36506" y="52529"/>
                  </a:cubicBezTo>
                  <a:cubicBezTo>
                    <a:pt x="36665" y="52529"/>
                    <a:pt x="36826" y="52499"/>
                    <a:pt x="36981" y="52436"/>
                  </a:cubicBezTo>
                  <a:lnTo>
                    <a:pt x="39148" y="51543"/>
                  </a:lnTo>
                  <a:cubicBezTo>
                    <a:pt x="39803" y="51281"/>
                    <a:pt x="40113" y="50531"/>
                    <a:pt x="39839" y="49876"/>
                  </a:cubicBezTo>
                  <a:lnTo>
                    <a:pt x="39053" y="48031"/>
                  </a:lnTo>
                  <a:cubicBezTo>
                    <a:pt x="39029" y="47959"/>
                    <a:pt x="38982" y="47888"/>
                    <a:pt x="38946" y="47816"/>
                  </a:cubicBezTo>
                  <a:cubicBezTo>
                    <a:pt x="40279" y="47102"/>
                    <a:pt x="41542" y="46257"/>
                    <a:pt x="42708" y="45304"/>
                  </a:cubicBezTo>
                  <a:cubicBezTo>
                    <a:pt x="42768" y="45388"/>
                    <a:pt x="42827" y="45471"/>
                    <a:pt x="42899" y="45542"/>
                  </a:cubicBezTo>
                  <a:lnTo>
                    <a:pt x="44351" y="46971"/>
                  </a:lnTo>
                  <a:cubicBezTo>
                    <a:pt x="44595" y="47209"/>
                    <a:pt x="44914" y="47328"/>
                    <a:pt x="45234" y="47328"/>
                  </a:cubicBezTo>
                  <a:cubicBezTo>
                    <a:pt x="45554" y="47328"/>
                    <a:pt x="45875" y="47209"/>
                    <a:pt x="46125" y="46971"/>
                  </a:cubicBezTo>
                  <a:lnTo>
                    <a:pt x="47780" y="45340"/>
                  </a:lnTo>
                  <a:cubicBezTo>
                    <a:pt x="48280" y="44852"/>
                    <a:pt x="48280" y="44030"/>
                    <a:pt x="47780" y="43542"/>
                  </a:cubicBezTo>
                  <a:lnTo>
                    <a:pt x="46328" y="42113"/>
                  </a:lnTo>
                  <a:cubicBezTo>
                    <a:pt x="46256" y="42042"/>
                    <a:pt x="46173" y="41982"/>
                    <a:pt x="46102" y="41935"/>
                  </a:cubicBezTo>
                  <a:cubicBezTo>
                    <a:pt x="47042" y="40792"/>
                    <a:pt x="47876" y="39577"/>
                    <a:pt x="48590" y="38268"/>
                  </a:cubicBezTo>
                  <a:cubicBezTo>
                    <a:pt x="48673" y="38339"/>
                    <a:pt x="48769" y="38399"/>
                    <a:pt x="48864" y="38434"/>
                  </a:cubicBezTo>
                  <a:lnTo>
                    <a:pt x="50781" y="39232"/>
                  </a:lnTo>
                  <a:cubicBezTo>
                    <a:pt x="50939" y="39296"/>
                    <a:pt x="51102" y="39327"/>
                    <a:pt x="51262" y="39327"/>
                  </a:cubicBezTo>
                  <a:cubicBezTo>
                    <a:pt x="51753" y="39327"/>
                    <a:pt x="52217" y="39038"/>
                    <a:pt x="52424" y="38553"/>
                  </a:cubicBezTo>
                  <a:lnTo>
                    <a:pt x="53329" y="36446"/>
                  </a:lnTo>
                  <a:cubicBezTo>
                    <a:pt x="53603" y="35803"/>
                    <a:pt x="53293" y="35053"/>
                    <a:pt x="52638" y="34779"/>
                  </a:cubicBezTo>
                  <a:lnTo>
                    <a:pt x="50733" y="33993"/>
                  </a:lnTo>
                  <a:cubicBezTo>
                    <a:pt x="50626" y="33958"/>
                    <a:pt x="50531" y="33934"/>
                    <a:pt x="50424" y="33922"/>
                  </a:cubicBezTo>
                  <a:cubicBezTo>
                    <a:pt x="50864" y="32457"/>
                    <a:pt x="51174" y="30945"/>
                    <a:pt x="51328" y="29374"/>
                  </a:cubicBezTo>
                  <a:cubicBezTo>
                    <a:pt x="51436" y="29409"/>
                    <a:pt x="51555" y="29433"/>
                    <a:pt x="51674" y="29433"/>
                  </a:cubicBezTo>
                  <a:lnTo>
                    <a:pt x="53757" y="29433"/>
                  </a:lnTo>
                  <a:cubicBezTo>
                    <a:pt x="54460" y="29433"/>
                    <a:pt x="55019" y="28862"/>
                    <a:pt x="55019" y="28171"/>
                  </a:cubicBezTo>
                  <a:lnTo>
                    <a:pt x="55019" y="25897"/>
                  </a:lnTo>
                  <a:cubicBezTo>
                    <a:pt x="55019" y="25195"/>
                    <a:pt x="54460" y="24623"/>
                    <a:pt x="53757" y="24623"/>
                  </a:cubicBezTo>
                  <a:lnTo>
                    <a:pt x="51674" y="24623"/>
                  </a:lnTo>
                  <a:cubicBezTo>
                    <a:pt x="51555" y="24623"/>
                    <a:pt x="51436" y="24647"/>
                    <a:pt x="51317" y="24683"/>
                  </a:cubicBezTo>
                  <a:cubicBezTo>
                    <a:pt x="51186" y="23385"/>
                    <a:pt x="50936" y="22111"/>
                    <a:pt x="50590" y="20885"/>
                  </a:cubicBezTo>
                  <a:cubicBezTo>
                    <a:pt x="50709" y="20873"/>
                    <a:pt x="50828" y="20861"/>
                    <a:pt x="50947" y="20813"/>
                  </a:cubicBezTo>
                  <a:lnTo>
                    <a:pt x="52888" y="20087"/>
                  </a:lnTo>
                  <a:cubicBezTo>
                    <a:pt x="53543" y="19837"/>
                    <a:pt x="53876" y="19099"/>
                    <a:pt x="53626" y="18444"/>
                  </a:cubicBezTo>
                  <a:lnTo>
                    <a:pt x="52793" y="16313"/>
                  </a:lnTo>
                  <a:cubicBezTo>
                    <a:pt x="52599" y="15813"/>
                    <a:pt x="52117" y="15508"/>
                    <a:pt x="51611" y="15508"/>
                  </a:cubicBezTo>
                  <a:cubicBezTo>
                    <a:pt x="51465" y="15508"/>
                    <a:pt x="51317" y="15533"/>
                    <a:pt x="51174" y="15586"/>
                  </a:cubicBezTo>
                  <a:lnTo>
                    <a:pt x="49233" y="16313"/>
                  </a:lnTo>
                  <a:cubicBezTo>
                    <a:pt x="49102" y="16360"/>
                    <a:pt x="48995" y="16432"/>
                    <a:pt x="48888" y="16515"/>
                  </a:cubicBezTo>
                  <a:cubicBezTo>
                    <a:pt x="48090" y="14955"/>
                    <a:pt x="47126" y="13503"/>
                    <a:pt x="46018" y="12169"/>
                  </a:cubicBezTo>
                  <a:cubicBezTo>
                    <a:pt x="46125" y="12110"/>
                    <a:pt x="46233" y="12038"/>
                    <a:pt x="46328" y="11955"/>
                  </a:cubicBezTo>
                  <a:lnTo>
                    <a:pt x="47780" y="10526"/>
                  </a:lnTo>
                  <a:cubicBezTo>
                    <a:pt x="48280" y="10026"/>
                    <a:pt x="48280" y="9216"/>
                    <a:pt x="47780" y="8716"/>
                  </a:cubicBezTo>
                  <a:lnTo>
                    <a:pt x="46125" y="7097"/>
                  </a:lnTo>
                  <a:cubicBezTo>
                    <a:pt x="45875" y="6853"/>
                    <a:pt x="45554" y="6731"/>
                    <a:pt x="45234" y="6731"/>
                  </a:cubicBezTo>
                  <a:cubicBezTo>
                    <a:pt x="44914" y="6731"/>
                    <a:pt x="44595" y="6853"/>
                    <a:pt x="44351" y="7097"/>
                  </a:cubicBezTo>
                  <a:lnTo>
                    <a:pt x="42899" y="8526"/>
                  </a:lnTo>
                  <a:cubicBezTo>
                    <a:pt x="42792" y="8621"/>
                    <a:pt x="42720" y="8728"/>
                    <a:pt x="42661" y="8847"/>
                  </a:cubicBezTo>
                  <a:cubicBezTo>
                    <a:pt x="41613" y="8014"/>
                    <a:pt x="40494" y="7252"/>
                    <a:pt x="39315" y="6597"/>
                  </a:cubicBezTo>
                  <a:cubicBezTo>
                    <a:pt x="39398" y="6502"/>
                    <a:pt x="39470" y="6407"/>
                    <a:pt x="39517" y="6287"/>
                  </a:cubicBezTo>
                  <a:lnTo>
                    <a:pt x="40351" y="4454"/>
                  </a:lnTo>
                  <a:cubicBezTo>
                    <a:pt x="40637" y="3811"/>
                    <a:pt x="40339" y="3061"/>
                    <a:pt x="39696" y="2775"/>
                  </a:cubicBezTo>
                  <a:lnTo>
                    <a:pt x="37541" y="1835"/>
                  </a:lnTo>
                  <a:cubicBezTo>
                    <a:pt x="37379" y="1764"/>
                    <a:pt x="37209" y="1731"/>
                    <a:pt x="37042" y="1731"/>
                  </a:cubicBezTo>
                  <a:cubicBezTo>
                    <a:pt x="36560" y="1731"/>
                    <a:pt x="36098" y="2009"/>
                    <a:pt x="35886" y="2477"/>
                  </a:cubicBezTo>
                  <a:lnTo>
                    <a:pt x="35065" y="4311"/>
                  </a:lnTo>
                  <a:cubicBezTo>
                    <a:pt x="35005" y="4430"/>
                    <a:pt x="34981" y="4561"/>
                    <a:pt x="34969" y="4692"/>
                  </a:cubicBezTo>
                  <a:cubicBezTo>
                    <a:pt x="33350" y="4156"/>
                    <a:pt x="31659" y="3787"/>
                    <a:pt x="29909" y="3620"/>
                  </a:cubicBezTo>
                  <a:cubicBezTo>
                    <a:pt x="29933" y="3501"/>
                    <a:pt x="29957" y="3394"/>
                    <a:pt x="29957" y="3263"/>
                  </a:cubicBezTo>
                  <a:lnTo>
                    <a:pt x="29957" y="1275"/>
                  </a:lnTo>
                  <a:cubicBezTo>
                    <a:pt x="29957" y="572"/>
                    <a:pt x="29397" y="1"/>
                    <a:pt x="28695" y="1"/>
                  </a:cubicBezTo>
                  <a:close/>
                </a:path>
              </a:pathLst>
            </a:custGeom>
            <a:solidFill>
              <a:schemeClr val="accent1">
                <a:alpha val="352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67" name="Google Shape;1367;p197"/>
          <p:cNvGrpSpPr/>
          <p:nvPr/>
        </p:nvGrpSpPr>
        <p:grpSpPr>
          <a:xfrm flipH="1">
            <a:off x="7676968" y="-2"/>
            <a:ext cx="1467028" cy="1450801"/>
            <a:chOff x="-19" y="-2"/>
            <a:chExt cx="1467028" cy="1450801"/>
          </a:xfrm>
        </p:grpSpPr>
        <p:sp>
          <p:nvSpPr>
            <p:cNvPr id="1368" name="Google Shape;1368;p197"/>
            <p:cNvSpPr/>
            <p:nvPr/>
          </p:nvSpPr>
          <p:spPr>
            <a:xfrm flipH="1">
              <a:off x="498875" y="-1"/>
              <a:ext cx="122450" cy="412529"/>
            </a:xfrm>
            <a:custGeom>
              <a:rect b="b" l="l" r="r" t="t"/>
              <a:pathLst>
                <a:path extrusionOk="0" h="5335" w="2834">
                  <a:moveTo>
                    <a:pt x="0" y="0"/>
                  </a:moveTo>
                  <a:lnTo>
                    <a:pt x="0" y="5334"/>
                  </a:lnTo>
                  <a:lnTo>
                    <a:pt x="2834" y="5334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197"/>
            <p:cNvSpPr/>
            <p:nvPr/>
          </p:nvSpPr>
          <p:spPr>
            <a:xfrm flipH="1">
              <a:off x="1" y="615175"/>
              <a:ext cx="387275" cy="122472"/>
            </a:xfrm>
            <a:custGeom>
              <a:rect b="b" l="l" r="r" t="t"/>
              <a:pathLst>
                <a:path extrusionOk="0" h="2835" w="6490">
                  <a:moveTo>
                    <a:pt x="0" y="0"/>
                  </a:moveTo>
                  <a:lnTo>
                    <a:pt x="0" y="2834"/>
                  </a:lnTo>
                  <a:lnTo>
                    <a:pt x="6489" y="2834"/>
                  </a:lnTo>
                  <a:lnTo>
                    <a:pt x="64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197"/>
            <p:cNvSpPr/>
            <p:nvPr/>
          </p:nvSpPr>
          <p:spPr>
            <a:xfrm flipH="1">
              <a:off x="253509" y="247342"/>
              <a:ext cx="377115" cy="498528"/>
            </a:xfrm>
            <a:custGeom>
              <a:rect b="b" l="l" r="r" t="t"/>
              <a:pathLst>
                <a:path extrusionOk="0" h="11538" w="8728">
                  <a:moveTo>
                    <a:pt x="1" y="1"/>
                  </a:moveTo>
                  <a:lnTo>
                    <a:pt x="1" y="2584"/>
                  </a:lnTo>
                  <a:cubicBezTo>
                    <a:pt x="1" y="8335"/>
                    <a:pt x="1703" y="11538"/>
                    <a:pt x="7454" y="11538"/>
                  </a:cubicBezTo>
                  <a:lnTo>
                    <a:pt x="8728" y="11538"/>
                  </a:lnTo>
                  <a:lnTo>
                    <a:pt x="8728" y="8263"/>
                  </a:lnTo>
                  <a:lnTo>
                    <a:pt x="7454" y="8263"/>
                  </a:lnTo>
                  <a:cubicBezTo>
                    <a:pt x="3513" y="8263"/>
                    <a:pt x="3275" y="6537"/>
                    <a:pt x="3275" y="258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197"/>
            <p:cNvSpPr/>
            <p:nvPr/>
          </p:nvSpPr>
          <p:spPr>
            <a:xfrm flipH="1">
              <a:off x="219548" y="539554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lnTo>
                    <a:pt x="1" y="5334"/>
                  </a:lnTo>
                  <a:cubicBezTo>
                    <a:pt x="1" y="5787"/>
                    <a:pt x="358" y="6156"/>
                    <a:pt x="810" y="6156"/>
                  </a:cubicBezTo>
                  <a:cubicBezTo>
                    <a:pt x="1275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69"/>
                    <a:pt x="1275" y="0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197"/>
            <p:cNvSpPr/>
            <p:nvPr/>
          </p:nvSpPr>
          <p:spPr>
            <a:xfrm flipH="1">
              <a:off x="430962" y="211825"/>
              <a:ext cx="265510" cy="71076"/>
            </a:xfrm>
            <a:custGeom>
              <a:rect b="b" l="l" r="r" t="t"/>
              <a:pathLst>
                <a:path extrusionOk="0" h="1645" w="6145">
                  <a:moveTo>
                    <a:pt x="822" y="1"/>
                  </a:moveTo>
                  <a:cubicBezTo>
                    <a:pt x="358" y="1"/>
                    <a:pt x="1" y="370"/>
                    <a:pt x="1" y="823"/>
                  </a:cubicBezTo>
                  <a:cubicBezTo>
                    <a:pt x="1" y="1275"/>
                    <a:pt x="358" y="1644"/>
                    <a:pt x="822" y="1644"/>
                  </a:cubicBezTo>
                  <a:lnTo>
                    <a:pt x="5323" y="1644"/>
                  </a:lnTo>
                  <a:cubicBezTo>
                    <a:pt x="5775" y="1644"/>
                    <a:pt x="6144" y="1275"/>
                    <a:pt x="6144" y="823"/>
                  </a:cubicBezTo>
                  <a:cubicBezTo>
                    <a:pt x="6144" y="370"/>
                    <a:pt x="5775" y="1"/>
                    <a:pt x="53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197"/>
            <p:cNvSpPr/>
            <p:nvPr/>
          </p:nvSpPr>
          <p:spPr>
            <a:xfrm flipH="1">
              <a:off x="1275600" y="-2"/>
              <a:ext cx="121975" cy="918924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197"/>
            <p:cNvSpPr/>
            <p:nvPr/>
          </p:nvSpPr>
          <p:spPr>
            <a:xfrm flipH="1">
              <a:off x="-19" y="1253200"/>
              <a:ext cx="964919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197"/>
            <p:cNvSpPr/>
            <p:nvPr/>
          </p:nvSpPr>
          <p:spPr>
            <a:xfrm flipH="1">
              <a:off x="844475" y="750621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197"/>
            <p:cNvSpPr/>
            <p:nvPr/>
          </p:nvSpPr>
          <p:spPr>
            <a:xfrm flipH="1">
              <a:off x="1200980" y="716141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197"/>
            <p:cNvSpPr/>
            <p:nvPr/>
          </p:nvSpPr>
          <p:spPr>
            <a:xfrm flipH="1">
              <a:off x="809002" y="1185332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3">
  <p:cSld name="CUSTOM_5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198"/>
          <p:cNvGrpSpPr/>
          <p:nvPr/>
        </p:nvGrpSpPr>
        <p:grpSpPr>
          <a:xfrm>
            <a:off x="5530351" y="-38945"/>
            <a:ext cx="3612574" cy="4858305"/>
            <a:chOff x="5530351" y="-38945"/>
            <a:chExt cx="3612574" cy="4858305"/>
          </a:xfrm>
        </p:grpSpPr>
        <p:sp>
          <p:nvSpPr>
            <p:cNvPr id="1380" name="Google Shape;1380;p198"/>
            <p:cNvSpPr/>
            <p:nvPr/>
          </p:nvSpPr>
          <p:spPr>
            <a:xfrm rot="10800000">
              <a:off x="7305825" y="686616"/>
              <a:ext cx="122500" cy="3753657"/>
            </a:xfrm>
            <a:custGeom>
              <a:rect b="b" l="l" r="r" t="t"/>
              <a:pathLst>
                <a:path extrusionOk="0" h="118956" w="2835">
                  <a:moveTo>
                    <a:pt x="1" y="0"/>
                  </a:moveTo>
                  <a:lnTo>
                    <a:pt x="1" y="118955"/>
                  </a:lnTo>
                  <a:lnTo>
                    <a:pt x="2834" y="11895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81" name="Google Shape;1381;p198"/>
            <p:cNvGrpSpPr/>
            <p:nvPr/>
          </p:nvGrpSpPr>
          <p:grpSpPr>
            <a:xfrm>
              <a:off x="5973838" y="4375878"/>
              <a:ext cx="1466646" cy="443482"/>
              <a:chOff x="5973838" y="4375878"/>
              <a:chExt cx="1466646" cy="443482"/>
            </a:xfrm>
          </p:grpSpPr>
          <p:sp>
            <p:nvSpPr>
              <p:cNvPr id="1382" name="Google Shape;1382;p198"/>
              <p:cNvSpPr/>
              <p:nvPr/>
            </p:nvSpPr>
            <p:spPr>
              <a:xfrm rot="10800000">
                <a:off x="5973838" y="4621700"/>
                <a:ext cx="943212" cy="121975"/>
              </a:xfrm>
              <a:custGeom>
                <a:rect b="b" l="l" r="r" t="t"/>
                <a:pathLst>
                  <a:path extrusionOk="0" h="2823" w="26635">
                    <a:moveTo>
                      <a:pt x="0" y="1"/>
                    </a:moveTo>
                    <a:lnTo>
                      <a:pt x="0" y="2822"/>
                    </a:lnTo>
                    <a:lnTo>
                      <a:pt x="26634" y="2822"/>
                    </a:lnTo>
                    <a:lnTo>
                      <a:pt x="266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383" name="Google Shape;1383;p198"/>
              <p:cNvGrpSpPr/>
              <p:nvPr/>
            </p:nvGrpSpPr>
            <p:grpSpPr>
              <a:xfrm rot="10800000">
                <a:off x="6905964" y="4375878"/>
                <a:ext cx="534520" cy="443482"/>
                <a:chOff x="5500716" y="1397589"/>
                <a:chExt cx="534520" cy="443482"/>
              </a:xfrm>
            </p:grpSpPr>
            <p:sp>
              <p:nvSpPr>
                <p:cNvPr id="1384" name="Google Shape;1384;p198"/>
                <p:cNvSpPr/>
                <p:nvPr/>
              </p:nvSpPr>
              <p:spPr>
                <a:xfrm>
                  <a:off x="5500716" y="1463437"/>
                  <a:ext cx="499047" cy="377634"/>
                </a:xfrm>
                <a:custGeom>
                  <a:rect b="b" l="l" r="r" t="t"/>
                  <a:pathLst>
                    <a:path extrusionOk="0" h="8740" w="11550">
                      <a:moveTo>
                        <a:pt x="8954" y="0"/>
                      </a:moveTo>
                      <a:cubicBezTo>
                        <a:pt x="3203" y="0"/>
                        <a:pt x="0" y="1715"/>
                        <a:pt x="0" y="7466"/>
                      </a:cubicBezTo>
                      <a:lnTo>
                        <a:pt x="0" y="8740"/>
                      </a:lnTo>
                      <a:lnTo>
                        <a:pt x="3274" y="8740"/>
                      </a:lnTo>
                      <a:lnTo>
                        <a:pt x="3274" y="7466"/>
                      </a:lnTo>
                      <a:cubicBezTo>
                        <a:pt x="3274" y="3513"/>
                        <a:pt x="5001" y="3275"/>
                        <a:pt x="8954" y="3275"/>
                      </a:cubicBezTo>
                      <a:lnTo>
                        <a:pt x="11549" y="3275"/>
                      </a:lnTo>
                      <a:lnTo>
                        <a:pt x="115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85" name="Google Shape;1385;p198"/>
                <p:cNvSpPr/>
                <p:nvPr/>
              </p:nvSpPr>
              <p:spPr>
                <a:xfrm>
                  <a:off x="5964203" y="1397589"/>
                  <a:ext cx="71033" cy="265985"/>
                </a:xfrm>
                <a:custGeom>
                  <a:rect b="b" l="l" r="r" t="t"/>
                  <a:pathLst>
                    <a:path extrusionOk="0" h="6156" w="1644">
                      <a:moveTo>
                        <a:pt x="822" y="0"/>
                      </a:moveTo>
                      <a:cubicBezTo>
                        <a:pt x="370" y="0"/>
                        <a:pt x="1" y="370"/>
                        <a:pt x="1" y="822"/>
                      </a:cubicBezTo>
                      <a:lnTo>
                        <a:pt x="1" y="5334"/>
                      </a:lnTo>
                      <a:cubicBezTo>
                        <a:pt x="1" y="5787"/>
                        <a:pt x="358" y="6156"/>
                        <a:pt x="822" y="6156"/>
                      </a:cubicBezTo>
                      <a:cubicBezTo>
                        <a:pt x="1275" y="6156"/>
                        <a:pt x="1644" y="5787"/>
                        <a:pt x="1644" y="5334"/>
                      </a:cubicBezTo>
                      <a:lnTo>
                        <a:pt x="1644" y="822"/>
                      </a:lnTo>
                      <a:cubicBezTo>
                        <a:pt x="1644" y="370"/>
                        <a:pt x="1275" y="0"/>
                        <a:pt x="8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386" name="Google Shape;1386;p198"/>
            <p:cNvGrpSpPr/>
            <p:nvPr/>
          </p:nvGrpSpPr>
          <p:grpSpPr>
            <a:xfrm>
              <a:off x="6039678" y="-38945"/>
              <a:ext cx="1396726" cy="745481"/>
              <a:chOff x="6039678" y="-87195"/>
              <a:chExt cx="1396726" cy="745481"/>
            </a:xfrm>
          </p:grpSpPr>
          <p:sp>
            <p:nvSpPr>
              <p:cNvPr id="1387" name="Google Shape;1387;p198"/>
              <p:cNvSpPr/>
              <p:nvPr/>
            </p:nvSpPr>
            <p:spPr>
              <a:xfrm flipH="1" rot="-5400000">
                <a:off x="6676794" y="-52197"/>
                <a:ext cx="121975" cy="808758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8" name="Google Shape;1388;p198"/>
              <p:cNvSpPr/>
              <p:nvPr/>
            </p:nvSpPr>
            <p:spPr>
              <a:xfrm flipH="1" rot="-5400000">
                <a:off x="6998322" y="220205"/>
                <a:ext cx="377115" cy="499047"/>
              </a:xfrm>
              <a:custGeom>
                <a:rect b="b" l="l" r="r" t="t"/>
                <a:pathLst>
                  <a:path extrusionOk="0" h="11550" w="8728">
                    <a:moveTo>
                      <a:pt x="0" y="1"/>
                    </a:moveTo>
                    <a:lnTo>
                      <a:pt x="0" y="2596"/>
                    </a:lnTo>
                    <a:cubicBezTo>
                      <a:pt x="0" y="8347"/>
                      <a:pt x="1703" y="11550"/>
                      <a:pt x="7454" y="11550"/>
                    </a:cubicBezTo>
                    <a:lnTo>
                      <a:pt x="8728" y="11550"/>
                    </a:lnTo>
                    <a:lnTo>
                      <a:pt x="8728" y="8276"/>
                    </a:lnTo>
                    <a:lnTo>
                      <a:pt x="7454" y="8276"/>
                    </a:lnTo>
                    <a:cubicBezTo>
                      <a:pt x="3513" y="8276"/>
                      <a:pt x="3275" y="6549"/>
                      <a:pt x="3275" y="2596"/>
                    </a:cubicBez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9" name="Google Shape;1389;p198"/>
              <p:cNvSpPr/>
              <p:nvPr/>
            </p:nvSpPr>
            <p:spPr>
              <a:xfrm flipH="1" rot="-5400000">
                <a:off x="6804645" y="316666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0" name="Google Shape;1390;p198"/>
              <p:cNvSpPr/>
              <p:nvPr/>
            </p:nvSpPr>
            <p:spPr>
              <a:xfrm rot="-5400000">
                <a:off x="5978971" y="-26488"/>
                <a:ext cx="499047" cy="377634"/>
              </a:xfrm>
              <a:custGeom>
                <a:rect b="b" l="l" r="r" t="t"/>
                <a:pathLst>
                  <a:path extrusionOk="0" h="8740" w="11550">
                    <a:moveTo>
                      <a:pt x="8954" y="0"/>
                    </a:moveTo>
                    <a:cubicBezTo>
                      <a:pt x="3203" y="0"/>
                      <a:pt x="0" y="1715"/>
                      <a:pt x="0" y="7466"/>
                    </a:cubicBezTo>
                    <a:lnTo>
                      <a:pt x="0" y="8740"/>
                    </a:lnTo>
                    <a:lnTo>
                      <a:pt x="3274" y="8740"/>
                    </a:lnTo>
                    <a:lnTo>
                      <a:pt x="3274" y="7466"/>
                    </a:lnTo>
                    <a:cubicBezTo>
                      <a:pt x="3274" y="3513"/>
                      <a:pt x="5001" y="3275"/>
                      <a:pt x="8954" y="3275"/>
                    </a:cubicBezTo>
                    <a:lnTo>
                      <a:pt x="11549" y="3275"/>
                    </a:lnTo>
                    <a:lnTo>
                      <a:pt x="1154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1" name="Google Shape;1391;p198"/>
              <p:cNvSpPr/>
              <p:nvPr/>
            </p:nvSpPr>
            <p:spPr>
              <a:xfrm flipH="1" rot="-5400000">
                <a:off x="6282763" y="316666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92" name="Google Shape;1392;p198"/>
            <p:cNvGrpSpPr/>
            <p:nvPr/>
          </p:nvGrpSpPr>
          <p:grpSpPr>
            <a:xfrm>
              <a:off x="5530351" y="-74"/>
              <a:ext cx="3612574" cy="4819434"/>
              <a:chOff x="5530351" y="-74"/>
              <a:chExt cx="3612574" cy="4819434"/>
            </a:xfrm>
          </p:grpSpPr>
          <p:sp>
            <p:nvSpPr>
              <p:cNvPr id="1393" name="Google Shape;1393;p198"/>
              <p:cNvSpPr/>
              <p:nvPr/>
            </p:nvSpPr>
            <p:spPr>
              <a:xfrm rot="10800000">
                <a:off x="8360000" y="-74"/>
                <a:ext cx="122500" cy="706599"/>
              </a:xfrm>
              <a:custGeom>
                <a:rect b="b" l="l" r="r" t="t"/>
                <a:pathLst>
                  <a:path extrusionOk="0" h="118956" w="2835">
                    <a:moveTo>
                      <a:pt x="1" y="0"/>
                    </a:moveTo>
                    <a:lnTo>
                      <a:pt x="1" y="118955"/>
                    </a:lnTo>
                    <a:lnTo>
                      <a:pt x="2834" y="118955"/>
                    </a:lnTo>
                    <a:lnTo>
                      <a:pt x="28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4" name="Google Shape;1394;p198"/>
              <p:cNvSpPr/>
              <p:nvPr/>
            </p:nvSpPr>
            <p:spPr>
              <a:xfrm rot="5400000">
                <a:off x="4146447" y="2793128"/>
                <a:ext cx="3043581" cy="121975"/>
              </a:xfrm>
              <a:custGeom>
                <a:rect b="b" l="l" r="r" t="t"/>
                <a:pathLst>
                  <a:path extrusionOk="0" h="2823" w="26635">
                    <a:moveTo>
                      <a:pt x="0" y="1"/>
                    </a:moveTo>
                    <a:lnTo>
                      <a:pt x="0" y="2822"/>
                    </a:lnTo>
                    <a:lnTo>
                      <a:pt x="26634" y="2822"/>
                    </a:lnTo>
                    <a:lnTo>
                      <a:pt x="266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5" name="Google Shape;1395;p198"/>
              <p:cNvSpPr/>
              <p:nvPr/>
            </p:nvSpPr>
            <p:spPr>
              <a:xfrm rot="10800000">
                <a:off x="5973760" y="948675"/>
                <a:ext cx="3169165" cy="121975"/>
              </a:xfrm>
              <a:custGeom>
                <a:rect b="b" l="l" r="r" t="t"/>
                <a:pathLst>
                  <a:path extrusionOk="0" h="2823" w="26635">
                    <a:moveTo>
                      <a:pt x="0" y="1"/>
                    </a:moveTo>
                    <a:lnTo>
                      <a:pt x="0" y="2822"/>
                    </a:lnTo>
                    <a:lnTo>
                      <a:pt x="26634" y="2822"/>
                    </a:lnTo>
                    <a:lnTo>
                      <a:pt x="266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6" name="Google Shape;1396;p198"/>
              <p:cNvSpPr/>
              <p:nvPr/>
            </p:nvSpPr>
            <p:spPr>
              <a:xfrm rot="5400000">
                <a:off x="8233734" y="821863"/>
                <a:ext cx="375041" cy="142023"/>
              </a:xfrm>
              <a:custGeom>
                <a:rect b="b" l="l" r="r" t="t"/>
                <a:pathLst>
                  <a:path extrusionOk="0" h="3287" w="8680">
                    <a:moveTo>
                      <a:pt x="0" y="1"/>
                    </a:moveTo>
                    <a:lnTo>
                      <a:pt x="0" y="3287"/>
                    </a:lnTo>
                    <a:lnTo>
                      <a:pt x="8680" y="3287"/>
                    </a:lnTo>
                    <a:lnTo>
                      <a:pt x="86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7" name="Google Shape;1397;p198"/>
              <p:cNvSpPr/>
              <p:nvPr/>
            </p:nvSpPr>
            <p:spPr>
              <a:xfrm rot="5400000">
                <a:off x="8389843" y="581867"/>
                <a:ext cx="62824" cy="246974"/>
              </a:xfrm>
              <a:custGeom>
                <a:rect b="b" l="l" r="r" t="t"/>
                <a:pathLst>
                  <a:path extrusionOk="0" h="5716" w="1454">
                    <a:moveTo>
                      <a:pt x="727" y="0"/>
                    </a:moveTo>
                    <a:cubicBezTo>
                      <a:pt x="334" y="0"/>
                      <a:pt x="1" y="334"/>
                      <a:pt x="1" y="727"/>
                    </a:cubicBezTo>
                    <a:lnTo>
                      <a:pt x="1" y="4989"/>
                    </a:lnTo>
                    <a:cubicBezTo>
                      <a:pt x="1" y="5382"/>
                      <a:pt x="334" y="5715"/>
                      <a:pt x="727" y="5715"/>
                    </a:cubicBezTo>
                    <a:cubicBezTo>
                      <a:pt x="1132" y="5715"/>
                      <a:pt x="1453" y="5382"/>
                      <a:pt x="1453" y="4989"/>
                    </a:cubicBezTo>
                    <a:lnTo>
                      <a:pt x="1453" y="727"/>
                    </a:lnTo>
                    <a:cubicBezTo>
                      <a:pt x="1453" y="334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8" name="Google Shape;1398;p198"/>
              <p:cNvSpPr/>
              <p:nvPr/>
            </p:nvSpPr>
            <p:spPr>
              <a:xfrm rot="5400000">
                <a:off x="8362104" y="669341"/>
                <a:ext cx="141505" cy="680648"/>
              </a:xfrm>
              <a:custGeom>
                <a:rect b="b" l="l" r="r" t="t"/>
                <a:pathLst>
                  <a:path extrusionOk="0" h="15753" w="3275">
                    <a:moveTo>
                      <a:pt x="1" y="1"/>
                    </a:moveTo>
                    <a:lnTo>
                      <a:pt x="1" y="15753"/>
                    </a:lnTo>
                    <a:lnTo>
                      <a:pt x="3275" y="15753"/>
                    </a:ln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9" name="Google Shape;1399;p198"/>
              <p:cNvSpPr/>
              <p:nvPr/>
            </p:nvSpPr>
            <p:spPr>
              <a:xfrm rot="5400000">
                <a:off x="7972653" y="978750"/>
                <a:ext cx="246456" cy="62262"/>
              </a:xfrm>
              <a:custGeom>
                <a:rect b="b" l="l" r="r" t="t"/>
                <a:pathLst>
                  <a:path extrusionOk="0" h="1441" w="5704">
                    <a:moveTo>
                      <a:pt x="726" y="0"/>
                    </a:moveTo>
                    <a:cubicBezTo>
                      <a:pt x="322" y="0"/>
                      <a:pt x="0" y="322"/>
                      <a:pt x="0" y="726"/>
                    </a:cubicBezTo>
                    <a:cubicBezTo>
                      <a:pt x="0" y="1119"/>
                      <a:pt x="322" y="1441"/>
                      <a:pt x="726" y="1441"/>
                    </a:cubicBezTo>
                    <a:lnTo>
                      <a:pt x="4989" y="1441"/>
                    </a:lnTo>
                    <a:cubicBezTo>
                      <a:pt x="5382" y="1441"/>
                      <a:pt x="5703" y="1119"/>
                      <a:pt x="5703" y="726"/>
                    </a:cubicBezTo>
                    <a:cubicBezTo>
                      <a:pt x="5703" y="322"/>
                      <a:pt x="5382" y="0"/>
                      <a:pt x="49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0" name="Google Shape;1400;p198"/>
              <p:cNvSpPr/>
              <p:nvPr/>
            </p:nvSpPr>
            <p:spPr>
              <a:xfrm rot="5400000">
                <a:off x="8650168" y="978512"/>
                <a:ext cx="246456" cy="62305"/>
              </a:xfrm>
              <a:custGeom>
                <a:rect b="b" l="l" r="r" t="t"/>
                <a:pathLst>
                  <a:path extrusionOk="0" h="1442" w="5704">
                    <a:moveTo>
                      <a:pt x="726" y="1"/>
                    </a:moveTo>
                    <a:cubicBezTo>
                      <a:pt x="322" y="1"/>
                      <a:pt x="0" y="322"/>
                      <a:pt x="0" y="727"/>
                    </a:cubicBezTo>
                    <a:cubicBezTo>
                      <a:pt x="0" y="1120"/>
                      <a:pt x="322" y="1441"/>
                      <a:pt x="726" y="1441"/>
                    </a:cubicBezTo>
                    <a:lnTo>
                      <a:pt x="4989" y="1441"/>
                    </a:lnTo>
                    <a:cubicBezTo>
                      <a:pt x="5382" y="1441"/>
                      <a:pt x="5703" y="1120"/>
                      <a:pt x="5703" y="727"/>
                    </a:cubicBezTo>
                    <a:cubicBezTo>
                      <a:pt x="5703" y="322"/>
                      <a:pt x="5382" y="1"/>
                      <a:pt x="49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1" name="Google Shape;1401;p198"/>
              <p:cNvSpPr/>
              <p:nvPr/>
            </p:nvSpPr>
            <p:spPr>
              <a:xfrm>
                <a:off x="5596166" y="942737"/>
                <a:ext cx="499047" cy="377634"/>
              </a:xfrm>
              <a:custGeom>
                <a:rect b="b" l="l" r="r" t="t"/>
                <a:pathLst>
                  <a:path extrusionOk="0" h="8740" w="11550">
                    <a:moveTo>
                      <a:pt x="8954" y="0"/>
                    </a:moveTo>
                    <a:cubicBezTo>
                      <a:pt x="3203" y="0"/>
                      <a:pt x="0" y="1715"/>
                      <a:pt x="0" y="7466"/>
                    </a:cubicBezTo>
                    <a:lnTo>
                      <a:pt x="0" y="8740"/>
                    </a:lnTo>
                    <a:lnTo>
                      <a:pt x="3274" y="8740"/>
                    </a:lnTo>
                    <a:lnTo>
                      <a:pt x="3274" y="7466"/>
                    </a:lnTo>
                    <a:cubicBezTo>
                      <a:pt x="3274" y="3513"/>
                      <a:pt x="5001" y="3275"/>
                      <a:pt x="8954" y="3275"/>
                    </a:cubicBezTo>
                    <a:lnTo>
                      <a:pt x="11549" y="3275"/>
                    </a:lnTo>
                    <a:lnTo>
                      <a:pt x="115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2" name="Google Shape;1402;p198"/>
              <p:cNvSpPr/>
              <p:nvPr/>
            </p:nvSpPr>
            <p:spPr>
              <a:xfrm>
                <a:off x="6059653" y="876889"/>
                <a:ext cx="71033" cy="265985"/>
              </a:xfrm>
              <a:custGeom>
                <a:rect b="b" l="l" r="r" t="t"/>
                <a:pathLst>
                  <a:path extrusionOk="0" h="6156" w="1644">
                    <a:moveTo>
                      <a:pt x="822" y="0"/>
                    </a:moveTo>
                    <a:cubicBezTo>
                      <a:pt x="370" y="0"/>
                      <a:pt x="1" y="370"/>
                      <a:pt x="1" y="822"/>
                    </a:cubicBezTo>
                    <a:lnTo>
                      <a:pt x="1" y="5334"/>
                    </a:lnTo>
                    <a:cubicBezTo>
                      <a:pt x="1" y="5787"/>
                      <a:pt x="358" y="6156"/>
                      <a:pt x="822" y="6156"/>
                    </a:cubicBezTo>
                    <a:cubicBezTo>
                      <a:pt x="1275" y="6156"/>
                      <a:pt x="1644" y="5787"/>
                      <a:pt x="1644" y="5334"/>
                    </a:cubicBezTo>
                    <a:lnTo>
                      <a:pt x="1644" y="822"/>
                    </a:lnTo>
                    <a:cubicBezTo>
                      <a:pt x="1644" y="370"/>
                      <a:pt x="1275" y="0"/>
                      <a:pt x="8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3" name="Google Shape;1403;p198"/>
              <p:cNvSpPr/>
              <p:nvPr/>
            </p:nvSpPr>
            <p:spPr>
              <a:xfrm rot="5400000">
                <a:off x="5627828" y="1189814"/>
                <a:ext cx="71033" cy="265985"/>
              </a:xfrm>
              <a:custGeom>
                <a:rect b="b" l="l" r="r" t="t"/>
                <a:pathLst>
                  <a:path extrusionOk="0" h="6156" w="1644">
                    <a:moveTo>
                      <a:pt x="822" y="0"/>
                    </a:moveTo>
                    <a:cubicBezTo>
                      <a:pt x="370" y="0"/>
                      <a:pt x="1" y="370"/>
                      <a:pt x="1" y="822"/>
                    </a:cubicBezTo>
                    <a:lnTo>
                      <a:pt x="1" y="5334"/>
                    </a:lnTo>
                    <a:cubicBezTo>
                      <a:pt x="1" y="5787"/>
                      <a:pt x="358" y="6156"/>
                      <a:pt x="822" y="6156"/>
                    </a:cubicBezTo>
                    <a:cubicBezTo>
                      <a:pt x="1275" y="6156"/>
                      <a:pt x="1644" y="5787"/>
                      <a:pt x="1644" y="5334"/>
                    </a:cubicBezTo>
                    <a:lnTo>
                      <a:pt x="1644" y="822"/>
                    </a:lnTo>
                    <a:cubicBezTo>
                      <a:pt x="1644" y="370"/>
                      <a:pt x="1275" y="0"/>
                      <a:pt x="8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404" name="Google Shape;1404;p198"/>
              <p:cNvGrpSpPr/>
              <p:nvPr/>
            </p:nvGrpSpPr>
            <p:grpSpPr>
              <a:xfrm flipH="1" rot="10800000">
                <a:off x="5530351" y="4337926"/>
                <a:ext cx="600334" cy="481434"/>
                <a:chOff x="5454151" y="1397589"/>
                <a:chExt cx="600334" cy="481434"/>
              </a:xfrm>
            </p:grpSpPr>
            <p:sp>
              <p:nvSpPr>
                <p:cNvPr id="1405" name="Google Shape;1405;p198"/>
                <p:cNvSpPr/>
                <p:nvPr/>
              </p:nvSpPr>
              <p:spPr>
                <a:xfrm>
                  <a:off x="5519966" y="1463437"/>
                  <a:ext cx="499047" cy="377634"/>
                </a:xfrm>
                <a:custGeom>
                  <a:rect b="b" l="l" r="r" t="t"/>
                  <a:pathLst>
                    <a:path extrusionOk="0" h="8740" w="11550">
                      <a:moveTo>
                        <a:pt x="8954" y="0"/>
                      </a:moveTo>
                      <a:cubicBezTo>
                        <a:pt x="3203" y="0"/>
                        <a:pt x="0" y="1715"/>
                        <a:pt x="0" y="7466"/>
                      </a:cubicBezTo>
                      <a:lnTo>
                        <a:pt x="0" y="8740"/>
                      </a:lnTo>
                      <a:lnTo>
                        <a:pt x="3274" y="8740"/>
                      </a:lnTo>
                      <a:lnTo>
                        <a:pt x="3274" y="7466"/>
                      </a:lnTo>
                      <a:cubicBezTo>
                        <a:pt x="3274" y="3513"/>
                        <a:pt x="5001" y="3275"/>
                        <a:pt x="8954" y="3275"/>
                      </a:cubicBezTo>
                      <a:lnTo>
                        <a:pt x="11549" y="3275"/>
                      </a:lnTo>
                      <a:lnTo>
                        <a:pt x="115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6" name="Google Shape;1406;p198"/>
                <p:cNvSpPr/>
                <p:nvPr/>
              </p:nvSpPr>
              <p:spPr>
                <a:xfrm>
                  <a:off x="5983453" y="1397589"/>
                  <a:ext cx="71033" cy="265985"/>
                </a:xfrm>
                <a:custGeom>
                  <a:rect b="b" l="l" r="r" t="t"/>
                  <a:pathLst>
                    <a:path extrusionOk="0" h="6156" w="1644">
                      <a:moveTo>
                        <a:pt x="822" y="0"/>
                      </a:moveTo>
                      <a:cubicBezTo>
                        <a:pt x="370" y="0"/>
                        <a:pt x="1" y="370"/>
                        <a:pt x="1" y="822"/>
                      </a:cubicBezTo>
                      <a:lnTo>
                        <a:pt x="1" y="5334"/>
                      </a:lnTo>
                      <a:cubicBezTo>
                        <a:pt x="1" y="5787"/>
                        <a:pt x="358" y="6156"/>
                        <a:pt x="822" y="6156"/>
                      </a:cubicBezTo>
                      <a:cubicBezTo>
                        <a:pt x="1275" y="6156"/>
                        <a:pt x="1644" y="5787"/>
                        <a:pt x="1644" y="5334"/>
                      </a:cubicBezTo>
                      <a:lnTo>
                        <a:pt x="1644" y="822"/>
                      </a:lnTo>
                      <a:cubicBezTo>
                        <a:pt x="1644" y="370"/>
                        <a:pt x="1275" y="0"/>
                        <a:pt x="8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7" name="Google Shape;1407;p198"/>
                <p:cNvSpPr/>
                <p:nvPr/>
              </p:nvSpPr>
              <p:spPr>
                <a:xfrm rot="5400000">
                  <a:off x="5551628" y="1710514"/>
                  <a:ext cx="71033" cy="265985"/>
                </a:xfrm>
                <a:custGeom>
                  <a:rect b="b" l="l" r="r" t="t"/>
                  <a:pathLst>
                    <a:path extrusionOk="0" h="6156" w="1644">
                      <a:moveTo>
                        <a:pt x="822" y="0"/>
                      </a:moveTo>
                      <a:cubicBezTo>
                        <a:pt x="370" y="0"/>
                        <a:pt x="1" y="370"/>
                        <a:pt x="1" y="822"/>
                      </a:cubicBezTo>
                      <a:lnTo>
                        <a:pt x="1" y="5334"/>
                      </a:lnTo>
                      <a:cubicBezTo>
                        <a:pt x="1" y="5787"/>
                        <a:pt x="358" y="6156"/>
                        <a:pt x="822" y="6156"/>
                      </a:cubicBezTo>
                      <a:cubicBezTo>
                        <a:pt x="1275" y="6156"/>
                        <a:pt x="1644" y="5787"/>
                        <a:pt x="1644" y="5334"/>
                      </a:cubicBezTo>
                      <a:lnTo>
                        <a:pt x="1644" y="822"/>
                      </a:lnTo>
                      <a:cubicBezTo>
                        <a:pt x="1644" y="370"/>
                        <a:pt x="1275" y="0"/>
                        <a:pt x="8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408" name="Google Shape;1408;p198"/>
            <p:cNvSpPr/>
            <p:nvPr/>
          </p:nvSpPr>
          <p:spPr>
            <a:xfrm flipH="1">
              <a:off x="7234320" y="686616"/>
              <a:ext cx="265510" cy="71033"/>
            </a:xfrm>
            <a:custGeom>
              <a:rect b="b" l="l" r="r" t="t"/>
              <a:pathLst>
                <a:path extrusionOk="0" h="1644" w="6145">
                  <a:moveTo>
                    <a:pt x="822" y="0"/>
                  </a:moveTo>
                  <a:cubicBezTo>
                    <a:pt x="358" y="0"/>
                    <a:pt x="0" y="369"/>
                    <a:pt x="0" y="822"/>
                  </a:cubicBezTo>
                  <a:cubicBezTo>
                    <a:pt x="0" y="1274"/>
                    <a:pt x="358" y="1643"/>
                    <a:pt x="822" y="1643"/>
                  </a:cubicBezTo>
                  <a:lnTo>
                    <a:pt x="5323" y="1643"/>
                  </a:lnTo>
                  <a:cubicBezTo>
                    <a:pt x="5382" y="1643"/>
                    <a:pt x="5442" y="1643"/>
                    <a:pt x="5489" y="1631"/>
                  </a:cubicBezTo>
                  <a:cubicBezTo>
                    <a:pt x="5858" y="1560"/>
                    <a:pt x="6144" y="1227"/>
                    <a:pt x="6144" y="822"/>
                  </a:cubicBezTo>
                  <a:cubicBezTo>
                    <a:pt x="6144" y="369"/>
                    <a:pt x="5775" y="0"/>
                    <a:pt x="5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198"/>
            <p:cNvSpPr/>
            <p:nvPr/>
          </p:nvSpPr>
          <p:spPr>
            <a:xfrm rot="-5400000">
              <a:off x="7331551" y="4238874"/>
              <a:ext cx="71033" cy="265985"/>
            </a:xfrm>
            <a:custGeom>
              <a:rect b="b" l="l" r="r" t="t"/>
              <a:pathLst>
                <a:path extrusionOk="0" h="6156" w="1644">
                  <a:moveTo>
                    <a:pt x="822" y="0"/>
                  </a:moveTo>
                  <a:cubicBezTo>
                    <a:pt x="370" y="0"/>
                    <a:pt x="1" y="370"/>
                    <a:pt x="1" y="822"/>
                  </a:cubicBezTo>
                  <a:lnTo>
                    <a:pt x="1" y="5334"/>
                  </a:lnTo>
                  <a:cubicBezTo>
                    <a:pt x="1" y="5787"/>
                    <a:pt x="358" y="6156"/>
                    <a:pt x="822" y="6156"/>
                  </a:cubicBezTo>
                  <a:cubicBezTo>
                    <a:pt x="1275" y="6156"/>
                    <a:pt x="1644" y="5787"/>
                    <a:pt x="1644" y="5334"/>
                  </a:cubicBezTo>
                  <a:lnTo>
                    <a:pt x="1644" y="822"/>
                  </a:lnTo>
                  <a:cubicBezTo>
                    <a:pt x="1644" y="370"/>
                    <a:pt x="1275" y="0"/>
                    <a:pt x="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10" name="Google Shape;1410;p198"/>
          <p:cNvSpPr txBox="1"/>
          <p:nvPr>
            <p:ph type="title"/>
          </p:nvPr>
        </p:nvSpPr>
        <p:spPr>
          <a:xfrm>
            <a:off x="1022800" y="1272300"/>
            <a:ext cx="3230400" cy="1397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>
                <a:solidFill>
                  <a:schemeClr val="lt2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>
                <a:solidFill>
                  <a:schemeClr val="lt2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>
                <a:solidFill>
                  <a:schemeClr val="lt2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>
                <a:solidFill>
                  <a:schemeClr val="lt2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>
                <a:solidFill>
                  <a:schemeClr val="lt2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>
                <a:solidFill>
                  <a:schemeClr val="lt2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>
                <a:solidFill>
                  <a:schemeClr val="lt2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11" name="Google Shape;1411;p198"/>
          <p:cNvSpPr txBox="1"/>
          <p:nvPr>
            <p:ph idx="1" type="subTitle"/>
          </p:nvPr>
        </p:nvSpPr>
        <p:spPr>
          <a:xfrm>
            <a:off x="1022800" y="2745900"/>
            <a:ext cx="3230400" cy="1125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412" name="Google Shape;1412;p198"/>
          <p:cNvGrpSpPr/>
          <p:nvPr/>
        </p:nvGrpSpPr>
        <p:grpSpPr>
          <a:xfrm rot="10800000">
            <a:off x="-1137598" y="-554769"/>
            <a:ext cx="3381734" cy="6999001"/>
            <a:chOff x="6448192" y="-783360"/>
            <a:chExt cx="3381734" cy="6999001"/>
          </a:xfrm>
        </p:grpSpPr>
        <p:sp>
          <p:nvSpPr>
            <p:cNvPr id="1413" name="Google Shape;1413;p198"/>
            <p:cNvSpPr/>
            <p:nvPr/>
          </p:nvSpPr>
          <p:spPr>
            <a:xfrm rot="-5400000">
              <a:off x="6448192" y="5124231"/>
              <a:ext cx="1091410" cy="1091410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>
                <a:alpha val="240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198"/>
            <p:cNvSpPr/>
            <p:nvPr/>
          </p:nvSpPr>
          <p:spPr>
            <a:xfrm rot="10381552">
              <a:off x="7257443" y="-644565"/>
              <a:ext cx="2434104" cy="2427651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59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198"/>
            <p:cNvSpPr/>
            <p:nvPr/>
          </p:nvSpPr>
          <p:spPr>
            <a:xfrm>
              <a:off x="7583700" y="4362288"/>
              <a:ext cx="1549226" cy="1522082"/>
            </a:xfrm>
            <a:custGeom>
              <a:rect b="b" l="l" r="r" t="t"/>
              <a:pathLst>
                <a:path extrusionOk="0" h="54056" w="55020">
                  <a:moveTo>
                    <a:pt x="27409" y="22218"/>
                  </a:moveTo>
                  <a:cubicBezTo>
                    <a:pt x="30147" y="22218"/>
                    <a:pt x="32374" y="24397"/>
                    <a:pt x="32374" y="27100"/>
                  </a:cubicBezTo>
                  <a:cubicBezTo>
                    <a:pt x="32374" y="29802"/>
                    <a:pt x="30147" y="31981"/>
                    <a:pt x="27409" y="31981"/>
                  </a:cubicBezTo>
                  <a:cubicBezTo>
                    <a:pt x="24658" y="31981"/>
                    <a:pt x="22432" y="29802"/>
                    <a:pt x="22432" y="27100"/>
                  </a:cubicBezTo>
                  <a:cubicBezTo>
                    <a:pt x="22432" y="24397"/>
                    <a:pt x="24658" y="22218"/>
                    <a:pt x="27409" y="22218"/>
                  </a:cubicBezTo>
                  <a:close/>
                  <a:moveTo>
                    <a:pt x="29099" y="6907"/>
                  </a:moveTo>
                  <a:cubicBezTo>
                    <a:pt x="39708" y="7752"/>
                    <a:pt x="48042" y="16467"/>
                    <a:pt x="48042" y="27100"/>
                  </a:cubicBezTo>
                  <a:cubicBezTo>
                    <a:pt x="48042" y="29767"/>
                    <a:pt x="47507" y="32326"/>
                    <a:pt x="46554" y="34660"/>
                  </a:cubicBezTo>
                  <a:lnTo>
                    <a:pt x="34779" y="28052"/>
                  </a:lnTo>
                  <a:cubicBezTo>
                    <a:pt x="34826" y="27742"/>
                    <a:pt x="34850" y="27421"/>
                    <a:pt x="34850" y="27100"/>
                  </a:cubicBezTo>
                  <a:cubicBezTo>
                    <a:pt x="34850" y="23635"/>
                    <a:pt x="32398" y="20742"/>
                    <a:pt x="29099" y="19980"/>
                  </a:cubicBezTo>
                  <a:lnTo>
                    <a:pt x="29099" y="6907"/>
                  </a:lnTo>
                  <a:close/>
                  <a:moveTo>
                    <a:pt x="26552" y="6847"/>
                  </a:moveTo>
                  <a:lnTo>
                    <a:pt x="26552" y="19837"/>
                  </a:lnTo>
                  <a:cubicBezTo>
                    <a:pt x="22837" y="20253"/>
                    <a:pt x="19955" y="23349"/>
                    <a:pt x="19955" y="27100"/>
                  </a:cubicBezTo>
                  <a:cubicBezTo>
                    <a:pt x="19955" y="27492"/>
                    <a:pt x="20003" y="27873"/>
                    <a:pt x="20063" y="28243"/>
                  </a:cubicBezTo>
                  <a:lnTo>
                    <a:pt x="8323" y="34827"/>
                  </a:lnTo>
                  <a:cubicBezTo>
                    <a:pt x="7323" y="32445"/>
                    <a:pt x="6775" y="29838"/>
                    <a:pt x="6775" y="27100"/>
                  </a:cubicBezTo>
                  <a:cubicBezTo>
                    <a:pt x="6775" y="16193"/>
                    <a:pt x="15550" y="7300"/>
                    <a:pt x="26552" y="6847"/>
                  </a:cubicBezTo>
                  <a:close/>
                  <a:moveTo>
                    <a:pt x="33993" y="30505"/>
                  </a:moveTo>
                  <a:lnTo>
                    <a:pt x="45447" y="36922"/>
                  </a:lnTo>
                  <a:cubicBezTo>
                    <a:pt x="41934" y="43149"/>
                    <a:pt x="35172" y="47364"/>
                    <a:pt x="27409" y="47364"/>
                  </a:cubicBezTo>
                  <a:cubicBezTo>
                    <a:pt x="19705" y="47364"/>
                    <a:pt x="12990" y="43221"/>
                    <a:pt x="9454" y="37077"/>
                  </a:cubicBezTo>
                  <a:lnTo>
                    <a:pt x="20908" y="30660"/>
                  </a:lnTo>
                  <a:cubicBezTo>
                    <a:pt x="22170" y="32898"/>
                    <a:pt x="24611" y="34410"/>
                    <a:pt x="27409" y="34410"/>
                  </a:cubicBezTo>
                  <a:cubicBezTo>
                    <a:pt x="30266" y="34410"/>
                    <a:pt x="32743" y="32826"/>
                    <a:pt x="33993" y="30505"/>
                  </a:cubicBezTo>
                  <a:close/>
                  <a:moveTo>
                    <a:pt x="26325" y="1"/>
                  </a:moveTo>
                  <a:cubicBezTo>
                    <a:pt x="25635" y="1"/>
                    <a:pt x="25063" y="572"/>
                    <a:pt x="25063" y="1275"/>
                  </a:cubicBezTo>
                  <a:lnTo>
                    <a:pt x="25063" y="3263"/>
                  </a:lnTo>
                  <a:cubicBezTo>
                    <a:pt x="25063" y="3382"/>
                    <a:pt x="25087" y="3490"/>
                    <a:pt x="25111" y="3597"/>
                  </a:cubicBezTo>
                  <a:cubicBezTo>
                    <a:pt x="23551" y="3740"/>
                    <a:pt x="22027" y="4037"/>
                    <a:pt x="20551" y="4466"/>
                  </a:cubicBezTo>
                  <a:cubicBezTo>
                    <a:pt x="20539" y="4359"/>
                    <a:pt x="20515" y="4263"/>
                    <a:pt x="20467" y="4156"/>
                  </a:cubicBezTo>
                  <a:lnTo>
                    <a:pt x="19694" y="2311"/>
                  </a:lnTo>
                  <a:cubicBezTo>
                    <a:pt x="19487" y="1826"/>
                    <a:pt x="19016" y="1537"/>
                    <a:pt x="18526" y="1537"/>
                  </a:cubicBezTo>
                  <a:cubicBezTo>
                    <a:pt x="18367" y="1537"/>
                    <a:pt x="18205" y="1568"/>
                    <a:pt x="18050" y="1632"/>
                  </a:cubicBezTo>
                  <a:lnTo>
                    <a:pt x="15872" y="2513"/>
                  </a:lnTo>
                  <a:cubicBezTo>
                    <a:pt x="15217" y="2787"/>
                    <a:pt x="14907" y="3537"/>
                    <a:pt x="15181" y="4180"/>
                  </a:cubicBezTo>
                  <a:lnTo>
                    <a:pt x="15967" y="6037"/>
                  </a:lnTo>
                  <a:cubicBezTo>
                    <a:pt x="16003" y="6121"/>
                    <a:pt x="16050" y="6192"/>
                    <a:pt x="16098" y="6264"/>
                  </a:cubicBezTo>
                  <a:cubicBezTo>
                    <a:pt x="14752" y="6966"/>
                    <a:pt x="13478" y="7800"/>
                    <a:pt x="12300" y="8740"/>
                  </a:cubicBezTo>
                  <a:cubicBezTo>
                    <a:pt x="12252" y="8657"/>
                    <a:pt x="12193" y="8585"/>
                    <a:pt x="12133" y="8526"/>
                  </a:cubicBezTo>
                  <a:lnTo>
                    <a:pt x="10681" y="7097"/>
                  </a:lnTo>
                  <a:cubicBezTo>
                    <a:pt x="10430" y="6853"/>
                    <a:pt x="10109" y="6731"/>
                    <a:pt x="9789" y="6731"/>
                  </a:cubicBezTo>
                  <a:cubicBezTo>
                    <a:pt x="9469" y="6731"/>
                    <a:pt x="9151" y="6853"/>
                    <a:pt x="8906" y="7097"/>
                  </a:cubicBezTo>
                  <a:lnTo>
                    <a:pt x="7252" y="8716"/>
                  </a:lnTo>
                  <a:cubicBezTo>
                    <a:pt x="6740" y="9216"/>
                    <a:pt x="6740" y="10026"/>
                    <a:pt x="7252" y="10526"/>
                  </a:cubicBezTo>
                  <a:lnTo>
                    <a:pt x="8704" y="11955"/>
                  </a:lnTo>
                  <a:cubicBezTo>
                    <a:pt x="8752" y="12002"/>
                    <a:pt x="8799" y="12038"/>
                    <a:pt x="8859" y="12074"/>
                  </a:cubicBezTo>
                  <a:cubicBezTo>
                    <a:pt x="7906" y="13205"/>
                    <a:pt x="7073" y="14431"/>
                    <a:pt x="6347" y="15717"/>
                  </a:cubicBezTo>
                  <a:cubicBezTo>
                    <a:pt x="6287" y="15681"/>
                    <a:pt x="6228" y="15646"/>
                    <a:pt x="6156" y="15622"/>
                  </a:cubicBezTo>
                  <a:lnTo>
                    <a:pt x="4251" y="14836"/>
                  </a:lnTo>
                  <a:cubicBezTo>
                    <a:pt x="4093" y="14772"/>
                    <a:pt x="3929" y="14741"/>
                    <a:pt x="3767" y="14741"/>
                  </a:cubicBezTo>
                  <a:cubicBezTo>
                    <a:pt x="3273" y="14741"/>
                    <a:pt x="2803" y="15027"/>
                    <a:pt x="2596" y="15503"/>
                  </a:cubicBezTo>
                  <a:lnTo>
                    <a:pt x="1703" y="17610"/>
                  </a:lnTo>
                  <a:cubicBezTo>
                    <a:pt x="1429" y="18265"/>
                    <a:pt x="1727" y="19003"/>
                    <a:pt x="2382" y="19277"/>
                  </a:cubicBezTo>
                  <a:lnTo>
                    <a:pt x="4287" y="20063"/>
                  </a:lnTo>
                  <a:cubicBezTo>
                    <a:pt x="4346" y="20087"/>
                    <a:pt x="4394" y="20099"/>
                    <a:pt x="4442" y="20111"/>
                  </a:cubicBezTo>
                  <a:cubicBezTo>
                    <a:pt x="3977" y="21563"/>
                    <a:pt x="3668" y="23087"/>
                    <a:pt x="3501" y="24647"/>
                  </a:cubicBezTo>
                  <a:cubicBezTo>
                    <a:pt x="3453" y="24635"/>
                    <a:pt x="3394" y="24623"/>
                    <a:pt x="3346" y="24623"/>
                  </a:cubicBezTo>
                  <a:lnTo>
                    <a:pt x="1263" y="24623"/>
                  </a:lnTo>
                  <a:cubicBezTo>
                    <a:pt x="572" y="24623"/>
                    <a:pt x="1" y="25195"/>
                    <a:pt x="1" y="25897"/>
                  </a:cubicBezTo>
                  <a:lnTo>
                    <a:pt x="1" y="28171"/>
                  </a:lnTo>
                  <a:cubicBezTo>
                    <a:pt x="1" y="28862"/>
                    <a:pt x="572" y="29433"/>
                    <a:pt x="1263" y="29433"/>
                  </a:cubicBezTo>
                  <a:lnTo>
                    <a:pt x="3346" y="29433"/>
                  </a:lnTo>
                  <a:cubicBezTo>
                    <a:pt x="3394" y="29433"/>
                    <a:pt x="3442" y="29421"/>
                    <a:pt x="3489" y="29421"/>
                  </a:cubicBezTo>
                  <a:cubicBezTo>
                    <a:pt x="3620" y="30719"/>
                    <a:pt x="3858" y="31993"/>
                    <a:pt x="4192" y="33219"/>
                  </a:cubicBezTo>
                  <a:cubicBezTo>
                    <a:pt x="4156" y="33231"/>
                    <a:pt x="4108" y="33231"/>
                    <a:pt x="4073" y="33243"/>
                  </a:cubicBezTo>
                  <a:lnTo>
                    <a:pt x="2132" y="33969"/>
                  </a:lnTo>
                  <a:cubicBezTo>
                    <a:pt x="1477" y="34219"/>
                    <a:pt x="1144" y="34958"/>
                    <a:pt x="1406" y="35613"/>
                  </a:cubicBezTo>
                  <a:lnTo>
                    <a:pt x="2227" y="37744"/>
                  </a:lnTo>
                  <a:cubicBezTo>
                    <a:pt x="2420" y="38248"/>
                    <a:pt x="2895" y="38555"/>
                    <a:pt x="3402" y="38555"/>
                  </a:cubicBezTo>
                  <a:cubicBezTo>
                    <a:pt x="3554" y="38555"/>
                    <a:pt x="3708" y="38527"/>
                    <a:pt x="3858" y="38470"/>
                  </a:cubicBezTo>
                  <a:lnTo>
                    <a:pt x="5787" y="37744"/>
                  </a:lnTo>
                  <a:cubicBezTo>
                    <a:pt x="5835" y="37732"/>
                    <a:pt x="5882" y="37708"/>
                    <a:pt x="5918" y="37684"/>
                  </a:cubicBezTo>
                  <a:cubicBezTo>
                    <a:pt x="6716" y="39244"/>
                    <a:pt x="7680" y="40696"/>
                    <a:pt x="8787" y="42042"/>
                  </a:cubicBezTo>
                  <a:cubicBezTo>
                    <a:pt x="8764" y="42066"/>
                    <a:pt x="8728" y="42078"/>
                    <a:pt x="8704" y="42113"/>
                  </a:cubicBezTo>
                  <a:lnTo>
                    <a:pt x="7252" y="43542"/>
                  </a:lnTo>
                  <a:cubicBezTo>
                    <a:pt x="6740" y="44030"/>
                    <a:pt x="6740" y="44852"/>
                    <a:pt x="7252" y="45340"/>
                  </a:cubicBezTo>
                  <a:lnTo>
                    <a:pt x="8906" y="46971"/>
                  </a:lnTo>
                  <a:cubicBezTo>
                    <a:pt x="9151" y="47209"/>
                    <a:pt x="9469" y="47328"/>
                    <a:pt x="9789" y="47328"/>
                  </a:cubicBezTo>
                  <a:cubicBezTo>
                    <a:pt x="10109" y="47328"/>
                    <a:pt x="10430" y="47209"/>
                    <a:pt x="10681" y="46971"/>
                  </a:cubicBezTo>
                  <a:lnTo>
                    <a:pt x="12133" y="45542"/>
                  </a:lnTo>
                  <a:cubicBezTo>
                    <a:pt x="12169" y="45495"/>
                    <a:pt x="12205" y="45459"/>
                    <a:pt x="12240" y="45411"/>
                  </a:cubicBezTo>
                  <a:cubicBezTo>
                    <a:pt x="13276" y="46245"/>
                    <a:pt x="14395" y="46995"/>
                    <a:pt x="15574" y="47650"/>
                  </a:cubicBezTo>
                  <a:cubicBezTo>
                    <a:pt x="15550" y="47685"/>
                    <a:pt x="15526" y="47733"/>
                    <a:pt x="15503" y="47769"/>
                  </a:cubicBezTo>
                  <a:lnTo>
                    <a:pt x="14681" y="49602"/>
                  </a:lnTo>
                  <a:cubicBezTo>
                    <a:pt x="14383" y="50245"/>
                    <a:pt x="14681" y="51007"/>
                    <a:pt x="15324" y="51281"/>
                  </a:cubicBezTo>
                  <a:lnTo>
                    <a:pt x="17479" y="52222"/>
                  </a:lnTo>
                  <a:cubicBezTo>
                    <a:pt x="17641" y="52292"/>
                    <a:pt x="17811" y="52326"/>
                    <a:pt x="17978" y="52326"/>
                  </a:cubicBezTo>
                  <a:cubicBezTo>
                    <a:pt x="18460" y="52326"/>
                    <a:pt x="18922" y="52047"/>
                    <a:pt x="19134" y="51579"/>
                  </a:cubicBezTo>
                  <a:lnTo>
                    <a:pt x="19967" y="49745"/>
                  </a:lnTo>
                  <a:cubicBezTo>
                    <a:pt x="19991" y="49686"/>
                    <a:pt x="20003" y="49626"/>
                    <a:pt x="20027" y="49567"/>
                  </a:cubicBezTo>
                  <a:cubicBezTo>
                    <a:pt x="21646" y="50079"/>
                    <a:pt x="23337" y="50436"/>
                    <a:pt x="25087" y="50602"/>
                  </a:cubicBezTo>
                  <a:cubicBezTo>
                    <a:pt x="25075" y="50662"/>
                    <a:pt x="25063" y="50722"/>
                    <a:pt x="25063" y="50793"/>
                  </a:cubicBezTo>
                  <a:lnTo>
                    <a:pt x="25063" y="52793"/>
                  </a:lnTo>
                  <a:cubicBezTo>
                    <a:pt x="25063" y="53484"/>
                    <a:pt x="25635" y="54055"/>
                    <a:pt x="26325" y="54055"/>
                  </a:cubicBezTo>
                  <a:lnTo>
                    <a:pt x="28695" y="54055"/>
                  </a:lnTo>
                  <a:cubicBezTo>
                    <a:pt x="29397" y="54055"/>
                    <a:pt x="29957" y="53484"/>
                    <a:pt x="29957" y="52793"/>
                  </a:cubicBezTo>
                  <a:lnTo>
                    <a:pt x="29957" y="50793"/>
                  </a:lnTo>
                  <a:cubicBezTo>
                    <a:pt x="29957" y="50722"/>
                    <a:pt x="29945" y="50650"/>
                    <a:pt x="29933" y="50579"/>
                  </a:cubicBezTo>
                  <a:cubicBezTo>
                    <a:pt x="31505" y="50424"/>
                    <a:pt x="33017" y="50114"/>
                    <a:pt x="34481" y="49674"/>
                  </a:cubicBezTo>
                  <a:cubicBezTo>
                    <a:pt x="34493" y="49745"/>
                    <a:pt x="34517" y="49829"/>
                    <a:pt x="34553" y="49900"/>
                  </a:cubicBezTo>
                  <a:lnTo>
                    <a:pt x="35338" y="51757"/>
                  </a:lnTo>
                  <a:cubicBezTo>
                    <a:pt x="35537" y="52236"/>
                    <a:pt x="36009" y="52529"/>
                    <a:pt x="36506" y="52529"/>
                  </a:cubicBezTo>
                  <a:cubicBezTo>
                    <a:pt x="36665" y="52529"/>
                    <a:pt x="36826" y="52499"/>
                    <a:pt x="36981" y="52436"/>
                  </a:cubicBezTo>
                  <a:lnTo>
                    <a:pt x="39148" y="51543"/>
                  </a:lnTo>
                  <a:cubicBezTo>
                    <a:pt x="39803" y="51281"/>
                    <a:pt x="40113" y="50531"/>
                    <a:pt x="39839" y="49876"/>
                  </a:cubicBezTo>
                  <a:lnTo>
                    <a:pt x="39053" y="48031"/>
                  </a:lnTo>
                  <a:cubicBezTo>
                    <a:pt x="39029" y="47959"/>
                    <a:pt x="38982" y="47888"/>
                    <a:pt x="38946" y="47816"/>
                  </a:cubicBezTo>
                  <a:cubicBezTo>
                    <a:pt x="40279" y="47102"/>
                    <a:pt x="41542" y="46257"/>
                    <a:pt x="42708" y="45304"/>
                  </a:cubicBezTo>
                  <a:cubicBezTo>
                    <a:pt x="42768" y="45388"/>
                    <a:pt x="42827" y="45471"/>
                    <a:pt x="42899" y="45542"/>
                  </a:cubicBezTo>
                  <a:lnTo>
                    <a:pt x="44351" y="46971"/>
                  </a:lnTo>
                  <a:cubicBezTo>
                    <a:pt x="44595" y="47209"/>
                    <a:pt x="44914" y="47328"/>
                    <a:pt x="45234" y="47328"/>
                  </a:cubicBezTo>
                  <a:cubicBezTo>
                    <a:pt x="45554" y="47328"/>
                    <a:pt x="45875" y="47209"/>
                    <a:pt x="46125" y="46971"/>
                  </a:cubicBezTo>
                  <a:lnTo>
                    <a:pt x="47780" y="45340"/>
                  </a:lnTo>
                  <a:cubicBezTo>
                    <a:pt x="48280" y="44852"/>
                    <a:pt x="48280" y="44030"/>
                    <a:pt x="47780" y="43542"/>
                  </a:cubicBezTo>
                  <a:lnTo>
                    <a:pt x="46328" y="42113"/>
                  </a:lnTo>
                  <a:cubicBezTo>
                    <a:pt x="46256" y="42042"/>
                    <a:pt x="46173" y="41982"/>
                    <a:pt x="46102" y="41935"/>
                  </a:cubicBezTo>
                  <a:cubicBezTo>
                    <a:pt x="47042" y="40792"/>
                    <a:pt x="47876" y="39577"/>
                    <a:pt x="48590" y="38268"/>
                  </a:cubicBezTo>
                  <a:cubicBezTo>
                    <a:pt x="48673" y="38339"/>
                    <a:pt x="48769" y="38399"/>
                    <a:pt x="48864" y="38434"/>
                  </a:cubicBezTo>
                  <a:lnTo>
                    <a:pt x="50781" y="39232"/>
                  </a:lnTo>
                  <a:cubicBezTo>
                    <a:pt x="50939" y="39296"/>
                    <a:pt x="51102" y="39327"/>
                    <a:pt x="51262" y="39327"/>
                  </a:cubicBezTo>
                  <a:cubicBezTo>
                    <a:pt x="51753" y="39327"/>
                    <a:pt x="52217" y="39038"/>
                    <a:pt x="52424" y="38553"/>
                  </a:cubicBezTo>
                  <a:lnTo>
                    <a:pt x="53329" y="36446"/>
                  </a:lnTo>
                  <a:cubicBezTo>
                    <a:pt x="53603" y="35803"/>
                    <a:pt x="53293" y="35053"/>
                    <a:pt x="52638" y="34779"/>
                  </a:cubicBezTo>
                  <a:lnTo>
                    <a:pt x="50733" y="33993"/>
                  </a:lnTo>
                  <a:cubicBezTo>
                    <a:pt x="50626" y="33958"/>
                    <a:pt x="50531" y="33934"/>
                    <a:pt x="50424" y="33922"/>
                  </a:cubicBezTo>
                  <a:cubicBezTo>
                    <a:pt x="50864" y="32457"/>
                    <a:pt x="51174" y="30945"/>
                    <a:pt x="51328" y="29374"/>
                  </a:cubicBezTo>
                  <a:cubicBezTo>
                    <a:pt x="51436" y="29409"/>
                    <a:pt x="51555" y="29433"/>
                    <a:pt x="51674" y="29433"/>
                  </a:cubicBezTo>
                  <a:lnTo>
                    <a:pt x="53757" y="29433"/>
                  </a:lnTo>
                  <a:cubicBezTo>
                    <a:pt x="54460" y="29433"/>
                    <a:pt x="55019" y="28862"/>
                    <a:pt x="55019" y="28171"/>
                  </a:cubicBezTo>
                  <a:lnTo>
                    <a:pt x="55019" y="25897"/>
                  </a:lnTo>
                  <a:cubicBezTo>
                    <a:pt x="55019" y="25195"/>
                    <a:pt x="54460" y="24623"/>
                    <a:pt x="53757" y="24623"/>
                  </a:cubicBezTo>
                  <a:lnTo>
                    <a:pt x="51674" y="24623"/>
                  </a:lnTo>
                  <a:cubicBezTo>
                    <a:pt x="51555" y="24623"/>
                    <a:pt x="51436" y="24647"/>
                    <a:pt x="51317" y="24683"/>
                  </a:cubicBezTo>
                  <a:cubicBezTo>
                    <a:pt x="51186" y="23385"/>
                    <a:pt x="50936" y="22111"/>
                    <a:pt x="50590" y="20885"/>
                  </a:cubicBezTo>
                  <a:cubicBezTo>
                    <a:pt x="50709" y="20873"/>
                    <a:pt x="50828" y="20861"/>
                    <a:pt x="50947" y="20813"/>
                  </a:cubicBezTo>
                  <a:lnTo>
                    <a:pt x="52888" y="20087"/>
                  </a:lnTo>
                  <a:cubicBezTo>
                    <a:pt x="53543" y="19837"/>
                    <a:pt x="53876" y="19099"/>
                    <a:pt x="53626" y="18444"/>
                  </a:cubicBezTo>
                  <a:lnTo>
                    <a:pt x="52793" y="16313"/>
                  </a:lnTo>
                  <a:cubicBezTo>
                    <a:pt x="52599" y="15813"/>
                    <a:pt x="52117" y="15508"/>
                    <a:pt x="51611" y="15508"/>
                  </a:cubicBezTo>
                  <a:cubicBezTo>
                    <a:pt x="51465" y="15508"/>
                    <a:pt x="51317" y="15533"/>
                    <a:pt x="51174" y="15586"/>
                  </a:cubicBezTo>
                  <a:lnTo>
                    <a:pt x="49233" y="16313"/>
                  </a:lnTo>
                  <a:cubicBezTo>
                    <a:pt x="49102" y="16360"/>
                    <a:pt x="48995" y="16432"/>
                    <a:pt x="48888" y="16515"/>
                  </a:cubicBezTo>
                  <a:cubicBezTo>
                    <a:pt x="48090" y="14955"/>
                    <a:pt x="47126" y="13503"/>
                    <a:pt x="46018" y="12169"/>
                  </a:cubicBezTo>
                  <a:cubicBezTo>
                    <a:pt x="46125" y="12110"/>
                    <a:pt x="46233" y="12038"/>
                    <a:pt x="46328" y="11955"/>
                  </a:cubicBezTo>
                  <a:lnTo>
                    <a:pt x="47780" y="10526"/>
                  </a:lnTo>
                  <a:cubicBezTo>
                    <a:pt x="48280" y="10026"/>
                    <a:pt x="48280" y="9216"/>
                    <a:pt x="47780" y="8716"/>
                  </a:cubicBezTo>
                  <a:lnTo>
                    <a:pt x="46125" y="7097"/>
                  </a:lnTo>
                  <a:cubicBezTo>
                    <a:pt x="45875" y="6853"/>
                    <a:pt x="45554" y="6731"/>
                    <a:pt x="45234" y="6731"/>
                  </a:cubicBezTo>
                  <a:cubicBezTo>
                    <a:pt x="44914" y="6731"/>
                    <a:pt x="44595" y="6853"/>
                    <a:pt x="44351" y="7097"/>
                  </a:cubicBezTo>
                  <a:lnTo>
                    <a:pt x="42899" y="8526"/>
                  </a:lnTo>
                  <a:cubicBezTo>
                    <a:pt x="42792" y="8621"/>
                    <a:pt x="42720" y="8728"/>
                    <a:pt x="42661" y="8847"/>
                  </a:cubicBezTo>
                  <a:cubicBezTo>
                    <a:pt x="41613" y="8014"/>
                    <a:pt x="40494" y="7252"/>
                    <a:pt x="39315" y="6597"/>
                  </a:cubicBezTo>
                  <a:cubicBezTo>
                    <a:pt x="39398" y="6502"/>
                    <a:pt x="39470" y="6407"/>
                    <a:pt x="39517" y="6287"/>
                  </a:cubicBezTo>
                  <a:lnTo>
                    <a:pt x="40351" y="4454"/>
                  </a:lnTo>
                  <a:cubicBezTo>
                    <a:pt x="40637" y="3811"/>
                    <a:pt x="40339" y="3061"/>
                    <a:pt x="39696" y="2775"/>
                  </a:cubicBezTo>
                  <a:lnTo>
                    <a:pt x="37541" y="1835"/>
                  </a:lnTo>
                  <a:cubicBezTo>
                    <a:pt x="37379" y="1764"/>
                    <a:pt x="37209" y="1731"/>
                    <a:pt x="37042" y="1731"/>
                  </a:cubicBezTo>
                  <a:cubicBezTo>
                    <a:pt x="36560" y="1731"/>
                    <a:pt x="36098" y="2009"/>
                    <a:pt x="35886" y="2477"/>
                  </a:cubicBezTo>
                  <a:lnTo>
                    <a:pt x="35065" y="4311"/>
                  </a:lnTo>
                  <a:cubicBezTo>
                    <a:pt x="35005" y="4430"/>
                    <a:pt x="34981" y="4561"/>
                    <a:pt x="34969" y="4692"/>
                  </a:cubicBezTo>
                  <a:cubicBezTo>
                    <a:pt x="33350" y="4156"/>
                    <a:pt x="31659" y="3787"/>
                    <a:pt x="29909" y="3620"/>
                  </a:cubicBezTo>
                  <a:cubicBezTo>
                    <a:pt x="29933" y="3501"/>
                    <a:pt x="29957" y="3394"/>
                    <a:pt x="29957" y="3263"/>
                  </a:cubicBezTo>
                  <a:lnTo>
                    <a:pt x="29957" y="1275"/>
                  </a:lnTo>
                  <a:cubicBezTo>
                    <a:pt x="29957" y="572"/>
                    <a:pt x="29397" y="1"/>
                    <a:pt x="28695" y="1"/>
                  </a:cubicBezTo>
                  <a:close/>
                </a:path>
              </a:pathLst>
            </a:custGeom>
            <a:solidFill>
              <a:schemeClr val="accent1">
                <a:alpha val="352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4">
  <p:cSld name="CUSTOM_5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199"/>
          <p:cNvSpPr txBox="1"/>
          <p:nvPr>
            <p:ph type="title"/>
          </p:nvPr>
        </p:nvSpPr>
        <p:spPr>
          <a:xfrm>
            <a:off x="1022825" y="3208550"/>
            <a:ext cx="3230400" cy="1397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>
                <a:solidFill>
                  <a:schemeClr val="lt2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>
                <a:solidFill>
                  <a:schemeClr val="lt2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>
                <a:solidFill>
                  <a:schemeClr val="lt2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>
                <a:solidFill>
                  <a:schemeClr val="lt2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>
                <a:solidFill>
                  <a:schemeClr val="lt2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>
                <a:solidFill>
                  <a:schemeClr val="lt2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>
                <a:solidFill>
                  <a:schemeClr val="lt2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18" name="Google Shape;1418;p199"/>
          <p:cNvSpPr txBox="1"/>
          <p:nvPr>
            <p:ph idx="1" type="subTitle"/>
          </p:nvPr>
        </p:nvSpPr>
        <p:spPr>
          <a:xfrm>
            <a:off x="4572000" y="3416275"/>
            <a:ext cx="3196800" cy="942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19" name="Google Shape;1419;p199"/>
          <p:cNvSpPr/>
          <p:nvPr/>
        </p:nvSpPr>
        <p:spPr>
          <a:xfrm rot="5400000">
            <a:off x="8489539" y="3463606"/>
            <a:ext cx="1091410" cy="1091410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0" name="Google Shape;1420;p199"/>
          <p:cNvSpPr/>
          <p:nvPr/>
        </p:nvSpPr>
        <p:spPr>
          <a:xfrm rot="-418448">
            <a:off x="-1413469" y="2795486"/>
            <a:ext cx="2434104" cy="2427651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5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Google Shape;1421;p199"/>
          <p:cNvSpPr/>
          <p:nvPr/>
        </p:nvSpPr>
        <p:spPr>
          <a:xfrm rot="10800000">
            <a:off x="7216465" y="4115152"/>
            <a:ext cx="1549226" cy="1522082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2">
  <p:cSld name="CUSTOM_5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200"/>
          <p:cNvSpPr txBox="1"/>
          <p:nvPr>
            <p:ph idx="1" type="subTitle"/>
          </p:nvPr>
        </p:nvSpPr>
        <p:spPr>
          <a:xfrm>
            <a:off x="1269000" y="2891950"/>
            <a:ext cx="2922000" cy="1125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24" name="Google Shape;1424;p200"/>
          <p:cNvSpPr txBox="1"/>
          <p:nvPr>
            <p:ph type="title"/>
          </p:nvPr>
        </p:nvSpPr>
        <p:spPr>
          <a:xfrm>
            <a:off x="709350" y="537550"/>
            <a:ext cx="7725300" cy="4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25" name="Google Shape;1425;p200"/>
          <p:cNvSpPr txBox="1"/>
          <p:nvPr>
            <p:ph idx="2" type="body"/>
          </p:nvPr>
        </p:nvSpPr>
        <p:spPr>
          <a:xfrm>
            <a:off x="4953000" y="1494550"/>
            <a:ext cx="2922000" cy="252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426" name="Google Shape;1426;p200"/>
          <p:cNvSpPr txBox="1"/>
          <p:nvPr>
            <p:ph idx="3" type="subTitle"/>
          </p:nvPr>
        </p:nvSpPr>
        <p:spPr>
          <a:xfrm>
            <a:off x="1269000" y="1494550"/>
            <a:ext cx="2922000" cy="1397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1427" name="Google Shape;1427;p200"/>
          <p:cNvGrpSpPr/>
          <p:nvPr/>
        </p:nvGrpSpPr>
        <p:grpSpPr>
          <a:xfrm flipH="1">
            <a:off x="6916127" y="-955398"/>
            <a:ext cx="2761399" cy="3678752"/>
            <a:chOff x="-570423" y="-955398"/>
            <a:chExt cx="2761399" cy="3678752"/>
          </a:xfrm>
        </p:grpSpPr>
        <p:sp>
          <p:nvSpPr>
            <p:cNvPr id="1428" name="Google Shape;1428;p200"/>
            <p:cNvSpPr/>
            <p:nvPr/>
          </p:nvSpPr>
          <p:spPr>
            <a:xfrm rot="-5690340">
              <a:off x="-526334" y="1587848"/>
              <a:ext cx="1091417" cy="1091417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>
                <a:alpha val="240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200"/>
            <p:cNvSpPr/>
            <p:nvPr/>
          </p:nvSpPr>
          <p:spPr>
            <a:xfrm rot="10381552">
              <a:off x="-381507" y="-816603"/>
              <a:ext cx="2434104" cy="2427651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59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0" name="Google Shape;1430;p200"/>
          <p:cNvGrpSpPr/>
          <p:nvPr/>
        </p:nvGrpSpPr>
        <p:grpSpPr>
          <a:xfrm>
            <a:off x="209884" y="-4887"/>
            <a:ext cx="1197613" cy="5153275"/>
            <a:chOff x="209884" y="-4887"/>
            <a:chExt cx="1197613" cy="5153275"/>
          </a:xfrm>
        </p:grpSpPr>
        <p:grpSp>
          <p:nvGrpSpPr>
            <p:cNvPr id="1431" name="Google Shape;1431;p200"/>
            <p:cNvGrpSpPr/>
            <p:nvPr/>
          </p:nvGrpSpPr>
          <p:grpSpPr>
            <a:xfrm>
              <a:off x="209884" y="-4887"/>
              <a:ext cx="1059128" cy="5153275"/>
              <a:chOff x="209884" y="-4887"/>
              <a:chExt cx="1059128" cy="5153275"/>
            </a:xfrm>
          </p:grpSpPr>
          <p:sp>
            <p:nvSpPr>
              <p:cNvPr id="1432" name="Google Shape;1432;p200"/>
              <p:cNvSpPr/>
              <p:nvPr/>
            </p:nvSpPr>
            <p:spPr>
              <a:xfrm>
                <a:off x="284460" y="2228285"/>
                <a:ext cx="121975" cy="808758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3" name="Google Shape;1433;p200"/>
              <p:cNvSpPr/>
              <p:nvPr/>
            </p:nvSpPr>
            <p:spPr>
              <a:xfrm flipH="1" rot="10800000">
                <a:off x="1071425" y="-4887"/>
                <a:ext cx="122500" cy="1616512"/>
              </a:xfrm>
              <a:custGeom>
                <a:rect b="b" l="l" r="r" t="t"/>
                <a:pathLst>
                  <a:path extrusionOk="0" h="32171" w="2835">
                    <a:moveTo>
                      <a:pt x="1" y="0"/>
                    </a:moveTo>
                    <a:lnTo>
                      <a:pt x="1" y="32171"/>
                    </a:lnTo>
                    <a:lnTo>
                      <a:pt x="2835" y="32171"/>
                    </a:lnTo>
                    <a:lnTo>
                      <a:pt x="283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4" name="Google Shape;1434;p200"/>
              <p:cNvSpPr/>
              <p:nvPr/>
            </p:nvSpPr>
            <p:spPr>
              <a:xfrm flipH="1" rot="10800000">
                <a:off x="652850" y="1814251"/>
                <a:ext cx="199392" cy="122500"/>
              </a:xfrm>
              <a:custGeom>
                <a:rect b="b" l="l" r="r" t="t"/>
                <a:pathLst>
                  <a:path extrusionOk="0" h="2835" w="21492">
                    <a:moveTo>
                      <a:pt x="0" y="1"/>
                    </a:moveTo>
                    <a:lnTo>
                      <a:pt x="0" y="2834"/>
                    </a:lnTo>
                    <a:lnTo>
                      <a:pt x="21491" y="2834"/>
                    </a:lnTo>
                    <a:lnTo>
                      <a:pt x="214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5" name="Google Shape;1435;p200"/>
              <p:cNvSpPr/>
              <p:nvPr/>
            </p:nvSpPr>
            <p:spPr>
              <a:xfrm flipH="1" rot="10800000">
                <a:off x="826048" y="1446433"/>
                <a:ext cx="377115" cy="498528"/>
              </a:xfrm>
              <a:custGeom>
                <a:rect b="b" l="l" r="r" t="t"/>
                <a:pathLst>
                  <a:path extrusionOk="0" h="11538" w="8728">
                    <a:moveTo>
                      <a:pt x="1" y="0"/>
                    </a:moveTo>
                    <a:lnTo>
                      <a:pt x="1" y="3274"/>
                    </a:lnTo>
                    <a:lnTo>
                      <a:pt x="1275" y="3274"/>
                    </a:lnTo>
                    <a:cubicBezTo>
                      <a:pt x="5215" y="3274"/>
                      <a:pt x="5454" y="5001"/>
                      <a:pt x="5454" y="8954"/>
                    </a:cubicBezTo>
                    <a:lnTo>
                      <a:pt x="5454" y="11537"/>
                    </a:lnTo>
                    <a:lnTo>
                      <a:pt x="8728" y="11537"/>
                    </a:lnTo>
                    <a:lnTo>
                      <a:pt x="8728" y="8954"/>
                    </a:lnTo>
                    <a:cubicBezTo>
                      <a:pt x="8728" y="3191"/>
                      <a:pt x="7025" y="0"/>
                      <a:pt x="12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6" name="Google Shape;1436;p200"/>
              <p:cNvSpPr/>
              <p:nvPr/>
            </p:nvSpPr>
            <p:spPr>
              <a:xfrm flipH="1" rot="10800000">
                <a:off x="792087" y="1739164"/>
                <a:ext cx="71033" cy="265510"/>
              </a:xfrm>
              <a:custGeom>
                <a:rect b="b" l="l" r="r" t="t"/>
                <a:pathLst>
                  <a:path extrusionOk="0" h="6145" w="1644">
                    <a:moveTo>
                      <a:pt x="822" y="1"/>
                    </a:moveTo>
                    <a:cubicBezTo>
                      <a:pt x="358" y="1"/>
                      <a:pt x="1" y="370"/>
                      <a:pt x="1" y="822"/>
                    </a:cubicBezTo>
                    <a:lnTo>
                      <a:pt x="1" y="5335"/>
                    </a:lnTo>
                    <a:cubicBezTo>
                      <a:pt x="1" y="5787"/>
                      <a:pt x="358" y="6145"/>
                      <a:pt x="822" y="6145"/>
                    </a:cubicBezTo>
                    <a:cubicBezTo>
                      <a:pt x="1275" y="6145"/>
                      <a:pt x="1644" y="5787"/>
                      <a:pt x="1644" y="5335"/>
                    </a:cubicBezTo>
                    <a:lnTo>
                      <a:pt x="1644" y="822"/>
                    </a:lnTo>
                    <a:cubicBezTo>
                      <a:pt x="1644" y="370"/>
                      <a:pt x="1275" y="1"/>
                      <a:pt x="8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7" name="Google Shape;1437;p200"/>
              <p:cNvSpPr/>
              <p:nvPr/>
            </p:nvSpPr>
            <p:spPr>
              <a:xfrm flipH="1" rot="10800000">
                <a:off x="1003545" y="1410960"/>
                <a:ext cx="265467" cy="71033"/>
              </a:xfrm>
              <a:custGeom>
                <a:rect b="b" l="l" r="r" t="t"/>
                <a:pathLst>
                  <a:path extrusionOk="0" h="1644" w="6144">
                    <a:moveTo>
                      <a:pt x="822" y="1"/>
                    </a:moveTo>
                    <a:cubicBezTo>
                      <a:pt x="369" y="1"/>
                      <a:pt x="0" y="370"/>
                      <a:pt x="0" y="822"/>
                    </a:cubicBezTo>
                    <a:cubicBezTo>
                      <a:pt x="0" y="1275"/>
                      <a:pt x="369" y="1644"/>
                      <a:pt x="822" y="1644"/>
                    </a:cubicBezTo>
                    <a:lnTo>
                      <a:pt x="5322" y="1644"/>
                    </a:lnTo>
                    <a:cubicBezTo>
                      <a:pt x="5787" y="1644"/>
                      <a:pt x="6144" y="1275"/>
                      <a:pt x="6144" y="822"/>
                    </a:cubicBezTo>
                    <a:cubicBezTo>
                      <a:pt x="6144" y="370"/>
                      <a:pt x="5787" y="1"/>
                      <a:pt x="5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8" name="Google Shape;1438;p200"/>
              <p:cNvSpPr/>
              <p:nvPr/>
            </p:nvSpPr>
            <p:spPr>
              <a:xfrm flipH="1" rot="10800000">
                <a:off x="275732" y="1812228"/>
                <a:ext cx="377115" cy="499047"/>
              </a:xfrm>
              <a:custGeom>
                <a:rect b="b" l="l" r="r" t="t"/>
                <a:pathLst>
                  <a:path extrusionOk="0" h="11550" w="8728">
                    <a:moveTo>
                      <a:pt x="0" y="1"/>
                    </a:moveTo>
                    <a:lnTo>
                      <a:pt x="0" y="2596"/>
                    </a:lnTo>
                    <a:cubicBezTo>
                      <a:pt x="0" y="8347"/>
                      <a:pt x="1703" y="11550"/>
                      <a:pt x="7454" y="11550"/>
                    </a:cubicBezTo>
                    <a:lnTo>
                      <a:pt x="8728" y="11550"/>
                    </a:lnTo>
                    <a:lnTo>
                      <a:pt x="8728" y="8276"/>
                    </a:lnTo>
                    <a:lnTo>
                      <a:pt x="7454" y="8276"/>
                    </a:lnTo>
                    <a:cubicBezTo>
                      <a:pt x="3513" y="8276"/>
                      <a:pt x="3275" y="6549"/>
                      <a:pt x="3275" y="2596"/>
                    </a:cubicBez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9" name="Google Shape;1439;p200"/>
              <p:cNvSpPr/>
              <p:nvPr/>
            </p:nvSpPr>
            <p:spPr>
              <a:xfrm flipH="1" rot="10800000">
                <a:off x="616294" y="1752558"/>
                <a:ext cx="70515" cy="265985"/>
              </a:xfrm>
              <a:custGeom>
                <a:rect b="b" l="l" r="r" t="t"/>
                <a:pathLst>
                  <a:path extrusionOk="0" h="6156" w="1632">
                    <a:moveTo>
                      <a:pt x="810" y="0"/>
                    </a:moveTo>
                    <a:cubicBezTo>
                      <a:pt x="358" y="0"/>
                      <a:pt x="0" y="370"/>
                      <a:pt x="0" y="822"/>
                    </a:cubicBezTo>
                    <a:lnTo>
                      <a:pt x="0" y="5334"/>
                    </a:lnTo>
                    <a:cubicBezTo>
                      <a:pt x="0" y="5787"/>
                      <a:pt x="358" y="6156"/>
                      <a:pt x="810" y="6156"/>
                    </a:cubicBezTo>
                    <a:cubicBezTo>
                      <a:pt x="1274" y="6156"/>
                      <a:pt x="1632" y="5787"/>
                      <a:pt x="1632" y="5334"/>
                    </a:cubicBezTo>
                    <a:lnTo>
                      <a:pt x="1632" y="822"/>
                    </a:lnTo>
                    <a:cubicBezTo>
                      <a:pt x="1632" y="370"/>
                      <a:pt x="1274" y="0"/>
                      <a:pt x="8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0" name="Google Shape;1440;p200"/>
              <p:cNvSpPr/>
              <p:nvPr/>
            </p:nvSpPr>
            <p:spPr>
              <a:xfrm>
                <a:off x="1071425" y="3531875"/>
                <a:ext cx="122500" cy="1616512"/>
              </a:xfrm>
              <a:custGeom>
                <a:rect b="b" l="l" r="r" t="t"/>
                <a:pathLst>
                  <a:path extrusionOk="0" h="32171" w="2835">
                    <a:moveTo>
                      <a:pt x="1" y="0"/>
                    </a:moveTo>
                    <a:lnTo>
                      <a:pt x="1" y="32171"/>
                    </a:lnTo>
                    <a:lnTo>
                      <a:pt x="2835" y="32171"/>
                    </a:lnTo>
                    <a:lnTo>
                      <a:pt x="283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1" name="Google Shape;1441;p200"/>
              <p:cNvSpPr/>
              <p:nvPr/>
            </p:nvSpPr>
            <p:spPr>
              <a:xfrm>
                <a:off x="652850" y="3206763"/>
                <a:ext cx="199392" cy="122500"/>
              </a:xfrm>
              <a:custGeom>
                <a:rect b="b" l="l" r="r" t="t"/>
                <a:pathLst>
                  <a:path extrusionOk="0" h="2835" w="21492">
                    <a:moveTo>
                      <a:pt x="0" y="1"/>
                    </a:moveTo>
                    <a:lnTo>
                      <a:pt x="0" y="2834"/>
                    </a:lnTo>
                    <a:lnTo>
                      <a:pt x="21491" y="2834"/>
                    </a:lnTo>
                    <a:lnTo>
                      <a:pt x="214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2" name="Google Shape;1442;p200"/>
              <p:cNvSpPr/>
              <p:nvPr/>
            </p:nvSpPr>
            <p:spPr>
              <a:xfrm>
                <a:off x="826048" y="3198553"/>
                <a:ext cx="377115" cy="498528"/>
              </a:xfrm>
              <a:custGeom>
                <a:rect b="b" l="l" r="r" t="t"/>
                <a:pathLst>
                  <a:path extrusionOk="0" h="11538" w="8728">
                    <a:moveTo>
                      <a:pt x="1" y="0"/>
                    </a:moveTo>
                    <a:lnTo>
                      <a:pt x="1" y="3274"/>
                    </a:lnTo>
                    <a:lnTo>
                      <a:pt x="1275" y="3274"/>
                    </a:lnTo>
                    <a:cubicBezTo>
                      <a:pt x="5215" y="3274"/>
                      <a:pt x="5454" y="5001"/>
                      <a:pt x="5454" y="8954"/>
                    </a:cubicBezTo>
                    <a:lnTo>
                      <a:pt x="5454" y="11537"/>
                    </a:lnTo>
                    <a:lnTo>
                      <a:pt x="8728" y="11537"/>
                    </a:lnTo>
                    <a:lnTo>
                      <a:pt x="8728" y="8954"/>
                    </a:lnTo>
                    <a:cubicBezTo>
                      <a:pt x="8728" y="3191"/>
                      <a:pt x="7025" y="0"/>
                      <a:pt x="12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3" name="Google Shape;1443;p200"/>
              <p:cNvSpPr/>
              <p:nvPr/>
            </p:nvSpPr>
            <p:spPr>
              <a:xfrm>
                <a:off x="792087" y="3138840"/>
                <a:ext cx="71033" cy="265510"/>
              </a:xfrm>
              <a:custGeom>
                <a:rect b="b" l="l" r="r" t="t"/>
                <a:pathLst>
                  <a:path extrusionOk="0" h="6145" w="1644">
                    <a:moveTo>
                      <a:pt x="822" y="1"/>
                    </a:moveTo>
                    <a:cubicBezTo>
                      <a:pt x="358" y="1"/>
                      <a:pt x="1" y="370"/>
                      <a:pt x="1" y="822"/>
                    </a:cubicBezTo>
                    <a:lnTo>
                      <a:pt x="1" y="5335"/>
                    </a:lnTo>
                    <a:cubicBezTo>
                      <a:pt x="1" y="5787"/>
                      <a:pt x="358" y="6145"/>
                      <a:pt x="822" y="6145"/>
                    </a:cubicBezTo>
                    <a:cubicBezTo>
                      <a:pt x="1275" y="6145"/>
                      <a:pt x="1644" y="5787"/>
                      <a:pt x="1644" y="5335"/>
                    </a:cubicBezTo>
                    <a:lnTo>
                      <a:pt x="1644" y="822"/>
                    </a:lnTo>
                    <a:cubicBezTo>
                      <a:pt x="1644" y="370"/>
                      <a:pt x="1275" y="1"/>
                      <a:pt x="8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4" name="Google Shape;1444;p200"/>
              <p:cNvSpPr/>
              <p:nvPr/>
            </p:nvSpPr>
            <p:spPr>
              <a:xfrm>
                <a:off x="1003545" y="3661521"/>
                <a:ext cx="265467" cy="71033"/>
              </a:xfrm>
              <a:custGeom>
                <a:rect b="b" l="l" r="r" t="t"/>
                <a:pathLst>
                  <a:path extrusionOk="0" h="1644" w="6144">
                    <a:moveTo>
                      <a:pt x="822" y="1"/>
                    </a:moveTo>
                    <a:cubicBezTo>
                      <a:pt x="369" y="1"/>
                      <a:pt x="0" y="370"/>
                      <a:pt x="0" y="822"/>
                    </a:cubicBezTo>
                    <a:cubicBezTo>
                      <a:pt x="0" y="1275"/>
                      <a:pt x="369" y="1644"/>
                      <a:pt x="822" y="1644"/>
                    </a:cubicBezTo>
                    <a:lnTo>
                      <a:pt x="5322" y="1644"/>
                    </a:lnTo>
                    <a:cubicBezTo>
                      <a:pt x="5787" y="1644"/>
                      <a:pt x="6144" y="1275"/>
                      <a:pt x="6144" y="822"/>
                    </a:cubicBezTo>
                    <a:cubicBezTo>
                      <a:pt x="6144" y="370"/>
                      <a:pt x="5787" y="1"/>
                      <a:pt x="5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5" name="Google Shape;1445;p200"/>
              <p:cNvSpPr/>
              <p:nvPr/>
            </p:nvSpPr>
            <p:spPr>
              <a:xfrm>
                <a:off x="275732" y="2832240"/>
                <a:ext cx="377115" cy="499047"/>
              </a:xfrm>
              <a:custGeom>
                <a:rect b="b" l="l" r="r" t="t"/>
                <a:pathLst>
                  <a:path extrusionOk="0" h="11550" w="8728">
                    <a:moveTo>
                      <a:pt x="0" y="1"/>
                    </a:moveTo>
                    <a:lnTo>
                      <a:pt x="0" y="2596"/>
                    </a:lnTo>
                    <a:cubicBezTo>
                      <a:pt x="0" y="8347"/>
                      <a:pt x="1703" y="11550"/>
                      <a:pt x="7454" y="11550"/>
                    </a:cubicBezTo>
                    <a:lnTo>
                      <a:pt x="8728" y="11550"/>
                    </a:lnTo>
                    <a:lnTo>
                      <a:pt x="8728" y="8276"/>
                    </a:lnTo>
                    <a:lnTo>
                      <a:pt x="7454" y="8276"/>
                    </a:lnTo>
                    <a:cubicBezTo>
                      <a:pt x="3513" y="8276"/>
                      <a:pt x="3275" y="6549"/>
                      <a:pt x="3275" y="2596"/>
                    </a:cubicBez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6" name="Google Shape;1446;p200"/>
              <p:cNvSpPr/>
              <p:nvPr/>
            </p:nvSpPr>
            <p:spPr>
              <a:xfrm>
                <a:off x="616294" y="3124970"/>
                <a:ext cx="70515" cy="265985"/>
              </a:xfrm>
              <a:custGeom>
                <a:rect b="b" l="l" r="r" t="t"/>
                <a:pathLst>
                  <a:path extrusionOk="0" h="6156" w="1632">
                    <a:moveTo>
                      <a:pt x="810" y="0"/>
                    </a:moveTo>
                    <a:cubicBezTo>
                      <a:pt x="358" y="0"/>
                      <a:pt x="0" y="370"/>
                      <a:pt x="0" y="822"/>
                    </a:cubicBezTo>
                    <a:lnTo>
                      <a:pt x="0" y="5334"/>
                    </a:lnTo>
                    <a:cubicBezTo>
                      <a:pt x="0" y="5787"/>
                      <a:pt x="358" y="6156"/>
                      <a:pt x="810" y="6156"/>
                    </a:cubicBezTo>
                    <a:cubicBezTo>
                      <a:pt x="1274" y="6156"/>
                      <a:pt x="1632" y="5787"/>
                      <a:pt x="1632" y="5334"/>
                    </a:cubicBezTo>
                    <a:lnTo>
                      <a:pt x="1632" y="822"/>
                    </a:lnTo>
                    <a:cubicBezTo>
                      <a:pt x="1632" y="370"/>
                      <a:pt x="1274" y="0"/>
                      <a:pt x="8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7" name="Google Shape;1447;p200"/>
              <p:cNvSpPr/>
              <p:nvPr/>
            </p:nvSpPr>
            <p:spPr>
              <a:xfrm>
                <a:off x="209884" y="2796766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8" name="Google Shape;1448;p200"/>
              <p:cNvSpPr/>
              <p:nvPr/>
            </p:nvSpPr>
            <p:spPr>
              <a:xfrm>
                <a:off x="217618" y="2275122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49" name="Google Shape;1449;p200"/>
            <p:cNvSpPr/>
            <p:nvPr/>
          </p:nvSpPr>
          <p:spPr>
            <a:xfrm rot="-5400000">
              <a:off x="872783" y="4338611"/>
              <a:ext cx="534732" cy="534695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1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201"/>
          <p:cNvSpPr/>
          <p:nvPr/>
        </p:nvSpPr>
        <p:spPr>
          <a:xfrm rot="4897435">
            <a:off x="284825" y="-816930"/>
            <a:ext cx="1613832" cy="1613871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2" name="Google Shape;1452;p201"/>
          <p:cNvSpPr/>
          <p:nvPr/>
        </p:nvSpPr>
        <p:spPr>
          <a:xfrm rot="6288587">
            <a:off x="7637938" y="-848285"/>
            <a:ext cx="1868679" cy="1863771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3" name="Google Shape;1453;p201"/>
          <p:cNvSpPr/>
          <p:nvPr/>
        </p:nvSpPr>
        <p:spPr>
          <a:xfrm rot="-4092756">
            <a:off x="8206681" y="1100722"/>
            <a:ext cx="1254080" cy="1232108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4" name="Google Shape;1454;p201"/>
          <p:cNvSpPr/>
          <p:nvPr/>
        </p:nvSpPr>
        <p:spPr>
          <a:xfrm rot="10587960">
            <a:off x="-383185" y="679074"/>
            <a:ext cx="1254090" cy="1232117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5" name="Google Shape;1455;p201"/>
          <p:cNvSpPr txBox="1"/>
          <p:nvPr>
            <p:ph type="title"/>
          </p:nvPr>
        </p:nvSpPr>
        <p:spPr>
          <a:xfrm>
            <a:off x="709350" y="537550"/>
            <a:ext cx="7725300" cy="4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56" name="Google Shape;1456;p201"/>
          <p:cNvSpPr txBox="1"/>
          <p:nvPr>
            <p:ph idx="1" type="body"/>
          </p:nvPr>
        </p:nvSpPr>
        <p:spPr>
          <a:xfrm>
            <a:off x="2266500" y="2328700"/>
            <a:ext cx="2305500" cy="1390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 algn="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 algn="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 algn="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 algn="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 algn="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 algn="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 algn="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457" name="Google Shape;1457;p201"/>
          <p:cNvSpPr txBox="1"/>
          <p:nvPr>
            <p:ph idx="2" type="body"/>
          </p:nvPr>
        </p:nvSpPr>
        <p:spPr>
          <a:xfrm>
            <a:off x="6055950" y="2328700"/>
            <a:ext cx="2305500" cy="1390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458" name="Google Shape;1458;p201"/>
          <p:cNvSpPr txBox="1"/>
          <p:nvPr>
            <p:ph idx="3" type="subTitle"/>
          </p:nvPr>
        </p:nvSpPr>
        <p:spPr>
          <a:xfrm>
            <a:off x="2266525" y="1784900"/>
            <a:ext cx="2305500" cy="57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59" name="Google Shape;1459;p201"/>
          <p:cNvSpPr txBox="1"/>
          <p:nvPr>
            <p:ph idx="4" type="subTitle"/>
          </p:nvPr>
        </p:nvSpPr>
        <p:spPr>
          <a:xfrm>
            <a:off x="6055952" y="1784900"/>
            <a:ext cx="2305500" cy="57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6" name="Google Shape;106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21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202"/>
          <p:cNvSpPr txBox="1"/>
          <p:nvPr>
            <p:ph idx="1" type="subTitle"/>
          </p:nvPr>
        </p:nvSpPr>
        <p:spPr>
          <a:xfrm>
            <a:off x="709350" y="2665050"/>
            <a:ext cx="2265900" cy="57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62" name="Google Shape;1462;p202"/>
          <p:cNvSpPr txBox="1"/>
          <p:nvPr>
            <p:ph idx="2" type="subTitle"/>
          </p:nvPr>
        </p:nvSpPr>
        <p:spPr>
          <a:xfrm>
            <a:off x="709350" y="3171525"/>
            <a:ext cx="2265900" cy="1232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63" name="Google Shape;1463;p202"/>
          <p:cNvSpPr txBox="1"/>
          <p:nvPr>
            <p:ph idx="3" type="subTitle"/>
          </p:nvPr>
        </p:nvSpPr>
        <p:spPr>
          <a:xfrm>
            <a:off x="3439050" y="2665050"/>
            <a:ext cx="2265900" cy="57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64" name="Google Shape;1464;p202"/>
          <p:cNvSpPr txBox="1"/>
          <p:nvPr>
            <p:ph idx="4" type="subTitle"/>
          </p:nvPr>
        </p:nvSpPr>
        <p:spPr>
          <a:xfrm>
            <a:off x="3439050" y="3171525"/>
            <a:ext cx="2265900" cy="1232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65" name="Google Shape;1465;p202"/>
          <p:cNvSpPr txBox="1"/>
          <p:nvPr>
            <p:ph idx="5" type="subTitle"/>
          </p:nvPr>
        </p:nvSpPr>
        <p:spPr>
          <a:xfrm>
            <a:off x="6168750" y="2665050"/>
            <a:ext cx="2265900" cy="57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66" name="Google Shape;1466;p202"/>
          <p:cNvSpPr txBox="1"/>
          <p:nvPr>
            <p:ph idx="6" type="subTitle"/>
          </p:nvPr>
        </p:nvSpPr>
        <p:spPr>
          <a:xfrm>
            <a:off x="6168750" y="3171525"/>
            <a:ext cx="2265900" cy="1232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67" name="Google Shape;1467;p202"/>
          <p:cNvSpPr txBox="1"/>
          <p:nvPr>
            <p:ph type="title"/>
          </p:nvPr>
        </p:nvSpPr>
        <p:spPr>
          <a:xfrm>
            <a:off x="709350" y="537550"/>
            <a:ext cx="7725300" cy="4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68" name="Google Shape;1468;p202"/>
          <p:cNvSpPr/>
          <p:nvPr/>
        </p:nvSpPr>
        <p:spPr>
          <a:xfrm rot="-5690351">
            <a:off x="8051009" y="3799022"/>
            <a:ext cx="1613832" cy="1613869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9" name="Google Shape;1469;p202"/>
          <p:cNvSpPr/>
          <p:nvPr/>
        </p:nvSpPr>
        <p:spPr>
          <a:xfrm rot="10381548">
            <a:off x="-706674" y="-450771"/>
            <a:ext cx="1868664" cy="1863757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0" name="Google Shape;1470;p202"/>
          <p:cNvSpPr/>
          <p:nvPr/>
        </p:nvSpPr>
        <p:spPr>
          <a:xfrm>
            <a:off x="6674679" y="4469974"/>
            <a:ext cx="1254043" cy="1232071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1" name="Google Shape;1471;p202"/>
          <p:cNvSpPr/>
          <p:nvPr/>
        </p:nvSpPr>
        <p:spPr>
          <a:xfrm>
            <a:off x="1169791" y="-764051"/>
            <a:ext cx="1254043" cy="1232071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72" name="Google Shape;1472;p202"/>
          <p:cNvGrpSpPr/>
          <p:nvPr/>
        </p:nvGrpSpPr>
        <p:grpSpPr>
          <a:xfrm flipH="1">
            <a:off x="-269989" y="4499364"/>
            <a:ext cx="1090909" cy="666322"/>
            <a:chOff x="7213579" y="4485138"/>
            <a:chExt cx="1090909" cy="666322"/>
          </a:xfrm>
        </p:grpSpPr>
        <p:sp>
          <p:nvSpPr>
            <p:cNvPr id="1473" name="Google Shape;1473;p202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202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202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76" name="Google Shape;1476;p202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1477" name="Google Shape;1477;p202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8" name="Google Shape;1478;p202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9" name="Google Shape;1479;p202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1">
  <p:cSld name="CUSTOM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203"/>
          <p:cNvSpPr txBox="1"/>
          <p:nvPr>
            <p:ph idx="1" type="subTitle"/>
          </p:nvPr>
        </p:nvSpPr>
        <p:spPr>
          <a:xfrm>
            <a:off x="2666038" y="1446625"/>
            <a:ext cx="1008300" cy="675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82" name="Google Shape;1482;p203"/>
          <p:cNvSpPr txBox="1"/>
          <p:nvPr>
            <p:ph idx="2" type="subTitle"/>
          </p:nvPr>
        </p:nvSpPr>
        <p:spPr>
          <a:xfrm>
            <a:off x="3803438" y="1425600"/>
            <a:ext cx="3978900" cy="675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83" name="Google Shape;1483;p203"/>
          <p:cNvSpPr txBox="1"/>
          <p:nvPr>
            <p:ph idx="3" type="subTitle"/>
          </p:nvPr>
        </p:nvSpPr>
        <p:spPr>
          <a:xfrm>
            <a:off x="2666038" y="2466763"/>
            <a:ext cx="1008300" cy="675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84" name="Google Shape;1484;p203"/>
          <p:cNvSpPr txBox="1"/>
          <p:nvPr>
            <p:ph idx="4" type="subTitle"/>
          </p:nvPr>
        </p:nvSpPr>
        <p:spPr>
          <a:xfrm>
            <a:off x="3803438" y="2470938"/>
            <a:ext cx="3978900" cy="675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85" name="Google Shape;1485;p203"/>
          <p:cNvSpPr txBox="1"/>
          <p:nvPr>
            <p:ph idx="5" type="subTitle"/>
          </p:nvPr>
        </p:nvSpPr>
        <p:spPr>
          <a:xfrm>
            <a:off x="2666038" y="3599500"/>
            <a:ext cx="1008300" cy="675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86" name="Google Shape;1486;p203"/>
          <p:cNvSpPr txBox="1"/>
          <p:nvPr>
            <p:ph idx="6" type="subTitle"/>
          </p:nvPr>
        </p:nvSpPr>
        <p:spPr>
          <a:xfrm>
            <a:off x="3803438" y="3599500"/>
            <a:ext cx="3978900" cy="675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87" name="Google Shape;1487;p203"/>
          <p:cNvSpPr txBox="1"/>
          <p:nvPr>
            <p:ph type="title"/>
          </p:nvPr>
        </p:nvSpPr>
        <p:spPr>
          <a:xfrm>
            <a:off x="709350" y="537550"/>
            <a:ext cx="7725300" cy="4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88" name="Google Shape;1488;p203"/>
          <p:cNvSpPr/>
          <p:nvPr/>
        </p:nvSpPr>
        <p:spPr>
          <a:xfrm rot="-8412399">
            <a:off x="-1036650" y="3681402"/>
            <a:ext cx="1868652" cy="1863765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9" name="Google Shape;1489;p203"/>
          <p:cNvSpPr/>
          <p:nvPr/>
        </p:nvSpPr>
        <p:spPr>
          <a:xfrm rot="2806129">
            <a:off x="803784" y="4709590"/>
            <a:ext cx="1254117" cy="1232144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90" name="Google Shape;1490;p203"/>
          <p:cNvGrpSpPr/>
          <p:nvPr/>
        </p:nvGrpSpPr>
        <p:grpSpPr>
          <a:xfrm flipH="1" rot="5400000">
            <a:off x="-212302" y="204389"/>
            <a:ext cx="1090909" cy="666322"/>
            <a:chOff x="7213579" y="4485138"/>
            <a:chExt cx="1090909" cy="666322"/>
          </a:xfrm>
        </p:grpSpPr>
        <p:sp>
          <p:nvSpPr>
            <p:cNvPr id="1491" name="Google Shape;1491;p203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203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203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94" name="Google Shape;1494;p203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1495" name="Google Shape;1495;p203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6" name="Google Shape;1496;p203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7" name="Google Shape;1497;p203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CUSTOM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204"/>
          <p:cNvSpPr txBox="1"/>
          <p:nvPr>
            <p:ph idx="1" type="subTitle"/>
          </p:nvPr>
        </p:nvSpPr>
        <p:spPr>
          <a:xfrm>
            <a:off x="1316975" y="1255050"/>
            <a:ext cx="2828100" cy="57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00" name="Google Shape;1500;p204"/>
          <p:cNvSpPr txBox="1"/>
          <p:nvPr>
            <p:ph idx="2" type="subTitle"/>
          </p:nvPr>
        </p:nvSpPr>
        <p:spPr>
          <a:xfrm>
            <a:off x="1316975" y="1761525"/>
            <a:ext cx="2828100" cy="770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01" name="Google Shape;1501;p204"/>
          <p:cNvSpPr txBox="1"/>
          <p:nvPr>
            <p:ph idx="3" type="subTitle"/>
          </p:nvPr>
        </p:nvSpPr>
        <p:spPr>
          <a:xfrm>
            <a:off x="5041550" y="1255050"/>
            <a:ext cx="2828100" cy="57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02" name="Google Shape;1502;p204"/>
          <p:cNvSpPr txBox="1"/>
          <p:nvPr>
            <p:ph idx="4" type="subTitle"/>
          </p:nvPr>
        </p:nvSpPr>
        <p:spPr>
          <a:xfrm>
            <a:off x="5041550" y="1761525"/>
            <a:ext cx="2828100" cy="770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03" name="Google Shape;1503;p204"/>
          <p:cNvSpPr txBox="1"/>
          <p:nvPr>
            <p:ph type="title"/>
          </p:nvPr>
        </p:nvSpPr>
        <p:spPr>
          <a:xfrm>
            <a:off x="709350" y="537550"/>
            <a:ext cx="7725300" cy="4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04" name="Google Shape;1504;p204"/>
          <p:cNvSpPr txBox="1"/>
          <p:nvPr>
            <p:ph idx="5" type="subTitle"/>
          </p:nvPr>
        </p:nvSpPr>
        <p:spPr>
          <a:xfrm>
            <a:off x="1316975" y="2911225"/>
            <a:ext cx="2828100" cy="57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05" name="Google Shape;1505;p204"/>
          <p:cNvSpPr txBox="1"/>
          <p:nvPr>
            <p:ph idx="6" type="subTitle"/>
          </p:nvPr>
        </p:nvSpPr>
        <p:spPr>
          <a:xfrm>
            <a:off x="1316975" y="3417700"/>
            <a:ext cx="2828100" cy="770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06" name="Google Shape;1506;p204"/>
          <p:cNvSpPr txBox="1"/>
          <p:nvPr>
            <p:ph idx="7" type="subTitle"/>
          </p:nvPr>
        </p:nvSpPr>
        <p:spPr>
          <a:xfrm>
            <a:off x="5041550" y="2911225"/>
            <a:ext cx="2828100" cy="57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07" name="Google Shape;1507;p204"/>
          <p:cNvSpPr txBox="1"/>
          <p:nvPr>
            <p:ph idx="8" type="subTitle"/>
          </p:nvPr>
        </p:nvSpPr>
        <p:spPr>
          <a:xfrm>
            <a:off x="5041550" y="3417700"/>
            <a:ext cx="2828100" cy="770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08" name="Google Shape;1508;p204"/>
          <p:cNvSpPr/>
          <p:nvPr/>
        </p:nvSpPr>
        <p:spPr>
          <a:xfrm rot="5109641">
            <a:off x="8646725" y="3019332"/>
            <a:ext cx="1007852" cy="1007852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9" name="Google Shape;1509;p204"/>
          <p:cNvSpPr/>
          <p:nvPr/>
        </p:nvSpPr>
        <p:spPr>
          <a:xfrm rot="-418473">
            <a:off x="-747664" y="-219761"/>
            <a:ext cx="1990893" cy="1985616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0" name="Google Shape;1510;p204"/>
          <p:cNvSpPr/>
          <p:nvPr/>
        </p:nvSpPr>
        <p:spPr>
          <a:xfrm rot="10800000">
            <a:off x="1155983" y="-669886"/>
            <a:ext cx="1148818" cy="1128689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1" name="Google Shape;1511;p204"/>
          <p:cNvSpPr/>
          <p:nvPr/>
        </p:nvSpPr>
        <p:spPr>
          <a:xfrm rot="-418418">
            <a:off x="7395589" y="4097965"/>
            <a:ext cx="2176012" cy="2170244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12" name="Google Shape;1512;p204"/>
          <p:cNvGrpSpPr/>
          <p:nvPr/>
        </p:nvGrpSpPr>
        <p:grpSpPr>
          <a:xfrm>
            <a:off x="8253051" y="-304802"/>
            <a:ext cx="1195727" cy="1221775"/>
            <a:chOff x="4910125" y="3143702"/>
            <a:chExt cx="691851" cy="706923"/>
          </a:xfrm>
        </p:grpSpPr>
        <p:sp>
          <p:nvSpPr>
            <p:cNvPr id="1513" name="Google Shape;1513;p204"/>
            <p:cNvSpPr/>
            <p:nvPr/>
          </p:nvSpPr>
          <p:spPr>
            <a:xfrm>
              <a:off x="4950294" y="3143702"/>
              <a:ext cx="70575" cy="399169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204"/>
            <p:cNvSpPr/>
            <p:nvPr/>
          </p:nvSpPr>
          <p:spPr>
            <a:xfrm>
              <a:off x="5200653" y="3736294"/>
              <a:ext cx="401323" cy="705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204"/>
            <p:cNvSpPr/>
            <p:nvPr/>
          </p:nvSpPr>
          <p:spPr>
            <a:xfrm>
              <a:off x="4944650" y="3445500"/>
              <a:ext cx="325675" cy="367025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204"/>
            <p:cNvSpPr/>
            <p:nvPr/>
          </p:nvSpPr>
          <p:spPr>
            <a:xfrm>
              <a:off x="4910125" y="3425550"/>
              <a:ext cx="153925" cy="41100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204"/>
            <p:cNvSpPr/>
            <p:nvPr/>
          </p:nvSpPr>
          <p:spPr>
            <a:xfrm>
              <a:off x="5249750" y="3697025"/>
              <a:ext cx="41100" cy="153600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8" name="Google Shape;1518;p204"/>
          <p:cNvGrpSpPr/>
          <p:nvPr/>
        </p:nvGrpSpPr>
        <p:grpSpPr>
          <a:xfrm rot="5400000">
            <a:off x="-761996" y="3951738"/>
            <a:ext cx="1932971" cy="666322"/>
            <a:chOff x="7213579" y="4485138"/>
            <a:chExt cx="1932971" cy="666322"/>
          </a:xfrm>
        </p:grpSpPr>
        <p:sp>
          <p:nvSpPr>
            <p:cNvPr id="1519" name="Google Shape;1519;p204"/>
            <p:cNvSpPr/>
            <p:nvPr/>
          </p:nvSpPr>
          <p:spPr>
            <a:xfrm rot="10800000">
              <a:off x="8271019" y="4560750"/>
              <a:ext cx="875530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204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204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204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23" name="Google Shape;1523;p204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1524" name="Google Shape;1524;p204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5" name="Google Shape;1525;p204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6" name="Google Shape;1526;p204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8" name="Google Shape;1528;p205"/>
          <p:cNvGrpSpPr/>
          <p:nvPr/>
        </p:nvGrpSpPr>
        <p:grpSpPr>
          <a:xfrm>
            <a:off x="7213579" y="4485138"/>
            <a:ext cx="1932971" cy="666322"/>
            <a:chOff x="7213579" y="4485138"/>
            <a:chExt cx="1932971" cy="666322"/>
          </a:xfrm>
        </p:grpSpPr>
        <p:sp>
          <p:nvSpPr>
            <p:cNvPr id="1529" name="Google Shape;1529;p205"/>
            <p:cNvSpPr/>
            <p:nvPr/>
          </p:nvSpPr>
          <p:spPr>
            <a:xfrm rot="10800000">
              <a:off x="8271019" y="4560750"/>
              <a:ext cx="875530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205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205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205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33" name="Google Shape;1533;p205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1534" name="Google Shape;1534;p205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5" name="Google Shape;1535;p205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6" name="Google Shape;1536;p205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537" name="Google Shape;1537;p205"/>
          <p:cNvGrpSpPr/>
          <p:nvPr/>
        </p:nvGrpSpPr>
        <p:grpSpPr>
          <a:xfrm rot="10800000">
            <a:off x="4" y="-12"/>
            <a:ext cx="1932971" cy="666322"/>
            <a:chOff x="7213579" y="4485138"/>
            <a:chExt cx="1932971" cy="666322"/>
          </a:xfrm>
        </p:grpSpPr>
        <p:sp>
          <p:nvSpPr>
            <p:cNvPr id="1538" name="Google Shape;1538;p205"/>
            <p:cNvSpPr/>
            <p:nvPr/>
          </p:nvSpPr>
          <p:spPr>
            <a:xfrm rot="10800000">
              <a:off x="8271019" y="4560750"/>
              <a:ext cx="875530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205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205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205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42" name="Google Shape;1542;p205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1543" name="Google Shape;1543;p205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4" name="Google Shape;1544;p205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5" name="Google Shape;1545;p205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546" name="Google Shape;1546;p205"/>
          <p:cNvSpPr txBox="1"/>
          <p:nvPr>
            <p:ph idx="1" type="subTitle"/>
          </p:nvPr>
        </p:nvSpPr>
        <p:spPr>
          <a:xfrm>
            <a:off x="709350" y="1308900"/>
            <a:ext cx="2265900" cy="57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47" name="Google Shape;1547;p205"/>
          <p:cNvSpPr txBox="1"/>
          <p:nvPr>
            <p:ph idx="2" type="subTitle"/>
          </p:nvPr>
        </p:nvSpPr>
        <p:spPr>
          <a:xfrm>
            <a:off x="709350" y="1815389"/>
            <a:ext cx="2265900" cy="775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548" name="Google Shape;1548;p205"/>
          <p:cNvSpPr txBox="1"/>
          <p:nvPr>
            <p:ph idx="3" type="subTitle"/>
          </p:nvPr>
        </p:nvSpPr>
        <p:spPr>
          <a:xfrm>
            <a:off x="3439050" y="1308900"/>
            <a:ext cx="2265900" cy="57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49" name="Google Shape;1549;p205"/>
          <p:cNvSpPr txBox="1"/>
          <p:nvPr>
            <p:ph idx="4" type="subTitle"/>
          </p:nvPr>
        </p:nvSpPr>
        <p:spPr>
          <a:xfrm>
            <a:off x="3439050" y="1815389"/>
            <a:ext cx="2265900" cy="775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550" name="Google Shape;1550;p205"/>
          <p:cNvSpPr txBox="1"/>
          <p:nvPr>
            <p:ph idx="5" type="subTitle"/>
          </p:nvPr>
        </p:nvSpPr>
        <p:spPr>
          <a:xfrm>
            <a:off x="6168750" y="1308900"/>
            <a:ext cx="2265900" cy="57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51" name="Google Shape;1551;p205"/>
          <p:cNvSpPr txBox="1"/>
          <p:nvPr>
            <p:ph idx="6" type="subTitle"/>
          </p:nvPr>
        </p:nvSpPr>
        <p:spPr>
          <a:xfrm>
            <a:off x="6168750" y="1815389"/>
            <a:ext cx="2265900" cy="775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552" name="Google Shape;1552;p205"/>
          <p:cNvSpPr txBox="1"/>
          <p:nvPr>
            <p:ph type="title"/>
          </p:nvPr>
        </p:nvSpPr>
        <p:spPr>
          <a:xfrm>
            <a:off x="709350" y="537550"/>
            <a:ext cx="7725300" cy="4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53" name="Google Shape;1553;p205"/>
          <p:cNvSpPr txBox="1"/>
          <p:nvPr>
            <p:ph idx="7" type="subTitle"/>
          </p:nvPr>
        </p:nvSpPr>
        <p:spPr>
          <a:xfrm>
            <a:off x="709350" y="2926750"/>
            <a:ext cx="2265900" cy="57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54" name="Google Shape;1554;p205"/>
          <p:cNvSpPr txBox="1"/>
          <p:nvPr>
            <p:ph idx="8" type="subTitle"/>
          </p:nvPr>
        </p:nvSpPr>
        <p:spPr>
          <a:xfrm>
            <a:off x="709350" y="3433239"/>
            <a:ext cx="2265900" cy="775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555" name="Google Shape;1555;p205"/>
          <p:cNvSpPr txBox="1"/>
          <p:nvPr>
            <p:ph idx="9" type="subTitle"/>
          </p:nvPr>
        </p:nvSpPr>
        <p:spPr>
          <a:xfrm>
            <a:off x="3439050" y="2926750"/>
            <a:ext cx="2265900" cy="57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56" name="Google Shape;1556;p205"/>
          <p:cNvSpPr txBox="1"/>
          <p:nvPr>
            <p:ph idx="13" type="subTitle"/>
          </p:nvPr>
        </p:nvSpPr>
        <p:spPr>
          <a:xfrm>
            <a:off x="3439050" y="3433239"/>
            <a:ext cx="2265900" cy="775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557" name="Google Shape;1557;p205"/>
          <p:cNvSpPr txBox="1"/>
          <p:nvPr>
            <p:ph idx="14" type="subTitle"/>
          </p:nvPr>
        </p:nvSpPr>
        <p:spPr>
          <a:xfrm>
            <a:off x="6168750" y="2926750"/>
            <a:ext cx="2265900" cy="57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58" name="Google Shape;1558;p205"/>
          <p:cNvSpPr txBox="1"/>
          <p:nvPr>
            <p:ph idx="15" type="subTitle"/>
          </p:nvPr>
        </p:nvSpPr>
        <p:spPr>
          <a:xfrm>
            <a:off x="6168750" y="3433239"/>
            <a:ext cx="2265900" cy="775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grpSp>
        <p:nvGrpSpPr>
          <p:cNvPr id="1559" name="Google Shape;1559;p205"/>
          <p:cNvGrpSpPr/>
          <p:nvPr/>
        </p:nvGrpSpPr>
        <p:grpSpPr>
          <a:xfrm flipH="1">
            <a:off x="-1260839" y="-611693"/>
            <a:ext cx="11581427" cy="7400932"/>
            <a:chOff x="-4256326" y="-3688456"/>
            <a:chExt cx="11581427" cy="7400932"/>
          </a:xfrm>
        </p:grpSpPr>
        <p:sp>
          <p:nvSpPr>
            <p:cNvPr id="1560" name="Google Shape;1560;p205"/>
            <p:cNvSpPr/>
            <p:nvPr/>
          </p:nvSpPr>
          <p:spPr>
            <a:xfrm rot="-5690371">
              <a:off x="-2478989" y="-3640684"/>
              <a:ext cx="1182461" cy="1182461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>
                <a:alpha val="240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205"/>
            <p:cNvSpPr/>
            <p:nvPr/>
          </p:nvSpPr>
          <p:spPr>
            <a:xfrm rot="10381524">
              <a:off x="4518451" y="912367"/>
              <a:ext cx="2655665" cy="2648672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6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205"/>
            <p:cNvSpPr/>
            <p:nvPr/>
          </p:nvSpPr>
          <p:spPr>
            <a:xfrm>
              <a:off x="-4256326" y="-3076751"/>
              <a:ext cx="1885948" cy="1852905"/>
            </a:xfrm>
            <a:custGeom>
              <a:rect b="b" l="l" r="r" t="t"/>
              <a:pathLst>
                <a:path extrusionOk="0" h="54056" w="55020">
                  <a:moveTo>
                    <a:pt x="27409" y="22218"/>
                  </a:moveTo>
                  <a:cubicBezTo>
                    <a:pt x="30147" y="22218"/>
                    <a:pt x="32374" y="24397"/>
                    <a:pt x="32374" y="27100"/>
                  </a:cubicBezTo>
                  <a:cubicBezTo>
                    <a:pt x="32374" y="29802"/>
                    <a:pt x="30147" y="31981"/>
                    <a:pt x="27409" y="31981"/>
                  </a:cubicBezTo>
                  <a:cubicBezTo>
                    <a:pt x="24658" y="31981"/>
                    <a:pt x="22432" y="29802"/>
                    <a:pt x="22432" y="27100"/>
                  </a:cubicBezTo>
                  <a:cubicBezTo>
                    <a:pt x="22432" y="24397"/>
                    <a:pt x="24658" y="22218"/>
                    <a:pt x="27409" y="22218"/>
                  </a:cubicBezTo>
                  <a:close/>
                  <a:moveTo>
                    <a:pt x="29099" y="6907"/>
                  </a:moveTo>
                  <a:cubicBezTo>
                    <a:pt x="39708" y="7752"/>
                    <a:pt x="48042" y="16467"/>
                    <a:pt x="48042" y="27100"/>
                  </a:cubicBezTo>
                  <a:cubicBezTo>
                    <a:pt x="48042" y="29767"/>
                    <a:pt x="47507" y="32326"/>
                    <a:pt x="46554" y="34660"/>
                  </a:cubicBezTo>
                  <a:lnTo>
                    <a:pt x="34779" y="28052"/>
                  </a:lnTo>
                  <a:cubicBezTo>
                    <a:pt x="34826" y="27742"/>
                    <a:pt x="34850" y="27421"/>
                    <a:pt x="34850" y="27100"/>
                  </a:cubicBezTo>
                  <a:cubicBezTo>
                    <a:pt x="34850" y="23635"/>
                    <a:pt x="32398" y="20742"/>
                    <a:pt x="29099" y="19980"/>
                  </a:cubicBezTo>
                  <a:lnTo>
                    <a:pt x="29099" y="6907"/>
                  </a:lnTo>
                  <a:close/>
                  <a:moveTo>
                    <a:pt x="26552" y="6847"/>
                  </a:moveTo>
                  <a:lnTo>
                    <a:pt x="26552" y="19837"/>
                  </a:lnTo>
                  <a:cubicBezTo>
                    <a:pt x="22837" y="20253"/>
                    <a:pt x="19955" y="23349"/>
                    <a:pt x="19955" y="27100"/>
                  </a:cubicBezTo>
                  <a:cubicBezTo>
                    <a:pt x="19955" y="27492"/>
                    <a:pt x="20003" y="27873"/>
                    <a:pt x="20063" y="28243"/>
                  </a:cubicBezTo>
                  <a:lnTo>
                    <a:pt x="8323" y="34827"/>
                  </a:lnTo>
                  <a:cubicBezTo>
                    <a:pt x="7323" y="32445"/>
                    <a:pt x="6775" y="29838"/>
                    <a:pt x="6775" y="27100"/>
                  </a:cubicBezTo>
                  <a:cubicBezTo>
                    <a:pt x="6775" y="16193"/>
                    <a:pt x="15550" y="7300"/>
                    <a:pt x="26552" y="6847"/>
                  </a:cubicBezTo>
                  <a:close/>
                  <a:moveTo>
                    <a:pt x="33993" y="30505"/>
                  </a:moveTo>
                  <a:lnTo>
                    <a:pt x="45447" y="36922"/>
                  </a:lnTo>
                  <a:cubicBezTo>
                    <a:pt x="41934" y="43149"/>
                    <a:pt x="35172" y="47364"/>
                    <a:pt x="27409" y="47364"/>
                  </a:cubicBezTo>
                  <a:cubicBezTo>
                    <a:pt x="19705" y="47364"/>
                    <a:pt x="12990" y="43221"/>
                    <a:pt x="9454" y="37077"/>
                  </a:cubicBezTo>
                  <a:lnTo>
                    <a:pt x="20908" y="30660"/>
                  </a:lnTo>
                  <a:cubicBezTo>
                    <a:pt x="22170" y="32898"/>
                    <a:pt x="24611" y="34410"/>
                    <a:pt x="27409" y="34410"/>
                  </a:cubicBezTo>
                  <a:cubicBezTo>
                    <a:pt x="30266" y="34410"/>
                    <a:pt x="32743" y="32826"/>
                    <a:pt x="33993" y="30505"/>
                  </a:cubicBezTo>
                  <a:close/>
                  <a:moveTo>
                    <a:pt x="26325" y="1"/>
                  </a:moveTo>
                  <a:cubicBezTo>
                    <a:pt x="25635" y="1"/>
                    <a:pt x="25063" y="572"/>
                    <a:pt x="25063" y="1275"/>
                  </a:cubicBezTo>
                  <a:lnTo>
                    <a:pt x="25063" y="3263"/>
                  </a:lnTo>
                  <a:cubicBezTo>
                    <a:pt x="25063" y="3382"/>
                    <a:pt x="25087" y="3490"/>
                    <a:pt x="25111" y="3597"/>
                  </a:cubicBezTo>
                  <a:cubicBezTo>
                    <a:pt x="23551" y="3740"/>
                    <a:pt x="22027" y="4037"/>
                    <a:pt x="20551" y="4466"/>
                  </a:cubicBezTo>
                  <a:cubicBezTo>
                    <a:pt x="20539" y="4359"/>
                    <a:pt x="20515" y="4263"/>
                    <a:pt x="20467" y="4156"/>
                  </a:cubicBezTo>
                  <a:lnTo>
                    <a:pt x="19694" y="2311"/>
                  </a:lnTo>
                  <a:cubicBezTo>
                    <a:pt x="19487" y="1826"/>
                    <a:pt x="19016" y="1537"/>
                    <a:pt x="18526" y="1537"/>
                  </a:cubicBezTo>
                  <a:cubicBezTo>
                    <a:pt x="18367" y="1537"/>
                    <a:pt x="18205" y="1568"/>
                    <a:pt x="18050" y="1632"/>
                  </a:cubicBezTo>
                  <a:lnTo>
                    <a:pt x="15872" y="2513"/>
                  </a:lnTo>
                  <a:cubicBezTo>
                    <a:pt x="15217" y="2787"/>
                    <a:pt x="14907" y="3537"/>
                    <a:pt x="15181" y="4180"/>
                  </a:cubicBezTo>
                  <a:lnTo>
                    <a:pt x="15967" y="6037"/>
                  </a:lnTo>
                  <a:cubicBezTo>
                    <a:pt x="16003" y="6121"/>
                    <a:pt x="16050" y="6192"/>
                    <a:pt x="16098" y="6264"/>
                  </a:cubicBezTo>
                  <a:cubicBezTo>
                    <a:pt x="14752" y="6966"/>
                    <a:pt x="13478" y="7800"/>
                    <a:pt x="12300" y="8740"/>
                  </a:cubicBezTo>
                  <a:cubicBezTo>
                    <a:pt x="12252" y="8657"/>
                    <a:pt x="12193" y="8585"/>
                    <a:pt x="12133" y="8526"/>
                  </a:cubicBezTo>
                  <a:lnTo>
                    <a:pt x="10681" y="7097"/>
                  </a:lnTo>
                  <a:cubicBezTo>
                    <a:pt x="10430" y="6853"/>
                    <a:pt x="10109" y="6731"/>
                    <a:pt x="9789" y="6731"/>
                  </a:cubicBezTo>
                  <a:cubicBezTo>
                    <a:pt x="9469" y="6731"/>
                    <a:pt x="9151" y="6853"/>
                    <a:pt x="8906" y="7097"/>
                  </a:cubicBezTo>
                  <a:lnTo>
                    <a:pt x="7252" y="8716"/>
                  </a:lnTo>
                  <a:cubicBezTo>
                    <a:pt x="6740" y="9216"/>
                    <a:pt x="6740" y="10026"/>
                    <a:pt x="7252" y="10526"/>
                  </a:cubicBezTo>
                  <a:lnTo>
                    <a:pt x="8704" y="11955"/>
                  </a:lnTo>
                  <a:cubicBezTo>
                    <a:pt x="8752" y="12002"/>
                    <a:pt x="8799" y="12038"/>
                    <a:pt x="8859" y="12074"/>
                  </a:cubicBezTo>
                  <a:cubicBezTo>
                    <a:pt x="7906" y="13205"/>
                    <a:pt x="7073" y="14431"/>
                    <a:pt x="6347" y="15717"/>
                  </a:cubicBezTo>
                  <a:cubicBezTo>
                    <a:pt x="6287" y="15681"/>
                    <a:pt x="6228" y="15646"/>
                    <a:pt x="6156" y="15622"/>
                  </a:cubicBezTo>
                  <a:lnTo>
                    <a:pt x="4251" y="14836"/>
                  </a:lnTo>
                  <a:cubicBezTo>
                    <a:pt x="4093" y="14772"/>
                    <a:pt x="3929" y="14741"/>
                    <a:pt x="3767" y="14741"/>
                  </a:cubicBezTo>
                  <a:cubicBezTo>
                    <a:pt x="3273" y="14741"/>
                    <a:pt x="2803" y="15027"/>
                    <a:pt x="2596" y="15503"/>
                  </a:cubicBezTo>
                  <a:lnTo>
                    <a:pt x="1703" y="17610"/>
                  </a:lnTo>
                  <a:cubicBezTo>
                    <a:pt x="1429" y="18265"/>
                    <a:pt x="1727" y="19003"/>
                    <a:pt x="2382" y="19277"/>
                  </a:cubicBezTo>
                  <a:lnTo>
                    <a:pt x="4287" y="20063"/>
                  </a:lnTo>
                  <a:cubicBezTo>
                    <a:pt x="4346" y="20087"/>
                    <a:pt x="4394" y="20099"/>
                    <a:pt x="4442" y="20111"/>
                  </a:cubicBezTo>
                  <a:cubicBezTo>
                    <a:pt x="3977" y="21563"/>
                    <a:pt x="3668" y="23087"/>
                    <a:pt x="3501" y="24647"/>
                  </a:cubicBezTo>
                  <a:cubicBezTo>
                    <a:pt x="3453" y="24635"/>
                    <a:pt x="3394" y="24623"/>
                    <a:pt x="3346" y="24623"/>
                  </a:cubicBezTo>
                  <a:lnTo>
                    <a:pt x="1263" y="24623"/>
                  </a:lnTo>
                  <a:cubicBezTo>
                    <a:pt x="572" y="24623"/>
                    <a:pt x="1" y="25195"/>
                    <a:pt x="1" y="25897"/>
                  </a:cubicBezTo>
                  <a:lnTo>
                    <a:pt x="1" y="28171"/>
                  </a:lnTo>
                  <a:cubicBezTo>
                    <a:pt x="1" y="28862"/>
                    <a:pt x="572" y="29433"/>
                    <a:pt x="1263" y="29433"/>
                  </a:cubicBezTo>
                  <a:lnTo>
                    <a:pt x="3346" y="29433"/>
                  </a:lnTo>
                  <a:cubicBezTo>
                    <a:pt x="3394" y="29433"/>
                    <a:pt x="3442" y="29421"/>
                    <a:pt x="3489" y="29421"/>
                  </a:cubicBezTo>
                  <a:cubicBezTo>
                    <a:pt x="3620" y="30719"/>
                    <a:pt x="3858" y="31993"/>
                    <a:pt x="4192" y="33219"/>
                  </a:cubicBezTo>
                  <a:cubicBezTo>
                    <a:pt x="4156" y="33231"/>
                    <a:pt x="4108" y="33231"/>
                    <a:pt x="4073" y="33243"/>
                  </a:cubicBezTo>
                  <a:lnTo>
                    <a:pt x="2132" y="33969"/>
                  </a:lnTo>
                  <a:cubicBezTo>
                    <a:pt x="1477" y="34219"/>
                    <a:pt x="1144" y="34958"/>
                    <a:pt x="1406" y="35613"/>
                  </a:cubicBezTo>
                  <a:lnTo>
                    <a:pt x="2227" y="37744"/>
                  </a:lnTo>
                  <a:cubicBezTo>
                    <a:pt x="2420" y="38248"/>
                    <a:pt x="2895" y="38555"/>
                    <a:pt x="3402" y="38555"/>
                  </a:cubicBezTo>
                  <a:cubicBezTo>
                    <a:pt x="3554" y="38555"/>
                    <a:pt x="3708" y="38527"/>
                    <a:pt x="3858" y="38470"/>
                  </a:cubicBezTo>
                  <a:lnTo>
                    <a:pt x="5787" y="37744"/>
                  </a:lnTo>
                  <a:cubicBezTo>
                    <a:pt x="5835" y="37732"/>
                    <a:pt x="5882" y="37708"/>
                    <a:pt x="5918" y="37684"/>
                  </a:cubicBezTo>
                  <a:cubicBezTo>
                    <a:pt x="6716" y="39244"/>
                    <a:pt x="7680" y="40696"/>
                    <a:pt x="8787" y="42042"/>
                  </a:cubicBezTo>
                  <a:cubicBezTo>
                    <a:pt x="8764" y="42066"/>
                    <a:pt x="8728" y="42078"/>
                    <a:pt x="8704" y="42113"/>
                  </a:cubicBezTo>
                  <a:lnTo>
                    <a:pt x="7252" y="43542"/>
                  </a:lnTo>
                  <a:cubicBezTo>
                    <a:pt x="6740" y="44030"/>
                    <a:pt x="6740" y="44852"/>
                    <a:pt x="7252" y="45340"/>
                  </a:cubicBezTo>
                  <a:lnTo>
                    <a:pt x="8906" y="46971"/>
                  </a:lnTo>
                  <a:cubicBezTo>
                    <a:pt x="9151" y="47209"/>
                    <a:pt x="9469" y="47328"/>
                    <a:pt x="9789" y="47328"/>
                  </a:cubicBezTo>
                  <a:cubicBezTo>
                    <a:pt x="10109" y="47328"/>
                    <a:pt x="10430" y="47209"/>
                    <a:pt x="10681" y="46971"/>
                  </a:cubicBezTo>
                  <a:lnTo>
                    <a:pt x="12133" y="45542"/>
                  </a:lnTo>
                  <a:cubicBezTo>
                    <a:pt x="12169" y="45495"/>
                    <a:pt x="12205" y="45459"/>
                    <a:pt x="12240" y="45411"/>
                  </a:cubicBezTo>
                  <a:cubicBezTo>
                    <a:pt x="13276" y="46245"/>
                    <a:pt x="14395" y="46995"/>
                    <a:pt x="15574" y="47650"/>
                  </a:cubicBezTo>
                  <a:cubicBezTo>
                    <a:pt x="15550" y="47685"/>
                    <a:pt x="15526" y="47733"/>
                    <a:pt x="15503" y="47769"/>
                  </a:cubicBezTo>
                  <a:lnTo>
                    <a:pt x="14681" y="49602"/>
                  </a:lnTo>
                  <a:cubicBezTo>
                    <a:pt x="14383" y="50245"/>
                    <a:pt x="14681" y="51007"/>
                    <a:pt x="15324" y="51281"/>
                  </a:cubicBezTo>
                  <a:lnTo>
                    <a:pt x="17479" y="52222"/>
                  </a:lnTo>
                  <a:cubicBezTo>
                    <a:pt x="17641" y="52292"/>
                    <a:pt x="17811" y="52326"/>
                    <a:pt x="17978" y="52326"/>
                  </a:cubicBezTo>
                  <a:cubicBezTo>
                    <a:pt x="18460" y="52326"/>
                    <a:pt x="18922" y="52047"/>
                    <a:pt x="19134" y="51579"/>
                  </a:cubicBezTo>
                  <a:lnTo>
                    <a:pt x="19967" y="49745"/>
                  </a:lnTo>
                  <a:cubicBezTo>
                    <a:pt x="19991" y="49686"/>
                    <a:pt x="20003" y="49626"/>
                    <a:pt x="20027" y="49567"/>
                  </a:cubicBezTo>
                  <a:cubicBezTo>
                    <a:pt x="21646" y="50079"/>
                    <a:pt x="23337" y="50436"/>
                    <a:pt x="25087" y="50602"/>
                  </a:cubicBezTo>
                  <a:cubicBezTo>
                    <a:pt x="25075" y="50662"/>
                    <a:pt x="25063" y="50722"/>
                    <a:pt x="25063" y="50793"/>
                  </a:cubicBezTo>
                  <a:lnTo>
                    <a:pt x="25063" y="52793"/>
                  </a:lnTo>
                  <a:cubicBezTo>
                    <a:pt x="25063" y="53484"/>
                    <a:pt x="25635" y="54055"/>
                    <a:pt x="26325" y="54055"/>
                  </a:cubicBezTo>
                  <a:lnTo>
                    <a:pt x="28695" y="54055"/>
                  </a:lnTo>
                  <a:cubicBezTo>
                    <a:pt x="29397" y="54055"/>
                    <a:pt x="29957" y="53484"/>
                    <a:pt x="29957" y="52793"/>
                  </a:cubicBezTo>
                  <a:lnTo>
                    <a:pt x="29957" y="50793"/>
                  </a:lnTo>
                  <a:cubicBezTo>
                    <a:pt x="29957" y="50722"/>
                    <a:pt x="29945" y="50650"/>
                    <a:pt x="29933" y="50579"/>
                  </a:cubicBezTo>
                  <a:cubicBezTo>
                    <a:pt x="31505" y="50424"/>
                    <a:pt x="33017" y="50114"/>
                    <a:pt x="34481" y="49674"/>
                  </a:cubicBezTo>
                  <a:cubicBezTo>
                    <a:pt x="34493" y="49745"/>
                    <a:pt x="34517" y="49829"/>
                    <a:pt x="34553" y="49900"/>
                  </a:cubicBezTo>
                  <a:lnTo>
                    <a:pt x="35338" y="51757"/>
                  </a:lnTo>
                  <a:cubicBezTo>
                    <a:pt x="35537" y="52236"/>
                    <a:pt x="36009" y="52529"/>
                    <a:pt x="36506" y="52529"/>
                  </a:cubicBezTo>
                  <a:cubicBezTo>
                    <a:pt x="36665" y="52529"/>
                    <a:pt x="36826" y="52499"/>
                    <a:pt x="36981" y="52436"/>
                  </a:cubicBezTo>
                  <a:lnTo>
                    <a:pt x="39148" y="51543"/>
                  </a:lnTo>
                  <a:cubicBezTo>
                    <a:pt x="39803" y="51281"/>
                    <a:pt x="40113" y="50531"/>
                    <a:pt x="39839" y="49876"/>
                  </a:cubicBezTo>
                  <a:lnTo>
                    <a:pt x="39053" y="48031"/>
                  </a:lnTo>
                  <a:cubicBezTo>
                    <a:pt x="39029" y="47959"/>
                    <a:pt x="38982" y="47888"/>
                    <a:pt x="38946" y="47816"/>
                  </a:cubicBezTo>
                  <a:cubicBezTo>
                    <a:pt x="40279" y="47102"/>
                    <a:pt x="41542" y="46257"/>
                    <a:pt x="42708" y="45304"/>
                  </a:cubicBezTo>
                  <a:cubicBezTo>
                    <a:pt x="42768" y="45388"/>
                    <a:pt x="42827" y="45471"/>
                    <a:pt x="42899" y="45542"/>
                  </a:cubicBezTo>
                  <a:lnTo>
                    <a:pt x="44351" y="46971"/>
                  </a:lnTo>
                  <a:cubicBezTo>
                    <a:pt x="44595" y="47209"/>
                    <a:pt x="44914" y="47328"/>
                    <a:pt x="45234" y="47328"/>
                  </a:cubicBezTo>
                  <a:cubicBezTo>
                    <a:pt x="45554" y="47328"/>
                    <a:pt x="45875" y="47209"/>
                    <a:pt x="46125" y="46971"/>
                  </a:cubicBezTo>
                  <a:lnTo>
                    <a:pt x="47780" y="45340"/>
                  </a:lnTo>
                  <a:cubicBezTo>
                    <a:pt x="48280" y="44852"/>
                    <a:pt x="48280" y="44030"/>
                    <a:pt x="47780" y="43542"/>
                  </a:cubicBezTo>
                  <a:lnTo>
                    <a:pt x="46328" y="42113"/>
                  </a:lnTo>
                  <a:cubicBezTo>
                    <a:pt x="46256" y="42042"/>
                    <a:pt x="46173" y="41982"/>
                    <a:pt x="46102" y="41935"/>
                  </a:cubicBezTo>
                  <a:cubicBezTo>
                    <a:pt x="47042" y="40792"/>
                    <a:pt x="47876" y="39577"/>
                    <a:pt x="48590" y="38268"/>
                  </a:cubicBezTo>
                  <a:cubicBezTo>
                    <a:pt x="48673" y="38339"/>
                    <a:pt x="48769" y="38399"/>
                    <a:pt x="48864" y="38434"/>
                  </a:cubicBezTo>
                  <a:lnTo>
                    <a:pt x="50781" y="39232"/>
                  </a:lnTo>
                  <a:cubicBezTo>
                    <a:pt x="50939" y="39296"/>
                    <a:pt x="51102" y="39327"/>
                    <a:pt x="51262" y="39327"/>
                  </a:cubicBezTo>
                  <a:cubicBezTo>
                    <a:pt x="51753" y="39327"/>
                    <a:pt x="52217" y="39038"/>
                    <a:pt x="52424" y="38553"/>
                  </a:cubicBezTo>
                  <a:lnTo>
                    <a:pt x="53329" y="36446"/>
                  </a:lnTo>
                  <a:cubicBezTo>
                    <a:pt x="53603" y="35803"/>
                    <a:pt x="53293" y="35053"/>
                    <a:pt x="52638" y="34779"/>
                  </a:cubicBezTo>
                  <a:lnTo>
                    <a:pt x="50733" y="33993"/>
                  </a:lnTo>
                  <a:cubicBezTo>
                    <a:pt x="50626" y="33958"/>
                    <a:pt x="50531" y="33934"/>
                    <a:pt x="50424" y="33922"/>
                  </a:cubicBezTo>
                  <a:cubicBezTo>
                    <a:pt x="50864" y="32457"/>
                    <a:pt x="51174" y="30945"/>
                    <a:pt x="51328" y="29374"/>
                  </a:cubicBezTo>
                  <a:cubicBezTo>
                    <a:pt x="51436" y="29409"/>
                    <a:pt x="51555" y="29433"/>
                    <a:pt x="51674" y="29433"/>
                  </a:cubicBezTo>
                  <a:lnTo>
                    <a:pt x="53757" y="29433"/>
                  </a:lnTo>
                  <a:cubicBezTo>
                    <a:pt x="54460" y="29433"/>
                    <a:pt x="55019" y="28862"/>
                    <a:pt x="55019" y="28171"/>
                  </a:cubicBezTo>
                  <a:lnTo>
                    <a:pt x="55019" y="25897"/>
                  </a:lnTo>
                  <a:cubicBezTo>
                    <a:pt x="55019" y="25195"/>
                    <a:pt x="54460" y="24623"/>
                    <a:pt x="53757" y="24623"/>
                  </a:cubicBezTo>
                  <a:lnTo>
                    <a:pt x="51674" y="24623"/>
                  </a:lnTo>
                  <a:cubicBezTo>
                    <a:pt x="51555" y="24623"/>
                    <a:pt x="51436" y="24647"/>
                    <a:pt x="51317" y="24683"/>
                  </a:cubicBezTo>
                  <a:cubicBezTo>
                    <a:pt x="51186" y="23385"/>
                    <a:pt x="50936" y="22111"/>
                    <a:pt x="50590" y="20885"/>
                  </a:cubicBezTo>
                  <a:cubicBezTo>
                    <a:pt x="50709" y="20873"/>
                    <a:pt x="50828" y="20861"/>
                    <a:pt x="50947" y="20813"/>
                  </a:cubicBezTo>
                  <a:lnTo>
                    <a:pt x="52888" y="20087"/>
                  </a:lnTo>
                  <a:cubicBezTo>
                    <a:pt x="53543" y="19837"/>
                    <a:pt x="53876" y="19099"/>
                    <a:pt x="53626" y="18444"/>
                  </a:cubicBezTo>
                  <a:lnTo>
                    <a:pt x="52793" y="16313"/>
                  </a:lnTo>
                  <a:cubicBezTo>
                    <a:pt x="52599" y="15813"/>
                    <a:pt x="52117" y="15508"/>
                    <a:pt x="51611" y="15508"/>
                  </a:cubicBezTo>
                  <a:cubicBezTo>
                    <a:pt x="51465" y="15508"/>
                    <a:pt x="51317" y="15533"/>
                    <a:pt x="51174" y="15586"/>
                  </a:cubicBezTo>
                  <a:lnTo>
                    <a:pt x="49233" y="16313"/>
                  </a:lnTo>
                  <a:cubicBezTo>
                    <a:pt x="49102" y="16360"/>
                    <a:pt x="48995" y="16432"/>
                    <a:pt x="48888" y="16515"/>
                  </a:cubicBezTo>
                  <a:cubicBezTo>
                    <a:pt x="48090" y="14955"/>
                    <a:pt x="47126" y="13503"/>
                    <a:pt x="46018" y="12169"/>
                  </a:cubicBezTo>
                  <a:cubicBezTo>
                    <a:pt x="46125" y="12110"/>
                    <a:pt x="46233" y="12038"/>
                    <a:pt x="46328" y="11955"/>
                  </a:cubicBezTo>
                  <a:lnTo>
                    <a:pt x="47780" y="10526"/>
                  </a:lnTo>
                  <a:cubicBezTo>
                    <a:pt x="48280" y="10026"/>
                    <a:pt x="48280" y="9216"/>
                    <a:pt x="47780" y="8716"/>
                  </a:cubicBezTo>
                  <a:lnTo>
                    <a:pt x="46125" y="7097"/>
                  </a:lnTo>
                  <a:cubicBezTo>
                    <a:pt x="45875" y="6853"/>
                    <a:pt x="45554" y="6731"/>
                    <a:pt x="45234" y="6731"/>
                  </a:cubicBezTo>
                  <a:cubicBezTo>
                    <a:pt x="44914" y="6731"/>
                    <a:pt x="44595" y="6853"/>
                    <a:pt x="44351" y="7097"/>
                  </a:cubicBezTo>
                  <a:lnTo>
                    <a:pt x="42899" y="8526"/>
                  </a:lnTo>
                  <a:cubicBezTo>
                    <a:pt x="42792" y="8621"/>
                    <a:pt x="42720" y="8728"/>
                    <a:pt x="42661" y="8847"/>
                  </a:cubicBezTo>
                  <a:cubicBezTo>
                    <a:pt x="41613" y="8014"/>
                    <a:pt x="40494" y="7252"/>
                    <a:pt x="39315" y="6597"/>
                  </a:cubicBezTo>
                  <a:cubicBezTo>
                    <a:pt x="39398" y="6502"/>
                    <a:pt x="39470" y="6407"/>
                    <a:pt x="39517" y="6287"/>
                  </a:cubicBezTo>
                  <a:lnTo>
                    <a:pt x="40351" y="4454"/>
                  </a:lnTo>
                  <a:cubicBezTo>
                    <a:pt x="40637" y="3811"/>
                    <a:pt x="40339" y="3061"/>
                    <a:pt x="39696" y="2775"/>
                  </a:cubicBezTo>
                  <a:lnTo>
                    <a:pt x="37541" y="1835"/>
                  </a:lnTo>
                  <a:cubicBezTo>
                    <a:pt x="37379" y="1764"/>
                    <a:pt x="37209" y="1731"/>
                    <a:pt x="37042" y="1731"/>
                  </a:cubicBezTo>
                  <a:cubicBezTo>
                    <a:pt x="36560" y="1731"/>
                    <a:pt x="36098" y="2009"/>
                    <a:pt x="35886" y="2477"/>
                  </a:cubicBezTo>
                  <a:lnTo>
                    <a:pt x="35065" y="4311"/>
                  </a:lnTo>
                  <a:cubicBezTo>
                    <a:pt x="35005" y="4430"/>
                    <a:pt x="34981" y="4561"/>
                    <a:pt x="34969" y="4692"/>
                  </a:cubicBezTo>
                  <a:cubicBezTo>
                    <a:pt x="33350" y="4156"/>
                    <a:pt x="31659" y="3787"/>
                    <a:pt x="29909" y="3620"/>
                  </a:cubicBezTo>
                  <a:cubicBezTo>
                    <a:pt x="29933" y="3501"/>
                    <a:pt x="29957" y="3394"/>
                    <a:pt x="29957" y="3263"/>
                  </a:cubicBezTo>
                  <a:lnTo>
                    <a:pt x="29957" y="1275"/>
                  </a:lnTo>
                  <a:cubicBezTo>
                    <a:pt x="29957" y="572"/>
                    <a:pt x="29397" y="1"/>
                    <a:pt x="28695" y="1"/>
                  </a:cubicBezTo>
                  <a:close/>
                </a:path>
              </a:pathLst>
            </a:custGeom>
            <a:solidFill>
              <a:schemeClr val="accent1">
                <a:alpha val="352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1">
  <p:cSld name="CUSTOM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4" name="Google Shape;1564;p206"/>
          <p:cNvGrpSpPr/>
          <p:nvPr/>
        </p:nvGrpSpPr>
        <p:grpSpPr>
          <a:xfrm>
            <a:off x="7" y="2615642"/>
            <a:ext cx="4747773" cy="2528304"/>
            <a:chOff x="7" y="2615642"/>
            <a:chExt cx="4747773" cy="2528304"/>
          </a:xfrm>
        </p:grpSpPr>
        <p:sp>
          <p:nvSpPr>
            <p:cNvPr id="1565" name="Google Shape;1565;p206"/>
            <p:cNvSpPr/>
            <p:nvPr/>
          </p:nvSpPr>
          <p:spPr>
            <a:xfrm rot="10800000">
              <a:off x="2757913" y="2691275"/>
              <a:ext cx="1487765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206"/>
            <p:cNvSpPr/>
            <p:nvPr/>
          </p:nvSpPr>
          <p:spPr>
            <a:xfrm rot="5400000">
              <a:off x="1849623" y="3493399"/>
              <a:ext cx="951304" cy="122500"/>
            </a:xfrm>
            <a:custGeom>
              <a:rect b="b" l="l" r="r" t="t"/>
              <a:pathLst>
                <a:path extrusionOk="0" h="2835" w="6490">
                  <a:moveTo>
                    <a:pt x="0" y="0"/>
                  </a:moveTo>
                  <a:lnTo>
                    <a:pt x="0" y="2834"/>
                  </a:lnTo>
                  <a:lnTo>
                    <a:pt x="6489" y="2834"/>
                  </a:lnTo>
                  <a:lnTo>
                    <a:pt x="64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206"/>
            <p:cNvSpPr/>
            <p:nvPr/>
          </p:nvSpPr>
          <p:spPr>
            <a:xfrm rot="5400000">
              <a:off x="2137763" y="4119312"/>
              <a:ext cx="375041" cy="142023"/>
            </a:xfrm>
            <a:custGeom>
              <a:rect b="b" l="l" r="r" t="t"/>
              <a:pathLst>
                <a:path extrusionOk="0" h="3287" w="8680">
                  <a:moveTo>
                    <a:pt x="0" y="1"/>
                  </a:moveTo>
                  <a:lnTo>
                    <a:pt x="0" y="3287"/>
                  </a:lnTo>
                  <a:lnTo>
                    <a:pt x="8680" y="3287"/>
                  </a:lnTo>
                  <a:lnTo>
                    <a:pt x="86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206"/>
            <p:cNvSpPr/>
            <p:nvPr/>
          </p:nvSpPr>
          <p:spPr>
            <a:xfrm rot="5400000">
              <a:off x="2293850" y="3879316"/>
              <a:ext cx="62824" cy="246974"/>
            </a:xfrm>
            <a:custGeom>
              <a:rect b="b" l="l" r="r" t="t"/>
              <a:pathLst>
                <a:path extrusionOk="0" h="5716" w="1454">
                  <a:moveTo>
                    <a:pt x="727" y="0"/>
                  </a:moveTo>
                  <a:cubicBezTo>
                    <a:pt x="334" y="0"/>
                    <a:pt x="1" y="334"/>
                    <a:pt x="1" y="727"/>
                  </a:cubicBezTo>
                  <a:lnTo>
                    <a:pt x="1" y="4989"/>
                  </a:lnTo>
                  <a:cubicBezTo>
                    <a:pt x="1" y="5382"/>
                    <a:pt x="334" y="5715"/>
                    <a:pt x="727" y="5715"/>
                  </a:cubicBezTo>
                  <a:cubicBezTo>
                    <a:pt x="1132" y="5715"/>
                    <a:pt x="1453" y="5382"/>
                    <a:pt x="1453" y="4989"/>
                  </a:cubicBezTo>
                  <a:lnTo>
                    <a:pt x="1453" y="727"/>
                  </a:lnTo>
                  <a:cubicBezTo>
                    <a:pt x="1453" y="334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206"/>
            <p:cNvSpPr/>
            <p:nvPr/>
          </p:nvSpPr>
          <p:spPr>
            <a:xfrm rot="5400000">
              <a:off x="3154937" y="2981477"/>
              <a:ext cx="443423" cy="443423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70" name="Google Shape;1570;p206"/>
            <p:cNvGrpSpPr/>
            <p:nvPr/>
          </p:nvGrpSpPr>
          <p:grpSpPr>
            <a:xfrm rot="5400000">
              <a:off x="3108240" y="3455303"/>
              <a:ext cx="656155" cy="693212"/>
              <a:chOff x="4366039" y="3724079"/>
              <a:chExt cx="641026" cy="652865"/>
            </a:xfrm>
          </p:grpSpPr>
          <p:sp>
            <p:nvSpPr>
              <p:cNvPr id="1571" name="Google Shape;1571;p206"/>
              <p:cNvSpPr/>
              <p:nvPr/>
            </p:nvSpPr>
            <p:spPr>
              <a:xfrm rot="5400000">
                <a:off x="4400519" y="3769360"/>
                <a:ext cx="570037" cy="559753"/>
              </a:xfrm>
              <a:custGeom>
                <a:rect b="b" l="l" r="r" t="t"/>
                <a:pathLst>
                  <a:path extrusionOk="0" h="12955" w="13193">
                    <a:moveTo>
                      <a:pt x="6597" y="918"/>
                    </a:moveTo>
                    <a:cubicBezTo>
                      <a:pt x="9728" y="918"/>
                      <a:pt x="12264" y="3406"/>
                      <a:pt x="12264" y="6478"/>
                    </a:cubicBezTo>
                    <a:cubicBezTo>
                      <a:pt x="12264" y="9550"/>
                      <a:pt x="9728" y="12038"/>
                      <a:pt x="6597" y="12038"/>
                    </a:cubicBezTo>
                    <a:cubicBezTo>
                      <a:pt x="3465" y="12038"/>
                      <a:pt x="941" y="9550"/>
                      <a:pt x="941" y="6478"/>
                    </a:cubicBezTo>
                    <a:cubicBezTo>
                      <a:pt x="941" y="3406"/>
                      <a:pt x="3465" y="918"/>
                      <a:pt x="6597" y="918"/>
                    </a:cubicBezTo>
                    <a:close/>
                    <a:moveTo>
                      <a:pt x="6597" y="1"/>
                    </a:moveTo>
                    <a:cubicBezTo>
                      <a:pt x="2953" y="1"/>
                      <a:pt x="0" y="2894"/>
                      <a:pt x="0" y="6478"/>
                    </a:cubicBezTo>
                    <a:cubicBezTo>
                      <a:pt x="0" y="10050"/>
                      <a:pt x="2953" y="12955"/>
                      <a:pt x="6597" y="12955"/>
                    </a:cubicBezTo>
                    <a:cubicBezTo>
                      <a:pt x="10240" y="12955"/>
                      <a:pt x="13193" y="10050"/>
                      <a:pt x="13193" y="6478"/>
                    </a:cubicBezTo>
                    <a:cubicBezTo>
                      <a:pt x="13193" y="2894"/>
                      <a:pt x="10240" y="1"/>
                      <a:pt x="6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2" name="Google Shape;1572;p206"/>
              <p:cNvSpPr/>
              <p:nvPr/>
            </p:nvSpPr>
            <p:spPr>
              <a:xfrm rot="5400000">
                <a:off x="4597523" y="3962778"/>
                <a:ext cx="176503" cy="173435"/>
              </a:xfrm>
              <a:custGeom>
                <a:rect b="b" l="l" r="r" t="t"/>
                <a:pathLst>
                  <a:path extrusionOk="0" h="4014" w="4085">
                    <a:moveTo>
                      <a:pt x="2037" y="668"/>
                    </a:moveTo>
                    <a:cubicBezTo>
                      <a:pt x="2787" y="668"/>
                      <a:pt x="3406" y="1275"/>
                      <a:pt x="3406" y="2013"/>
                    </a:cubicBezTo>
                    <a:cubicBezTo>
                      <a:pt x="3406" y="2751"/>
                      <a:pt x="2787" y="3346"/>
                      <a:pt x="2037" y="3346"/>
                    </a:cubicBezTo>
                    <a:cubicBezTo>
                      <a:pt x="1286" y="3346"/>
                      <a:pt x="667" y="2751"/>
                      <a:pt x="667" y="2013"/>
                    </a:cubicBezTo>
                    <a:cubicBezTo>
                      <a:pt x="667" y="1275"/>
                      <a:pt x="1286" y="668"/>
                      <a:pt x="2037" y="668"/>
                    </a:cubicBezTo>
                    <a:close/>
                    <a:moveTo>
                      <a:pt x="2037" y="1"/>
                    </a:moveTo>
                    <a:cubicBezTo>
                      <a:pt x="905" y="1"/>
                      <a:pt x="1" y="906"/>
                      <a:pt x="1" y="2013"/>
                    </a:cubicBezTo>
                    <a:cubicBezTo>
                      <a:pt x="1" y="3120"/>
                      <a:pt x="905" y="4013"/>
                      <a:pt x="2037" y="4013"/>
                    </a:cubicBezTo>
                    <a:cubicBezTo>
                      <a:pt x="3168" y="4013"/>
                      <a:pt x="4084" y="3120"/>
                      <a:pt x="4084" y="2013"/>
                    </a:cubicBezTo>
                    <a:cubicBezTo>
                      <a:pt x="4084" y="906"/>
                      <a:pt x="3168" y="1"/>
                      <a:pt x="20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3" name="Google Shape;1573;p206"/>
              <p:cNvSpPr/>
              <p:nvPr/>
            </p:nvSpPr>
            <p:spPr>
              <a:xfrm rot="5400000">
                <a:off x="4950960" y="4023485"/>
                <a:ext cx="58157" cy="54053"/>
              </a:xfrm>
              <a:custGeom>
                <a:rect b="b" l="l" r="r" t="t"/>
                <a:pathLst>
                  <a:path extrusionOk="0" h="1251" w="1346">
                    <a:moveTo>
                      <a:pt x="346" y="1"/>
                    </a:moveTo>
                    <a:cubicBezTo>
                      <a:pt x="155" y="1"/>
                      <a:pt x="1" y="155"/>
                      <a:pt x="1" y="346"/>
                    </a:cubicBezTo>
                    <a:lnTo>
                      <a:pt x="1" y="894"/>
                    </a:lnTo>
                    <a:cubicBezTo>
                      <a:pt x="1" y="1096"/>
                      <a:pt x="155" y="1251"/>
                      <a:pt x="346" y="1251"/>
                    </a:cubicBezTo>
                    <a:lnTo>
                      <a:pt x="1001" y="1251"/>
                    </a:lnTo>
                    <a:cubicBezTo>
                      <a:pt x="1191" y="1251"/>
                      <a:pt x="1346" y="1096"/>
                      <a:pt x="1346" y="894"/>
                    </a:cubicBezTo>
                    <a:lnTo>
                      <a:pt x="1346" y="346"/>
                    </a:lnTo>
                    <a:cubicBezTo>
                      <a:pt x="1346" y="155"/>
                      <a:pt x="1191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4" name="Google Shape;1574;p206"/>
              <p:cNvSpPr/>
              <p:nvPr/>
            </p:nvSpPr>
            <p:spPr>
              <a:xfrm rot="5400000">
                <a:off x="4363727" y="4023744"/>
                <a:ext cx="58157" cy="53534"/>
              </a:xfrm>
              <a:custGeom>
                <a:rect b="b" l="l" r="r" t="t"/>
                <a:pathLst>
                  <a:path extrusionOk="0" h="1239" w="1346">
                    <a:moveTo>
                      <a:pt x="346" y="0"/>
                    </a:moveTo>
                    <a:cubicBezTo>
                      <a:pt x="155" y="0"/>
                      <a:pt x="1" y="155"/>
                      <a:pt x="1" y="346"/>
                    </a:cubicBezTo>
                    <a:lnTo>
                      <a:pt x="1" y="893"/>
                    </a:lnTo>
                    <a:cubicBezTo>
                      <a:pt x="1" y="1084"/>
                      <a:pt x="155" y="1239"/>
                      <a:pt x="346" y="1239"/>
                    </a:cubicBezTo>
                    <a:lnTo>
                      <a:pt x="1001" y="1239"/>
                    </a:lnTo>
                    <a:cubicBezTo>
                      <a:pt x="1191" y="1239"/>
                      <a:pt x="1346" y="1084"/>
                      <a:pt x="1346" y="893"/>
                    </a:cubicBezTo>
                    <a:lnTo>
                      <a:pt x="1346" y="346"/>
                    </a:lnTo>
                    <a:cubicBezTo>
                      <a:pt x="1346" y="155"/>
                      <a:pt x="1191" y="0"/>
                      <a:pt x="10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5" name="Google Shape;1575;p206"/>
              <p:cNvSpPr/>
              <p:nvPr/>
            </p:nvSpPr>
            <p:spPr>
              <a:xfrm rot="5400000">
                <a:off x="4659007" y="4321098"/>
                <a:ext cx="54571" cy="57120"/>
              </a:xfrm>
              <a:custGeom>
                <a:rect b="b" l="l" r="r" t="t"/>
                <a:pathLst>
                  <a:path extrusionOk="0" h="1322" w="1263">
                    <a:moveTo>
                      <a:pt x="346" y="0"/>
                    </a:moveTo>
                    <a:cubicBezTo>
                      <a:pt x="156" y="0"/>
                      <a:pt x="1" y="155"/>
                      <a:pt x="1" y="346"/>
                    </a:cubicBezTo>
                    <a:lnTo>
                      <a:pt x="1" y="965"/>
                    </a:lnTo>
                    <a:cubicBezTo>
                      <a:pt x="1" y="1167"/>
                      <a:pt x="156" y="1322"/>
                      <a:pt x="346" y="1322"/>
                    </a:cubicBezTo>
                    <a:lnTo>
                      <a:pt x="918" y="1322"/>
                    </a:lnTo>
                    <a:cubicBezTo>
                      <a:pt x="1108" y="1322"/>
                      <a:pt x="1263" y="1167"/>
                      <a:pt x="1263" y="965"/>
                    </a:cubicBezTo>
                    <a:lnTo>
                      <a:pt x="1263" y="346"/>
                    </a:lnTo>
                    <a:cubicBezTo>
                      <a:pt x="1263" y="155"/>
                      <a:pt x="1108" y="0"/>
                      <a:pt x="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6" name="Google Shape;1576;p206"/>
              <p:cNvSpPr/>
              <p:nvPr/>
            </p:nvSpPr>
            <p:spPr>
              <a:xfrm rot="5400000">
                <a:off x="4658748" y="3723063"/>
                <a:ext cx="55090" cy="57120"/>
              </a:xfrm>
              <a:custGeom>
                <a:rect b="b" l="l" r="r" t="t"/>
                <a:pathLst>
                  <a:path extrusionOk="0" h="1322" w="1275">
                    <a:moveTo>
                      <a:pt x="358" y="0"/>
                    </a:moveTo>
                    <a:cubicBezTo>
                      <a:pt x="156" y="0"/>
                      <a:pt x="1" y="155"/>
                      <a:pt x="1" y="346"/>
                    </a:cubicBezTo>
                    <a:lnTo>
                      <a:pt x="1" y="965"/>
                    </a:lnTo>
                    <a:cubicBezTo>
                      <a:pt x="1" y="1167"/>
                      <a:pt x="156" y="1322"/>
                      <a:pt x="358" y="1322"/>
                    </a:cubicBezTo>
                    <a:lnTo>
                      <a:pt x="918" y="1322"/>
                    </a:lnTo>
                    <a:cubicBezTo>
                      <a:pt x="1120" y="1322"/>
                      <a:pt x="1275" y="1167"/>
                      <a:pt x="1275" y="965"/>
                    </a:cubicBezTo>
                    <a:lnTo>
                      <a:pt x="1275" y="346"/>
                    </a:lnTo>
                    <a:cubicBezTo>
                      <a:pt x="1275" y="155"/>
                      <a:pt x="1120" y="0"/>
                      <a:pt x="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7" name="Google Shape;1577;p206"/>
              <p:cNvSpPr/>
              <p:nvPr/>
            </p:nvSpPr>
            <p:spPr>
              <a:xfrm rot="5400000">
                <a:off x="4443964" y="4228893"/>
                <a:ext cx="69478" cy="66151"/>
              </a:xfrm>
              <a:custGeom>
                <a:rect b="b" l="l" r="r" t="t"/>
                <a:pathLst>
                  <a:path extrusionOk="0" h="1531" w="1608">
                    <a:moveTo>
                      <a:pt x="832" y="0"/>
                    </a:moveTo>
                    <a:cubicBezTo>
                      <a:pt x="744" y="0"/>
                      <a:pt x="655" y="33"/>
                      <a:pt x="583" y="99"/>
                    </a:cubicBezTo>
                    <a:lnTo>
                      <a:pt x="131" y="539"/>
                    </a:lnTo>
                    <a:cubicBezTo>
                      <a:pt x="0" y="682"/>
                      <a:pt x="0" y="896"/>
                      <a:pt x="131" y="1039"/>
                    </a:cubicBezTo>
                    <a:lnTo>
                      <a:pt x="536" y="1432"/>
                    </a:lnTo>
                    <a:cubicBezTo>
                      <a:pt x="601" y="1498"/>
                      <a:pt x="688" y="1530"/>
                      <a:pt x="775" y="1530"/>
                    </a:cubicBezTo>
                    <a:cubicBezTo>
                      <a:pt x="863" y="1530"/>
                      <a:pt x="953" y="1498"/>
                      <a:pt x="1024" y="1432"/>
                    </a:cubicBezTo>
                    <a:lnTo>
                      <a:pt x="1476" y="980"/>
                    </a:lnTo>
                    <a:cubicBezTo>
                      <a:pt x="1607" y="849"/>
                      <a:pt x="1607" y="622"/>
                      <a:pt x="1476" y="491"/>
                    </a:cubicBezTo>
                    <a:lnTo>
                      <a:pt x="1072" y="99"/>
                    </a:lnTo>
                    <a:cubicBezTo>
                      <a:pt x="1006" y="33"/>
                      <a:pt x="920" y="0"/>
                      <a:pt x="8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8" name="Google Shape;1578;p206"/>
              <p:cNvSpPr/>
              <p:nvPr/>
            </p:nvSpPr>
            <p:spPr>
              <a:xfrm rot="5400000">
                <a:off x="4859058" y="3806108"/>
                <a:ext cx="69996" cy="66496"/>
              </a:xfrm>
              <a:custGeom>
                <a:rect b="b" l="l" r="r" t="t"/>
                <a:pathLst>
                  <a:path extrusionOk="0" h="1539" w="1620">
                    <a:moveTo>
                      <a:pt x="834" y="0"/>
                    </a:moveTo>
                    <a:cubicBezTo>
                      <a:pt x="747" y="0"/>
                      <a:pt x="661" y="36"/>
                      <a:pt x="595" y="107"/>
                    </a:cubicBezTo>
                    <a:lnTo>
                      <a:pt x="131" y="548"/>
                    </a:lnTo>
                    <a:cubicBezTo>
                      <a:pt x="0" y="679"/>
                      <a:pt x="0" y="905"/>
                      <a:pt x="131" y="1048"/>
                    </a:cubicBezTo>
                    <a:lnTo>
                      <a:pt x="536" y="1441"/>
                    </a:lnTo>
                    <a:cubicBezTo>
                      <a:pt x="601" y="1506"/>
                      <a:pt x="691" y="1539"/>
                      <a:pt x="780" y="1539"/>
                    </a:cubicBezTo>
                    <a:cubicBezTo>
                      <a:pt x="869" y="1539"/>
                      <a:pt x="959" y="1506"/>
                      <a:pt x="1024" y="1441"/>
                    </a:cubicBezTo>
                    <a:lnTo>
                      <a:pt x="1477" y="988"/>
                    </a:lnTo>
                    <a:cubicBezTo>
                      <a:pt x="1619" y="857"/>
                      <a:pt x="1619" y="631"/>
                      <a:pt x="1477" y="500"/>
                    </a:cubicBezTo>
                    <a:lnTo>
                      <a:pt x="1072" y="107"/>
                    </a:lnTo>
                    <a:cubicBezTo>
                      <a:pt x="1006" y="36"/>
                      <a:pt x="920" y="0"/>
                      <a:pt x="8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9" name="Google Shape;1579;p206"/>
              <p:cNvSpPr/>
              <p:nvPr/>
            </p:nvSpPr>
            <p:spPr>
              <a:xfrm rot="5400000">
                <a:off x="4443704" y="3806281"/>
                <a:ext cx="69996" cy="66151"/>
              </a:xfrm>
              <a:custGeom>
                <a:rect b="b" l="l" r="r" t="t"/>
                <a:pathLst>
                  <a:path extrusionOk="0" h="1531" w="1620">
                    <a:moveTo>
                      <a:pt x="780" y="0"/>
                    </a:moveTo>
                    <a:cubicBezTo>
                      <a:pt x="691" y="0"/>
                      <a:pt x="601" y="33"/>
                      <a:pt x="536" y="99"/>
                    </a:cubicBezTo>
                    <a:lnTo>
                      <a:pt x="131" y="491"/>
                    </a:lnTo>
                    <a:cubicBezTo>
                      <a:pt x="0" y="622"/>
                      <a:pt x="0" y="849"/>
                      <a:pt x="131" y="980"/>
                    </a:cubicBezTo>
                    <a:lnTo>
                      <a:pt x="595" y="1432"/>
                    </a:lnTo>
                    <a:cubicBezTo>
                      <a:pt x="661" y="1498"/>
                      <a:pt x="747" y="1530"/>
                      <a:pt x="834" y="1530"/>
                    </a:cubicBezTo>
                    <a:cubicBezTo>
                      <a:pt x="920" y="1530"/>
                      <a:pt x="1006" y="1498"/>
                      <a:pt x="1072" y="1432"/>
                    </a:cubicBezTo>
                    <a:lnTo>
                      <a:pt x="1477" y="1039"/>
                    </a:lnTo>
                    <a:cubicBezTo>
                      <a:pt x="1619" y="896"/>
                      <a:pt x="1619" y="682"/>
                      <a:pt x="1477" y="539"/>
                    </a:cubicBezTo>
                    <a:lnTo>
                      <a:pt x="1024" y="99"/>
                    </a:lnTo>
                    <a:cubicBezTo>
                      <a:pt x="959" y="33"/>
                      <a:pt x="869" y="0"/>
                      <a:pt x="7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0" name="Google Shape;1580;p206"/>
              <p:cNvSpPr/>
              <p:nvPr/>
            </p:nvSpPr>
            <p:spPr>
              <a:xfrm rot="5400000">
                <a:off x="4859317" y="4228721"/>
                <a:ext cx="69478" cy="66496"/>
              </a:xfrm>
              <a:custGeom>
                <a:rect b="b" l="l" r="r" t="t"/>
                <a:pathLst>
                  <a:path extrusionOk="0" h="1539" w="1608">
                    <a:moveTo>
                      <a:pt x="775" y="0"/>
                    </a:moveTo>
                    <a:cubicBezTo>
                      <a:pt x="688" y="0"/>
                      <a:pt x="601" y="36"/>
                      <a:pt x="536" y="107"/>
                    </a:cubicBezTo>
                    <a:lnTo>
                      <a:pt x="131" y="500"/>
                    </a:lnTo>
                    <a:cubicBezTo>
                      <a:pt x="0" y="631"/>
                      <a:pt x="0" y="857"/>
                      <a:pt x="131" y="988"/>
                    </a:cubicBezTo>
                    <a:lnTo>
                      <a:pt x="583" y="1441"/>
                    </a:lnTo>
                    <a:cubicBezTo>
                      <a:pt x="655" y="1506"/>
                      <a:pt x="744" y="1539"/>
                      <a:pt x="832" y="1539"/>
                    </a:cubicBezTo>
                    <a:cubicBezTo>
                      <a:pt x="920" y="1539"/>
                      <a:pt x="1006" y="1506"/>
                      <a:pt x="1072" y="1441"/>
                    </a:cubicBezTo>
                    <a:lnTo>
                      <a:pt x="1476" y="1048"/>
                    </a:lnTo>
                    <a:cubicBezTo>
                      <a:pt x="1607" y="905"/>
                      <a:pt x="1607" y="679"/>
                      <a:pt x="1476" y="548"/>
                    </a:cubicBezTo>
                    <a:lnTo>
                      <a:pt x="1024" y="107"/>
                    </a:lnTo>
                    <a:cubicBezTo>
                      <a:pt x="953" y="36"/>
                      <a:pt x="863" y="0"/>
                      <a:pt x="7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1" name="Google Shape;1581;p206"/>
              <p:cNvSpPr/>
              <p:nvPr/>
            </p:nvSpPr>
            <p:spPr>
              <a:xfrm rot="5400000">
                <a:off x="4548159" y="3739504"/>
                <a:ext cx="66928" cy="63904"/>
              </a:xfrm>
              <a:custGeom>
                <a:rect b="b" l="l" r="r" t="t"/>
                <a:pathLst>
                  <a:path extrusionOk="0" h="1479" w="1549">
                    <a:moveTo>
                      <a:pt x="930" y="0"/>
                    </a:moveTo>
                    <a:cubicBezTo>
                      <a:pt x="886" y="0"/>
                      <a:pt x="841" y="8"/>
                      <a:pt x="798" y="26"/>
                    </a:cubicBezTo>
                    <a:lnTo>
                      <a:pt x="274" y="216"/>
                    </a:lnTo>
                    <a:cubicBezTo>
                      <a:pt x="84" y="288"/>
                      <a:pt x="0" y="490"/>
                      <a:pt x="72" y="669"/>
                    </a:cubicBezTo>
                    <a:lnTo>
                      <a:pt x="298" y="1252"/>
                    </a:lnTo>
                    <a:cubicBezTo>
                      <a:pt x="353" y="1390"/>
                      <a:pt x="479" y="1478"/>
                      <a:pt x="616" y="1478"/>
                    </a:cubicBezTo>
                    <a:cubicBezTo>
                      <a:pt x="657" y="1478"/>
                      <a:pt x="698" y="1471"/>
                      <a:pt x="738" y="1454"/>
                    </a:cubicBezTo>
                    <a:lnTo>
                      <a:pt x="1274" y="1252"/>
                    </a:lnTo>
                    <a:cubicBezTo>
                      <a:pt x="1453" y="1192"/>
                      <a:pt x="1548" y="990"/>
                      <a:pt x="1477" y="800"/>
                    </a:cubicBezTo>
                    <a:lnTo>
                      <a:pt x="1250" y="216"/>
                    </a:lnTo>
                    <a:cubicBezTo>
                      <a:pt x="1196" y="81"/>
                      <a:pt x="1067" y="0"/>
                      <a:pt x="9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2" name="Google Shape;1582;p206"/>
              <p:cNvSpPr/>
              <p:nvPr/>
            </p:nvSpPr>
            <p:spPr>
              <a:xfrm rot="5400000">
                <a:off x="4757780" y="4297637"/>
                <a:ext cx="66928" cy="63947"/>
              </a:xfrm>
              <a:custGeom>
                <a:rect b="b" l="l" r="r" t="t"/>
                <a:pathLst>
                  <a:path extrusionOk="0" h="1480" w="1549">
                    <a:moveTo>
                      <a:pt x="928" y="1"/>
                    </a:moveTo>
                    <a:cubicBezTo>
                      <a:pt x="888" y="1"/>
                      <a:pt x="849" y="7"/>
                      <a:pt x="810" y="20"/>
                    </a:cubicBezTo>
                    <a:lnTo>
                      <a:pt x="274" y="222"/>
                    </a:lnTo>
                    <a:cubicBezTo>
                      <a:pt x="96" y="294"/>
                      <a:pt x="1" y="496"/>
                      <a:pt x="72" y="675"/>
                    </a:cubicBezTo>
                    <a:lnTo>
                      <a:pt x="298" y="1258"/>
                    </a:lnTo>
                    <a:cubicBezTo>
                      <a:pt x="354" y="1398"/>
                      <a:pt x="491" y="1480"/>
                      <a:pt x="633" y="1480"/>
                    </a:cubicBezTo>
                    <a:cubicBezTo>
                      <a:pt x="672" y="1480"/>
                      <a:pt x="712" y="1473"/>
                      <a:pt x="751" y="1461"/>
                    </a:cubicBezTo>
                    <a:lnTo>
                      <a:pt x="1286" y="1258"/>
                    </a:lnTo>
                    <a:cubicBezTo>
                      <a:pt x="1465" y="1187"/>
                      <a:pt x="1548" y="984"/>
                      <a:pt x="1477" y="806"/>
                    </a:cubicBezTo>
                    <a:lnTo>
                      <a:pt x="1251" y="222"/>
                    </a:lnTo>
                    <a:cubicBezTo>
                      <a:pt x="1204" y="82"/>
                      <a:pt x="1070" y="1"/>
                      <a:pt x="9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3" name="Google Shape;1583;p206"/>
              <p:cNvSpPr/>
              <p:nvPr/>
            </p:nvSpPr>
            <p:spPr>
              <a:xfrm rot="5400000">
                <a:off x="4766248" y="3742550"/>
                <a:ext cx="67447" cy="64466"/>
              </a:xfrm>
              <a:custGeom>
                <a:rect b="b" l="l" r="r" t="t"/>
                <a:pathLst>
                  <a:path extrusionOk="0" h="1492" w="1561">
                    <a:moveTo>
                      <a:pt x="644" y="0"/>
                    </a:moveTo>
                    <a:cubicBezTo>
                      <a:pt x="510" y="0"/>
                      <a:pt x="385" y="81"/>
                      <a:pt x="322" y="216"/>
                    </a:cubicBezTo>
                    <a:lnTo>
                      <a:pt x="84" y="788"/>
                    </a:lnTo>
                    <a:cubicBezTo>
                      <a:pt x="1" y="966"/>
                      <a:pt x="84" y="1169"/>
                      <a:pt x="263" y="1240"/>
                    </a:cubicBezTo>
                    <a:lnTo>
                      <a:pt x="786" y="1466"/>
                    </a:lnTo>
                    <a:cubicBezTo>
                      <a:pt x="830" y="1483"/>
                      <a:pt x="874" y="1492"/>
                      <a:pt x="918" y="1492"/>
                    </a:cubicBezTo>
                    <a:cubicBezTo>
                      <a:pt x="1055" y="1492"/>
                      <a:pt x="1185" y="1411"/>
                      <a:pt x="1239" y="1276"/>
                    </a:cubicBezTo>
                    <a:lnTo>
                      <a:pt x="1489" y="704"/>
                    </a:lnTo>
                    <a:cubicBezTo>
                      <a:pt x="1560" y="526"/>
                      <a:pt x="1477" y="311"/>
                      <a:pt x="1298" y="240"/>
                    </a:cubicBezTo>
                    <a:lnTo>
                      <a:pt x="775" y="26"/>
                    </a:lnTo>
                    <a:cubicBezTo>
                      <a:pt x="731" y="8"/>
                      <a:pt x="687" y="0"/>
                      <a:pt x="6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4" name="Google Shape;1584;p206"/>
              <p:cNvSpPr/>
              <p:nvPr/>
            </p:nvSpPr>
            <p:spPr>
              <a:xfrm rot="5400000">
                <a:off x="4539107" y="4294223"/>
                <a:ext cx="67404" cy="64077"/>
              </a:xfrm>
              <a:custGeom>
                <a:rect b="b" l="l" r="r" t="t"/>
                <a:pathLst>
                  <a:path extrusionOk="0" h="1483" w="1560">
                    <a:moveTo>
                      <a:pt x="641" y="0"/>
                    </a:moveTo>
                    <a:cubicBezTo>
                      <a:pt x="504" y="0"/>
                      <a:pt x="376" y="79"/>
                      <a:pt x="322" y="205"/>
                    </a:cubicBezTo>
                    <a:lnTo>
                      <a:pt x="72" y="788"/>
                    </a:lnTo>
                    <a:cubicBezTo>
                      <a:pt x="0" y="967"/>
                      <a:pt x="84" y="1169"/>
                      <a:pt x="262" y="1240"/>
                    </a:cubicBezTo>
                    <a:lnTo>
                      <a:pt x="786" y="1455"/>
                    </a:lnTo>
                    <a:cubicBezTo>
                      <a:pt x="832" y="1473"/>
                      <a:pt x="880" y="1482"/>
                      <a:pt x="926" y="1482"/>
                    </a:cubicBezTo>
                    <a:cubicBezTo>
                      <a:pt x="1060" y="1482"/>
                      <a:pt x="1185" y="1409"/>
                      <a:pt x="1238" y="1276"/>
                    </a:cubicBezTo>
                    <a:lnTo>
                      <a:pt x="1488" y="693"/>
                    </a:lnTo>
                    <a:cubicBezTo>
                      <a:pt x="1560" y="514"/>
                      <a:pt x="1477" y="312"/>
                      <a:pt x="1298" y="240"/>
                    </a:cubicBezTo>
                    <a:lnTo>
                      <a:pt x="774" y="26"/>
                    </a:lnTo>
                    <a:cubicBezTo>
                      <a:pt x="730" y="9"/>
                      <a:pt x="685" y="0"/>
                      <a:pt x="6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5" name="Google Shape;1585;p206"/>
              <p:cNvSpPr/>
              <p:nvPr/>
            </p:nvSpPr>
            <p:spPr>
              <a:xfrm rot="5400000">
                <a:off x="4922660" y="3904578"/>
                <a:ext cx="69478" cy="62435"/>
              </a:xfrm>
              <a:custGeom>
                <a:rect b="b" l="l" r="r" t="t"/>
                <a:pathLst>
                  <a:path extrusionOk="0" h="1445" w="1608">
                    <a:moveTo>
                      <a:pt x="991" y="0"/>
                    </a:moveTo>
                    <a:cubicBezTo>
                      <a:pt x="947" y="0"/>
                      <a:pt x="901" y="9"/>
                      <a:pt x="858" y="26"/>
                    </a:cubicBezTo>
                    <a:lnTo>
                      <a:pt x="262" y="264"/>
                    </a:lnTo>
                    <a:cubicBezTo>
                      <a:pt x="84" y="336"/>
                      <a:pt x="1" y="550"/>
                      <a:pt x="72" y="717"/>
                    </a:cubicBezTo>
                    <a:lnTo>
                      <a:pt x="286" y="1229"/>
                    </a:lnTo>
                    <a:cubicBezTo>
                      <a:pt x="349" y="1364"/>
                      <a:pt x="481" y="1445"/>
                      <a:pt x="614" y="1445"/>
                    </a:cubicBezTo>
                    <a:cubicBezTo>
                      <a:pt x="656" y="1445"/>
                      <a:pt x="698" y="1436"/>
                      <a:pt x="739" y="1419"/>
                    </a:cubicBezTo>
                    <a:lnTo>
                      <a:pt x="1346" y="1169"/>
                    </a:lnTo>
                    <a:cubicBezTo>
                      <a:pt x="1525" y="1098"/>
                      <a:pt x="1608" y="895"/>
                      <a:pt x="1525" y="717"/>
                    </a:cubicBezTo>
                    <a:lnTo>
                      <a:pt x="1310" y="205"/>
                    </a:lnTo>
                    <a:cubicBezTo>
                      <a:pt x="1256" y="79"/>
                      <a:pt x="1128" y="0"/>
                      <a:pt x="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6" name="Google Shape;1586;p206"/>
              <p:cNvSpPr/>
              <p:nvPr/>
            </p:nvSpPr>
            <p:spPr>
              <a:xfrm rot="5400000">
                <a:off x="4380686" y="4134291"/>
                <a:ext cx="69002" cy="62435"/>
              </a:xfrm>
              <a:custGeom>
                <a:rect b="b" l="l" r="r" t="t"/>
                <a:pathLst>
                  <a:path extrusionOk="0" h="1445" w="1597">
                    <a:moveTo>
                      <a:pt x="989" y="0"/>
                    </a:moveTo>
                    <a:cubicBezTo>
                      <a:pt x="946" y="0"/>
                      <a:pt x="902" y="9"/>
                      <a:pt x="858" y="26"/>
                    </a:cubicBezTo>
                    <a:lnTo>
                      <a:pt x="263" y="264"/>
                    </a:lnTo>
                    <a:cubicBezTo>
                      <a:pt x="84" y="336"/>
                      <a:pt x="1" y="550"/>
                      <a:pt x="72" y="717"/>
                    </a:cubicBezTo>
                    <a:lnTo>
                      <a:pt x="286" y="1229"/>
                    </a:lnTo>
                    <a:cubicBezTo>
                      <a:pt x="340" y="1364"/>
                      <a:pt x="470" y="1445"/>
                      <a:pt x="607" y="1445"/>
                    </a:cubicBezTo>
                    <a:cubicBezTo>
                      <a:pt x="651" y="1445"/>
                      <a:pt x="696" y="1437"/>
                      <a:pt x="739" y="1419"/>
                    </a:cubicBezTo>
                    <a:lnTo>
                      <a:pt x="1334" y="1169"/>
                    </a:lnTo>
                    <a:cubicBezTo>
                      <a:pt x="1513" y="1098"/>
                      <a:pt x="1596" y="895"/>
                      <a:pt x="1525" y="717"/>
                    </a:cubicBezTo>
                    <a:lnTo>
                      <a:pt x="1310" y="205"/>
                    </a:lnTo>
                    <a:cubicBezTo>
                      <a:pt x="1247" y="79"/>
                      <a:pt x="1123" y="0"/>
                      <a:pt x="9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7" name="Google Shape;1587;p206"/>
              <p:cNvSpPr/>
              <p:nvPr/>
            </p:nvSpPr>
            <p:spPr>
              <a:xfrm rot="5400000">
                <a:off x="4920218" y="4139994"/>
                <a:ext cx="69478" cy="62824"/>
              </a:xfrm>
              <a:custGeom>
                <a:rect b="b" l="l" r="r" t="t"/>
                <a:pathLst>
                  <a:path extrusionOk="0" h="1454" w="1608">
                    <a:moveTo>
                      <a:pt x="617" y="1"/>
                    </a:moveTo>
                    <a:cubicBezTo>
                      <a:pt x="485" y="1"/>
                      <a:pt x="362" y="78"/>
                      <a:pt x="310" y="200"/>
                    </a:cubicBezTo>
                    <a:lnTo>
                      <a:pt x="84" y="712"/>
                    </a:lnTo>
                    <a:cubicBezTo>
                      <a:pt x="1" y="879"/>
                      <a:pt x="84" y="1093"/>
                      <a:pt x="263" y="1165"/>
                    </a:cubicBezTo>
                    <a:lnTo>
                      <a:pt x="846" y="1427"/>
                    </a:lnTo>
                    <a:cubicBezTo>
                      <a:pt x="892" y="1445"/>
                      <a:pt x="940" y="1454"/>
                      <a:pt x="986" y="1454"/>
                    </a:cubicBezTo>
                    <a:cubicBezTo>
                      <a:pt x="1120" y="1454"/>
                      <a:pt x="1245" y="1380"/>
                      <a:pt x="1298" y="1248"/>
                    </a:cubicBezTo>
                    <a:lnTo>
                      <a:pt x="1525" y="748"/>
                    </a:lnTo>
                    <a:cubicBezTo>
                      <a:pt x="1608" y="569"/>
                      <a:pt x="1525" y="367"/>
                      <a:pt x="1358" y="284"/>
                    </a:cubicBezTo>
                    <a:lnTo>
                      <a:pt x="763" y="34"/>
                    </a:lnTo>
                    <a:cubicBezTo>
                      <a:pt x="715" y="11"/>
                      <a:pt x="66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8" name="Google Shape;1588;p206"/>
              <p:cNvSpPr/>
              <p:nvPr/>
            </p:nvSpPr>
            <p:spPr>
              <a:xfrm rot="5400000">
                <a:off x="4383128" y="3898183"/>
                <a:ext cx="69478" cy="62867"/>
              </a:xfrm>
              <a:custGeom>
                <a:rect b="b" l="l" r="r" t="t"/>
                <a:pathLst>
                  <a:path extrusionOk="0" h="1455" w="1608">
                    <a:moveTo>
                      <a:pt x="617" y="1"/>
                    </a:moveTo>
                    <a:cubicBezTo>
                      <a:pt x="485" y="1"/>
                      <a:pt x="362" y="78"/>
                      <a:pt x="310" y="200"/>
                    </a:cubicBezTo>
                    <a:lnTo>
                      <a:pt x="84" y="712"/>
                    </a:lnTo>
                    <a:cubicBezTo>
                      <a:pt x="1" y="879"/>
                      <a:pt x="84" y="1093"/>
                      <a:pt x="263" y="1165"/>
                    </a:cubicBezTo>
                    <a:lnTo>
                      <a:pt x="846" y="1427"/>
                    </a:lnTo>
                    <a:cubicBezTo>
                      <a:pt x="892" y="1445"/>
                      <a:pt x="940" y="1454"/>
                      <a:pt x="987" y="1454"/>
                    </a:cubicBezTo>
                    <a:cubicBezTo>
                      <a:pt x="1121" y="1454"/>
                      <a:pt x="1249" y="1381"/>
                      <a:pt x="1310" y="1248"/>
                    </a:cubicBezTo>
                    <a:lnTo>
                      <a:pt x="1537" y="748"/>
                    </a:lnTo>
                    <a:cubicBezTo>
                      <a:pt x="1608" y="569"/>
                      <a:pt x="1525" y="367"/>
                      <a:pt x="1358" y="284"/>
                    </a:cubicBezTo>
                    <a:lnTo>
                      <a:pt x="763" y="34"/>
                    </a:lnTo>
                    <a:cubicBezTo>
                      <a:pt x="715" y="11"/>
                      <a:pt x="66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9" name="Google Shape;1589;p206"/>
              <p:cNvSpPr/>
              <p:nvPr/>
            </p:nvSpPr>
            <p:spPr>
              <a:xfrm rot="5400000">
                <a:off x="4834689" y="3964852"/>
                <a:ext cx="30375" cy="178533"/>
              </a:xfrm>
              <a:custGeom>
                <a:rect b="b" l="l" r="r" t="t"/>
                <a:pathLst>
                  <a:path extrusionOk="0" h="4132" w="703">
                    <a:moveTo>
                      <a:pt x="0" y="0"/>
                    </a:moveTo>
                    <a:lnTo>
                      <a:pt x="0" y="4132"/>
                    </a:lnTo>
                    <a:lnTo>
                      <a:pt x="703" y="4132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0" name="Google Shape;1590;p206"/>
              <p:cNvSpPr/>
              <p:nvPr/>
            </p:nvSpPr>
            <p:spPr>
              <a:xfrm rot="5400000">
                <a:off x="4535283" y="3846010"/>
                <a:ext cx="172916" cy="114241"/>
              </a:xfrm>
              <a:custGeom>
                <a:rect b="b" l="l" r="r" t="t"/>
                <a:pathLst>
                  <a:path extrusionOk="0" h="2644" w="4002">
                    <a:moveTo>
                      <a:pt x="3644" y="1"/>
                    </a:moveTo>
                    <a:lnTo>
                      <a:pt x="1" y="2049"/>
                    </a:lnTo>
                    <a:lnTo>
                      <a:pt x="346" y="2644"/>
                    </a:lnTo>
                    <a:lnTo>
                      <a:pt x="4001" y="596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1" name="Google Shape;1591;p206"/>
              <p:cNvSpPr/>
              <p:nvPr/>
            </p:nvSpPr>
            <p:spPr>
              <a:xfrm rot="5400000">
                <a:off x="4538091" y="4138482"/>
                <a:ext cx="172398" cy="114241"/>
              </a:xfrm>
              <a:custGeom>
                <a:rect b="b" l="l" r="r" t="t"/>
                <a:pathLst>
                  <a:path extrusionOk="0" h="2644" w="3990">
                    <a:moveTo>
                      <a:pt x="346" y="0"/>
                    </a:moveTo>
                    <a:lnTo>
                      <a:pt x="1" y="596"/>
                    </a:lnTo>
                    <a:lnTo>
                      <a:pt x="3644" y="2643"/>
                    </a:lnTo>
                    <a:lnTo>
                      <a:pt x="3989" y="2048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92" name="Google Shape;1592;p206"/>
            <p:cNvSpPr/>
            <p:nvPr/>
          </p:nvSpPr>
          <p:spPr>
            <a:xfrm rot="5400000">
              <a:off x="3637776" y="2951949"/>
              <a:ext cx="707523" cy="705648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206"/>
            <p:cNvSpPr/>
            <p:nvPr/>
          </p:nvSpPr>
          <p:spPr>
            <a:xfrm rot="5400000">
              <a:off x="633775" y="4198411"/>
              <a:ext cx="122493" cy="1390028"/>
            </a:xfrm>
            <a:custGeom>
              <a:rect b="b" l="l" r="r" t="t"/>
              <a:pathLst>
                <a:path extrusionOk="0" h="32171" w="2835">
                  <a:moveTo>
                    <a:pt x="1" y="0"/>
                  </a:moveTo>
                  <a:lnTo>
                    <a:pt x="1" y="32171"/>
                  </a:lnTo>
                  <a:lnTo>
                    <a:pt x="2835" y="32171"/>
                  </a:lnTo>
                  <a:lnTo>
                    <a:pt x="28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206"/>
            <p:cNvSpPr/>
            <p:nvPr/>
          </p:nvSpPr>
          <p:spPr>
            <a:xfrm rot="5400000">
              <a:off x="2372571" y="4535430"/>
              <a:ext cx="1091702" cy="122450"/>
            </a:xfrm>
            <a:custGeom>
              <a:rect b="b" l="l" r="r" t="t"/>
              <a:pathLst>
                <a:path extrusionOk="0" h="2834" w="26635">
                  <a:moveTo>
                    <a:pt x="0" y="0"/>
                  </a:moveTo>
                  <a:lnTo>
                    <a:pt x="0" y="2834"/>
                  </a:lnTo>
                  <a:lnTo>
                    <a:pt x="26634" y="2834"/>
                  </a:lnTo>
                  <a:lnTo>
                    <a:pt x="266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206"/>
            <p:cNvSpPr/>
            <p:nvPr/>
          </p:nvSpPr>
          <p:spPr>
            <a:xfrm rot="5400000">
              <a:off x="1257257" y="4262739"/>
              <a:ext cx="793323" cy="122507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206"/>
            <p:cNvSpPr/>
            <p:nvPr/>
          </p:nvSpPr>
          <p:spPr>
            <a:xfrm rot="5400000">
              <a:off x="1285560" y="4526096"/>
              <a:ext cx="377115" cy="498528"/>
            </a:xfrm>
            <a:custGeom>
              <a:rect b="b" l="l" r="r" t="t"/>
              <a:pathLst>
                <a:path extrusionOk="0" h="11538" w="8728">
                  <a:moveTo>
                    <a:pt x="1" y="0"/>
                  </a:moveTo>
                  <a:lnTo>
                    <a:pt x="1" y="3274"/>
                  </a:lnTo>
                  <a:lnTo>
                    <a:pt x="1275" y="3274"/>
                  </a:lnTo>
                  <a:cubicBezTo>
                    <a:pt x="5215" y="3274"/>
                    <a:pt x="5454" y="5001"/>
                    <a:pt x="5454" y="8954"/>
                  </a:cubicBezTo>
                  <a:lnTo>
                    <a:pt x="5454" y="11537"/>
                  </a:lnTo>
                  <a:lnTo>
                    <a:pt x="8728" y="11537"/>
                  </a:lnTo>
                  <a:lnTo>
                    <a:pt x="8728" y="8954"/>
                  </a:lnTo>
                  <a:cubicBezTo>
                    <a:pt x="8728" y="3191"/>
                    <a:pt x="7025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206"/>
            <p:cNvSpPr/>
            <p:nvPr/>
          </p:nvSpPr>
          <p:spPr>
            <a:xfrm rot="5400000">
              <a:off x="1614823" y="4455603"/>
              <a:ext cx="71033" cy="265510"/>
            </a:xfrm>
            <a:custGeom>
              <a:rect b="b" l="l" r="r" t="t"/>
              <a:pathLst>
                <a:path extrusionOk="0" h="6145" w="1644">
                  <a:moveTo>
                    <a:pt x="822" y="1"/>
                  </a:moveTo>
                  <a:cubicBezTo>
                    <a:pt x="358" y="1"/>
                    <a:pt x="1" y="370"/>
                    <a:pt x="1" y="822"/>
                  </a:cubicBezTo>
                  <a:lnTo>
                    <a:pt x="1" y="5335"/>
                  </a:lnTo>
                  <a:cubicBezTo>
                    <a:pt x="1" y="5787"/>
                    <a:pt x="358" y="6145"/>
                    <a:pt x="822" y="6145"/>
                  </a:cubicBezTo>
                  <a:cubicBezTo>
                    <a:pt x="1275" y="6145"/>
                    <a:pt x="1644" y="5787"/>
                    <a:pt x="1644" y="5335"/>
                  </a:cubicBezTo>
                  <a:lnTo>
                    <a:pt x="1644" y="822"/>
                  </a:ln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206"/>
            <p:cNvSpPr/>
            <p:nvPr/>
          </p:nvSpPr>
          <p:spPr>
            <a:xfrm rot="5400000">
              <a:off x="1092163" y="4861516"/>
              <a:ext cx="265467" cy="71033"/>
            </a:xfrm>
            <a:custGeom>
              <a:rect b="b" l="l" r="r" t="t"/>
              <a:pathLst>
                <a:path extrusionOk="0" h="1644" w="6144">
                  <a:moveTo>
                    <a:pt x="822" y="1"/>
                  </a:moveTo>
                  <a:cubicBezTo>
                    <a:pt x="369" y="1"/>
                    <a:pt x="0" y="370"/>
                    <a:pt x="0" y="822"/>
                  </a:cubicBezTo>
                  <a:cubicBezTo>
                    <a:pt x="0" y="1275"/>
                    <a:pt x="369" y="1644"/>
                    <a:pt x="822" y="1644"/>
                  </a:cubicBezTo>
                  <a:lnTo>
                    <a:pt x="5322" y="1644"/>
                  </a:lnTo>
                  <a:cubicBezTo>
                    <a:pt x="5787" y="1644"/>
                    <a:pt x="6144" y="1275"/>
                    <a:pt x="6144" y="822"/>
                  </a:cubicBezTo>
                  <a:cubicBezTo>
                    <a:pt x="6144" y="370"/>
                    <a:pt x="5787" y="1"/>
                    <a:pt x="5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206"/>
            <p:cNvSpPr/>
            <p:nvPr/>
          </p:nvSpPr>
          <p:spPr>
            <a:xfrm rot="5400000">
              <a:off x="2312934" y="2620783"/>
              <a:ext cx="377115" cy="498528"/>
            </a:xfrm>
            <a:custGeom>
              <a:rect b="b" l="l" r="r" t="t"/>
              <a:pathLst>
                <a:path extrusionOk="0" h="11538" w="8728">
                  <a:moveTo>
                    <a:pt x="1" y="1"/>
                  </a:moveTo>
                  <a:lnTo>
                    <a:pt x="1" y="2584"/>
                  </a:lnTo>
                  <a:cubicBezTo>
                    <a:pt x="1" y="8335"/>
                    <a:pt x="1703" y="11538"/>
                    <a:pt x="7454" y="11538"/>
                  </a:cubicBezTo>
                  <a:lnTo>
                    <a:pt x="8728" y="11538"/>
                  </a:lnTo>
                  <a:lnTo>
                    <a:pt x="8728" y="8263"/>
                  </a:lnTo>
                  <a:lnTo>
                    <a:pt x="7454" y="8263"/>
                  </a:lnTo>
                  <a:cubicBezTo>
                    <a:pt x="3513" y="8263"/>
                    <a:pt x="3275" y="6537"/>
                    <a:pt x="3275" y="258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206"/>
            <p:cNvSpPr/>
            <p:nvPr/>
          </p:nvSpPr>
          <p:spPr>
            <a:xfrm rot="5400000">
              <a:off x="2290293" y="2924316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lnTo>
                    <a:pt x="1" y="5334"/>
                  </a:lnTo>
                  <a:cubicBezTo>
                    <a:pt x="1" y="5787"/>
                    <a:pt x="358" y="6156"/>
                    <a:pt x="810" y="6156"/>
                  </a:cubicBezTo>
                  <a:cubicBezTo>
                    <a:pt x="1275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69"/>
                    <a:pt x="1275" y="0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206"/>
            <p:cNvSpPr/>
            <p:nvPr/>
          </p:nvSpPr>
          <p:spPr>
            <a:xfrm rot="5400000">
              <a:off x="2617979" y="2712859"/>
              <a:ext cx="265510" cy="71076"/>
            </a:xfrm>
            <a:custGeom>
              <a:rect b="b" l="l" r="r" t="t"/>
              <a:pathLst>
                <a:path extrusionOk="0" h="1645" w="6145">
                  <a:moveTo>
                    <a:pt x="822" y="1"/>
                  </a:moveTo>
                  <a:cubicBezTo>
                    <a:pt x="358" y="1"/>
                    <a:pt x="1" y="370"/>
                    <a:pt x="1" y="823"/>
                  </a:cubicBezTo>
                  <a:cubicBezTo>
                    <a:pt x="1" y="1275"/>
                    <a:pt x="358" y="1644"/>
                    <a:pt x="822" y="1644"/>
                  </a:cubicBezTo>
                  <a:lnTo>
                    <a:pt x="5323" y="1644"/>
                  </a:lnTo>
                  <a:cubicBezTo>
                    <a:pt x="5775" y="1644"/>
                    <a:pt x="6144" y="1275"/>
                    <a:pt x="6144" y="823"/>
                  </a:cubicBezTo>
                  <a:cubicBezTo>
                    <a:pt x="6144" y="370"/>
                    <a:pt x="5775" y="1"/>
                    <a:pt x="53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206"/>
            <p:cNvSpPr/>
            <p:nvPr/>
          </p:nvSpPr>
          <p:spPr>
            <a:xfrm rot="5400000">
              <a:off x="1651614" y="3489246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206"/>
            <p:cNvSpPr/>
            <p:nvPr/>
          </p:nvSpPr>
          <p:spPr>
            <a:xfrm rot="5400000">
              <a:off x="1628714" y="3793038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206"/>
            <p:cNvSpPr/>
            <p:nvPr/>
          </p:nvSpPr>
          <p:spPr>
            <a:xfrm rot="5400000">
              <a:off x="2549034" y="3612474"/>
              <a:ext cx="499047" cy="377634"/>
            </a:xfrm>
            <a:custGeom>
              <a:rect b="b" l="l" r="r" t="t"/>
              <a:pathLst>
                <a:path extrusionOk="0" h="8740" w="11550">
                  <a:moveTo>
                    <a:pt x="8954" y="0"/>
                  </a:moveTo>
                  <a:cubicBezTo>
                    <a:pt x="3203" y="0"/>
                    <a:pt x="0" y="1715"/>
                    <a:pt x="0" y="7466"/>
                  </a:cubicBezTo>
                  <a:lnTo>
                    <a:pt x="0" y="8740"/>
                  </a:lnTo>
                  <a:lnTo>
                    <a:pt x="3274" y="8740"/>
                  </a:lnTo>
                  <a:lnTo>
                    <a:pt x="3274" y="7466"/>
                  </a:lnTo>
                  <a:cubicBezTo>
                    <a:pt x="3274" y="3513"/>
                    <a:pt x="5001" y="3275"/>
                    <a:pt x="8954" y="3275"/>
                  </a:cubicBezTo>
                  <a:lnTo>
                    <a:pt x="11549" y="3275"/>
                  </a:lnTo>
                  <a:lnTo>
                    <a:pt x="11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05" name="Google Shape;1605;p206"/>
            <p:cNvGrpSpPr/>
            <p:nvPr/>
          </p:nvGrpSpPr>
          <p:grpSpPr>
            <a:xfrm>
              <a:off x="2029210" y="3484363"/>
              <a:ext cx="592677" cy="273720"/>
              <a:chOff x="2029210" y="3484363"/>
              <a:chExt cx="592677" cy="273720"/>
            </a:xfrm>
          </p:grpSpPr>
          <p:sp>
            <p:nvSpPr>
              <p:cNvPr id="1606" name="Google Shape;1606;p206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7" name="Google Shape;1607;p206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8" name="Google Shape;1608;p206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09" name="Google Shape;1609;p206"/>
            <p:cNvSpPr/>
            <p:nvPr/>
          </p:nvSpPr>
          <p:spPr>
            <a:xfrm rot="5400000">
              <a:off x="2884713" y="3917778"/>
              <a:ext cx="71033" cy="265985"/>
            </a:xfrm>
            <a:custGeom>
              <a:rect b="b" l="l" r="r" t="t"/>
              <a:pathLst>
                <a:path extrusionOk="0" h="6156" w="1644">
                  <a:moveTo>
                    <a:pt x="822" y="0"/>
                  </a:moveTo>
                  <a:cubicBezTo>
                    <a:pt x="370" y="0"/>
                    <a:pt x="1" y="370"/>
                    <a:pt x="1" y="822"/>
                  </a:cubicBezTo>
                  <a:lnTo>
                    <a:pt x="1" y="5334"/>
                  </a:lnTo>
                  <a:cubicBezTo>
                    <a:pt x="1" y="5787"/>
                    <a:pt x="358" y="6156"/>
                    <a:pt x="822" y="6156"/>
                  </a:cubicBezTo>
                  <a:cubicBezTo>
                    <a:pt x="1275" y="6156"/>
                    <a:pt x="1644" y="5787"/>
                    <a:pt x="1644" y="5334"/>
                  </a:cubicBezTo>
                  <a:lnTo>
                    <a:pt x="1644" y="822"/>
                  </a:lnTo>
                  <a:cubicBezTo>
                    <a:pt x="1644" y="370"/>
                    <a:pt x="1275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206"/>
            <p:cNvSpPr/>
            <p:nvPr/>
          </p:nvSpPr>
          <p:spPr>
            <a:xfrm rot="10800000">
              <a:off x="4556375" y="3147544"/>
              <a:ext cx="121975" cy="1996402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206"/>
            <p:cNvSpPr/>
            <p:nvPr/>
          </p:nvSpPr>
          <p:spPr>
            <a:xfrm rot="5400000">
              <a:off x="2225342" y="2024217"/>
              <a:ext cx="122500" cy="4567316"/>
            </a:xfrm>
            <a:custGeom>
              <a:rect b="b" l="l" r="r" t="t"/>
              <a:pathLst>
                <a:path extrusionOk="0" h="118956" w="2835">
                  <a:moveTo>
                    <a:pt x="1" y="0"/>
                  </a:moveTo>
                  <a:lnTo>
                    <a:pt x="1" y="118955"/>
                  </a:lnTo>
                  <a:lnTo>
                    <a:pt x="2834" y="11895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206"/>
            <p:cNvSpPr/>
            <p:nvPr/>
          </p:nvSpPr>
          <p:spPr>
            <a:xfrm rot="10800000">
              <a:off x="4125247" y="2681505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206"/>
            <p:cNvSpPr/>
            <p:nvPr/>
          </p:nvSpPr>
          <p:spPr>
            <a:xfrm rot="10800000">
              <a:off x="4481752" y="3279281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206"/>
            <p:cNvSpPr/>
            <p:nvPr/>
          </p:nvSpPr>
          <p:spPr>
            <a:xfrm rot="10800000">
              <a:off x="4089774" y="2615657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206"/>
            <p:cNvSpPr/>
            <p:nvPr/>
          </p:nvSpPr>
          <p:spPr>
            <a:xfrm rot="5400000">
              <a:off x="2266111" y="3966768"/>
              <a:ext cx="141505" cy="680648"/>
            </a:xfrm>
            <a:custGeom>
              <a:rect b="b" l="l" r="r" t="t"/>
              <a:pathLst>
                <a:path extrusionOk="0" h="15753" w="3275">
                  <a:moveTo>
                    <a:pt x="1" y="1"/>
                  </a:moveTo>
                  <a:lnTo>
                    <a:pt x="1" y="15753"/>
                  </a:lnTo>
                  <a:lnTo>
                    <a:pt x="3275" y="15753"/>
                  </a:lnTo>
                  <a:lnTo>
                    <a:pt x="32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206"/>
            <p:cNvSpPr/>
            <p:nvPr/>
          </p:nvSpPr>
          <p:spPr>
            <a:xfrm rot="5400000">
              <a:off x="1876660" y="4275982"/>
              <a:ext cx="246456" cy="62262"/>
            </a:xfrm>
            <a:custGeom>
              <a:rect b="b" l="l" r="r" t="t"/>
              <a:pathLst>
                <a:path extrusionOk="0" h="1441" w="5704">
                  <a:moveTo>
                    <a:pt x="726" y="0"/>
                  </a:moveTo>
                  <a:cubicBezTo>
                    <a:pt x="322" y="0"/>
                    <a:pt x="0" y="322"/>
                    <a:pt x="0" y="726"/>
                  </a:cubicBezTo>
                  <a:cubicBezTo>
                    <a:pt x="0" y="1119"/>
                    <a:pt x="322" y="1441"/>
                    <a:pt x="726" y="1441"/>
                  </a:cubicBezTo>
                  <a:lnTo>
                    <a:pt x="4989" y="1441"/>
                  </a:lnTo>
                  <a:cubicBezTo>
                    <a:pt x="5382" y="1441"/>
                    <a:pt x="5703" y="1119"/>
                    <a:pt x="5703" y="726"/>
                  </a:cubicBezTo>
                  <a:cubicBezTo>
                    <a:pt x="5703" y="322"/>
                    <a:pt x="5382" y="0"/>
                    <a:pt x="4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206"/>
            <p:cNvSpPr/>
            <p:nvPr/>
          </p:nvSpPr>
          <p:spPr>
            <a:xfrm rot="5400000">
              <a:off x="2554176" y="4275961"/>
              <a:ext cx="246456" cy="62305"/>
            </a:xfrm>
            <a:custGeom>
              <a:rect b="b" l="l" r="r" t="t"/>
              <a:pathLst>
                <a:path extrusionOk="0" h="1442" w="5704">
                  <a:moveTo>
                    <a:pt x="726" y="1"/>
                  </a:moveTo>
                  <a:cubicBezTo>
                    <a:pt x="322" y="1"/>
                    <a:pt x="0" y="322"/>
                    <a:pt x="0" y="727"/>
                  </a:cubicBezTo>
                  <a:cubicBezTo>
                    <a:pt x="0" y="1120"/>
                    <a:pt x="322" y="1441"/>
                    <a:pt x="726" y="1441"/>
                  </a:cubicBezTo>
                  <a:lnTo>
                    <a:pt x="4989" y="1441"/>
                  </a:lnTo>
                  <a:cubicBezTo>
                    <a:pt x="5382" y="1441"/>
                    <a:pt x="5703" y="1120"/>
                    <a:pt x="5703" y="727"/>
                  </a:cubicBezTo>
                  <a:cubicBezTo>
                    <a:pt x="5703" y="322"/>
                    <a:pt x="5382" y="1"/>
                    <a:pt x="4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206"/>
            <p:cNvSpPr/>
            <p:nvPr/>
          </p:nvSpPr>
          <p:spPr>
            <a:xfrm rot="10800000">
              <a:off x="3287834" y="4468478"/>
              <a:ext cx="471764" cy="471764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206"/>
            <p:cNvSpPr/>
            <p:nvPr/>
          </p:nvSpPr>
          <p:spPr>
            <a:xfrm rot="10800000">
              <a:off x="3771254" y="4606568"/>
              <a:ext cx="476948" cy="475683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20" name="Google Shape;1620;p206"/>
          <p:cNvSpPr txBox="1"/>
          <p:nvPr>
            <p:ph type="ctrTitle"/>
          </p:nvPr>
        </p:nvSpPr>
        <p:spPr>
          <a:xfrm>
            <a:off x="709350" y="1001800"/>
            <a:ext cx="7725300" cy="11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1pPr>
            <a:lvl2pPr lvl="1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2pPr>
            <a:lvl3pPr lvl="2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3pPr>
            <a:lvl4pPr lvl="3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4pPr>
            <a:lvl5pPr lvl="4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5pPr>
            <a:lvl6pPr lvl="5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6pPr>
            <a:lvl7pPr lvl="6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7pPr>
            <a:lvl8pPr lvl="7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8pPr>
            <a:lvl9pPr lvl="8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21" name="Google Shape;1621;p206"/>
          <p:cNvSpPr txBox="1"/>
          <p:nvPr>
            <p:ph idx="1" type="subTitle"/>
          </p:nvPr>
        </p:nvSpPr>
        <p:spPr>
          <a:xfrm>
            <a:off x="5131100" y="2762125"/>
            <a:ext cx="3303600" cy="166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22" name="Google Shape;1622;p206"/>
          <p:cNvSpPr/>
          <p:nvPr/>
        </p:nvSpPr>
        <p:spPr>
          <a:xfrm rot="-5400000">
            <a:off x="8727652" y="1857378"/>
            <a:ext cx="1160072" cy="1160054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3" name="Google Shape;1623;p206"/>
          <p:cNvSpPr/>
          <p:nvPr/>
        </p:nvSpPr>
        <p:spPr>
          <a:xfrm rot="10381537">
            <a:off x="7127648" y="-518646"/>
            <a:ext cx="2518282" cy="2511606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2">
  <p:cSld name="CUSTOM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24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p207"/>
          <p:cNvSpPr txBox="1"/>
          <p:nvPr>
            <p:ph type="ctrTitle"/>
          </p:nvPr>
        </p:nvSpPr>
        <p:spPr>
          <a:xfrm>
            <a:off x="709350" y="788775"/>
            <a:ext cx="7725300" cy="11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1pPr>
            <a:lvl2pPr lvl="1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2pPr>
            <a:lvl3pPr lvl="2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3pPr>
            <a:lvl4pPr lvl="3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4pPr>
            <a:lvl5pPr lvl="4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5pPr>
            <a:lvl6pPr lvl="5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6pPr>
            <a:lvl7pPr lvl="6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7pPr>
            <a:lvl8pPr lvl="7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8pPr>
            <a:lvl9pPr lvl="8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26" name="Google Shape;1626;p207"/>
          <p:cNvSpPr txBox="1"/>
          <p:nvPr>
            <p:ph idx="1" type="subTitle"/>
          </p:nvPr>
        </p:nvSpPr>
        <p:spPr>
          <a:xfrm>
            <a:off x="2361600" y="1894575"/>
            <a:ext cx="4420800" cy="117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27" name="Google Shape;1627;p207"/>
          <p:cNvSpPr/>
          <p:nvPr/>
        </p:nvSpPr>
        <p:spPr>
          <a:xfrm rot="-7515122">
            <a:off x="825581" y="976740"/>
            <a:ext cx="1160069" cy="1160047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8" name="Google Shape;1628;p207"/>
          <p:cNvSpPr/>
          <p:nvPr/>
        </p:nvSpPr>
        <p:spPr>
          <a:xfrm rot="8266514">
            <a:off x="-1586895" y="-556051"/>
            <a:ext cx="2518296" cy="2511620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9" name="Google Shape;1629;p207"/>
          <p:cNvSpPr/>
          <p:nvPr/>
        </p:nvSpPr>
        <p:spPr>
          <a:xfrm rot="3592596">
            <a:off x="6995175" y="3500280"/>
            <a:ext cx="1160018" cy="1160041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0" name="Google Shape;1630;p207"/>
          <p:cNvSpPr/>
          <p:nvPr/>
        </p:nvSpPr>
        <p:spPr>
          <a:xfrm rot="-2225917">
            <a:off x="7965886" y="3832957"/>
            <a:ext cx="2518312" cy="2511637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31" name="Google Shape;1631;p207"/>
          <p:cNvGrpSpPr/>
          <p:nvPr/>
        </p:nvGrpSpPr>
        <p:grpSpPr>
          <a:xfrm flipH="1">
            <a:off x="-167203" y="4525862"/>
            <a:ext cx="1932971" cy="666322"/>
            <a:chOff x="7213579" y="4485138"/>
            <a:chExt cx="1932971" cy="666322"/>
          </a:xfrm>
        </p:grpSpPr>
        <p:sp>
          <p:nvSpPr>
            <p:cNvPr id="1632" name="Google Shape;1632;p207"/>
            <p:cNvSpPr/>
            <p:nvPr/>
          </p:nvSpPr>
          <p:spPr>
            <a:xfrm rot="10800000">
              <a:off x="8271019" y="4560750"/>
              <a:ext cx="875530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207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207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207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36" name="Google Shape;1636;p207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1637" name="Google Shape;1637;p207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8" name="Google Shape;1638;p207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9" name="Google Shape;1639;p207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numbers">
  <p:cSld name="CUSTOM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208"/>
          <p:cNvSpPr txBox="1"/>
          <p:nvPr>
            <p:ph hasCustomPrompt="1" type="title"/>
          </p:nvPr>
        </p:nvSpPr>
        <p:spPr>
          <a:xfrm>
            <a:off x="1441625" y="1050825"/>
            <a:ext cx="4071900" cy="93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642" name="Google Shape;1642;p208"/>
          <p:cNvSpPr txBox="1"/>
          <p:nvPr>
            <p:ph idx="1" type="subTitle"/>
          </p:nvPr>
        </p:nvSpPr>
        <p:spPr>
          <a:xfrm>
            <a:off x="1441625" y="2033025"/>
            <a:ext cx="40719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43" name="Google Shape;1643;p208"/>
          <p:cNvSpPr txBox="1"/>
          <p:nvPr>
            <p:ph hasCustomPrompt="1" idx="2" type="title"/>
          </p:nvPr>
        </p:nvSpPr>
        <p:spPr>
          <a:xfrm>
            <a:off x="3630475" y="2718375"/>
            <a:ext cx="4071900" cy="93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644" name="Google Shape;1644;p208"/>
          <p:cNvSpPr txBox="1"/>
          <p:nvPr>
            <p:ph idx="3" type="subTitle"/>
          </p:nvPr>
        </p:nvSpPr>
        <p:spPr>
          <a:xfrm>
            <a:off x="3630475" y="3700575"/>
            <a:ext cx="40719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45" name="Google Shape;1645;p208"/>
          <p:cNvSpPr/>
          <p:nvPr/>
        </p:nvSpPr>
        <p:spPr>
          <a:xfrm rot="10800000">
            <a:off x="7898487" y="3814305"/>
            <a:ext cx="2386199" cy="2379921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6" name="Google Shape;1646;p208"/>
          <p:cNvSpPr/>
          <p:nvPr/>
        </p:nvSpPr>
        <p:spPr>
          <a:xfrm rot="-5690366">
            <a:off x="-796682" y="-708805"/>
            <a:ext cx="2026614" cy="2026670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47" name="Google Shape;1647;p208"/>
          <p:cNvGrpSpPr/>
          <p:nvPr/>
        </p:nvGrpSpPr>
        <p:grpSpPr>
          <a:xfrm>
            <a:off x="7485856" y="9836"/>
            <a:ext cx="1658143" cy="2352713"/>
            <a:chOff x="7485856" y="9836"/>
            <a:chExt cx="1658143" cy="2352713"/>
          </a:xfrm>
        </p:grpSpPr>
        <p:grpSp>
          <p:nvGrpSpPr>
            <p:cNvPr id="1648" name="Google Shape;1648;p208"/>
            <p:cNvGrpSpPr/>
            <p:nvPr/>
          </p:nvGrpSpPr>
          <p:grpSpPr>
            <a:xfrm flipH="1" rot="5400000">
              <a:off x="7204090" y="291603"/>
              <a:ext cx="2221675" cy="1658143"/>
              <a:chOff x="-462705" y="-347755"/>
              <a:chExt cx="2221675" cy="1658143"/>
            </a:xfrm>
          </p:grpSpPr>
          <p:sp>
            <p:nvSpPr>
              <p:cNvPr id="1649" name="Google Shape;1649;p208"/>
              <p:cNvSpPr/>
              <p:nvPr/>
            </p:nvSpPr>
            <p:spPr>
              <a:xfrm rot="-5400000">
                <a:off x="1418476" y="-377925"/>
                <a:ext cx="122500" cy="558489"/>
              </a:xfrm>
              <a:custGeom>
                <a:rect b="b" l="l" r="r" t="t"/>
                <a:pathLst>
                  <a:path extrusionOk="0" h="32171" w="2835">
                    <a:moveTo>
                      <a:pt x="1" y="0"/>
                    </a:moveTo>
                    <a:lnTo>
                      <a:pt x="1" y="32171"/>
                    </a:lnTo>
                    <a:lnTo>
                      <a:pt x="2835" y="32171"/>
                    </a:lnTo>
                    <a:lnTo>
                      <a:pt x="283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0" name="Google Shape;1650;p208"/>
              <p:cNvSpPr/>
              <p:nvPr/>
            </p:nvSpPr>
            <p:spPr>
              <a:xfrm rot="-5400000">
                <a:off x="240260" y="770446"/>
                <a:ext cx="121975" cy="808758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1" name="Google Shape;1651;p208"/>
              <p:cNvSpPr/>
              <p:nvPr/>
            </p:nvSpPr>
            <p:spPr>
              <a:xfrm rot="-5400000">
                <a:off x="-873756" y="136871"/>
                <a:ext cx="1091702" cy="122450"/>
              </a:xfrm>
              <a:custGeom>
                <a:rect b="b" l="l" r="r" t="t"/>
                <a:pathLst>
                  <a:path extrusionOk="0" h="2834" w="26635">
                    <a:moveTo>
                      <a:pt x="0" y="0"/>
                    </a:moveTo>
                    <a:lnTo>
                      <a:pt x="0" y="2834"/>
                    </a:lnTo>
                    <a:lnTo>
                      <a:pt x="26634" y="2834"/>
                    </a:lnTo>
                    <a:lnTo>
                      <a:pt x="266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2" name="Google Shape;1652;p208"/>
              <p:cNvSpPr/>
              <p:nvPr/>
            </p:nvSpPr>
            <p:spPr>
              <a:xfrm rot="-5400000">
                <a:off x="539937" y="409505"/>
                <a:ext cx="793323" cy="122507"/>
              </a:xfrm>
              <a:custGeom>
                <a:rect b="b" l="l" r="r" t="t"/>
                <a:pathLst>
                  <a:path extrusionOk="0" h="2835" w="21492">
                    <a:moveTo>
                      <a:pt x="0" y="1"/>
                    </a:moveTo>
                    <a:lnTo>
                      <a:pt x="0" y="2834"/>
                    </a:lnTo>
                    <a:lnTo>
                      <a:pt x="21491" y="2834"/>
                    </a:lnTo>
                    <a:lnTo>
                      <a:pt x="214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3" name="Google Shape;1653;p208"/>
              <p:cNvSpPr/>
              <p:nvPr/>
            </p:nvSpPr>
            <p:spPr>
              <a:xfrm rot="-5400000">
                <a:off x="927842" y="-229873"/>
                <a:ext cx="377115" cy="498528"/>
              </a:xfrm>
              <a:custGeom>
                <a:rect b="b" l="l" r="r" t="t"/>
                <a:pathLst>
                  <a:path extrusionOk="0" h="11538" w="8728">
                    <a:moveTo>
                      <a:pt x="1" y="0"/>
                    </a:moveTo>
                    <a:lnTo>
                      <a:pt x="1" y="3274"/>
                    </a:lnTo>
                    <a:lnTo>
                      <a:pt x="1275" y="3274"/>
                    </a:lnTo>
                    <a:cubicBezTo>
                      <a:pt x="5215" y="3274"/>
                      <a:pt x="5454" y="5001"/>
                      <a:pt x="5454" y="8954"/>
                    </a:cubicBezTo>
                    <a:lnTo>
                      <a:pt x="5454" y="11537"/>
                    </a:lnTo>
                    <a:lnTo>
                      <a:pt x="8728" y="11537"/>
                    </a:lnTo>
                    <a:lnTo>
                      <a:pt x="8728" y="8954"/>
                    </a:lnTo>
                    <a:cubicBezTo>
                      <a:pt x="8728" y="3191"/>
                      <a:pt x="7025" y="0"/>
                      <a:pt x="12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4" name="Google Shape;1654;p208"/>
              <p:cNvSpPr/>
              <p:nvPr/>
            </p:nvSpPr>
            <p:spPr>
              <a:xfrm rot="-5400000">
                <a:off x="904661" y="73638"/>
                <a:ext cx="71033" cy="265510"/>
              </a:xfrm>
              <a:custGeom>
                <a:rect b="b" l="l" r="r" t="t"/>
                <a:pathLst>
                  <a:path extrusionOk="0" h="6145" w="1644">
                    <a:moveTo>
                      <a:pt x="822" y="1"/>
                    </a:moveTo>
                    <a:cubicBezTo>
                      <a:pt x="358" y="1"/>
                      <a:pt x="1" y="370"/>
                      <a:pt x="1" y="822"/>
                    </a:cubicBezTo>
                    <a:lnTo>
                      <a:pt x="1" y="5335"/>
                    </a:lnTo>
                    <a:cubicBezTo>
                      <a:pt x="1" y="5787"/>
                      <a:pt x="358" y="6145"/>
                      <a:pt x="822" y="6145"/>
                    </a:cubicBezTo>
                    <a:cubicBezTo>
                      <a:pt x="1275" y="6145"/>
                      <a:pt x="1644" y="5787"/>
                      <a:pt x="1644" y="5335"/>
                    </a:cubicBezTo>
                    <a:lnTo>
                      <a:pt x="1644" y="822"/>
                    </a:lnTo>
                    <a:cubicBezTo>
                      <a:pt x="1644" y="370"/>
                      <a:pt x="1275" y="1"/>
                      <a:pt x="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5" name="Google Shape;1655;p208"/>
              <p:cNvSpPr/>
              <p:nvPr/>
            </p:nvSpPr>
            <p:spPr>
              <a:xfrm rot="-5400000">
                <a:off x="1232887" y="-137798"/>
                <a:ext cx="265467" cy="71033"/>
              </a:xfrm>
              <a:custGeom>
                <a:rect b="b" l="l" r="r" t="t"/>
                <a:pathLst>
                  <a:path extrusionOk="0" h="1644" w="6144">
                    <a:moveTo>
                      <a:pt x="822" y="1"/>
                    </a:moveTo>
                    <a:cubicBezTo>
                      <a:pt x="369" y="1"/>
                      <a:pt x="0" y="370"/>
                      <a:pt x="0" y="822"/>
                    </a:cubicBezTo>
                    <a:cubicBezTo>
                      <a:pt x="0" y="1275"/>
                      <a:pt x="369" y="1644"/>
                      <a:pt x="822" y="1644"/>
                    </a:cubicBezTo>
                    <a:lnTo>
                      <a:pt x="5322" y="1644"/>
                    </a:lnTo>
                    <a:cubicBezTo>
                      <a:pt x="5787" y="1644"/>
                      <a:pt x="6144" y="1275"/>
                      <a:pt x="6144" y="822"/>
                    </a:cubicBezTo>
                    <a:cubicBezTo>
                      <a:pt x="6144" y="370"/>
                      <a:pt x="5787" y="1"/>
                      <a:pt x="5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6" name="Google Shape;1656;p208"/>
              <p:cNvSpPr/>
              <p:nvPr/>
            </p:nvSpPr>
            <p:spPr>
              <a:xfrm rot="-5400000">
                <a:off x="561788" y="806459"/>
                <a:ext cx="377115" cy="499047"/>
              </a:xfrm>
              <a:custGeom>
                <a:rect b="b" l="l" r="r" t="t"/>
                <a:pathLst>
                  <a:path extrusionOk="0" h="11550" w="8728">
                    <a:moveTo>
                      <a:pt x="0" y="1"/>
                    </a:moveTo>
                    <a:lnTo>
                      <a:pt x="0" y="2596"/>
                    </a:lnTo>
                    <a:cubicBezTo>
                      <a:pt x="0" y="8347"/>
                      <a:pt x="1703" y="11550"/>
                      <a:pt x="7454" y="11550"/>
                    </a:cubicBezTo>
                    <a:lnTo>
                      <a:pt x="8728" y="11550"/>
                    </a:lnTo>
                    <a:lnTo>
                      <a:pt x="8728" y="8276"/>
                    </a:lnTo>
                    <a:lnTo>
                      <a:pt x="7454" y="8276"/>
                    </a:lnTo>
                    <a:cubicBezTo>
                      <a:pt x="3513" y="8276"/>
                      <a:pt x="3275" y="6549"/>
                      <a:pt x="3275" y="2596"/>
                    </a:cubicBez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7" name="Google Shape;1657;p208"/>
              <p:cNvSpPr/>
              <p:nvPr/>
            </p:nvSpPr>
            <p:spPr>
              <a:xfrm rot="-5400000">
                <a:off x="891289" y="735728"/>
                <a:ext cx="70515" cy="265985"/>
              </a:xfrm>
              <a:custGeom>
                <a:rect b="b" l="l" r="r" t="t"/>
                <a:pathLst>
                  <a:path extrusionOk="0" h="6156" w="1632">
                    <a:moveTo>
                      <a:pt x="810" y="0"/>
                    </a:moveTo>
                    <a:cubicBezTo>
                      <a:pt x="358" y="0"/>
                      <a:pt x="0" y="370"/>
                      <a:pt x="0" y="822"/>
                    </a:cubicBezTo>
                    <a:lnTo>
                      <a:pt x="0" y="5334"/>
                    </a:lnTo>
                    <a:cubicBezTo>
                      <a:pt x="0" y="5787"/>
                      <a:pt x="358" y="6156"/>
                      <a:pt x="810" y="6156"/>
                    </a:cubicBezTo>
                    <a:cubicBezTo>
                      <a:pt x="1274" y="6156"/>
                      <a:pt x="1632" y="5787"/>
                      <a:pt x="1632" y="5334"/>
                    </a:cubicBezTo>
                    <a:lnTo>
                      <a:pt x="1632" y="822"/>
                    </a:lnTo>
                    <a:cubicBezTo>
                      <a:pt x="1632" y="370"/>
                      <a:pt x="1274" y="0"/>
                      <a:pt x="8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8" name="Google Shape;1658;p208"/>
              <p:cNvSpPr/>
              <p:nvPr/>
            </p:nvSpPr>
            <p:spPr>
              <a:xfrm rot="-5400000">
                <a:off x="368111" y="1142117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9" name="Google Shape;1659;p208"/>
              <p:cNvSpPr/>
              <p:nvPr/>
            </p:nvSpPr>
            <p:spPr>
              <a:xfrm rot="-5400000">
                <a:off x="-457563" y="804644"/>
                <a:ext cx="499047" cy="377634"/>
              </a:xfrm>
              <a:custGeom>
                <a:rect b="b" l="l" r="r" t="t"/>
                <a:pathLst>
                  <a:path extrusionOk="0" h="8740" w="11550">
                    <a:moveTo>
                      <a:pt x="8954" y="0"/>
                    </a:moveTo>
                    <a:cubicBezTo>
                      <a:pt x="3203" y="0"/>
                      <a:pt x="0" y="1715"/>
                      <a:pt x="0" y="7466"/>
                    </a:cubicBezTo>
                    <a:lnTo>
                      <a:pt x="0" y="8740"/>
                    </a:lnTo>
                    <a:lnTo>
                      <a:pt x="3274" y="8740"/>
                    </a:lnTo>
                    <a:lnTo>
                      <a:pt x="3274" y="7466"/>
                    </a:lnTo>
                    <a:cubicBezTo>
                      <a:pt x="3274" y="3513"/>
                      <a:pt x="5001" y="3275"/>
                      <a:pt x="8954" y="3275"/>
                    </a:cubicBezTo>
                    <a:lnTo>
                      <a:pt x="11549" y="3275"/>
                    </a:lnTo>
                    <a:lnTo>
                      <a:pt x="1154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0" name="Google Shape;1660;p208"/>
              <p:cNvSpPr/>
              <p:nvPr/>
            </p:nvSpPr>
            <p:spPr>
              <a:xfrm rot="-5400000">
                <a:off x="-153771" y="1134145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1" name="Google Shape;1661;p208"/>
              <p:cNvSpPr/>
              <p:nvPr/>
            </p:nvSpPr>
            <p:spPr>
              <a:xfrm rot="-5400000">
                <a:off x="-365229" y="610988"/>
                <a:ext cx="71033" cy="265985"/>
              </a:xfrm>
              <a:custGeom>
                <a:rect b="b" l="l" r="r" t="t"/>
                <a:pathLst>
                  <a:path extrusionOk="0" h="6156" w="1644">
                    <a:moveTo>
                      <a:pt x="822" y="0"/>
                    </a:moveTo>
                    <a:cubicBezTo>
                      <a:pt x="370" y="0"/>
                      <a:pt x="1" y="370"/>
                      <a:pt x="1" y="822"/>
                    </a:cubicBezTo>
                    <a:lnTo>
                      <a:pt x="1" y="5334"/>
                    </a:lnTo>
                    <a:cubicBezTo>
                      <a:pt x="1" y="5787"/>
                      <a:pt x="358" y="6156"/>
                      <a:pt x="822" y="6156"/>
                    </a:cubicBezTo>
                    <a:cubicBezTo>
                      <a:pt x="1275" y="6156"/>
                      <a:pt x="1644" y="5787"/>
                      <a:pt x="1644" y="5334"/>
                    </a:cubicBezTo>
                    <a:lnTo>
                      <a:pt x="1644" y="822"/>
                    </a:lnTo>
                    <a:cubicBezTo>
                      <a:pt x="1644" y="370"/>
                      <a:pt x="1275" y="0"/>
                      <a:pt x="8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62" name="Google Shape;1662;p208"/>
            <p:cNvSpPr/>
            <p:nvPr/>
          </p:nvSpPr>
          <p:spPr>
            <a:xfrm rot="-5400000">
              <a:off x="8290433" y="1827836"/>
              <a:ext cx="534732" cy="534695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63" name="Google Shape;1663;p208"/>
          <p:cNvGrpSpPr/>
          <p:nvPr/>
        </p:nvGrpSpPr>
        <p:grpSpPr>
          <a:xfrm>
            <a:off x="6" y="2777592"/>
            <a:ext cx="1658143" cy="2365920"/>
            <a:chOff x="6" y="2777592"/>
            <a:chExt cx="1658143" cy="2365920"/>
          </a:xfrm>
        </p:grpSpPr>
        <p:grpSp>
          <p:nvGrpSpPr>
            <p:cNvPr id="1664" name="Google Shape;1664;p208"/>
            <p:cNvGrpSpPr/>
            <p:nvPr/>
          </p:nvGrpSpPr>
          <p:grpSpPr>
            <a:xfrm flipH="1" rot="-5400000">
              <a:off x="-281760" y="3203603"/>
              <a:ext cx="2221675" cy="1658143"/>
              <a:chOff x="-462705" y="-347755"/>
              <a:chExt cx="2221675" cy="1658143"/>
            </a:xfrm>
          </p:grpSpPr>
          <p:sp>
            <p:nvSpPr>
              <p:cNvPr id="1665" name="Google Shape;1665;p208"/>
              <p:cNvSpPr/>
              <p:nvPr/>
            </p:nvSpPr>
            <p:spPr>
              <a:xfrm rot="-5400000">
                <a:off x="1418476" y="-377925"/>
                <a:ext cx="122500" cy="558489"/>
              </a:xfrm>
              <a:custGeom>
                <a:rect b="b" l="l" r="r" t="t"/>
                <a:pathLst>
                  <a:path extrusionOk="0" h="32171" w="2835">
                    <a:moveTo>
                      <a:pt x="1" y="0"/>
                    </a:moveTo>
                    <a:lnTo>
                      <a:pt x="1" y="32171"/>
                    </a:lnTo>
                    <a:lnTo>
                      <a:pt x="2835" y="32171"/>
                    </a:lnTo>
                    <a:lnTo>
                      <a:pt x="283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6" name="Google Shape;1666;p208"/>
              <p:cNvSpPr/>
              <p:nvPr/>
            </p:nvSpPr>
            <p:spPr>
              <a:xfrm rot="-5400000">
                <a:off x="240260" y="770446"/>
                <a:ext cx="121975" cy="808758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7" name="Google Shape;1667;p208"/>
              <p:cNvSpPr/>
              <p:nvPr/>
            </p:nvSpPr>
            <p:spPr>
              <a:xfrm rot="-5400000">
                <a:off x="-873756" y="136871"/>
                <a:ext cx="1091702" cy="122450"/>
              </a:xfrm>
              <a:custGeom>
                <a:rect b="b" l="l" r="r" t="t"/>
                <a:pathLst>
                  <a:path extrusionOk="0" h="2834" w="26635">
                    <a:moveTo>
                      <a:pt x="0" y="0"/>
                    </a:moveTo>
                    <a:lnTo>
                      <a:pt x="0" y="2834"/>
                    </a:lnTo>
                    <a:lnTo>
                      <a:pt x="26634" y="2834"/>
                    </a:lnTo>
                    <a:lnTo>
                      <a:pt x="266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8" name="Google Shape;1668;p208"/>
              <p:cNvSpPr/>
              <p:nvPr/>
            </p:nvSpPr>
            <p:spPr>
              <a:xfrm rot="-5400000">
                <a:off x="539937" y="409505"/>
                <a:ext cx="793323" cy="122507"/>
              </a:xfrm>
              <a:custGeom>
                <a:rect b="b" l="l" r="r" t="t"/>
                <a:pathLst>
                  <a:path extrusionOk="0" h="2835" w="21492">
                    <a:moveTo>
                      <a:pt x="0" y="1"/>
                    </a:moveTo>
                    <a:lnTo>
                      <a:pt x="0" y="2834"/>
                    </a:lnTo>
                    <a:lnTo>
                      <a:pt x="21491" y="2834"/>
                    </a:lnTo>
                    <a:lnTo>
                      <a:pt x="214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9" name="Google Shape;1669;p208"/>
              <p:cNvSpPr/>
              <p:nvPr/>
            </p:nvSpPr>
            <p:spPr>
              <a:xfrm rot="-5400000">
                <a:off x="927842" y="-229873"/>
                <a:ext cx="377115" cy="498528"/>
              </a:xfrm>
              <a:custGeom>
                <a:rect b="b" l="l" r="r" t="t"/>
                <a:pathLst>
                  <a:path extrusionOk="0" h="11538" w="8728">
                    <a:moveTo>
                      <a:pt x="1" y="0"/>
                    </a:moveTo>
                    <a:lnTo>
                      <a:pt x="1" y="3274"/>
                    </a:lnTo>
                    <a:lnTo>
                      <a:pt x="1275" y="3274"/>
                    </a:lnTo>
                    <a:cubicBezTo>
                      <a:pt x="5215" y="3274"/>
                      <a:pt x="5454" y="5001"/>
                      <a:pt x="5454" y="8954"/>
                    </a:cubicBezTo>
                    <a:lnTo>
                      <a:pt x="5454" y="11537"/>
                    </a:lnTo>
                    <a:lnTo>
                      <a:pt x="8728" y="11537"/>
                    </a:lnTo>
                    <a:lnTo>
                      <a:pt x="8728" y="8954"/>
                    </a:lnTo>
                    <a:cubicBezTo>
                      <a:pt x="8728" y="3191"/>
                      <a:pt x="7025" y="0"/>
                      <a:pt x="12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0" name="Google Shape;1670;p208"/>
              <p:cNvSpPr/>
              <p:nvPr/>
            </p:nvSpPr>
            <p:spPr>
              <a:xfrm rot="-5400000">
                <a:off x="904661" y="73638"/>
                <a:ext cx="71033" cy="265510"/>
              </a:xfrm>
              <a:custGeom>
                <a:rect b="b" l="l" r="r" t="t"/>
                <a:pathLst>
                  <a:path extrusionOk="0" h="6145" w="1644">
                    <a:moveTo>
                      <a:pt x="822" y="1"/>
                    </a:moveTo>
                    <a:cubicBezTo>
                      <a:pt x="358" y="1"/>
                      <a:pt x="1" y="370"/>
                      <a:pt x="1" y="822"/>
                    </a:cubicBezTo>
                    <a:lnTo>
                      <a:pt x="1" y="5335"/>
                    </a:lnTo>
                    <a:cubicBezTo>
                      <a:pt x="1" y="5787"/>
                      <a:pt x="358" y="6145"/>
                      <a:pt x="822" y="6145"/>
                    </a:cubicBezTo>
                    <a:cubicBezTo>
                      <a:pt x="1275" y="6145"/>
                      <a:pt x="1644" y="5787"/>
                      <a:pt x="1644" y="5335"/>
                    </a:cubicBezTo>
                    <a:lnTo>
                      <a:pt x="1644" y="822"/>
                    </a:lnTo>
                    <a:cubicBezTo>
                      <a:pt x="1644" y="370"/>
                      <a:pt x="1275" y="1"/>
                      <a:pt x="8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1" name="Google Shape;1671;p208"/>
              <p:cNvSpPr/>
              <p:nvPr/>
            </p:nvSpPr>
            <p:spPr>
              <a:xfrm rot="-5400000">
                <a:off x="1232887" y="-137798"/>
                <a:ext cx="265467" cy="71033"/>
              </a:xfrm>
              <a:custGeom>
                <a:rect b="b" l="l" r="r" t="t"/>
                <a:pathLst>
                  <a:path extrusionOk="0" h="1644" w="6144">
                    <a:moveTo>
                      <a:pt x="822" y="1"/>
                    </a:moveTo>
                    <a:cubicBezTo>
                      <a:pt x="369" y="1"/>
                      <a:pt x="0" y="370"/>
                      <a:pt x="0" y="822"/>
                    </a:cubicBezTo>
                    <a:cubicBezTo>
                      <a:pt x="0" y="1275"/>
                      <a:pt x="369" y="1644"/>
                      <a:pt x="822" y="1644"/>
                    </a:cubicBezTo>
                    <a:lnTo>
                      <a:pt x="5322" y="1644"/>
                    </a:lnTo>
                    <a:cubicBezTo>
                      <a:pt x="5787" y="1644"/>
                      <a:pt x="6144" y="1275"/>
                      <a:pt x="6144" y="822"/>
                    </a:cubicBezTo>
                    <a:cubicBezTo>
                      <a:pt x="6144" y="370"/>
                      <a:pt x="5787" y="1"/>
                      <a:pt x="5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2" name="Google Shape;1672;p208"/>
              <p:cNvSpPr/>
              <p:nvPr/>
            </p:nvSpPr>
            <p:spPr>
              <a:xfrm rot="-5400000">
                <a:off x="561788" y="806459"/>
                <a:ext cx="377115" cy="499047"/>
              </a:xfrm>
              <a:custGeom>
                <a:rect b="b" l="l" r="r" t="t"/>
                <a:pathLst>
                  <a:path extrusionOk="0" h="11550" w="8728">
                    <a:moveTo>
                      <a:pt x="0" y="1"/>
                    </a:moveTo>
                    <a:lnTo>
                      <a:pt x="0" y="2596"/>
                    </a:lnTo>
                    <a:cubicBezTo>
                      <a:pt x="0" y="8347"/>
                      <a:pt x="1703" y="11550"/>
                      <a:pt x="7454" y="11550"/>
                    </a:cubicBezTo>
                    <a:lnTo>
                      <a:pt x="8728" y="11550"/>
                    </a:lnTo>
                    <a:lnTo>
                      <a:pt x="8728" y="8276"/>
                    </a:lnTo>
                    <a:lnTo>
                      <a:pt x="7454" y="8276"/>
                    </a:lnTo>
                    <a:cubicBezTo>
                      <a:pt x="3513" y="8276"/>
                      <a:pt x="3275" y="6549"/>
                      <a:pt x="3275" y="2596"/>
                    </a:cubicBez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3" name="Google Shape;1673;p208"/>
              <p:cNvSpPr/>
              <p:nvPr/>
            </p:nvSpPr>
            <p:spPr>
              <a:xfrm rot="-5400000">
                <a:off x="891289" y="735728"/>
                <a:ext cx="70515" cy="265985"/>
              </a:xfrm>
              <a:custGeom>
                <a:rect b="b" l="l" r="r" t="t"/>
                <a:pathLst>
                  <a:path extrusionOk="0" h="6156" w="1632">
                    <a:moveTo>
                      <a:pt x="810" y="0"/>
                    </a:moveTo>
                    <a:cubicBezTo>
                      <a:pt x="358" y="0"/>
                      <a:pt x="0" y="370"/>
                      <a:pt x="0" y="822"/>
                    </a:cubicBezTo>
                    <a:lnTo>
                      <a:pt x="0" y="5334"/>
                    </a:lnTo>
                    <a:cubicBezTo>
                      <a:pt x="0" y="5787"/>
                      <a:pt x="358" y="6156"/>
                      <a:pt x="810" y="6156"/>
                    </a:cubicBezTo>
                    <a:cubicBezTo>
                      <a:pt x="1274" y="6156"/>
                      <a:pt x="1632" y="5787"/>
                      <a:pt x="1632" y="5334"/>
                    </a:cubicBezTo>
                    <a:lnTo>
                      <a:pt x="1632" y="822"/>
                    </a:lnTo>
                    <a:cubicBezTo>
                      <a:pt x="1632" y="370"/>
                      <a:pt x="1274" y="0"/>
                      <a:pt x="8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4" name="Google Shape;1674;p208"/>
              <p:cNvSpPr/>
              <p:nvPr/>
            </p:nvSpPr>
            <p:spPr>
              <a:xfrm rot="-5400000">
                <a:off x="368111" y="1142117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5" name="Google Shape;1675;p208"/>
              <p:cNvSpPr/>
              <p:nvPr/>
            </p:nvSpPr>
            <p:spPr>
              <a:xfrm rot="-5400000">
                <a:off x="-457563" y="804644"/>
                <a:ext cx="499047" cy="377634"/>
              </a:xfrm>
              <a:custGeom>
                <a:rect b="b" l="l" r="r" t="t"/>
                <a:pathLst>
                  <a:path extrusionOk="0" h="8740" w="11550">
                    <a:moveTo>
                      <a:pt x="8954" y="0"/>
                    </a:moveTo>
                    <a:cubicBezTo>
                      <a:pt x="3203" y="0"/>
                      <a:pt x="0" y="1715"/>
                      <a:pt x="0" y="7466"/>
                    </a:cubicBezTo>
                    <a:lnTo>
                      <a:pt x="0" y="8740"/>
                    </a:lnTo>
                    <a:lnTo>
                      <a:pt x="3274" y="8740"/>
                    </a:lnTo>
                    <a:lnTo>
                      <a:pt x="3274" y="7466"/>
                    </a:lnTo>
                    <a:cubicBezTo>
                      <a:pt x="3274" y="3513"/>
                      <a:pt x="5001" y="3275"/>
                      <a:pt x="8954" y="3275"/>
                    </a:cubicBezTo>
                    <a:lnTo>
                      <a:pt x="11549" y="3275"/>
                    </a:lnTo>
                    <a:lnTo>
                      <a:pt x="1154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6" name="Google Shape;1676;p208"/>
              <p:cNvSpPr/>
              <p:nvPr/>
            </p:nvSpPr>
            <p:spPr>
              <a:xfrm rot="-5400000">
                <a:off x="-153771" y="1134145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7" name="Google Shape;1677;p208"/>
              <p:cNvSpPr/>
              <p:nvPr/>
            </p:nvSpPr>
            <p:spPr>
              <a:xfrm rot="-5400000">
                <a:off x="-365229" y="610988"/>
                <a:ext cx="71033" cy="265985"/>
              </a:xfrm>
              <a:custGeom>
                <a:rect b="b" l="l" r="r" t="t"/>
                <a:pathLst>
                  <a:path extrusionOk="0" h="6156" w="1644">
                    <a:moveTo>
                      <a:pt x="822" y="0"/>
                    </a:moveTo>
                    <a:cubicBezTo>
                      <a:pt x="370" y="0"/>
                      <a:pt x="1" y="370"/>
                      <a:pt x="1" y="822"/>
                    </a:cubicBezTo>
                    <a:lnTo>
                      <a:pt x="1" y="5334"/>
                    </a:lnTo>
                    <a:cubicBezTo>
                      <a:pt x="1" y="5787"/>
                      <a:pt x="358" y="6156"/>
                      <a:pt x="822" y="6156"/>
                    </a:cubicBezTo>
                    <a:cubicBezTo>
                      <a:pt x="1275" y="6156"/>
                      <a:pt x="1644" y="5787"/>
                      <a:pt x="1644" y="5334"/>
                    </a:cubicBezTo>
                    <a:lnTo>
                      <a:pt x="1644" y="822"/>
                    </a:lnTo>
                    <a:cubicBezTo>
                      <a:pt x="1644" y="370"/>
                      <a:pt x="1275" y="0"/>
                      <a:pt x="8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78" name="Google Shape;1678;p208"/>
            <p:cNvSpPr/>
            <p:nvPr/>
          </p:nvSpPr>
          <p:spPr>
            <a:xfrm rot="-5400000">
              <a:off x="301833" y="2777611"/>
              <a:ext cx="534732" cy="534695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numbers 1">
  <p:cSld name="CUSTOM_4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209"/>
          <p:cNvSpPr txBox="1"/>
          <p:nvPr>
            <p:ph hasCustomPrompt="1" type="title"/>
          </p:nvPr>
        </p:nvSpPr>
        <p:spPr>
          <a:xfrm>
            <a:off x="2532188" y="893725"/>
            <a:ext cx="4071900" cy="93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681" name="Google Shape;1681;p209"/>
          <p:cNvSpPr txBox="1"/>
          <p:nvPr>
            <p:ph idx="1" type="subTitle"/>
          </p:nvPr>
        </p:nvSpPr>
        <p:spPr>
          <a:xfrm>
            <a:off x="2532188" y="1875925"/>
            <a:ext cx="40719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82" name="Google Shape;1682;p209"/>
          <p:cNvSpPr txBox="1"/>
          <p:nvPr>
            <p:ph hasCustomPrompt="1" idx="2" type="title"/>
          </p:nvPr>
        </p:nvSpPr>
        <p:spPr>
          <a:xfrm>
            <a:off x="2532188" y="2361513"/>
            <a:ext cx="4071900" cy="93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683" name="Google Shape;1683;p209"/>
          <p:cNvSpPr txBox="1"/>
          <p:nvPr>
            <p:ph idx="3" type="subTitle"/>
          </p:nvPr>
        </p:nvSpPr>
        <p:spPr>
          <a:xfrm>
            <a:off x="2532188" y="3343713"/>
            <a:ext cx="40719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684" name="Google Shape;1684;p209"/>
          <p:cNvGrpSpPr/>
          <p:nvPr/>
        </p:nvGrpSpPr>
        <p:grpSpPr>
          <a:xfrm>
            <a:off x="7584091" y="11"/>
            <a:ext cx="1789944" cy="3528751"/>
            <a:chOff x="7354066" y="11"/>
            <a:chExt cx="1789944" cy="3528751"/>
          </a:xfrm>
        </p:grpSpPr>
        <p:sp>
          <p:nvSpPr>
            <p:cNvPr id="1685" name="Google Shape;1685;p209"/>
            <p:cNvSpPr/>
            <p:nvPr/>
          </p:nvSpPr>
          <p:spPr>
            <a:xfrm flipH="1">
              <a:off x="8878250" y="1823675"/>
              <a:ext cx="265751" cy="122450"/>
            </a:xfrm>
            <a:custGeom>
              <a:rect b="b" l="l" r="r" t="t"/>
              <a:pathLst>
                <a:path extrusionOk="0" h="2834" w="26635">
                  <a:moveTo>
                    <a:pt x="0" y="0"/>
                  </a:moveTo>
                  <a:lnTo>
                    <a:pt x="0" y="2834"/>
                  </a:lnTo>
                  <a:lnTo>
                    <a:pt x="26634" y="2834"/>
                  </a:lnTo>
                  <a:lnTo>
                    <a:pt x="266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86" name="Google Shape;1686;p209"/>
            <p:cNvGrpSpPr/>
            <p:nvPr/>
          </p:nvGrpSpPr>
          <p:grpSpPr>
            <a:xfrm rot="10800000">
              <a:off x="7354066" y="11"/>
              <a:ext cx="1789944" cy="3398275"/>
              <a:chOff x="-9" y="1745236"/>
              <a:chExt cx="1789944" cy="3398275"/>
            </a:xfrm>
          </p:grpSpPr>
          <p:sp>
            <p:nvSpPr>
              <p:cNvPr id="1687" name="Google Shape;1687;p209"/>
              <p:cNvSpPr/>
              <p:nvPr/>
            </p:nvSpPr>
            <p:spPr>
              <a:xfrm flipH="1">
                <a:off x="187830" y="4585023"/>
                <a:ext cx="122500" cy="558489"/>
              </a:xfrm>
              <a:custGeom>
                <a:rect b="b" l="l" r="r" t="t"/>
                <a:pathLst>
                  <a:path extrusionOk="0" h="32171" w="2835">
                    <a:moveTo>
                      <a:pt x="1" y="0"/>
                    </a:moveTo>
                    <a:lnTo>
                      <a:pt x="1" y="32171"/>
                    </a:lnTo>
                    <a:lnTo>
                      <a:pt x="2835" y="32171"/>
                    </a:lnTo>
                    <a:lnTo>
                      <a:pt x="283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8" name="Google Shape;1688;p209"/>
              <p:cNvSpPr/>
              <p:nvPr/>
            </p:nvSpPr>
            <p:spPr>
              <a:xfrm flipH="1">
                <a:off x="1461598" y="3281409"/>
                <a:ext cx="121975" cy="808758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9" name="Google Shape;1689;p209"/>
              <p:cNvSpPr/>
              <p:nvPr/>
            </p:nvSpPr>
            <p:spPr>
              <a:xfrm flipH="1" rot="5400000">
                <a:off x="976744" y="2673837"/>
                <a:ext cx="1091702" cy="122450"/>
              </a:xfrm>
              <a:custGeom>
                <a:rect b="b" l="l" r="r" t="t"/>
                <a:pathLst>
                  <a:path extrusionOk="0" h="2834" w="26635">
                    <a:moveTo>
                      <a:pt x="0" y="0"/>
                    </a:moveTo>
                    <a:lnTo>
                      <a:pt x="0" y="2834"/>
                    </a:lnTo>
                    <a:lnTo>
                      <a:pt x="26634" y="2834"/>
                    </a:lnTo>
                    <a:lnTo>
                      <a:pt x="266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0" name="Google Shape;1690;p209"/>
              <p:cNvSpPr/>
              <p:nvPr/>
            </p:nvSpPr>
            <p:spPr>
              <a:xfrm flipH="1">
                <a:off x="421858" y="4259887"/>
                <a:ext cx="793323" cy="122507"/>
              </a:xfrm>
              <a:custGeom>
                <a:rect b="b" l="l" r="r" t="t"/>
                <a:pathLst>
                  <a:path extrusionOk="0" h="2835" w="21492">
                    <a:moveTo>
                      <a:pt x="0" y="1"/>
                    </a:moveTo>
                    <a:lnTo>
                      <a:pt x="0" y="2834"/>
                    </a:lnTo>
                    <a:lnTo>
                      <a:pt x="21491" y="2834"/>
                    </a:lnTo>
                    <a:lnTo>
                      <a:pt x="214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1" name="Google Shape;1691;p209"/>
              <p:cNvSpPr/>
              <p:nvPr/>
            </p:nvSpPr>
            <p:spPr>
              <a:xfrm flipH="1">
                <a:off x="178595" y="4251677"/>
                <a:ext cx="377115" cy="498528"/>
              </a:xfrm>
              <a:custGeom>
                <a:rect b="b" l="l" r="r" t="t"/>
                <a:pathLst>
                  <a:path extrusionOk="0" h="11538" w="8728">
                    <a:moveTo>
                      <a:pt x="1" y="0"/>
                    </a:moveTo>
                    <a:lnTo>
                      <a:pt x="1" y="3274"/>
                    </a:lnTo>
                    <a:lnTo>
                      <a:pt x="1275" y="3274"/>
                    </a:lnTo>
                    <a:cubicBezTo>
                      <a:pt x="5215" y="3274"/>
                      <a:pt x="5454" y="5001"/>
                      <a:pt x="5454" y="8954"/>
                    </a:cubicBezTo>
                    <a:lnTo>
                      <a:pt x="5454" y="11537"/>
                    </a:lnTo>
                    <a:lnTo>
                      <a:pt x="8728" y="11537"/>
                    </a:lnTo>
                    <a:lnTo>
                      <a:pt x="8728" y="8954"/>
                    </a:lnTo>
                    <a:cubicBezTo>
                      <a:pt x="8728" y="3191"/>
                      <a:pt x="7025" y="0"/>
                      <a:pt x="12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2" name="Google Shape;1692;p209"/>
              <p:cNvSpPr/>
              <p:nvPr/>
            </p:nvSpPr>
            <p:spPr>
              <a:xfrm flipH="1">
                <a:off x="518638" y="4191964"/>
                <a:ext cx="71033" cy="265510"/>
              </a:xfrm>
              <a:custGeom>
                <a:rect b="b" l="l" r="r" t="t"/>
                <a:pathLst>
                  <a:path extrusionOk="0" h="6145" w="1644">
                    <a:moveTo>
                      <a:pt x="822" y="1"/>
                    </a:moveTo>
                    <a:cubicBezTo>
                      <a:pt x="358" y="1"/>
                      <a:pt x="1" y="370"/>
                      <a:pt x="1" y="822"/>
                    </a:cubicBezTo>
                    <a:lnTo>
                      <a:pt x="1" y="5335"/>
                    </a:lnTo>
                    <a:cubicBezTo>
                      <a:pt x="1" y="5787"/>
                      <a:pt x="358" y="6145"/>
                      <a:pt x="822" y="6145"/>
                    </a:cubicBezTo>
                    <a:cubicBezTo>
                      <a:pt x="1275" y="6145"/>
                      <a:pt x="1644" y="5787"/>
                      <a:pt x="1644" y="5335"/>
                    </a:cubicBezTo>
                    <a:lnTo>
                      <a:pt x="1644" y="822"/>
                    </a:lnTo>
                    <a:cubicBezTo>
                      <a:pt x="1644" y="370"/>
                      <a:pt x="1275" y="1"/>
                      <a:pt x="8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3" name="Google Shape;1693;p209"/>
              <p:cNvSpPr/>
              <p:nvPr/>
            </p:nvSpPr>
            <p:spPr>
              <a:xfrm flipH="1">
                <a:off x="112747" y="4714645"/>
                <a:ext cx="265467" cy="71033"/>
              </a:xfrm>
              <a:custGeom>
                <a:rect b="b" l="l" r="r" t="t"/>
                <a:pathLst>
                  <a:path extrusionOk="0" h="1644" w="6144">
                    <a:moveTo>
                      <a:pt x="822" y="1"/>
                    </a:moveTo>
                    <a:cubicBezTo>
                      <a:pt x="369" y="1"/>
                      <a:pt x="0" y="370"/>
                      <a:pt x="0" y="822"/>
                    </a:cubicBezTo>
                    <a:cubicBezTo>
                      <a:pt x="0" y="1275"/>
                      <a:pt x="369" y="1644"/>
                      <a:pt x="822" y="1644"/>
                    </a:cubicBezTo>
                    <a:lnTo>
                      <a:pt x="5322" y="1644"/>
                    </a:lnTo>
                    <a:cubicBezTo>
                      <a:pt x="5787" y="1644"/>
                      <a:pt x="6144" y="1275"/>
                      <a:pt x="6144" y="822"/>
                    </a:cubicBezTo>
                    <a:cubicBezTo>
                      <a:pt x="6144" y="370"/>
                      <a:pt x="5787" y="1"/>
                      <a:pt x="5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4" name="Google Shape;1694;p209"/>
              <p:cNvSpPr/>
              <p:nvPr/>
            </p:nvSpPr>
            <p:spPr>
              <a:xfrm flipH="1">
                <a:off x="1215186" y="3885364"/>
                <a:ext cx="377115" cy="499047"/>
              </a:xfrm>
              <a:custGeom>
                <a:rect b="b" l="l" r="r" t="t"/>
                <a:pathLst>
                  <a:path extrusionOk="0" h="11550" w="8728">
                    <a:moveTo>
                      <a:pt x="0" y="1"/>
                    </a:moveTo>
                    <a:lnTo>
                      <a:pt x="0" y="2596"/>
                    </a:lnTo>
                    <a:cubicBezTo>
                      <a:pt x="0" y="8347"/>
                      <a:pt x="1703" y="11550"/>
                      <a:pt x="7454" y="11550"/>
                    </a:cubicBezTo>
                    <a:lnTo>
                      <a:pt x="8728" y="11550"/>
                    </a:lnTo>
                    <a:lnTo>
                      <a:pt x="8728" y="8276"/>
                    </a:lnTo>
                    <a:lnTo>
                      <a:pt x="7454" y="8276"/>
                    </a:lnTo>
                    <a:cubicBezTo>
                      <a:pt x="3513" y="8276"/>
                      <a:pt x="3275" y="6549"/>
                      <a:pt x="3275" y="2596"/>
                    </a:cubicBez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5" name="Google Shape;1695;p209"/>
              <p:cNvSpPr/>
              <p:nvPr/>
            </p:nvSpPr>
            <p:spPr>
              <a:xfrm flipH="1">
                <a:off x="1181225" y="4178095"/>
                <a:ext cx="70515" cy="265985"/>
              </a:xfrm>
              <a:custGeom>
                <a:rect b="b" l="l" r="r" t="t"/>
                <a:pathLst>
                  <a:path extrusionOk="0" h="6156" w="1632">
                    <a:moveTo>
                      <a:pt x="810" y="0"/>
                    </a:moveTo>
                    <a:cubicBezTo>
                      <a:pt x="358" y="0"/>
                      <a:pt x="0" y="370"/>
                      <a:pt x="0" y="822"/>
                    </a:cubicBezTo>
                    <a:lnTo>
                      <a:pt x="0" y="5334"/>
                    </a:lnTo>
                    <a:cubicBezTo>
                      <a:pt x="0" y="5787"/>
                      <a:pt x="358" y="6156"/>
                      <a:pt x="810" y="6156"/>
                    </a:cubicBezTo>
                    <a:cubicBezTo>
                      <a:pt x="1274" y="6156"/>
                      <a:pt x="1632" y="5787"/>
                      <a:pt x="1632" y="5334"/>
                    </a:cubicBezTo>
                    <a:lnTo>
                      <a:pt x="1632" y="822"/>
                    </a:lnTo>
                    <a:cubicBezTo>
                      <a:pt x="1632" y="370"/>
                      <a:pt x="1274" y="0"/>
                      <a:pt x="8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6" name="Google Shape;1696;p209"/>
              <p:cNvSpPr/>
              <p:nvPr/>
            </p:nvSpPr>
            <p:spPr>
              <a:xfrm flipH="1">
                <a:off x="1392639" y="3849890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7" name="Google Shape;1697;p209"/>
              <p:cNvSpPr/>
              <p:nvPr/>
            </p:nvSpPr>
            <p:spPr>
              <a:xfrm flipH="1">
                <a:off x="1093249" y="1811085"/>
                <a:ext cx="499047" cy="377634"/>
              </a:xfrm>
              <a:custGeom>
                <a:rect b="b" l="l" r="r" t="t"/>
                <a:pathLst>
                  <a:path extrusionOk="0" h="8740" w="11550">
                    <a:moveTo>
                      <a:pt x="8954" y="0"/>
                    </a:moveTo>
                    <a:cubicBezTo>
                      <a:pt x="3203" y="0"/>
                      <a:pt x="0" y="1715"/>
                      <a:pt x="0" y="7466"/>
                    </a:cubicBezTo>
                    <a:lnTo>
                      <a:pt x="0" y="8740"/>
                    </a:lnTo>
                    <a:lnTo>
                      <a:pt x="3274" y="8740"/>
                    </a:lnTo>
                    <a:lnTo>
                      <a:pt x="3274" y="7466"/>
                    </a:lnTo>
                    <a:cubicBezTo>
                      <a:pt x="3274" y="3513"/>
                      <a:pt x="5001" y="3275"/>
                      <a:pt x="8954" y="3275"/>
                    </a:cubicBezTo>
                    <a:lnTo>
                      <a:pt x="11549" y="3275"/>
                    </a:lnTo>
                    <a:lnTo>
                      <a:pt x="115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8" name="Google Shape;1698;p209"/>
              <p:cNvSpPr/>
              <p:nvPr/>
            </p:nvSpPr>
            <p:spPr>
              <a:xfrm flipH="1">
                <a:off x="1384430" y="3328246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9" name="Google Shape;1699;p209"/>
              <p:cNvSpPr/>
              <p:nvPr/>
            </p:nvSpPr>
            <p:spPr>
              <a:xfrm flipH="1">
                <a:off x="1057776" y="1745236"/>
                <a:ext cx="71033" cy="265985"/>
              </a:xfrm>
              <a:custGeom>
                <a:rect b="b" l="l" r="r" t="t"/>
                <a:pathLst>
                  <a:path extrusionOk="0" h="6156" w="1644">
                    <a:moveTo>
                      <a:pt x="822" y="0"/>
                    </a:moveTo>
                    <a:cubicBezTo>
                      <a:pt x="370" y="0"/>
                      <a:pt x="1" y="370"/>
                      <a:pt x="1" y="822"/>
                    </a:cubicBezTo>
                    <a:lnTo>
                      <a:pt x="1" y="5334"/>
                    </a:lnTo>
                    <a:cubicBezTo>
                      <a:pt x="1" y="5787"/>
                      <a:pt x="358" y="6156"/>
                      <a:pt x="822" y="6156"/>
                    </a:cubicBezTo>
                    <a:cubicBezTo>
                      <a:pt x="1275" y="6156"/>
                      <a:pt x="1644" y="5787"/>
                      <a:pt x="1644" y="5334"/>
                    </a:cubicBezTo>
                    <a:lnTo>
                      <a:pt x="1644" y="822"/>
                    </a:lnTo>
                    <a:cubicBezTo>
                      <a:pt x="1644" y="370"/>
                      <a:pt x="1275" y="0"/>
                      <a:pt x="8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0" name="Google Shape;1700;p209"/>
              <p:cNvSpPr/>
              <p:nvPr/>
            </p:nvSpPr>
            <p:spPr>
              <a:xfrm rot="-5400000">
                <a:off x="1255221" y="2425136"/>
                <a:ext cx="534732" cy="534695"/>
              </a:xfrm>
              <a:custGeom>
                <a:rect b="b" l="l" r="r" t="t"/>
                <a:pathLst>
                  <a:path extrusionOk="0" h="7395" w="7395">
                    <a:moveTo>
                      <a:pt x="3691" y="1370"/>
                    </a:moveTo>
                    <a:cubicBezTo>
                      <a:pt x="4037" y="1370"/>
                      <a:pt x="4322" y="1655"/>
                      <a:pt x="4322" y="2001"/>
                    </a:cubicBezTo>
                    <a:cubicBezTo>
                      <a:pt x="4322" y="2358"/>
                      <a:pt x="4037" y="2644"/>
                      <a:pt x="3691" y="2644"/>
                    </a:cubicBezTo>
                    <a:cubicBezTo>
                      <a:pt x="3334" y="2644"/>
                      <a:pt x="3048" y="2358"/>
                      <a:pt x="3048" y="2001"/>
                    </a:cubicBezTo>
                    <a:cubicBezTo>
                      <a:pt x="3048" y="1655"/>
                      <a:pt x="3334" y="1370"/>
                      <a:pt x="3691" y="1370"/>
                    </a:cubicBezTo>
                    <a:close/>
                    <a:moveTo>
                      <a:pt x="1917" y="3132"/>
                    </a:moveTo>
                    <a:cubicBezTo>
                      <a:pt x="2275" y="3132"/>
                      <a:pt x="2560" y="3417"/>
                      <a:pt x="2560" y="3775"/>
                    </a:cubicBezTo>
                    <a:cubicBezTo>
                      <a:pt x="2560" y="4120"/>
                      <a:pt x="2275" y="4406"/>
                      <a:pt x="1917" y="4406"/>
                    </a:cubicBezTo>
                    <a:cubicBezTo>
                      <a:pt x="1572" y="4406"/>
                      <a:pt x="1286" y="4120"/>
                      <a:pt x="1286" y="3775"/>
                    </a:cubicBezTo>
                    <a:cubicBezTo>
                      <a:pt x="1286" y="3417"/>
                      <a:pt x="1572" y="3132"/>
                      <a:pt x="1917" y="3132"/>
                    </a:cubicBezTo>
                    <a:close/>
                    <a:moveTo>
                      <a:pt x="3703" y="3132"/>
                    </a:moveTo>
                    <a:cubicBezTo>
                      <a:pt x="4049" y="3132"/>
                      <a:pt x="4334" y="3417"/>
                      <a:pt x="4334" y="3775"/>
                    </a:cubicBezTo>
                    <a:cubicBezTo>
                      <a:pt x="4334" y="4120"/>
                      <a:pt x="4049" y="4406"/>
                      <a:pt x="3703" y="4406"/>
                    </a:cubicBezTo>
                    <a:cubicBezTo>
                      <a:pt x="3346" y="4406"/>
                      <a:pt x="3060" y="4120"/>
                      <a:pt x="3060" y="3775"/>
                    </a:cubicBezTo>
                    <a:cubicBezTo>
                      <a:pt x="3060" y="3417"/>
                      <a:pt x="3346" y="3132"/>
                      <a:pt x="3703" y="3132"/>
                    </a:cubicBezTo>
                    <a:close/>
                    <a:moveTo>
                      <a:pt x="5454" y="3132"/>
                    </a:moveTo>
                    <a:cubicBezTo>
                      <a:pt x="5799" y="3132"/>
                      <a:pt x="6085" y="3417"/>
                      <a:pt x="6085" y="3775"/>
                    </a:cubicBezTo>
                    <a:cubicBezTo>
                      <a:pt x="6085" y="4120"/>
                      <a:pt x="5799" y="4406"/>
                      <a:pt x="5454" y="4406"/>
                    </a:cubicBezTo>
                    <a:cubicBezTo>
                      <a:pt x="5096" y="4406"/>
                      <a:pt x="4811" y="4120"/>
                      <a:pt x="4811" y="3775"/>
                    </a:cubicBezTo>
                    <a:cubicBezTo>
                      <a:pt x="4811" y="3417"/>
                      <a:pt x="5096" y="3132"/>
                      <a:pt x="5454" y="3132"/>
                    </a:cubicBezTo>
                    <a:close/>
                    <a:moveTo>
                      <a:pt x="3691" y="4894"/>
                    </a:moveTo>
                    <a:cubicBezTo>
                      <a:pt x="4037" y="4894"/>
                      <a:pt x="4322" y="5180"/>
                      <a:pt x="4322" y="5537"/>
                    </a:cubicBezTo>
                    <a:cubicBezTo>
                      <a:pt x="4322" y="5882"/>
                      <a:pt x="4037" y="6168"/>
                      <a:pt x="3691" y="6168"/>
                    </a:cubicBezTo>
                    <a:cubicBezTo>
                      <a:pt x="3334" y="6168"/>
                      <a:pt x="3048" y="5882"/>
                      <a:pt x="3048" y="5537"/>
                    </a:cubicBezTo>
                    <a:cubicBezTo>
                      <a:pt x="3048" y="5180"/>
                      <a:pt x="3334" y="4894"/>
                      <a:pt x="3691" y="4894"/>
                    </a:cubicBezTo>
                    <a:close/>
                    <a:moveTo>
                      <a:pt x="3549" y="0"/>
                    </a:moveTo>
                    <a:cubicBezTo>
                      <a:pt x="3453" y="0"/>
                      <a:pt x="3370" y="84"/>
                      <a:pt x="3370" y="179"/>
                    </a:cubicBezTo>
                    <a:lnTo>
                      <a:pt x="3370" y="453"/>
                    </a:lnTo>
                    <a:cubicBezTo>
                      <a:pt x="3370" y="465"/>
                      <a:pt x="3370" y="477"/>
                      <a:pt x="3382" y="500"/>
                    </a:cubicBezTo>
                    <a:cubicBezTo>
                      <a:pt x="3168" y="512"/>
                      <a:pt x="2965" y="560"/>
                      <a:pt x="2763" y="620"/>
                    </a:cubicBezTo>
                    <a:cubicBezTo>
                      <a:pt x="2763" y="596"/>
                      <a:pt x="2763" y="584"/>
                      <a:pt x="2751" y="572"/>
                    </a:cubicBezTo>
                    <a:lnTo>
                      <a:pt x="2644" y="322"/>
                    </a:lnTo>
                    <a:cubicBezTo>
                      <a:pt x="2617" y="251"/>
                      <a:pt x="2557" y="213"/>
                      <a:pt x="2494" y="213"/>
                    </a:cubicBezTo>
                    <a:cubicBezTo>
                      <a:pt x="2473" y="213"/>
                      <a:pt x="2451" y="217"/>
                      <a:pt x="2429" y="227"/>
                    </a:cubicBezTo>
                    <a:lnTo>
                      <a:pt x="2132" y="346"/>
                    </a:lnTo>
                    <a:cubicBezTo>
                      <a:pt x="2048" y="381"/>
                      <a:pt x="2001" y="489"/>
                      <a:pt x="2048" y="572"/>
                    </a:cubicBezTo>
                    <a:lnTo>
                      <a:pt x="2144" y="822"/>
                    </a:lnTo>
                    <a:cubicBezTo>
                      <a:pt x="2156" y="834"/>
                      <a:pt x="2156" y="846"/>
                      <a:pt x="2167" y="858"/>
                    </a:cubicBezTo>
                    <a:cubicBezTo>
                      <a:pt x="1989" y="953"/>
                      <a:pt x="1810" y="1072"/>
                      <a:pt x="1655" y="1203"/>
                    </a:cubicBezTo>
                    <a:cubicBezTo>
                      <a:pt x="1655" y="1191"/>
                      <a:pt x="1644" y="1179"/>
                      <a:pt x="1632" y="1167"/>
                    </a:cubicBezTo>
                    <a:lnTo>
                      <a:pt x="1441" y="977"/>
                    </a:lnTo>
                    <a:cubicBezTo>
                      <a:pt x="1405" y="941"/>
                      <a:pt x="1361" y="923"/>
                      <a:pt x="1316" y="923"/>
                    </a:cubicBezTo>
                    <a:cubicBezTo>
                      <a:pt x="1271" y="923"/>
                      <a:pt x="1227" y="941"/>
                      <a:pt x="1191" y="977"/>
                    </a:cubicBezTo>
                    <a:lnTo>
                      <a:pt x="977" y="1203"/>
                    </a:lnTo>
                    <a:cubicBezTo>
                      <a:pt x="905" y="1262"/>
                      <a:pt x="905" y="1370"/>
                      <a:pt x="977" y="1441"/>
                    </a:cubicBezTo>
                    <a:lnTo>
                      <a:pt x="1167" y="1632"/>
                    </a:lnTo>
                    <a:cubicBezTo>
                      <a:pt x="1179" y="1643"/>
                      <a:pt x="1191" y="1643"/>
                      <a:pt x="1191" y="1655"/>
                    </a:cubicBezTo>
                    <a:cubicBezTo>
                      <a:pt x="1072" y="1810"/>
                      <a:pt x="953" y="1977"/>
                      <a:pt x="858" y="2155"/>
                    </a:cubicBezTo>
                    <a:cubicBezTo>
                      <a:pt x="846" y="2144"/>
                      <a:pt x="834" y="2144"/>
                      <a:pt x="834" y="2144"/>
                    </a:cubicBezTo>
                    <a:lnTo>
                      <a:pt x="572" y="2036"/>
                    </a:lnTo>
                    <a:cubicBezTo>
                      <a:pt x="551" y="2027"/>
                      <a:pt x="529" y="2023"/>
                      <a:pt x="507" y="2023"/>
                    </a:cubicBezTo>
                    <a:cubicBezTo>
                      <a:pt x="443" y="2023"/>
                      <a:pt x="381" y="2061"/>
                      <a:pt x="346" y="2132"/>
                    </a:cubicBezTo>
                    <a:lnTo>
                      <a:pt x="227" y="2417"/>
                    </a:lnTo>
                    <a:cubicBezTo>
                      <a:pt x="191" y="2501"/>
                      <a:pt x="239" y="2608"/>
                      <a:pt x="322" y="2644"/>
                    </a:cubicBezTo>
                    <a:lnTo>
                      <a:pt x="572" y="2751"/>
                    </a:lnTo>
                    <a:lnTo>
                      <a:pt x="596" y="2751"/>
                    </a:lnTo>
                    <a:cubicBezTo>
                      <a:pt x="536" y="2953"/>
                      <a:pt x="501" y="3156"/>
                      <a:pt x="477" y="3370"/>
                    </a:cubicBezTo>
                    <a:lnTo>
                      <a:pt x="179" y="3370"/>
                    </a:lnTo>
                    <a:cubicBezTo>
                      <a:pt x="84" y="3370"/>
                      <a:pt x="0" y="3453"/>
                      <a:pt x="0" y="3548"/>
                    </a:cubicBezTo>
                    <a:lnTo>
                      <a:pt x="0" y="3858"/>
                    </a:lnTo>
                    <a:cubicBezTo>
                      <a:pt x="0" y="3953"/>
                      <a:pt x="84" y="4025"/>
                      <a:pt x="179" y="4025"/>
                    </a:cubicBezTo>
                    <a:lnTo>
                      <a:pt x="477" y="4025"/>
                    </a:lnTo>
                    <a:cubicBezTo>
                      <a:pt x="489" y="4203"/>
                      <a:pt x="524" y="4382"/>
                      <a:pt x="560" y="4549"/>
                    </a:cubicBezTo>
                    <a:lnTo>
                      <a:pt x="548" y="4549"/>
                    </a:lnTo>
                    <a:lnTo>
                      <a:pt x="286" y="4656"/>
                    </a:lnTo>
                    <a:cubicBezTo>
                      <a:pt x="203" y="4691"/>
                      <a:pt x="155" y="4787"/>
                      <a:pt x="191" y="4870"/>
                    </a:cubicBezTo>
                    <a:lnTo>
                      <a:pt x="298" y="5168"/>
                    </a:lnTo>
                    <a:cubicBezTo>
                      <a:pt x="326" y="5232"/>
                      <a:pt x="389" y="5275"/>
                      <a:pt x="460" y="5275"/>
                    </a:cubicBezTo>
                    <a:cubicBezTo>
                      <a:pt x="481" y="5275"/>
                      <a:pt x="503" y="5271"/>
                      <a:pt x="524" y="5263"/>
                    </a:cubicBezTo>
                    <a:lnTo>
                      <a:pt x="786" y="5168"/>
                    </a:lnTo>
                    <a:cubicBezTo>
                      <a:pt x="786" y="5168"/>
                      <a:pt x="798" y="5168"/>
                      <a:pt x="798" y="5156"/>
                    </a:cubicBezTo>
                    <a:cubicBezTo>
                      <a:pt x="905" y="5370"/>
                      <a:pt x="1036" y="5573"/>
                      <a:pt x="1179" y="5751"/>
                    </a:cubicBezTo>
                    <a:cubicBezTo>
                      <a:pt x="1179" y="5763"/>
                      <a:pt x="1179" y="5763"/>
                      <a:pt x="1167" y="5763"/>
                    </a:cubicBezTo>
                    <a:lnTo>
                      <a:pt x="977" y="5965"/>
                    </a:lnTo>
                    <a:cubicBezTo>
                      <a:pt x="905" y="6025"/>
                      <a:pt x="905" y="6132"/>
                      <a:pt x="977" y="6204"/>
                    </a:cubicBezTo>
                    <a:lnTo>
                      <a:pt x="1191" y="6430"/>
                    </a:lnTo>
                    <a:cubicBezTo>
                      <a:pt x="1227" y="6460"/>
                      <a:pt x="1271" y="6474"/>
                      <a:pt x="1316" y="6474"/>
                    </a:cubicBezTo>
                    <a:cubicBezTo>
                      <a:pt x="1361" y="6474"/>
                      <a:pt x="1405" y="6460"/>
                      <a:pt x="1441" y="6430"/>
                    </a:cubicBezTo>
                    <a:lnTo>
                      <a:pt x="1632" y="6227"/>
                    </a:lnTo>
                    <a:cubicBezTo>
                      <a:pt x="1644" y="6227"/>
                      <a:pt x="1644" y="6227"/>
                      <a:pt x="1644" y="6215"/>
                    </a:cubicBezTo>
                    <a:cubicBezTo>
                      <a:pt x="1786" y="6335"/>
                      <a:pt x="1941" y="6430"/>
                      <a:pt x="2096" y="6525"/>
                    </a:cubicBezTo>
                    <a:cubicBezTo>
                      <a:pt x="2096" y="6525"/>
                      <a:pt x="2084" y="6537"/>
                      <a:pt x="2084" y="6537"/>
                    </a:cubicBezTo>
                    <a:lnTo>
                      <a:pt x="1977" y="6799"/>
                    </a:lnTo>
                    <a:cubicBezTo>
                      <a:pt x="1941" y="6882"/>
                      <a:pt x="1977" y="6977"/>
                      <a:pt x="2060" y="7025"/>
                    </a:cubicBezTo>
                    <a:lnTo>
                      <a:pt x="2346" y="7144"/>
                    </a:lnTo>
                    <a:cubicBezTo>
                      <a:pt x="2371" y="7153"/>
                      <a:pt x="2396" y="7158"/>
                      <a:pt x="2420" y="7158"/>
                    </a:cubicBezTo>
                    <a:cubicBezTo>
                      <a:pt x="2487" y="7158"/>
                      <a:pt x="2546" y="7122"/>
                      <a:pt x="2572" y="7061"/>
                    </a:cubicBezTo>
                    <a:lnTo>
                      <a:pt x="2691" y="6811"/>
                    </a:lnTo>
                    <a:cubicBezTo>
                      <a:pt x="2691" y="6799"/>
                      <a:pt x="2691" y="6787"/>
                      <a:pt x="2691" y="6787"/>
                    </a:cubicBezTo>
                    <a:cubicBezTo>
                      <a:pt x="2918" y="6858"/>
                      <a:pt x="3144" y="6906"/>
                      <a:pt x="3370" y="6930"/>
                    </a:cubicBezTo>
                    <a:cubicBezTo>
                      <a:pt x="3370" y="6930"/>
                      <a:pt x="3370" y="6942"/>
                      <a:pt x="3370" y="6954"/>
                    </a:cubicBezTo>
                    <a:lnTo>
                      <a:pt x="3370" y="7227"/>
                    </a:lnTo>
                    <a:cubicBezTo>
                      <a:pt x="3370" y="7323"/>
                      <a:pt x="3453" y="7394"/>
                      <a:pt x="3549" y="7394"/>
                    </a:cubicBezTo>
                    <a:lnTo>
                      <a:pt x="3858" y="7394"/>
                    </a:lnTo>
                    <a:cubicBezTo>
                      <a:pt x="3953" y="7394"/>
                      <a:pt x="4025" y="7323"/>
                      <a:pt x="4025" y="7227"/>
                    </a:cubicBezTo>
                    <a:lnTo>
                      <a:pt x="4025" y="6954"/>
                    </a:lnTo>
                    <a:cubicBezTo>
                      <a:pt x="4025" y="6942"/>
                      <a:pt x="4025" y="6930"/>
                      <a:pt x="4025" y="6918"/>
                    </a:cubicBezTo>
                    <a:cubicBezTo>
                      <a:pt x="4239" y="6906"/>
                      <a:pt x="4442" y="6858"/>
                      <a:pt x="4632" y="6799"/>
                    </a:cubicBezTo>
                    <a:cubicBezTo>
                      <a:pt x="4644" y="6811"/>
                      <a:pt x="4644" y="6823"/>
                      <a:pt x="4644" y="6823"/>
                    </a:cubicBezTo>
                    <a:lnTo>
                      <a:pt x="4751" y="7085"/>
                    </a:lnTo>
                    <a:cubicBezTo>
                      <a:pt x="4779" y="7149"/>
                      <a:pt x="4849" y="7192"/>
                      <a:pt x="4917" y="7192"/>
                    </a:cubicBezTo>
                    <a:cubicBezTo>
                      <a:pt x="4938" y="7192"/>
                      <a:pt x="4958" y="7188"/>
                      <a:pt x="4977" y="7180"/>
                    </a:cubicBezTo>
                    <a:lnTo>
                      <a:pt x="5263" y="7061"/>
                    </a:lnTo>
                    <a:cubicBezTo>
                      <a:pt x="5358" y="7013"/>
                      <a:pt x="5394" y="6918"/>
                      <a:pt x="5358" y="6835"/>
                    </a:cubicBezTo>
                    <a:lnTo>
                      <a:pt x="5251" y="6573"/>
                    </a:lnTo>
                    <a:cubicBezTo>
                      <a:pt x="5251" y="6561"/>
                      <a:pt x="5239" y="6561"/>
                      <a:pt x="5239" y="6549"/>
                    </a:cubicBezTo>
                    <a:cubicBezTo>
                      <a:pt x="5418" y="6442"/>
                      <a:pt x="5585" y="6335"/>
                      <a:pt x="5739" y="6204"/>
                    </a:cubicBezTo>
                    <a:cubicBezTo>
                      <a:pt x="5751" y="6215"/>
                      <a:pt x="5763" y="6227"/>
                      <a:pt x="5763" y="6227"/>
                    </a:cubicBezTo>
                    <a:lnTo>
                      <a:pt x="5966" y="6430"/>
                    </a:lnTo>
                    <a:cubicBezTo>
                      <a:pt x="5995" y="6460"/>
                      <a:pt x="6037" y="6474"/>
                      <a:pt x="6080" y="6474"/>
                    </a:cubicBezTo>
                    <a:cubicBezTo>
                      <a:pt x="6123" y="6474"/>
                      <a:pt x="6168" y="6460"/>
                      <a:pt x="6204" y="6430"/>
                    </a:cubicBezTo>
                    <a:lnTo>
                      <a:pt x="6430" y="6204"/>
                    </a:lnTo>
                    <a:cubicBezTo>
                      <a:pt x="6489" y="6144"/>
                      <a:pt x="6489" y="6025"/>
                      <a:pt x="6430" y="5965"/>
                    </a:cubicBezTo>
                    <a:lnTo>
                      <a:pt x="6227" y="5763"/>
                    </a:lnTo>
                    <a:cubicBezTo>
                      <a:pt x="6216" y="5751"/>
                      <a:pt x="6216" y="5751"/>
                      <a:pt x="6204" y="5739"/>
                    </a:cubicBezTo>
                    <a:cubicBezTo>
                      <a:pt x="6323" y="5584"/>
                      <a:pt x="6442" y="5418"/>
                      <a:pt x="6537" y="5239"/>
                    </a:cubicBezTo>
                    <a:cubicBezTo>
                      <a:pt x="6549" y="5251"/>
                      <a:pt x="6561" y="5251"/>
                      <a:pt x="6573" y="5263"/>
                    </a:cubicBezTo>
                    <a:lnTo>
                      <a:pt x="6823" y="5370"/>
                    </a:lnTo>
                    <a:cubicBezTo>
                      <a:pt x="6847" y="5379"/>
                      <a:pt x="6871" y="5384"/>
                      <a:pt x="6895" y="5384"/>
                    </a:cubicBezTo>
                    <a:cubicBezTo>
                      <a:pt x="6963" y="5384"/>
                      <a:pt x="7022" y="5346"/>
                      <a:pt x="7049" y="5275"/>
                    </a:cubicBezTo>
                    <a:lnTo>
                      <a:pt x="7168" y="4989"/>
                    </a:lnTo>
                    <a:cubicBezTo>
                      <a:pt x="7204" y="4906"/>
                      <a:pt x="7168" y="4799"/>
                      <a:pt x="7085" y="4763"/>
                    </a:cubicBezTo>
                    <a:lnTo>
                      <a:pt x="6823" y="4656"/>
                    </a:lnTo>
                    <a:cubicBezTo>
                      <a:pt x="6811" y="4644"/>
                      <a:pt x="6799" y="4644"/>
                      <a:pt x="6775" y="4644"/>
                    </a:cubicBezTo>
                    <a:cubicBezTo>
                      <a:pt x="6835" y="4441"/>
                      <a:pt x="6882" y="4239"/>
                      <a:pt x="6906" y="4025"/>
                    </a:cubicBezTo>
                    <a:lnTo>
                      <a:pt x="7228" y="4025"/>
                    </a:lnTo>
                    <a:cubicBezTo>
                      <a:pt x="7323" y="4025"/>
                      <a:pt x="7394" y="3953"/>
                      <a:pt x="7394" y="3858"/>
                    </a:cubicBezTo>
                    <a:lnTo>
                      <a:pt x="7394" y="3548"/>
                    </a:lnTo>
                    <a:cubicBezTo>
                      <a:pt x="7394" y="3453"/>
                      <a:pt x="7323" y="3370"/>
                      <a:pt x="7228" y="3370"/>
                    </a:cubicBezTo>
                    <a:lnTo>
                      <a:pt x="6954" y="3370"/>
                    </a:lnTo>
                    <a:cubicBezTo>
                      <a:pt x="6930" y="3370"/>
                      <a:pt x="6918" y="3382"/>
                      <a:pt x="6906" y="3382"/>
                    </a:cubicBezTo>
                    <a:cubicBezTo>
                      <a:pt x="6882" y="3203"/>
                      <a:pt x="6847" y="3025"/>
                      <a:pt x="6799" y="2858"/>
                    </a:cubicBezTo>
                    <a:cubicBezTo>
                      <a:pt x="6823" y="2858"/>
                      <a:pt x="6835" y="2858"/>
                      <a:pt x="6858" y="2846"/>
                    </a:cubicBezTo>
                    <a:lnTo>
                      <a:pt x="7109" y="2751"/>
                    </a:lnTo>
                    <a:cubicBezTo>
                      <a:pt x="7204" y="2715"/>
                      <a:pt x="7251" y="2620"/>
                      <a:pt x="7216" y="2525"/>
                    </a:cubicBezTo>
                    <a:lnTo>
                      <a:pt x="7097" y="2239"/>
                    </a:lnTo>
                    <a:cubicBezTo>
                      <a:pt x="7068" y="2163"/>
                      <a:pt x="7001" y="2124"/>
                      <a:pt x="6933" y="2124"/>
                    </a:cubicBezTo>
                    <a:cubicBezTo>
                      <a:pt x="6916" y="2124"/>
                      <a:pt x="6899" y="2127"/>
                      <a:pt x="6882" y="2132"/>
                    </a:cubicBezTo>
                    <a:lnTo>
                      <a:pt x="6620" y="2239"/>
                    </a:lnTo>
                    <a:cubicBezTo>
                      <a:pt x="6608" y="2239"/>
                      <a:pt x="6585" y="2251"/>
                      <a:pt x="6573" y="2263"/>
                    </a:cubicBezTo>
                    <a:cubicBezTo>
                      <a:pt x="6466" y="2048"/>
                      <a:pt x="6335" y="1846"/>
                      <a:pt x="6192" y="1667"/>
                    </a:cubicBezTo>
                    <a:cubicBezTo>
                      <a:pt x="6204" y="1655"/>
                      <a:pt x="6216" y="1643"/>
                      <a:pt x="6227" y="1632"/>
                    </a:cubicBezTo>
                    <a:lnTo>
                      <a:pt x="6430" y="1441"/>
                    </a:lnTo>
                    <a:cubicBezTo>
                      <a:pt x="6489" y="1370"/>
                      <a:pt x="6489" y="1262"/>
                      <a:pt x="6430" y="1203"/>
                    </a:cubicBezTo>
                    <a:lnTo>
                      <a:pt x="6204" y="977"/>
                    </a:lnTo>
                    <a:cubicBezTo>
                      <a:pt x="6168" y="941"/>
                      <a:pt x="6123" y="923"/>
                      <a:pt x="6080" y="923"/>
                    </a:cubicBezTo>
                    <a:cubicBezTo>
                      <a:pt x="6037" y="923"/>
                      <a:pt x="5995" y="941"/>
                      <a:pt x="5966" y="977"/>
                    </a:cubicBezTo>
                    <a:lnTo>
                      <a:pt x="5763" y="1167"/>
                    </a:lnTo>
                    <a:cubicBezTo>
                      <a:pt x="5751" y="1179"/>
                      <a:pt x="5739" y="1203"/>
                      <a:pt x="5739" y="1215"/>
                    </a:cubicBezTo>
                    <a:cubicBezTo>
                      <a:pt x="5596" y="1096"/>
                      <a:pt x="5442" y="1001"/>
                      <a:pt x="5287" y="905"/>
                    </a:cubicBezTo>
                    <a:cubicBezTo>
                      <a:pt x="5299" y="893"/>
                      <a:pt x="5311" y="881"/>
                      <a:pt x="5311" y="858"/>
                    </a:cubicBezTo>
                    <a:lnTo>
                      <a:pt x="5430" y="608"/>
                    </a:lnTo>
                    <a:cubicBezTo>
                      <a:pt x="5465" y="524"/>
                      <a:pt x="5430" y="417"/>
                      <a:pt x="5334" y="381"/>
                    </a:cubicBezTo>
                    <a:lnTo>
                      <a:pt x="5049" y="250"/>
                    </a:lnTo>
                    <a:cubicBezTo>
                      <a:pt x="5030" y="242"/>
                      <a:pt x="5010" y="238"/>
                      <a:pt x="4990" y="238"/>
                    </a:cubicBezTo>
                    <a:cubicBezTo>
                      <a:pt x="4924" y="238"/>
                      <a:pt x="4859" y="281"/>
                      <a:pt x="4823" y="346"/>
                    </a:cubicBezTo>
                    <a:lnTo>
                      <a:pt x="4715" y="596"/>
                    </a:lnTo>
                    <a:cubicBezTo>
                      <a:pt x="4703" y="608"/>
                      <a:pt x="4703" y="631"/>
                      <a:pt x="4703" y="643"/>
                    </a:cubicBezTo>
                    <a:cubicBezTo>
                      <a:pt x="4489" y="572"/>
                      <a:pt x="4263" y="524"/>
                      <a:pt x="4025" y="500"/>
                    </a:cubicBezTo>
                    <a:cubicBezTo>
                      <a:pt x="4025" y="489"/>
                      <a:pt x="4025" y="465"/>
                      <a:pt x="4025" y="453"/>
                    </a:cubicBezTo>
                    <a:lnTo>
                      <a:pt x="4025" y="179"/>
                    </a:lnTo>
                    <a:cubicBezTo>
                      <a:pt x="4025" y="84"/>
                      <a:pt x="3953" y="0"/>
                      <a:pt x="38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1" name="Google Shape;1701;p209"/>
              <p:cNvSpPr/>
              <p:nvPr/>
            </p:nvSpPr>
            <p:spPr>
              <a:xfrm flipH="1">
                <a:off x="-9" y="1816975"/>
                <a:ext cx="1057783" cy="122500"/>
              </a:xfrm>
              <a:custGeom>
                <a:rect b="b" l="l" r="r" t="t"/>
                <a:pathLst>
                  <a:path extrusionOk="0" h="2835" w="21492">
                    <a:moveTo>
                      <a:pt x="0" y="1"/>
                    </a:moveTo>
                    <a:lnTo>
                      <a:pt x="0" y="2834"/>
                    </a:lnTo>
                    <a:lnTo>
                      <a:pt x="21491" y="2834"/>
                    </a:lnTo>
                    <a:lnTo>
                      <a:pt x="214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02" name="Google Shape;1702;p209"/>
            <p:cNvGrpSpPr/>
            <p:nvPr/>
          </p:nvGrpSpPr>
          <p:grpSpPr>
            <a:xfrm>
              <a:off x="8284539" y="1745227"/>
              <a:ext cx="593714" cy="476924"/>
              <a:chOff x="807423" y="-235014"/>
              <a:chExt cx="593714" cy="476924"/>
            </a:xfrm>
          </p:grpSpPr>
          <p:sp>
            <p:nvSpPr>
              <p:cNvPr id="1703" name="Google Shape;1703;p209"/>
              <p:cNvSpPr/>
              <p:nvPr/>
            </p:nvSpPr>
            <p:spPr>
              <a:xfrm rot="-5400000">
                <a:off x="927842" y="-229873"/>
                <a:ext cx="377115" cy="498528"/>
              </a:xfrm>
              <a:custGeom>
                <a:rect b="b" l="l" r="r" t="t"/>
                <a:pathLst>
                  <a:path extrusionOk="0" h="11538" w="8728">
                    <a:moveTo>
                      <a:pt x="1" y="0"/>
                    </a:moveTo>
                    <a:lnTo>
                      <a:pt x="1" y="3274"/>
                    </a:lnTo>
                    <a:lnTo>
                      <a:pt x="1275" y="3274"/>
                    </a:lnTo>
                    <a:cubicBezTo>
                      <a:pt x="5215" y="3274"/>
                      <a:pt x="5454" y="5001"/>
                      <a:pt x="5454" y="8954"/>
                    </a:cubicBezTo>
                    <a:lnTo>
                      <a:pt x="5454" y="11537"/>
                    </a:lnTo>
                    <a:lnTo>
                      <a:pt x="8728" y="11537"/>
                    </a:lnTo>
                    <a:lnTo>
                      <a:pt x="8728" y="8954"/>
                    </a:lnTo>
                    <a:cubicBezTo>
                      <a:pt x="8728" y="3191"/>
                      <a:pt x="7025" y="0"/>
                      <a:pt x="12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4" name="Google Shape;1704;p209"/>
              <p:cNvSpPr/>
              <p:nvPr/>
            </p:nvSpPr>
            <p:spPr>
              <a:xfrm rot="-5400000">
                <a:off x="904661" y="73638"/>
                <a:ext cx="71033" cy="265510"/>
              </a:xfrm>
              <a:custGeom>
                <a:rect b="b" l="l" r="r" t="t"/>
                <a:pathLst>
                  <a:path extrusionOk="0" h="6145" w="1644">
                    <a:moveTo>
                      <a:pt x="822" y="1"/>
                    </a:moveTo>
                    <a:cubicBezTo>
                      <a:pt x="358" y="1"/>
                      <a:pt x="1" y="370"/>
                      <a:pt x="1" y="822"/>
                    </a:cubicBezTo>
                    <a:lnTo>
                      <a:pt x="1" y="5335"/>
                    </a:lnTo>
                    <a:cubicBezTo>
                      <a:pt x="1" y="5787"/>
                      <a:pt x="358" y="6145"/>
                      <a:pt x="822" y="6145"/>
                    </a:cubicBezTo>
                    <a:cubicBezTo>
                      <a:pt x="1275" y="6145"/>
                      <a:pt x="1644" y="5787"/>
                      <a:pt x="1644" y="5335"/>
                    </a:cubicBezTo>
                    <a:lnTo>
                      <a:pt x="1644" y="822"/>
                    </a:lnTo>
                    <a:cubicBezTo>
                      <a:pt x="1644" y="370"/>
                      <a:pt x="1275" y="1"/>
                      <a:pt x="8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5" name="Google Shape;1705;p209"/>
              <p:cNvSpPr/>
              <p:nvPr/>
            </p:nvSpPr>
            <p:spPr>
              <a:xfrm rot="-5400000">
                <a:off x="1232887" y="-137798"/>
                <a:ext cx="265467" cy="71033"/>
              </a:xfrm>
              <a:custGeom>
                <a:rect b="b" l="l" r="r" t="t"/>
                <a:pathLst>
                  <a:path extrusionOk="0" h="1644" w="6144">
                    <a:moveTo>
                      <a:pt x="822" y="1"/>
                    </a:moveTo>
                    <a:cubicBezTo>
                      <a:pt x="369" y="1"/>
                      <a:pt x="0" y="370"/>
                      <a:pt x="0" y="822"/>
                    </a:cubicBezTo>
                    <a:cubicBezTo>
                      <a:pt x="0" y="1275"/>
                      <a:pt x="369" y="1644"/>
                      <a:pt x="822" y="1644"/>
                    </a:cubicBezTo>
                    <a:lnTo>
                      <a:pt x="5322" y="1644"/>
                    </a:lnTo>
                    <a:cubicBezTo>
                      <a:pt x="5787" y="1644"/>
                      <a:pt x="6144" y="1275"/>
                      <a:pt x="6144" y="822"/>
                    </a:cubicBezTo>
                    <a:cubicBezTo>
                      <a:pt x="6144" y="370"/>
                      <a:pt x="5787" y="1"/>
                      <a:pt x="5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06" name="Google Shape;1706;p209"/>
            <p:cNvSpPr/>
            <p:nvPr/>
          </p:nvSpPr>
          <p:spPr>
            <a:xfrm flipH="1" rot="-5400000">
              <a:off x="7858917" y="2706774"/>
              <a:ext cx="1091702" cy="122450"/>
            </a:xfrm>
            <a:custGeom>
              <a:rect b="b" l="l" r="r" t="t"/>
              <a:pathLst>
                <a:path extrusionOk="0" h="2834" w="26635">
                  <a:moveTo>
                    <a:pt x="0" y="0"/>
                  </a:moveTo>
                  <a:lnTo>
                    <a:pt x="0" y="2834"/>
                  </a:lnTo>
                  <a:lnTo>
                    <a:pt x="26634" y="2834"/>
                  </a:lnTo>
                  <a:lnTo>
                    <a:pt x="266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209"/>
            <p:cNvSpPr/>
            <p:nvPr/>
          </p:nvSpPr>
          <p:spPr>
            <a:xfrm flipH="1" rot="5400000">
              <a:off x="8343540" y="2994048"/>
              <a:ext cx="534732" cy="534695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08" name="Google Shape;1708;p209"/>
          <p:cNvSpPr/>
          <p:nvPr/>
        </p:nvSpPr>
        <p:spPr>
          <a:xfrm rot="-5690366">
            <a:off x="6827605" y="4105270"/>
            <a:ext cx="2026614" cy="2026670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09" name="Google Shape;1709;p209"/>
          <p:cNvGrpSpPr/>
          <p:nvPr/>
        </p:nvGrpSpPr>
        <p:grpSpPr>
          <a:xfrm>
            <a:off x="2690591" y="4176777"/>
            <a:ext cx="3755121" cy="1136621"/>
            <a:chOff x="2690591" y="4023427"/>
            <a:chExt cx="3755121" cy="1136621"/>
          </a:xfrm>
        </p:grpSpPr>
        <p:grpSp>
          <p:nvGrpSpPr>
            <p:cNvPr id="1710" name="Google Shape;1710;p209"/>
            <p:cNvGrpSpPr/>
            <p:nvPr/>
          </p:nvGrpSpPr>
          <p:grpSpPr>
            <a:xfrm>
              <a:off x="2690591" y="4315888"/>
              <a:ext cx="1932971" cy="844160"/>
              <a:chOff x="7213579" y="4485138"/>
              <a:chExt cx="1932971" cy="844160"/>
            </a:xfrm>
          </p:grpSpPr>
          <p:sp>
            <p:nvSpPr>
              <p:cNvPr id="1711" name="Google Shape;1711;p209"/>
              <p:cNvSpPr/>
              <p:nvPr/>
            </p:nvSpPr>
            <p:spPr>
              <a:xfrm rot="10800000">
                <a:off x="8271019" y="4560750"/>
                <a:ext cx="875530" cy="122500"/>
              </a:xfrm>
              <a:custGeom>
                <a:rect b="b" l="l" r="r" t="t"/>
                <a:pathLst>
                  <a:path extrusionOk="0" h="2835" w="21492">
                    <a:moveTo>
                      <a:pt x="0" y="1"/>
                    </a:moveTo>
                    <a:lnTo>
                      <a:pt x="0" y="2834"/>
                    </a:lnTo>
                    <a:lnTo>
                      <a:pt x="21491" y="2834"/>
                    </a:lnTo>
                    <a:lnTo>
                      <a:pt x="214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2" name="Google Shape;1712;p209"/>
              <p:cNvSpPr/>
              <p:nvPr/>
            </p:nvSpPr>
            <p:spPr>
              <a:xfrm rot="5400000">
                <a:off x="7145974" y="5067447"/>
                <a:ext cx="401202" cy="122500"/>
              </a:xfrm>
              <a:custGeom>
                <a:rect b="b" l="l" r="r" t="t"/>
                <a:pathLst>
                  <a:path extrusionOk="0" h="2835" w="21492">
                    <a:moveTo>
                      <a:pt x="0" y="1"/>
                    </a:moveTo>
                    <a:lnTo>
                      <a:pt x="0" y="2834"/>
                    </a:lnTo>
                    <a:lnTo>
                      <a:pt x="21491" y="2834"/>
                    </a:lnTo>
                    <a:lnTo>
                      <a:pt x="214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3" name="Google Shape;1713;p209"/>
              <p:cNvSpPr/>
              <p:nvPr/>
            </p:nvSpPr>
            <p:spPr>
              <a:xfrm rot="5400000">
                <a:off x="7334214" y="4490021"/>
                <a:ext cx="377115" cy="499047"/>
              </a:xfrm>
              <a:custGeom>
                <a:rect b="b" l="l" r="r" t="t"/>
                <a:pathLst>
                  <a:path extrusionOk="0" h="11550" w="8728">
                    <a:moveTo>
                      <a:pt x="0" y="1"/>
                    </a:moveTo>
                    <a:lnTo>
                      <a:pt x="0" y="2596"/>
                    </a:lnTo>
                    <a:cubicBezTo>
                      <a:pt x="0" y="8347"/>
                      <a:pt x="1703" y="11550"/>
                      <a:pt x="7454" y="11550"/>
                    </a:cubicBezTo>
                    <a:lnTo>
                      <a:pt x="8728" y="11550"/>
                    </a:lnTo>
                    <a:lnTo>
                      <a:pt x="8728" y="8276"/>
                    </a:lnTo>
                    <a:lnTo>
                      <a:pt x="7454" y="8276"/>
                    </a:lnTo>
                    <a:cubicBezTo>
                      <a:pt x="3513" y="8276"/>
                      <a:pt x="3275" y="6549"/>
                      <a:pt x="3275" y="2596"/>
                    </a:cubicBez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4" name="Google Shape;1714;p209"/>
              <p:cNvSpPr/>
              <p:nvPr/>
            </p:nvSpPr>
            <p:spPr>
              <a:xfrm rot="5400000">
                <a:off x="7311314" y="4793813"/>
                <a:ext cx="70515" cy="265985"/>
              </a:xfrm>
              <a:custGeom>
                <a:rect b="b" l="l" r="r" t="t"/>
                <a:pathLst>
                  <a:path extrusionOk="0" h="6156" w="1632">
                    <a:moveTo>
                      <a:pt x="810" y="0"/>
                    </a:moveTo>
                    <a:cubicBezTo>
                      <a:pt x="358" y="0"/>
                      <a:pt x="0" y="370"/>
                      <a:pt x="0" y="822"/>
                    </a:cubicBezTo>
                    <a:lnTo>
                      <a:pt x="0" y="5334"/>
                    </a:lnTo>
                    <a:cubicBezTo>
                      <a:pt x="0" y="5787"/>
                      <a:pt x="358" y="6156"/>
                      <a:pt x="810" y="6156"/>
                    </a:cubicBezTo>
                    <a:cubicBezTo>
                      <a:pt x="1274" y="6156"/>
                      <a:pt x="1632" y="5787"/>
                      <a:pt x="1632" y="5334"/>
                    </a:cubicBezTo>
                    <a:lnTo>
                      <a:pt x="1632" y="822"/>
                    </a:lnTo>
                    <a:cubicBezTo>
                      <a:pt x="1632" y="370"/>
                      <a:pt x="1274" y="0"/>
                      <a:pt x="8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715" name="Google Shape;1715;p209"/>
              <p:cNvGrpSpPr/>
              <p:nvPr/>
            </p:nvGrpSpPr>
            <p:grpSpPr>
              <a:xfrm>
                <a:off x="7711810" y="4485138"/>
                <a:ext cx="592677" cy="273720"/>
                <a:chOff x="2029210" y="3484363"/>
                <a:chExt cx="592677" cy="273720"/>
              </a:xfrm>
            </p:grpSpPr>
            <p:sp>
              <p:nvSpPr>
                <p:cNvPr id="1716" name="Google Shape;1716;p209"/>
                <p:cNvSpPr/>
                <p:nvPr/>
              </p:nvSpPr>
              <p:spPr>
                <a:xfrm rot="5400000">
                  <a:off x="2264123" y="3392748"/>
                  <a:ext cx="121975" cy="454379"/>
                </a:xfrm>
                <a:custGeom>
                  <a:rect b="b" l="l" r="r" t="t"/>
                  <a:pathLst>
                    <a:path extrusionOk="0" h="18718" w="2823">
                      <a:moveTo>
                        <a:pt x="1" y="1"/>
                      </a:moveTo>
                      <a:lnTo>
                        <a:pt x="1" y="18717"/>
                      </a:lnTo>
                      <a:lnTo>
                        <a:pt x="2823" y="18717"/>
                      </a:lnTo>
                      <a:lnTo>
                        <a:pt x="282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17" name="Google Shape;1717;p209"/>
                <p:cNvSpPr/>
                <p:nvPr/>
              </p:nvSpPr>
              <p:spPr>
                <a:xfrm rot="5400000">
                  <a:off x="1931972" y="3581602"/>
                  <a:ext cx="265510" cy="71033"/>
                </a:xfrm>
                <a:custGeom>
                  <a:rect b="b" l="l" r="r" t="t"/>
                  <a:pathLst>
                    <a:path extrusionOk="0" h="1644" w="6145">
                      <a:moveTo>
                        <a:pt x="822" y="0"/>
                      </a:moveTo>
                      <a:cubicBezTo>
                        <a:pt x="358" y="0"/>
                        <a:pt x="0" y="369"/>
                        <a:pt x="0" y="822"/>
                      </a:cubicBezTo>
                      <a:cubicBezTo>
                        <a:pt x="0" y="1274"/>
                        <a:pt x="358" y="1643"/>
                        <a:pt x="822" y="1643"/>
                      </a:cubicBezTo>
                      <a:lnTo>
                        <a:pt x="5323" y="1643"/>
                      </a:lnTo>
                      <a:cubicBezTo>
                        <a:pt x="5382" y="1643"/>
                        <a:pt x="5442" y="1643"/>
                        <a:pt x="5489" y="1631"/>
                      </a:cubicBezTo>
                      <a:cubicBezTo>
                        <a:pt x="5858" y="1560"/>
                        <a:pt x="6144" y="1227"/>
                        <a:pt x="6144" y="822"/>
                      </a:cubicBezTo>
                      <a:cubicBezTo>
                        <a:pt x="6144" y="369"/>
                        <a:pt x="5775" y="0"/>
                        <a:pt x="53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18" name="Google Shape;1718;p209"/>
                <p:cNvSpPr/>
                <p:nvPr/>
              </p:nvSpPr>
              <p:spPr>
                <a:xfrm rot="5400000">
                  <a:off x="2453378" y="3589574"/>
                  <a:ext cx="265985" cy="71033"/>
                </a:xfrm>
                <a:custGeom>
                  <a:rect b="b" l="l" r="r" t="t"/>
                  <a:pathLst>
                    <a:path extrusionOk="0" h="1644" w="6156">
                      <a:moveTo>
                        <a:pt x="822" y="0"/>
                      </a:moveTo>
                      <a:cubicBezTo>
                        <a:pt x="369" y="0"/>
                        <a:pt x="0" y="369"/>
                        <a:pt x="0" y="822"/>
                      </a:cubicBezTo>
                      <a:cubicBezTo>
                        <a:pt x="0" y="1274"/>
                        <a:pt x="369" y="1643"/>
                        <a:pt x="822" y="1643"/>
                      </a:cubicBezTo>
                      <a:lnTo>
                        <a:pt x="5334" y="1643"/>
                      </a:lnTo>
                      <a:cubicBezTo>
                        <a:pt x="5739" y="1643"/>
                        <a:pt x="6084" y="1346"/>
                        <a:pt x="6144" y="953"/>
                      </a:cubicBezTo>
                      <a:cubicBezTo>
                        <a:pt x="6144" y="905"/>
                        <a:pt x="6156" y="870"/>
                        <a:pt x="6156" y="822"/>
                      </a:cubicBezTo>
                      <a:cubicBezTo>
                        <a:pt x="6156" y="369"/>
                        <a:pt x="5786" y="0"/>
                        <a:pt x="5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719" name="Google Shape;1719;p209"/>
            <p:cNvGrpSpPr/>
            <p:nvPr/>
          </p:nvGrpSpPr>
          <p:grpSpPr>
            <a:xfrm flipH="1">
              <a:off x="4512741" y="4315888"/>
              <a:ext cx="1932971" cy="835886"/>
              <a:chOff x="7213579" y="4485138"/>
              <a:chExt cx="1932971" cy="835886"/>
            </a:xfrm>
          </p:grpSpPr>
          <p:sp>
            <p:nvSpPr>
              <p:cNvPr id="1720" name="Google Shape;1720;p209"/>
              <p:cNvSpPr/>
              <p:nvPr/>
            </p:nvSpPr>
            <p:spPr>
              <a:xfrm rot="10800000">
                <a:off x="8271019" y="4560750"/>
                <a:ext cx="875530" cy="122500"/>
              </a:xfrm>
              <a:custGeom>
                <a:rect b="b" l="l" r="r" t="t"/>
                <a:pathLst>
                  <a:path extrusionOk="0" h="2835" w="21492">
                    <a:moveTo>
                      <a:pt x="0" y="1"/>
                    </a:moveTo>
                    <a:lnTo>
                      <a:pt x="0" y="2834"/>
                    </a:lnTo>
                    <a:lnTo>
                      <a:pt x="21491" y="2834"/>
                    </a:lnTo>
                    <a:lnTo>
                      <a:pt x="214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1" name="Google Shape;1721;p209"/>
              <p:cNvSpPr/>
              <p:nvPr/>
            </p:nvSpPr>
            <p:spPr>
              <a:xfrm rot="5400000">
                <a:off x="7150115" y="5063310"/>
                <a:ext cx="392927" cy="122500"/>
              </a:xfrm>
              <a:custGeom>
                <a:rect b="b" l="l" r="r" t="t"/>
                <a:pathLst>
                  <a:path extrusionOk="0" h="2835" w="21492">
                    <a:moveTo>
                      <a:pt x="0" y="1"/>
                    </a:moveTo>
                    <a:lnTo>
                      <a:pt x="0" y="2834"/>
                    </a:lnTo>
                    <a:lnTo>
                      <a:pt x="21491" y="2834"/>
                    </a:lnTo>
                    <a:lnTo>
                      <a:pt x="214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2" name="Google Shape;1722;p209"/>
              <p:cNvSpPr/>
              <p:nvPr/>
            </p:nvSpPr>
            <p:spPr>
              <a:xfrm rot="5400000">
                <a:off x="7334214" y="4490021"/>
                <a:ext cx="377115" cy="499047"/>
              </a:xfrm>
              <a:custGeom>
                <a:rect b="b" l="l" r="r" t="t"/>
                <a:pathLst>
                  <a:path extrusionOk="0" h="11550" w="8728">
                    <a:moveTo>
                      <a:pt x="0" y="1"/>
                    </a:moveTo>
                    <a:lnTo>
                      <a:pt x="0" y="2596"/>
                    </a:lnTo>
                    <a:cubicBezTo>
                      <a:pt x="0" y="8347"/>
                      <a:pt x="1703" y="11550"/>
                      <a:pt x="7454" y="11550"/>
                    </a:cubicBezTo>
                    <a:lnTo>
                      <a:pt x="8728" y="11550"/>
                    </a:lnTo>
                    <a:lnTo>
                      <a:pt x="8728" y="8276"/>
                    </a:lnTo>
                    <a:lnTo>
                      <a:pt x="7454" y="8276"/>
                    </a:lnTo>
                    <a:cubicBezTo>
                      <a:pt x="3513" y="8276"/>
                      <a:pt x="3275" y="6549"/>
                      <a:pt x="3275" y="2596"/>
                    </a:cubicBez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3" name="Google Shape;1723;p209"/>
              <p:cNvSpPr/>
              <p:nvPr/>
            </p:nvSpPr>
            <p:spPr>
              <a:xfrm rot="5400000">
                <a:off x="7311314" y="4793813"/>
                <a:ext cx="70515" cy="265985"/>
              </a:xfrm>
              <a:custGeom>
                <a:rect b="b" l="l" r="r" t="t"/>
                <a:pathLst>
                  <a:path extrusionOk="0" h="6156" w="1632">
                    <a:moveTo>
                      <a:pt x="810" y="0"/>
                    </a:moveTo>
                    <a:cubicBezTo>
                      <a:pt x="358" y="0"/>
                      <a:pt x="0" y="370"/>
                      <a:pt x="0" y="822"/>
                    </a:cubicBezTo>
                    <a:lnTo>
                      <a:pt x="0" y="5334"/>
                    </a:lnTo>
                    <a:cubicBezTo>
                      <a:pt x="0" y="5787"/>
                      <a:pt x="358" y="6156"/>
                      <a:pt x="810" y="6156"/>
                    </a:cubicBezTo>
                    <a:cubicBezTo>
                      <a:pt x="1274" y="6156"/>
                      <a:pt x="1632" y="5787"/>
                      <a:pt x="1632" y="5334"/>
                    </a:cubicBezTo>
                    <a:lnTo>
                      <a:pt x="1632" y="822"/>
                    </a:lnTo>
                    <a:cubicBezTo>
                      <a:pt x="1632" y="370"/>
                      <a:pt x="1274" y="0"/>
                      <a:pt x="8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724" name="Google Shape;1724;p209"/>
              <p:cNvGrpSpPr/>
              <p:nvPr/>
            </p:nvGrpSpPr>
            <p:grpSpPr>
              <a:xfrm>
                <a:off x="7711810" y="4485138"/>
                <a:ext cx="592677" cy="273720"/>
                <a:chOff x="2029210" y="3484363"/>
                <a:chExt cx="592677" cy="273720"/>
              </a:xfrm>
            </p:grpSpPr>
            <p:sp>
              <p:nvSpPr>
                <p:cNvPr id="1725" name="Google Shape;1725;p209"/>
                <p:cNvSpPr/>
                <p:nvPr/>
              </p:nvSpPr>
              <p:spPr>
                <a:xfrm rot="5400000">
                  <a:off x="2264123" y="3392748"/>
                  <a:ext cx="121975" cy="454379"/>
                </a:xfrm>
                <a:custGeom>
                  <a:rect b="b" l="l" r="r" t="t"/>
                  <a:pathLst>
                    <a:path extrusionOk="0" h="18718" w="2823">
                      <a:moveTo>
                        <a:pt x="1" y="1"/>
                      </a:moveTo>
                      <a:lnTo>
                        <a:pt x="1" y="18717"/>
                      </a:lnTo>
                      <a:lnTo>
                        <a:pt x="2823" y="18717"/>
                      </a:lnTo>
                      <a:lnTo>
                        <a:pt x="282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26" name="Google Shape;1726;p209"/>
                <p:cNvSpPr/>
                <p:nvPr/>
              </p:nvSpPr>
              <p:spPr>
                <a:xfrm rot="5400000">
                  <a:off x="1931972" y="3581602"/>
                  <a:ext cx="265510" cy="71033"/>
                </a:xfrm>
                <a:custGeom>
                  <a:rect b="b" l="l" r="r" t="t"/>
                  <a:pathLst>
                    <a:path extrusionOk="0" h="1644" w="6145">
                      <a:moveTo>
                        <a:pt x="822" y="0"/>
                      </a:moveTo>
                      <a:cubicBezTo>
                        <a:pt x="358" y="0"/>
                        <a:pt x="0" y="369"/>
                        <a:pt x="0" y="822"/>
                      </a:cubicBezTo>
                      <a:cubicBezTo>
                        <a:pt x="0" y="1274"/>
                        <a:pt x="358" y="1643"/>
                        <a:pt x="822" y="1643"/>
                      </a:cubicBezTo>
                      <a:lnTo>
                        <a:pt x="5323" y="1643"/>
                      </a:lnTo>
                      <a:cubicBezTo>
                        <a:pt x="5382" y="1643"/>
                        <a:pt x="5442" y="1643"/>
                        <a:pt x="5489" y="1631"/>
                      </a:cubicBezTo>
                      <a:cubicBezTo>
                        <a:pt x="5858" y="1560"/>
                        <a:pt x="6144" y="1227"/>
                        <a:pt x="6144" y="822"/>
                      </a:cubicBezTo>
                      <a:cubicBezTo>
                        <a:pt x="6144" y="369"/>
                        <a:pt x="5775" y="0"/>
                        <a:pt x="53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27" name="Google Shape;1727;p209"/>
                <p:cNvSpPr/>
                <p:nvPr/>
              </p:nvSpPr>
              <p:spPr>
                <a:xfrm rot="5400000">
                  <a:off x="2453378" y="3589574"/>
                  <a:ext cx="265985" cy="71033"/>
                </a:xfrm>
                <a:custGeom>
                  <a:rect b="b" l="l" r="r" t="t"/>
                  <a:pathLst>
                    <a:path extrusionOk="0" h="1644" w="6156">
                      <a:moveTo>
                        <a:pt x="822" y="0"/>
                      </a:moveTo>
                      <a:cubicBezTo>
                        <a:pt x="369" y="0"/>
                        <a:pt x="0" y="369"/>
                        <a:pt x="0" y="822"/>
                      </a:cubicBezTo>
                      <a:cubicBezTo>
                        <a:pt x="0" y="1274"/>
                        <a:pt x="369" y="1643"/>
                        <a:pt x="822" y="1643"/>
                      </a:cubicBezTo>
                      <a:lnTo>
                        <a:pt x="5334" y="1643"/>
                      </a:lnTo>
                      <a:cubicBezTo>
                        <a:pt x="5739" y="1643"/>
                        <a:pt x="6084" y="1346"/>
                        <a:pt x="6144" y="953"/>
                      </a:cubicBezTo>
                      <a:cubicBezTo>
                        <a:pt x="6144" y="905"/>
                        <a:pt x="6156" y="870"/>
                        <a:pt x="6156" y="822"/>
                      </a:cubicBezTo>
                      <a:cubicBezTo>
                        <a:pt x="6156" y="369"/>
                        <a:pt x="5786" y="0"/>
                        <a:pt x="5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728" name="Google Shape;1728;p209"/>
            <p:cNvGrpSpPr/>
            <p:nvPr/>
          </p:nvGrpSpPr>
          <p:grpSpPr>
            <a:xfrm>
              <a:off x="4148402" y="4023427"/>
              <a:ext cx="847208" cy="847148"/>
              <a:chOff x="7172725" y="2819425"/>
              <a:chExt cx="1054004" cy="1053928"/>
            </a:xfrm>
          </p:grpSpPr>
          <p:sp>
            <p:nvSpPr>
              <p:cNvPr id="1729" name="Google Shape;1729;p209"/>
              <p:cNvSpPr/>
              <p:nvPr/>
            </p:nvSpPr>
            <p:spPr>
              <a:xfrm>
                <a:off x="7172725" y="3293380"/>
                <a:ext cx="70995" cy="105897"/>
              </a:xfrm>
              <a:custGeom>
                <a:rect b="b" l="l" r="r" t="t"/>
                <a:pathLst>
                  <a:path extrusionOk="0" h="5155" w="3456">
                    <a:moveTo>
                      <a:pt x="2580" y="1"/>
                    </a:moveTo>
                    <a:cubicBezTo>
                      <a:pt x="1162" y="1"/>
                      <a:pt x="0" y="1163"/>
                      <a:pt x="0" y="2581"/>
                    </a:cubicBezTo>
                    <a:cubicBezTo>
                      <a:pt x="0" y="3997"/>
                      <a:pt x="1162" y="5154"/>
                      <a:pt x="2580" y="5154"/>
                    </a:cubicBezTo>
                    <a:lnTo>
                      <a:pt x="3456" y="5154"/>
                    </a:lnTo>
                    <a:cubicBezTo>
                      <a:pt x="3359" y="4308"/>
                      <a:pt x="3303" y="3452"/>
                      <a:pt x="3303" y="2581"/>
                    </a:cubicBezTo>
                    <a:cubicBezTo>
                      <a:pt x="3303" y="1709"/>
                      <a:pt x="3359" y="847"/>
                      <a:pt x="3456" y="1"/>
                    </a:cubicBezTo>
                    <a:close/>
                  </a:path>
                </a:pathLst>
              </a:custGeom>
              <a:solidFill>
                <a:srgbClr val="F2852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730" name="Google Shape;1730;p209"/>
              <p:cNvGrpSpPr/>
              <p:nvPr/>
            </p:nvGrpSpPr>
            <p:grpSpPr>
              <a:xfrm>
                <a:off x="7199963" y="2819425"/>
                <a:ext cx="1026766" cy="1053928"/>
                <a:chOff x="7199963" y="2819425"/>
                <a:chExt cx="1026766" cy="1053928"/>
              </a:xfrm>
            </p:grpSpPr>
            <p:sp>
              <p:nvSpPr>
                <p:cNvPr id="1731" name="Google Shape;1731;p209"/>
                <p:cNvSpPr/>
                <p:nvPr/>
              </p:nvSpPr>
              <p:spPr>
                <a:xfrm>
                  <a:off x="7462749" y="3749772"/>
                  <a:ext cx="115798" cy="89278"/>
                </a:xfrm>
                <a:custGeom>
                  <a:rect b="b" l="l" r="r" t="t"/>
                  <a:pathLst>
                    <a:path extrusionOk="0" h="4346" w="5637">
                      <a:moveTo>
                        <a:pt x="856" y="1"/>
                      </a:moveTo>
                      <a:lnTo>
                        <a:pt x="530" y="806"/>
                      </a:lnTo>
                      <a:cubicBezTo>
                        <a:pt x="0" y="2121"/>
                        <a:pt x="642" y="3630"/>
                        <a:pt x="1957" y="4160"/>
                      </a:cubicBezTo>
                      <a:cubicBezTo>
                        <a:pt x="2270" y="4286"/>
                        <a:pt x="2594" y="4346"/>
                        <a:pt x="2914" y="4346"/>
                      </a:cubicBezTo>
                      <a:cubicBezTo>
                        <a:pt x="3935" y="4346"/>
                        <a:pt x="4907" y="3734"/>
                        <a:pt x="5311" y="2732"/>
                      </a:cubicBezTo>
                      <a:lnTo>
                        <a:pt x="5637" y="1923"/>
                      </a:lnTo>
                      <a:cubicBezTo>
                        <a:pt x="3955" y="1464"/>
                        <a:pt x="2355" y="817"/>
                        <a:pt x="85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32" name="Google Shape;1732;p209"/>
                <p:cNvSpPr/>
                <p:nvPr/>
              </p:nvSpPr>
              <p:spPr>
                <a:xfrm>
                  <a:off x="7829803" y="3745191"/>
                  <a:ext cx="115839" cy="90182"/>
                </a:xfrm>
                <a:custGeom>
                  <a:rect b="b" l="l" r="r" t="t"/>
                  <a:pathLst>
                    <a:path extrusionOk="0" h="4390" w="5639">
                      <a:moveTo>
                        <a:pt x="4741" y="0"/>
                      </a:moveTo>
                      <a:cubicBezTo>
                        <a:pt x="3258" y="845"/>
                        <a:pt x="1673" y="1529"/>
                        <a:pt x="0" y="2023"/>
                      </a:cubicBezTo>
                      <a:lnTo>
                        <a:pt x="342" y="2823"/>
                      </a:lnTo>
                      <a:cubicBezTo>
                        <a:pt x="759" y="3801"/>
                        <a:pt x="1715" y="4389"/>
                        <a:pt x="2717" y="4389"/>
                      </a:cubicBezTo>
                      <a:cubicBezTo>
                        <a:pt x="3053" y="4389"/>
                        <a:pt x="3394" y="4323"/>
                        <a:pt x="3722" y="4184"/>
                      </a:cubicBezTo>
                      <a:cubicBezTo>
                        <a:pt x="5027" y="3628"/>
                        <a:pt x="5638" y="2110"/>
                        <a:pt x="5082" y="805"/>
                      </a:cubicBezTo>
                      <a:lnTo>
                        <a:pt x="47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33" name="Google Shape;1733;p209"/>
                <p:cNvSpPr/>
                <p:nvPr/>
              </p:nvSpPr>
              <p:spPr>
                <a:xfrm>
                  <a:off x="7203496" y="3476426"/>
                  <a:ext cx="97392" cy="108690"/>
                </a:xfrm>
                <a:custGeom>
                  <a:rect b="b" l="l" r="r" t="t"/>
                  <a:pathLst>
                    <a:path extrusionOk="0" h="5291" w="4741">
                      <a:moveTo>
                        <a:pt x="2718" y="0"/>
                      </a:moveTo>
                      <a:lnTo>
                        <a:pt x="1918" y="341"/>
                      </a:lnTo>
                      <a:cubicBezTo>
                        <a:pt x="612" y="897"/>
                        <a:pt x="1" y="2421"/>
                        <a:pt x="556" y="3720"/>
                      </a:cubicBezTo>
                      <a:cubicBezTo>
                        <a:pt x="974" y="4699"/>
                        <a:pt x="1935" y="5291"/>
                        <a:pt x="2938" y="5291"/>
                      </a:cubicBezTo>
                      <a:cubicBezTo>
                        <a:pt x="3272" y="5291"/>
                        <a:pt x="3611" y="5225"/>
                        <a:pt x="3936" y="5086"/>
                      </a:cubicBezTo>
                      <a:lnTo>
                        <a:pt x="4741" y="4740"/>
                      </a:lnTo>
                      <a:cubicBezTo>
                        <a:pt x="3896" y="3256"/>
                        <a:pt x="3212" y="1671"/>
                        <a:pt x="27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34" name="Google Shape;1734;p209"/>
                <p:cNvSpPr/>
                <p:nvPr/>
              </p:nvSpPr>
              <p:spPr>
                <a:xfrm>
                  <a:off x="8103168" y="3467531"/>
                  <a:ext cx="96365" cy="108731"/>
                </a:xfrm>
                <a:custGeom>
                  <a:rect b="b" l="l" r="r" t="t"/>
                  <a:pathLst>
                    <a:path extrusionOk="0" h="5293" w="4691">
                      <a:moveTo>
                        <a:pt x="1922" y="0"/>
                      </a:moveTo>
                      <a:cubicBezTo>
                        <a:pt x="1463" y="1682"/>
                        <a:pt x="816" y="3287"/>
                        <a:pt x="0" y="4785"/>
                      </a:cubicBezTo>
                      <a:lnTo>
                        <a:pt x="806" y="5107"/>
                      </a:lnTo>
                      <a:cubicBezTo>
                        <a:pt x="1119" y="5233"/>
                        <a:pt x="1443" y="5293"/>
                        <a:pt x="1763" y="5293"/>
                      </a:cubicBezTo>
                      <a:cubicBezTo>
                        <a:pt x="2784" y="5293"/>
                        <a:pt x="3756" y="4682"/>
                        <a:pt x="4159" y="3680"/>
                      </a:cubicBezTo>
                      <a:cubicBezTo>
                        <a:pt x="4690" y="2365"/>
                        <a:pt x="4043" y="856"/>
                        <a:pt x="2728" y="325"/>
                      </a:cubicBezTo>
                      <a:lnTo>
                        <a:pt x="192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35" name="Google Shape;1735;p209"/>
                <p:cNvSpPr/>
                <p:nvPr/>
              </p:nvSpPr>
              <p:spPr>
                <a:xfrm>
                  <a:off x="7820909" y="2853668"/>
                  <a:ext cx="115819" cy="89216"/>
                </a:xfrm>
                <a:custGeom>
                  <a:rect b="b" l="l" r="r" t="t"/>
                  <a:pathLst>
                    <a:path extrusionOk="0" h="4343" w="5638">
                      <a:moveTo>
                        <a:pt x="2729" y="0"/>
                      </a:moveTo>
                      <a:cubicBezTo>
                        <a:pt x="1706" y="0"/>
                        <a:pt x="731" y="612"/>
                        <a:pt x="327" y="1616"/>
                      </a:cubicBezTo>
                      <a:lnTo>
                        <a:pt x="0" y="2422"/>
                      </a:lnTo>
                      <a:cubicBezTo>
                        <a:pt x="1682" y="2881"/>
                        <a:pt x="3289" y="3528"/>
                        <a:pt x="4787" y="4342"/>
                      </a:cubicBezTo>
                      <a:lnTo>
                        <a:pt x="5108" y="3538"/>
                      </a:lnTo>
                      <a:cubicBezTo>
                        <a:pt x="5637" y="2223"/>
                        <a:pt x="4995" y="714"/>
                        <a:pt x="3680" y="183"/>
                      </a:cubicBezTo>
                      <a:cubicBezTo>
                        <a:pt x="3369" y="59"/>
                        <a:pt x="3047" y="0"/>
                        <a:pt x="272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36" name="Google Shape;1736;p209"/>
                <p:cNvSpPr/>
                <p:nvPr/>
              </p:nvSpPr>
              <p:spPr>
                <a:xfrm>
                  <a:off x="7199963" y="3116394"/>
                  <a:ext cx="96344" cy="108773"/>
                </a:xfrm>
                <a:custGeom>
                  <a:rect b="b" l="l" r="r" t="t"/>
                  <a:pathLst>
                    <a:path extrusionOk="0" h="5295" w="4690">
                      <a:moveTo>
                        <a:pt x="2926" y="1"/>
                      </a:moveTo>
                      <a:cubicBezTo>
                        <a:pt x="1905" y="1"/>
                        <a:pt x="933" y="612"/>
                        <a:pt x="530" y="1614"/>
                      </a:cubicBezTo>
                      <a:cubicBezTo>
                        <a:pt x="0" y="2929"/>
                        <a:pt x="647" y="4438"/>
                        <a:pt x="1962" y="4968"/>
                      </a:cubicBezTo>
                      <a:lnTo>
                        <a:pt x="2767" y="5294"/>
                      </a:lnTo>
                      <a:cubicBezTo>
                        <a:pt x="3226" y="3613"/>
                        <a:pt x="3873" y="2011"/>
                        <a:pt x="4689" y="513"/>
                      </a:cubicBezTo>
                      <a:lnTo>
                        <a:pt x="3884" y="187"/>
                      </a:lnTo>
                      <a:cubicBezTo>
                        <a:pt x="3571" y="61"/>
                        <a:pt x="3246" y="1"/>
                        <a:pt x="29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37" name="Google Shape;1737;p209"/>
                <p:cNvSpPr/>
                <p:nvPr/>
              </p:nvSpPr>
              <p:spPr>
                <a:xfrm>
                  <a:off x="8098567" y="3107623"/>
                  <a:ext cx="97392" cy="108649"/>
                </a:xfrm>
                <a:custGeom>
                  <a:rect b="b" l="l" r="r" t="t"/>
                  <a:pathLst>
                    <a:path extrusionOk="0" h="5289" w="4741">
                      <a:moveTo>
                        <a:pt x="1809" y="1"/>
                      </a:moveTo>
                      <a:cubicBezTo>
                        <a:pt x="1473" y="1"/>
                        <a:pt x="1133" y="67"/>
                        <a:pt x="805" y="206"/>
                      </a:cubicBezTo>
                      <a:lnTo>
                        <a:pt x="0" y="548"/>
                      </a:lnTo>
                      <a:cubicBezTo>
                        <a:pt x="847" y="2031"/>
                        <a:pt x="1529" y="3621"/>
                        <a:pt x="2024" y="5288"/>
                      </a:cubicBezTo>
                      <a:lnTo>
                        <a:pt x="2824" y="4946"/>
                      </a:lnTo>
                      <a:cubicBezTo>
                        <a:pt x="4129" y="4391"/>
                        <a:pt x="4741" y="2873"/>
                        <a:pt x="4185" y="1567"/>
                      </a:cubicBezTo>
                      <a:cubicBezTo>
                        <a:pt x="3769" y="589"/>
                        <a:pt x="2812" y="1"/>
                        <a:pt x="18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38" name="Google Shape;1738;p209"/>
                <p:cNvSpPr/>
                <p:nvPr/>
              </p:nvSpPr>
              <p:spPr>
                <a:xfrm>
                  <a:off x="7453855" y="2857304"/>
                  <a:ext cx="115798" cy="90202"/>
                </a:xfrm>
                <a:custGeom>
                  <a:rect b="b" l="l" r="r" t="t"/>
                  <a:pathLst>
                    <a:path extrusionOk="0" h="4391" w="5637">
                      <a:moveTo>
                        <a:pt x="2919" y="1"/>
                      </a:moveTo>
                      <a:cubicBezTo>
                        <a:pt x="2584" y="1"/>
                        <a:pt x="2243" y="66"/>
                        <a:pt x="1916" y="206"/>
                      </a:cubicBezTo>
                      <a:cubicBezTo>
                        <a:pt x="612" y="761"/>
                        <a:pt x="0" y="2285"/>
                        <a:pt x="555" y="3590"/>
                      </a:cubicBezTo>
                      <a:lnTo>
                        <a:pt x="897" y="4390"/>
                      </a:lnTo>
                      <a:cubicBezTo>
                        <a:pt x="2381" y="3544"/>
                        <a:pt x="3965" y="2861"/>
                        <a:pt x="5637" y="2372"/>
                      </a:cubicBezTo>
                      <a:lnTo>
                        <a:pt x="5296" y="1566"/>
                      </a:lnTo>
                      <a:cubicBezTo>
                        <a:pt x="4879" y="589"/>
                        <a:pt x="3922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39" name="Google Shape;1739;p209"/>
                <p:cNvSpPr/>
                <p:nvPr/>
              </p:nvSpPr>
              <p:spPr>
                <a:xfrm>
                  <a:off x="7306532" y="2958286"/>
                  <a:ext cx="108156" cy="103021"/>
                </a:xfrm>
                <a:custGeom>
                  <a:rect b="b" l="l" r="r" t="t"/>
                  <a:pathLst>
                    <a:path extrusionOk="0" h="5015" w="5265">
                      <a:moveTo>
                        <a:pt x="2825" y="1"/>
                      </a:moveTo>
                      <a:cubicBezTo>
                        <a:pt x="2164" y="1"/>
                        <a:pt x="1504" y="252"/>
                        <a:pt x="1004" y="754"/>
                      </a:cubicBezTo>
                      <a:cubicBezTo>
                        <a:pt x="0" y="1752"/>
                        <a:pt x="0" y="3394"/>
                        <a:pt x="1004" y="4398"/>
                      </a:cubicBezTo>
                      <a:lnTo>
                        <a:pt x="1621" y="5015"/>
                      </a:lnTo>
                      <a:cubicBezTo>
                        <a:pt x="2691" y="3664"/>
                        <a:pt x="3915" y="2441"/>
                        <a:pt x="5265" y="1371"/>
                      </a:cubicBezTo>
                      <a:lnTo>
                        <a:pt x="4648" y="754"/>
                      </a:lnTo>
                      <a:cubicBezTo>
                        <a:pt x="4146" y="252"/>
                        <a:pt x="3485" y="1"/>
                        <a:pt x="2825" y="1"/>
                      </a:cubicBezTo>
                      <a:close/>
                    </a:path>
                  </a:pathLst>
                </a:custGeom>
                <a:solidFill>
                  <a:srgbClr val="F2852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0" name="Google Shape;1740;p209"/>
                <p:cNvSpPr/>
                <p:nvPr/>
              </p:nvSpPr>
              <p:spPr>
                <a:xfrm>
                  <a:off x="7646800" y="2819425"/>
                  <a:ext cx="105856" cy="70913"/>
                </a:xfrm>
                <a:custGeom>
                  <a:rect b="b" l="l" r="r" t="t"/>
                  <a:pathLst>
                    <a:path extrusionOk="0" h="3452" w="5153">
                      <a:moveTo>
                        <a:pt x="2534" y="1"/>
                      </a:moveTo>
                      <a:cubicBezTo>
                        <a:pt x="1137" y="26"/>
                        <a:pt x="0" y="1173"/>
                        <a:pt x="0" y="2575"/>
                      </a:cubicBezTo>
                      <a:lnTo>
                        <a:pt x="0" y="3452"/>
                      </a:lnTo>
                      <a:cubicBezTo>
                        <a:pt x="831" y="3355"/>
                        <a:pt x="1678" y="3304"/>
                        <a:pt x="2534" y="3299"/>
                      </a:cubicBezTo>
                      <a:lnTo>
                        <a:pt x="2579" y="3299"/>
                      </a:lnTo>
                      <a:cubicBezTo>
                        <a:pt x="3451" y="3299"/>
                        <a:pt x="4308" y="3355"/>
                        <a:pt x="5153" y="3452"/>
                      </a:cubicBezTo>
                      <a:lnTo>
                        <a:pt x="5153" y="2575"/>
                      </a:lnTo>
                      <a:cubicBezTo>
                        <a:pt x="5153" y="1158"/>
                        <a:pt x="3997" y="1"/>
                        <a:pt x="2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1" name="Google Shape;1741;p209"/>
                <p:cNvSpPr/>
                <p:nvPr/>
              </p:nvSpPr>
              <p:spPr>
                <a:xfrm>
                  <a:off x="7984768" y="2958286"/>
                  <a:ext cx="108177" cy="103021"/>
                </a:xfrm>
                <a:custGeom>
                  <a:rect b="b" l="l" r="r" t="t"/>
                  <a:pathLst>
                    <a:path extrusionOk="0" h="5015" w="5266">
                      <a:moveTo>
                        <a:pt x="2442" y="1"/>
                      </a:moveTo>
                      <a:cubicBezTo>
                        <a:pt x="1780" y="1"/>
                        <a:pt x="1119" y="252"/>
                        <a:pt x="617" y="754"/>
                      </a:cubicBezTo>
                      <a:lnTo>
                        <a:pt x="0" y="1371"/>
                      </a:lnTo>
                      <a:cubicBezTo>
                        <a:pt x="1351" y="2441"/>
                        <a:pt x="2574" y="3664"/>
                        <a:pt x="3644" y="5015"/>
                      </a:cubicBezTo>
                      <a:lnTo>
                        <a:pt x="4266" y="4398"/>
                      </a:lnTo>
                      <a:cubicBezTo>
                        <a:pt x="5265" y="3394"/>
                        <a:pt x="5265" y="1752"/>
                        <a:pt x="4266" y="754"/>
                      </a:cubicBezTo>
                      <a:cubicBezTo>
                        <a:pt x="3764" y="252"/>
                        <a:pt x="3103" y="1"/>
                        <a:pt x="2442" y="1"/>
                      </a:cubicBezTo>
                      <a:close/>
                    </a:path>
                  </a:pathLst>
                </a:custGeom>
                <a:solidFill>
                  <a:srgbClr val="F2852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2" name="Google Shape;1742;p209"/>
                <p:cNvSpPr/>
                <p:nvPr/>
              </p:nvSpPr>
              <p:spPr>
                <a:xfrm>
                  <a:off x="8155734" y="3293380"/>
                  <a:ext cx="70995" cy="105897"/>
                </a:xfrm>
                <a:custGeom>
                  <a:rect b="b" l="l" r="r" t="t"/>
                  <a:pathLst>
                    <a:path extrusionOk="0" h="5155" w="3456">
                      <a:moveTo>
                        <a:pt x="0" y="1"/>
                      </a:moveTo>
                      <a:cubicBezTo>
                        <a:pt x="97" y="847"/>
                        <a:pt x="153" y="1709"/>
                        <a:pt x="153" y="2581"/>
                      </a:cubicBezTo>
                      <a:cubicBezTo>
                        <a:pt x="153" y="3452"/>
                        <a:pt x="97" y="4308"/>
                        <a:pt x="0" y="5154"/>
                      </a:cubicBezTo>
                      <a:lnTo>
                        <a:pt x="877" y="5154"/>
                      </a:lnTo>
                      <a:cubicBezTo>
                        <a:pt x="2294" y="5154"/>
                        <a:pt x="3456" y="3997"/>
                        <a:pt x="3456" y="2581"/>
                      </a:cubicBezTo>
                      <a:cubicBezTo>
                        <a:pt x="3456" y="1163"/>
                        <a:pt x="2294" y="1"/>
                        <a:pt x="877" y="1"/>
                      </a:cubicBezTo>
                      <a:close/>
                    </a:path>
                  </a:pathLst>
                </a:custGeom>
                <a:solidFill>
                  <a:srgbClr val="F2852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3" name="Google Shape;1743;p209"/>
                <p:cNvSpPr/>
                <p:nvPr/>
              </p:nvSpPr>
              <p:spPr>
                <a:xfrm>
                  <a:off x="7306532" y="3631350"/>
                  <a:ext cx="108156" cy="103062"/>
                </a:xfrm>
                <a:custGeom>
                  <a:rect b="b" l="l" r="r" t="t"/>
                  <a:pathLst>
                    <a:path extrusionOk="0" h="5017" w="5265">
                      <a:moveTo>
                        <a:pt x="1621" y="1"/>
                      </a:moveTo>
                      <a:lnTo>
                        <a:pt x="1004" y="623"/>
                      </a:lnTo>
                      <a:cubicBezTo>
                        <a:pt x="0" y="1621"/>
                        <a:pt x="0" y="3263"/>
                        <a:pt x="1004" y="4267"/>
                      </a:cubicBezTo>
                      <a:cubicBezTo>
                        <a:pt x="1504" y="4767"/>
                        <a:pt x="2164" y="5017"/>
                        <a:pt x="2825" y="5017"/>
                      </a:cubicBezTo>
                      <a:cubicBezTo>
                        <a:pt x="3485" y="5017"/>
                        <a:pt x="4146" y="4767"/>
                        <a:pt x="4648" y="4267"/>
                      </a:cubicBezTo>
                      <a:lnTo>
                        <a:pt x="5265" y="3646"/>
                      </a:lnTo>
                      <a:cubicBezTo>
                        <a:pt x="3915" y="2576"/>
                        <a:pt x="2691" y="1352"/>
                        <a:pt x="1621" y="1"/>
                      </a:cubicBezTo>
                      <a:close/>
                    </a:path>
                  </a:pathLst>
                </a:custGeom>
                <a:solidFill>
                  <a:srgbClr val="F2852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4" name="Google Shape;1744;p209"/>
                <p:cNvSpPr/>
                <p:nvPr/>
              </p:nvSpPr>
              <p:spPr>
                <a:xfrm>
                  <a:off x="7646800" y="3802441"/>
                  <a:ext cx="105856" cy="70913"/>
                </a:xfrm>
                <a:custGeom>
                  <a:rect b="b" l="l" r="r" t="t"/>
                  <a:pathLst>
                    <a:path extrusionOk="0" h="3452" w="5153">
                      <a:moveTo>
                        <a:pt x="0" y="1"/>
                      </a:moveTo>
                      <a:lnTo>
                        <a:pt x="0" y="872"/>
                      </a:lnTo>
                      <a:cubicBezTo>
                        <a:pt x="0" y="2274"/>
                        <a:pt x="1137" y="3426"/>
                        <a:pt x="2534" y="3446"/>
                      </a:cubicBezTo>
                      <a:cubicBezTo>
                        <a:pt x="2549" y="3446"/>
                        <a:pt x="2560" y="3452"/>
                        <a:pt x="2579" y="3452"/>
                      </a:cubicBezTo>
                      <a:cubicBezTo>
                        <a:pt x="3997" y="3452"/>
                        <a:pt x="5153" y="2290"/>
                        <a:pt x="5153" y="872"/>
                      </a:cubicBezTo>
                      <a:lnTo>
                        <a:pt x="5153" y="1"/>
                      </a:lnTo>
                      <a:cubicBezTo>
                        <a:pt x="4308" y="93"/>
                        <a:pt x="3451" y="154"/>
                        <a:pt x="2579" y="154"/>
                      </a:cubicBezTo>
                      <a:cubicBezTo>
                        <a:pt x="2564" y="154"/>
                        <a:pt x="2549" y="149"/>
                        <a:pt x="2534" y="149"/>
                      </a:cubicBezTo>
                      <a:cubicBezTo>
                        <a:pt x="1678" y="149"/>
                        <a:pt x="831" y="9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5" name="Google Shape;1745;p209"/>
                <p:cNvSpPr/>
                <p:nvPr/>
              </p:nvSpPr>
              <p:spPr>
                <a:xfrm>
                  <a:off x="7984768" y="3631350"/>
                  <a:ext cx="108177" cy="103062"/>
                </a:xfrm>
                <a:custGeom>
                  <a:rect b="b" l="l" r="r" t="t"/>
                  <a:pathLst>
                    <a:path extrusionOk="0" h="5017" w="5266">
                      <a:moveTo>
                        <a:pt x="3644" y="1"/>
                      </a:moveTo>
                      <a:cubicBezTo>
                        <a:pt x="2574" y="1352"/>
                        <a:pt x="1351" y="2576"/>
                        <a:pt x="0" y="3646"/>
                      </a:cubicBezTo>
                      <a:lnTo>
                        <a:pt x="617" y="4267"/>
                      </a:lnTo>
                      <a:cubicBezTo>
                        <a:pt x="1119" y="4767"/>
                        <a:pt x="1780" y="5017"/>
                        <a:pt x="2442" y="5017"/>
                      </a:cubicBezTo>
                      <a:cubicBezTo>
                        <a:pt x="3103" y="5017"/>
                        <a:pt x="3764" y="4767"/>
                        <a:pt x="4266" y="4267"/>
                      </a:cubicBezTo>
                      <a:cubicBezTo>
                        <a:pt x="5265" y="3263"/>
                        <a:pt x="5265" y="1621"/>
                        <a:pt x="4266" y="623"/>
                      </a:cubicBezTo>
                      <a:lnTo>
                        <a:pt x="3644" y="1"/>
                      </a:lnTo>
                      <a:close/>
                    </a:path>
                  </a:pathLst>
                </a:custGeom>
                <a:solidFill>
                  <a:srgbClr val="F2852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6" name="Google Shape;1746;p209"/>
                <p:cNvSpPr/>
                <p:nvPr/>
              </p:nvSpPr>
              <p:spPr>
                <a:xfrm>
                  <a:off x="7240573" y="2887171"/>
                  <a:ext cx="918373" cy="918476"/>
                </a:xfrm>
                <a:custGeom>
                  <a:rect b="b" l="l" r="r" t="t"/>
                  <a:pathLst>
                    <a:path extrusionOk="0" h="44711" w="44706">
                      <a:moveTo>
                        <a:pt x="22355" y="1040"/>
                      </a:moveTo>
                      <a:cubicBezTo>
                        <a:pt x="23533" y="1040"/>
                        <a:pt x="24491" y="2003"/>
                        <a:pt x="24491" y="3181"/>
                      </a:cubicBezTo>
                      <a:lnTo>
                        <a:pt x="24491" y="6576"/>
                      </a:lnTo>
                      <a:cubicBezTo>
                        <a:pt x="24599" y="6590"/>
                        <a:pt x="24690" y="6611"/>
                        <a:pt x="24797" y="6632"/>
                      </a:cubicBezTo>
                      <a:cubicBezTo>
                        <a:pt x="24990" y="6656"/>
                        <a:pt x="25184" y="6693"/>
                        <a:pt x="25378" y="6724"/>
                      </a:cubicBezTo>
                      <a:cubicBezTo>
                        <a:pt x="25577" y="6764"/>
                        <a:pt x="25770" y="6809"/>
                        <a:pt x="25964" y="6856"/>
                      </a:cubicBezTo>
                      <a:cubicBezTo>
                        <a:pt x="26060" y="6877"/>
                        <a:pt x="26158" y="6896"/>
                        <a:pt x="26260" y="6922"/>
                      </a:cubicBezTo>
                      <a:lnTo>
                        <a:pt x="27528" y="3767"/>
                      </a:lnTo>
                      <a:cubicBezTo>
                        <a:pt x="27859" y="2935"/>
                        <a:pt x="28668" y="2426"/>
                        <a:pt x="29518" y="2426"/>
                      </a:cubicBezTo>
                      <a:cubicBezTo>
                        <a:pt x="29783" y="2426"/>
                        <a:pt x="30051" y="2475"/>
                        <a:pt x="30311" y="2579"/>
                      </a:cubicBezTo>
                      <a:cubicBezTo>
                        <a:pt x="31402" y="3023"/>
                        <a:pt x="31938" y="4277"/>
                        <a:pt x="31499" y="5367"/>
                      </a:cubicBezTo>
                      <a:lnTo>
                        <a:pt x="30230" y="8517"/>
                      </a:lnTo>
                      <a:cubicBezTo>
                        <a:pt x="30235" y="8522"/>
                        <a:pt x="30250" y="8533"/>
                        <a:pt x="30256" y="8533"/>
                      </a:cubicBezTo>
                      <a:cubicBezTo>
                        <a:pt x="30424" y="8634"/>
                        <a:pt x="30592" y="8742"/>
                        <a:pt x="30760" y="8844"/>
                      </a:cubicBezTo>
                      <a:cubicBezTo>
                        <a:pt x="30892" y="8930"/>
                        <a:pt x="31035" y="9011"/>
                        <a:pt x="31167" y="9093"/>
                      </a:cubicBezTo>
                      <a:cubicBezTo>
                        <a:pt x="31188" y="9109"/>
                        <a:pt x="31198" y="9119"/>
                        <a:pt x="31219" y="9129"/>
                      </a:cubicBezTo>
                      <a:cubicBezTo>
                        <a:pt x="31479" y="9307"/>
                        <a:pt x="31744" y="9491"/>
                        <a:pt x="31993" y="9684"/>
                      </a:cubicBezTo>
                      <a:lnTo>
                        <a:pt x="34399" y="7284"/>
                      </a:lnTo>
                      <a:cubicBezTo>
                        <a:pt x="34815" y="6866"/>
                        <a:pt x="35363" y="6657"/>
                        <a:pt x="35911" y="6657"/>
                      </a:cubicBezTo>
                      <a:cubicBezTo>
                        <a:pt x="36459" y="6657"/>
                        <a:pt x="37007" y="6866"/>
                        <a:pt x="37422" y="7284"/>
                      </a:cubicBezTo>
                      <a:cubicBezTo>
                        <a:pt x="38257" y="8115"/>
                        <a:pt x="38257" y="9481"/>
                        <a:pt x="37422" y="10312"/>
                      </a:cubicBezTo>
                      <a:lnTo>
                        <a:pt x="35021" y="12718"/>
                      </a:lnTo>
                      <a:cubicBezTo>
                        <a:pt x="35082" y="12798"/>
                        <a:pt x="35138" y="12880"/>
                        <a:pt x="35204" y="12967"/>
                      </a:cubicBezTo>
                      <a:cubicBezTo>
                        <a:pt x="35317" y="13125"/>
                        <a:pt x="35434" y="13283"/>
                        <a:pt x="35547" y="13445"/>
                      </a:cubicBezTo>
                      <a:cubicBezTo>
                        <a:pt x="35653" y="13609"/>
                        <a:pt x="35755" y="13772"/>
                        <a:pt x="35852" y="13935"/>
                      </a:cubicBezTo>
                      <a:cubicBezTo>
                        <a:pt x="35914" y="14022"/>
                        <a:pt x="35969" y="14113"/>
                        <a:pt x="36030" y="14200"/>
                      </a:cubicBezTo>
                      <a:lnTo>
                        <a:pt x="39155" y="12871"/>
                      </a:lnTo>
                      <a:cubicBezTo>
                        <a:pt x="39427" y="12754"/>
                        <a:pt x="39710" y="12699"/>
                        <a:pt x="39989" y="12699"/>
                      </a:cubicBezTo>
                      <a:cubicBezTo>
                        <a:pt x="40822" y="12699"/>
                        <a:pt x="41618" y="13189"/>
                        <a:pt x="41958" y="14002"/>
                      </a:cubicBezTo>
                      <a:cubicBezTo>
                        <a:pt x="42421" y="15082"/>
                        <a:pt x="41913" y="16346"/>
                        <a:pt x="40831" y="16809"/>
                      </a:cubicBezTo>
                      <a:lnTo>
                        <a:pt x="37707" y="18140"/>
                      </a:lnTo>
                      <a:cubicBezTo>
                        <a:pt x="37789" y="18446"/>
                        <a:pt x="37865" y="18752"/>
                        <a:pt x="37926" y="19068"/>
                      </a:cubicBezTo>
                      <a:cubicBezTo>
                        <a:pt x="37932" y="19088"/>
                        <a:pt x="37937" y="19103"/>
                        <a:pt x="37942" y="19129"/>
                      </a:cubicBezTo>
                      <a:cubicBezTo>
                        <a:pt x="37972" y="19282"/>
                        <a:pt x="37998" y="19446"/>
                        <a:pt x="38024" y="19603"/>
                      </a:cubicBezTo>
                      <a:cubicBezTo>
                        <a:pt x="38059" y="19797"/>
                        <a:pt x="38095" y="19985"/>
                        <a:pt x="38125" y="20184"/>
                      </a:cubicBezTo>
                      <a:lnTo>
                        <a:pt x="38125" y="20210"/>
                      </a:lnTo>
                      <a:lnTo>
                        <a:pt x="41525" y="20210"/>
                      </a:lnTo>
                      <a:cubicBezTo>
                        <a:pt x="42703" y="20210"/>
                        <a:pt x="43670" y="21178"/>
                        <a:pt x="43670" y="22356"/>
                      </a:cubicBezTo>
                      <a:cubicBezTo>
                        <a:pt x="43670" y="23532"/>
                        <a:pt x="42703" y="24496"/>
                        <a:pt x="41525" y="24496"/>
                      </a:cubicBezTo>
                      <a:lnTo>
                        <a:pt x="38125" y="24496"/>
                      </a:lnTo>
                      <a:cubicBezTo>
                        <a:pt x="38116" y="24593"/>
                        <a:pt x="38095" y="24685"/>
                        <a:pt x="38079" y="24781"/>
                      </a:cubicBezTo>
                      <a:cubicBezTo>
                        <a:pt x="38048" y="24986"/>
                        <a:pt x="38018" y="25184"/>
                        <a:pt x="37977" y="25383"/>
                      </a:cubicBezTo>
                      <a:cubicBezTo>
                        <a:pt x="37942" y="25577"/>
                        <a:pt x="37895" y="25765"/>
                        <a:pt x="37855" y="25959"/>
                      </a:cubicBezTo>
                      <a:cubicBezTo>
                        <a:pt x="37829" y="26056"/>
                        <a:pt x="37810" y="26158"/>
                        <a:pt x="37789" y="26254"/>
                      </a:cubicBezTo>
                      <a:lnTo>
                        <a:pt x="40939" y="27524"/>
                      </a:lnTo>
                      <a:cubicBezTo>
                        <a:pt x="42030" y="27967"/>
                        <a:pt x="42565" y="29221"/>
                        <a:pt x="42127" y="30312"/>
                      </a:cubicBezTo>
                      <a:cubicBezTo>
                        <a:pt x="41792" y="31144"/>
                        <a:pt x="40983" y="31653"/>
                        <a:pt x="40132" y="31653"/>
                      </a:cubicBezTo>
                      <a:cubicBezTo>
                        <a:pt x="39867" y="31653"/>
                        <a:pt x="39598" y="31603"/>
                        <a:pt x="39339" y="31500"/>
                      </a:cubicBezTo>
                      <a:lnTo>
                        <a:pt x="36189" y="30230"/>
                      </a:lnTo>
                      <a:cubicBezTo>
                        <a:pt x="36183" y="30241"/>
                        <a:pt x="36178" y="30246"/>
                        <a:pt x="36173" y="30255"/>
                      </a:cubicBezTo>
                      <a:cubicBezTo>
                        <a:pt x="36071" y="30434"/>
                        <a:pt x="35959" y="30613"/>
                        <a:pt x="35846" y="30785"/>
                      </a:cubicBezTo>
                      <a:cubicBezTo>
                        <a:pt x="35771" y="30914"/>
                        <a:pt x="35693" y="31041"/>
                        <a:pt x="35613" y="31168"/>
                      </a:cubicBezTo>
                      <a:cubicBezTo>
                        <a:pt x="35592" y="31199"/>
                        <a:pt x="35566" y="31229"/>
                        <a:pt x="35547" y="31265"/>
                      </a:cubicBezTo>
                      <a:cubicBezTo>
                        <a:pt x="35378" y="31509"/>
                        <a:pt x="35204" y="31754"/>
                        <a:pt x="35021" y="31994"/>
                      </a:cubicBezTo>
                      <a:lnTo>
                        <a:pt x="37422" y="34394"/>
                      </a:lnTo>
                      <a:cubicBezTo>
                        <a:pt x="38257" y="35230"/>
                        <a:pt x="38257" y="36591"/>
                        <a:pt x="37422" y="37427"/>
                      </a:cubicBezTo>
                      <a:cubicBezTo>
                        <a:pt x="37007" y="37843"/>
                        <a:pt x="36459" y="38050"/>
                        <a:pt x="35911" y="38050"/>
                      </a:cubicBezTo>
                      <a:cubicBezTo>
                        <a:pt x="35363" y="38050"/>
                        <a:pt x="34815" y="37843"/>
                        <a:pt x="34399" y="37427"/>
                      </a:cubicBezTo>
                      <a:lnTo>
                        <a:pt x="31993" y="35021"/>
                      </a:lnTo>
                      <a:cubicBezTo>
                        <a:pt x="31912" y="35087"/>
                        <a:pt x="31826" y="35144"/>
                        <a:pt x="31739" y="35205"/>
                      </a:cubicBezTo>
                      <a:cubicBezTo>
                        <a:pt x="31581" y="35322"/>
                        <a:pt x="31423" y="35440"/>
                        <a:pt x="31259" y="35541"/>
                      </a:cubicBezTo>
                      <a:cubicBezTo>
                        <a:pt x="31101" y="35654"/>
                        <a:pt x="30939" y="35755"/>
                        <a:pt x="30776" y="35852"/>
                      </a:cubicBezTo>
                      <a:cubicBezTo>
                        <a:pt x="30684" y="35908"/>
                        <a:pt x="30602" y="35974"/>
                        <a:pt x="30506" y="36026"/>
                      </a:cubicBezTo>
                      <a:lnTo>
                        <a:pt x="31840" y="39155"/>
                      </a:lnTo>
                      <a:cubicBezTo>
                        <a:pt x="32299" y="40235"/>
                        <a:pt x="31790" y="41500"/>
                        <a:pt x="30704" y="41963"/>
                      </a:cubicBezTo>
                      <a:cubicBezTo>
                        <a:pt x="30433" y="42078"/>
                        <a:pt x="30151" y="42133"/>
                        <a:pt x="29873" y="42133"/>
                      </a:cubicBezTo>
                      <a:cubicBezTo>
                        <a:pt x="29041" y="42133"/>
                        <a:pt x="28244" y="41645"/>
                        <a:pt x="27895" y="40832"/>
                      </a:cubicBezTo>
                      <a:lnTo>
                        <a:pt x="26566" y="37708"/>
                      </a:lnTo>
                      <a:cubicBezTo>
                        <a:pt x="26265" y="37794"/>
                        <a:pt x="25959" y="37865"/>
                        <a:pt x="25653" y="37927"/>
                      </a:cubicBezTo>
                      <a:cubicBezTo>
                        <a:pt x="25627" y="37931"/>
                        <a:pt x="25602" y="37936"/>
                        <a:pt x="25582" y="37947"/>
                      </a:cubicBezTo>
                      <a:cubicBezTo>
                        <a:pt x="25424" y="37978"/>
                        <a:pt x="25265" y="37997"/>
                        <a:pt x="25107" y="38028"/>
                      </a:cubicBezTo>
                      <a:cubicBezTo>
                        <a:pt x="24914" y="38064"/>
                        <a:pt x="24721" y="38100"/>
                        <a:pt x="24526" y="38125"/>
                      </a:cubicBezTo>
                      <a:cubicBezTo>
                        <a:pt x="24517" y="38125"/>
                        <a:pt x="24501" y="38131"/>
                        <a:pt x="24491" y="38131"/>
                      </a:cubicBezTo>
                      <a:lnTo>
                        <a:pt x="24491" y="41525"/>
                      </a:lnTo>
                      <a:cubicBezTo>
                        <a:pt x="24491" y="42707"/>
                        <a:pt x="23533" y="43666"/>
                        <a:pt x="22355" y="43666"/>
                      </a:cubicBezTo>
                      <a:lnTo>
                        <a:pt x="22310" y="43666"/>
                      </a:lnTo>
                      <a:cubicBezTo>
                        <a:pt x="21153" y="43640"/>
                        <a:pt x="20214" y="42692"/>
                        <a:pt x="20214" y="41525"/>
                      </a:cubicBezTo>
                      <a:lnTo>
                        <a:pt x="20214" y="38131"/>
                      </a:lnTo>
                      <a:cubicBezTo>
                        <a:pt x="20113" y="38115"/>
                        <a:pt x="20016" y="38094"/>
                        <a:pt x="19913" y="38079"/>
                      </a:cubicBezTo>
                      <a:cubicBezTo>
                        <a:pt x="19720" y="38049"/>
                        <a:pt x="19522" y="38018"/>
                        <a:pt x="19328" y="37983"/>
                      </a:cubicBezTo>
                      <a:cubicBezTo>
                        <a:pt x="19129" y="37941"/>
                        <a:pt x="18935" y="37901"/>
                        <a:pt x="18746" y="37849"/>
                      </a:cubicBezTo>
                      <a:cubicBezTo>
                        <a:pt x="18645" y="37830"/>
                        <a:pt x="18548" y="37814"/>
                        <a:pt x="18452" y="37788"/>
                      </a:cubicBezTo>
                      <a:lnTo>
                        <a:pt x="17182" y="40938"/>
                      </a:lnTo>
                      <a:cubicBezTo>
                        <a:pt x="16848" y="41773"/>
                        <a:pt x="16041" y="42280"/>
                        <a:pt x="15191" y="42280"/>
                      </a:cubicBezTo>
                      <a:cubicBezTo>
                        <a:pt x="14925" y="42280"/>
                        <a:pt x="14655" y="42231"/>
                        <a:pt x="14394" y="42126"/>
                      </a:cubicBezTo>
                      <a:cubicBezTo>
                        <a:pt x="13303" y="41688"/>
                        <a:pt x="12768" y="40434"/>
                        <a:pt x="13206" y="39338"/>
                      </a:cubicBezTo>
                      <a:lnTo>
                        <a:pt x="14476" y="36188"/>
                      </a:lnTo>
                      <a:cubicBezTo>
                        <a:pt x="14470" y="36183"/>
                        <a:pt x="14460" y="36179"/>
                        <a:pt x="14450" y="36174"/>
                      </a:cubicBezTo>
                      <a:cubicBezTo>
                        <a:pt x="14282" y="36076"/>
                        <a:pt x="14114" y="35969"/>
                        <a:pt x="13945" y="35862"/>
                      </a:cubicBezTo>
                      <a:cubicBezTo>
                        <a:pt x="13813" y="35781"/>
                        <a:pt x="13670" y="35699"/>
                        <a:pt x="13538" y="35612"/>
                      </a:cubicBezTo>
                      <a:cubicBezTo>
                        <a:pt x="13517" y="35602"/>
                        <a:pt x="13507" y="35586"/>
                        <a:pt x="13486" y="35577"/>
                      </a:cubicBezTo>
                      <a:cubicBezTo>
                        <a:pt x="13222" y="35398"/>
                        <a:pt x="12962" y="35215"/>
                        <a:pt x="12712" y="35026"/>
                      </a:cubicBezTo>
                      <a:lnTo>
                        <a:pt x="10306" y="37427"/>
                      </a:lnTo>
                      <a:cubicBezTo>
                        <a:pt x="9891" y="37843"/>
                        <a:pt x="9343" y="38050"/>
                        <a:pt x="8795" y="38050"/>
                      </a:cubicBezTo>
                      <a:cubicBezTo>
                        <a:pt x="8247" y="38050"/>
                        <a:pt x="7699" y="37843"/>
                        <a:pt x="7283" y="37427"/>
                      </a:cubicBezTo>
                      <a:cubicBezTo>
                        <a:pt x="6448" y="36591"/>
                        <a:pt x="6448" y="35230"/>
                        <a:pt x="7283" y="34394"/>
                      </a:cubicBezTo>
                      <a:lnTo>
                        <a:pt x="9685" y="31994"/>
                      </a:lnTo>
                      <a:cubicBezTo>
                        <a:pt x="9623" y="31912"/>
                        <a:pt x="9567" y="31825"/>
                        <a:pt x="9501" y="31739"/>
                      </a:cubicBezTo>
                      <a:cubicBezTo>
                        <a:pt x="9389" y="31580"/>
                        <a:pt x="9271" y="31427"/>
                        <a:pt x="9165" y="31265"/>
                      </a:cubicBezTo>
                      <a:cubicBezTo>
                        <a:pt x="9052" y="31102"/>
                        <a:pt x="8956" y="30938"/>
                        <a:pt x="8854" y="30770"/>
                      </a:cubicBezTo>
                      <a:cubicBezTo>
                        <a:pt x="8793" y="30684"/>
                        <a:pt x="8737" y="30597"/>
                        <a:pt x="8680" y="30505"/>
                      </a:cubicBezTo>
                      <a:lnTo>
                        <a:pt x="5556" y="31836"/>
                      </a:lnTo>
                      <a:cubicBezTo>
                        <a:pt x="5283" y="31952"/>
                        <a:pt x="4999" y="32007"/>
                        <a:pt x="4720" y="32007"/>
                      </a:cubicBezTo>
                      <a:cubicBezTo>
                        <a:pt x="3886" y="32007"/>
                        <a:pt x="3090" y="31518"/>
                        <a:pt x="2743" y="30709"/>
                      </a:cubicBezTo>
                      <a:cubicBezTo>
                        <a:pt x="2284" y="29623"/>
                        <a:pt x="2794" y="28359"/>
                        <a:pt x="3874" y="27901"/>
                      </a:cubicBezTo>
                      <a:lnTo>
                        <a:pt x="6998" y="26565"/>
                      </a:lnTo>
                      <a:cubicBezTo>
                        <a:pt x="6916" y="26265"/>
                        <a:pt x="6845" y="25953"/>
                        <a:pt x="6779" y="25643"/>
                      </a:cubicBezTo>
                      <a:cubicBezTo>
                        <a:pt x="6774" y="25623"/>
                        <a:pt x="6763" y="25602"/>
                        <a:pt x="6763" y="25581"/>
                      </a:cubicBezTo>
                      <a:cubicBezTo>
                        <a:pt x="6728" y="25424"/>
                        <a:pt x="6708" y="25261"/>
                        <a:pt x="6683" y="25103"/>
                      </a:cubicBezTo>
                      <a:cubicBezTo>
                        <a:pt x="6647" y="24909"/>
                        <a:pt x="6611" y="24720"/>
                        <a:pt x="6580" y="24527"/>
                      </a:cubicBezTo>
                      <a:lnTo>
                        <a:pt x="6580" y="24496"/>
                      </a:lnTo>
                      <a:lnTo>
                        <a:pt x="3176" y="24496"/>
                      </a:lnTo>
                      <a:cubicBezTo>
                        <a:pt x="2004" y="24496"/>
                        <a:pt x="1040" y="23532"/>
                        <a:pt x="1040" y="22356"/>
                      </a:cubicBezTo>
                      <a:cubicBezTo>
                        <a:pt x="1040" y="21178"/>
                        <a:pt x="2004" y="20210"/>
                        <a:pt x="3176" y="20210"/>
                      </a:cubicBezTo>
                      <a:lnTo>
                        <a:pt x="6580" y="20210"/>
                      </a:lnTo>
                      <a:cubicBezTo>
                        <a:pt x="6591" y="20112"/>
                        <a:pt x="6611" y="20021"/>
                        <a:pt x="6626" y="19924"/>
                      </a:cubicBezTo>
                      <a:cubicBezTo>
                        <a:pt x="6657" y="19726"/>
                        <a:pt x="6688" y="19526"/>
                        <a:pt x="6728" y="19328"/>
                      </a:cubicBezTo>
                      <a:cubicBezTo>
                        <a:pt x="6763" y="19129"/>
                        <a:pt x="6810" y="18940"/>
                        <a:pt x="6850" y="18752"/>
                      </a:cubicBezTo>
                      <a:cubicBezTo>
                        <a:pt x="6876" y="18650"/>
                        <a:pt x="6897" y="18553"/>
                        <a:pt x="6916" y="18451"/>
                      </a:cubicBezTo>
                      <a:lnTo>
                        <a:pt x="3766" y="17183"/>
                      </a:lnTo>
                      <a:cubicBezTo>
                        <a:pt x="2677" y="16743"/>
                        <a:pt x="2141" y="15490"/>
                        <a:pt x="2580" y="14394"/>
                      </a:cubicBezTo>
                      <a:cubicBezTo>
                        <a:pt x="2914" y="13562"/>
                        <a:pt x="3722" y="13053"/>
                        <a:pt x="4574" y="13053"/>
                      </a:cubicBezTo>
                      <a:cubicBezTo>
                        <a:pt x="4838" y="13053"/>
                        <a:pt x="5108" y="13103"/>
                        <a:pt x="5368" y="13207"/>
                      </a:cubicBezTo>
                      <a:lnTo>
                        <a:pt x="8518" y="14475"/>
                      </a:lnTo>
                      <a:cubicBezTo>
                        <a:pt x="8522" y="14471"/>
                        <a:pt x="8527" y="14466"/>
                        <a:pt x="8532" y="14450"/>
                      </a:cubicBezTo>
                      <a:cubicBezTo>
                        <a:pt x="8635" y="14277"/>
                        <a:pt x="8746" y="14099"/>
                        <a:pt x="8854" y="13925"/>
                      </a:cubicBezTo>
                      <a:cubicBezTo>
                        <a:pt x="8935" y="13793"/>
                        <a:pt x="9012" y="13666"/>
                        <a:pt x="9094" y="13543"/>
                      </a:cubicBezTo>
                      <a:cubicBezTo>
                        <a:pt x="9113" y="13513"/>
                        <a:pt x="9134" y="13487"/>
                        <a:pt x="9160" y="13457"/>
                      </a:cubicBezTo>
                      <a:cubicBezTo>
                        <a:pt x="9323" y="13201"/>
                        <a:pt x="9496" y="12951"/>
                        <a:pt x="9685" y="12712"/>
                      </a:cubicBezTo>
                      <a:lnTo>
                        <a:pt x="7283" y="10312"/>
                      </a:lnTo>
                      <a:cubicBezTo>
                        <a:pt x="6448" y="9481"/>
                        <a:pt x="6448" y="8115"/>
                        <a:pt x="7283" y="7284"/>
                      </a:cubicBezTo>
                      <a:cubicBezTo>
                        <a:pt x="7699" y="6866"/>
                        <a:pt x="8247" y="6657"/>
                        <a:pt x="8795" y="6657"/>
                      </a:cubicBezTo>
                      <a:cubicBezTo>
                        <a:pt x="9343" y="6657"/>
                        <a:pt x="9891" y="6866"/>
                        <a:pt x="10306" y="7284"/>
                      </a:cubicBezTo>
                      <a:lnTo>
                        <a:pt x="12712" y="9684"/>
                      </a:lnTo>
                      <a:cubicBezTo>
                        <a:pt x="12794" y="9623"/>
                        <a:pt x="12880" y="9568"/>
                        <a:pt x="12962" y="9507"/>
                      </a:cubicBezTo>
                      <a:cubicBezTo>
                        <a:pt x="13119" y="9389"/>
                        <a:pt x="13283" y="9272"/>
                        <a:pt x="13446" y="9164"/>
                      </a:cubicBezTo>
                      <a:cubicBezTo>
                        <a:pt x="13599" y="9058"/>
                        <a:pt x="13767" y="8956"/>
                        <a:pt x="13926" y="8858"/>
                      </a:cubicBezTo>
                      <a:cubicBezTo>
                        <a:pt x="14017" y="8803"/>
                        <a:pt x="14103" y="8736"/>
                        <a:pt x="14201" y="8681"/>
                      </a:cubicBezTo>
                      <a:lnTo>
                        <a:pt x="12870" y="5551"/>
                      </a:lnTo>
                      <a:cubicBezTo>
                        <a:pt x="12406" y="4470"/>
                        <a:pt x="12916" y="3207"/>
                        <a:pt x="13997" y="2742"/>
                      </a:cubicBezTo>
                      <a:cubicBezTo>
                        <a:pt x="14267" y="2628"/>
                        <a:pt x="14549" y="2573"/>
                        <a:pt x="14827" y="2573"/>
                      </a:cubicBezTo>
                      <a:cubicBezTo>
                        <a:pt x="15663" y="2573"/>
                        <a:pt x="16462" y="3063"/>
                        <a:pt x="16810" y="3874"/>
                      </a:cubicBezTo>
                      <a:lnTo>
                        <a:pt x="18135" y="6999"/>
                      </a:lnTo>
                      <a:cubicBezTo>
                        <a:pt x="18441" y="6917"/>
                        <a:pt x="18757" y="6840"/>
                        <a:pt x="19068" y="6779"/>
                      </a:cubicBezTo>
                      <a:cubicBezTo>
                        <a:pt x="19088" y="6774"/>
                        <a:pt x="19109" y="6769"/>
                        <a:pt x="19124" y="6764"/>
                      </a:cubicBezTo>
                      <a:cubicBezTo>
                        <a:pt x="19287" y="6733"/>
                        <a:pt x="19445" y="6708"/>
                        <a:pt x="19603" y="6677"/>
                      </a:cubicBezTo>
                      <a:cubicBezTo>
                        <a:pt x="19797" y="6647"/>
                        <a:pt x="19991" y="6606"/>
                        <a:pt x="20179" y="6585"/>
                      </a:cubicBezTo>
                      <a:cubicBezTo>
                        <a:pt x="20189" y="6585"/>
                        <a:pt x="20200" y="6581"/>
                        <a:pt x="20214" y="6576"/>
                      </a:cubicBezTo>
                      <a:lnTo>
                        <a:pt x="20214" y="3181"/>
                      </a:lnTo>
                      <a:cubicBezTo>
                        <a:pt x="20214" y="2019"/>
                        <a:pt x="21153" y="1066"/>
                        <a:pt x="22310" y="1045"/>
                      </a:cubicBezTo>
                      <a:cubicBezTo>
                        <a:pt x="22325" y="1040"/>
                        <a:pt x="22336" y="1040"/>
                        <a:pt x="22355" y="1040"/>
                      </a:cubicBezTo>
                      <a:close/>
                      <a:moveTo>
                        <a:pt x="22310" y="1"/>
                      </a:moveTo>
                      <a:cubicBezTo>
                        <a:pt x="21454" y="6"/>
                        <a:pt x="20607" y="57"/>
                        <a:pt x="19776" y="154"/>
                      </a:cubicBezTo>
                      <a:cubicBezTo>
                        <a:pt x="18487" y="302"/>
                        <a:pt x="17233" y="561"/>
                        <a:pt x="16020" y="913"/>
                      </a:cubicBezTo>
                      <a:cubicBezTo>
                        <a:pt x="14354" y="1407"/>
                        <a:pt x="12764" y="2090"/>
                        <a:pt x="11280" y="2936"/>
                      </a:cubicBezTo>
                      <a:cubicBezTo>
                        <a:pt x="10296" y="3502"/>
                        <a:pt x="9358" y="4134"/>
                        <a:pt x="8476" y="4837"/>
                      </a:cubicBezTo>
                      <a:cubicBezTo>
                        <a:pt x="7130" y="5903"/>
                        <a:pt x="5902" y="7126"/>
                        <a:pt x="4832" y="8482"/>
                      </a:cubicBezTo>
                      <a:cubicBezTo>
                        <a:pt x="4042" y="9481"/>
                        <a:pt x="3329" y="10546"/>
                        <a:pt x="2712" y="11672"/>
                      </a:cubicBezTo>
                      <a:cubicBezTo>
                        <a:pt x="1896" y="13170"/>
                        <a:pt x="1249" y="14772"/>
                        <a:pt x="790" y="16458"/>
                      </a:cubicBezTo>
                      <a:cubicBezTo>
                        <a:pt x="494" y="17534"/>
                        <a:pt x="280" y="18639"/>
                        <a:pt x="153" y="19776"/>
                      </a:cubicBezTo>
                      <a:cubicBezTo>
                        <a:pt x="56" y="20622"/>
                        <a:pt x="0" y="21484"/>
                        <a:pt x="0" y="22356"/>
                      </a:cubicBezTo>
                      <a:cubicBezTo>
                        <a:pt x="0" y="23227"/>
                        <a:pt x="56" y="24088"/>
                        <a:pt x="153" y="24934"/>
                      </a:cubicBezTo>
                      <a:cubicBezTo>
                        <a:pt x="301" y="26219"/>
                        <a:pt x="555" y="27477"/>
                        <a:pt x="918" y="28686"/>
                      </a:cubicBezTo>
                      <a:cubicBezTo>
                        <a:pt x="1407" y="30357"/>
                        <a:pt x="2091" y="31942"/>
                        <a:pt x="2936" y="33426"/>
                      </a:cubicBezTo>
                      <a:cubicBezTo>
                        <a:pt x="3497" y="34410"/>
                        <a:pt x="4133" y="35348"/>
                        <a:pt x="4832" y="36229"/>
                      </a:cubicBezTo>
                      <a:cubicBezTo>
                        <a:pt x="5902" y="37580"/>
                        <a:pt x="7130" y="38804"/>
                        <a:pt x="8476" y="39874"/>
                      </a:cubicBezTo>
                      <a:cubicBezTo>
                        <a:pt x="9475" y="40663"/>
                        <a:pt x="10541" y="41382"/>
                        <a:pt x="11667" y="41994"/>
                      </a:cubicBezTo>
                      <a:cubicBezTo>
                        <a:pt x="13166" y="42810"/>
                        <a:pt x="14771" y="43457"/>
                        <a:pt x="16453" y="43916"/>
                      </a:cubicBezTo>
                      <a:cubicBezTo>
                        <a:pt x="17528" y="44206"/>
                        <a:pt x="18640" y="44424"/>
                        <a:pt x="19776" y="44558"/>
                      </a:cubicBezTo>
                      <a:cubicBezTo>
                        <a:pt x="20607" y="44650"/>
                        <a:pt x="21454" y="44706"/>
                        <a:pt x="22310" y="44706"/>
                      </a:cubicBezTo>
                      <a:cubicBezTo>
                        <a:pt x="22325" y="44706"/>
                        <a:pt x="22340" y="44711"/>
                        <a:pt x="22355" y="44711"/>
                      </a:cubicBezTo>
                      <a:cubicBezTo>
                        <a:pt x="23227" y="44711"/>
                        <a:pt x="24084" y="44650"/>
                        <a:pt x="24929" y="44558"/>
                      </a:cubicBezTo>
                      <a:cubicBezTo>
                        <a:pt x="26219" y="44405"/>
                        <a:pt x="27473" y="44149"/>
                        <a:pt x="28685" y="43793"/>
                      </a:cubicBezTo>
                      <a:cubicBezTo>
                        <a:pt x="30353" y="43299"/>
                        <a:pt x="31943" y="42615"/>
                        <a:pt x="33426" y="41770"/>
                      </a:cubicBezTo>
                      <a:cubicBezTo>
                        <a:pt x="34409" y="41204"/>
                        <a:pt x="35347" y="40571"/>
                        <a:pt x="36229" y="39874"/>
                      </a:cubicBezTo>
                      <a:cubicBezTo>
                        <a:pt x="37580" y="38804"/>
                        <a:pt x="38803" y="37580"/>
                        <a:pt x="39873" y="36229"/>
                      </a:cubicBezTo>
                      <a:cubicBezTo>
                        <a:pt x="40664" y="35230"/>
                        <a:pt x="41377" y="34165"/>
                        <a:pt x="41993" y="33034"/>
                      </a:cubicBezTo>
                      <a:cubicBezTo>
                        <a:pt x="42809" y="31540"/>
                        <a:pt x="43456" y="29935"/>
                        <a:pt x="43915" y="28253"/>
                      </a:cubicBezTo>
                      <a:cubicBezTo>
                        <a:pt x="44211" y="27177"/>
                        <a:pt x="44420" y="26066"/>
                        <a:pt x="44552" y="24934"/>
                      </a:cubicBezTo>
                      <a:cubicBezTo>
                        <a:pt x="44654" y="24088"/>
                        <a:pt x="44705" y="23227"/>
                        <a:pt x="44705" y="22356"/>
                      </a:cubicBezTo>
                      <a:cubicBezTo>
                        <a:pt x="44705" y="21484"/>
                        <a:pt x="44654" y="20622"/>
                        <a:pt x="44552" y="19776"/>
                      </a:cubicBezTo>
                      <a:cubicBezTo>
                        <a:pt x="44409" y="18487"/>
                        <a:pt x="44150" y="17233"/>
                        <a:pt x="43788" y="16020"/>
                      </a:cubicBezTo>
                      <a:cubicBezTo>
                        <a:pt x="43298" y="14348"/>
                        <a:pt x="42616" y="12763"/>
                        <a:pt x="41769" y="11280"/>
                      </a:cubicBezTo>
                      <a:cubicBezTo>
                        <a:pt x="41209" y="10296"/>
                        <a:pt x="40572" y="9363"/>
                        <a:pt x="39873" y="8482"/>
                      </a:cubicBezTo>
                      <a:cubicBezTo>
                        <a:pt x="38803" y="7126"/>
                        <a:pt x="37580" y="5903"/>
                        <a:pt x="36229" y="4837"/>
                      </a:cubicBezTo>
                      <a:cubicBezTo>
                        <a:pt x="35230" y="4042"/>
                        <a:pt x="34164" y="3329"/>
                        <a:pt x="33039" y="2718"/>
                      </a:cubicBezTo>
                      <a:cubicBezTo>
                        <a:pt x="31541" y="1897"/>
                        <a:pt x="29934" y="1250"/>
                        <a:pt x="28252" y="796"/>
                      </a:cubicBezTo>
                      <a:cubicBezTo>
                        <a:pt x="27177" y="500"/>
                        <a:pt x="26066" y="281"/>
                        <a:pt x="24929" y="154"/>
                      </a:cubicBezTo>
                      <a:cubicBezTo>
                        <a:pt x="24084" y="57"/>
                        <a:pt x="23227" y="1"/>
                        <a:pt x="223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7" name="Google Shape;1747;p209"/>
                <p:cNvSpPr/>
                <p:nvPr/>
              </p:nvSpPr>
              <p:spPr>
                <a:xfrm>
                  <a:off x="7458353" y="3105055"/>
                  <a:ext cx="482790" cy="482687"/>
                </a:xfrm>
                <a:custGeom>
                  <a:rect b="b" l="l" r="r" t="t"/>
                  <a:pathLst>
                    <a:path extrusionOk="0" h="23497" w="23502">
                      <a:moveTo>
                        <a:pt x="11753" y="637"/>
                      </a:moveTo>
                      <a:cubicBezTo>
                        <a:pt x="12125" y="637"/>
                        <a:pt x="12426" y="938"/>
                        <a:pt x="12426" y="1309"/>
                      </a:cubicBezTo>
                      <a:lnTo>
                        <a:pt x="12426" y="1932"/>
                      </a:lnTo>
                      <a:cubicBezTo>
                        <a:pt x="12426" y="2304"/>
                        <a:pt x="12125" y="2610"/>
                        <a:pt x="11753" y="2610"/>
                      </a:cubicBezTo>
                      <a:cubicBezTo>
                        <a:pt x="11734" y="2610"/>
                        <a:pt x="11723" y="2600"/>
                        <a:pt x="11708" y="2600"/>
                      </a:cubicBezTo>
                      <a:cubicBezTo>
                        <a:pt x="11356" y="2579"/>
                        <a:pt x="11075" y="2288"/>
                        <a:pt x="11075" y="1932"/>
                      </a:cubicBezTo>
                      <a:lnTo>
                        <a:pt x="11075" y="1309"/>
                      </a:lnTo>
                      <a:cubicBezTo>
                        <a:pt x="11075" y="958"/>
                        <a:pt x="11356" y="667"/>
                        <a:pt x="11708" y="643"/>
                      </a:cubicBezTo>
                      <a:cubicBezTo>
                        <a:pt x="11723" y="643"/>
                        <a:pt x="11734" y="637"/>
                        <a:pt x="11753" y="637"/>
                      </a:cubicBezTo>
                      <a:close/>
                      <a:moveTo>
                        <a:pt x="1840" y="11168"/>
                      </a:moveTo>
                      <a:cubicBezTo>
                        <a:pt x="2207" y="11168"/>
                        <a:pt x="2513" y="11473"/>
                        <a:pt x="2513" y="11845"/>
                      </a:cubicBezTo>
                      <a:cubicBezTo>
                        <a:pt x="2513" y="12217"/>
                        <a:pt x="2207" y="12523"/>
                        <a:pt x="1840" y="12523"/>
                      </a:cubicBezTo>
                      <a:lnTo>
                        <a:pt x="1218" y="12523"/>
                      </a:lnTo>
                      <a:cubicBezTo>
                        <a:pt x="847" y="12523"/>
                        <a:pt x="541" y="12217"/>
                        <a:pt x="541" y="11845"/>
                      </a:cubicBezTo>
                      <a:cubicBezTo>
                        <a:pt x="541" y="11473"/>
                        <a:pt x="847" y="11168"/>
                        <a:pt x="1218" y="11168"/>
                      </a:cubicBezTo>
                      <a:close/>
                      <a:moveTo>
                        <a:pt x="22284" y="11168"/>
                      </a:moveTo>
                      <a:cubicBezTo>
                        <a:pt x="22656" y="11168"/>
                        <a:pt x="22962" y="11473"/>
                        <a:pt x="22962" y="11845"/>
                      </a:cubicBezTo>
                      <a:cubicBezTo>
                        <a:pt x="22962" y="12217"/>
                        <a:pt x="22656" y="12523"/>
                        <a:pt x="22284" y="12523"/>
                      </a:cubicBezTo>
                      <a:lnTo>
                        <a:pt x="21666" y="12523"/>
                      </a:lnTo>
                      <a:cubicBezTo>
                        <a:pt x="21294" y="12523"/>
                        <a:pt x="20989" y="12217"/>
                        <a:pt x="20989" y="11845"/>
                      </a:cubicBezTo>
                      <a:cubicBezTo>
                        <a:pt x="20989" y="11473"/>
                        <a:pt x="21294" y="11168"/>
                        <a:pt x="21666" y="11168"/>
                      </a:cubicBezTo>
                      <a:close/>
                      <a:moveTo>
                        <a:pt x="18393" y="7229"/>
                      </a:moveTo>
                      <a:cubicBezTo>
                        <a:pt x="18635" y="7229"/>
                        <a:pt x="18871" y="7351"/>
                        <a:pt x="19006" y="7569"/>
                      </a:cubicBezTo>
                      <a:cubicBezTo>
                        <a:pt x="19215" y="7905"/>
                        <a:pt x="19113" y="8354"/>
                        <a:pt x="18777" y="8563"/>
                      </a:cubicBezTo>
                      <a:lnTo>
                        <a:pt x="15296" y="10729"/>
                      </a:lnTo>
                      <a:cubicBezTo>
                        <a:pt x="15387" y="11055"/>
                        <a:pt x="15453" y="11392"/>
                        <a:pt x="15453" y="11749"/>
                      </a:cubicBezTo>
                      <a:cubicBezTo>
                        <a:pt x="15453" y="13793"/>
                        <a:pt x="13797" y="15449"/>
                        <a:pt x="11753" y="15449"/>
                      </a:cubicBezTo>
                      <a:cubicBezTo>
                        <a:pt x="11734" y="15449"/>
                        <a:pt x="11723" y="15444"/>
                        <a:pt x="11708" y="15444"/>
                      </a:cubicBezTo>
                      <a:cubicBezTo>
                        <a:pt x="9685" y="15418"/>
                        <a:pt x="8053" y="13777"/>
                        <a:pt x="8053" y="11749"/>
                      </a:cubicBezTo>
                      <a:cubicBezTo>
                        <a:pt x="8053" y="11264"/>
                        <a:pt x="8144" y="10810"/>
                        <a:pt x="8318" y="10387"/>
                      </a:cubicBezTo>
                      <a:lnTo>
                        <a:pt x="6239" y="8777"/>
                      </a:lnTo>
                      <a:cubicBezTo>
                        <a:pt x="5928" y="8533"/>
                        <a:pt x="5872" y="8079"/>
                        <a:pt x="6111" y="7762"/>
                      </a:cubicBezTo>
                      <a:cubicBezTo>
                        <a:pt x="6254" y="7578"/>
                        <a:pt x="6469" y="7482"/>
                        <a:pt x="6685" y="7482"/>
                      </a:cubicBezTo>
                      <a:cubicBezTo>
                        <a:pt x="6839" y="7482"/>
                        <a:pt x="6994" y="7530"/>
                        <a:pt x="7126" y="7630"/>
                      </a:cubicBezTo>
                      <a:lnTo>
                        <a:pt x="9108" y="9164"/>
                      </a:lnTo>
                      <a:cubicBezTo>
                        <a:pt x="9765" y="8486"/>
                        <a:pt x="10688" y="8063"/>
                        <a:pt x="11708" y="8053"/>
                      </a:cubicBezTo>
                      <a:cubicBezTo>
                        <a:pt x="11723" y="8048"/>
                        <a:pt x="11734" y="8043"/>
                        <a:pt x="11753" y="8043"/>
                      </a:cubicBezTo>
                      <a:cubicBezTo>
                        <a:pt x="12915" y="8043"/>
                        <a:pt x="13950" y="8599"/>
                        <a:pt x="14628" y="9439"/>
                      </a:cubicBezTo>
                      <a:lnTo>
                        <a:pt x="18012" y="7340"/>
                      </a:lnTo>
                      <a:cubicBezTo>
                        <a:pt x="18131" y="7265"/>
                        <a:pt x="18263" y="7229"/>
                        <a:pt x="18393" y="7229"/>
                      </a:cubicBezTo>
                      <a:close/>
                      <a:moveTo>
                        <a:pt x="11753" y="21081"/>
                      </a:moveTo>
                      <a:cubicBezTo>
                        <a:pt x="12125" y="21081"/>
                        <a:pt x="12426" y="21387"/>
                        <a:pt x="12426" y="21759"/>
                      </a:cubicBezTo>
                      <a:lnTo>
                        <a:pt x="12426" y="22380"/>
                      </a:lnTo>
                      <a:cubicBezTo>
                        <a:pt x="12426" y="22753"/>
                        <a:pt x="12125" y="23059"/>
                        <a:pt x="11753" y="23059"/>
                      </a:cubicBezTo>
                      <a:cubicBezTo>
                        <a:pt x="11734" y="23059"/>
                        <a:pt x="11723" y="23048"/>
                        <a:pt x="11708" y="23048"/>
                      </a:cubicBezTo>
                      <a:cubicBezTo>
                        <a:pt x="11356" y="23022"/>
                        <a:pt x="11075" y="22732"/>
                        <a:pt x="11075" y="22380"/>
                      </a:cubicBezTo>
                      <a:lnTo>
                        <a:pt x="11075" y="21759"/>
                      </a:lnTo>
                      <a:cubicBezTo>
                        <a:pt x="11075" y="21401"/>
                        <a:pt x="11356" y="21112"/>
                        <a:pt x="11708" y="21091"/>
                      </a:cubicBezTo>
                      <a:cubicBezTo>
                        <a:pt x="11723" y="21091"/>
                        <a:pt x="11734" y="21081"/>
                        <a:pt x="11753" y="21081"/>
                      </a:cubicBezTo>
                      <a:close/>
                      <a:moveTo>
                        <a:pt x="11687" y="1"/>
                      </a:moveTo>
                      <a:cubicBezTo>
                        <a:pt x="11402" y="1"/>
                        <a:pt x="11116" y="20"/>
                        <a:pt x="10831" y="41"/>
                      </a:cubicBezTo>
                      <a:cubicBezTo>
                        <a:pt x="10718" y="46"/>
                        <a:pt x="10607" y="51"/>
                        <a:pt x="10499" y="62"/>
                      </a:cubicBezTo>
                      <a:cubicBezTo>
                        <a:pt x="10266" y="86"/>
                        <a:pt x="10036" y="128"/>
                        <a:pt x="9812" y="168"/>
                      </a:cubicBezTo>
                      <a:cubicBezTo>
                        <a:pt x="9648" y="194"/>
                        <a:pt x="9485" y="215"/>
                        <a:pt x="9327" y="245"/>
                      </a:cubicBezTo>
                      <a:cubicBezTo>
                        <a:pt x="9189" y="276"/>
                        <a:pt x="9062" y="316"/>
                        <a:pt x="8930" y="352"/>
                      </a:cubicBezTo>
                      <a:cubicBezTo>
                        <a:pt x="7594" y="678"/>
                        <a:pt x="6314" y="1234"/>
                        <a:pt x="5173" y="2008"/>
                      </a:cubicBezTo>
                      <a:cubicBezTo>
                        <a:pt x="4032" y="2777"/>
                        <a:pt x="3042" y="3751"/>
                        <a:pt x="2237" y="4868"/>
                      </a:cubicBezTo>
                      <a:cubicBezTo>
                        <a:pt x="2155" y="4979"/>
                        <a:pt x="2064" y="5087"/>
                        <a:pt x="1988" y="5204"/>
                      </a:cubicBezTo>
                      <a:cubicBezTo>
                        <a:pt x="1896" y="5336"/>
                        <a:pt x="1819" y="5480"/>
                        <a:pt x="1738" y="5617"/>
                      </a:cubicBezTo>
                      <a:cubicBezTo>
                        <a:pt x="1616" y="5816"/>
                        <a:pt x="1489" y="6014"/>
                        <a:pt x="1381" y="6223"/>
                      </a:cubicBezTo>
                      <a:cubicBezTo>
                        <a:pt x="1325" y="6320"/>
                        <a:pt x="1284" y="6423"/>
                        <a:pt x="1238" y="6519"/>
                      </a:cubicBezTo>
                      <a:cubicBezTo>
                        <a:pt x="1111" y="6774"/>
                        <a:pt x="984" y="7034"/>
                        <a:pt x="877" y="7303"/>
                      </a:cubicBezTo>
                      <a:cubicBezTo>
                        <a:pt x="831" y="7406"/>
                        <a:pt x="795" y="7517"/>
                        <a:pt x="760" y="7625"/>
                      </a:cubicBezTo>
                      <a:cubicBezTo>
                        <a:pt x="657" y="7880"/>
                        <a:pt x="565" y="8140"/>
                        <a:pt x="489" y="8404"/>
                      </a:cubicBezTo>
                      <a:cubicBezTo>
                        <a:pt x="443" y="8557"/>
                        <a:pt x="407" y="8716"/>
                        <a:pt x="367" y="8874"/>
                      </a:cubicBezTo>
                      <a:cubicBezTo>
                        <a:pt x="316" y="9083"/>
                        <a:pt x="254" y="9297"/>
                        <a:pt x="219" y="9511"/>
                      </a:cubicBezTo>
                      <a:cubicBezTo>
                        <a:pt x="174" y="9730"/>
                        <a:pt x="148" y="9954"/>
                        <a:pt x="113" y="10173"/>
                      </a:cubicBezTo>
                      <a:cubicBezTo>
                        <a:pt x="92" y="10331"/>
                        <a:pt x="66" y="10484"/>
                        <a:pt x="56" y="10643"/>
                      </a:cubicBezTo>
                      <a:cubicBezTo>
                        <a:pt x="31" y="10918"/>
                        <a:pt x="21" y="11203"/>
                        <a:pt x="10" y="11488"/>
                      </a:cubicBezTo>
                      <a:cubicBezTo>
                        <a:pt x="10" y="11596"/>
                        <a:pt x="0" y="11697"/>
                        <a:pt x="0" y="11810"/>
                      </a:cubicBezTo>
                      <a:cubicBezTo>
                        <a:pt x="0" y="12100"/>
                        <a:pt x="21" y="12380"/>
                        <a:pt x="45" y="12666"/>
                      </a:cubicBezTo>
                      <a:cubicBezTo>
                        <a:pt x="56" y="12777"/>
                        <a:pt x="56" y="12890"/>
                        <a:pt x="66" y="13003"/>
                      </a:cubicBezTo>
                      <a:cubicBezTo>
                        <a:pt x="92" y="13231"/>
                        <a:pt x="132" y="13456"/>
                        <a:pt x="174" y="13685"/>
                      </a:cubicBezTo>
                      <a:cubicBezTo>
                        <a:pt x="198" y="13848"/>
                        <a:pt x="219" y="14012"/>
                        <a:pt x="250" y="14174"/>
                      </a:cubicBezTo>
                      <a:cubicBezTo>
                        <a:pt x="280" y="14302"/>
                        <a:pt x="321" y="14429"/>
                        <a:pt x="351" y="14562"/>
                      </a:cubicBezTo>
                      <a:cubicBezTo>
                        <a:pt x="683" y="15903"/>
                        <a:pt x="1238" y="17181"/>
                        <a:pt x="2014" y="18324"/>
                      </a:cubicBezTo>
                      <a:cubicBezTo>
                        <a:pt x="2788" y="19470"/>
                        <a:pt x="3762" y="20460"/>
                        <a:pt x="4877" y="21264"/>
                      </a:cubicBezTo>
                      <a:cubicBezTo>
                        <a:pt x="4990" y="21346"/>
                        <a:pt x="5097" y="21432"/>
                        <a:pt x="5209" y="21509"/>
                      </a:cubicBezTo>
                      <a:cubicBezTo>
                        <a:pt x="5342" y="21601"/>
                        <a:pt x="5484" y="21677"/>
                        <a:pt x="5627" y="21764"/>
                      </a:cubicBezTo>
                      <a:cubicBezTo>
                        <a:pt x="5825" y="21886"/>
                        <a:pt x="6020" y="22008"/>
                        <a:pt x="6223" y="22121"/>
                      </a:cubicBezTo>
                      <a:cubicBezTo>
                        <a:pt x="6325" y="22166"/>
                        <a:pt x="6427" y="22217"/>
                        <a:pt x="6529" y="22264"/>
                      </a:cubicBezTo>
                      <a:cubicBezTo>
                        <a:pt x="6784" y="22391"/>
                        <a:pt x="7039" y="22513"/>
                        <a:pt x="7309" y="22625"/>
                      </a:cubicBezTo>
                      <a:cubicBezTo>
                        <a:pt x="7406" y="22666"/>
                        <a:pt x="7513" y="22697"/>
                        <a:pt x="7620" y="22737"/>
                      </a:cubicBezTo>
                      <a:cubicBezTo>
                        <a:pt x="7880" y="22834"/>
                        <a:pt x="8144" y="22930"/>
                        <a:pt x="8410" y="23012"/>
                      </a:cubicBezTo>
                      <a:cubicBezTo>
                        <a:pt x="8558" y="23059"/>
                        <a:pt x="8716" y="23090"/>
                        <a:pt x="8874" y="23130"/>
                      </a:cubicBezTo>
                      <a:cubicBezTo>
                        <a:pt x="9083" y="23186"/>
                        <a:pt x="9302" y="23236"/>
                        <a:pt x="9516" y="23283"/>
                      </a:cubicBezTo>
                      <a:cubicBezTo>
                        <a:pt x="9735" y="23323"/>
                        <a:pt x="9954" y="23354"/>
                        <a:pt x="10174" y="23379"/>
                      </a:cubicBezTo>
                      <a:cubicBezTo>
                        <a:pt x="10332" y="23405"/>
                        <a:pt x="10489" y="23431"/>
                        <a:pt x="10642" y="23445"/>
                      </a:cubicBezTo>
                      <a:cubicBezTo>
                        <a:pt x="10922" y="23471"/>
                        <a:pt x="11203" y="23481"/>
                        <a:pt x="11483" y="23487"/>
                      </a:cubicBezTo>
                      <a:cubicBezTo>
                        <a:pt x="11555" y="23487"/>
                        <a:pt x="11631" y="23492"/>
                        <a:pt x="11708" y="23492"/>
                      </a:cubicBezTo>
                      <a:cubicBezTo>
                        <a:pt x="11743" y="23492"/>
                        <a:pt x="11779" y="23497"/>
                        <a:pt x="11814" y="23497"/>
                      </a:cubicBezTo>
                      <a:cubicBezTo>
                        <a:pt x="12100" y="23492"/>
                        <a:pt x="12390" y="23476"/>
                        <a:pt x="12671" y="23456"/>
                      </a:cubicBezTo>
                      <a:cubicBezTo>
                        <a:pt x="12783" y="23445"/>
                        <a:pt x="12896" y="23445"/>
                        <a:pt x="13002" y="23431"/>
                      </a:cubicBezTo>
                      <a:cubicBezTo>
                        <a:pt x="13237" y="23405"/>
                        <a:pt x="13466" y="23365"/>
                        <a:pt x="13696" y="23328"/>
                      </a:cubicBezTo>
                      <a:cubicBezTo>
                        <a:pt x="13853" y="23297"/>
                        <a:pt x="14016" y="23283"/>
                        <a:pt x="14174" y="23247"/>
                      </a:cubicBezTo>
                      <a:cubicBezTo>
                        <a:pt x="14312" y="23217"/>
                        <a:pt x="14439" y="23175"/>
                        <a:pt x="14571" y="23140"/>
                      </a:cubicBezTo>
                      <a:cubicBezTo>
                        <a:pt x="15912" y="22814"/>
                        <a:pt x="17187" y="22258"/>
                        <a:pt x="18333" y="21488"/>
                      </a:cubicBezTo>
                      <a:cubicBezTo>
                        <a:pt x="19471" y="20714"/>
                        <a:pt x="20464" y="19735"/>
                        <a:pt x="21275" y="18619"/>
                      </a:cubicBezTo>
                      <a:cubicBezTo>
                        <a:pt x="21351" y="18512"/>
                        <a:pt x="21438" y="18404"/>
                        <a:pt x="21513" y="18288"/>
                      </a:cubicBezTo>
                      <a:cubicBezTo>
                        <a:pt x="21605" y="18155"/>
                        <a:pt x="21682" y="18013"/>
                        <a:pt x="21769" y="17875"/>
                      </a:cubicBezTo>
                      <a:cubicBezTo>
                        <a:pt x="21887" y="17677"/>
                        <a:pt x="22014" y="17477"/>
                        <a:pt x="22120" y="17273"/>
                      </a:cubicBezTo>
                      <a:cubicBezTo>
                        <a:pt x="22176" y="17176"/>
                        <a:pt x="22217" y="17070"/>
                        <a:pt x="22268" y="16973"/>
                      </a:cubicBezTo>
                      <a:cubicBezTo>
                        <a:pt x="22391" y="16718"/>
                        <a:pt x="22518" y="16458"/>
                        <a:pt x="22625" y="16188"/>
                      </a:cubicBezTo>
                      <a:cubicBezTo>
                        <a:pt x="22671" y="16086"/>
                        <a:pt x="22706" y="15979"/>
                        <a:pt x="22748" y="15872"/>
                      </a:cubicBezTo>
                      <a:cubicBezTo>
                        <a:pt x="22844" y="15612"/>
                        <a:pt x="22936" y="15352"/>
                        <a:pt x="23012" y="15092"/>
                      </a:cubicBezTo>
                      <a:cubicBezTo>
                        <a:pt x="23058" y="14934"/>
                        <a:pt x="23094" y="14776"/>
                        <a:pt x="23134" y="14618"/>
                      </a:cubicBezTo>
                      <a:cubicBezTo>
                        <a:pt x="23186" y="14409"/>
                        <a:pt x="23247" y="14195"/>
                        <a:pt x="23282" y="13986"/>
                      </a:cubicBezTo>
                      <a:cubicBezTo>
                        <a:pt x="23329" y="13762"/>
                        <a:pt x="23359" y="13537"/>
                        <a:pt x="23385" y="13318"/>
                      </a:cubicBezTo>
                      <a:cubicBezTo>
                        <a:pt x="23409" y="13160"/>
                        <a:pt x="23435" y="13007"/>
                        <a:pt x="23446" y="12855"/>
                      </a:cubicBezTo>
                      <a:cubicBezTo>
                        <a:pt x="23477" y="12574"/>
                        <a:pt x="23487" y="12294"/>
                        <a:pt x="23491" y="12008"/>
                      </a:cubicBezTo>
                      <a:cubicBezTo>
                        <a:pt x="23491" y="11902"/>
                        <a:pt x="23501" y="11794"/>
                        <a:pt x="23501" y="11688"/>
                      </a:cubicBezTo>
                      <a:cubicBezTo>
                        <a:pt x="23501" y="11396"/>
                        <a:pt x="23482" y="11111"/>
                        <a:pt x="23456" y="10826"/>
                      </a:cubicBezTo>
                      <a:cubicBezTo>
                        <a:pt x="23446" y="10714"/>
                        <a:pt x="23446" y="10606"/>
                        <a:pt x="23435" y="10490"/>
                      </a:cubicBezTo>
                      <a:cubicBezTo>
                        <a:pt x="23409" y="10260"/>
                        <a:pt x="23369" y="10036"/>
                        <a:pt x="23329" y="9801"/>
                      </a:cubicBezTo>
                      <a:cubicBezTo>
                        <a:pt x="23303" y="9643"/>
                        <a:pt x="23282" y="9486"/>
                        <a:pt x="23252" y="9322"/>
                      </a:cubicBezTo>
                      <a:cubicBezTo>
                        <a:pt x="23221" y="9190"/>
                        <a:pt x="23181" y="9062"/>
                        <a:pt x="23150" y="8930"/>
                      </a:cubicBezTo>
                      <a:cubicBezTo>
                        <a:pt x="22819" y="7590"/>
                        <a:pt x="22263" y="6310"/>
                        <a:pt x="21489" y="5169"/>
                      </a:cubicBezTo>
                      <a:cubicBezTo>
                        <a:pt x="20718" y="4026"/>
                        <a:pt x="19740" y="3038"/>
                        <a:pt x="18624" y="2227"/>
                      </a:cubicBezTo>
                      <a:cubicBezTo>
                        <a:pt x="18516" y="2146"/>
                        <a:pt x="18410" y="2064"/>
                        <a:pt x="18293" y="1982"/>
                      </a:cubicBezTo>
                      <a:cubicBezTo>
                        <a:pt x="18161" y="1897"/>
                        <a:pt x="18017" y="1815"/>
                        <a:pt x="17880" y="1733"/>
                      </a:cubicBezTo>
                      <a:cubicBezTo>
                        <a:pt x="17681" y="1610"/>
                        <a:pt x="17483" y="1488"/>
                        <a:pt x="17279" y="1377"/>
                      </a:cubicBezTo>
                      <a:cubicBezTo>
                        <a:pt x="17177" y="1325"/>
                        <a:pt x="17074" y="1279"/>
                        <a:pt x="16973" y="1229"/>
                      </a:cubicBezTo>
                      <a:cubicBezTo>
                        <a:pt x="16723" y="1101"/>
                        <a:pt x="16463" y="979"/>
                        <a:pt x="16198" y="867"/>
                      </a:cubicBezTo>
                      <a:cubicBezTo>
                        <a:pt x="16096" y="831"/>
                        <a:pt x="15989" y="796"/>
                        <a:pt x="15882" y="754"/>
                      </a:cubicBezTo>
                      <a:cubicBezTo>
                        <a:pt x="15622" y="657"/>
                        <a:pt x="15357" y="561"/>
                        <a:pt x="15091" y="484"/>
                      </a:cubicBezTo>
                      <a:cubicBezTo>
                        <a:pt x="14945" y="438"/>
                        <a:pt x="14786" y="403"/>
                        <a:pt x="14628" y="361"/>
                      </a:cubicBezTo>
                      <a:cubicBezTo>
                        <a:pt x="14419" y="311"/>
                        <a:pt x="14200" y="255"/>
                        <a:pt x="13986" y="208"/>
                      </a:cubicBezTo>
                      <a:cubicBezTo>
                        <a:pt x="13771" y="173"/>
                        <a:pt x="13548" y="138"/>
                        <a:pt x="13329" y="112"/>
                      </a:cubicBezTo>
                      <a:cubicBezTo>
                        <a:pt x="13171" y="92"/>
                        <a:pt x="13012" y="67"/>
                        <a:pt x="12859" y="51"/>
                      </a:cubicBezTo>
                      <a:cubicBezTo>
                        <a:pt x="12579" y="20"/>
                        <a:pt x="12304" y="15"/>
                        <a:pt x="12023" y="10"/>
                      </a:cubicBezTo>
                      <a:cubicBezTo>
                        <a:pt x="11917" y="5"/>
                        <a:pt x="11814" y="1"/>
                        <a:pt x="117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8" name="Google Shape;1748;p209"/>
                <p:cNvSpPr/>
                <p:nvPr/>
              </p:nvSpPr>
              <p:spPr>
                <a:xfrm>
                  <a:off x="7983597" y="3420409"/>
                  <a:ext cx="131328" cy="116969"/>
                </a:xfrm>
                <a:custGeom>
                  <a:rect b="b" l="l" r="r" t="t"/>
                  <a:pathLst>
                    <a:path extrusionOk="0" h="5694" w="6393">
                      <a:moveTo>
                        <a:pt x="1683" y="0"/>
                      </a:moveTo>
                      <a:lnTo>
                        <a:pt x="1683" y="0"/>
                      </a:lnTo>
                      <a:cubicBezTo>
                        <a:pt x="1676" y="27"/>
                        <a:pt x="1670" y="54"/>
                        <a:pt x="1664" y="81"/>
                      </a:cubicBezTo>
                      <a:lnTo>
                        <a:pt x="1664" y="81"/>
                      </a:lnTo>
                      <a:cubicBezTo>
                        <a:pt x="1670" y="54"/>
                        <a:pt x="1677" y="27"/>
                        <a:pt x="1683" y="0"/>
                      </a:cubicBezTo>
                      <a:close/>
                      <a:moveTo>
                        <a:pt x="6" y="4288"/>
                      </a:moveTo>
                      <a:cubicBezTo>
                        <a:pt x="4" y="4291"/>
                        <a:pt x="3" y="4293"/>
                        <a:pt x="1" y="4296"/>
                      </a:cubicBezTo>
                      <a:cubicBezTo>
                        <a:pt x="3" y="4294"/>
                        <a:pt x="4" y="4291"/>
                        <a:pt x="6" y="4288"/>
                      </a:cubicBezTo>
                      <a:close/>
                      <a:moveTo>
                        <a:pt x="1664" y="81"/>
                      </a:moveTo>
                      <a:lnTo>
                        <a:pt x="1664" y="81"/>
                      </a:lnTo>
                      <a:cubicBezTo>
                        <a:pt x="1306" y="1572"/>
                        <a:pt x="749" y="2989"/>
                        <a:pt x="6" y="4288"/>
                      </a:cubicBezTo>
                      <a:lnTo>
                        <a:pt x="6" y="4288"/>
                      </a:lnTo>
                      <a:cubicBezTo>
                        <a:pt x="9" y="4283"/>
                        <a:pt x="13" y="4278"/>
                        <a:pt x="17" y="4271"/>
                      </a:cubicBezTo>
                      <a:lnTo>
                        <a:pt x="3167" y="5541"/>
                      </a:lnTo>
                      <a:cubicBezTo>
                        <a:pt x="3426" y="5644"/>
                        <a:pt x="3695" y="5694"/>
                        <a:pt x="3960" y="5694"/>
                      </a:cubicBezTo>
                      <a:cubicBezTo>
                        <a:pt x="4811" y="5694"/>
                        <a:pt x="5620" y="5185"/>
                        <a:pt x="5955" y="4353"/>
                      </a:cubicBezTo>
                      <a:cubicBezTo>
                        <a:pt x="6393" y="3262"/>
                        <a:pt x="5858" y="2008"/>
                        <a:pt x="4767" y="1565"/>
                      </a:cubicBezTo>
                      <a:lnTo>
                        <a:pt x="1617" y="300"/>
                      </a:lnTo>
                      <a:cubicBezTo>
                        <a:pt x="1636" y="227"/>
                        <a:pt x="1648" y="153"/>
                        <a:pt x="1664" y="8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9" name="Google Shape;1749;p209"/>
                <p:cNvSpPr/>
                <p:nvPr/>
              </p:nvSpPr>
              <p:spPr>
                <a:xfrm>
                  <a:off x="7284532" y="3155300"/>
                  <a:ext cx="131328" cy="117072"/>
                </a:xfrm>
                <a:custGeom>
                  <a:rect b="b" l="l" r="r" t="t"/>
                  <a:pathLst>
                    <a:path extrusionOk="0" h="5699" w="6393">
                      <a:moveTo>
                        <a:pt x="2434" y="0"/>
                      </a:moveTo>
                      <a:cubicBezTo>
                        <a:pt x="1582" y="0"/>
                        <a:pt x="774" y="509"/>
                        <a:pt x="440" y="1341"/>
                      </a:cubicBezTo>
                      <a:cubicBezTo>
                        <a:pt x="1" y="2437"/>
                        <a:pt x="537" y="3690"/>
                        <a:pt x="1626" y="4130"/>
                      </a:cubicBezTo>
                      <a:lnTo>
                        <a:pt x="4776" y="5398"/>
                      </a:lnTo>
                      <a:cubicBezTo>
                        <a:pt x="4757" y="5475"/>
                        <a:pt x="4743" y="5556"/>
                        <a:pt x="4725" y="5637"/>
                      </a:cubicBezTo>
                      <a:lnTo>
                        <a:pt x="4725" y="5637"/>
                      </a:lnTo>
                      <a:cubicBezTo>
                        <a:pt x="5083" y="4131"/>
                        <a:pt x="5643" y="2710"/>
                        <a:pt x="6392" y="1402"/>
                      </a:cubicBezTo>
                      <a:lnTo>
                        <a:pt x="6392" y="1402"/>
                      </a:lnTo>
                      <a:cubicBezTo>
                        <a:pt x="6387" y="1408"/>
                        <a:pt x="6382" y="1418"/>
                        <a:pt x="6378" y="1422"/>
                      </a:cubicBezTo>
                      <a:lnTo>
                        <a:pt x="3228" y="154"/>
                      </a:lnTo>
                      <a:cubicBezTo>
                        <a:pt x="2968" y="50"/>
                        <a:pt x="2698" y="0"/>
                        <a:pt x="2434" y="0"/>
                      </a:cubicBezTo>
                      <a:close/>
                      <a:moveTo>
                        <a:pt x="4725" y="5637"/>
                      </a:moveTo>
                      <a:cubicBezTo>
                        <a:pt x="4720" y="5658"/>
                        <a:pt x="4715" y="5678"/>
                        <a:pt x="4710" y="5699"/>
                      </a:cubicBezTo>
                      <a:cubicBezTo>
                        <a:pt x="4716" y="5678"/>
                        <a:pt x="4720" y="5658"/>
                        <a:pt x="4725" y="5637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0" name="Google Shape;1750;p209"/>
                <p:cNvSpPr/>
                <p:nvPr/>
              </p:nvSpPr>
              <p:spPr>
                <a:xfrm>
                  <a:off x="7773890" y="2937005"/>
                  <a:ext cx="122762" cy="125453"/>
                </a:xfrm>
                <a:custGeom>
                  <a:rect b="b" l="l" r="r" t="t"/>
                  <a:pathLst>
                    <a:path extrusionOk="0" h="6107" w="5976">
                      <a:moveTo>
                        <a:pt x="3558" y="0"/>
                      </a:moveTo>
                      <a:cubicBezTo>
                        <a:pt x="2709" y="0"/>
                        <a:pt x="1899" y="509"/>
                        <a:pt x="1560" y="1341"/>
                      </a:cubicBezTo>
                      <a:lnTo>
                        <a:pt x="292" y="4491"/>
                      </a:lnTo>
                      <a:cubicBezTo>
                        <a:pt x="195" y="4470"/>
                        <a:pt x="97" y="4451"/>
                        <a:pt x="1" y="4430"/>
                      </a:cubicBezTo>
                      <a:lnTo>
                        <a:pt x="1" y="4430"/>
                      </a:lnTo>
                      <a:cubicBezTo>
                        <a:pt x="1521" y="4780"/>
                        <a:pt x="2964" y="5349"/>
                        <a:pt x="4282" y="6101"/>
                      </a:cubicBezTo>
                      <a:lnTo>
                        <a:pt x="4282" y="6101"/>
                      </a:lnTo>
                      <a:cubicBezTo>
                        <a:pt x="4278" y="6097"/>
                        <a:pt x="4273" y="6094"/>
                        <a:pt x="4267" y="6091"/>
                      </a:cubicBezTo>
                      <a:lnTo>
                        <a:pt x="5536" y="2941"/>
                      </a:lnTo>
                      <a:cubicBezTo>
                        <a:pt x="5975" y="1845"/>
                        <a:pt x="5439" y="597"/>
                        <a:pt x="4348" y="153"/>
                      </a:cubicBezTo>
                      <a:cubicBezTo>
                        <a:pt x="4090" y="49"/>
                        <a:pt x="3822" y="0"/>
                        <a:pt x="3558" y="0"/>
                      </a:cubicBezTo>
                      <a:close/>
                      <a:moveTo>
                        <a:pt x="4282" y="6101"/>
                      </a:moveTo>
                      <a:cubicBezTo>
                        <a:pt x="4285" y="6103"/>
                        <a:pt x="4289" y="6105"/>
                        <a:pt x="4293" y="6107"/>
                      </a:cubicBezTo>
                      <a:cubicBezTo>
                        <a:pt x="4290" y="6105"/>
                        <a:pt x="4286" y="6103"/>
                        <a:pt x="4282" y="610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1" name="Google Shape;1751;p209"/>
                <p:cNvSpPr/>
                <p:nvPr/>
              </p:nvSpPr>
              <p:spPr>
                <a:xfrm>
                  <a:off x="7495410" y="2940024"/>
                  <a:ext cx="117791" cy="129130"/>
                </a:xfrm>
                <a:custGeom>
                  <a:rect b="b" l="l" r="r" t="t"/>
                  <a:pathLst>
                    <a:path extrusionOk="0" h="6286" w="5734">
                      <a:moveTo>
                        <a:pt x="2421" y="0"/>
                      </a:moveTo>
                      <a:cubicBezTo>
                        <a:pt x="2143" y="0"/>
                        <a:pt x="1861" y="55"/>
                        <a:pt x="1591" y="169"/>
                      </a:cubicBezTo>
                      <a:cubicBezTo>
                        <a:pt x="510" y="634"/>
                        <a:pt x="0" y="1897"/>
                        <a:pt x="464" y="2982"/>
                      </a:cubicBezTo>
                      <a:lnTo>
                        <a:pt x="1795" y="6108"/>
                      </a:lnTo>
                      <a:cubicBezTo>
                        <a:pt x="1703" y="6163"/>
                        <a:pt x="1611" y="6224"/>
                        <a:pt x="1520" y="6285"/>
                      </a:cubicBezTo>
                      <a:cubicBezTo>
                        <a:pt x="2814" y="5475"/>
                        <a:pt x="4225" y="4838"/>
                        <a:pt x="5734" y="4426"/>
                      </a:cubicBezTo>
                      <a:lnTo>
                        <a:pt x="4404" y="1301"/>
                      </a:lnTo>
                      <a:cubicBezTo>
                        <a:pt x="4056" y="490"/>
                        <a:pt x="3257" y="0"/>
                        <a:pt x="24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2" name="Google Shape;1752;p209"/>
                <p:cNvSpPr/>
                <p:nvPr/>
              </p:nvSpPr>
              <p:spPr>
                <a:xfrm>
                  <a:off x="7428609" y="3148275"/>
                  <a:ext cx="10908" cy="15325"/>
                </a:xfrm>
                <a:custGeom>
                  <a:rect b="b" l="l" r="r" t="t"/>
                  <a:pathLst>
                    <a:path extrusionOk="0" h="746" w="531">
                      <a:moveTo>
                        <a:pt x="531" y="1"/>
                      </a:moveTo>
                      <a:cubicBezTo>
                        <a:pt x="347" y="240"/>
                        <a:pt x="173" y="490"/>
                        <a:pt x="1" y="746"/>
                      </a:cubicBezTo>
                      <a:cubicBezTo>
                        <a:pt x="173" y="490"/>
                        <a:pt x="347" y="245"/>
                        <a:pt x="531" y="1"/>
                      </a:cubicBezTo>
                      <a:close/>
                    </a:path>
                  </a:pathLst>
                </a:custGeom>
                <a:solidFill>
                  <a:srgbClr val="FAA33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3" name="Google Shape;1753;p209"/>
                <p:cNvSpPr/>
                <p:nvPr/>
              </p:nvSpPr>
              <p:spPr>
                <a:xfrm>
                  <a:off x="7881732" y="3074674"/>
                  <a:ext cx="16044" cy="11422"/>
                </a:xfrm>
                <a:custGeom>
                  <a:rect b="b" l="l" r="r" t="t"/>
                  <a:pathLst>
                    <a:path extrusionOk="0" h="556" w="781">
                      <a:moveTo>
                        <a:pt x="1" y="1"/>
                      </a:moveTo>
                      <a:cubicBezTo>
                        <a:pt x="266" y="179"/>
                        <a:pt x="526" y="363"/>
                        <a:pt x="780" y="556"/>
                      </a:cubicBezTo>
                      <a:cubicBezTo>
                        <a:pt x="531" y="363"/>
                        <a:pt x="271" y="179"/>
                        <a:pt x="1" y="1"/>
                      </a:cubicBezTo>
                      <a:close/>
                    </a:path>
                  </a:pathLst>
                </a:custGeom>
                <a:solidFill>
                  <a:srgbClr val="FAA33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4" name="Google Shape;1754;p209"/>
                <p:cNvSpPr/>
                <p:nvPr/>
              </p:nvSpPr>
              <p:spPr>
                <a:xfrm>
                  <a:off x="7977126" y="3148008"/>
                  <a:ext cx="134862" cy="111813"/>
                </a:xfrm>
                <a:custGeom>
                  <a:rect b="b" l="l" r="r" t="t"/>
                  <a:pathLst>
                    <a:path extrusionOk="0" h="5443" w="6565">
                      <a:moveTo>
                        <a:pt x="4132" y="1"/>
                      </a:moveTo>
                      <a:cubicBezTo>
                        <a:pt x="3853" y="1"/>
                        <a:pt x="3570" y="56"/>
                        <a:pt x="3298" y="173"/>
                      </a:cubicBezTo>
                      <a:lnTo>
                        <a:pt x="168" y="1502"/>
                      </a:lnTo>
                      <a:cubicBezTo>
                        <a:pt x="118" y="1411"/>
                        <a:pt x="57" y="1324"/>
                        <a:pt x="0" y="1237"/>
                      </a:cubicBezTo>
                      <a:lnTo>
                        <a:pt x="0" y="1237"/>
                      </a:lnTo>
                      <a:cubicBezTo>
                        <a:pt x="805" y="2527"/>
                        <a:pt x="1438" y="3939"/>
                        <a:pt x="1850" y="5442"/>
                      </a:cubicBezTo>
                      <a:lnTo>
                        <a:pt x="4974" y="4111"/>
                      </a:lnTo>
                      <a:cubicBezTo>
                        <a:pt x="6060" y="3648"/>
                        <a:pt x="6564" y="2384"/>
                        <a:pt x="6106" y="1304"/>
                      </a:cubicBezTo>
                      <a:cubicBezTo>
                        <a:pt x="5759" y="491"/>
                        <a:pt x="4963" y="1"/>
                        <a:pt x="41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5" name="Google Shape;1755;p209"/>
                <p:cNvSpPr/>
                <p:nvPr/>
              </p:nvSpPr>
              <p:spPr>
                <a:xfrm>
                  <a:off x="7959933" y="3529300"/>
                  <a:ext cx="10805" cy="15078"/>
                </a:xfrm>
                <a:custGeom>
                  <a:rect b="b" l="l" r="r" t="t"/>
                  <a:pathLst>
                    <a:path extrusionOk="0" h="734" w="526">
                      <a:moveTo>
                        <a:pt x="526" y="1"/>
                      </a:moveTo>
                      <a:cubicBezTo>
                        <a:pt x="357" y="250"/>
                        <a:pt x="184" y="494"/>
                        <a:pt x="1" y="734"/>
                      </a:cubicBezTo>
                      <a:cubicBezTo>
                        <a:pt x="184" y="499"/>
                        <a:pt x="357" y="250"/>
                        <a:pt x="526" y="1"/>
                      </a:cubicBezTo>
                      <a:close/>
                    </a:path>
                  </a:pathLst>
                </a:custGeom>
                <a:solidFill>
                  <a:srgbClr val="FAA33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6" name="Google Shape;1756;p209"/>
                <p:cNvSpPr/>
                <p:nvPr/>
              </p:nvSpPr>
              <p:spPr>
                <a:xfrm>
                  <a:off x="7501696" y="3606556"/>
                  <a:ext cx="15920" cy="11422"/>
                </a:xfrm>
                <a:custGeom>
                  <a:rect b="b" l="l" r="r" t="t"/>
                  <a:pathLst>
                    <a:path extrusionOk="0" h="556" w="775">
                      <a:moveTo>
                        <a:pt x="0" y="0"/>
                      </a:moveTo>
                      <a:lnTo>
                        <a:pt x="0" y="5"/>
                      </a:lnTo>
                      <a:cubicBezTo>
                        <a:pt x="250" y="194"/>
                        <a:pt x="510" y="377"/>
                        <a:pt x="774" y="556"/>
                      </a:cubicBezTo>
                      <a:cubicBezTo>
                        <a:pt x="510" y="377"/>
                        <a:pt x="255" y="194"/>
                        <a:pt x="0" y="0"/>
                      </a:cubicBezTo>
                      <a:close/>
                    </a:path>
                  </a:pathLst>
                </a:custGeom>
                <a:solidFill>
                  <a:srgbClr val="FAA33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7" name="Google Shape;1757;p209"/>
                <p:cNvSpPr/>
                <p:nvPr/>
              </p:nvSpPr>
              <p:spPr>
                <a:xfrm>
                  <a:off x="7502846" y="3630220"/>
                  <a:ext cx="122824" cy="125474"/>
                </a:xfrm>
                <a:custGeom>
                  <a:rect b="b" l="l" r="r" t="t"/>
                  <a:pathLst>
                    <a:path extrusionOk="0" h="6108" w="5979">
                      <a:moveTo>
                        <a:pt x="1682" y="1"/>
                      </a:moveTo>
                      <a:lnTo>
                        <a:pt x="1682" y="1"/>
                      </a:lnTo>
                      <a:cubicBezTo>
                        <a:pt x="1685" y="2"/>
                        <a:pt x="1688" y="4"/>
                        <a:pt x="1691" y="6"/>
                      </a:cubicBezTo>
                      <a:lnTo>
                        <a:pt x="1691" y="6"/>
                      </a:lnTo>
                      <a:cubicBezTo>
                        <a:pt x="1688" y="4"/>
                        <a:pt x="1686" y="2"/>
                        <a:pt x="1682" y="1"/>
                      </a:cubicBezTo>
                      <a:close/>
                      <a:moveTo>
                        <a:pt x="5906" y="1665"/>
                      </a:moveTo>
                      <a:cubicBezTo>
                        <a:pt x="5930" y="1671"/>
                        <a:pt x="5954" y="1677"/>
                        <a:pt x="5978" y="1683"/>
                      </a:cubicBezTo>
                      <a:cubicBezTo>
                        <a:pt x="5954" y="1676"/>
                        <a:pt x="5930" y="1671"/>
                        <a:pt x="5906" y="1665"/>
                      </a:cubicBezTo>
                      <a:close/>
                      <a:moveTo>
                        <a:pt x="1691" y="6"/>
                      </a:moveTo>
                      <a:cubicBezTo>
                        <a:pt x="1696" y="9"/>
                        <a:pt x="1701" y="12"/>
                        <a:pt x="1708" y="15"/>
                      </a:cubicBezTo>
                      <a:lnTo>
                        <a:pt x="438" y="3170"/>
                      </a:lnTo>
                      <a:cubicBezTo>
                        <a:pt x="0" y="4261"/>
                        <a:pt x="535" y="5515"/>
                        <a:pt x="1626" y="5953"/>
                      </a:cubicBezTo>
                      <a:cubicBezTo>
                        <a:pt x="1886" y="6058"/>
                        <a:pt x="2155" y="6107"/>
                        <a:pt x="2420" y="6107"/>
                      </a:cubicBezTo>
                      <a:cubicBezTo>
                        <a:pt x="3269" y="6107"/>
                        <a:pt x="4077" y="5600"/>
                        <a:pt x="4414" y="4765"/>
                      </a:cubicBezTo>
                      <a:lnTo>
                        <a:pt x="5684" y="1615"/>
                      </a:lnTo>
                      <a:cubicBezTo>
                        <a:pt x="5757" y="1635"/>
                        <a:pt x="5830" y="1649"/>
                        <a:pt x="5906" y="1665"/>
                      </a:cubicBezTo>
                      <a:lnTo>
                        <a:pt x="5906" y="1665"/>
                      </a:lnTo>
                      <a:cubicBezTo>
                        <a:pt x="4407" y="1308"/>
                        <a:pt x="2992" y="749"/>
                        <a:pt x="1691" y="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8" name="Google Shape;1758;p209"/>
                <p:cNvSpPr/>
                <p:nvPr/>
              </p:nvSpPr>
              <p:spPr>
                <a:xfrm>
                  <a:off x="7786256" y="3623606"/>
                  <a:ext cx="117791" cy="129089"/>
                </a:xfrm>
                <a:custGeom>
                  <a:rect b="b" l="l" r="r" t="t"/>
                  <a:pathLst>
                    <a:path extrusionOk="0" h="6284" w="5734">
                      <a:moveTo>
                        <a:pt x="4211" y="1"/>
                      </a:moveTo>
                      <a:cubicBezTo>
                        <a:pt x="4201" y="7"/>
                        <a:pt x="4192" y="13"/>
                        <a:pt x="4182" y="19"/>
                      </a:cubicBezTo>
                      <a:lnTo>
                        <a:pt x="4182" y="19"/>
                      </a:lnTo>
                      <a:cubicBezTo>
                        <a:pt x="4192" y="13"/>
                        <a:pt x="4201" y="7"/>
                        <a:pt x="4211" y="1"/>
                      </a:cubicBezTo>
                      <a:close/>
                      <a:moveTo>
                        <a:pt x="4182" y="19"/>
                      </a:moveTo>
                      <a:cubicBezTo>
                        <a:pt x="2899" y="821"/>
                        <a:pt x="1497" y="1446"/>
                        <a:pt x="1" y="1857"/>
                      </a:cubicBezTo>
                      <a:lnTo>
                        <a:pt x="1330" y="4981"/>
                      </a:lnTo>
                      <a:cubicBezTo>
                        <a:pt x="1678" y="5794"/>
                        <a:pt x="2475" y="6284"/>
                        <a:pt x="3309" y="6284"/>
                      </a:cubicBezTo>
                      <a:cubicBezTo>
                        <a:pt x="3588" y="6284"/>
                        <a:pt x="3871" y="6229"/>
                        <a:pt x="4144" y="6112"/>
                      </a:cubicBezTo>
                      <a:cubicBezTo>
                        <a:pt x="5225" y="5649"/>
                        <a:pt x="5734" y="4384"/>
                        <a:pt x="5270" y="3304"/>
                      </a:cubicBezTo>
                      <a:lnTo>
                        <a:pt x="3941" y="175"/>
                      </a:lnTo>
                      <a:cubicBezTo>
                        <a:pt x="4023" y="129"/>
                        <a:pt x="4101" y="71"/>
                        <a:pt x="4182" y="1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9" name="Google Shape;1759;p209"/>
                <p:cNvSpPr/>
                <p:nvPr/>
              </p:nvSpPr>
              <p:spPr>
                <a:xfrm>
                  <a:off x="7287469" y="3432837"/>
                  <a:ext cx="134903" cy="111874"/>
                </a:xfrm>
                <a:custGeom>
                  <a:rect b="b" l="l" r="r" t="t"/>
                  <a:pathLst>
                    <a:path extrusionOk="0" h="5446" w="6567">
                      <a:moveTo>
                        <a:pt x="6548" y="4183"/>
                      </a:moveTo>
                      <a:cubicBezTo>
                        <a:pt x="6554" y="4192"/>
                        <a:pt x="6560" y="4202"/>
                        <a:pt x="6566" y="4211"/>
                      </a:cubicBezTo>
                      <a:cubicBezTo>
                        <a:pt x="6560" y="4202"/>
                        <a:pt x="6554" y="4192"/>
                        <a:pt x="6548" y="4183"/>
                      </a:cubicBezTo>
                      <a:close/>
                      <a:moveTo>
                        <a:pt x="4715" y="1"/>
                      </a:moveTo>
                      <a:lnTo>
                        <a:pt x="1591" y="1337"/>
                      </a:lnTo>
                      <a:cubicBezTo>
                        <a:pt x="511" y="1795"/>
                        <a:pt x="1" y="3059"/>
                        <a:pt x="460" y="4145"/>
                      </a:cubicBezTo>
                      <a:cubicBezTo>
                        <a:pt x="808" y="4956"/>
                        <a:pt x="1606" y="5445"/>
                        <a:pt x="2440" y="5445"/>
                      </a:cubicBezTo>
                      <a:cubicBezTo>
                        <a:pt x="2717" y="5445"/>
                        <a:pt x="2998" y="5391"/>
                        <a:pt x="3268" y="5277"/>
                      </a:cubicBezTo>
                      <a:lnTo>
                        <a:pt x="6397" y="3941"/>
                      </a:lnTo>
                      <a:cubicBezTo>
                        <a:pt x="6443" y="4023"/>
                        <a:pt x="6497" y="4102"/>
                        <a:pt x="6548" y="4183"/>
                      </a:cubicBezTo>
                      <a:lnTo>
                        <a:pt x="6548" y="4183"/>
                      </a:lnTo>
                      <a:cubicBezTo>
                        <a:pt x="5751" y="2897"/>
                        <a:pt x="5126" y="1499"/>
                        <a:pt x="471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60" name="Google Shape;1760;p209"/>
                <p:cNvSpPr/>
                <p:nvPr/>
              </p:nvSpPr>
              <p:spPr>
                <a:xfrm>
                  <a:off x="7698421" y="3104932"/>
                  <a:ext cx="431" cy="144"/>
                </a:xfrm>
                <a:custGeom>
                  <a:rect b="b" l="l" r="r" t="t"/>
                  <a:pathLst>
                    <a:path extrusionOk="0" h="7" w="21">
                      <a:moveTo>
                        <a:pt x="0" y="0"/>
                      </a:moveTo>
                      <a:cubicBezTo>
                        <a:pt x="10" y="0"/>
                        <a:pt x="16" y="7"/>
                        <a:pt x="21" y="7"/>
                      </a:cubicBez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FAA33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61" name="Google Shape;1761;p209"/>
                <p:cNvSpPr/>
                <p:nvPr/>
              </p:nvSpPr>
              <p:spPr>
                <a:xfrm>
                  <a:off x="7698831" y="3104932"/>
                  <a:ext cx="6512" cy="247"/>
                </a:xfrm>
                <a:custGeom>
                  <a:rect b="b" l="l" r="r" t="t"/>
                  <a:pathLst>
                    <a:path extrusionOk="0" h="12" w="317">
                      <a:moveTo>
                        <a:pt x="1" y="0"/>
                      </a:moveTo>
                      <a:lnTo>
                        <a:pt x="1" y="7"/>
                      </a:lnTo>
                      <a:cubicBezTo>
                        <a:pt x="107" y="7"/>
                        <a:pt x="210" y="11"/>
                        <a:pt x="316" y="11"/>
                      </a:cubicBezTo>
                      <a:cubicBezTo>
                        <a:pt x="225" y="11"/>
                        <a:pt x="133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AA33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62" name="Google Shape;1762;p209"/>
                <p:cNvSpPr/>
                <p:nvPr/>
              </p:nvSpPr>
              <p:spPr>
                <a:xfrm>
                  <a:off x="7694210" y="3587514"/>
                  <a:ext cx="4643" cy="205"/>
                </a:xfrm>
                <a:custGeom>
                  <a:rect b="b" l="l" r="r" t="t"/>
                  <a:pathLst>
                    <a:path extrusionOk="0" h="10" w="226">
                      <a:moveTo>
                        <a:pt x="1" y="0"/>
                      </a:moveTo>
                      <a:cubicBezTo>
                        <a:pt x="78" y="0"/>
                        <a:pt x="149" y="10"/>
                        <a:pt x="226" y="10"/>
                      </a:cubicBezTo>
                      <a:lnTo>
                        <a:pt x="226" y="5"/>
                      </a:lnTo>
                      <a:cubicBezTo>
                        <a:pt x="149" y="5"/>
                        <a:pt x="78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FAA33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63" name="Google Shape;1763;p209"/>
                <p:cNvSpPr/>
                <p:nvPr/>
              </p:nvSpPr>
              <p:spPr>
                <a:xfrm>
                  <a:off x="7698831" y="3587597"/>
                  <a:ext cx="2219" cy="226"/>
                </a:xfrm>
                <a:custGeom>
                  <a:rect b="b" l="l" r="r" t="t"/>
                  <a:pathLst>
                    <a:path extrusionOk="0" h="11" w="108">
                      <a:moveTo>
                        <a:pt x="1" y="1"/>
                      </a:moveTo>
                      <a:lnTo>
                        <a:pt x="1" y="6"/>
                      </a:lnTo>
                      <a:cubicBezTo>
                        <a:pt x="16" y="6"/>
                        <a:pt x="31" y="11"/>
                        <a:pt x="46" y="11"/>
                      </a:cubicBezTo>
                      <a:cubicBezTo>
                        <a:pt x="67" y="11"/>
                        <a:pt x="82" y="6"/>
                        <a:pt x="107" y="6"/>
                      </a:cubicBezTo>
                      <a:cubicBezTo>
                        <a:pt x="72" y="6"/>
                        <a:pt x="36" y="6"/>
                        <a:pt x="1" y="1"/>
                      </a:cubicBezTo>
                      <a:close/>
                    </a:path>
                  </a:pathLst>
                </a:custGeom>
                <a:solidFill>
                  <a:srgbClr val="FAA33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64" name="Google Shape;1764;p209"/>
                <p:cNvSpPr/>
                <p:nvPr/>
              </p:nvSpPr>
              <p:spPr>
                <a:xfrm>
                  <a:off x="7757785" y="3546452"/>
                  <a:ext cx="77055" cy="34039"/>
                </a:xfrm>
                <a:custGeom>
                  <a:rect b="b" l="l" r="r" t="t"/>
                  <a:pathLst>
                    <a:path extrusionOk="0" h="1657" w="3751">
                      <a:moveTo>
                        <a:pt x="3751" y="0"/>
                      </a:moveTo>
                      <a:cubicBezTo>
                        <a:pt x="3352" y="269"/>
                        <a:pt x="2937" y="512"/>
                        <a:pt x="2509" y="728"/>
                      </a:cubicBezTo>
                      <a:lnTo>
                        <a:pt x="2509" y="728"/>
                      </a:lnTo>
                      <a:cubicBezTo>
                        <a:pt x="2939" y="511"/>
                        <a:pt x="3354" y="268"/>
                        <a:pt x="3751" y="0"/>
                      </a:cubicBezTo>
                      <a:close/>
                      <a:moveTo>
                        <a:pt x="2509" y="728"/>
                      </a:moveTo>
                      <a:lnTo>
                        <a:pt x="2509" y="728"/>
                      </a:lnTo>
                      <a:cubicBezTo>
                        <a:pt x="1719" y="1127"/>
                        <a:pt x="878" y="1439"/>
                        <a:pt x="1" y="1657"/>
                      </a:cubicBezTo>
                      <a:cubicBezTo>
                        <a:pt x="869" y="1442"/>
                        <a:pt x="1711" y="1131"/>
                        <a:pt x="2509" y="728"/>
                      </a:cubicBezTo>
                      <a:close/>
                    </a:path>
                  </a:pathLst>
                </a:custGeom>
                <a:solidFill>
                  <a:srgbClr val="FAA33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65" name="Google Shape;1765;p209"/>
                <p:cNvSpPr/>
                <p:nvPr/>
              </p:nvSpPr>
              <p:spPr>
                <a:xfrm>
                  <a:off x="7458353" y="3340934"/>
                  <a:ext cx="205" cy="6717"/>
                </a:xfrm>
                <a:custGeom>
                  <a:rect b="b" l="l" r="r" t="t"/>
                  <a:pathLst>
                    <a:path extrusionOk="0" h="327" w="10">
                      <a:moveTo>
                        <a:pt x="10" y="1"/>
                      </a:moveTo>
                      <a:cubicBezTo>
                        <a:pt x="10" y="92"/>
                        <a:pt x="0" y="174"/>
                        <a:pt x="0" y="266"/>
                      </a:cubicBezTo>
                      <a:lnTo>
                        <a:pt x="0" y="327"/>
                      </a:lnTo>
                      <a:cubicBezTo>
                        <a:pt x="0" y="219"/>
                        <a:pt x="10" y="113"/>
                        <a:pt x="10" y="1"/>
                      </a:cubicBezTo>
                      <a:close/>
                    </a:path>
                  </a:pathLst>
                </a:custGeom>
                <a:solidFill>
                  <a:srgbClr val="FAA33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66" name="Google Shape;1766;p209"/>
                <p:cNvSpPr/>
                <p:nvPr/>
              </p:nvSpPr>
              <p:spPr>
                <a:xfrm>
                  <a:off x="7465563" y="3404181"/>
                  <a:ext cx="34162" cy="77384"/>
                </a:xfrm>
                <a:custGeom>
                  <a:rect b="b" l="l" r="r" t="t"/>
                  <a:pathLst>
                    <a:path extrusionOk="0" h="3767" w="1663">
                      <a:moveTo>
                        <a:pt x="0" y="1"/>
                      </a:moveTo>
                      <a:cubicBezTo>
                        <a:pt x="332" y="1341"/>
                        <a:pt x="887" y="2619"/>
                        <a:pt x="1663" y="3767"/>
                      </a:cubicBezTo>
                      <a:cubicBezTo>
                        <a:pt x="898" y="2635"/>
                        <a:pt x="337" y="1361"/>
                        <a:pt x="0" y="1"/>
                      </a:cubicBezTo>
                      <a:close/>
                    </a:path>
                  </a:pathLst>
                </a:custGeom>
                <a:solidFill>
                  <a:srgbClr val="FAA33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67" name="Google Shape;1767;p209"/>
                <p:cNvSpPr/>
                <p:nvPr/>
              </p:nvSpPr>
              <p:spPr>
                <a:xfrm>
                  <a:off x="7564614" y="3112163"/>
                  <a:ext cx="77178" cy="34142"/>
                </a:xfrm>
                <a:custGeom>
                  <a:rect b="b" l="l" r="r" t="t"/>
                  <a:pathLst>
                    <a:path extrusionOk="0" h="1662" w="3757">
                      <a:moveTo>
                        <a:pt x="3757" y="1"/>
                      </a:moveTo>
                      <a:cubicBezTo>
                        <a:pt x="2395" y="337"/>
                        <a:pt x="1127" y="897"/>
                        <a:pt x="0" y="1662"/>
                      </a:cubicBezTo>
                      <a:cubicBezTo>
                        <a:pt x="1141" y="888"/>
                        <a:pt x="2421" y="337"/>
                        <a:pt x="3757" y="1"/>
                      </a:cubicBezTo>
                      <a:close/>
                    </a:path>
                  </a:pathLst>
                </a:custGeom>
                <a:solidFill>
                  <a:srgbClr val="FAA33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68" name="Google Shape;1768;p209"/>
                <p:cNvSpPr/>
                <p:nvPr/>
              </p:nvSpPr>
              <p:spPr>
                <a:xfrm>
                  <a:off x="7940891" y="3345124"/>
                  <a:ext cx="226" cy="6615"/>
                </a:xfrm>
                <a:custGeom>
                  <a:rect b="b" l="l" r="r" t="t"/>
                  <a:pathLst>
                    <a:path extrusionOk="0" h="322" w="11">
                      <a:moveTo>
                        <a:pt x="10" y="1"/>
                      </a:moveTo>
                      <a:cubicBezTo>
                        <a:pt x="10" y="107"/>
                        <a:pt x="0" y="215"/>
                        <a:pt x="0" y="321"/>
                      </a:cubicBezTo>
                      <a:cubicBezTo>
                        <a:pt x="0" y="234"/>
                        <a:pt x="10" y="149"/>
                        <a:pt x="10" y="62"/>
                      </a:cubicBezTo>
                      <a:lnTo>
                        <a:pt x="10" y="1"/>
                      </a:lnTo>
                      <a:close/>
                    </a:path>
                  </a:pathLst>
                </a:custGeom>
                <a:solidFill>
                  <a:srgbClr val="FAA33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69" name="Google Shape;1769;p209"/>
                <p:cNvSpPr/>
                <p:nvPr/>
              </p:nvSpPr>
              <p:spPr>
                <a:xfrm>
                  <a:off x="7899767" y="3211214"/>
                  <a:ext cx="34142" cy="77301"/>
                </a:xfrm>
                <a:custGeom>
                  <a:rect b="b" l="l" r="r" t="t"/>
                  <a:pathLst>
                    <a:path extrusionOk="0" h="3763" w="1662">
                      <a:moveTo>
                        <a:pt x="0" y="1"/>
                      </a:moveTo>
                      <a:cubicBezTo>
                        <a:pt x="774" y="1142"/>
                        <a:pt x="1330" y="2422"/>
                        <a:pt x="1661" y="3762"/>
                      </a:cubicBezTo>
                      <a:cubicBezTo>
                        <a:pt x="1325" y="2401"/>
                        <a:pt x="765" y="1126"/>
                        <a:pt x="0" y="1"/>
                      </a:cubicBezTo>
                      <a:close/>
                    </a:path>
                  </a:pathLst>
                </a:custGeom>
                <a:solidFill>
                  <a:srgbClr val="FAA33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70" name="Google Shape;1770;p209"/>
                <p:cNvSpPr/>
                <p:nvPr/>
              </p:nvSpPr>
              <p:spPr>
                <a:xfrm>
                  <a:off x="7261916" y="2908534"/>
                  <a:ext cx="875768" cy="875665"/>
                </a:xfrm>
                <a:custGeom>
                  <a:rect b="b" l="l" r="r" t="t"/>
                  <a:pathLst>
                    <a:path extrusionOk="0" h="42627" w="42632">
                      <a:moveTo>
                        <a:pt x="21316" y="9561"/>
                      </a:moveTo>
                      <a:cubicBezTo>
                        <a:pt x="21403" y="9561"/>
                        <a:pt x="21495" y="9572"/>
                        <a:pt x="21586" y="9577"/>
                      </a:cubicBezTo>
                      <a:cubicBezTo>
                        <a:pt x="21867" y="9582"/>
                        <a:pt x="22142" y="9587"/>
                        <a:pt x="22422" y="9618"/>
                      </a:cubicBezTo>
                      <a:cubicBezTo>
                        <a:pt x="22575" y="9634"/>
                        <a:pt x="22734" y="9659"/>
                        <a:pt x="22892" y="9679"/>
                      </a:cubicBezTo>
                      <a:cubicBezTo>
                        <a:pt x="23111" y="9705"/>
                        <a:pt x="23334" y="9740"/>
                        <a:pt x="23549" y="9775"/>
                      </a:cubicBezTo>
                      <a:cubicBezTo>
                        <a:pt x="23763" y="9822"/>
                        <a:pt x="23982" y="9878"/>
                        <a:pt x="24191" y="9928"/>
                      </a:cubicBezTo>
                      <a:cubicBezTo>
                        <a:pt x="24349" y="9970"/>
                        <a:pt x="24508" y="10005"/>
                        <a:pt x="24654" y="10051"/>
                      </a:cubicBezTo>
                      <a:cubicBezTo>
                        <a:pt x="24920" y="10128"/>
                        <a:pt x="25185" y="10224"/>
                        <a:pt x="25445" y="10321"/>
                      </a:cubicBezTo>
                      <a:cubicBezTo>
                        <a:pt x="25552" y="10363"/>
                        <a:pt x="25659" y="10398"/>
                        <a:pt x="25761" y="10434"/>
                      </a:cubicBezTo>
                      <a:cubicBezTo>
                        <a:pt x="26026" y="10546"/>
                        <a:pt x="26286" y="10668"/>
                        <a:pt x="26536" y="10796"/>
                      </a:cubicBezTo>
                      <a:cubicBezTo>
                        <a:pt x="26637" y="10846"/>
                        <a:pt x="26740" y="10892"/>
                        <a:pt x="26842" y="10944"/>
                      </a:cubicBezTo>
                      <a:cubicBezTo>
                        <a:pt x="27046" y="11055"/>
                        <a:pt x="27244" y="11177"/>
                        <a:pt x="27443" y="11300"/>
                      </a:cubicBezTo>
                      <a:cubicBezTo>
                        <a:pt x="27580" y="11382"/>
                        <a:pt x="27724" y="11464"/>
                        <a:pt x="27856" y="11549"/>
                      </a:cubicBezTo>
                      <a:cubicBezTo>
                        <a:pt x="27973" y="11631"/>
                        <a:pt x="28079" y="11713"/>
                        <a:pt x="28187" y="11794"/>
                      </a:cubicBezTo>
                      <a:cubicBezTo>
                        <a:pt x="29303" y="12605"/>
                        <a:pt x="30281" y="13593"/>
                        <a:pt x="31052" y="14736"/>
                      </a:cubicBezTo>
                      <a:cubicBezTo>
                        <a:pt x="31817" y="15861"/>
                        <a:pt x="32377" y="17136"/>
                        <a:pt x="32713" y="18497"/>
                      </a:cubicBezTo>
                      <a:cubicBezTo>
                        <a:pt x="32744" y="18629"/>
                        <a:pt x="32784" y="18757"/>
                        <a:pt x="32815" y="18889"/>
                      </a:cubicBezTo>
                      <a:cubicBezTo>
                        <a:pt x="32845" y="19053"/>
                        <a:pt x="32866" y="19210"/>
                        <a:pt x="32892" y="19368"/>
                      </a:cubicBezTo>
                      <a:cubicBezTo>
                        <a:pt x="32932" y="19603"/>
                        <a:pt x="32972" y="19827"/>
                        <a:pt x="32998" y="20057"/>
                      </a:cubicBezTo>
                      <a:cubicBezTo>
                        <a:pt x="33009" y="20173"/>
                        <a:pt x="33009" y="20281"/>
                        <a:pt x="33019" y="20393"/>
                      </a:cubicBezTo>
                      <a:cubicBezTo>
                        <a:pt x="33045" y="20678"/>
                        <a:pt x="33064" y="20963"/>
                        <a:pt x="33064" y="21255"/>
                      </a:cubicBezTo>
                      <a:lnTo>
                        <a:pt x="33064" y="21316"/>
                      </a:lnTo>
                      <a:cubicBezTo>
                        <a:pt x="33064" y="21403"/>
                        <a:pt x="33054" y="21488"/>
                        <a:pt x="33054" y="21575"/>
                      </a:cubicBezTo>
                      <a:cubicBezTo>
                        <a:pt x="33050" y="21861"/>
                        <a:pt x="33040" y="22141"/>
                        <a:pt x="33009" y="22422"/>
                      </a:cubicBezTo>
                      <a:cubicBezTo>
                        <a:pt x="32998" y="22574"/>
                        <a:pt x="32972" y="22727"/>
                        <a:pt x="32948" y="22885"/>
                      </a:cubicBezTo>
                      <a:cubicBezTo>
                        <a:pt x="32922" y="23104"/>
                        <a:pt x="32892" y="23329"/>
                        <a:pt x="32845" y="23553"/>
                      </a:cubicBezTo>
                      <a:cubicBezTo>
                        <a:pt x="32810" y="23762"/>
                        <a:pt x="32749" y="23976"/>
                        <a:pt x="32697" y="24185"/>
                      </a:cubicBezTo>
                      <a:cubicBezTo>
                        <a:pt x="32657" y="24343"/>
                        <a:pt x="32621" y="24501"/>
                        <a:pt x="32575" y="24659"/>
                      </a:cubicBezTo>
                      <a:cubicBezTo>
                        <a:pt x="32499" y="24919"/>
                        <a:pt x="32407" y="25179"/>
                        <a:pt x="32311" y="25439"/>
                      </a:cubicBezTo>
                      <a:cubicBezTo>
                        <a:pt x="32269" y="25546"/>
                        <a:pt x="32234" y="25653"/>
                        <a:pt x="32188" y="25755"/>
                      </a:cubicBezTo>
                      <a:cubicBezTo>
                        <a:pt x="32081" y="26025"/>
                        <a:pt x="31954" y="26285"/>
                        <a:pt x="31831" y="26540"/>
                      </a:cubicBezTo>
                      <a:cubicBezTo>
                        <a:pt x="31780" y="26637"/>
                        <a:pt x="31739" y="26743"/>
                        <a:pt x="31683" y="26840"/>
                      </a:cubicBezTo>
                      <a:cubicBezTo>
                        <a:pt x="31577" y="27044"/>
                        <a:pt x="31450" y="27244"/>
                        <a:pt x="31332" y="27442"/>
                      </a:cubicBezTo>
                      <a:cubicBezTo>
                        <a:pt x="31245" y="27580"/>
                        <a:pt x="31168" y="27722"/>
                        <a:pt x="31076" y="27855"/>
                      </a:cubicBezTo>
                      <a:cubicBezTo>
                        <a:pt x="31001" y="27971"/>
                        <a:pt x="30914" y="28079"/>
                        <a:pt x="30838" y="28186"/>
                      </a:cubicBezTo>
                      <a:cubicBezTo>
                        <a:pt x="30027" y="29302"/>
                        <a:pt x="29034" y="30281"/>
                        <a:pt x="27896" y="31055"/>
                      </a:cubicBezTo>
                      <a:cubicBezTo>
                        <a:pt x="26771" y="31815"/>
                        <a:pt x="25496" y="32375"/>
                        <a:pt x="24134" y="32707"/>
                      </a:cubicBezTo>
                      <a:cubicBezTo>
                        <a:pt x="24002" y="32742"/>
                        <a:pt x="23875" y="32784"/>
                        <a:pt x="23737" y="32814"/>
                      </a:cubicBezTo>
                      <a:cubicBezTo>
                        <a:pt x="23579" y="32850"/>
                        <a:pt x="23416" y="32864"/>
                        <a:pt x="23259" y="32895"/>
                      </a:cubicBezTo>
                      <a:cubicBezTo>
                        <a:pt x="23029" y="32932"/>
                        <a:pt x="22800" y="32972"/>
                        <a:pt x="22565" y="32998"/>
                      </a:cubicBezTo>
                      <a:cubicBezTo>
                        <a:pt x="22459" y="33012"/>
                        <a:pt x="22346" y="33012"/>
                        <a:pt x="22234" y="33023"/>
                      </a:cubicBezTo>
                      <a:cubicBezTo>
                        <a:pt x="21953" y="33043"/>
                        <a:pt x="21663" y="33059"/>
                        <a:pt x="21377" y="33064"/>
                      </a:cubicBezTo>
                      <a:cubicBezTo>
                        <a:pt x="21352" y="33064"/>
                        <a:pt x="21332" y="33069"/>
                        <a:pt x="21316" y="33069"/>
                      </a:cubicBezTo>
                      <a:cubicBezTo>
                        <a:pt x="21297" y="33069"/>
                        <a:pt x="21286" y="33064"/>
                        <a:pt x="21271" y="33064"/>
                      </a:cubicBezTo>
                      <a:cubicBezTo>
                        <a:pt x="21194" y="33059"/>
                        <a:pt x="21118" y="33054"/>
                        <a:pt x="21046" y="33054"/>
                      </a:cubicBezTo>
                      <a:cubicBezTo>
                        <a:pt x="20766" y="33048"/>
                        <a:pt x="20485" y="33038"/>
                        <a:pt x="20205" y="33012"/>
                      </a:cubicBezTo>
                      <a:cubicBezTo>
                        <a:pt x="20052" y="32998"/>
                        <a:pt x="19895" y="32972"/>
                        <a:pt x="19737" y="32946"/>
                      </a:cubicBezTo>
                      <a:cubicBezTo>
                        <a:pt x="19517" y="32921"/>
                        <a:pt x="19298" y="32890"/>
                        <a:pt x="19079" y="32850"/>
                      </a:cubicBezTo>
                      <a:cubicBezTo>
                        <a:pt x="18865" y="32803"/>
                        <a:pt x="18646" y="32753"/>
                        <a:pt x="18437" y="32697"/>
                      </a:cubicBezTo>
                      <a:cubicBezTo>
                        <a:pt x="18279" y="32657"/>
                        <a:pt x="18121" y="32626"/>
                        <a:pt x="17973" y="32579"/>
                      </a:cubicBezTo>
                      <a:cubicBezTo>
                        <a:pt x="17707" y="32497"/>
                        <a:pt x="17443" y="32401"/>
                        <a:pt x="17183" y="32304"/>
                      </a:cubicBezTo>
                      <a:cubicBezTo>
                        <a:pt x="17076" y="32264"/>
                        <a:pt x="16969" y="32233"/>
                        <a:pt x="16872" y="32192"/>
                      </a:cubicBezTo>
                      <a:cubicBezTo>
                        <a:pt x="16602" y="32080"/>
                        <a:pt x="16347" y="31958"/>
                        <a:pt x="16092" y="31831"/>
                      </a:cubicBezTo>
                      <a:cubicBezTo>
                        <a:pt x="15990" y="31784"/>
                        <a:pt x="15888" y="31733"/>
                        <a:pt x="15786" y="31688"/>
                      </a:cubicBezTo>
                      <a:cubicBezTo>
                        <a:pt x="15583" y="31575"/>
                        <a:pt x="15388" y="31453"/>
                        <a:pt x="15190" y="31331"/>
                      </a:cubicBezTo>
                      <a:cubicBezTo>
                        <a:pt x="15047" y="31244"/>
                        <a:pt x="14905" y="31168"/>
                        <a:pt x="14772" y="31076"/>
                      </a:cubicBezTo>
                      <a:cubicBezTo>
                        <a:pt x="14660" y="30999"/>
                        <a:pt x="14553" y="30913"/>
                        <a:pt x="14440" y="30831"/>
                      </a:cubicBezTo>
                      <a:cubicBezTo>
                        <a:pt x="13325" y="30027"/>
                        <a:pt x="12351" y="29037"/>
                        <a:pt x="11577" y="27891"/>
                      </a:cubicBezTo>
                      <a:cubicBezTo>
                        <a:pt x="10812" y="26764"/>
                        <a:pt x="10251" y="25489"/>
                        <a:pt x="9914" y="24129"/>
                      </a:cubicBezTo>
                      <a:cubicBezTo>
                        <a:pt x="9884" y="23996"/>
                        <a:pt x="9843" y="23869"/>
                        <a:pt x="9813" y="23741"/>
                      </a:cubicBezTo>
                      <a:cubicBezTo>
                        <a:pt x="9782" y="23579"/>
                        <a:pt x="9761" y="23415"/>
                        <a:pt x="9737" y="23252"/>
                      </a:cubicBezTo>
                      <a:cubicBezTo>
                        <a:pt x="9695" y="23023"/>
                        <a:pt x="9655" y="22798"/>
                        <a:pt x="9629" y="22570"/>
                      </a:cubicBezTo>
                      <a:cubicBezTo>
                        <a:pt x="9619" y="22457"/>
                        <a:pt x="9619" y="22344"/>
                        <a:pt x="9608" y="22233"/>
                      </a:cubicBezTo>
                      <a:cubicBezTo>
                        <a:pt x="9584" y="21947"/>
                        <a:pt x="9563" y="21667"/>
                        <a:pt x="9563" y="21377"/>
                      </a:cubicBezTo>
                      <a:cubicBezTo>
                        <a:pt x="9563" y="21356"/>
                        <a:pt x="9558" y="21335"/>
                        <a:pt x="9558" y="21316"/>
                      </a:cubicBezTo>
                      <a:cubicBezTo>
                        <a:pt x="9558" y="21224"/>
                        <a:pt x="9573" y="21137"/>
                        <a:pt x="9573" y="21055"/>
                      </a:cubicBezTo>
                      <a:cubicBezTo>
                        <a:pt x="9584" y="20770"/>
                        <a:pt x="9594" y="20485"/>
                        <a:pt x="9619" y="20210"/>
                      </a:cubicBezTo>
                      <a:cubicBezTo>
                        <a:pt x="9629" y="20051"/>
                        <a:pt x="9655" y="19898"/>
                        <a:pt x="9676" y="19740"/>
                      </a:cubicBezTo>
                      <a:cubicBezTo>
                        <a:pt x="9711" y="19521"/>
                        <a:pt x="9737" y="19297"/>
                        <a:pt x="9782" y="19078"/>
                      </a:cubicBezTo>
                      <a:cubicBezTo>
                        <a:pt x="9817" y="18864"/>
                        <a:pt x="9879" y="18650"/>
                        <a:pt x="9930" y="18441"/>
                      </a:cubicBezTo>
                      <a:cubicBezTo>
                        <a:pt x="9970" y="18283"/>
                        <a:pt x="10006" y="18124"/>
                        <a:pt x="10052" y="17971"/>
                      </a:cubicBezTo>
                      <a:cubicBezTo>
                        <a:pt x="10128" y="17707"/>
                        <a:pt x="10220" y="17447"/>
                        <a:pt x="10323" y="17192"/>
                      </a:cubicBezTo>
                      <a:cubicBezTo>
                        <a:pt x="10358" y="17084"/>
                        <a:pt x="10394" y="16973"/>
                        <a:pt x="10440" y="16870"/>
                      </a:cubicBezTo>
                      <a:cubicBezTo>
                        <a:pt x="10547" y="16601"/>
                        <a:pt x="10674" y="16341"/>
                        <a:pt x="10801" y="16086"/>
                      </a:cubicBezTo>
                      <a:cubicBezTo>
                        <a:pt x="10847" y="15990"/>
                        <a:pt x="10888" y="15887"/>
                        <a:pt x="10944" y="15790"/>
                      </a:cubicBezTo>
                      <a:cubicBezTo>
                        <a:pt x="11052" y="15581"/>
                        <a:pt x="11179" y="15383"/>
                        <a:pt x="11301" y="15184"/>
                      </a:cubicBezTo>
                      <a:cubicBezTo>
                        <a:pt x="11382" y="15047"/>
                        <a:pt x="11459" y="14903"/>
                        <a:pt x="11551" y="14771"/>
                      </a:cubicBezTo>
                      <a:cubicBezTo>
                        <a:pt x="11627" y="14654"/>
                        <a:pt x="11718" y="14546"/>
                        <a:pt x="11800" y="14435"/>
                      </a:cubicBezTo>
                      <a:cubicBezTo>
                        <a:pt x="12605" y="13318"/>
                        <a:pt x="13595" y="12344"/>
                        <a:pt x="14736" y="11575"/>
                      </a:cubicBezTo>
                      <a:cubicBezTo>
                        <a:pt x="15863" y="10810"/>
                        <a:pt x="17131" y="10250"/>
                        <a:pt x="18493" y="9919"/>
                      </a:cubicBezTo>
                      <a:cubicBezTo>
                        <a:pt x="18625" y="9883"/>
                        <a:pt x="18752" y="9843"/>
                        <a:pt x="18890" y="9812"/>
                      </a:cubicBezTo>
                      <a:cubicBezTo>
                        <a:pt x="19048" y="9782"/>
                        <a:pt x="19211" y="9761"/>
                        <a:pt x="19375" y="9735"/>
                      </a:cubicBezTo>
                      <a:cubicBezTo>
                        <a:pt x="19599" y="9695"/>
                        <a:pt x="19829" y="9653"/>
                        <a:pt x="20062" y="9629"/>
                      </a:cubicBezTo>
                      <a:cubicBezTo>
                        <a:pt x="20170" y="9618"/>
                        <a:pt x="20281" y="9613"/>
                        <a:pt x="20394" y="9608"/>
                      </a:cubicBezTo>
                      <a:cubicBezTo>
                        <a:pt x="20679" y="9587"/>
                        <a:pt x="20965" y="9568"/>
                        <a:pt x="21250" y="9568"/>
                      </a:cubicBezTo>
                      <a:cubicBezTo>
                        <a:pt x="21260" y="9568"/>
                        <a:pt x="21266" y="9568"/>
                        <a:pt x="21271" y="9561"/>
                      </a:cubicBezTo>
                      <a:close/>
                      <a:moveTo>
                        <a:pt x="21316" y="0"/>
                      </a:moveTo>
                      <a:cubicBezTo>
                        <a:pt x="21297" y="0"/>
                        <a:pt x="21286" y="0"/>
                        <a:pt x="21271" y="5"/>
                      </a:cubicBezTo>
                      <a:cubicBezTo>
                        <a:pt x="20114" y="26"/>
                        <a:pt x="19175" y="979"/>
                        <a:pt x="19175" y="2141"/>
                      </a:cubicBezTo>
                      <a:lnTo>
                        <a:pt x="19175" y="5536"/>
                      </a:lnTo>
                      <a:cubicBezTo>
                        <a:pt x="19161" y="5541"/>
                        <a:pt x="19150" y="5545"/>
                        <a:pt x="19140" y="5545"/>
                      </a:cubicBezTo>
                      <a:cubicBezTo>
                        <a:pt x="18952" y="5566"/>
                        <a:pt x="18758" y="5607"/>
                        <a:pt x="18564" y="5637"/>
                      </a:cubicBezTo>
                      <a:cubicBezTo>
                        <a:pt x="18406" y="5668"/>
                        <a:pt x="18248" y="5693"/>
                        <a:pt x="18085" y="5724"/>
                      </a:cubicBezTo>
                      <a:cubicBezTo>
                        <a:pt x="18070" y="5729"/>
                        <a:pt x="18049" y="5734"/>
                        <a:pt x="18029" y="5739"/>
                      </a:cubicBezTo>
                      <a:cubicBezTo>
                        <a:pt x="17718" y="5800"/>
                        <a:pt x="17402" y="5877"/>
                        <a:pt x="17096" y="5959"/>
                      </a:cubicBezTo>
                      <a:cubicBezTo>
                        <a:pt x="15592" y="6371"/>
                        <a:pt x="14181" y="7008"/>
                        <a:pt x="12887" y="7818"/>
                      </a:cubicBezTo>
                      <a:cubicBezTo>
                        <a:pt x="12728" y="7916"/>
                        <a:pt x="12560" y="8018"/>
                        <a:pt x="12407" y="8124"/>
                      </a:cubicBezTo>
                      <a:cubicBezTo>
                        <a:pt x="12244" y="8232"/>
                        <a:pt x="12080" y="8349"/>
                        <a:pt x="11923" y="8467"/>
                      </a:cubicBezTo>
                      <a:cubicBezTo>
                        <a:pt x="11841" y="8528"/>
                        <a:pt x="11755" y="8583"/>
                        <a:pt x="11673" y="8644"/>
                      </a:cubicBezTo>
                      <a:lnTo>
                        <a:pt x="9267" y="6244"/>
                      </a:lnTo>
                      <a:cubicBezTo>
                        <a:pt x="8852" y="5826"/>
                        <a:pt x="8304" y="5617"/>
                        <a:pt x="7756" y="5617"/>
                      </a:cubicBezTo>
                      <a:cubicBezTo>
                        <a:pt x="7208" y="5617"/>
                        <a:pt x="6660" y="5826"/>
                        <a:pt x="6244" y="6244"/>
                      </a:cubicBezTo>
                      <a:cubicBezTo>
                        <a:pt x="5409" y="7075"/>
                        <a:pt x="5409" y="8441"/>
                        <a:pt x="6244" y="9272"/>
                      </a:cubicBezTo>
                      <a:lnTo>
                        <a:pt x="8646" y="11672"/>
                      </a:lnTo>
                      <a:lnTo>
                        <a:pt x="8646" y="11678"/>
                      </a:lnTo>
                      <a:cubicBezTo>
                        <a:pt x="8462" y="11916"/>
                        <a:pt x="8284" y="12161"/>
                        <a:pt x="8121" y="12417"/>
                      </a:cubicBezTo>
                      <a:cubicBezTo>
                        <a:pt x="8095" y="12447"/>
                        <a:pt x="8074" y="12473"/>
                        <a:pt x="8055" y="12503"/>
                      </a:cubicBezTo>
                      <a:cubicBezTo>
                        <a:pt x="7973" y="12626"/>
                        <a:pt x="7896" y="12753"/>
                        <a:pt x="7815" y="12885"/>
                      </a:cubicBezTo>
                      <a:cubicBezTo>
                        <a:pt x="7707" y="13059"/>
                        <a:pt x="7596" y="13237"/>
                        <a:pt x="7493" y="13410"/>
                      </a:cubicBezTo>
                      <a:cubicBezTo>
                        <a:pt x="6734" y="14736"/>
                        <a:pt x="6168" y="16183"/>
                        <a:pt x="5811" y="17712"/>
                      </a:cubicBezTo>
                      <a:cubicBezTo>
                        <a:pt x="5771" y="17900"/>
                        <a:pt x="5724" y="18089"/>
                        <a:pt x="5689" y="18288"/>
                      </a:cubicBezTo>
                      <a:cubicBezTo>
                        <a:pt x="5649" y="18486"/>
                        <a:pt x="5618" y="18686"/>
                        <a:pt x="5587" y="18884"/>
                      </a:cubicBezTo>
                      <a:cubicBezTo>
                        <a:pt x="5572" y="18981"/>
                        <a:pt x="5552" y="19072"/>
                        <a:pt x="5541" y="19170"/>
                      </a:cubicBezTo>
                      <a:lnTo>
                        <a:pt x="2137" y="19170"/>
                      </a:lnTo>
                      <a:cubicBezTo>
                        <a:pt x="965" y="19170"/>
                        <a:pt x="1" y="20138"/>
                        <a:pt x="1" y="21316"/>
                      </a:cubicBezTo>
                      <a:cubicBezTo>
                        <a:pt x="1" y="22492"/>
                        <a:pt x="965" y="23456"/>
                        <a:pt x="2137" y="23456"/>
                      </a:cubicBezTo>
                      <a:lnTo>
                        <a:pt x="5541" y="23456"/>
                      </a:lnTo>
                      <a:lnTo>
                        <a:pt x="5541" y="23487"/>
                      </a:lnTo>
                      <a:cubicBezTo>
                        <a:pt x="5572" y="23680"/>
                        <a:pt x="5608" y="23869"/>
                        <a:pt x="5644" y="24063"/>
                      </a:cubicBezTo>
                      <a:cubicBezTo>
                        <a:pt x="5669" y="24221"/>
                        <a:pt x="5689" y="24384"/>
                        <a:pt x="5724" y="24541"/>
                      </a:cubicBezTo>
                      <a:cubicBezTo>
                        <a:pt x="5724" y="24562"/>
                        <a:pt x="5735" y="24583"/>
                        <a:pt x="5740" y="24603"/>
                      </a:cubicBezTo>
                      <a:cubicBezTo>
                        <a:pt x="5806" y="24913"/>
                        <a:pt x="5877" y="25225"/>
                        <a:pt x="5959" y="25525"/>
                      </a:cubicBezTo>
                      <a:cubicBezTo>
                        <a:pt x="6373" y="27034"/>
                        <a:pt x="7004" y="28441"/>
                        <a:pt x="7815" y="29730"/>
                      </a:cubicBezTo>
                      <a:cubicBezTo>
                        <a:pt x="7917" y="29898"/>
                        <a:pt x="8013" y="30062"/>
                        <a:pt x="8126" y="30225"/>
                      </a:cubicBezTo>
                      <a:cubicBezTo>
                        <a:pt x="8232" y="30387"/>
                        <a:pt x="8350" y="30540"/>
                        <a:pt x="8462" y="30699"/>
                      </a:cubicBezTo>
                      <a:cubicBezTo>
                        <a:pt x="8528" y="30785"/>
                        <a:pt x="8584" y="30872"/>
                        <a:pt x="8646" y="30954"/>
                      </a:cubicBezTo>
                      <a:lnTo>
                        <a:pt x="6244" y="33354"/>
                      </a:lnTo>
                      <a:cubicBezTo>
                        <a:pt x="5409" y="34190"/>
                        <a:pt x="5409" y="35551"/>
                        <a:pt x="6244" y="36387"/>
                      </a:cubicBezTo>
                      <a:cubicBezTo>
                        <a:pt x="6660" y="36803"/>
                        <a:pt x="7208" y="37010"/>
                        <a:pt x="7756" y="37010"/>
                      </a:cubicBezTo>
                      <a:cubicBezTo>
                        <a:pt x="8304" y="37010"/>
                        <a:pt x="8852" y="36803"/>
                        <a:pt x="9267" y="36387"/>
                      </a:cubicBezTo>
                      <a:lnTo>
                        <a:pt x="11673" y="33981"/>
                      </a:lnTo>
                      <a:cubicBezTo>
                        <a:pt x="11928" y="34175"/>
                        <a:pt x="12188" y="34358"/>
                        <a:pt x="12447" y="34537"/>
                      </a:cubicBezTo>
                      <a:cubicBezTo>
                        <a:pt x="12468" y="34546"/>
                        <a:pt x="12478" y="34562"/>
                        <a:pt x="12499" y="34572"/>
                      </a:cubicBezTo>
                      <a:cubicBezTo>
                        <a:pt x="12631" y="34659"/>
                        <a:pt x="12774" y="34741"/>
                        <a:pt x="12906" y="34822"/>
                      </a:cubicBezTo>
                      <a:cubicBezTo>
                        <a:pt x="13075" y="34929"/>
                        <a:pt x="13243" y="35036"/>
                        <a:pt x="13411" y="35134"/>
                      </a:cubicBezTo>
                      <a:cubicBezTo>
                        <a:pt x="14731" y="35892"/>
                        <a:pt x="16178" y="36458"/>
                        <a:pt x="17707" y="36809"/>
                      </a:cubicBezTo>
                      <a:cubicBezTo>
                        <a:pt x="17896" y="36861"/>
                        <a:pt x="18090" y="36901"/>
                        <a:pt x="18289" y="36943"/>
                      </a:cubicBezTo>
                      <a:cubicBezTo>
                        <a:pt x="18483" y="36978"/>
                        <a:pt x="18681" y="37009"/>
                        <a:pt x="18874" y="37039"/>
                      </a:cubicBezTo>
                      <a:cubicBezTo>
                        <a:pt x="18977" y="37054"/>
                        <a:pt x="19074" y="37075"/>
                        <a:pt x="19175" y="37091"/>
                      </a:cubicBezTo>
                      <a:lnTo>
                        <a:pt x="19175" y="40485"/>
                      </a:lnTo>
                      <a:cubicBezTo>
                        <a:pt x="19175" y="41652"/>
                        <a:pt x="20114" y="42600"/>
                        <a:pt x="21271" y="42626"/>
                      </a:cubicBezTo>
                      <a:lnTo>
                        <a:pt x="21316" y="42626"/>
                      </a:lnTo>
                      <a:cubicBezTo>
                        <a:pt x="22494" y="42626"/>
                        <a:pt x="23452" y="41667"/>
                        <a:pt x="23452" y="40485"/>
                      </a:cubicBezTo>
                      <a:lnTo>
                        <a:pt x="23452" y="37091"/>
                      </a:lnTo>
                      <a:cubicBezTo>
                        <a:pt x="23462" y="37091"/>
                        <a:pt x="23478" y="37085"/>
                        <a:pt x="23487" y="37085"/>
                      </a:cubicBezTo>
                      <a:cubicBezTo>
                        <a:pt x="23682" y="37060"/>
                        <a:pt x="23875" y="37024"/>
                        <a:pt x="24068" y="36988"/>
                      </a:cubicBezTo>
                      <a:cubicBezTo>
                        <a:pt x="24226" y="36957"/>
                        <a:pt x="24385" y="36938"/>
                        <a:pt x="24543" y="36907"/>
                      </a:cubicBezTo>
                      <a:cubicBezTo>
                        <a:pt x="24563" y="36896"/>
                        <a:pt x="24588" y="36891"/>
                        <a:pt x="24614" y="36887"/>
                      </a:cubicBezTo>
                      <a:cubicBezTo>
                        <a:pt x="24920" y="36825"/>
                        <a:pt x="25226" y="36754"/>
                        <a:pt x="25527" y="36668"/>
                      </a:cubicBezTo>
                      <a:cubicBezTo>
                        <a:pt x="27035" y="36254"/>
                        <a:pt x="28446" y="35623"/>
                        <a:pt x="29737" y="34812"/>
                      </a:cubicBezTo>
                      <a:cubicBezTo>
                        <a:pt x="29900" y="34715"/>
                        <a:pt x="30062" y="34614"/>
                        <a:pt x="30220" y="34501"/>
                      </a:cubicBezTo>
                      <a:cubicBezTo>
                        <a:pt x="30384" y="34400"/>
                        <a:pt x="30542" y="34282"/>
                        <a:pt x="30700" y="34165"/>
                      </a:cubicBezTo>
                      <a:cubicBezTo>
                        <a:pt x="30787" y="34104"/>
                        <a:pt x="30873" y="34047"/>
                        <a:pt x="30954" y="33981"/>
                      </a:cubicBezTo>
                      <a:lnTo>
                        <a:pt x="33360" y="36387"/>
                      </a:lnTo>
                      <a:cubicBezTo>
                        <a:pt x="33776" y="36803"/>
                        <a:pt x="34324" y="37010"/>
                        <a:pt x="34872" y="37010"/>
                      </a:cubicBezTo>
                      <a:cubicBezTo>
                        <a:pt x="35420" y="37010"/>
                        <a:pt x="35968" y="36803"/>
                        <a:pt x="36383" y="36387"/>
                      </a:cubicBezTo>
                      <a:cubicBezTo>
                        <a:pt x="37218" y="35551"/>
                        <a:pt x="37218" y="34190"/>
                        <a:pt x="36383" y="33354"/>
                      </a:cubicBezTo>
                      <a:lnTo>
                        <a:pt x="33982" y="30954"/>
                      </a:lnTo>
                      <a:cubicBezTo>
                        <a:pt x="34165" y="30714"/>
                        <a:pt x="34339" y="30469"/>
                        <a:pt x="34508" y="30225"/>
                      </a:cubicBezTo>
                      <a:cubicBezTo>
                        <a:pt x="34527" y="30189"/>
                        <a:pt x="34553" y="30159"/>
                        <a:pt x="34574" y="30128"/>
                      </a:cubicBezTo>
                      <a:cubicBezTo>
                        <a:pt x="34654" y="30001"/>
                        <a:pt x="34732" y="29874"/>
                        <a:pt x="34807" y="29745"/>
                      </a:cubicBezTo>
                      <a:cubicBezTo>
                        <a:pt x="34920" y="29573"/>
                        <a:pt x="35032" y="29394"/>
                        <a:pt x="35134" y="29215"/>
                      </a:cubicBezTo>
                      <a:cubicBezTo>
                        <a:pt x="35894" y="27891"/>
                        <a:pt x="36459" y="26448"/>
                        <a:pt x="36816" y="24919"/>
                      </a:cubicBezTo>
                      <a:cubicBezTo>
                        <a:pt x="36856" y="24725"/>
                        <a:pt x="36903" y="24537"/>
                        <a:pt x="36938" y="24343"/>
                      </a:cubicBezTo>
                      <a:cubicBezTo>
                        <a:pt x="36979" y="24144"/>
                        <a:pt x="37009" y="23946"/>
                        <a:pt x="37040" y="23741"/>
                      </a:cubicBezTo>
                      <a:cubicBezTo>
                        <a:pt x="37056" y="23645"/>
                        <a:pt x="37077" y="23553"/>
                        <a:pt x="37086" y="23456"/>
                      </a:cubicBezTo>
                      <a:lnTo>
                        <a:pt x="40486" y="23456"/>
                      </a:lnTo>
                      <a:cubicBezTo>
                        <a:pt x="41664" y="23456"/>
                        <a:pt x="42631" y="22492"/>
                        <a:pt x="42631" y="21316"/>
                      </a:cubicBezTo>
                      <a:cubicBezTo>
                        <a:pt x="42631" y="20138"/>
                        <a:pt x="41664" y="19170"/>
                        <a:pt x="40486" y="19170"/>
                      </a:cubicBezTo>
                      <a:lnTo>
                        <a:pt x="37086" y="19170"/>
                      </a:lnTo>
                      <a:lnTo>
                        <a:pt x="37086" y="19144"/>
                      </a:lnTo>
                      <a:cubicBezTo>
                        <a:pt x="37056" y="18945"/>
                        <a:pt x="37020" y="18757"/>
                        <a:pt x="36985" y="18563"/>
                      </a:cubicBezTo>
                      <a:cubicBezTo>
                        <a:pt x="36959" y="18406"/>
                        <a:pt x="36933" y="18242"/>
                        <a:pt x="36903" y="18089"/>
                      </a:cubicBezTo>
                      <a:cubicBezTo>
                        <a:pt x="36898" y="18063"/>
                        <a:pt x="36893" y="18048"/>
                        <a:pt x="36887" y="18028"/>
                      </a:cubicBezTo>
                      <a:cubicBezTo>
                        <a:pt x="36826" y="17712"/>
                        <a:pt x="36750" y="17406"/>
                        <a:pt x="36668" y="17100"/>
                      </a:cubicBezTo>
                      <a:cubicBezTo>
                        <a:pt x="36256" y="15597"/>
                        <a:pt x="35623" y="14185"/>
                        <a:pt x="34813" y="12895"/>
                      </a:cubicBezTo>
                      <a:cubicBezTo>
                        <a:pt x="34716" y="12732"/>
                        <a:pt x="34614" y="12569"/>
                        <a:pt x="34508" y="12405"/>
                      </a:cubicBezTo>
                      <a:cubicBezTo>
                        <a:pt x="34395" y="12243"/>
                        <a:pt x="34278" y="12085"/>
                        <a:pt x="34165" y="11927"/>
                      </a:cubicBezTo>
                      <a:cubicBezTo>
                        <a:pt x="34099" y="11840"/>
                        <a:pt x="34043" y="11758"/>
                        <a:pt x="33982" y="11678"/>
                      </a:cubicBezTo>
                      <a:lnTo>
                        <a:pt x="36383" y="9272"/>
                      </a:lnTo>
                      <a:cubicBezTo>
                        <a:pt x="37218" y="8441"/>
                        <a:pt x="37218" y="7075"/>
                        <a:pt x="36383" y="6244"/>
                      </a:cubicBezTo>
                      <a:cubicBezTo>
                        <a:pt x="35968" y="5826"/>
                        <a:pt x="35420" y="5617"/>
                        <a:pt x="34872" y="5617"/>
                      </a:cubicBezTo>
                      <a:cubicBezTo>
                        <a:pt x="34324" y="5617"/>
                        <a:pt x="33776" y="5826"/>
                        <a:pt x="33360" y="6244"/>
                      </a:cubicBezTo>
                      <a:lnTo>
                        <a:pt x="30954" y="8644"/>
                      </a:lnTo>
                      <a:cubicBezTo>
                        <a:pt x="30700" y="8451"/>
                        <a:pt x="30440" y="8267"/>
                        <a:pt x="30180" y="8089"/>
                      </a:cubicBezTo>
                      <a:cubicBezTo>
                        <a:pt x="30159" y="8079"/>
                        <a:pt x="30149" y="8069"/>
                        <a:pt x="30128" y="8053"/>
                      </a:cubicBezTo>
                      <a:cubicBezTo>
                        <a:pt x="29996" y="7971"/>
                        <a:pt x="29853" y="7890"/>
                        <a:pt x="29721" y="7804"/>
                      </a:cubicBezTo>
                      <a:cubicBezTo>
                        <a:pt x="29553" y="7702"/>
                        <a:pt x="29385" y="7594"/>
                        <a:pt x="29217" y="7493"/>
                      </a:cubicBezTo>
                      <a:cubicBezTo>
                        <a:pt x="27896" y="6738"/>
                        <a:pt x="26454" y="6167"/>
                        <a:pt x="24925" y="5816"/>
                      </a:cubicBezTo>
                      <a:cubicBezTo>
                        <a:pt x="24731" y="5769"/>
                        <a:pt x="24538" y="5724"/>
                        <a:pt x="24339" y="5684"/>
                      </a:cubicBezTo>
                      <a:cubicBezTo>
                        <a:pt x="24145" y="5653"/>
                        <a:pt x="23951" y="5616"/>
                        <a:pt x="23758" y="5592"/>
                      </a:cubicBezTo>
                      <a:cubicBezTo>
                        <a:pt x="23651" y="5571"/>
                        <a:pt x="23560" y="5550"/>
                        <a:pt x="23452" y="5536"/>
                      </a:cubicBezTo>
                      <a:lnTo>
                        <a:pt x="23452" y="2141"/>
                      </a:lnTo>
                      <a:cubicBezTo>
                        <a:pt x="23452" y="963"/>
                        <a:pt x="22494" y="0"/>
                        <a:pt x="213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71" name="Google Shape;1771;p209"/>
                <p:cNvSpPr/>
                <p:nvPr/>
              </p:nvSpPr>
              <p:spPr>
                <a:xfrm>
                  <a:off x="7645444" y="3270271"/>
                  <a:ext cx="113395" cy="44105"/>
                </a:xfrm>
                <a:custGeom>
                  <a:rect b="b" l="l" r="r" t="t"/>
                  <a:pathLst>
                    <a:path extrusionOk="0" h="2147" w="5520">
                      <a:moveTo>
                        <a:pt x="2645" y="0"/>
                      </a:moveTo>
                      <a:cubicBezTo>
                        <a:pt x="2626" y="0"/>
                        <a:pt x="2615" y="5"/>
                        <a:pt x="2600" y="10"/>
                      </a:cubicBezTo>
                      <a:cubicBezTo>
                        <a:pt x="1580" y="20"/>
                        <a:pt x="657" y="443"/>
                        <a:pt x="0" y="1121"/>
                      </a:cubicBezTo>
                      <a:lnTo>
                        <a:pt x="1121" y="1993"/>
                      </a:lnTo>
                      <a:cubicBezTo>
                        <a:pt x="1518" y="1641"/>
                        <a:pt x="2033" y="1427"/>
                        <a:pt x="2600" y="1412"/>
                      </a:cubicBezTo>
                      <a:cubicBezTo>
                        <a:pt x="2615" y="1412"/>
                        <a:pt x="2626" y="1407"/>
                        <a:pt x="2645" y="1407"/>
                      </a:cubicBezTo>
                      <a:cubicBezTo>
                        <a:pt x="3303" y="1407"/>
                        <a:pt x="3899" y="1697"/>
                        <a:pt x="4317" y="2146"/>
                      </a:cubicBezTo>
                      <a:lnTo>
                        <a:pt x="5520" y="1396"/>
                      </a:lnTo>
                      <a:cubicBezTo>
                        <a:pt x="4842" y="556"/>
                        <a:pt x="3807" y="0"/>
                        <a:pt x="26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72" name="Google Shape;1772;p209"/>
                <p:cNvSpPr/>
                <p:nvPr/>
              </p:nvSpPr>
              <p:spPr>
                <a:xfrm>
                  <a:off x="7623753" y="3318420"/>
                  <a:ext cx="152056" cy="104007"/>
                </a:xfrm>
                <a:custGeom>
                  <a:rect b="b" l="l" r="r" t="t"/>
                  <a:pathLst>
                    <a:path extrusionOk="0" h="5063" w="7402">
                      <a:moveTo>
                        <a:pt x="266" y="0"/>
                      </a:moveTo>
                      <a:cubicBezTo>
                        <a:pt x="92" y="423"/>
                        <a:pt x="1" y="877"/>
                        <a:pt x="1" y="1362"/>
                      </a:cubicBezTo>
                      <a:cubicBezTo>
                        <a:pt x="1" y="3390"/>
                        <a:pt x="1633" y="5031"/>
                        <a:pt x="3656" y="5057"/>
                      </a:cubicBezTo>
                      <a:cubicBezTo>
                        <a:pt x="3671" y="5057"/>
                        <a:pt x="3682" y="5062"/>
                        <a:pt x="3701" y="5062"/>
                      </a:cubicBezTo>
                      <a:cubicBezTo>
                        <a:pt x="5745" y="5062"/>
                        <a:pt x="7401" y="3406"/>
                        <a:pt x="7401" y="1362"/>
                      </a:cubicBezTo>
                      <a:cubicBezTo>
                        <a:pt x="7401" y="1005"/>
                        <a:pt x="7335" y="668"/>
                        <a:pt x="7244" y="342"/>
                      </a:cubicBezTo>
                      <a:lnTo>
                        <a:pt x="5969" y="1137"/>
                      </a:lnTo>
                      <a:cubicBezTo>
                        <a:pt x="5980" y="1209"/>
                        <a:pt x="5995" y="1280"/>
                        <a:pt x="5995" y="1362"/>
                      </a:cubicBezTo>
                      <a:cubicBezTo>
                        <a:pt x="5995" y="2625"/>
                        <a:pt x="4966" y="3655"/>
                        <a:pt x="3701" y="3655"/>
                      </a:cubicBezTo>
                      <a:cubicBezTo>
                        <a:pt x="3682" y="3655"/>
                        <a:pt x="3671" y="3650"/>
                        <a:pt x="3656" y="3650"/>
                      </a:cubicBezTo>
                      <a:cubicBezTo>
                        <a:pt x="2407" y="3625"/>
                        <a:pt x="1407" y="2616"/>
                        <a:pt x="1407" y="1362"/>
                      </a:cubicBezTo>
                      <a:cubicBezTo>
                        <a:pt x="1407" y="1209"/>
                        <a:pt x="1418" y="1056"/>
                        <a:pt x="1449" y="913"/>
                      </a:cubicBezTo>
                      <a:lnTo>
                        <a:pt x="26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73" name="Google Shape;1773;p209"/>
                <p:cNvSpPr/>
                <p:nvPr/>
              </p:nvSpPr>
              <p:spPr>
                <a:xfrm>
                  <a:off x="7578849" y="3258747"/>
                  <a:ext cx="89771" cy="78431"/>
                </a:xfrm>
                <a:custGeom>
                  <a:rect b="b" l="l" r="r" t="t"/>
                  <a:pathLst>
                    <a:path extrusionOk="0" h="3818" w="4370">
                      <a:moveTo>
                        <a:pt x="816" y="1"/>
                      </a:moveTo>
                      <a:cubicBezTo>
                        <a:pt x="601" y="1"/>
                        <a:pt x="388" y="97"/>
                        <a:pt x="245" y="280"/>
                      </a:cubicBezTo>
                      <a:cubicBezTo>
                        <a:pt x="1" y="597"/>
                        <a:pt x="62" y="1051"/>
                        <a:pt x="373" y="1295"/>
                      </a:cubicBezTo>
                      <a:lnTo>
                        <a:pt x="2452" y="2900"/>
                      </a:lnTo>
                      <a:lnTo>
                        <a:pt x="3635" y="3818"/>
                      </a:lnTo>
                      <a:cubicBezTo>
                        <a:pt x="3732" y="3319"/>
                        <a:pt x="4002" y="2886"/>
                        <a:pt x="4369" y="2554"/>
                      </a:cubicBezTo>
                      <a:lnTo>
                        <a:pt x="3238" y="1682"/>
                      </a:lnTo>
                      <a:lnTo>
                        <a:pt x="1260" y="153"/>
                      </a:lnTo>
                      <a:cubicBezTo>
                        <a:pt x="1127" y="50"/>
                        <a:pt x="971" y="1"/>
                        <a:pt x="8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74" name="Google Shape;1774;p209"/>
                <p:cNvSpPr/>
                <p:nvPr/>
              </p:nvSpPr>
              <p:spPr>
                <a:xfrm>
                  <a:off x="7734122" y="3253509"/>
                  <a:ext cx="118941" cy="88168"/>
                </a:xfrm>
                <a:custGeom>
                  <a:rect b="b" l="l" r="r" t="t"/>
                  <a:pathLst>
                    <a:path extrusionOk="0" h="4292" w="5790">
                      <a:moveTo>
                        <a:pt x="4963" y="1"/>
                      </a:moveTo>
                      <a:cubicBezTo>
                        <a:pt x="4834" y="1"/>
                        <a:pt x="4704" y="35"/>
                        <a:pt x="4587" y="107"/>
                      </a:cubicBezTo>
                      <a:lnTo>
                        <a:pt x="1203" y="2212"/>
                      </a:lnTo>
                      <a:lnTo>
                        <a:pt x="0" y="2962"/>
                      </a:lnTo>
                      <a:cubicBezTo>
                        <a:pt x="332" y="3318"/>
                        <a:pt x="546" y="3783"/>
                        <a:pt x="596" y="4292"/>
                      </a:cubicBezTo>
                      <a:lnTo>
                        <a:pt x="1871" y="3502"/>
                      </a:lnTo>
                      <a:lnTo>
                        <a:pt x="5352" y="1336"/>
                      </a:lnTo>
                      <a:cubicBezTo>
                        <a:pt x="5688" y="1127"/>
                        <a:pt x="5790" y="678"/>
                        <a:pt x="5581" y="342"/>
                      </a:cubicBezTo>
                      <a:cubicBezTo>
                        <a:pt x="5445" y="122"/>
                        <a:pt x="5206" y="1"/>
                        <a:pt x="49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75" name="Google Shape;1775;p209"/>
                <p:cNvSpPr/>
                <p:nvPr/>
              </p:nvSpPr>
              <p:spPr>
                <a:xfrm>
                  <a:off x="7652654" y="3299173"/>
                  <a:ext cx="94249" cy="94352"/>
                </a:xfrm>
                <a:custGeom>
                  <a:rect b="b" l="l" r="r" t="t"/>
                  <a:pathLst>
                    <a:path extrusionOk="0" h="4593" w="4588">
                      <a:moveTo>
                        <a:pt x="2294" y="0"/>
                      </a:moveTo>
                      <a:cubicBezTo>
                        <a:pt x="2275" y="0"/>
                        <a:pt x="2264" y="5"/>
                        <a:pt x="2249" y="5"/>
                      </a:cubicBezTo>
                      <a:cubicBezTo>
                        <a:pt x="1682" y="20"/>
                        <a:pt x="1167" y="234"/>
                        <a:pt x="770" y="586"/>
                      </a:cubicBezTo>
                      <a:cubicBezTo>
                        <a:pt x="409" y="912"/>
                        <a:pt x="139" y="1351"/>
                        <a:pt x="42" y="1850"/>
                      </a:cubicBezTo>
                      <a:cubicBezTo>
                        <a:pt x="11" y="1993"/>
                        <a:pt x="0" y="2146"/>
                        <a:pt x="0" y="2299"/>
                      </a:cubicBezTo>
                      <a:cubicBezTo>
                        <a:pt x="0" y="3553"/>
                        <a:pt x="1000" y="4562"/>
                        <a:pt x="2249" y="4587"/>
                      </a:cubicBezTo>
                      <a:cubicBezTo>
                        <a:pt x="2264" y="4587"/>
                        <a:pt x="2275" y="4592"/>
                        <a:pt x="2294" y="4592"/>
                      </a:cubicBezTo>
                      <a:cubicBezTo>
                        <a:pt x="3559" y="4592"/>
                        <a:pt x="4588" y="3562"/>
                        <a:pt x="4588" y="2299"/>
                      </a:cubicBezTo>
                      <a:cubicBezTo>
                        <a:pt x="4588" y="2217"/>
                        <a:pt x="4573" y="2146"/>
                        <a:pt x="4562" y="2074"/>
                      </a:cubicBezTo>
                      <a:cubicBezTo>
                        <a:pt x="4512" y="1560"/>
                        <a:pt x="4303" y="1095"/>
                        <a:pt x="3966" y="739"/>
                      </a:cubicBezTo>
                      <a:cubicBezTo>
                        <a:pt x="3548" y="290"/>
                        <a:pt x="2952" y="0"/>
                        <a:pt x="22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76" name="Google Shape;1776;p209"/>
                <p:cNvSpPr/>
                <p:nvPr/>
              </p:nvSpPr>
              <p:spPr>
                <a:xfrm>
                  <a:off x="7685849" y="3118120"/>
                  <a:ext cx="27753" cy="40551"/>
                </a:xfrm>
                <a:custGeom>
                  <a:rect b="b" l="l" r="r" t="t"/>
                  <a:pathLst>
                    <a:path extrusionOk="0" h="1974" w="1351">
                      <a:moveTo>
                        <a:pt x="678" y="1"/>
                      </a:moveTo>
                      <a:cubicBezTo>
                        <a:pt x="659" y="1"/>
                        <a:pt x="648" y="7"/>
                        <a:pt x="633" y="7"/>
                      </a:cubicBezTo>
                      <a:cubicBezTo>
                        <a:pt x="281" y="31"/>
                        <a:pt x="0" y="322"/>
                        <a:pt x="0" y="673"/>
                      </a:cubicBezTo>
                      <a:lnTo>
                        <a:pt x="0" y="1296"/>
                      </a:lnTo>
                      <a:cubicBezTo>
                        <a:pt x="0" y="1652"/>
                        <a:pt x="281" y="1943"/>
                        <a:pt x="633" y="1964"/>
                      </a:cubicBezTo>
                      <a:cubicBezTo>
                        <a:pt x="648" y="1964"/>
                        <a:pt x="659" y="1974"/>
                        <a:pt x="678" y="1974"/>
                      </a:cubicBezTo>
                      <a:cubicBezTo>
                        <a:pt x="1050" y="1974"/>
                        <a:pt x="1351" y="1668"/>
                        <a:pt x="1351" y="1296"/>
                      </a:cubicBezTo>
                      <a:lnTo>
                        <a:pt x="1351" y="673"/>
                      </a:lnTo>
                      <a:cubicBezTo>
                        <a:pt x="1351" y="302"/>
                        <a:pt x="1050" y="1"/>
                        <a:pt x="6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77" name="Google Shape;1777;p209"/>
                <p:cNvSpPr/>
                <p:nvPr/>
              </p:nvSpPr>
              <p:spPr>
                <a:xfrm>
                  <a:off x="7685849" y="3538071"/>
                  <a:ext cx="27753" cy="40654"/>
                </a:xfrm>
                <a:custGeom>
                  <a:rect b="b" l="l" r="r" t="t"/>
                  <a:pathLst>
                    <a:path extrusionOk="0" h="1979" w="1351">
                      <a:moveTo>
                        <a:pt x="678" y="1"/>
                      </a:moveTo>
                      <a:cubicBezTo>
                        <a:pt x="659" y="1"/>
                        <a:pt x="648" y="11"/>
                        <a:pt x="633" y="11"/>
                      </a:cubicBezTo>
                      <a:cubicBezTo>
                        <a:pt x="281" y="32"/>
                        <a:pt x="0" y="321"/>
                        <a:pt x="0" y="679"/>
                      </a:cubicBezTo>
                      <a:lnTo>
                        <a:pt x="0" y="1300"/>
                      </a:lnTo>
                      <a:cubicBezTo>
                        <a:pt x="0" y="1652"/>
                        <a:pt x="281" y="1942"/>
                        <a:pt x="633" y="1968"/>
                      </a:cubicBezTo>
                      <a:cubicBezTo>
                        <a:pt x="648" y="1968"/>
                        <a:pt x="659" y="1979"/>
                        <a:pt x="678" y="1979"/>
                      </a:cubicBezTo>
                      <a:cubicBezTo>
                        <a:pt x="1050" y="1979"/>
                        <a:pt x="1351" y="1673"/>
                        <a:pt x="1351" y="1300"/>
                      </a:cubicBezTo>
                      <a:lnTo>
                        <a:pt x="1351" y="679"/>
                      </a:lnTo>
                      <a:cubicBezTo>
                        <a:pt x="1351" y="307"/>
                        <a:pt x="1050" y="1"/>
                        <a:pt x="6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78" name="Google Shape;1778;p209"/>
                <p:cNvSpPr/>
                <p:nvPr/>
              </p:nvSpPr>
              <p:spPr>
                <a:xfrm>
                  <a:off x="7889476" y="3334443"/>
                  <a:ext cx="40551" cy="27876"/>
                </a:xfrm>
                <a:custGeom>
                  <a:rect b="b" l="l" r="r" t="t"/>
                  <a:pathLst>
                    <a:path extrusionOk="0" h="1357" w="1974">
                      <a:moveTo>
                        <a:pt x="678" y="1"/>
                      </a:moveTo>
                      <a:cubicBezTo>
                        <a:pt x="306" y="1"/>
                        <a:pt x="1" y="306"/>
                        <a:pt x="1" y="678"/>
                      </a:cubicBezTo>
                      <a:cubicBezTo>
                        <a:pt x="1" y="1050"/>
                        <a:pt x="306" y="1356"/>
                        <a:pt x="678" y="1356"/>
                      </a:cubicBezTo>
                      <a:lnTo>
                        <a:pt x="1296" y="1356"/>
                      </a:lnTo>
                      <a:cubicBezTo>
                        <a:pt x="1668" y="1356"/>
                        <a:pt x="1974" y="1050"/>
                        <a:pt x="1974" y="678"/>
                      </a:cubicBezTo>
                      <a:cubicBezTo>
                        <a:pt x="1974" y="306"/>
                        <a:pt x="1668" y="1"/>
                        <a:pt x="129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79" name="Google Shape;1779;p209"/>
                <p:cNvSpPr/>
                <p:nvPr/>
              </p:nvSpPr>
              <p:spPr>
                <a:xfrm>
                  <a:off x="7469446" y="3334443"/>
                  <a:ext cx="40530" cy="27876"/>
                </a:xfrm>
                <a:custGeom>
                  <a:rect b="b" l="l" r="r" t="t"/>
                  <a:pathLst>
                    <a:path extrusionOk="0" h="1357" w="1973">
                      <a:moveTo>
                        <a:pt x="678" y="1"/>
                      </a:moveTo>
                      <a:cubicBezTo>
                        <a:pt x="307" y="1"/>
                        <a:pt x="1" y="306"/>
                        <a:pt x="1" y="678"/>
                      </a:cubicBezTo>
                      <a:cubicBezTo>
                        <a:pt x="1" y="1050"/>
                        <a:pt x="307" y="1356"/>
                        <a:pt x="678" y="1356"/>
                      </a:cubicBezTo>
                      <a:lnTo>
                        <a:pt x="1295" y="1356"/>
                      </a:lnTo>
                      <a:cubicBezTo>
                        <a:pt x="1667" y="1356"/>
                        <a:pt x="1973" y="1050"/>
                        <a:pt x="1973" y="678"/>
                      </a:cubicBezTo>
                      <a:cubicBezTo>
                        <a:pt x="1973" y="306"/>
                        <a:pt x="1667" y="1"/>
                        <a:pt x="129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780" name="Google Shape;1780;p209"/>
          <p:cNvSpPr/>
          <p:nvPr/>
        </p:nvSpPr>
        <p:spPr>
          <a:xfrm rot="10800000">
            <a:off x="518662" y="-1506395"/>
            <a:ext cx="2386199" cy="2379921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81" name="Google Shape;1781;p209"/>
          <p:cNvGrpSpPr/>
          <p:nvPr/>
        </p:nvGrpSpPr>
        <p:grpSpPr>
          <a:xfrm>
            <a:off x="-374509" y="979452"/>
            <a:ext cx="2060884" cy="4164059"/>
            <a:chOff x="-9" y="979452"/>
            <a:chExt cx="2060884" cy="4164059"/>
          </a:xfrm>
        </p:grpSpPr>
        <p:sp>
          <p:nvSpPr>
            <p:cNvPr id="1782" name="Google Shape;1782;p209"/>
            <p:cNvSpPr/>
            <p:nvPr/>
          </p:nvSpPr>
          <p:spPr>
            <a:xfrm rot="5400000">
              <a:off x="96115" y="952869"/>
              <a:ext cx="122500" cy="314713"/>
            </a:xfrm>
            <a:custGeom>
              <a:rect b="b" l="l" r="r" t="t"/>
              <a:pathLst>
                <a:path extrusionOk="0" h="32171" w="2835">
                  <a:moveTo>
                    <a:pt x="1" y="0"/>
                  </a:moveTo>
                  <a:lnTo>
                    <a:pt x="1" y="32171"/>
                  </a:lnTo>
                  <a:lnTo>
                    <a:pt x="2835" y="32171"/>
                  </a:lnTo>
                  <a:lnTo>
                    <a:pt x="28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83" name="Google Shape;1783;p209"/>
            <p:cNvGrpSpPr/>
            <p:nvPr/>
          </p:nvGrpSpPr>
          <p:grpSpPr>
            <a:xfrm flipH="1">
              <a:off x="-1" y="1308652"/>
              <a:ext cx="2060875" cy="3673560"/>
              <a:chOff x="7485856" y="-1311010"/>
              <a:chExt cx="2060875" cy="3673560"/>
            </a:xfrm>
          </p:grpSpPr>
          <p:grpSp>
            <p:nvGrpSpPr>
              <p:cNvPr id="1784" name="Google Shape;1784;p209"/>
              <p:cNvGrpSpPr/>
              <p:nvPr/>
            </p:nvGrpSpPr>
            <p:grpSpPr>
              <a:xfrm flipH="1" rot="5400000">
                <a:off x="6745033" y="-570187"/>
                <a:ext cx="3542522" cy="2060875"/>
                <a:chOff x="-462705" y="-750487"/>
                <a:chExt cx="3542522" cy="2060875"/>
              </a:xfrm>
            </p:grpSpPr>
            <p:sp>
              <p:nvSpPr>
                <p:cNvPr id="1785" name="Google Shape;1785;p209"/>
                <p:cNvSpPr/>
                <p:nvPr/>
              </p:nvSpPr>
              <p:spPr>
                <a:xfrm rot="-5400000">
                  <a:off x="2078932" y="-1038321"/>
                  <a:ext cx="122500" cy="1879269"/>
                </a:xfrm>
                <a:custGeom>
                  <a:rect b="b" l="l" r="r" t="t"/>
                  <a:pathLst>
                    <a:path extrusionOk="0" h="32171" w="2835">
                      <a:moveTo>
                        <a:pt x="1" y="0"/>
                      </a:moveTo>
                      <a:lnTo>
                        <a:pt x="1" y="32171"/>
                      </a:lnTo>
                      <a:lnTo>
                        <a:pt x="2835" y="32171"/>
                      </a:lnTo>
                      <a:lnTo>
                        <a:pt x="283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86" name="Google Shape;1786;p209"/>
                <p:cNvSpPr/>
                <p:nvPr/>
              </p:nvSpPr>
              <p:spPr>
                <a:xfrm rot="-5400000">
                  <a:off x="240260" y="770446"/>
                  <a:ext cx="121975" cy="808758"/>
                </a:xfrm>
                <a:custGeom>
                  <a:rect b="b" l="l" r="r" t="t"/>
                  <a:pathLst>
                    <a:path extrusionOk="0" h="18718" w="2823">
                      <a:moveTo>
                        <a:pt x="1" y="1"/>
                      </a:moveTo>
                      <a:lnTo>
                        <a:pt x="1" y="18717"/>
                      </a:lnTo>
                      <a:lnTo>
                        <a:pt x="2823" y="18717"/>
                      </a:lnTo>
                      <a:lnTo>
                        <a:pt x="282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87" name="Google Shape;1787;p209"/>
                <p:cNvSpPr/>
                <p:nvPr/>
              </p:nvSpPr>
              <p:spPr>
                <a:xfrm rot="-5400000">
                  <a:off x="-1075117" y="-64501"/>
                  <a:ext cx="1494423" cy="122450"/>
                </a:xfrm>
                <a:custGeom>
                  <a:rect b="b" l="l" r="r" t="t"/>
                  <a:pathLst>
                    <a:path extrusionOk="0" h="2834" w="26635">
                      <a:moveTo>
                        <a:pt x="0" y="0"/>
                      </a:moveTo>
                      <a:lnTo>
                        <a:pt x="0" y="2834"/>
                      </a:lnTo>
                      <a:lnTo>
                        <a:pt x="26634" y="2834"/>
                      </a:lnTo>
                      <a:lnTo>
                        <a:pt x="2663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88" name="Google Shape;1788;p209"/>
                <p:cNvSpPr/>
                <p:nvPr/>
              </p:nvSpPr>
              <p:spPr>
                <a:xfrm rot="-5400000">
                  <a:off x="591697" y="481669"/>
                  <a:ext cx="671518" cy="140772"/>
                </a:xfrm>
                <a:custGeom>
                  <a:rect b="b" l="l" r="r" t="t"/>
                  <a:pathLst>
                    <a:path extrusionOk="0" h="2835" w="21492">
                      <a:moveTo>
                        <a:pt x="0" y="1"/>
                      </a:moveTo>
                      <a:lnTo>
                        <a:pt x="0" y="2834"/>
                      </a:lnTo>
                      <a:lnTo>
                        <a:pt x="21491" y="2834"/>
                      </a:lnTo>
                      <a:lnTo>
                        <a:pt x="2149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89" name="Google Shape;1789;p209"/>
                <p:cNvSpPr/>
                <p:nvPr/>
              </p:nvSpPr>
              <p:spPr>
                <a:xfrm rot="-5400000">
                  <a:off x="927842" y="-229873"/>
                  <a:ext cx="377115" cy="498528"/>
                </a:xfrm>
                <a:custGeom>
                  <a:rect b="b" l="l" r="r" t="t"/>
                  <a:pathLst>
                    <a:path extrusionOk="0" h="11538" w="8728">
                      <a:moveTo>
                        <a:pt x="1" y="0"/>
                      </a:moveTo>
                      <a:lnTo>
                        <a:pt x="1" y="3274"/>
                      </a:lnTo>
                      <a:lnTo>
                        <a:pt x="1275" y="3274"/>
                      </a:lnTo>
                      <a:cubicBezTo>
                        <a:pt x="5215" y="3274"/>
                        <a:pt x="5454" y="5001"/>
                        <a:pt x="5454" y="8954"/>
                      </a:cubicBezTo>
                      <a:lnTo>
                        <a:pt x="5454" y="11537"/>
                      </a:lnTo>
                      <a:lnTo>
                        <a:pt x="8728" y="11537"/>
                      </a:lnTo>
                      <a:lnTo>
                        <a:pt x="8728" y="8954"/>
                      </a:lnTo>
                      <a:cubicBezTo>
                        <a:pt x="8728" y="3191"/>
                        <a:pt x="7025" y="0"/>
                        <a:pt x="127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90" name="Google Shape;1790;p209"/>
                <p:cNvSpPr/>
                <p:nvPr/>
              </p:nvSpPr>
              <p:spPr>
                <a:xfrm rot="-5400000">
                  <a:off x="904661" y="73638"/>
                  <a:ext cx="71033" cy="265510"/>
                </a:xfrm>
                <a:custGeom>
                  <a:rect b="b" l="l" r="r" t="t"/>
                  <a:pathLst>
                    <a:path extrusionOk="0" h="6145" w="1644">
                      <a:moveTo>
                        <a:pt x="822" y="1"/>
                      </a:moveTo>
                      <a:cubicBezTo>
                        <a:pt x="358" y="1"/>
                        <a:pt x="1" y="370"/>
                        <a:pt x="1" y="822"/>
                      </a:cubicBezTo>
                      <a:lnTo>
                        <a:pt x="1" y="5335"/>
                      </a:lnTo>
                      <a:cubicBezTo>
                        <a:pt x="1" y="5787"/>
                        <a:pt x="358" y="6145"/>
                        <a:pt x="822" y="6145"/>
                      </a:cubicBezTo>
                      <a:cubicBezTo>
                        <a:pt x="1275" y="6145"/>
                        <a:pt x="1644" y="5787"/>
                        <a:pt x="1644" y="5335"/>
                      </a:cubicBezTo>
                      <a:lnTo>
                        <a:pt x="1644" y="822"/>
                      </a:lnTo>
                      <a:cubicBezTo>
                        <a:pt x="1644" y="370"/>
                        <a:pt x="1275" y="1"/>
                        <a:pt x="8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91" name="Google Shape;1791;p209"/>
                <p:cNvSpPr/>
                <p:nvPr/>
              </p:nvSpPr>
              <p:spPr>
                <a:xfrm rot="-5400000">
                  <a:off x="1232887" y="-137798"/>
                  <a:ext cx="265467" cy="71033"/>
                </a:xfrm>
                <a:custGeom>
                  <a:rect b="b" l="l" r="r" t="t"/>
                  <a:pathLst>
                    <a:path extrusionOk="0" h="1644" w="6144">
                      <a:moveTo>
                        <a:pt x="822" y="1"/>
                      </a:moveTo>
                      <a:cubicBezTo>
                        <a:pt x="369" y="1"/>
                        <a:pt x="0" y="370"/>
                        <a:pt x="0" y="822"/>
                      </a:cubicBezTo>
                      <a:cubicBezTo>
                        <a:pt x="0" y="1275"/>
                        <a:pt x="369" y="1644"/>
                        <a:pt x="822" y="1644"/>
                      </a:cubicBezTo>
                      <a:lnTo>
                        <a:pt x="5322" y="1644"/>
                      </a:lnTo>
                      <a:cubicBezTo>
                        <a:pt x="5787" y="1644"/>
                        <a:pt x="6144" y="1275"/>
                        <a:pt x="6144" y="822"/>
                      </a:cubicBezTo>
                      <a:cubicBezTo>
                        <a:pt x="6144" y="370"/>
                        <a:pt x="5787" y="1"/>
                        <a:pt x="53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92" name="Google Shape;1792;p209"/>
                <p:cNvSpPr/>
                <p:nvPr/>
              </p:nvSpPr>
              <p:spPr>
                <a:xfrm rot="-5400000">
                  <a:off x="561788" y="806459"/>
                  <a:ext cx="377115" cy="499047"/>
                </a:xfrm>
                <a:custGeom>
                  <a:rect b="b" l="l" r="r" t="t"/>
                  <a:pathLst>
                    <a:path extrusionOk="0" h="11550" w="8728">
                      <a:moveTo>
                        <a:pt x="0" y="1"/>
                      </a:moveTo>
                      <a:lnTo>
                        <a:pt x="0" y="2596"/>
                      </a:lnTo>
                      <a:cubicBezTo>
                        <a:pt x="0" y="8347"/>
                        <a:pt x="1703" y="11550"/>
                        <a:pt x="7454" y="11550"/>
                      </a:cubicBezTo>
                      <a:lnTo>
                        <a:pt x="8728" y="11550"/>
                      </a:lnTo>
                      <a:lnTo>
                        <a:pt x="8728" y="8276"/>
                      </a:lnTo>
                      <a:lnTo>
                        <a:pt x="7454" y="8276"/>
                      </a:lnTo>
                      <a:cubicBezTo>
                        <a:pt x="3513" y="8276"/>
                        <a:pt x="3275" y="6549"/>
                        <a:pt x="3275" y="2596"/>
                      </a:cubicBezTo>
                      <a:lnTo>
                        <a:pt x="327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93" name="Google Shape;1793;p209"/>
                <p:cNvSpPr/>
                <p:nvPr/>
              </p:nvSpPr>
              <p:spPr>
                <a:xfrm rot="-5400000">
                  <a:off x="881764" y="878816"/>
                  <a:ext cx="70515" cy="265985"/>
                </a:xfrm>
                <a:custGeom>
                  <a:rect b="b" l="l" r="r" t="t"/>
                  <a:pathLst>
                    <a:path extrusionOk="0" h="6156" w="1632">
                      <a:moveTo>
                        <a:pt x="810" y="0"/>
                      </a:moveTo>
                      <a:cubicBezTo>
                        <a:pt x="358" y="0"/>
                        <a:pt x="0" y="370"/>
                        <a:pt x="0" y="822"/>
                      </a:cubicBezTo>
                      <a:lnTo>
                        <a:pt x="0" y="5334"/>
                      </a:lnTo>
                      <a:cubicBezTo>
                        <a:pt x="0" y="5787"/>
                        <a:pt x="358" y="6156"/>
                        <a:pt x="810" y="6156"/>
                      </a:cubicBezTo>
                      <a:cubicBezTo>
                        <a:pt x="1274" y="6156"/>
                        <a:pt x="1632" y="5787"/>
                        <a:pt x="1632" y="5334"/>
                      </a:cubicBezTo>
                      <a:lnTo>
                        <a:pt x="1632" y="822"/>
                      </a:lnTo>
                      <a:cubicBezTo>
                        <a:pt x="1632" y="370"/>
                        <a:pt x="1274" y="0"/>
                        <a:pt x="81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94" name="Google Shape;1794;p209"/>
                <p:cNvSpPr/>
                <p:nvPr/>
              </p:nvSpPr>
              <p:spPr>
                <a:xfrm rot="-5400000">
                  <a:off x="368111" y="1142117"/>
                  <a:ext cx="265510" cy="71033"/>
                </a:xfrm>
                <a:custGeom>
                  <a:rect b="b" l="l" r="r" t="t"/>
                  <a:pathLst>
                    <a:path extrusionOk="0" h="1644" w="6145">
                      <a:moveTo>
                        <a:pt x="822" y="0"/>
                      </a:moveTo>
                      <a:cubicBezTo>
                        <a:pt x="358" y="0"/>
                        <a:pt x="0" y="369"/>
                        <a:pt x="0" y="822"/>
                      </a:cubicBezTo>
                      <a:cubicBezTo>
                        <a:pt x="0" y="1274"/>
                        <a:pt x="358" y="1643"/>
                        <a:pt x="822" y="1643"/>
                      </a:cubicBezTo>
                      <a:lnTo>
                        <a:pt x="5323" y="1643"/>
                      </a:lnTo>
                      <a:cubicBezTo>
                        <a:pt x="5382" y="1643"/>
                        <a:pt x="5442" y="1643"/>
                        <a:pt x="5489" y="1631"/>
                      </a:cubicBezTo>
                      <a:cubicBezTo>
                        <a:pt x="5858" y="1560"/>
                        <a:pt x="6144" y="1227"/>
                        <a:pt x="6144" y="822"/>
                      </a:cubicBezTo>
                      <a:cubicBezTo>
                        <a:pt x="6144" y="369"/>
                        <a:pt x="5775" y="0"/>
                        <a:pt x="53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95" name="Google Shape;1795;p209"/>
                <p:cNvSpPr/>
                <p:nvPr/>
              </p:nvSpPr>
              <p:spPr>
                <a:xfrm rot="-5400000">
                  <a:off x="-457563" y="804644"/>
                  <a:ext cx="499047" cy="377634"/>
                </a:xfrm>
                <a:custGeom>
                  <a:rect b="b" l="l" r="r" t="t"/>
                  <a:pathLst>
                    <a:path extrusionOk="0" h="8740" w="11550">
                      <a:moveTo>
                        <a:pt x="8954" y="0"/>
                      </a:moveTo>
                      <a:cubicBezTo>
                        <a:pt x="3203" y="0"/>
                        <a:pt x="0" y="1715"/>
                        <a:pt x="0" y="7466"/>
                      </a:cubicBezTo>
                      <a:lnTo>
                        <a:pt x="0" y="8740"/>
                      </a:lnTo>
                      <a:lnTo>
                        <a:pt x="3274" y="8740"/>
                      </a:lnTo>
                      <a:lnTo>
                        <a:pt x="3274" y="7466"/>
                      </a:lnTo>
                      <a:cubicBezTo>
                        <a:pt x="3274" y="3513"/>
                        <a:pt x="5001" y="3275"/>
                        <a:pt x="8954" y="3275"/>
                      </a:cubicBezTo>
                      <a:lnTo>
                        <a:pt x="11549" y="3275"/>
                      </a:lnTo>
                      <a:lnTo>
                        <a:pt x="1154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96" name="Google Shape;1796;p209"/>
                <p:cNvSpPr/>
                <p:nvPr/>
              </p:nvSpPr>
              <p:spPr>
                <a:xfrm rot="-5400000">
                  <a:off x="-153771" y="1134145"/>
                  <a:ext cx="265985" cy="71033"/>
                </a:xfrm>
                <a:custGeom>
                  <a:rect b="b" l="l" r="r" t="t"/>
                  <a:pathLst>
                    <a:path extrusionOk="0" h="1644" w="6156">
                      <a:moveTo>
                        <a:pt x="822" y="0"/>
                      </a:moveTo>
                      <a:cubicBezTo>
                        <a:pt x="369" y="0"/>
                        <a:pt x="0" y="369"/>
                        <a:pt x="0" y="822"/>
                      </a:cubicBezTo>
                      <a:cubicBezTo>
                        <a:pt x="0" y="1274"/>
                        <a:pt x="369" y="1643"/>
                        <a:pt x="822" y="1643"/>
                      </a:cubicBezTo>
                      <a:lnTo>
                        <a:pt x="5334" y="1643"/>
                      </a:lnTo>
                      <a:cubicBezTo>
                        <a:pt x="5739" y="1643"/>
                        <a:pt x="6084" y="1346"/>
                        <a:pt x="6144" y="953"/>
                      </a:cubicBezTo>
                      <a:cubicBezTo>
                        <a:pt x="6144" y="905"/>
                        <a:pt x="6156" y="870"/>
                        <a:pt x="6156" y="822"/>
                      </a:cubicBezTo>
                      <a:cubicBezTo>
                        <a:pt x="6156" y="369"/>
                        <a:pt x="5786" y="0"/>
                        <a:pt x="5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97" name="Google Shape;1797;p209"/>
                <p:cNvSpPr/>
                <p:nvPr/>
              </p:nvSpPr>
              <p:spPr>
                <a:xfrm rot="-5400000">
                  <a:off x="-365229" y="610988"/>
                  <a:ext cx="71033" cy="265985"/>
                </a:xfrm>
                <a:custGeom>
                  <a:rect b="b" l="l" r="r" t="t"/>
                  <a:pathLst>
                    <a:path extrusionOk="0" h="6156" w="1644">
                      <a:moveTo>
                        <a:pt x="822" y="0"/>
                      </a:moveTo>
                      <a:cubicBezTo>
                        <a:pt x="370" y="0"/>
                        <a:pt x="1" y="370"/>
                        <a:pt x="1" y="822"/>
                      </a:cubicBezTo>
                      <a:lnTo>
                        <a:pt x="1" y="5334"/>
                      </a:lnTo>
                      <a:cubicBezTo>
                        <a:pt x="1" y="5787"/>
                        <a:pt x="358" y="6156"/>
                        <a:pt x="822" y="6156"/>
                      </a:cubicBezTo>
                      <a:cubicBezTo>
                        <a:pt x="1275" y="6156"/>
                        <a:pt x="1644" y="5787"/>
                        <a:pt x="1644" y="5334"/>
                      </a:cubicBezTo>
                      <a:lnTo>
                        <a:pt x="1644" y="822"/>
                      </a:lnTo>
                      <a:cubicBezTo>
                        <a:pt x="1644" y="370"/>
                        <a:pt x="1275" y="0"/>
                        <a:pt x="8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798" name="Google Shape;1798;p209"/>
              <p:cNvSpPr/>
              <p:nvPr/>
            </p:nvSpPr>
            <p:spPr>
              <a:xfrm rot="-5400000">
                <a:off x="8290433" y="1827836"/>
                <a:ext cx="534732" cy="534695"/>
              </a:xfrm>
              <a:custGeom>
                <a:rect b="b" l="l" r="r" t="t"/>
                <a:pathLst>
                  <a:path extrusionOk="0" h="7395" w="7395">
                    <a:moveTo>
                      <a:pt x="3691" y="1370"/>
                    </a:moveTo>
                    <a:cubicBezTo>
                      <a:pt x="4037" y="1370"/>
                      <a:pt x="4322" y="1655"/>
                      <a:pt x="4322" y="2001"/>
                    </a:cubicBezTo>
                    <a:cubicBezTo>
                      <a:pt x="4322" y="2358"/>
                      <a:pt x="4037" y="2644"/>
                      <a:pt x="3691" y="2644"/>
                    </a:cubicBezTo>
                    <a:cubicBezTo>
                      <a:pt x="3334" y="2644"/>
                      <a:pt x="3048" y="2358"/>
                      <a:pt x="3048" y="2001"/>
                    </a:cubicBezTo>
                    <a:cubicBezTo>
                      <a:pt x="3048" y="1655"/>
                      <a:pt x="3334" y="1370"/>
                      <a:pt x="3691" y="1370"/>
                    </a:cubicBezTo>
                    <a:close/>
                    <a:moveTo>
                      <a:pt x="1917" y="3132"/>
                    </a:moveTo>
                    <a:cubicBezTo>
                      <a:pt x="2275" y="3132"/>
                      <a:pt x="2560" y="3417"/>
                      <a:pt x="2560" y="3775"/>
                    </a:cubicBezTo>
                    <a:cubicBezTo>
                      <a:pt x="2560" y="4120"/>
                      <a:pt x="2275" y="4406"/>
                      <a:pt x="1917" y="4406"/>
                    </a:cubicBezTo>
                    <a:cubicBezTo>
                      <a:pt x="1572" y="4406"/>
                      <a:pt x="1286" y="4120"/>
                      <a:pt x="1286" y="3775"/>
                    </a:cubicBezTo>
                    <a:cubicBezTo>
                      <a:pt x="1286" y="3417"/>
                      <a:pt x="1572" y="3132"/>
                      <a:pt x="1917" y="3132"/>
                    </a:cubicBezTo>
                    <a:close/>
                    <a:moveTo>
                      <a:pt x="3703" y="3132"/>
                    </a:moveTo>
                    <a:cubicBezTo>
                      <a:pt x="4049" y="3132"/>
                      <a:pt x="4334" y="3417"/>
                      <a:pt x="4334" y="3775"/>
                    </a:cubicBezTo>
                    <a:cubicBezTo>
                      <a:pt x="4334" y="4120"/>
                      <a:pt x="4049" y="4406"/>
                      <a:pt x="3703" y="4406"/>
                    </a:cubicBezTo>
                    <a:cubicBezTo>
                      <a:pt x="3346" y="4406"/>
                      <a:pt x="3060" y="4120"/>
                      <a:pt x="3060" y="3775"/>
                    </a:cubicBezTo>
                    <a:cubicBezTo>
                      <a:pt x="3060" y="3417"/>
                      <a:pt x="3346" y="3132"/>
                      <a:pt x="3703" y="3132"/>
                    </a:cubicBezTo>
                    <a:close/>
                    <a:moveTo>
                      <a:pt x="5454" y="3132"/>
                    </a:moveTo>
                    <a:cubicBezTo>
                      <a:pt x="5799" y="3132"/>
                      <a:pt x="6085" y="3417"/>
                      <a:pt x="6085" y="3775"/>
                    </a:cubicBezTo>
                    <a:cubicBezTo>
                      <a:pt x="6085" y="4120"/>
                      <a:pt x="5799" y="4406"/>
                      <a:pt x="5454" y="4406"/>
                    </a:cubicBezTo>
                    <a:cubicBezTo>
                      <a:pt x="5096" y="4406"/>
                      <a:pt x="4811" y="4120"/>
                      <a:pt x="4811" y="3775"/>
                    </a:cubicBezTo>
                    <a:cubicBezTo>
                      <a:pt x="4811" y="3417"/>
                      <a:pt x="5096" y="3132"/>
                      <a:pt x="5454" y="3132"/>
                    </a:cubicBezTo>
                    <a:close/>
                    <a:moveTo>
                      <a:pt x="3691" y="4894"/>
                    </a:moveTo>
                    <a:cubicBezTo>
                      <a:pt x="4037" y="4894"/>
                      <a:pt x="4322" y="5180"/>
                      <a:pt x="4322" y="5537"/>
                    </a:cubicBezTo>
                    <a:cubicBezTo>
                      <a:pt x="4322" y="5882"/>
                      <a:pt x="4037" y="6168"/>
                      <a:pt x="3691" y="6168"/>
                    </a:cubicBezTo>
                    <a:cubicBezTo>
                      <a:pt x="3334" y="6168"/>
                      <a:pt x="3048" y="5882"/>
                      <a:pt x="3048" y="5537"/>
                    </a:cubicBezTo>
                    <a:cubicBezTo>
                      <a:pt x="3048" y="5180"/>
                      <a:pt x="3334" y="4894"/>
                      <a:pt x="3691" y="4894"/>
                    </a:cubicBezTo>
                    <a:close/>
                    <a:moveTo>
                      <a:pt x="3549" y="0"/>
                    </a:moveTo>
                    <a:cubicBezTo>
                      <a:pt x="3453" y="0"/>
                      <a:pt x="3370" y="84"/>
                      <a:pt x="3370" y="179"/>
                    </a:cubicBezTo>
                    <a:lnTo>
                      <a:pt x="3370" y="453"/>
                    </a:lnTo>
                    <a:cubicBezTo>
                      <a:pt x="3370" y="465"/>
                      <a:pt x="3370" y="477"/>
                      <a:pt x="3382" y="500"/>
                    </a:cubicBezTo>
                    <a:cubicBezTo>
                      <a:pt x="3168" y="512"/>
                      <a:pt x="2965" y="560"/>
                      <a:pt x="2763" y="620"/>
                    </a:cubicBezTo>
                    <a:cubicBezTo>
                      <a:pt x="2763" y="596"/>
                      <a:pt x="2763" y="584"/>
                      <a:pt x="2751" y="572"/>
                    </a:cubicBezTo>
                    <a:lnTo>
                      <a:pt x="2644" y="322"/>
                    </a:lnTo>
                    <a:cubicBezTo>
                      <a:pt x="2617" y="251"/>
                      <a:pt x="2557" y="213"/>
                      <a:pt x="2494" y="213"/>
                    </a:cubicBezTo>
                    <a:cubicBezTo>
                      <a:pt x="2473" y="213"/>
                      <a:pt x="2451" y="217"/>
                      <a:pt x="2429" y="227"/>
                    </a:cubicBezTo>
                    <a:lnTo>
                      <a:pt x="2132" y="346"/>
                    </a:lnTo>
                    <a:cubicBezTo>
                      <a:pt x="2048" y="381"/>
                      <a:pt x="2001" y="489"/>
                      <a:pt x="2048" y="572"/>
                    </a:cubicBezTo>
                    <a:lnTo>
                      <a:pt x="2144" y="822"/>
                    </a:lnTo>
                    <a:cubicBezTo>
                      <a:pt x="2156" y="834"/>
                      <a:pt x="2156" y="846"/>
                      <a:pt x="2167" y="858"/>
                    </a:cubicBezTo>
                    <a:cubicBezTo>
                      <a:pt x="1989" y="953"/>
                      <a:pt x="1810" y="1072"/>
                      <a:pt x="1655" y="1203"/>
                    </a:cubicBezTo>
                    <a:cubicBezTo>
                      <a:pt x="1655" y="1191"/>
                      <a:pt x="1644" y="1179"/>
                      <a:pt x="1632" y="1167"/>
                    </a:cubicBezTo>
                    <a:lnTo>
                      <a:pt x="1441" y="977"/>
                    </a:lnTo>
                    <a:cubicBezTo>
                      <a:pt x="1405" y="941"/>
                      <a:pt x="1361" y="923"/>
                      <a:pt x="1316" y="923"/>
                    </a:cubicBezTo>
                    <a:cubicBezTo>
                      <a:pt x="1271" y="923"/>
                      <a:pt x="1227" y="941"/>
                      <a:pt x="1191" y="977"/>
                    </a:cubicBezTo>
                    <a:lnTo>
                      <a:pt x="977" y="1203"/>
                    </a:lnTo>
                    <a:cubicBezTo>
                      <a:pt x="905" y="1262"/>
                      <a:pt x="905" y="1370"/>
                      <a:pt x="977" y="1441"/>
                    </a:cubicBezTo>
                    <a:lnTo>
                      <a:pt x="1167" y="1632"/>
                    </a:lnTo>
                    <a:cubicBezTo>
                      <a:pt x="1179" y="1643"/>
                      <a:pt x="1191" y="1643"/>
                      <a:pt x="1191" y="1655"/>
                    </a:cubicBezTo>
                    <a:cubicBezTo>
                      <a:pt x="1072" y="1810"/>
                      <a:pt x="953" y="1977"/>
                      <a:pt x="858" y="2155"/>
                    </a:cubicBezTo>
                    <a:cubicBezTo>
                      <a:pt x="846" y="2144"/>
                      <a:pt x="834" y="2144"/>
                      <a:pt x="834" y="2144"/>
                    </a:cubicBezTo>
                    <a:lnTo>
                      <a:pt x="572" y="2036"/>
                    </a:lnTo>
                    <a:cubicBezTo>
                      <a:pt x="551" y="2027"/>
                      <a:pt x="529" y="2023"/>
                      <a:pt x="507" y="2023"/>
                    </a:cubicBezTo>
                    <a:cubicBezTo>
                      <a:pt x="443" y="2023"/>
                      <a:pt x="381" y="2061"/>
                      <a:pt x="346" y="2132"/>
                    </a:cubicBezTo>
                    <a:lnTo>
                      <a:pt x="227" y="2417"/>
                    </a:lnTo>
                    <a:cubicBezTo>
                      <a:pt x="191" y="2501"/>
                      <a:pt x="239" y="2608"/>
                      <a:pt x="322" y="2644"/>
                    </a:cubicBezTo>
                    <a:lnTo>
                      <a:pt x="572" y="2751"/>
                    </a:lnTo>
                    <a:lnTo>
                      <a:pt x="596" y="2751"/>
                    </a:lnTo>
                    <a:cubicBezTo>
                      <a:pt x="536" y="2953"/>
                      <a:pt x="501" y="3156"/>
                      <a:pt x="477" y="3370"/>
                    </a:cubicBezTo>
                    <a:lnTo>
                      <a:pt x="179" y="3370"/>
                    </a:lnTo>
                    <a:cubicBezTo>
                      <a:pt x="84" y="3370"/>
                      <a:pt x="0" y="3453"/>
                      <a:pt x="0" y="3548"/>
                    </a:cubicBezTo>
                    <a:lnTo>
                      <a:pt x="0" y="3858"/>
                    </a:lnTo>
                    <a:cubicBezTo>
                      <a:pt x="0" y="3953"/>
                      <a:pt x="84" y="4025"/>
                      <a:pt x="179" y="4025"/>
                    </a:cubicBezTo>
                    <a:lnTo>
                      <a:pt x="477" y="4025"/>
                    </a:lnTo>
                    <a:cubicBezTo>
                      <a:pt x="489" y="4203"/>
                      <a:pt x="524" y="4382"/>
                      <a:pt x="560" y="4549"/>
                    </a:cubicBezTo>
                    <a:lnTo>
                      <a:pt x="548" y="4549"/>
                    </a:lnTo>
                    <a:lnTo>
                      <a:pt x="286" y="4656"/>
                    </a:lnTo>
                    <a:cubicBezTo>
                      <a:pt x="203" y="4691"/>
                      <a:pt x="155" y="4787"/>
                      <a:pt x="191" y="4870"/>
                    </a:cubicBezTo>
                    <a:lnTo>
                      <a:pt x="298" y="5168"/>
                    </a:lnTo>
                    <a:cubicBezTo>
                      <a:pt x="326" y="5232"/>
                      <a:pt x="389" y="5275"/>
                      <a:pt x="460" y="5275"/>
                    </a:cubicBezTo>
                    <a:cubicBezTo>
                      <a:pt x="481" y="5275"/>
                      <a:pt x="503" y="5271"/>
                      <a:pt x="524" y="5263"/>
                    </a:cubicBezTo>
                    <a:lnTo>
                      <a:pt x="786" y="5168"/>
                    </a:lnTo>
                    <a:cubicBezTo>
                      <a:pt x="786" y="5168"/>
                      <a:pt x="798" y="5168"/>
                      <a:pt x="798" y="5156"/>
                    </a:cubicBezTo>
                    <a:cubicBezTo>
                      <a:pt x="905" y="5370"/>
                      <a:pt x="1036" y="5573"/>
                      <a:pt x="1179" y="5751"/>
                    </a:cubicBezTo>
                    <a:cubicBezTo>
                      <a:pt x="1179" y="5763"/>
                      <a:pt x="1179" y="5763"/>
                      <a:pt x="1167" y="5763"/>
                    </a:cubicBezTo>
                    <a:lnTo>
                      <a:pt x="977" y="5965"/>
                    </a:lnTo>
                    <a:cubicBezTo>
                      <a:pt x="905" y="6025"/>
                      <a:pt x="905" y="6132"/>
                      <a:pt x="977" y="6204"/>
                    </a:cubicBezTo>
                    <a:lnTo>
                      <a:pt x="1191" y="6430"/>
                    </a:lnTo>
                    <a:cubicBezTo>
                      <a:pt x="1227" y="6460"/>
                      <a:pt x="1271" y="6474"/>
                      <a:pt x="1316" y="6474"/>
                    </a:cubicBezTo>
                    <a:cubicBezTo>
                      <a:pt x="1361" y="6474"/>
                      <a:pt x="1405" y="6460"/>
                      <a:pt x="1441" y="6430"/>
                    </a:cubicBezTo>
                    <a:lnTo>
                      <a:pt x="1632" y="6227"/>
                    </a:lnTo>
                    <a:cubicBezTo>
                      <a:pt x="1644" y="6227"/>
                      <a:pt x="1644" y="6227"/>
                      <a:pt x="1644" y="6215"/>
                    </a:cubicBezTo>
                    <a:cubicBezTo>
                      <a:pt x="1786" y="6335"/>
                      <a:pt x="1941" y="6430"/>
                      <a:pt x="2096" y="6525"/>
                    </a:cubicBezTo>
                    <a:cubicBezTo>
                      <a:pt x="2096" y="6525"/>
                      <a:pt x="2084" y="6537"/>
                      <a:pt x="2084" y="6537"/>
                    </a:cubicBezTo>
                    <a:lnTo>
                      <a:pt x="1977" y="6799"/>
                    </a:lnTo>
                    <a:cubicBezTo>
                      <a:pt x="1941" y="6882"/>
                      <a:pt x="1977" y="6977"/>
                      <a:pt x="2060" y="7025"/>
                    </a:cubicBezTo>
                    <a:lnTo>
                      <a:pt x="2346" y="7144"/>
                    </a:lnTo>
                    <a:cubicBezTo>
                      <a:pt x="2371" y="7153"/>
                      <a:pt x="2396" y="7158"/>
                      <a:pt x="2420" y="7158"/>
                    </a:cubicBezTo>
                    <a:cubicBezTo>
                      <a:pt x="2487" y="7158"/>
                      <a:pt x="2546" y="7122"/>
                      <a:pt x="2572" y="7061"/>
                    </a:cubicBezTo>
                    <a:lnTo>
                      <a:pt x="2691" y="6811"/>
                    </a:lnTo>
                    <a:cubicBezTo>
                      <a:pt x="2691" y="6799"/>
                      <a:pt x="2691" y="6787"/>
                      <a:pt x="2691" y="6787"/>
                    </a:cubicBezTo>
                    <a:cubicBezTo>
                      <a:pt x="2918" y="6858"/>
                      <a:pt x="3144" y="6906"/>
                      <a:pt x="3370" y="6930"/>
                    </a:cubicBezTo>
                    <a:cubicBezTo>
                      <a:pt x="3370" y="6930"/>
                      <a:pt x="3370" y="6942"/>
                      <a:pt x="3370" y="6954"/>
                    </a:cubicBezTo>
                    <a:lnTo>
                      <a:pt x="3370" y="7227"/>
                    </a:lnTo>
                    <a:cubicBezTo>
                      <a:pt x="3370" y="7323"/>
                      <a:pt x="3453" y="7394"/>
                      <a:pt x="3549" y="7394"/>
                    </a:cubicBezTo>
                    <a:lnTo>
                      <a:pt x="3858" y="7394"/>
                    </a:lnTo>
                    <a:cubicBezTo>
                      <a:pt x="3953" y="7394"/>
                      <a:pt x="4025" y="7323"/>
                      <a:pt x="4025" y="7227"/>
                    </a:cubicBezTo>
                    <a:lnTo>
                      <a:pt x="4025" y="6954"/>
                    </a:lnTo>
                    <a:cubicBezTo>
                      <a:pt x="4025" y="6942"/>
                      <a:pt x="4025" y="6930"/>
                      <a:pt x="4025" y="6918"/>
                    </a:cubicBezTo>
                    <a:cubicBezTo>
                      <a:pt x="4239" y="6906"/>
                      <a:pt x="4442" y="6858"/>
                      <a:pt x="4632" y="6799"/>
                    </a:cubicBezTo>
                    <a:cubicBezTo>
                      <a:pt x="4644" y="6811"/>
                      <a:pt x="4644" y="6823"/>
                      <a:pt x="4644" y="6823"/>
                    </a:cubicBezTo>
                    <a:lnTo>
                      <a:pt x="4751" y="7085"/>
                    </a:lnTo>
                    <a:cubicBezTo>
                      <a:pt x="4779" y="7149"/>
                      <a:pt x="4849" y="7192"/>
                      <a:pt x="4917" y="7192"/>
                    </a:cubicBezTo>
                    <a:cubicBezTo>
                      <a:pt x="4938" y="7192"/>
                      <a:pt x="4958" y="7188"/>
                      <a:pt x="4977" y="7180"/>
                    </a:cubicBezTo>
                    <a:lnTo>
                      <a:pt x="5263" y="7061"/>
                    </a:lnTo>
                    <a:cubicBezTo>
                      <a:pt x="5358" y="7013"/>
                      <a:pt x="5394" y="6918"/>
                      <a:pt x="5358" y="6835"/>
                    </a:cubicBezTo>
                    <a:lnTo>
                      <a:pt x="5251" y="6573"/>
                    </a:lnTo>
                    <a:cubicBezTo>
                      <a:pt x="5251" y="6561"/>
                      <a:pt x="5239" y="6561"/>
                      <a:pt x="5239" y="6549"/>
                    </a:cubicBezTo>
                    <a:cubicBezTo>
                      <a:pt x="5418" y="6442"/>
                      <a:pt x="5585" y="6335"/>
                      <a:pt x="5739" y="6204"/>
                    </a:cubicBezTo>
                    <a:cubicBezTo>
                      <a:pt x="5751" y="6215"/>
                      <a:pt x="5763" y="6227"/>
                      <a:pt x="5763" y="6227"/>
                    </a:cubicBezTo>
                    <a:lnTo>
                      <a:pt x="5966" y="6430"/>
                    </a:lnTo>
                    <a:cubicBezTo>
                      <a:pt x="5995" y="6460"/>
                      <a:pt x="6037" y="6474"/>
                      <a:pt x="6080" y="6474"/>
                    </a:cubicBezTo>
                    <a:cubicBezTo>
                      <a:pt x="6123" y="6474"/>
                      <a:pt x="6168" y="6460"/>
                      <a:pt x="6204" y="6430"/>
                    </a:cubicBezTo>
                    <a:lnTo>
                      <a:pt x="6430" y="6204"/>
                    </a:lnTo>
                    <a:cubicBezTo>
                      <a:pt x="6489" y="6144"/>
                      <a:pt x="6489" y="6025"/>
                      <a:pt x="6430" y="5965"/>
                    </a:cubicBezTo>
                    <a:lnTo>
                      <a:pt x="6227" y="5763"/>
                    </a:lnTo>
                    <a:cubicBezTo>
                      <a:pt x="6216" y="5751"/>
                      <a:pt x="6216" y="5751"/>
                      <a:pt x="6204" y="5739"/>
                    </a:cubicBezTo>
                    <a:cubicBezTo>
                      <a:pt x="6323" y="5584"/>
                      <a:pt x="6442" y="5418"/>
                      <a:pt x="6537" y="5239"/>
                    </a:cubicBezTo>
                    <a:cubicBezTo>
                      <a:pt x="6549" y="5251"/>
                      <a:pt x="6561" y="5251"/>
                      <a:pt x="6573" y="5263"/>
                    </a:cubicBezTo>
                    <a:lnTo>
                      <a:pt x="6823" y="5370"/>
                    </a:lnTo>
                    <a:cubicBezTo>
                      <a:pt x="6847" y="5379"/>
                      <a:pt x="6871" y="5384"/>
                      <a:pt x="6895" y="5384"/>
                    </a:cubicBezTo>
                    <a:cubicBezTo>
                      <a:pt x="6963" y="5384"/>
                      <a:pt x="7022" y="5346"/>
                      <a:pt x="7049" y="5275"/>
                    </a:cubicBezTo>
                    <a:lnTo>
                      <a:pt x="7168" y="4989"/>
                    </a:lnTo>
                    <a:cubicBezTo>
                      <a:pt x="7204" y="4906"/>
                      <a:pt x="7168" y="4799"/>
                      <a:pt x="7085" y="4763"/>
                    </a:cubicBezTo>
                    <a:lnTo>
                      <a:pt x="6823" y="4656"/>
                    </a:lnTo>
                    <a:cubicBezTo>
                      <a:pt x="6811" y="4644"/>
                      <a:pt x="6799" y="4644"/>
                      <a:pt x="6775" y="4644"/>
                    </a:cubicBezTo>
                    <a:cubicBezTo>
                      <a:pt x="6835" y="4441"/>
                      <a:pt x="6882" y="4239"/>
                      <a:pt x="6906" y="4025"/>
                    </a:cubicBezTo>
                    <a:lnTo>
                      <a:pt x="7228" y="4025"/>
                    </a:lnTo>
                    <a:cubicBezTo>
                      <a:pt x="7323" y="4025"/>
                      <a:pt x="7394" y="3953"/>
                      <a:pt x="7394" y="3858"/>
                    </a:cubicBezTo>
                    <a:lnTo>
                      <a:pt x="7394" y="3548"/>
                    </a:lnTo>
                    <a:cubicBezTo>
                      <a:pt x="7394" y="3453"/>
                      <a:pt x="7323" y="3370"/>
                      <a:pt x="7228" y="3370"/>
                    </a:cubicBezTo>
                    <a:lnTo>
                      <a:pt x="6954" y="3370"/>
                    </a:lnTo>
                    <a:cubicBezTo>
                      <a:pt x="6930" y="3370"/>
                      <a:pt x="6918" y="3382"/>
                      <a:pt x="6906" y="3382"/>
                    </a:cubicBezTo>
                    <a:cubicBezTo>
                      <a:pt x="6882" y="3203"/>
                      <a:pt x="6847" y="3025"/>
                      <a:pt x="6799" y="2858"/>
                    </a:cubicBezTo>
                    <a:cubicBezTo>
                      <a:pt x="6823" y="2858"/>
                      <a:pt x="6835" y="2858"/>
                      <a:pt x="6858" y="2846"/>
                    </a:cubicBezTo>
                    <a:lnTo>
                      <a:pt x="7109" y="2751"/>
                    </a:lnTo>
                    <a:cubicBezTo>
                      <a:pt x="7204" y="2715"/>
                      <a:pt x="7251" y="2620"/>
                      <a:pt x="7216" y="2525"/>
                    </a:cubicBezTo>
                    <a:lnTo>
                      <a:pt x="7097" y="2239"/>
                    </a:lnTo>
                    <a:cubicBezTo>
                      <a:pt x="7068" y="2163"/>
                      <a:pt x="7001" y="2124"/>
                      <a:pt x="6933" y="2124"/>
                    </a:cubicBezTo>
                    <a:cubicBezTo>
                      <a:pt x="6916" y="2124"/>
                      <a:pt x="6899" y="2127"/>
                      <a:pt x="6882" y="2132"/>
                    </a:cubicBezTo>
                    <a:lnTo>
                      <a:pt x="6620" y="2239"/>
                    </a:lnTo>
                    <a:cubicBezTo>
                      <a:pt x="6608" y="2239"/>
                      <a:pt x="6585" y="2251"/>
                      <a:pt x="6573" y="2263"/>
                    </a:cubicBezTo>
                    <a:cubicBezTo>
                      <a:pt x="6466" y="2048"/>
                      <a:pt x="6335" y="1846"/>
                      <a:pt x="6192" y="1667"/>
                    </a:cubicBezTo>
                    <a:cubicBezTo>
                      <a:pt x="6204" y="1655"/>
                      <a:pt x="6216" y="1643"/>
                      <a:pt x="6227" y="1632"/>
                    </a:cubicBezTo>
                    <a:lnTo>
                      <a:pt x="6430" y="1441"/>
                    </a:lnTo>
                    <a:cubicBezTo>
                      <a:pt x="6489" y="1370"/>
                      <a:pt x="6489" y="1262"/>
                      <a:pt x="6430" y="1203"/>
                    </a:cubicBezTo>
                    <a:lnTo>
                      <a:pt x="6204" y="977"/>
                    </a:lnTo>
                    <a:cubicBezTo>
                      <a:pt x="6168" y="941"/>
                      <a:pt x="6123" y="923"/>
                      <a:pt x="6080" y="923"/>
                    </a:cubicBezTo>
                    <a:cubicBezTo>
                      <a:pt x="6037" y="923"/>
                      <a:pt x="5995" y="941"/>
                      <a:pt x="5966" y="977"/>
                    </a:cubicBezTo>
                    <a:lnTo>
                      <a:pt x="5763" y="1167"/>
                    </a:lnTo>
                    <a:cubicBezTo>
                      <a:pt x="5751" y="1179"/>
                      <a:pt x="5739" y="1203"/>
                      <a:pt x="5739" y="1215"/>
                    </a:cubicBezTo>
                    <a:cubicBezTo>
                      <a:pt x="5596" y="1096"/>
                      <a:pt x="5442" y="1001"/>
                      <a:pt x="5287" y="905"/>
                    </a:cubicBezTo>
                    <a:cubicBezTo>
                      <a:pt x="5299" y="893"/>
                      <a:pt x="5311" y="881"/>
                      <a:pt x="5311" y="858"/>
                    </a:cubicBezTo>
                    <a:lnTo>
                      <a:pt x="5430" y="608"/>
                    </a:lnTo>
                    <a:cubicBezTo>
                      <a:pt x="5465" y="524"/>
                      <a:pt x="5430" y="417"/>
                      <a:pt x="5334" y="381"/>
                    </a:cubicBezTo>
                    <a:lnTo>
                      <a:pt x="5049" y="250"/>
                    </a:lnTo>
                    <a:cubicBezTo>
                      <a:pt x="5030" y="242"/>
                      <a:pt x="5010" y="238"/>
                      <a:pt x="4990" y="238"/>
                    </a:cubicBezTo>
                    <a:cubicBezTo>
                      <a:pt x="4924" y="238"/>
                      <a:pt x="4859" y="281"/>
                      <a:pt x="4823" y="346"/>
                    </a:cubicBezTo>
                    <a:lnTo>
                      <a:pt x="4715" y="596"/>
                    </a:lnTo>
                    <a:cubicBezTo>
                      <a:pt x="4703" y="608"/>
                      <a:pt x="4703" y="631"/>
                      <a:pt x="4703" y="643"/>
                    </a:cubicBezTo>
                    <a:cubicBezTo>
                      <a:pt x="4489" y="572"/>
                      <a:pt x="4263" y="524"/>
                      <a:pt x="4025" y="500"/>
                    </a:cubicBezTo>
                    <a:cubicBezTo>
                      <a:pt x="4025" y="489"/>
                      <a:pt x="4025" y="465"/>
                      <a:pt x="4025" y="453"/>
                    </a:cubicBezTo>
                    <a:lnTo>
                      <a:pt x="4025" y="179"/>
                    </a:lnTo>
                    <a:cubicBezTo>
                      <a:pt x="4025" y="84"/>
                      <a:pt x="3953" y="0"/>
                      <a:pt x="38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99" name="Google Shape;1799;p209"/>
            <p:cNvGrpSpPr/>
            <p:nvPr/>
          </p:nvGrpSpPr>
          <p:grpSpPr>
            <a:xfrm>
              <a:off x="-9" y="1745236"/>
              <a:ext cx="1789944" cy="3398275"/>
              <a:chOff x="-9" y="1745236"/>
              <a:chExt cx="1789944" cy="3398275"/>
            </a:xfrm>
          </p:grpSpPr>
          <p:sp>
            <p:nvSpPr>
              <p:cNvPr id="1800" name="Google Shape;1800;p209"/>
              <p:cNvSpPr/>
              <p:nvPr/>
            </p:nvSpPr>
            <p:spPr>
              <a:xfrm flipH="1">
                <a:off x="187830" y="4585023"/>
                <a:ext cx="122500" cy="558489"/>
              </a:xfrm>
              <a:custGeom>
                <a:rect b="b" l="l" r="r" t="t"/>
                <a:pathLst>
                  <a:path extrusionOk="0" h="32171" w="2835">
                    <a:moveTo>
                      <a:pt x="1" y="0"/>
                    </a:moveTo>
                    <a:lnTo>
                      <a:pt x="1" y="32171"/>
                    </a:lnTo>
                    <a:lnTo>
                      <a:pt x="2835" y="32171"/>
                    </a:lnTo>
                    <a:lnTo>
                      <a:pt x="283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1" name="Google Shape;1801;p209"/>
              <p:cNvSpPr/>
              <p:nvPr/>
            </p:nvSpPr>
            <p:spPr>
              <a:xfrm flipH="1">
                <a:off x="1461598" y="3281409"/>
                <a:ext cx="121975" cy="808758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2" name="Google Shape;1802;p209"/>
              <p:cNvSpPr/>
              <p:nvPr/>
            </p:nvSpPr>
            <p:spPr>
              <a:xfrm flipH="1" rot="5400000">
                <a:off x="976744" y="2673837"/>
                <a:ext cx="1091702" cy="122450"/>
              </a:xfrm>
              <a:custGeom>
                <a:rect b="b" l="l" r="r" t="t"/>
                <a:pathLst>
                  <a:path extrusionOk="0" h="2834" w="26635">
                    <a:moveTo>
                      <a:pt x="0" y="0"/>
                    </a:moveTo>
                    <a:lnTo>
                      <a:pt x="0" y="2834"/>
                    </a:lnTo>
                    <a:lnTo>
                      <a:pt x="26634" y="2834"/>
                    </a:lnTo>
                    <a:lnTo>
                      <a:pt x="266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3" name="Google Shape;1803;p209"/>
              <p:cNvSpPr/>
              <p:nvPr/>
            </p:nvSpPr>
            <p:spPr>
              <a:xfrm flipH="1">
                <a:off x="421858" y="4259887"/>
                <a:ext cx="793323" cy="122507"/>
              </a:xfrm>
              <a:custGeom>
                <a:rect b="b" l="l" r="r" t="t"/>
                <a:pathLst>
                  <a:path extrusionOk="0" h="2835" w="21492">
                    <a:moveTo>
                      <a:pt x="0" y="1"/>
                    </a:moveTo>
                    <a:lnTo>
                      <a:pt x="0" y="2834"/>
                    </a:lnTo>
                    <a:lnTo>
                      <a:pt x="21491" y="2834"/>
                    </a:lnTo>
                    <a:lnTo>
                      <a:pt x="214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4" name="Google Shape;1804;p209"/>
              <p:cNvSpPr/>
              <p:nvPr/>
            </p:nvSpPr>
            <p:spPr>
              <a:xfrm flipH="1">
                <a:off x="178595" y="4251677"/>
                <a:ext cx="377115" cy="498528"/>
              </a:xfrm>
              <a:custGeom>
                <a:rect b="b" l="l" r="r" t="t"/>
                <a:pathLst>
                  <a:path extrusionOk="0" h="11538" w="8728">
                    <a:moveTo>
                      <a:pt x="1" y="0"/>
                    </a:moveTo>
                    <a:lnTo>
                      <a:pt x="1" y="3274"/>
                    </a:lnTo>
                    <a:lnTo>
                      <a:pt x="1275" y="3274"/>
                    </a:lnTo>
                    <a:cubicBezTo>
                      <a:pt x="5215" y="3274"/>
                      <a:pt x="5454" y="5001"/>
                      <a:pt x="5454" y="8954"/>
                    </a:cubicBezTo>
                    <a:lnTo>
                      <a:pt x="5454" y="11537"/>
                    </a:lnTo>
                    <a:lnTo>
                      <a:pt x="8728" y="11537"/>
                    </a:lnTo>
                    <a:lnTo>
                      <a:pt x="8728" y="8954"/>
                    </a:lnTo>
                    <a:cubicBezTo>
                      <a:pt x="8728" y="3191"/>
                      <a:pt x="7025" y="0"/>
                      <a:pt x="12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5" name="Google Shape;1805;p209"/>
              <p:cNvSpPr/>
              <p:nvPr/>
            </p:nvSpPr>
            <p:spPr>
              <a:xfrm flipH="1">
                <a:off x="518638" y="4191964"/>
                <a:ext cx="71033" cy="265510"/>
              </a:xfrm>
              <a:custGeom>
                <a:rect b="b" l="l" r="r" t="t"/>
                <a:pathLst>
                  <a:path extrusionOk="0" h="6145" w="1644">
                    <a:moveTo>
                      <a:pt x="822" y="1"/>
                    </a:moveTo>
                    <a:cubicBezTo>
                      <a:pt x="358" y="1"/>
                      <a:pt x="1" y="370"/>
                      <a:pt x="1" y="822"/>
                    </a:cubicBezTo>
                    <a:lnTo>
                      <a:pt x="1" y="5335"/>
                    </a:lnTo>
                    <a:cubicBezTo>
                      <a:pt x="1" y="5787"/>
                      <a:pt x="358" y="6145"/>
                      <a:pt x="822" y="6145"/>
                    </a:cubicBezTo>
                    <a:cubicBezTo>
                      <a:pt x="1275" y="6145"/>
                      <a:pt x="1644" y="5787"/>
                      <a:pt x="1644" y="5335"/>
                    </a:cubicBezTo>
                    <a:lnTo>
                      <a:pt x="1644" y="822"/>
                    </a:lnTo>
                    <a:cubicBezTo>
                      <a:pt x="1644" y="370"/>
                      <a:pt x="1275" y="1"/>
                      <a:pt x="8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6" name="Google Shape;1806;p209"/>
              <p:cNvSpPr/>
              <p:nvPr/>
            </p:nvSpPr>
            <p:spPr>
              <a:xfrm flipH="1">
                <a:off x="112747" y="4714645"/>
                <a:ext cx="265467" cy="71033"/>
              </a:xfrm>
              <a:custGeom>
                <a:rect b="b" l="l" r="r" t="t"/>
                <a:pathLst>
                  <a:path extrusionOk="0" h="1644" w="6144">
                    <a:moveTo>
                      <a:pt x="822" y="1"/>
                    </a:moveTo>
                    <a:cubicBezTo>
                      <a:pt x="369" y="1"/>
                      <a:pt x="0" y="370"/>
                      <a:pt x="0" y="822"/>
                    </a:cubicBezTo>
                    <a:cubicBezTo>
                      <a:pt x="0" y="1275"/>
                      <a:pt x="369" y="1644"/>
                      <a:pt x="822" y="1644"/>
                    </a:cubicBezTo>
                    <a:lnTo>
                      <a:pt x="5322" y="1644"/>
                    </a:lnTo>
                    <a:cubicBezTo>
                      <a:pt x="5787" y="1644"/>
                      <a:pt x="6144" y="1275"/>
                      <a:pt x="6144" y="822"/>
                    </a:cubicBezTo>
                    <a:cubicBezTo>
                      <a:pt x="6144" y="370"/>
                      <a:pt x="5787" y="1"/>
                      <a:pt x="5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7" name="Google Shape;1807;p209"/>
              <p:cNvSpPr/>
              <p:nvPr/>
            </p:nvSpPr>
            <p:spPr>
              <a:xfrm flipH="1">
                <a:off x="1215186" y="3885364"/>
                <a:ext cx="377115" cy="499047"/>
              </a:xfrm>
              <a:custGeom>
                <a:rect b="b" l="l" r="r" t="t"/>
                <a:pathLst>
                  <a:path extrusionOk="0" h="11550" w="8728">
                    <a:moveTo>
                      <a:pt x="0" y="1"/>
                    </a:moveTo>
                    <a:lnTo>
                      <a:pt x="0" y="2596"/>
                    </a:lnTo>
                    <a:cubicBezTo>
                      <a:pt x="0" y="8347"/>
                      <a:pt x="1703" y="11550"/>
                      <a:pt x="7454" y="11550"/>
                    </a:cubicBezTo>
                    <a:lnTo>
                      <a:pt x="8728" y="11550"/>
                    </a:lnTo>
                    <a:lnTo>
                      <a:pt x="8728" y="8276"/>
                    </a:lnTo>
                    <a:lnTo>
                      <a:pt x="7454" y="8276"/>
                    </a:lnTo>
                    <a:cubicBezTo>
                      <a:pt x="3513" y="8276"/>
                      <a:pt x="3275" y="6549"/>
                      <a:pt x="3275" y="2596"/>
                    </a:cubicBez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8" name="Google Shape;1808;p209"/>
              <p:cNvSpPr/>
              <p:nvPr/>
            </p:nvSpPr>
            <p:spPr>
              <a:xfrm flipH="1">
                <a:off x="1181225" y="4178095"/>
                <a:ext cx="70515" cy="265985"/>
              </a:xfrm>
              <a:custGeom>
                <a:rect b="b" l="l" r="r" t="t"/>
                <a:pathLst>
                  <a:path extrusionOk="0" h="6156" w="1632">
                    <a:moveTo>
                      <a:pt x="810" y="0"/>
                    </a:moveTo>
                    <a:cubicBezTo>
                      <a:pt x="358" y="0"/>
                      <a:pt x="0" y="370"/>
                      <a:pt x="0" y="822"/>
                    </a:cubicBezTo>
                    <a:lnTo>
                      <a:pt x="0" y="5334"/>
                    </a:lnTo>
                    <a:cubicBezTo>
                      <a:pt x="0" y="5787"/>
                      <a:pt x="358" y="6156"/>
                      <a:pt x="810" y="6156"/>
                    </a:cubicBezTo>
                    <a:cubicBezTo>
                      <a:pt x="1274" y="6156"/>
                      <a:pt x="1632" y="5787"/>
                      <a:pt x="1632" y="5334"/>
                    </a:cubicBezTo>
                    <a:lnTo>
                      <a:pt x="1632" y="822"/>
                    </a:lnTo>
                    <a:cubicBezTo>
                      <a:pt x="1632" y="370"/>
                      <a:pt x="1274" y="0"/>
                      <a:pt x="8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9" name="Google Shape;1809;p209"/>
              <p:cNvSpPr/>
              <p:nvPr/>
            </p:nvSpPr>
            <p:spPr>
              <a:xfrm flipH="1">
                <a:off x="1392639" y="3849890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0" name="Google Shape;1810;p209"/>
              <p:cNvSpPr/>
              <p:nvPr/>
            </p:nvSpPr>
            <p:spPr>
              <a:xfrm flipH="1">
                <a:off x="1093249" y="1811085"/>
                <a:ext cx="499047" cy="377634"/>
              </a:xfrm>
              <a:custGeom>
                <a:rect b="b" l="l" r="r" t="t"/>
                <a:pathLst>
                  <a:path extrusionOk="0" h="8740" w="11550">
                    <a:moveTo>
                      <a:pt x="8954" y="0"/>
                    </a:moveTo>
                    <a:cubicBezTo>
                      <a:pt x="3203" y="0"/>
                      <a:pt x="0" y="1715"/>
                      <a:pt x="0" y="7466"/>
                    </a:cubicBezTo>
                    <a:lnTo>
                      <a:pt x="0" y="8740"/>
                    </a:lnTo>
                    <a:lnTo>
                      <a:pt x="3274" y="8740"/>
                    </a:lnTo>
                    <a:lnTo>
                      <a:pt x="3274" y="7466"/>
                    </a:lnTo>
                    <a:cubicBezTo>
                      <a:pt x="3274" y="3513"/>
                      <a:pt x="5001" y="3275"/>
                      <a:pt x="8954" y="3275"/>
                    </a:cubicBezTo>
                    <a:lnTo>
                      <a:pt x="11549" y="3275"/>
                    </a:lnTo>
                    <a:lnTo>
                      <a:pt x="115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1" name="Google Shape;1811;p209"/>
              <p:cNvSpPr/>
              <p:nvPr/>
            </p:nvSpPr>
            <p:spPr>
              <a:xfrm flipH="1">
                <a:off x="1384430" y="3328246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2" name="Google Shape;1812;p209"/>
              <p:cNvSpPr/>
              <p:nvPr/>
            </p:nvSpPr>
            <p:spPr>
              <a:xfrm flipH="1">
                <a:off x="1057776" y="1745236"/>
                <a:ext cx="71033" cy="265985"/>
              </a:xfrm>
              <a:custGeom>
                <a:rect b="b" l="l" r="r" t="t"/>
                <a:pathLst>
                  <a:path extrusionOk="0" h="6156" w="1644">
                    <a:moveTo>
                      <a:pt x="822" y="0"/>
                    </a:moveTo>
                    <a:cubicBezTo>
                      <a:pt x="370" y="0"/>
                      <a:pt x="1" y="370"/>
                      <a:pt x="1" y="822"/>
                    </a:cubicBezTo>
                    <a:lnTo>
                      <a:pt x="1" y="5334"/>
                    </a:lnTo>
                    <a:cubicBezTo>
                      <a:pt x="1" y="5787"/>
                      <a:pt x="358" y="6156"/>
                      <a:pt x="822" y="6156"/>
                    </a:cubicBezTo>
                    <a:cubicBezTo>
                      <a:pt x="1275" y="6156"/>
                      <a:pt x="1644" y="5787"/>
                      <a:pt x="1644" y="5334"/>
                    </a:cubicBezTo>
                    <a:lnTo>
                      <a:pt x="1644" y="822"/>
                    </a:lnTo>
                    <a:cubicBezTo>
                      <a:pt x="1644" y="370"/>
                      <a:pt x="1275" y="0"/>
                      <a:pt x="8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3" name="Google Shape;1813;p209"/>
              <p:cNvSpPr/>
              <p:nvPr/>
            </p:nvSpPr>
            <p:spPr>
              <a:xfrm rot="-5400000">
                <a:off x="1255221" y="2425136"/>
                <a:ext cx="534732" cy="534695"/>
              </a:xfrm>
              <a:custGeom>
                <a:rect b="b" l="l" r="r" t="t"/>
                <a:pathLst>
                  <a:path extrusionOk="0" h="7395" w="7395">
                    <a:moveTo>
                      <a:pt x="3691" y="1370"/>
                    </a:moveTo>
                    <a:cubicBezTo>
                      <a:pt x="4037" y="1370"/>
                      <a:pt x="4322" y="1655"/>
                      <a:pt x="4322" y="2001"/>
                    </a:cubicBezTo>
                    <a:cubicBezTo>
                      <a:pt x="4322" y="2358"/>
                      <a:pt x="4037" y="2644"/>
                      <a:pt x="3691" y="2644"/>
                    </a:cubicBezTo>
                    <a:cubicBezTo>
                      <a:pt x="3334" y="2644"/>
                      <a:pt x="3048" y="2358"/>
                      <a:pt x="3048" y="2001"/>
                    </a:cubicBezTo>
                    <a:cubicBezTo>
                      <a:pt x="3048" y="1655"/>
                      <a:pt x="3334" y="1370"/>
                      <a:pt x="3691" y="1370"/>
                    </a:cubicBezTo>
                    <a:close/>
                    <a:moveTo>
                      <a:pt x="1917" y="3132"/>
                    </a:moveTo>
                    <a:cubicBezTo>
                      <a:pt x="2275" y="3132"/>
                      <a:pt x="2560" y="3417"/>
                      <a:pt x="2560" y="3775"/>
                    </a:cubicBezTo>
                    <a:cubicBezTo>
                      <a:pt x="2560" y="4120"/>
                      <a:pt x="2275" y="4406"/>
                      <a:pt x="1917" y="4406"/>
                    </a:cubicBezTo>
                    <a:cubicBezTo>
                      <a:pt x="1572" y="4406"/>
                      <a:pt x="1286" y="4120"/>
                      <a:pt x="1286" y="3775"/>
                    </a:cubicBezTo>
                    <a:cubicBezTo>
                      <a:pt x="1286" y="3417"/>
                      <a:pt x="1572" y="3132"/>
                      <a:pt x="1917" y="3132"/>
                    </a:cubicBezTo>
                    <a:close/>
                    <a:moveTo>
                      <a:pt x="3703" y="3132"/>
                    </a:moveTo>
                    <a:cubicBezTo>
                      <a:pt x="4049" y="3132"/>
                      <a:pt x="4334" y="3417"/>
                      <a:pt x="4334" y="3775"/>
                    </a:cubicBezTo>
                    <a:cubicBezTo>
                      <a:pt x="4334" y="4120"/>
                      <a:pt x="4049" y="4406"/>
                      <a:pt x="3703" y="4406"/>
                    </a:cubicBezTo>
                    <a:cubicBezTo>
                      <a:pt x="3346" y="4406"/>
                      <a:pt x="3060" y="4120"/>
                      <a:pt x="3060" y="3775"/>
                    </a:cubicBezTo>
                    <a:cubicBezTo>
                      <a:pt x="3060" y="3417"/>
                      <a:pt x="3346" y="3132"/>
                      <a:pt x="3703" y="3132"/>
                    </a:cubicBezTo>
                    <a:close/>
                    <a:moveTo>
                      <a:pt x="5454" y="3132"/>
                    </a:moveTo>
                    <a:cubicBezTo>
                      <a:pt x="5799" y="3132"/>
                      <a:pt x="6085" y="3417"/>
                      <a:pt x="6085" y="3775"/>
                    </a:cubicBezTo>
                    <a:cubicBezTo>
                      <a:pt x="6085" y="4120"/>
                      <a:pt x="5799" y="4406"/>
                      <a:pt x="5454" y="4406"/>
                    </a:cubicBezTo>
                    <a:cubicBezTo>
                      <a:pt x="5096" y="4406"/>
                      <a:pt x="4811" y="4120"/>
                      <a:pt x="4811" y="3775"/>
                    </a:cubicBezTo>
                    <a:cubicBezTo>
                      <a:pt x="4811" y="3417"/>
                      <a:pt x="5096" y="3132"/>
                      <a:pt x="5454" y="3132"/>
                    </a:cubicBezTo>
                    <a:close/>
                    <a:moveTo>
                      <a:pt x="3691" y="4894"/>
                    </a:moveTo>
                    <a:cubicBezTo>
                      <a:pt x="4037" y="4894"/>
                      <a:pt x="4322" y="5180"/>
                      <a:pt x="4322" y="5537"/>
                    </a:cubicBezTo>
                    <a:cubicBezTo>
                      <a:pt x="4322" y="5882"/>
                      <a:pt x="4037" y="6168"/>
                      <a:pt x="3691" y="6168"/>
                    </a:cubicBezTo>
                    <a:cubicBezTo>
                      <a:pt x="3334" y="6168"/>
                      <a:pt x="3048" y="5882"/>
                      <a:pt x="3048" y="5537"/>
                    </a:cubicBezTo>
                    <a:cubicBezTo>
                      <a:pt x="3048" y="5180"/>
                      <a:pt x="3334" y="4894"/>
                      <a:pt x="3691" y="4894"/>
                    </a:cubicBezTo>
                    <a:close/>
                    <a:moveTo>
                      <a:pt x="3549" y="0"/>
                    </a:moveTo>
                    <a:cubicBezTo>
                      <a:pt x="3453" y="0"/>
                      <a:pt x="3370" y="84"/>
                      <a:pt x="3370" y="179"/>
                    </a:cubicBezTo>
                    <a:lnTo>
                      <a:pt x="3370" y="453"/>
                    </a:lnTo>
                    <a:cubicBezTo>
                      <a:pt x="3370" y="465"/>
                      <a:pt x="3370" y="477"/>
                      <a:pt x="3382" y="500"/>
                    </a:cubicBezTo>
                    <a:cubicBezTo>
                      <a:pt x="3168" y="512"/>
                      <a:pt x="2965" y="560"/>
                      <a:pt x="2763" y="620"/>
                    </a:cubicBezTo>
                    <a:cubicBezTo>
                      <a:pt x="2763" y="596"/>
                      <a:pt x="2763" y="584"/>
                      <a:pt x="2751" y="572"/>
                    </a:cubicBezTo>
                    <a:lnTo>
                      <a:pt x="2644" y="322"/>
                    </a:lnTo>
                    <a:cubicBezTo>
                      <a:pt x="2617" y="251"/>
                      <a:pt x="2557" y="213"/>
                      <a:pt x="2494" y="213"/>
                    </a:cubicBezTo>
                    <a:cubicBezTo>
                      <a:pt x="2473" y="213"/>
                      <a:pt x="2451" y="217"/>
                      <a:pt x="2429" y="227"/>
                    </a:cubicBezTo>
                    <a:lnTo>
                      <a:pt x="2132" y="346"/>
                    </a:lnTo>
                    <a:cubicBezTo>
                      <a:pt x="2048" y="381"/>
                      <a:pt x="2001" y="489"/>
                      <a:pt x="2048" y="572"/>
                    </a:cubicBezTo>
                    <a:lnTo>
                      <a:pt x="2144" y="822"/>
                    </a:lnTo>
                    <a:cubicBezTo>
                      <a:pt x="2156" y="834"/>
                      <a:pt x="2156" y="846"/>
                      <a:pt x="2167" y="858"/>
                    </a:cubicBezTo>
                    <a:cubicBezTo>
                      <a:pt x="1989" y="953"/>
                      <a:pt x="1810" y="1072"/>
                      <a:pt x="1655" y="1203"/>
                    </a:cubicBezTo>
                    <a:cubicBezTo>
                      <a:pt x="1655" y="1191"/>
                      <a:pt x="1644" y="1179"/>
                      <a:pt x="1632" y="1167"/>
                    </a:cubicBezTo>
                    <a:lnTo>
                      <a:pt x="1441" y="977"/>
                    </a:lnTo>
                    <a:cubicBezTo>
                      <a:pt x="1405" y="941"/>
                      <a:pt x="1361" y="923"/>
                      <a:pt x="1316" y="923"/>
                    </a:cubicBezTo>
                    <a:cubicBezTo>
                      <a:pt x="1271" y="923"/>
                      <a:pt x="1227" y="941"/>
                      <a:pt x="1191" y="977"/>
                    </a:cubicBezTo>
                    <a:lnTo>
                      <a:pt x="977" y="1203"/>
                    </a:lnTo>
                    <a:cubicBezTo>
                      <a:pt x="905" y="1262"/>
                      <a:pt x="905" y="1370"/>
                      <a:pt x="977" y="1441"/>
                    </a:cubicBezTo>
                    <a:lnTo>
                      <a:pt x="1167" y="1632"/>
                    </a:lnTo>
                    <a:cubicBezTo>
                      <a:pt x="1179" y="1643"/>
                      <a:pt x="1191" y="1643"/>
                      <a:pt x="1191" y="1655"/>
                    </a:cubicBezTo>
                    <a:cubicBezTo>
                      <a:pt x="1072" y="1810"/>
                      <a:pt x="953" y="1977"/>
                      <a:pt x="858" y="2155"/>
                    </a:cubicBezTo>
                    <a:cubicBezTo>
                      <a:pt x="846" y="2144"/>
                      <a:pt x="834" y="2144"/>
                      <a:pt x="834" y="2144"/>
                    </a:cubicBezTo>
                    <a:lnTo>
                      <a:pt x="572" y="2036"/>
                    </a:lnTo>
                    <a:cubicBezTo>
                      <a:pt x="551" y="2027"/>
                      <a:pt x="529" y="2023"/>
                      <a:pt x="507" y="2023"/>
                    </a:cubicBezTo>
                    <a:cubicBezTo>
                      <a:pt x="443" y="2023"/>
                      <a:pt x="381" y="2061"/>
                      <a:pt x="346" y="2132"/>
                    </a:cubicBezTo>
                    <a:lnTo>
                      <a:pt x="227" y="2417"/>
                    </a:lnTo>
                    <a:cubicBezTo>
                      <a:pt x="191" y="2501"/>
                      <a:pt x="239" y="2608"/>
                      <a:pt x="322" y="2644"/>
                    </a:cubicBezTo>
                    <a:lnTo>
                      <a:pt x="572" y="2751"/>
                    </a:lnTo>
                    <a:lnTo>
                      <a:pt x="596" y="2751"/>
                    </a:lnTo>
                    <a:cubicBezTo>
                      <a:pt x="536" y="2953"/>
                      <a:pt x="501" y="3156"/>
                      <a:pt x="477" y="3370"/>
                    </a:cubicBezTo>
                    <a:lnTo>
                      <a:pt x="179" y="3370"/>
                    </a:lnTo>
                    <a:cubicBezTo>
                      <a:pt x="84" y="3370"/>
                      <a:pt x="0" y="3453"/>
                      <a:pt x="0" y="3548"/>
                    </a:cubicBezTo>
                    <a:lnTo>
                      <a:pt x="0" y="3858"/>
                    </a:lnTo>
                    <a:cubicBezTo>
                      <a:pt x="0" y="3953"/>
                      <a:pt x="84" y="4025"/>
                      <a:pt x="179" y="4025"/>
                    </a:cubicBezTo>
                    <a:lnTo>
                      <a:pt x="477" y="4025"/>
                    </a:lnTo>
                    <a:cubicBezTo>
                      <a:pt x="489" y="4203"/>
                      <a:pt x="524" y="4382"/>
                      <a:pt x="560" y="4549"/>
                    </a:cubicBezTo>
                    <a:lnTo>
                      <a:pt x="548" y="4549"/>
                    </a:lnTo>
                    <a:lnTo>
                      <a:pt x="286" y="4656"/>
                    </a:lnTo>
                    <a:cubicBezTo>
                      <a:pt x="203" y="4691"/>
                      <a:pt x="155" y="4787"/>
                      <a:pt x="191" y="4870"/>
                    </a:cubicBezTo>
                    <a:lnTo>
                      <a:pt x="298" y="5168"/>
                    </a:lnTo>
                    <a:cubicBezTo>
                      <a:pt x="326" y="5232"/>
                      <a:pt x="389" y="5275"/>
                      <a:pt x="460" y="5275"/>
                    </a:cubicBezTo>
                    <a:cubicBezTo>
                      <a:pt x="481" y="5275"/>
                      <a:pt x="503" y="5271"/>
                      <a:pt x="524" y="5263"/>
                    </a:cubicBezTo>
                    <a:lnTo>
                      <a:pt x="786" y="5168"/>
                    </a:lnTo>
                    <a:cubicBezTo>
                      <a:pt x="786" y="5168"/>
                      <a:pt x="798" y="5168"/>
                      <a:pt x="798" y="5156"/>
                    </a:cubicBezTo>
                    <a:cubicBezTo>
                      <a:pt x="905" y="5370"/>
                      <a:pt x="1036" y="5573"/>
                      <a:pt x="1179" y="5751"/>
                    </a:cubicBezTo>
                    <a:cubicBezTo>
                      <a:pt x="1179" y="5763"/>
                      <a:pt x="1179" y="5763"/>
                      <a:pt x="1167" y="5763"/>
                    </a:cubicBezTo>
                    <a:lnTo>
                      <a:pt x="977" y="5965"/>
                    </a:lnTo>
                    <a:cubicBezTo>
                      <a:pt x="905" y="6025"/>
                      <a:pt x="905" y="6132"/>
                      <a:pt x="977" y="6204"/>
                    </a:cubicBezTo>
                    <a:lnTo>
                      <a:pt x="1191" y="6430"/>
                    </a:lnTo>
                    <a:cubicBezTo>
                      <a:pt x="1227" y="6460"/>
                      <a:pt x="1271" y="6474"/>
                      <a:pt x="1316" y="6474"/>
                    </a:cubicBezTo>
                    <a:cubicBezTo>
                      <a:pt x="1361" y="6474"/>
                      <a:pt x="1405" y="6460"/>
                      <a:pt x="1441" y="6430"/>
                    </a:cubicBezTo>
                    <a:lnTo>
                      <a:pt x="1632" y="6227"/>
                    </a:lnTo>
                    <a:cubicBezTo>
                      <a:pt x="1644" y="6227"/>
                      <a:pt x="1644" y="6227"/>
                      <a:pt x="1644" y="6215"/>
                    </a:cubicBezTo>
                    <a:cubicBezTo>
                      <a:pt x="1786" y="6335"/>
                      <a:pt x="1941" y="6430"/>
                      <a:pt x="2096" y="6525"/>
                    </a:cubicBezTo>
                    <a:cubicBezTo>
                      <a:pt x="2096" y="6525"/>
                      <a:pt x="2084" y="6537"/>
                      <a:pt x="2084" y="6537"/>
                    </a:cubicBezTo>
                    <a:lnTo>
                      <a:pt x="1977" y="6799"/>
                    </a:lnTo>
                    <a:cubicBezTo>
                      <a:pt x="1941" y="6882"/>
                      <a:pt x="1977" y="6977"/>
                      <a:pt x="2060" y="7025"/>
                    </a:cubicBezTo>
                    <a:lnTo>
                      <a:pt x="2346" y="7144"/>
                    </a:lnTo>
                    <a:cubicBezTo>
                      <a:pt x="2371" y="7153"/>
                      <a:pt x="2396" y="7158"/>
                      <a:pt x="2420" y="7158"/>
                    </a:cubicBezTo>
                    <a:cubicBezTo>
                      <a:pt x="2487" y="7158"/>
                      <a:pt x="2546" y="7122"/>
                      <a:pt x="2572" y="7061"/>
                    </a:cubicBezTo>
                    <a:lnTo>
                      <a:pt x="2691" y="6811"/>
                    </a:lnTo>
                    <a:cubicBezTo>
                      <a:pt x="2691" y="6799"/>
                      <a:pt x="2691" y="6787"/>
                      <a:pt x="2691" y="6787"/>
                    </a:cubicBezTo>
                    <a:cubicBezTo>
                      <a:pt x="2918" y="6858"/>
                      <a:pt x="3144" y="6906"/>
                      <a:pt x="3370" y="6930"/>
                    </a:cubicBezTo>
                    <a:cubicBezTo>
                      <a:pt x="3370" y="6930"/>
                      <a:pt x="3370" y="6942"/>
                      <a:pt x="3370" y="6954"/>
                    </a:cubicBezTo>
                    <a:lnTo>
                      <a:pt x="3370" y="7227"/>
                    </a:lnTo>
                    <a:cubicBezTo>
                      <a:pt x="3370" y="7323"/>
                      <a:pt x="3453" y="7394"/>
                      <a:pt x="3549" y="7394"/>
                    </a:cubicBezTo>
                    <a:lnTo>
                      <a:pt x="3858" y="7394"/>
                    </a:lnTo>
                    <a:cubicBezTo>
                      <a:pt x="3953" y="7394"/>
                      <a:pt x="4025" y="7323"/>
                      <a:pt x="4025" y="7227"/>
                    </a:cubicBezTo>
                    <a:lnTo>
                      <a:pt x="4025" y="6954"/>
                    </a:lnTo>
                    <a:cubicBezTo>
                      <a:pt x="4025" y="6942"/>
                      <a:pt x="4025" y="6930"/>
                      <a:pt x="4025" y="6918"/>
                    </a:cubicBezTo>
                    <a:cubicBezTo>
                      <a:pt x="4239" y="6906"/>
                      <a:pt x="4442" y="6858"/>
                      <a:pt x="4632" y="6799"/>
                    </a:cubicBezTo>
                    <a:cubicBezTo>
                      <a:pt x="4644" y="6811"/>
                      <a:pt x="4644" y="6823"/>
                      <a:pt x="4644" y="6823"/>
                    </a:cubicBezTo>
                    <a:lnTo>
                      <a:pt x="4751" y="7085"/>
                    </a:lnTo>
                    <a:cubicBezTo>
                      <a:pt x="4779" y="7149"/>
                      <a:pt x="4849" y="7192"/>
                      <a:pt x="4917" y="7192"/>
                    </a:cubicBezTo>
                    <a:cubicBezTo>
                      <a:pt x="4938" y="7192"/>
                      <a:pt x="4958" y="7188"/>
                      <a:pt x="4977" y="7180"/>
                    </a:cubicBezTo>
                    <a:lnTo>
                      <a:pt x="5263" y="7061"/>
                    </a:lnTo>
                    <a:cubicBezTo>
                      <a:pt x="5358" y="7013"/>
                      <a:pt x="5394" y="6918"/>
                      <a:pt x="5358" y="6835"/>
                    </a:cubicBezTo>
                    <a:lnTo>
                      <a:pt x="5251" y="6573"/>
                    </a:lnTo>
                    <a:cubicBezTo>
                      <a:pt x="5251" y="6561"/>
                      <a:pt x="5239" y="6561"/>
                      <a:pt x="5239" y="6549"/>
                    </a:cubicBezTo>
                    <a:cubicBezTo>
                      <a:pt x="5418" y="6442"/>
                      <a:pt x="5585" y="6335"/>
                      <a:pt x="5739" y="6204"/>
                    </a:cubicBezTo>
                    <a:cubicBezTo>
                      <a:pt x="5751" y="6215"/>
                      <a:pt x="5763" y="6227"/>
                      <a:pt x="5763" y="6227"/>
                    </a:cubicBezTo>
                    <a:lnTo>
                      <a:pt x="5966" y="6430"/>
                    </a:lnTo>
                    <a:cubicBezTo>
                      <a:pt x="5995" y="6460"/>
                      <a:pt x="6037" y="6474"/>
                      <a:pt x="6080" y="6474"/>
                    </a:cubicBezTo>
                    <a:cubicBezTo>
                      <a:pt x="6123" y="6474"/>
                      <a:pt x="6168" y="6460"/>
                      <a:pt x="6204" y="6430"/>
                    </a:cubicBezTo>
                    <a:lnTo>
                      <a:pt x="6430" y="6204"/>
                    </a:lnTo>
                    <a:cubicBezTo>
                      <a:pt x="6489" y="6144"/>
                      <a:pt x="6489" y="6025"/>
                      <a:pt x="6430" y="5965"/>
                    </a:cubicBezTo>
                    <a:lnTo>
                      <a:pt x="6227" y="5763"/>
                    </a:lnTo>
                    <a:cubicBezTo>
                      <a:pt x="6216" y="5751"/>
                      <a:pt x="6216" y="5751"/>
                      <a:pt x="6204" y="5739"/>
                    </a:cubicBezTo>
                    <a:cubicBezTo>
                      <a:pt x="6323" y="5584"/>
                      <a:pt x="6442" y="5418"/>
                      <a:pt x="6537" y="5239"/>
                    </a:cubicBezTo>
                    <a:cubicBezTo>
                      <a:pt x="6549" y="5251"/>
                      <a:pt x="6561" y="5251"/>
                      <a:pt x="6573" y="5263"/>
                    </a:cubicBezTo>
                    <a:lnTo>
                      <a:pt x="6823" y="5370"/>
                    </a:lnTo>
                    <a:cubicBezTo>
                      <a:pt x="6847" y="5379"/>
                      <a:pt x="6871" y="5384"/>
                      <a:pt x="6895" y="5384"/>
                    </a:cubicBezTo>
                    <a:cubicBezTo>
                      <a:pt x="6963" y="5384"/>
                      <a:pt x="7022" y="5346"/>
                      <a:pt x="7049" y="5275"/>
                    </a:cubicBezTo>
                    <a:lnTo>
                      <a:pt x="7168" y="4989"/>
                    </a:lnTo>
                    <a:cubicBezTo>
                      <a:pt x="7204" y="4906"/>
                      <a:pt x="7168" y="4799"/>
                      <a:pt x="7085" y="4763"/>
                    </a:cubicBezTo>
                    <a:lnTo>
                      <a:pt x="6823" y="4656"/>
                    </a:lnTo>
                    <a:cubicBezTo>
                      <a:pt x="6811" y="4644"/>
                      <a:pt x="6799" y="4644"/>
                      <a:pt x="6775" y="4644"/>
                    </a:cubicBezTo>
                    <a:cubicBezTo>
                      <a:pt x="6835" y="4441"/>
                      <a:pt x="6882" y="4239"/>
                      <a:pt x="6906" y="4025"/>
                    </a:cubicBezTo>
                    <a:lnTo>
                      <a:pt x="7228" y="4025"/>
                    </a:lnTo>
                    <a:cubicBezTo>
                      <a:pt x="7323" y="4025"/>
                      <a:pt x="7394" y="3953"/>
                      <a:pt x="7394" y="3858"/>
                    </a:cubicBezTo>
                    <a:lnTo>
                      <a:pt x="7394" y="3548"/>
                    </a:lnTo>
                    <a:cubicBezTo>
                      <a:pt x="7394" y="3453"/>
                      <a:pt x="7323" y="3370"/>
                      <a:pt x="7228" y="3370"/>
                    </a:cubicBezTo>
                    <a:lnTo>
                      <a:pt x="6954" y="3370"/>
                    </a:lnTo>
                    <a:cubicBezTo>
                      <a:pt x="6930" y="3370"/>
                      <a:pt x="6918" y="3382"/>
                      <a:pt x="6906" y="3382"/>
                    </a:cubicBezTo>
                    <a:cubicBezTo>
                      <a:pt x="6882" y="3203"/>
                      <a:pt x="6847" y="3025"/>
                      <a:pt x="6799" y="2858"/>
                    </a:cubicBezTo>
                    <a:cubicBezTo>
                      <a:pt x="6823" y="2858"/>
                      <a:pt x="6835" y="2858"/>
                      <a:pt x="6858" y="2846"/>
                    </a:cubicBezTo>
                    <a:lnTo>
                      <a:pt x="7109" y="2751"/>
                    </a:lnTo>
                    <a:cubicBezTo>
                      <a:pt x="7204" y="2715"/>
                      <a:pt x="7251" y="2620"/>
                      <a:pt x="7216" y="2525"/>
                    </a:cubicBezTo>
                    <a:lnTo>
                      <a:pt x="7097" y="2239"/>
                    </a:lnTo>
                    <a:cubicBezTo>
                      <a:pt x="7068" y="2163"/>
                      <a:pt x="7001" y="2124"/>
                      <a:pt x="6933" y="2124"/>
                    </a:cubicBezTo>
                    <a:cubicBezTo>
                      <a:pt x="6916" y="2124"/>
                      <a:pt x="6899" y="2127"/>
                      <a:pt x="6882" y="2132"/>
                    </a:cubicBezTo>
                    <a:lnTo>
                      <a:pt x="6620" y="2239"/>
                    </a:lnTo>
                    <a:cubicBezTo>
                      <a:pt x="6608" y="2239"/>
                      <a:pt x="6585" y="2251"/>
                      <a:pt x="6573" y="2263"/>
                    </a:cubicBezTo>
                    <a:cubicBezTo>
                      <a:pt x="6466" y="2048"/>
                      <a:pt x="6335" y="1846"/>
                      <a:pt x="6192" y="1667"/>
                    </a:cubicBezTo>
                    <a:cubicBezTo>
                      <a:pt x="6204" y="1655"/>
                      <a:pt x="6216" y="1643"/>
                      <a:pt x="6227" y="1632"/>
                    </a:cubicBezTo>
                    <a:lnTo>
                      <a:pt x="6430" y="1441"/>
                    </a:lnTo>
                    <a:cubicBezTo>
                      <a:pt x="6489" y="1370"/>
                      <a:pt x="6489" y="1262"/>
                      <a:pt x="6430" y="1203"/>
                    </a:cubicBezTo>
                    <a:lnTo>
                      <a:pt x="6204" y="977"/>
                    </a:lnTo>
                    <a:cubicBezTo>
                      <a:pt x="6168" y="941"/>
                      <a:pt x="6123" y="923"/>
                      <a:pt x="6080" y="923"/>
                    </a:cubicBezTo>
                    <a:cubicBezTo>
                      <a:pt x="6037" y="923"/>
                      <a:pt x="5995" y="941"/>
                      <a:pt x="5966" y="977"/>
                    </a:cubicBezTo>
                    <a:lnTo>
                      <a:pt x="5763" y="1167"/>
                    </a:lnTo>
                    <a:cubicBezTo>
                      <a:pt x="5751" y="1179"/>
                      <a:pt x="5739" y="1203"/>
                      <a:pt x="5739" y="1215"/>
                    </a:cubicBezTo>
                    <a:cubicBezTo>
                      <a:pt x="5596" y="1096"/>
                      <a:pt x="5442" y="1001"/>
                      <a:pt x="5287" y="905"/>
                    </a:cubicBezTo>
                    <a:cubicBezTo>
                      <a:pt x="5299" y="893"/>
                      <a:pt x="5311" y="881"/>
                      <a:pt x="5311" y="858"/>
                    </a:cubicBezTo>
                    <a:lnTo>
                      <a:pt x="5430" y="608"/>
                    </a:lnTo>
                    <a:cubicBezTo>
                      <a:pt x="5465" y="524"/>
                      <a:pt x="5430" y="417"/>
                      <a:pt x="5334" y="381"/>
                    </a:cubicBezTo>
                    <a:lnTo>
                      <a:pt x="5049" y="250"/>
                    </a:lnTo>
                    <a:cubicBezTo>
                      <a:pt x="5030" y="242"/>
                      <a:pt x="5010" y="238"/>
                      <a:pt x="4990" y="238"/>
                    </a:cubicBezTo>
                    <a:cubicBezTo>
                      <a:pt x="4924" y="238"/>
                      <a:pt x="4859" y="281"/>
                      <a:pt x="4823" y="346"/>
                    </a:cubicBezTo>
                    <a:lnTo>
                      <a:pt x="4715" y="596"/>
                    </a:lnTo>
                    <a:cubicBezTo>
                      <a:pt x="4703" y="608"/>
                      <a:pt x="4703" y="631"/>
                      <a:pt x="4703" y="643"/>
                    </a:cubicBezTo>
                    <a:cubicBezTo>
                      <a:pt x="4489" y="572"/>
                      <a:pt x="4263" y="524"/>
                      <a:pt x="4025" y="500"/>
                    </a:cubicBezTo>
                    <a:cubicBezTo>
                      <a:pt x="4025" y="489"/>
                      <a:pt x="4025" y="465"/>
                      <a:pt x="4025" y="453"/>
                    </a:cubicBezTo>
                    <a:lnTo>
                      <a:pt x="4025" y="179"/>
                    </a:lnTo>
                    <a:cubicBezTo>
                      <a:pt x="4025" y="84"/>
                      <a:pt x="3953" y="0"/>
                      <a:pt x="38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4" name="Google Shape;1814;p209"/>
              <p:cNvSpPr/>
              <p:nvPr/>
            </p:nvSpPr>
            <p:spPr>
              <a:xfrm flipH="1">
                <a:off x="-9" y="1816975"/>
                <a:ext cx="1057783" cy="122500"/>
              </a:xfrm>
              <a:custGeom>
                <a:rect b="b" l="l" r="r" t="t"/>
                <a:pathLst>
                  <a:path extrusionOk="0" h="2835" w="21492">
                    <a:moveTo>
                      <a:pt x="0" y="1"/>
                    </a:moveTo>
                    <a:lnTo>
                      <a:pt x="0" y="2834"/>
                    </a:lnTo>
                    <a:lnTo>
                      <a:pt x="21491" y="2834"/>
                    </a:lnTo>
                    <a:lnTo>
                      <a:pt x="214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15" name="Google Shape;1815;p209"/>
            <p:cNvGrpSpPr/>
            <p:nvPr/>
          </p:nvGrpSpPr>
          <p:grpSpPr>
            <a:xfrm flipH="1">
              <a:off x="195327" y="979452"/>
              <a:ext cx="593714" cy="476924"/>
              <a:chOff x="807423" y="-235014"/>
              <a:chExt cx="593714" cy="476924"/>
            </a:xfrm>
          </p:grpSpPr>
          <p:sp>
            <p:nvSpPr>
              <p:cNvPr id="1816" name="Google Shape;1816;p209"/>
              <p:cNvSpPr/>
              <p:nvPr/>
            </p:nvSpPr>
            <p:spPr>
              <a:xfrm rot="-5400000">
                <a:off x="927842" y="-229873"/>
                <a:ext cx="377115" cy="498528"/>
              </a:xfrm>
              <a:custGeom>
                <a:rect b="b" l="l" r="r" t="t"/>
                <a:pathLst>
                  <a:path extrusionOk="0" h="11538" w="8728">
                    <a:moveTo>
                      <a:pt x="1" y="0"/>
                    </a:moveTo>
                    <a:lnTo>
                      <a:pt x="1" y="3274"/>
                    </a:lnTo>
                    <a:lnTo>
                      <a:pt x="1275" y="3274"/>
                    </a:lnTo>
                    <a:cubicBezTo>
                      <a:pt x="5215" y="3274"/>
                      <a:pt x="5454" y="5001"/>
                      <a:pt x="5454" y="8954"/>
                    </a:cubicBezTo>
                    <a:lnTo>
                      <a:pt x="5454" y="11537"/>
                    </a:lnTo>
                    <a:lnTo>
                      <a:pt x="8728" y="11537"/>
                    </a:lnTo>
                    <a:lnTo>
                      <a:pt x="8728" y="8954"/>
                    </a:lnTo>
                    <a:cubicBezTo>
                      <a:pt x="8728" y="3191"/>
                      <a:pt x="7025" y="0"/>
                      <a:pt x="12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7" name="Google Shape;1817;p209"/>
              <p:cNvSpPr/>
              <p:nvPr/>
            </p:nvSpPr>
            <p:spPr>
              <a:xfrm rot="-5400000">
                <a:off x="904661" y="73638"/>
                <a:ext cx="71033" cy="265510"/>
              </a:xfrm>
              <a:custGeom>
                <a:rect b="b" l="l" r="r" t="t"/>
                <a:pathLst>
                  <a:path extrusionOk="0" h="6145" w="1644">
                    <a:moveTo>
                      <a:pt x="822" y="1"/>
                    </a:moveTo>
                    <a:cubicBezTo>
                      <a:pt x="358" y="1"/>
                      <a:pt x="1" y="370"/>
                      <a:pt x="1" y="822"/>
                    </a:cubicBezTo>
                    <a:lnTo>
                      <a:pt x="1" y="5335"/>
                    </a:lnTo>
                    <a:cubicBezTo>
                      <a:pt x="1" y="5787"/>
                      <a:pt x="358" y="6145"/>
                      <a:pt x="822" y="6145"/>
                    </a:cubicBezTo>
                    <a:cubicBezTo>
                      <a:pt x="1275" y="6145"/>
                      <a:pt x="1644" y="5787"/>
                      <a:pt x="1644" y="5335"/>
                    </a:cubicBezTo>
                    <a:lnTo>
                      <a:pt x="1644" y="822"/>
                    </a:lnTo>
                    <a:cubicBezTo>
                      <a:pt x="1644" y="370"/>
                      <a:pt x="1275" y="1"/>
                      <a:pt x="8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8" name="Google Shape;1818;p209"/>
              <p:cNvSpPr/>
              <p:nvPr/>
            </p:nvSpPr>
            <p:spPr>
              <a:xfrm rot="-5400000">
                <a:off x="1232887" y="-137798"/>
                <a:ext cx="265467" cy="71033"/>
              </a:xfrm>
              <a:custGeom>
                <a:rect b="b" l="l" r="r" t="t"/>
                <a:pathLst>
                  <a:path extrusionOk="0" h="1644" w="6144">
                    <a:moveTo>
                      <a:pt x="822" y="1"/>
                    </a:moveTo>
                    <a:cubicBezTo>
                      <a:pt x="369" y="1"/>
                      <a:pt x="0" y="370"/>
                      <a:pt x="0" y="822"/>
                    </a:cubicBezTo>
                    <a:cubicBezTo>
                      <a:pt x="0" y="1275"/>
                      <a:pt x="369" y="1644"/>
                      <a:pt x="822" y="1644"/>
                    </a:cubicBezTo>
                    <a:lnTo>
                      <a:pt x="5322" y="1644"/>
                    </a:lnTo>
                    <a:cubicBezTo>
                      <a:pt x="5787" y="1644"/>
                      <a:pt x="6144" y="1275"/>
                      <a:pt x="6144" y="822"/>
                    </a:cubicBezTo>
                    <a:cubicBezTo>
                      <a:pt x="6144" y="370"/>
                      <a:pt x="5787" y="1"/>
                      <a:pt x="5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MAIN_POIN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19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p210"/>
          <p:cNvSpPr txBox="1"/>
          <p:nvPr>
            <p:ph type="title"/>
          </p:nvPr>
        </p:nvSpPr>
        <p:spPr>
          <a:xfrm>
            <a:off x="709350" y="3852950"/>
            <a:ext cx="5175300" cy="7530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MAIN_POINT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2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211"/>
          <p:cNvSpPr txBox="1"/>
          <p:nvPr>
            <p:ph type="title"/>
          </p:nvPr>
        </p:nvSpPr>
        <p:spPr>
          <a:xfrm>
            <a:off x="2462250" y="1062950"/>
            <a:ext cx="4219500" cy="230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8500">
                <a:solidFill>
                  <a:schemeClr val="lt1"/>
                </a:solidFill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9pPr>
          </a:lstStyle>
          <a:p/>
        </p:txBody>
      </p:sp>
      <p:grpSp>
        <p:nvGrpSpPr>
          <p:cNvPr id="1823" name="Google Shape;1823;p211"/>
          <p:cNvGrpSpPr/>
          <p:nvPr/>
        </p:nvGrpSpPr>
        <p:grpSpPr>
          <a:xfrm>
            <a:off x="304790" y="228612"/>
            <a:ext cx="1857769" cy="2244059"/>
            <a:chOff x="228590" y="229012"/>
            <a:chExt cx="1857769" cy="2244059"/>
          </a:xfrm>
        </p:grpSpPr>
        <p:sp>
          <p:nvSpPr>
            <p:cNvPr id="1824" name="Google Shape;1824;p211"/>
            <p:cNvSpPr/>
            <p:nvPr/>
          </p:nvSpPr>
          <p:spPr>
            <a:xfrm>
              <a:off x="1051651" y="1438400"/>
              <a:ext cx="1034708" cy="1034671"/>
            </a:xfrm>
            <a:custGeom>
              <a:rect b="b" l="l" r="r" t="t"/>
              <a:pathLst>
                <a:path extrusionOk="0" h="7395" w="7395">
                  <a:moveTo>
                    <a:pt x="3680" y="1370"/>
                  </a:moveTo>
                  <a:cubicBezTo>
                    <a:pt x="4037" y="1370"/>
                    <a:pt x="4323" y="1656"/>
                    <a:pt x="4323" y="2001"/>
                  </a:cubicBezTo>
                  <a:cubicBezTo>
                    <a:pt x="4323" y="2358"/>
                    <a:pt x="4037" y="2644"/>
                    <a:pt x="3680" y="2644"/>
                  </a:cubicBezTo>
                  <a:cubicBezTo>
                    <a:pt x="3335" y="2644"/>
                    <a:pt x="3049" y="2358"/>
                    <a:pt x="3049" y="2001"/>
                  </a:cubicBezTo>
                  <a:cubicBezTo>
                    <a:pt x="3049" y="1656"/>
                    <a:pt x="3335" y="1370"/>
                    <a:pt x="3680" y="1370"/>
                  </a:cubicBezTo>
                  <a:close/>
                  <a:moveTo>
                    <a:pt x="1918" y="3132"/>
                  </a:moveTo>
                  <a:cubicBezTo>
                    <a:pt x="2275" y="3132"/>
                    <a:pt x="2561" y="3418"/>
                    <a:pt x="2561" y="3775"/>
                  </a:cubicBezTo>
                  <a:cubicBezTo>
                    <a:pt x="2561" y="4120"/>
                    <a:pt x="2275" y="4406"/>
                    <a:pt x="1918" y="4406"/>
                  </a:cubicBezTo>
                  <a:cubicBezTo>
                    <a:pt x="1572" y="4406"/>
                    <a:pt x="1287" y="4120"/>
                    <a:pt x="1287" y="3775"/>
                  </a:cubicBezTo>
                  <a:cubicBezTo>
                    <a:pt x="1287" y="3418"/>
                    <a:pt x="1572" y="3132"/>
                    <a:pt x="1918" y="3132"/>
                  </a:cubicBezTo>
                  <a:close/>
                  <a:moveTo>
                    <a:pt x="3692" y="3132"/>
                  </a:moveTo>
                  <a:cubicBezTo>
                    <a:pt x="4049" y="3132"/>
                    <a:pt x="4335" y="3418"/>
                    <a:pt x="4335" y="3775"/>
                  </a:cubicBezTo>
                  <a:cubicBezTo>
                    <a:pt x="4335" y="4120"/>
                    <a:pt x="4049" y="4406"/>
                    <a:pt x="3692" y="4406"/>
                  </a:cubicBezTo>
                  <a:cubicBezTo>
                    <a:pt x="3346" y="4406"/>
                    <a:pt x="3061" y="4120"/>
                    <a:pt x="3061" y="3775"/>
                  </a:cubicBezTo>
                  <a:cubicBezTo>
                    <a:pt x="3061" y="3418"/>
                    <a:pt x="3346" y="3132"/>
                    <a:pt x="3692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8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7" y="4406"/>
                    <a:pt x="4811" y="4120"/>
                    <a:pt x="4811" y="3775"/>
                  </a:cubicBezTo>
                  <a:cubicBezTo>
                    <a:pt x="4811" y="3418"/>
                    <a:pt x="5097" y="3132"/>
                    <a:pt x="5454" y="3132"/>
                  </a:cubicBezTo>
                  <a:close/>
                  <a:moveTo>
                    <a:pt x="3680" y="4894"/>
                  </a:moveTo>
                  <a:cubicBezTo>
                    <a:pt x="4037" y="4894"/>
                    <a:pt x="4323" y="5180"/>
                    <a:pt x="4323" y="5537"/>
                  </a:cubicBezTo>
                  <a:cubicBezTo>
                    <a:pt x="4323" y="5883"/>
                    <a:pt x="4037" y="6168"/>
                    <a:pt x="3680" y="6168"/>
                  </a:cubicBezTo>
                  <a:cubicBezTo>
                    <a:pt x="3335" y="6168"/>
                    <a:pt x="3049" y="5883"/>
                    <a:pt x="3049" y="5537"/>
                  </a:cubicBezTo>
                  <a:cubicBezTo>
                    <a:pt x="3049" y="5180"/>
                    <a:pt x="3335" y="4894"/>
                    <a:pt x="3680" y="4894"/>
                  </a:cubicBezTo>
                  <a:close/>
                  <a:moveTo>
                    <a:pt x="3537" y="1"/>
                  </a:moveTo>
                  <a:cubicBezTo>
                    <a:pt x="3442" y="1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70" y="501"/>
                  </a:cubicBezTo>
                  <a:cubicBezTo>
                    <a:pt x="3168" y="513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8" y="213"/>
                    <a:pt x="2490" y="213"/>
                  </a:cubicBezTo>
                  <a:cubicBezTo>
                    <a:pt x="2466" y="213"/>
                    <a:pt x="2442" y="218"/>
                    <a:pt x="2418" y="227"/>
                  </a:cubicBezTo>
                  <a:lnTo>
                    <a:pt x="2132" y="346"/>
                  </a:lnTo>
                  <a:cubicBezTo>
                    <a:pt x="2049" y="382"/>
                    <a:pt x="2001" y="489"/>
                    <a:pt x="2037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8" y="858"/>
                  </a:cubicBezTo>
                  <a:cubicBezTo>
                    <a:pt x="1989" y="953"/>
                    <a:pt x="1811" y="1072"/>
                    <a:pt x="1656" y="1203"/>
                  </a:cubicBezTo>
                  <a:cubicBezTo>
                    <a:pt x="1644" y="1191"/>
                    <a:pt x="1644" y="1180"/>
                    <a:pt x="1632" y="1168"/>
                  </a:cubicBezTo>
                  <a:lnTo>
                    <a:pt x="1441" y="977"/>
                  </a:lnTo>
                  <a:cubicBezTo>
                    <a:pt x="1406" y="941"/>
                    <a:pt x="1361" y="924"/>
                    <a:pt x="1316" y="924"/>
                  </a:cubicBezTo>
                  <a:cubicBezTo>
                    <a:pt x="1272" y="924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6" y="1263"/>
                    <a:pt x="906" y="1370"/>
                    <a:pt x="977" y="1442"/>
                  </a:cubicBezTo>
                  <a:lnTo>
                    <a:pt x="1168" y="1632"/>
                  </a:lnTo>
                  <a:cubicBezTo>
                    <a:pt x="1179" y="1644"/>
                    <a:pt x="1179" y="1656"/>
                    <a:pt x="1191" y="1656"/>
                  </a:cubicBezTo>
                  <a:cubicBezTo>
                    <a:pt x="1060" y="1811"/>
                    <a:pt x="953" y="1977"/>
                    <a:pt x="858" y="2156"/>
                  </a:cubicBezTo>
                  <a:cubicBezTo>
                    <a:pt x="846" y="2156"/>
                    <a:pt x="834" y="2144"/>
                    <a:pt x="834" y="2144"/>
                  </a:cubicBezTo>
                  <a:lnTo>
                    <a:pt x="572" y="2037"/>
                  </a:lnTo>
                  <a:cubicBezTo>
                    <a:pt x="551" y="2028"/>
                    <a:pt x="528" y="2023"/>
                    <a:pt x="505" y="2023"/>
                  </a:cubicBezTo>
                  <a:cubicBezTo>
                    <a:pt x="439" y="2023"/>
                    <a:pt x="373" y="2061"/>
                    <a:pt x="346" y="2132"/>
                  </a:cubicBezTo>
                  <a:lnTo>
                    <a:pt x="227" y="2418"/>
                  </a:lnTo>
                  <a:cubicBezTo>
                    <a:pt x="191" y="2501"/>
                    <a:pt x="227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7" y="2954"/>
                    <a:pt x="489" y="3168"/>
                    <a:pt x="465" y="3370"/>
                  </a:cubicBezTo>
                  <a:lnTo>
                    <a:pt x="167" y="3370"/>
                  </a:lnTo>
                  <a:cubicBezTo>
                    <a:pt x="72" y="3370"/>
                    <a:pt x="1" y="3454"/>
                    <a:pt x="1" y="3549"/>
                  </a:cubicBezTo>
                  <a:lnTo>
                    <a:pt x="1" y="3858"/>
                  </a:lnTo>
                  <a:cubicBezTo>
                    <a:pt x="1" y="3954"/>
                    <a:pt x="72" y="4037"/>
                    <a:pt x="167" y="4037"/>
                  </a:cubicBezTo>
                  <a:lnTo>
                    <a:pt x="453" y="4037"/>
                  </a:lnTo>
                  <a:cubicBezTo>
                    <a:pt x="453" y="4037"/>
                    <a:pt x="465" y="4025"/>
                    <a:pt x="465" y="4025"/>
                  </a:cubicBezTo>
                  <a:cubicBezTo>
                    <a:pt x="489" y="4204"/>
                    <a:pt x="525" y="4382"/>
                    <a:pt x="560" y="4549"/>
                  </a:cubicBezTo>
                  <a:lnTo>
                    <a:pt x="548" y="4549"/>
                  </a:lnTo>
                  <a:lnTo>
                    <a:pt x="287" y="4656"/>
                  </a:lnTo>
                  <a:cubicBezTo>
                    <a:pt x="203" y="4692"/>
                    <a:pt x="156" y="4787"/>
                    <a:pt x="191" y="4871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2"/>
                    <a:pt x="525" y="5263"/>
                  </a:cubicBezTo>
                  <a:lnTo>
                    <a:pt x="775" y="5168"/>
                  </a:lnTo>
                  <a:cubicBezTo>
                    <a:pt x="787" y="5168"/>
                    <a:pt x="787" y="5168"/>
                    <a:pt x="798" y="5156"/>
                  </a:cubicBezTo>
                  <a:cubicBezTo>
                    <a:pt x="906" y="5371"/>
                    <a:pt x="1037" y="5573"/>
                    <a:pt x="1179" y="5752"/>
                  </a:cubicBezTo>
                  <a:cubicBezTo>
                    <a:pt x="1179" y="5763"/>
                    <a:pt x="1168" y="5763"/>
                    <a:pt x="1168" y="5763"/>
                  </a:cubicBezTo>
                  <a:lnTo>
                    <a:pt x="977" y="5966"/>
                  </a:lnTo>
                  <a:cubicBezTo>
                    <a:pt x="906" y="6025"/>
                    <a:pt x="906" y="6144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2" y="6475"/>
                    <a:pt x="1316" y="6475"/>
                  </a:cubicBezTo>
                  <a:cubicBezTo>
                    <a:pt x="1361" y="6475"/>
                    <a:pt x="1406" y="6460"/>
                    <a:pt x="1441" y="6430"/>
                  </a:cubicBezTo>
                  <a:lnTo>
                    <a:pt x="1632" y="6228"/>
                  </a:lnTo>
                  <a:cubicBezTo>
                    <a:pt x="1644" y="6228"/>
                    <a:pt x="1644" y="6228"/>
                    <a:pt x="1644" y="6216"/>
                  </a:cubicBezTo>
                  <a:cubicBezTo>
                    <a:pt x="1787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30" y="6883"/>
                    <a:pt x="1977" y="6978"/>
                    <a:pt x="2061" y="7026"/>
                  </a:cubicBezTo>
                  <a:lnTo>
                    <a:pt x="2346" y="7145"/>
                  </a:lnTo>
                  <a:cubicBezTo>
                    <a:pt x="2368" y="7154"/>
                    <a:pt x="2391" y="7158"/>
                    <a:pt x="2415" y="7158"/>
                  </a:cubicBezTo>
                  <a:cubicBezTo>
                    <a:pt x="2481" y="7158"/>
                    <a:pt x="2546" y="7123"/>
                    <a:pt x="2573" y="7061"/>
                  </a:cubicBezTo>
                  <a:lnTo>
                    <a:pt x="2680" y="6811"/>
                  </a:lnTo>
                  <a:cubicBezTo>
                    <a:pt x="2692" y="6799"/>
                    <a:pt x="2692" y="6799"/>
                    <a:pt x="2692" y="6787"/>
                  </a:cubicBezTo>
                  <a:cubicBezTo>
                    <a:pt x="2906" y="6859"/>
                    <a:pt x="3132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8"/>
                  </a:lnTo>
                  <a:cubicBezTo>
                    <a:pt x="3370" y="7323"/>
                    <a:pt x="3442" y="7395"/>
                    <a:pt x="3537" y="7395"/>
                  </a:cubicBezTo>
                  <a:lnTo>
                    <a:pt x="3858" y="7395"/>
                  </a:lnTo>
                  <a:cubicBezTo>
                    <a:pt x="3954" y="7395"/>
                    <a:pt x="4025" y="7323"/>
                    <a:pt x="4025" y="7228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30"/>
                  </a:cubicBezTo>
                  <a:cubicBezTo>
                    <a:pt x="4239" y="6906"/>
                    <a:pt x="4442" y="6859"/>
                    <a:pt x="4632" y="6799"/>
                  </a:cubicBezTo>
                  <a:cubicBezTo>
                    <a:pt x="4632" y="6811"/>
                    <a:pt x="4644" y="6823"/>
                    <a:pt x="4644" y="6835"/>
                  </a:cubicBezTo>
                  <a:lnTo>
                    <a:pt x="4751" y="7085"/>
                  </a:lnTo>
                  <a:cubicBezTo>
                    <a:pt x="4779" y="7149"/>
                    <a:pt x="4842" y="7192"/>
                    <a:pt x="4913" y="7192"/>
                  </a:cubicBezTo>
                  <a:cubicBezTo>
                    <a:pt x="4934" y="7192"/>
                    <a:pt x="4956" y="7189"/>
                    <a:pt x="4978" y="7180"/>
                  </a:cubicBezTo>
                  <a:lnTo>
                    <a:pt x="5263" y="7061"/>
                  </a:lnTo>
                  <a:cubicBezTo>
                    <a:pt x="5347" y="7026"/>
                    <a:pt x="5394" y="6918"/>
                    <a:pt x="5359" y="6835"/>
                  </a:cubicBezTo>
                  <a:lnTo>
                    <a:pt x="5251" y="6573"/>
                  </a:lnTo>
                  <a:cubicBezTo>
                    <a:pt x="5251" y="6561"/>
                    <a:pt x="5240" y="6561"/>
                    <a:pt x="5240" y="6549"/>
                  </a:cubicBezTo>
                  <a:cubicBezTo>
                    <a:pt x="5418" y="6454"/>
                    <a:pt x="5585" y="6335"/>
                    <a:pt x="5740" y="6204"/>
                  </a:cubicBezTo>
                  <a:cubicBezTo>
                    <a:pt x="5751" y="6216"/>
                    <a:pt x="5751" y="6228"/>
                    <a:pt x="5763" y="6228"/>
                  </a:cubicBezTo>
                  <a:lnTo>
                    <a:pt x="5954" y="6430"/>
                  </a:lnTo>
                  <a:cubicBezTo>
                    <a:pt x="5990" y="6460"/>
                    <a:pt x="6034" y="6475"/>
                    <a:pt x="6079" y="6475"/>
                  </a:cubicBezTo>
                  <a:cubicBezTo>
                    <a:pt x="6124" y="6475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90" y="6144"/>
                    <a:pt x="6490" y="6025"/>
                    <a:pt x="6430" y="5966"/>
                  </a:cubicBezTo>
                  <a:lnTo>
                    <a:pt x="6228" y="5763"/>
                  </a:lnTo>
                  <a:cubicBezTo>
                    <a:pt x="6216" y="5763"/>
                    <a:pt x="6204" y="5752"/>
                    <a:pt x="6192" y="5740"/>
                  </a:cubicBezTo>
                  <a:cubicBezTo>
                    <a:pt x="6323" y="5585"/>
                    <a:pt x="6430" y="5418"/>
                    <a:pt x="6525" y="5240"/>
                  </a:cubicBezTo>
                  <a:cubicBezTo>
                    <a:pt x="6537" y="5252"/>
                    <a:pt x="6549" y="5252"/>
                    <a:pt x="6573" y="5263"/>
                  </a:cubicBezTo>
                  <a:lnTo>
                    <a:pt x="6823" y="5371"/>
                  </a:lnTo>
                  <a:cubicBezTo>
                    <a:pt x="6844" y="5380"/>
                    <a:pt x="6867" y="5384"/>
                    <a:pt x="6890" y="5384"/>
                  </a:cubicBezTo>
                  <a:cubicBezTo>
                    <a:pt x="6956" y="5384"/>
                    <a:pt x="7023" y="5346"/>
                    <a:pt x="7049" y="5275"/>
                  </a:cubicBezTo>
                  <a:lnTo>
                    <a:pt x="7168" y="4990"/>
                  </a:lnTo>
                  <a:cubicBezTo>
                    <a:pt x="7204" y="4906"/>
                    <a:pt x="7168" y="4799"/>
                    <a:pt x="7073" y="4763"/>
                  </a:cubicBezTo>
                  <a:lnTo>
                    <a:pt x="6823" y="4656"/>
                  </a:lnTo>
                  <a:cubicBezTo>
                    <a:pt x="6811" y="4656"/>
                    <a:pt x="6787" y="4644"/>
                    <a:pt x="6775" y="4644"/>
                  </a:cubicBezTo>
                  <a:cubicBezTo>
                    <a:pt x="6835" y="4442"/>
                    <a:pt x="6883" y="4239"/>
                    <a:pt x="6894" y="4025"/>
                  </a:cubicBezTo>
                  <a:lnTo>
                    <a:pt x="7228" y="4025"/>
                  </a:lnTo>
                  <a:cubicBezTo>
                    <a:pt x="7323" y="4025"/>
                    <a:pt x="7395" y="3954"/>
                    <a:pt x="7395" y="3858"/>
                  </a:cubicBezTo>
                  <a:lnTo>
                    <a:pt x="7395" y="3549"/>
                  </a:lnTo>
                  <a:cubicBezTo>
                    <a:pt x="7395" y="3454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894" y="3382"/>
                  </a:cubicBezTo>
                  <a:cubicBezTo>
                    <a:pt x="6883" y="3204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47" y="2846"/>
                  </a:cubicBezTo>
                  <a:lnTo>
                    <a:pt x="7109" y="2751"/>
                  </a:lnTo>
                  <a:cubicBezTo>
                    <a:pt x="7204" y="2715"/>
                    <a:pt x="7240" y="2620"/>
                    <a:pt x="7204" y="2525"/>
                  </a:cubicBezTo>
                  <a:lnTo>
                    <a:pt x="7097" y="2239"/>
                  </a:lnTo>
                  <a:cubicBezTo>
                    <a:pt x="7068" y="2163"/>
                    <a:pt x="7002" y="2125"/>
                    <a:pt x="6927" y="2125"/>
                  </a:cubicBezTo>
                  <a:cubicBezTo>
                    <a:pt x="6909" y="2125"/>
                    <a:pt x="6890" y="2127"/>
                    <a:pt x="6871" y="2132"/>
                  </a:cubicBezTo>
                  <a:lnTo>
                    <a:pt x="6621" y="2239"/>
                  </a:lnTo>
                  <a:cubicBezTo>
                    <a:pt x="6597" y="2239"/>
                    <a:pt x="6585" y="2251"/>
                    <a:pt x="6573" y="2263"/>
                  </a:cubicBezTo>
                  <a:cubicBezTo>
                    <a:pt x="6466" y="2049"/>
                    <a:pt x="6335" y="1846"/>
                    <a:pt x="6180" y="1668"/>
                  </a:cubicBezTo>
                  <a:cubicBezTo>
                    <a:pt x="6204" y="1656"/>
                    <a:pt x="6216" y="1644"/>
                    <a:pt x="6228" y="1632"/>
                  </a:cubicBezTo>
                  <a:lnTo>
                    <a:pt x="6430" y="1442"/>
                  </a:lnTo>
                  <a:cubicBezTo>
                    <a:pt x="6490" y="1370"/>
                    <a:pt x="6490" y="1263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4" y="924"/>
                    <a:pt x="6079" y="924"/>
                  </a:cubicBezTo>
                  <a:cubicBezTo>
                    <a:pt x="6034" y="924"/>
                    <a:pt x="5990" y="941"/>
                    <a:pt x="5954" y="977"/>
                  </a:cubicBezTo>
                  <a:lnTo>
                    <a:pt x="5763" y="1168"/>
                  </a:lnTo>
                  <a:cubicBezTo>
                    <a:pt x="5751" y="1180"/>
                    <a:pt x="5740" y="1203"/>
                    <a:pt x="5740" y="1215"/>
                  </a:cubicBezTo>
                  <a:cubicBezTo>
                    <a:pt x="5597" y="1096"/>
                    <a:pt x="5442" y="1001"/>
                    <a:pt x="5287" y="906"/>
                  </a:cubicBezTo>
                  <a:cubicBezTo>
                    <a:pt x="5299" y="894"/>
                    <a:pt x="5311" y="882"/>
                    <a:pt x="5311" y="858"/>
                  </a:cubicBezTo>
                  <a:lnTo>
                    <a:pt x="5430" y="608"/>
                  </a:lnTo>
                  <a:cubicBezTo>
                    <a:pt x="5466" y="525"/>
                    <a:pt x="5430" y="418"/>
                    <a:pt x="5335" y="382"/>
                  </a:cubicBezTo>
                  <a:lnTo>
                    <a:pt x="5049" y="251"/>
                  </a:lnTo>
                  <a:cubicBezTo>
                    <a:pt x="5030" y="243"/>
                    <a:pt x="5010" y="239"/>
                    <a:pt x="4989" y="239"/>
                  </a:cubicBezTo>
                  <a:cubicBezTo>
                    <a:pt x="4920" y="239"/>
                    <a:pt x="4850" y="282"/>
                    <a:pt x="4823" y="346"/>
                  </a:cubicBezTo>
                  <a:lnTo>
                    <a:pt x="4716" y="596"/>
                  </a:lnTo>
                  <a:cubicBezTo>
                    <a:pt x="4704" y="608"/>
                    <a:pt x="4704" y="632"/>
                    <a:pt x="4704" y="644"/>
                  </a:cubicBezTo>
                  <a:cubicBezTo>
                    <a:pt x="4478" y="572"/>
                    <a:pt x="4251" y="525"/>
                    <a:pt x="4025" y="501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4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211"/>
            <p:cNvSpPr/>
            <p:nvPr/>
          </p:nvSpPr>
          <p:spPr>
            <a:xfrm flipH="1">
              <a:off x="228590" y="229012"/>
              <a:ext cx="1274211" cy="1270383"/>
            </a:xfrm>
            <a:custGeom>
              <a:rect b="b" l="l" r="r" t="t"/>
              <a:pathLst>
                <a:path extrusionOk="0" h="18817" w="18873">
                  <a:moveTo>
                    <a:pt x="11200" y="3195"/>
                  </a:moveTo>
                  <a:cubicBezTo>
                    <a:pt x="11272" y="3195"/>
                    <a:pt x="11346" y="3206"/>
                    <a:pt x="11419" y="3229"/>
                  </a:cubicBezTo>
                  <a:cubicBezTo>
                    <a:pt x="12824" y="3694"/>
                    <a:pt x="14038" y="4622"/>
                    <a:pt x="14836" y="5861"/>
                  </a:cubicBezTo>
                  <a:cubicBezTo>
                    <a:pt x="15074" y="6230"/>
                    <a:pt x="14931" y="6730"/>
                    <a:pt x="14538" y="6920"/>
                  </a:cubicBezTo>
                  <a:cubicBezTo>
                    <a:pt x="14122" y="7123"/>
                    <a:pt x="13717" y="7313"/>
                    <a:pt x="13300" y="7504"/>
                  </a:cubicBezTo>
                  <a:cubicBezTo>
                    <a:pt x="13197" y="7553"/>
                    <a:pt x="13089" y="7577"/>
                    <a:pt x="12981" y="7577"/>
                  </a:cubicBezTo>
                  <a:cubicBezTo>
                    <a:pt x="12752" y="7577"/>
                    <a:pt x="12529" y="7468"/>
                    <a:pt x="12383" y="7265"/>
                  </a:cubicBezTo>
                  <a:cubicBezTo>
                    <a:pt x="11967" y="6670"/>
                    <a:pt x="11371" y="6218"/>
                    <a:pt x="10693" y="5968"/>
                  </a:cubicBezTo>
                  <a:cubicBezTo>
                    <a:pt x="10359" y="5837"/>
                    <a:pt x="10157" y="5491"/>
                    <a:pt x="10228" y="5146"/>
                  </a:cubicBezTo>
                  <a:cubicBezTo>
                    <a:pt x="10312" y="4694"/>
                    <a:pt x="10395" y="4241"/>
                    <a:pt x="10478" y="3801"/>
                  </a:cubicBezTo>
                  <a:cubicBezTo>
                    <a:pt x="10547" y="3437"/>
                    <a:pt x="10859" y="3195"/>
                    <a:pt x="11200" y="3195"/>
                  </a:cubicBezTo>
                  <a:close/>
                  <a:moveTo>
                    <a:pt x="6244" y="3840"/>
                  </a:moveTo>
                  <a:cubicBezTo>
                    <a:pt x="6517" y="3840"/>
                    <a:pt x="6779" y="3994"/>
                    <a:pt x="6906" y="4265"/>
                  </a:cubicBezTo>
                  <a:cubicBezTo>
                    <a:pt x="7109" y="4670"/>
                    <a:pt x="7299" y="5087"/>
                    <a:pt x="7502" y="5491"/>
                  </a:cubicBezTo>
                  <a:cubicBezTo>
                    <a:pt x="7657" y="5825"/>
                    <a:pt x="7549" y="6206"/>
                    <a:pt x="7252" y="6408"/>
                  </a:cubicBezTo>
                  <a:cubicBezTo>
                    <a:pt x="6656" y="6837"/>
                    <a:pt x="6204" y="7420"/>
                    <a:pt x="5954" y="8099"/>
                  </a:cubicBezTo>
                  <a:cubicBezTo>
                    <a:pt x="5839" y="8402"/>
                    <a:pt x="5559" y="8586"/>
                    <a:pt x="5258" y="8586"/>
                  </a:cubicBezTo>
                  <a:cubicBezTo>
                    <a:pt x="5217" y="8586"/>
                    <a:pt x="5174" y="8582"/>
                    <a:pt x="5132" y="8575"/>
                  </a:cubicBezTo>
                  <a:cubicBezTo>
                    <a:pt x="4680" y="8492"/>
                    <a:pt x="4228" y="8408"/>
                    <a:pt x="3787" y="8325"/>
                  </a:cubicBezTo>
                  <a:cubicBezTo>
                    <a:pt x="3346" y="8242"/>
                    <a:pt x="3085" y="7801"/>
                    <a:pt x="3227" y="7373"/>
                  </a:cubicBezTo>
                  <a:cubicBezTo>
                    <a:pt x="3680" y="5968"/>
                    <a:pt x="4609" y="4765"/>
                    <a:pt x="5847" y="3956"/>
                  </a:cubicBezTo>
                  <a:cubicBezTo>
                    <a:pt x="5972" y="3877"/>
                    <a:pt x="6109" y="3840"/>
                    <a:pt x="6244" y="3840"/>
                  </a:cubicBezTo>
                  <a:close/>
                  <a:moveTo>
                    <a:pt x="9211" y="7035"/>
                  </a:moveTo>
                  <a:cubicBezTo>
                    <a:pt x="9716" y="7035"/>
                    <a:pt x="10226" y="7195"/>
                    <a:pt x="10657" y="7527"/>
                  </a:cubicBezTo>
                  <a:cubicBezTo>
                    <a:pt x="11693" y="8325"/>
                    <a:pt x="11883" y="9813"/>
                    <a:pt x="11086" y="10849"/>
                  </a:cubicBezTo>
                  <a:cubicBezTo>
                    <a:pt x="10620" y="11454"/>
                    <a:pt x="9919" y="11771"/>
                    <a:pt x="9210" y="11771"/>
                  </a:cubicBezTo>
                  <a:cubicBezTo>
                    <a:pt x="8704" y="11771"/>
                    <a:pt x="8195" y="11610"/>
                    <a:pt x="7764" y="11278"/>
                  </a:cubicBezTo>
                  <a:cubicBezTo>
                    <a:pt x="6728" y="10480"/>
                    <a:pt x="6537" y="8992"/>
                    <a:pt x="7335" y="7956"/>
                  </a:cubicBezTo>
                  <a:cubicBezTo>
                    <a:pt x="7801" y="7351"/>
                    <a:pt x="8502" y="7035"/>
                    <a:pt x="9211" y="7035"/>
                  </a:cubicBezTo>
                  <a:close/>
                  <a:moveTo>
                    <a:pt x="13533" y="10220"/>
                  </a:moveTo>
                  <a:cubicBezTo>
                    <a:pt x="13574" y="10220"/>
                    <a:pt x="13615" y="10223"/>
                    <a:pt x="13657" y="10230"/>
                  </a:cubicBezTo>
                  <a:cubicBezTo>
                    <a:pt x="14110" y="10313"/>
                    <a:pt x="14550" y="10409"/>
                    <a:pt x="15003" y="10492"/>
                  </a:cubicBezTo>
                  <a:cubicBezTo>
                    <a:pt x="15431" y="10563"/>
                    <a:pt x="15705" y="11016"/>
                    <a:pt x="15562" y="11433"/>
                  </a:cubicBezTo>
                  <a:cubicBezTo>
                    <a:pt x="15110" y="12838"/>
                    <a:pt x="14181" y="14052"/>
                    <a:pt x="12931" y="14850"/>
                  </a:cubicBezTo>
                  <a:cubicBezTo>
                    <a:pt x="12809" y="14929"/>
                    <a:pt x="12672" y="14966"/>
                    <a:pt x="12537" y="14966"/>
                  </a:cubicBezTo>
                  <a:cubicBezTo>
                    <a:pt x="12264" y="14966"/>
                    <a:pt x="11999" y="14815"/>
                    <a:pt x="11871" y="14552"/>
                  </a:cubicBezTo>
                  <a:cubicBezTo>
                    <a:pt x="11681" y="14135"/>
                    <a:pt x="11478" y="13731"/>
                    <a:pt x="11288" y="13314"/>
                  </a:cubicBezTo>
                  <a:cubicBezTo>
                    <a:pt x="11133" y="12992"/>
                    <a:pt x="11240" y="12599"/>
                    <a:pt x="11538" y="12397"/>
                  </a:cubicBezTo>
                  <a:cubicBezTo>
                    <a:pt x="12121" y="11980"/>
                    <a:pt x="12586" y="11385"/>
                    <a:pt x="12836" y="10706"/>
                  </a:cubicBezTo>
                  <a:cubicBezTo>
                    <a:pt x="12941" y="10412"/>
                    <a:pt x="13222" y="10220"/>
                    <a:pt x="13533" y="10220"/>
                  </a:cubicBezTo>
                  <a:close/>
                  <a:moveTo>
                    <a:pt x="5799" y="11231"/>
                  </a:moveTo>
                  <a:cubicBezTo>
                    <a:pt x="6031" y="11231"/>
                    <a:pt x="6255" y="11343"/>
                    <a:pt x="6394" y="11540"/>
                  </a:cubicBezTo>
                  <a:cubicBezTo>
                    <a:pt x="6823" y="12135"/>
                    <a:pt x="7407" y="12588"/>
                    <a:pt x="8097" y="12849"/>
                  </a:cubicBezTo>
                  <a:cubicBezTo>
                    <a:pt x="8430" y="12969"/>
                    <a:pt x="8633" y="13314"/>
                    <a:pt x="8561" y="13671"/>
                  </a:cubicBezTo>
                  <a:cubicBezTo>
                    <a:pt x="8478" y="14112"/>
                    <a:pt x="8395" y="14564"/>
                    <a:pt x="8311" y="15016"/>
                  </a:cubicBezTo>
                  <a:cubicBezTo>
                    <a:pt x="8243" y="15370"/>
                    <a:pt x="7931" y="15610"/>
                    <a:pt x="7584" y="15610"/>
                  </a:cubicBezTo>
                  <a:cubicBezTo>
                    <a:pt x="7510" y="15610"/>
                    <a:pt x="7434" y="15599"/>
                    <a:pt x="7359" y="15576"/>
                  </a:cubicBezTo>
                  <a:cubicBezTo>
                    <a:pt x="5954" y="15124"/>
                    <a:pt x="4751" y="14195"/>
                    <a:pt x="3954" y="12945"/>
                  </a:cubicBezTo>
                  <a:cubicBezTo>
                    <a:pt x="3704" y="12576"/>
                    <a:pt x="3847" y="12076"/>
                    <a:pt x="4251" y="11885"/>
                  </a:cubicBezTo>
                  <a:cubicBezTo>
                    <a:pt x="4656" y="11695"/>
                    <a:pt x="5073" y="11492"/>
                    <a:pt x="5490" y="11302"/>
                  </a:cubicBezTo>
                  <a:cubicBezTo>
                    <a:pt x="5590" y="11254"/>
                    <a:pt x="5695" y="11231"/>
                    <a:pt x="5799" y="11231"/>
                  </a:cubicBezTo>
                  <a:close/>
                  <a:moveTo>
                    <a:pt x="8666" y="0"/>
                  </a:moveTo>
                  <a:cubicBezTo>
                    <a:pt x="8651" y="0"/>
                    <a:pt x="8636" y="1"/>
                    <a:pt x="8621" y="3"/>
                  </a:cubicBezTo>
                  <a:lnTo>
                    <a:pt x="7823" y="110"/>
                  </a:lnTo>
                  <a:cubicBezTo>
                    <a:pt x="7585" y="146"/>
                    <a:pt x="7407" y="360"/>
                    <a:pt x="7442" y="598"/>
                  </a:cubicBezTo>
                  <a:lnTo>
                    <a:pt x="7537" y="1300"/>
                  </a:lnTo>
                  <a:cubicBezTo>
                    <a:pt x="7537" y="1324"/>
                    <a:pt x="7549" y="1348"/>
                    <a:pt x="7549" y="1372"/>
                  </a:cubicBezTo>
                  <a:cubicBezTo>
                    <a:pt x="7049" y="1491"/>
                    <a:pt x="6561" y="1646"/>
                    <a:pt x="6097" y="1860"/>
                  </a:cubicBezTo>
                  <a:cubicBezTo>
                    <a:pt x="6085" y="1836"/>
                    <a:pt x="6073" y="1812"/>
                    <a:pt x="6061" y="1789"/>
                  </a:cubicBezTo>
                  <a:lnTo>
                    <a:pt x="5716" y="1181"/>
                  </a:lnTo>
                  <a:cubicBezTo>
                    <a:pt x="5636" y="1037"/>
                    <a:pt x="5490" y="957"/>
                    <a:pt x="5339" y="957"/>
                  </a:cubicBezTo>
                  <a:cubicBezTo>
                    <a:pt x="5265" y="957"/>
                    <a:pt x="5190" y="976"/>
                    <a:pt x="5121" y="1015"/>
                  </a:cubicBezTo>
                  <a:lnTo>
                    <a:pt x="4418" y="1408"/>
                  </a:lnTo>
                  <a:cubicBezTo>
                    <a:pt x="4216" y="1527"/>
                    <a:pt x="4144" y="1800"/>
                    <a:pt x="4263" y="2003"/>
                  </a:cubicBezTo>
                  <a:lnTo>
                    <a:pt x="4609" y="2622"/>
                  </a:lnTo>
                  <a:cubicBezTo>
                    <a:pt x="4620" y="2634"/>
                    <a:pt x="4632" y="2658"/>
                    <a:pt x="4644" y="2670"/>
                  </a:cubicBezTo>
                  <a:cubicBezTo>
                    <a:pt x="4204" y="2979"/>
                    <a:pt x="3787" y="3348"/>
                    <a:pt x="3406" y="3753"/>
                  </a:cubicBezTo>
                  <a:cubicBezTo>
                    <a:pt x="3370" y="3694"/>
                    <a:pt x="3335" y="3646"/>
                    <a:pt x="3287" y="3610"/>
                  </a:cubicBezTo>
                  <a:lnTo>
                    <a:pt x="2715" y="3170"/>
                  </a:lnTo>
                  <a:cubicBezTo>
                    <a:pt x="2637" y="3111"/>
                    <a:pt x="2545" y="3082"/>
                    <a:pt x="2453" y="3082"/>
                  </a:cubicBezTo>
                  <a:cubicBezTo>
                    <a:pt x="2322" y="3082"/>
                    <a:pt x="2192" y="3141"/>
                    <a:pt x="2108" y="3253"/>
                  </a:cubicBezTo>
                  <a:lnTo>
                    <a:pt x="1608" y="3896"/>
                  </a:lnTo>
                  <a:cubicBezTo>
                    <a:pt x="1465" y="4086"/>
                    <a:pt x="1501" y="4360"/>
                    <a:pt x="1692" y="4515"/>
                  </a:cubicBezTo>
                  <a:lnTo>
                    <a:pt x="2251" y="4944"/>
                  </a:lnTo>
                  <a:cubicBezTo>
                    <a:pt x="2299" y="4979"/>
                    <a:pt x="2358" y="5015"/>
                    <a:pt x="2418" y="5027"/>
                  </a:cubicBezTo>
                  <a:cubicBezTo>
                    <a:pt x="2168" y="5420"/>
                    <a:pt x="1953" y="5825"/>
                    <a:pt x="1787" y="6242"/>
                  </a:cubicBezTo>
                  <a:cubicBezTo>
                    <a:pt x="1775" y="6242"/>
                    <a:pt x="1751" y="6230"/>
                    <a:pt x="1739" y="6230"/>
                  </a:cubicBezTo>
                  <a:lnTo>
                    <a:pt x="1060" y="6027"/>
                  </a:lnTo>
                  <a:cubicBezTo>
                    <a:pt x="1018" y="6014"/>
                    <a:pt x="976" y="6008"/>
                    <a:pt x="933" y="6008"/>
                  </a:cubicBezTo>
                  <a:cubicBezTo>
                    <a:pt x="748" y="6008"/>
                    <a:pt x="573" y="6129"/>
                    <a:pt x="525" y="6313"/>
                  </a:cubicBezTo>
                  <a:lnTo>
                    <a:pt x="287" y="7087"/>
                  </a:lnTo>
                  <a:cubicBezTo>
                    <a:pt x="215" y="7313"/>
                    <a:pt x="346" y="7563"/>
                    <a:pt x="584" y="7635"/>
                  </a:cubicBezTo>
                  <a:lnTo>
                    <a:pt x="1263" y="7837"/>
                  </a:lnTo>
                  <a:lnTo>
                    <a:pt x="1299" y="7837"/>
                  </a:lnTo>
                  <a:cubicBezTo>
                    <a:pt x="1191" y="8444"/>
                    <a:pt x="1144" y="9039"/>
                    <a:pt x="1156" y="9647"/>
                  </a:cubicBezTo>
                  <a:lnTo>
                    <a:pt x="1108" y="9647"/>
                  </a:lnTo>
                  <a:lnTo>
                    <a:pt x="418" y="9742"/>
                  </a:lnTo>
                  <a:cubicBezTo>
                    <a:pt x="168" y="9766"/>
                    <a:pt x="1" y="9992"/>
                    <a:pt x="37" y="10230"/>
                  </a:cubicBezTo>
                  <a:lnTo>
                    <a:pt x="144" y="11028"/>
                  </a:lnTo>
                  <a:cubicBezTo>
                    <a:pt x="165" y="11244"/>
                    <a:pt x="354" y="11402"/>
                    <a:pt x="567" y="11402"/>
                  </a:cubicBezTo>
                  <a:cubicBezTo>
                    <a:pt x="589" y="11402"/>
                    <a:pt x="610" y="11400"/>
                    <a:pt x="632" y="11397"/>
                  </a:cubicBezTo>
                  <a:lnTo>
                    <a:pt x="1322" y="11314"/>
                  </a:lnTo>
                  <a:cubicBezTo>
                    <a:pt x="1346" y="11302"/>
                    <a:pt x="1358" y="11302"/>
                    <a:pt x="1370" y="11302"/>
                  </a:cubicBezTo>
                  <a:cubicBezTo>
                    <a:pt x="1477" y="11742"/>
                    <a:pt x="1620" y="12183"/>
                    <a:pt x="1799" y="12611"/>
                  </a:cubicBezTo>
                  <a:cubicBezTo>
                    <a:pt x="1787" y="12623"/>
                    <a:pt x="1775" y="12623"/>
                    <a:pt x="1763" y="12635"/>
                  </a:cubicBezTo>
                  <a:lnTo>
                    <a:pt x="1144" y="12969"/>
                  </a:lnTo>
                  <a:cubicBezTo>
                    <a:pt x="930" y="13088"/>
                    <a:pt x="846" y="13350"/>
                    <a:pt x="965" y="13564"/>
                  </a:cubicBezTo>
                  <a:lnTo>
                    <a:pt x="1346" y="14266"/>
                  </a:lnTo>
                  <a:cubicBezTo>
                    <a:pt x="1428" y="14414"/>
                    <a:pt x="1578" y="14499"/>
                    <a:pt x="1733" y="14499"/>
                  </a:cubicBezTo>
                  <a:cubicBezTo>
                    <a:pt x="1804" y="14499"/>
                    <a:pt x="1875" y="14482"/>
                    <a:pt x="1942" y="14445"/>
                  </a:cubicBezTo>
                  <a:lnTo>
                    <a:pt x="2561" y="14112"/>
                  </a:lnTo>
                  <a:cubicBezTo>
                    <a:pt x="2573" y="14100"/>
                    <a:pt x="2596" y="14088"/>
                    <a:pt x="2608" y="14076"/>
                  </a:cubicBezTo>
                  <a:cubicBezTo>
                    <a:pt x="2942" y="14552"/>
                    <a:pt x="3323" y="15004"/>
                    <a:pt x="3763" y="15421"/>
                  </a:cubicBezTo>
                  <a:cubicBezTo>
                    <a:pt x="3751" y="15433"/>
                    <a:pt x="3727" y="15445"/>
                    <a:pt x="3716" y="15469"/>
                  </a:cubicBezTo>
                  <a:lnTo>
                    <a:pt x="3287" y="16017"/>
                  </a:lnTo>
                  <a:cubicBezTo>
                    <a:pt x="3144" y="16219"/>
                    <a:pt x="3180" y="16493"/>
                    <a:pt x="3370" y="16636"/>
                  </a:cubicBezTo>
                  <a:lnTo>
                    <a:pt x="4001" y="17124"/>
                  </a:lnTo>
                  <a:cubicBezTo>
                    <a:pt x="4080" y="17183"/>
                    <a:pt x="4172" y="17211"/>
                    <a:pt x="4265" y="17211"/>
                  </a:cubicBezTo>
                  <a:cubicBezTo>
                    <a:pt x="4397" y="17211"/>
                    <a:pt x="4529" y="17153"/>
                    <a:pt x="4620" y="17040"/>
                  </a:cubicBezTo>
                  <a:lnTo>
                    <a:pt x="5049" y="16481"/>
                  </a:lnTo>
                  <a:cubicBezTo>
                    <a:pt x="5061" y="16469"/>
                    <a:pt x="5073" y="16445"/>
                    <a:pt x="5085" y="16421"/>
                  </a:cubicBezTo>
                  <a:cubicBezTo>
                    <a:pt x="5549" y="16707"/>
                    <a:pt x="6025" y="16945"/>
                    <a:pt x="6514" y="17124"/>
                  </a:cubicBezTo>
                  <a:cubicBezTo>
                    <a:pt x="6502" y="17148"/>
                    <a:pt x="6490" y="17171"/>
                    <a:pt x="6478" y="17195"/>
                  </a:cubicBezTo>
                  <a:lnTo>
                    <a:pt x="6299" y="17874"/>
                  </a:lnTo>
                  <a:cubicBezTo>
                    <a:pt x="6240" y="18112"/>
                    <a:pt x="6383" y="18350"/>
                    <a:pt x="6609" y="18410"/>
                  </a:cubicBezTo>
                  <a:lnTo>
                    <a:pt x="7383" y="18624"/>
                  </a:lnTo>
                  <a:cubicBezTo>
                    <a:pt x="7419" y="18633"/>
                    <a:pt x="7456" y="18638"/>
                    <a:pt x="7492" y="18638"/>
                  </a:cubicBezTo>
                  <a:cubicBezTo>
                    <a:pt x="7690" y="18638"/>
                    <a:pt x="7868" y="18506"/>
                    <a:pt x="7918" y="18314"/>
                  </a:cubicBezTo>
                  <a:lnTo>
                    <a:pt x="8109" y="17624"/>
                  </a:lnTo>
                  <a:cubicBezTo>
                    <a:pt x="8109" y="17600"/>
                    <a:pt x="8121" y="17576"/>
                    <a:pt x="8121" y="17541"/>
                  </a:cubicBezTo>
                  <a:cubicBezTo>
                    <a:pt x="8528" y="17607"/>
                    <a:pt x="8943" y="17643"/>
                    <a:pt x="9354" y="17643"/>
                  </a:cubicBezTo>
                  <a:cubicBezTo>
                    <a:pt x="9459" y="17643"/>
                    <a:pt x="9564" y="17641"/>
                    <a:pt x="9669" y="17636"/>
                  </a:cubicBezTo>
                  <a:cubicBezTo>
                    <a:pt x="9669" y="17671"/>
                    <a:pt x="9669" y="17695"/>
                    <a:pt x="9681" y="17731"/>
                  </a:cubicBezTo>
                  <a:lnTo>
                    <a:pt x="9764" y="18433"/>
                  </a:lnTo>
                  <a:cubicBezTo>
                    <a:pt x="9797" y="18656"/>
                    <a:pt x="9987" y="18817"/>
                    <a:pt x="10207" y="18817"/>
                  </a:cubicBezTo>
                  <a:cubicBezTo>
                    <a:pt x="10222" y="18817"/>
                    <a:pt x="10237" y="18816"/>
                    <a:pt x="10252" y="18814"/>
                  </a:cubicBezTo>
                  <a:lnTo>
                    <a:pt x="11050" y="18707"/>
                  </a:lnTo>
                  <a:cubicBezTo>
                    <a:pt x="11288" y="18672"/>
                    <a:pt x="11455" y="18457"/>
                    <a:pt x="11431" y="18219"/>
                  </a:cubicBezTo>
                  <a:lnTo>
                    <a:pt x="11336" y="17517"/>
                  </a:lnTo>
                  <a:cubicBezTo>
                    <a:pt x="11336" y="17481"/>
                    <a:pt x="11324" y="17445"/>
                    <a:pt x="11312" y="17421"/>
                  </a:cubicBezTo>
                  <a:cubicBezTo>
                    <a:pt x="11812" y="17302"/>
                    <a:pt x="12300" y="17136"/>
                    <a:pt x="12764" y="16921"/>
                  </a:cubicBezTo>
                  <a:cubicBezTo>
                    <a:pt x="12776" y="16957"/>
                    <a:pt x="12788" y="16993"/>
                    <a:pt x="12812" y="17029"/>
                  </a:cubicBezTo>
                  <a:lnTo>
                    <a:pt x="13157" y="17636"/>
                  </a:lnTo>
                  <a:cubicBezTo>
                    <a:pt x="13238" y="17780"/>
                    <a:pt x="13383" y="17860"/>
                    <a:pt x="13535" y="17860"/>
                  </a:cubicBezTo>
                  <a:cubicBezTo>
                    <a:pt x="13608" y="17860"/>
                    <a:pt x="13683" y="17841"/>
                    <a:pt x="13753" y="17802"/>
                  </a:cubicBezTo>
                  <a:lnTo>
                    <a:pt x="14455" y="17398"/>
                  </a:lnTo>
                  <a:cubicBezTo>
                    <a:pt x="14657" y="17279"/>
                    <a:pt x="14729" y="17017"/>
                    <a:pt x="14610" y="16802"/>
                  </a:cubicBezTo>
                  <a:lnTo>
                    <a:pt x="14265" y="16195"/>
                  </a:lnTo>
                  <a:cubicBezTo>
                    <a:pt x="14241" y="16159"/>
                    <a:pt x="14217" y="16124"/>
                    <a:pt x="14193" y="16100"/>
                  </a:cubicBezTo>
                  <a:cubicBezTo>
                    <a:pt x="14622" y="15790"/>
                    <a:pt x="15027" y="15433"/>
                    <a:pt x="15408" y="15040"/>
                  </a:cubicBezTo>
                  <a:cubicBezTo>
                    <a:pt x="15431" y="15064"/>
                    <a:pt x="15455" y="15100"/>
                    <a:pt x="15491" y="15124"/>
                  </a:cubicBezTo>
                  <a:lnTo>
                    <a:pt x="16050" y="15552"/>
                  </a:lnTo>
                  <a:cubicBezTo>
                    <a:pt x="16131" y="15618"/>
                    <a:pt x="16227" y="15649"/>
                    <a:pt x="16322" y="15649"/>
                  </a:cubicBezTo>
                  <a:cubicBezTo>
                    <a:pt x="16451" y="15649"/>
                    <a:pt x="16580" y="15591"/>
                    <a:pt x="16670" y="15481"/>
                  </a:cubicBezTo>
                  <a:lnTo>
                    <a:pt x="17158" y="14838"/>
                  </a:lnTo>
                  <a:cubicBezTo>
                    <a:pt x="17301" y="14647"/>
                    <a:pt x="17265" y="14373"/>
                    <a:pt x="17074" y="14231"/>
                  </a:cubicBezTo>
                  <a:lnTo>
                    <a:pt x="16515" y="13802"/>
                  </a:lnTo>
                  <a:cubicBezTo>
                    <a:pt x="16479" y="13766"/>
                    <a:pt x="16443" y="13754"/>
                    <a:pt x="16408" y="13731"/>
                  </a:cubicBezTo>
                  <a:cubicBezTo>
                    <a:pt x="16646" y="13350"/>
                    <a:pt x="16848" y="12945"/>
                    <a:pt x="17015" y="12528"/>
                  </a:cubicBezTo>
                  <a:cubicBezTo>
                    <a:pt x="17051" y="12552"/>
                    <a:pt x="17086" y="12576"/>
                    <a:pt x="17134" y="12588"/>
                  </a:cubicBezTo>
                  <a:lnTo>
                    <a:pt x="17813" y="12790"/>
                  </a:lnTo>
                  <a:cubicBezTo>
                    <a:pt x="17855" y="12803"/>
                    <a:pt x="17897" y="12809"/>
                    <a:pt x="17940" y="12809"/>
                  </a:cubicBezTo>
                  <a:cubicBezTo>
                    <a:pt x="18125" y="12809"/>
                    <a:pt x="18300" y="12688"/>
                    <a:pt x="18348" y="12504"/>
                  </a:cubicBezTo>
                  <a:lnTo>
                    <a:pt x="18586" y="11730"/>
                  </a:lnTo>
                  <a:cubicBezTo>
                    <a:pt x="18658" y="11504"/>
                    <a:pt x="18527" y="11254"/>
                    <a:pt x="18289" y="11183"/>
                  </a:cubicBezTo>
                  <a:lnTo>
                    <a:pt x="17610" y="10980"/>
                  </a:lnTo>
                  <a:cubicBezTo>
                    <a:pt x="17574" y="10968"/>
                    <a:pt x="17527" y="10968"/>
                    <a:pt x="17479" y="10968"/>
                  </a:cubicBezTo>
                  <a:cubicBezTo>
                    <a:pt x="17598" y="10373"/>
                    <a:pt x="17646" y="9766"/>
                    <a:pt x="17622" y="9159"/>
                  </a:cubicBezTo>
                  <a:lnTo>
                    <a:pt x="17622" y="9159"/>
                  </a:lnTo>
                  <a:cubicBezTo>
                    <a:pt x="17670" y="9170"/>
                    <a:pt x="17717" y="9170"/>
                    <a:pt x="17765" y="9170"/>
                  </a:cubicBezTo>
                  <a:lnTo>
                    <a:pt x="18456" y="9075"/>
                  </a:lnTo>
                  <a:cubicBezTo>
                    <a:pt x="18706" y="9051"/>
                    <a:pt x="18872" y="8825"/>
                    <a:pt x="18837" y="8587"/>
                  </a:cubicBezTo>
                  <a:lnTo>
                    <a:pt x="18729" y="7789"/>
                  </a:lnTo>
                  <a:cubicBezTo>
                    <a:pt x="18708" y="7573"/>
                    <a:pt x="18519" y="7415"/>
                    <a:pt x="18306" y="7415"/>
                  </a:cubicBezTo>
                  <a:cubicBezTo>
                    <a:pt x="18284" y="7415"/>
                    <a:pt x="18263" y="7417"/>
                    <a:pt x="18241" y="7420"/>
                  </a:cubicBezTo>
                  <a:lnTo>
                    <a:pt x="17551" y="7504"/>
                  </a:lnTo>
                  <a:cubicBezTo>
                    <a:pt x="17503" y="7515"/>
                    <a:pt x="17455" y="7527"/>
                    <a:pt x="17420" y="7539"/>
                  </a:cubicBezTo>
                  <a:cubicBezTo>
                    <a:pt x="17313" y="7099"/>
                    <a:pt x="17170" y="6658"/>
                    <a:pt x="16991" y="6230"/>
                  </a:cubicBezTo>
                  <a:cubicBezTo>
                    <a:pt x="17039" y="6218"/>
                    <a:pt x="17074" y="6206"/>
                    <a:pt x="17110" y="6182"/>
                  </a:cubicBezTo>
                  <a:lnTo>
                    <a:pt x="17729" y="5849"/>
                  </a:lnTo>
                  <a:cubicBezTo>
                    <a:pt x="17944" y="5730"/>
                    <a:pt x="18027" y="5468"/>
                    <a:pt x="17908" y="5253"/>
                  </a:cubicBezTo>
                  <a:lnTo>
                    <a:pt x="17527" y="4551"/>
                  </a:lnTo>
                  <a:cubicBezTo>
                    <a:pt x="17445" y="4403"/>
                    <a:pt x="17295" y="4318"/>
                    <a:pt x="17140" y="4318"/>
                  </a:cubicBezTo>
                  <a:cubicBezTo>
                    <a:pt x="17070" y="4318"/>
                    <a:pt x="16998" y="4335"/>
                    <a:pt x="16932" y="4372"/>
                  </a:cubicBezTo>
                  <a:lnTo>
                    <a:pt x="16312" y="4706"/>
                  </a:lnTo>
                  <a:cubicBezTo>
                    <a:pt x="16277" y="4729"/>
                    <a:pt x="16241" y="4753"/>
                    <a:pt x="16217" y="4777"/>
                  </a:cubicBezTo>
                  <a:cubicBezTo>
                    <a:pt x="15884" y="4301"/>
                    <a:pt x="15503" y="3848"/>
                    <a:pt x="15074" y="3432"/>
                  </a:cubicBezTo>
                  <a:cubicBezTo>
                    <a:pt x="15098" y="3408"/>
                    <a:pt x="15134" y="3384"/>
                    <a:pt x="15157" y="3348"/>
                  </a:cubicBezTo>
                  <a:lnTo>
                    <a:pt x="15586" y="2789"/>
                  </a:lnTo>
                  <a:cubicBezTo>
                    <a:pt x="15729" y="2598"/>
                    <a:pt x="15693" y="2324"/>
                    <a:pt x="15503" y="2181"/>
                  </a:cubicBezTo>
                  <a:lnTo>
                    <a:pt x="14872" y="1693"/>
                  </a:lnTo>
                  <a:cubicBezTo>
                    <a:pt x="14791" y="1628"/>
                    <a:pt x="14696" y="1596"/>
                    <a:pt x="14601" y="1596"/>
                  </a:cubicBezTo>
                  <a:cubicBezTo>
                    <a:pt x="14471" y="1596"/>
                    <a:pt x="14342" y="1655"/>
                    <a:pt x="14253" y="1765"/>
                  </a:cubicBezTo>
                  <a:lnTo>
                    <a:pt x="13824" y="2324"/>
                  </a:lnTo>
                  <a:cubicBezTo>
                    <a:pt x="13800" y="2360"/>
                    <a:pt x="13788" y="2396"/>
                    <a:pt x="13764" y="2420"/>
                  </a:cubicBezTo>
                  <a:cubicBezTo>
                    <a:pt x="13312" y="2134"/>
                    <a:pt x="12836" y="1908"/>
                    <a:pt x="12348" y="1717"/>
                  </a:cubicBezTo>
                  <a:cubicBezTo>
                    <a:pt x="12371" y="1681"/>
                    <a:pt x="12383" y="1658"/>
                    <a:pt x="12395" y="1622"/>
                  </a:cubicBezTo>
                  <a:lnTo>
                    <a:pt x="12574" y="943"/>
                  </a:lnTo>
                  <a:cubicBezTo>
                    <a:pt x="12633" y="705"/>
                    <a:pt x="12490" y="467"/>
                    <a:pt x="12264" y="407"/>
                  </a:cubicBezTo>
                  <a:lnTo>
                    <a:pt x="11490" y="193"/>
                  </a:lnTo>
                  <a:cubicBezTo>
                    <a:pt x="11454" y="184"/>
                    <a:pt x="11417" y="180"/>
                    <a:pt x="11381" y="180"/>
                  </a:cubicBezTo>
                  <a:cubicBezTo>
                    <a:pt x="11183" y="180"/>
                    <a:pt x="11005" y="311"/>
                    <a:pt x="10955" y="503"/>
                  </a:cubicBezTo>
                  <a:lnTo>
                    <a:pt x="10764" y="1181"/>
                  </a:lnTo>
                  <a:cubicBezTo>
                    <a:pt x="10764" y="1217"/>
                    <a:pt x="10752" y="1253"/>
                    <a:pt x="10752" y="1277"/>
                  </a:cubicBezTo>
                  <a:cubicBezTo>
                    <a:pt x="10304" y="1204"/>
                    <a:pt x="9847" y="1167"/>
                    <a:pt x="9397" y="1167"/>
                  </a:cubicBezTo>
                  <a:cubicBezTo>
                    <a:pt x="9333" y="1167"/>
                    <a:pt x="9268" y="1168"/>
                    <a:pt x="9204" y="1169"/>
                  </a:cubicBezTo>
                  <a:cubicBezTo>
                    <a:pt x="9204" y="1146"/>
                    <a:pt x="9204" y="1110"/>
                    <a:pt x="9192" y="1086"/>
                  </a:cubicBezTo>
                  <a:lnTo>
                    <a:pt x="9109" y="384"/>
                  </a:lnTo>
                  <a:cubicBezTo>
                    <a:pt x="9076" y="161"/>
                    <a:pt x="8886" y="0"/>
                    <a:pt x="8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211"/>
            <p:cNvSpPr/>
            <p:nvPr/>
          </p:nvSpPr>
          <p:spPr>
            <a:xfrm>
              <a:off x="257663" y="1570546"/>
              <a:ext cx="643184" cy="631915"/>
            </a:xfrm>
            <a:custGeom>
              <a:rect b="b" l="l" r="r" t="t"/>
              <a:pathLst>
                <a:path extrusionOk="0" h="54056" w="55020">
                  <a:moveTo>
                    <a:pt x="27409" y="22218"/>
                  </a:moveTo>
                  <a:cubicBezTo>
                    <a:pt x="30147" y="22218"/>
                    <a:pt x="32374" y="24397"/>
                    <a:pt x="32374" y="27100"/>
                  </a:cubicBezTo>
                  <a:cubicBezTo>
                    <a:pt x="32374" y="29802"/>
                    <a:pt x="30147" y="31981"/>
                    <a:pt x="27409" y="31981"/>
                  </a:cubicBezTo>
                  <a:cubicBezTo>
                    <a:pt x="24658" y="31981"/>
                    <a:pt x="22432" y="29802"/>
                    <a:pt x="22432" y="27100"/>
                  </a:cubicBezTo>
                  <a:cubicBezTo>
                    <a:pt x="22432" y="24397"/>
                    <a:pt x="24658" y="22218"/>
                    <a:pt x="27409" y="22218"/>
                  </a:cubicBezTo>
                  <a:close/>
                  <a:moveTo>
                    <a:pt x="29099" y="6907"/>
                  </a:moveTo>
                  <a:cubicBezTo>
                    <a:pt x="39708" y="7752"/>
                    <a:pt x="48042" y="16467"/>
                    <a:pt x="48042" y="27100"/>
                  </a:cubicBezTo>
                  <a:cubicBezTo>
                    <a:pt x="48042" y="29767"/>
                    <a:pt x="47507" y="32326"/>
                    <a:pt x="46554" y="34660"/>
                  </a:cubicBezTo>
                  <a:lnTo>
                    <a:pt x="34779" y="28052"/>
                  </a:lnTo>
                  <a:cubicBezTo>
                    <a:pt x="34826" y="27742"/>
                    <a:pt x="34850" y="27421"/>
                    <a:pt x="34850" y="27100"/>
                  </a:cubicBezTo>
                  <a:cubicBezTo>
                    <a:pt x="34850" y="23635"/>
                    <a:pt x="32398" y="20742"/>
                    <a:pt x="29099" y="19980"/>
                  </a:cubicBezTo>
                  <a:lnTo>
                    <a:pt x="29099" y="6907"/>
                  </a:lnTo>
                  <a:close/>
                  <a:moveTo>
                    <a:pt x="26552" y="6847"/>
                  </a:moveTo>
                  <a:lnTo>
                    <a:pt x="26552" y="19837"/>
                  </a:lnTo>
                  <a:cubicBezTo>
                    <a:pt x="22837" y="20253"/>
                    <a:pt x="19955" y="23349"/>
                    <a:pt x="19955" y="27100"/>
                  </a:cubicBezTo>
                  <a:cubicBezTo>
                    <a:pt x="19955" y="27492"/>
                    <a:pt x="20003" y="27873"/>
                    <a:pt x="20063" y="28243"/>
                  </a:cubicBezTo>
                  <a:lnTo>
                    <a:pt x="8323" y="34827"/>
                  </a:lnTo>
                  <a:cubicBezTo>
                    <a:pt x="7323" y="32445"/>
                    <a:pt x="6775" y="29838"/>
                    <a:pt x="6775" y="27100"/>
                  </a:cubicBezTo>
                  <a:cubicBezTo>
                    <a:pt x="6775" y="16193"/>
                    <a:pt x="15550" y="7300"/>
                    <a:pt x="26552" y="6847"/>
                  </a:cubicBezTo>
                  <a:close/>
                  <a:moveTo>
                    <a:pt x="33993" y="30505"/>
                  </a:moveTo>
                  <a:lnTo>
                    <a:pt x="45447" y="36922"/>
                  </a:lnTo>
                  <a:cubicBezTo>
                    <a:pt x="41934" y="43149"/>
                    <a:pt x="35172" y="47364"/>
                    <a:pt x="27409" y="47364"/>
                  </a:cubicBezTo>
                  <a:cubicBezTo>
                    <a:pt x="19705" y="47364"/>
                    <a:pt x="12990" y="43221"/>
                    <a:pt x="9454" y="37077"/>
                  </a:cubicBezTo>
                  <a:lnTo>
                    <a:pt x="20908" y="30660"/>
                  </a:lnTo>
                  <a:cubicBezTo>
                    <a:pt x="22170" y="32898"/>
                    <a:pt x="24611" y="34410"/>
                    <a:pt x="27409" y="34410"/>
                  </a:cubicBezTo>
                  <a:cubicBezTo>
                    <a:pt x="30266" y="34410"/>
                    <a:pt x="32743" y="32826"/>
                    <a:pt x="33993" y="30505"/>
                  </a:cubicBezTo>
                  <a:close/>
                  <a:moveTo>
                    <a:pt x="26325" y="1"/>
                  </a:moveTo>
                  <a:cubicBezTo>
                    <a:pt x="25635" y="1"/>
                    <a:pt x="25063" y="572"/>
                    <a:pt x="25063" y="1275"/>
                  </a:cubicBezTo>
                  <a:lnTo>
                    <a:pt x="25063" y="3263"/>
                  </a:lnTo>
                  <a:cubicBezTo>
                    <a:pt x="25063" y="3382"/>
                    <a:pt x="25087" y="3490"/>
                    <a:pt x="25111" y="3597"/>
                  </a:cubicBezTo>
                  <a:cubicBezTo>
                    <a:pt x="23551" y="3740"/>
                    <a:pt x="22027" y="4037"/>
                    <a:pt x="20551" y="4466"/>
                  </a:cubicBezTo>
                  <a:cubicBezTo>
                    <a:pt x="20539" y="4359"/>
                    <a:pt x="20515" y="4263"/>
                    <a:pt x="20467" y="4156"/>
                  </a:cubicBezTo>
                  <a:lnTo>
                    <a:pt x="19694" y="2311"/>
                  </a:lnTo>
                  <a:cubicBezTo>
                    <a:pt x="19487" y="1826"/>
                    <a:pt x="19016" y="1537"/>
                    <a:pt x="18526" y="1537"/>
                  </a:cubicBezTo>
                  <a:cubicBezTo>
                    <a:pt x="18367" y="1537"/>
                    <a:pt x="18205" y="1568"/>
                    <a:pt x="18050" y="1632"/>
                  </a:cubicBezTo>
                  <a:lnTo>
                    <a:pt x="15872" y="2513"/>
                  </a:lnTo>
                  <a:cubicBezTo>
                    <a:pt x="15217" y="2787"/>
                    <a:pt x="14907" y="3537"/>
                    <a:pt x="15181" y="4180"/>
                  </a:cubicBezTo>
                  <a:lnTo>
                    <a:pt x="15967" y="6037"/>
                  </a:lnTo>
                  <a:cubicBezTo>
                    <a:pt x="16003" y="6121"/>
                    <a:pt x="16050" y="6192"/>
                    <a:pt x="16098" y="6264"/>
                  </a:cubicBezTo>
                  <a:cubicBezTo>
                    <a:pt x="14752" y="6966"/>
                    <a:pt x="13478" y="7800"/>
                    <a:pt x="12300" y="8740"/>
                  </a:cubicBezTo>
                  <a:cubicBezTo>
                    <a:pt x="12252" y="8657"/>
                    <a:pt x="12193" y="8585"/>
                    <a:pt x="12133" y="8526"/>
                  </a:cubicBezTo>
                  <a:lnTo>
                    <a:pt x="10681" y="7097"/>
                  </a:lnTo>
                  <a:cubicBezTo>
                    <a:pt x="10430" y="6853"/>
                    <a:pt x="10109" y="6731"/>
                    <a:pt x="9789" y="6731"/>
                  </a:cubicBezTo>
                  <a:cubicBezTo>
                    <a:pt x="9469" y="6731"/>
                    <a:pt x="9151" y="6853"/>
                    <a:pt x="8906" y="7097"/>
                  </a:cubicBezTo>
                  <a:lnTo>
                    <a:pt x="7252" y="8716"/>
                  </a:lnTo>
                  <a:cubicBezTo>
                    <a:pt x="6740" y="9216"/>
                    <a:pt x="6740" y="10026"/>
                    <a:pt x="7252" y="10526"/>
                  </a:cubicBezTo>
                  <a:lnTo>
                    <a:pt x="8704" y="11955"/>
                  </a:lnTo>
                  <a:cubicBezTo>
                    <a:pt x="8752" y="12002"/>
                    <a:pt x="8799" y="12038"/>
                    <a:pt x="8859" y="12074"/>
                  </a:cubicBezTo>
                  <a:cubicBezTo>
                    <a:pt x="7906" y="13205"/>
                    <a:pt x="7073" y="14431"/>
                    <a:pt x="6347" y="15717"/>
                  </a:cubicBezTo>
                  <a:cubicBezTo>
                    <a:pt x="6287" y="15681"/>
                    <a:pt x="6228" y="15646"/>
                    <a:pt x="6156" y="15622"/>
                  </a:cubicBezTo>
                  <a:lnTo>
                    <a:pt x="4251" y="14836"/>
                  </a:lnTo>
                  <a:cubicBezTo>
                    <a:pt x="4093" y="14772"/>
                    <a:pt x="3929" y="14741"/>
                    <a:pt x="3767" y="14741"/>
                  </a:cubicBezTo>
                  <a:cubicBezTo>
                    <a:pt x="3273" y="14741"/>
                    <a:pt x="2803" y="15027"/>
                    <a:pt x="2596" y="15503"/>
                  </a:cubicBezTo>
                  <a:lnTo>
                    <a:pt x="1703" y="17610"/>
                  </a:lnTo>
                  <a:cubicBezTo>
                    <a:pt x="1429" y="18265"/>
                    <a:pt x="1727" y="19003"/>
                    <a:pt x="2382" y="19277"/>
                  </a:cubicBezTo>
                  <a:lnTo>
                    <a:pt x="4287" y="20063"/>
                  </a:lnTo>
                  <a:cubicBezTo>
                    <a:pt x="4346" y="20087"/>
                    <a:pt x="4394" y="20099"/>
                    <a:pt x="4442" y="20111"/>
                  </a:cubicBezTo>
                  <a:cubicBezTo>
                    <a:pt x="3977" y="21563"/>
                    <a:pt x="3668" y="23087"/>
                    <a:pt x="3501" y="24647"/>
                  </a:cubicBezTo>
                  <a:cubicBezTo>
                    <a:pt x="3453" y="24635"/>
                    <a:pt x="3394" y="24623"/>
                    <a:pt x="3346" y="24623"/>
                  </a:cubicBezTo>
                  <a:lnTo>
                    <a:pt x="1263" y="24623"/>
                  </a:lnTo>
                  <a:cubicBezTo>
                    <a:pt x="572" y="24623"/>
                    <a:pt x="1" y="25195"/>
                    <a:pt x="1" y="25897"/>
                  </a:cubicBezTo>
                  <a:lnTo>
                    <a:pt x="1" y="28171"/>
                  </a:lnTo>
                  <a:cubicBezTo>
                    <a:pt x="1" y="28862"/>
                    <a:pt x="572" y="29433"/>
                    <a:pt x="1263" y="29433"/>
                  </a:cubicBezTo>
                  <a:lnTo>
                    <a:pt x="3346" y="29433"/>
                  </a:lnTo>
                  <a:cubicBezTo>
                    <a:pt x="3394" y="29433"/>
                    <a:pt x="3442" y="29421"/>
                    <a:pt x="3489" y="29421"/>
                  </a:cubicBezTo>
                  <a:cubicBezTo>
                    <a:pt x="3620" y="30719"/>
                    <a:pt x="3858" y="31993"/>
                    <a:pt x="4192" y="33219"/>
                  </a:cubicBezTo>
                  <a:cubicBezTo>
                    <a:pt x="4156" y="33231"/>
                    <a:pt x="4108" y="33231"/>
                    <a:pt x="4073" y="33243"/>
                  </a:cubicBezTo>
                  <a:lnTo>
                    <a:pt x="2132" y="33969"/>
                  </a:lnTo>
                  <a:cubicBezTo>
                    <a:pt x="1477" y="34219"/>
                    <a:pt x="1144" y="34958"/>
                    <a:pt x="1406" y="35613"/>
                  </a:cubicBezTo>
                  <a:lnTo>
                    <a:pt x="2227" y="37744"/>
                  </a:lnTo>
                  <a:cubicBezTo>
                    <a:pt x="2420" y="38248"/>
                    <a:pt x="2895" y="38555"/>
                    <a:pt x="3402" y="38555"/>
                  </a:cubicBezTo>
                  <a:cubicBezTo>
                    <a:pt x="3554" y="38555"/>
                    <a:pt x="3708" y="38527"/>
                    <a:pt x="3858" y="38470"/>
                  </a:cubicBezTo>
                  <a:lnTo>
                    <a:pt x="5787" y="37744"/>
                  </a:lnTo>
                  <a:cubicBezTo>
                    <a:pt x="5835" y="37732"/>
                    <a:pt x="5882" y="37708"/>
                    <a:pt x="5918" y="37684"/>
                  </a:cubicBezTo>
                  <a:cubicBezTo>
                    <a:pt x="6716" y="39244"/>
                    <a:pt x="7680" y="40696"/>
                    <a:pt x="8787" y="42042"/>
                  </a:cubicBezTo>
                  <a:cubicBezTo>
                    <a:pt x="8764" y="42066"/>
                    <a:pt x="8728" y="42078"/>
                    <a:pt x="8704" y="42113"/>
                  </a:cubicBezTo>
                  <a:lnTo>
                    <a:pt x="7252" y="43542"/>
                  </a:lnTo>
                  <a:cubicBezTo>
                    <a:pt x="6740" y="44030"/>
                    <a:pt x="6740" y="44852"/>
                    <a:pt x="7252" y="45340"/>
                  </a:cubicBezTo>
                  <a:lnTo>
                    <a:pt x="8906" y="46971"/>
                  </a:lnTo>
                  <a:cubicBezTo>
                    <a:pt x="9151" y="47209"/>
                    <a:pt x="9469" y="47328"/>
                    <a:pt x="9789" y="47328"/>
                  </a:cubicBezTo>
                  <a:cubicBezTo>
                    <a:pt x="10109" y="47328"/>
                    <a:pt x="10430" y="47209"/>
                    <a:pt x="10681" y="46971"/>
                  </a:cubicBezTo>
                  <a:lnTo>
                    <a:pt x="12133" y="45542"/>
                  </a:lnTo>
                  <a:cubicBezTo>
                    <a:pt x="12169" y="45495"/>
                    <a:pt x="12205" y="45459"/>
                    <a:pt x="12240" y="45411"/>
                  </a:cubicBezTo>
                  <a:cubicBezTo>
                    <a:pt x="13276" y="46245"/>
                    <a:pt x="14395" y="46995"/>
                    <a:pt x="15574" y="47650"/>
                  </a:cubicBezTo>
                  <a:cubicBezTo>
                    <a:pt x="15550" y="47685"/>
                    <a:pt x="15526" y="47733"/>
                    <a:pt x="15503" y="47769"/>
                  </a:cubicBezTo>
                  <a:lnTo>
                    <a:pt x="14681" y="49602"/>
                  </a:lnTo>
                  <a:cubicBezTo>
                    <a:pt x="14383" y="50245"/>
                    <a:pt x="14681" y="51007"/>
                    <a:pt x="15324" y="51281"/>
                  </a:cubicBezTo>
                  <a:lnTo>
                    <a:pt x="17479" y="52222"/>
                  </a:lnTo>
                  <a:cubicBezTo>
                    <a:pt x="17641" y="52292"/>
                    <a:pt x="17811" y="52326"/>
                    <a:pt x="17978" y="52326"/>
                  </a:cubicBezTo>
                  <a:cubicBezTo>
                    <a:pt x="18460" y="52326"/>
                    <a:pt x="18922" y="52047"/>
                    <a:pt x="19134" y="51579"/>
                  </a:cubicBezTo>
                  <a:lnTo>
                    <a:pt x="19967" y="49745"/>
                  </a:lnTo>
                  <a:cubicBezTo>
                    <a:pt x="19991" y="49686"/>
                    <a:pt x="20003" y="49626"/>
                    <a:pt x="20027" y="49567"/>
                  </a:cubicBezTo>
                  <a:cubicBezTo>
                    <a:pt x="21646" y="50079"/>
                    <a:pt x="23337" y="50436"/>
                    <a:pt x="25087" y="50602"/>
                  </a:cubicBezTo>
                  <a:cubicBezTo>
                    <a:pt x="25075" y="50662"/>
                    <a:pt x="25063" y="50722"/>
                    <a:pt x="25063" y="50793"/>
                  </a:cubicBezTo>
                  <a:lnTo>
                    <a:pt x="25063" y="52793"/>
                  </a:lnTo>
                  <a:cubicBezTo>
                    <a:pt x="25063" y="53484"/>
                    <a:pt x="25635" y="54055"/>
                    <a:pt x="26325" y="54055"/>
                  </a:cubicBezTo>
                  <a:lnTo>
                    <a:pt x="28695" y="54055"/>
                  </a:lnTo>
                  <a:cubicBezTo>
                    <a:pt x="29397" y="54055"/>
                    <a:pt x="29957" y="53484"/>
                    <a:pt x="29957" y="52793"/>
                  </a:cubicBezTo>
                  <a:lnTo>
                    <a:pt x="29957" y="50793"/>
                  </a:lnTo>
                  <a:cubicBezTo>
                    <a:pt x="29957" y="50722"/>
                    <a:pt x="29945" y="50650"/>
                    <a:pt x="29933" y="50579"/>
                  </a:cubicBezTo>
                  <a:cubicBezTo>
                    <a:pt x="31505" y="50424"/>
                    <a:pt x="33017" y="50114"/>
                    <a:pt x="34481" y="49674"/>
                  </a:cubicBezTo>
                  <a:cubicBezTo>
                    <a:pt x="34493" y="49745"/>
                    <a:pt x="34517" y="49829"/>
                    <a:pt x="34553" y="49900"/>
                  </a:cubicBezTo>
                  <a:lnTo>
                    <a:pt x="35338" y="51757"/>
                  </a:lnTo>
                  <a:cubicBezTo>
                    <a:pt x="35537" y="52236"/>
                    <a:pt x="36009" y="52529"/>
                    <a:pt x="36506" y="52529"/>
                  </a:cubicBezTo>
                  <a:cubicBezTo>
                    <a:pt x="36665" y="52529"/>
                    <a:pt x="36826" y="52499"/>
                    <a:pt x="36981" y="52436"/>
                  </a:cubicBezTo>
                  <a:lnTo>
                    <a:pt x="39148" y="51543"/>
                  </a:lnTo>
                  <a:cubicBezTo>
                    <a:pt x="39803" y="51281"/>
                    <a:pt x="40113" y="50531"/>
                    <a:pt x="39839" y="49876"/>
                  </a:cubicBezTo>
                  <a:lnTo>
                    <a:pt x="39053" y="48031"/>
                  </a:lnTo>
                  <a:cubicBezTo>
                    <a:pt x="39029" y="47959"/>
                    <a:pt x="38982" y="47888"/>
                    <a:pt x="38946" y="47816"/>
                  </a:cubicBezTo>
                  <a:cubicBezTo>
                    <a:pt x="40279" y="47102"/>
                    <a:pt x="41542" y="46257"/>
                    <a:pt x="42708" y="45304"/>
                  </a:cubicBezTo>
                  <a:cubicBezTo>
                    <a:pt x="42768" y="45388"/>
                    <a:pt x="42827" y="45471"/>
                    <a:pt x="42899" y="45542"/>
                  </a:cubicBezTo>
                  <a:lnTo>
                    <a:pt x="44351" y="46971"/>
                  </a:lnTo>
                  <a:cubicBezTo>
                    <a:pt x="44595" y="47209"/>
                    <a:pt x="44914" y="47328"/>
                    <a:pt x="45234" y="47328"/>
                  </a:cubicBezTo>
                  <a:cubicBezTo>
                    <a:pt x="45554" y="47328"/>
                    <a:pt x="45875" y="47209"/>
                    <a:pt x="46125" y="46971"/>
                  </a:cubicBezTo>
                  <a:lnTo>
                    <a:pt x="47780" y="45340"/>
                  </a:lnTo>
                  <a:cubicBezTo>
                    <a:pt x="48280" y="44852"/>
                    <a:pt x="48280" y="44030"/>
                    <a:pt x="47780" y="43542"/>
                  </a:cubicBezTo>
                  <a:lnTo>
                    <a:pt x="46328" y="42113"/>
                  </a:lnTo>
                  <a:cubicBezTo>
                    <a:pt x="46256" y="42042"/>
                    <a:pt x="46173" y="41982"/>
                    <a:pt x="46102" y="41935"/>
                  </a:cubicBezTo>
                  <a:cubicBezTo>
                    <a:pt x="47042" y="40792"/>
                    <a:pt x="47876" y="39577"/>
                    <a:pt x="48590" y="38268"/>
                  </a:cubicBezTo>
                  <a:cubicBezTo>
                    <a:pt x="48673" y="38339"/>
                    <a:pt x="48769" y="38399"/>
                    <a:pt x="48864" y="38434"/>
                  </a:cubicBezTo>
                  <a:lnTo>
                    <a:pt x="50781" y="39232"/>
                  </a:lnTo>
                  <a:cubicBezTo>
                    <a:pt x="50939" y="39296"/>
                    <a:pt x="51102" y="39327"/>
                    <a:pt x="51262" y="39327"/>
                  </a:cubicBezTo>
                  <a:cubicBezTo>
                    <a:pt x="51753" y="39327"/>
                    <a:pt x="52217" y="39038"/>
                    <a:pt x="52424" y="38553"/>
                  </a:cubicBezTo>
                  <a:lnTo>
                    <a:pt x="53329" y="36446"/>
                  </a:lnTo>
                  <a:cubicBezTo>
                    <a:pt x="53603" y="35803"/>
                    <a:pt x="53293" y="35053"/>
                    <a:pt x="52638" y="34779"/>
                  </a:cubicBezTo>
                  <a:lnTo>
                    <a:pt x="50733" y="33993"/>
                  </a:lnTo>
                  <a:cubicBezTo>
                    <a:pt x="50626" y="33958"/>
                    <a:pt x="50531" y="33934"/>
                    <a:pt x="50424" y="33922"/>
                  </a:cubicBezTo>
                  <a:cubicBezTo>
                    <a:pt x="50864" y="32457"/>
                    <a:pt x="51174" y="30945"/>
                    <a:pt x="51328" y="29374"/>
                  </a:cubicBezTo>
                  <a:cubicBezTo>
                    <a:pt x="51436" y="29409"/>
                    <a:pt x="51555" y="29433"/>
                    <a:pt x="51674" y="29433"/>
                  </a:cubicBezTo>
                  <a:lnTo>
                    <a:pt x="53757" y="29433"/>
                  </a:lnTo>
                  <a:cubicBezTo>
                    <a:pt x="54460" y="29433"/>
                    <a:pt x="55019" y="28862"/>
                    <a:pt x="55019" y="28171"/>
                  </a:cubicBezTo>
                  <a:lnTo>
                    <a:pt x="55019" y="25897"/>
                  </a:lnTo>
                  <a:cubicBezTo>
                    <a:pt x="55019" y="25195"/>
                    <a:pt x="54460" y="24623"/>
                    <a:pt x="53757" y="24623"/>
                  </a:cubicBezTo>
                  <a:lnTo>
                    <a:pt x="51674" y="24623"/>
                  </a:lnTo>
                  <a:cubicBezTo>
                    <a:pt x="51555" y="24623"/>
                    <a:pt x="51436" y="24647"/>
                    <a:pt x="51317" y="24683"/>
                  </a:cubicBezTo>
                  <a:cubicBezTo>
                    <a:pt x="51186" y="23385"/>
                    <a:pt x="50936" y="22111"/>
                    <a:pt x="50590" y="20885"/>
                  </a:cubicBezTo>
                  <a:cubicBezTo>
                    <a:pt x="50709" y="20873"/>
                    <a:pt x="50828" y="20861"/>
                    <a:pt x="50947" y="20813"/>
                  </a:cubicBezTo>
                  <a:lnTo>
                    <a:pt x="52888" y="20087"/>
                  </a:lnTo>
                  <a:cubicBezTo>
                    <a:pt x="53543" y="19837"/>
                    <a:pt x="53876" y="19099"/>
                    <a:pt x="53626" y="18444"/>
                  </a:cubicBezTo>
                  <a:lnTo>
                    <a:pt x="52793" y="16313"/>
                  </a:lnTo>
                  <a:cubicBezTo>
                    <a:pt x="52599" y="15813"/>
                    <a:pt x="52117" y="15508"/>
                    <a:pt x="51611" y="15508"/>
                  </a:cubicBezTo>
                  <a:cubicBezTo>
                    <a:pt x="51465" y="15508"/>
                    <a:pt x="51317" y="15533"/>
                    <a:pt x="51174" y="15586"/>
                  </a:cubicBezTo>
                  <a:lnTo>
                    <a:pt x="49233" y="16313"/>
                  </a:lnTo>
                  <a:cubicBezTo>
                    <a:pt x="49102" y="16360"/>
                    <a:pt x="48995" y="16432"/>
                    <a:pt x="48888" y="16515"/>
                  </a:cubicBezTo>
                  <a:cubicBezTo>
                    <a:pt x="48090" y="14955"/>
                    <a:pt x="47126" y="13503"/>
                    <a:pt x="46018" y="12169"/>
                  </a:cubicBezTo>
                  <a:cubicBezTo>
                    <a:pt x="46125" y="12110"/>
                    <a:pt x="46233" y="12038"/>
                    <a:pt x="46328" y="11955"/>
                  </a:cubicBezTo>
                  <a:lnTo>
                    <a:pt x="47780" y="10526"/>
                  </a:lnTo>
                  <a:cubicBezTo>
                    <a:pt x="48280" y="10026"/>
                    <a:pt x="48280" y="9216"/>
                    <a:pt x="47780" y="8716"/>
                  </a:cubicBezTo>
                  <a:lnTo>
                    <a:pt x="46125" y="7097"/>
                  </a:lnTo>
                  <a:cubicBezTo>
                    <a:pt x="45875" y="6853"/>
                    <a:pt x="45554" y="6731"/>
                    <a:pt x="45234" y="6731"/>
                  </a:cubicBezTo>
                  <a:cubicBezTo>
                    <a:pt x="44914" y="6731"/>
                    <a:pt x="44595" y="6853"/>
                    <a:pt x="44351" y="7097"/>
                  </a:cubicBezTo>
                  <a:lnTo>
                    <a:pt x="42899" y="8526"/>
                  </a:lnTo>
                  <a:cubicBezTo>
                    <a:pt x="42792" y="8621"/>
                    <a:pt x="42720" y="8728"/>
                    <a:pt x="42661" y="8847"/>
                  </a:cubicBezTo>
                  <a:cubicBezTo>
                    <a:pt x="41613" y="8014"/>
                    <a:pt x="40494" y="7252"/>
                    <a:pt x="39315" y="6597"/>
                  </a:cubicBezTo>
                  <a:cubicBezTo>
                    <a:pt x="39398" y="6502"/>
                    <a:pt x="39470" y="6407"/>
                    <a:pt x="39517" y="6287"/>
                  </a:cubicBezTo>
                  <a:lnTo>
                    <a:pt x="40351" y="4454"/>
                  </a:lnTo>
                  <a:cubicBezTo>
                    <a:pt x="40637" y="3811"/>
                    <a:pt x="40339" y="3061"/>
                    <a:pt x="39696" y="2775"/>
                  </a:cubicBezTo>
                  <a:lnTo>
                    <a:pt x="37541" y="1835"/>
                  </a:lnTo>
                  <a:cubicBezTo>
                    <a:pt x="37379" y="1764"/>
                    <a:pt x="37209" y="1731"/>
                    <a:pt x="37042" y="1731"/>
                  </a:cubicBezTo>
                  <a:cubicBezTo>
                    <a:pt x="36560" y="1731"/>
                    <a:pt x="36098" y="2009"/>
                    <a:pt x="35886" y="2477"/>
                  </a:cubicBezTo>
                  <a:lnTo>
                    <a:pt x="35065" y="4311"/>
                  </a:lnTo>
                  <a:cubicBezTo>
                    <a:pt x="35005" y="4430"/>
                    <a:pt x="34981" y="4561"/>
                    <a:pt x="34969" y="4692"/>
                  </a:cubicBezTo>
                  <a:cubicBezTo>
                    <a:pt x="33350" y="4156"/>
                    <a:pt x="31659" y="3787"/>
                    <a:pt x="29909" y="3620"/>
                  </a:cubicBezTo>
                  <a:cubicBezTo>
                    <a:pt x="29933" y="3501"/>
                    <a:pt x="29957" y="3394"/>
                    <a:pt x="29957" y="3263"/>
                  </a:cubicBezTo>
                  <a:lnTo>
                    <a:pt x="29957" y="1275"/>
                  </a:lnTo>
                  <a:cubicBezTo>
                    <a:pt x="29957" y="572"/>
                    <a:pt x="29397" y="1"/>
                    <a:pt x="28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27" name="Google Shape;1827;p211"/>
          <p:cNvGrpSpPr/>
          <p:nvPr/>
        </p:nvGrpSpPr>
        <p:grpSpPr>
          <a:xfrm>
            <a:off x="7869771" y="406"/>
            <a:ext cx="1274236" cy="5139791"/>
            <a:chOff x="7869771" y="406"/>
            <a:chExt cx="1274236" cy="5139791"/>
          </a:xfrm>
        </p:grpSpPr>
        <p:sp>
          <p:nvSpPr>
            <p:cNvPr id="1828" name="Google Shape;1828;p211"/>
            <p:cNvSpPr/>
            <p:nvPr/>
          </p:nvSpPr>
          <p:spPr>
            <a:xfrm>
              <a:off x="8388211" y="2746977"/>
              <a:ext cx="375041" cy="142023"/>
            </a:xfrm>
            <a:custGeom>
              <a:rect b="b" l="l" r="r" t="t"/>
              <a:pathLst>
                <a:path extrusionOk="0" h="3287" w="8680">
                  <a:moveTo>
                    <a:pt x="0" y="1"/>
                  </a:moveTo>
                  <a:lnTo>
                    <a:pt x="0" y="3287"/>
                  </a:lnTo>
                  <a:lnTo>
                    <a:pt x="8680" y="3287"/>
                  </a:lnTo>
                  <a:lnTo>
                    <a:pt x="86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211"/>
            <p:cNvSpPr/>
            <p:nvPr/>
          </p:nvSpPr>
          <p:spPr>
            <a:xfrm>
              <a:off x="8028774" y="2771175"/>
              <a:ext cx="349681" cy="93674"/>
            </a:xfrm>
            <a:custGeom>
              <a:rect b="b" l="l" r="r" t="t"/>
              <a:pathLst>
                <a:path extrusionOk="0" h="2168" w="11657">
                  <a:moveTo>
                    <a:pt x="1" y="0"/>
                  </a:moveTo>
                  <a:lnTo>
                    <a:pt x="1" y="2167"/>
                  </a:lnTo>
                  <a:lnTo>
                    <a:pt x="11657" y="2167"/>
                  </a:lnTo>
                  <a:lnTo>
                    <a:pt x="116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211"/>
            <p:cNvSpPr/>
            <p:nvPr/>
          </p:nvSpPr>
          <p:spPr>
            <a:xfrm>
              <a:off x="8356799" y="2694523"/>
              <a:ext cx="62824" cy="246974"/>
            </a:xfrm>
            <a:custGeom>
              <a:rect b="b" l="l" r="r" t="t"/>
              <a:pathLst>
                <a:path extrusionOk="0" h="5716" w="1454">
                  <a:moveTo>
                    <a:pt x="727" y="0"/>
                  </a:moveTo>
                  <a:cubicBezTo>
                    <a:pt x="334" y="0"/>
                    <a:pt x="1" y="334"/>
                    <a:pt x="1" y="727"/>
                  </a:cubicBezTo>
                  <a:lnTo>
                    <a:pt x="1" y="4989"/>
                  </a:lnTo>
                  <a:cubicBezTo>
                    <a:pt x="1" y="5382"/>
                    <a:pt x="334" y="5715"/>
                    <a:pt x="727" y="5715"/>
                  </a:cubicBezTo>
                  <a:cubicBezTo>
                    <a:pt x="1132" y="5715"/>
                    <a:pt x="1453" y="5382"/>
                    <a:pt x="1453" y="4989"/>
                  </a:cubicBezTo>
                  <a:lnTo>
                    <a:pt x="1453" y="727"/>
                  </a:lnTo>
                  <a:cubicBezTo>
                    <a:pt x="1453" y="334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211"/>
            <p:cNvSpPr/>
            <p:nvPr/>
          </p:nvSpPr>
          <p:spPr>
            <a:xfrm>
              <a:off x="7944348" y="2449623"/>
              <a:ext cx="121975" cy="808758"/>
            </a:xfrm>
            <a:custGeom>
              <a:rect b="b" l="l" r="r" t="t"/>
              <a:pathLst>
                <a:path extrusionOk="0" h="18718" w="2823">
                  <a:moveTo>
                    <a:pt x="1" y="1"/>
                  </a:moveTo>
                  <a:lnTo>
                    <a:pt x="1" y="18717"/>
                  </a:lnTo>
                  <a:lnTo>
                    <a:pt x="2823" y="18717"/>
                  </a:lnTo>
                  <a:lnTo>
                    <a:pt x="28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211"/>
            <p:cNvSpPr/>
            <p:nvPr/>
          </p:nvSpPr>
          <p:spPr>
            <a:xfrm>
              <a:off x="8416468" y="2163623"/>
              <a:ext cx="727535" cy="122450"/>
            </a:xfrm>
            <a:custGeom>
              <a:rect b="b" l="l" r="r" t="t"/>
              <a:pathLst>
                <a:path extrusionOk="0" h="2834" w="26635">
                  <a:moveTo>
                    <a:pt x="0" y="0"/>
                  </a:moveTo>
                  <a:lnTo>
                    <a:pt x="0" y="2834"/>
                  </a:lnTo>
                  <a:lnTo>
                    <a:pt x="26634" y="2834"/>
                  </a:lnTo>
                  <a:lnTo>
                    <a:pt x="266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211"/>
            <p:cNvSpPr/>
            <p:nvPr/>
          </p:nvSpPr>
          <p:spPr>
            <a:xfrm>
              <a:off x="8312751" y="3428100"/>
              <a:ext cx="831257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211"/>
            <p:cNvSpPr/>
            <p:nvPr/>
          </p:nvSpPr>
          <p:spPr>
            <a:xfrm>
              <a:off x="7935620" y="3053577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211"/>
            <p:cNvSpPr/>
            <p:nvPr/>
          </p:nvSpPr>
          <p:spPr>
            <a:xfrm>
              <a:off x="8276181" y="3346308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211"/>
            <p:cNvSpPr/>
            <p:nvPr/>
          </p:nvSpPr>
          <p:spPr>
            <a:xfrm>
              <a:off x="7869771" y="3018104"/>
              <a:ext cx="265510" cy="71033"/>
            </a:xfrm>
            <a:custGeom>
              <a:rect b="b" l="l" r="r" t="t"/>
              <a:pathLst>
                <a:path extrusionOk="0" h="1644" w="6145">
                  <a:moveTo>
                    <a:pt x="822" y="0"/>
                  </a:moveTo>
                  <a:cubicBezTo>
                    <a:pt x="358" y="0"/>
                    <a:pt x="0" y="369"/>
                    <a:pt x="0" y="822"/>
                  </a:cubicBezTo>
                  <a:cubicBezTo>
                    <a:pt x="0" y="1274"/>
                    <a:pt x="358" y="1643"/>
                    <a:pt x="822" y="1643"/>
                  </a:cubicBezTo>
                  <a:lnTo>
                    <a:pt x="5323" y="1643"/>
                  </a:lnTo>
                  <a:cubicBezTo>
                    <a:pt x="5382" y="1643"/>
                    <a:pt x="5442" y="1643"/>
                    <a:pt x="5489" y="1631"/>
                  </a:cubicBezTo>
                  <a:cubicBezTo>
                    <a:pt x="5858" y="1560"/>
                    <a:pt x="6144" y="1227"/>
                    <a:pt x="6144" y="822"/>
                  </a:cubicBezTo>
                  <a:cubicBezTo>
                    <a:pt x="6144" y="369"/>
                    <a:pt x="5775" y="0"/>
                    <a:pt x="5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211"/>
            <p:cNvSpPr/>
            <p:nvPr/>
          </p:nvSpPr>
          <p:spPr>
            <a:xfrm>
              <a:off x="7937175" y="2155898"/>
              <a:ext cx="499047" cy="377634"/>
            </a:xfrm>
            <a:custGeom>
              <a:rect b="b" l="l" r="r" t="t"/>
              <a:pathLst>
                <a:path extrusionOk="0" h="8740" w="11550">
                  <a:moveTo>
                    <a:pt x="8954" y="0"/>
                  </a:moveTo>
                  <a:cubicBezTo>
                    <a:pt x="3203" y="0"/>
                    <a:pt x="0" y="1715"/>
                    <a:pt x="0" y="7466"/>
                  </a:cubicBezTo>
                  <a:lnTo>
                    <a:pt x="0" y="8740"/>
                  </a:lnTo>
                  <a:lnTo>
                    <a:pt x="3274" y="8740"/>
                  </a:lnTo>
                  <a:lnTo>
                    <a:pt x="3274" y="7466"/>
                  </a:lnTo>
                  <a:cubicBezTo>
                    <a:pt x="3274" y="3513"/>
                    <a:pt x="5001" y="3275"/>
                    <a:pt x="8954" y="3275"/>
                  </a:cubicBezTo>
                  <a:lnTo>
                    <a:pt x="11549" y="3275"/>
                  </a:lnTo>
                  <a:lnTo>
                    <a:pt x="11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8" name="Google Shape;1838;p211"/>
            <p:cNvSpPr/>
            <p:nvPr/>
          </p:nvSpPr>
          <p:spPr>
            <a:xfrm>
              <a:off x="7877506" y="2496460"/>
              <a:ext cx="265985" cy="71033"/>
            </a:xfrm>
            <a:custGeom>
              <a:rect b="b" l="l" r="r" t="t"/>
              <a:pathLst>
                <a:path extrusionOk="0" h="1644" w="6156">
                  <a:moveTo>
                    <a:pt x="822" y="0"/>
                  </a:moveTo>
                  <a:cubicBezTo>
                    <a:pt x="369" y="0"/>
                    <a:pt x="0" y="369"/>
                    <a:pt x="0" y="822"/>
                  </a:cubicBezTo>
                  <a:cubicBezTo>
                    <a:pt x="0" y="1274"/>
                    <a:pt x="369" y="1643"/>
                    <a:pt x="822" y="1643"/>
                  </a:cubicBezTo>
                  <a:lnTo>
                    <a:pt x="5334" y="1643"/>
                  </a:lnTo>
                  <a:cubicBezTo>
                    <a:pt x="5739" y="1643"/>
                    <a:pt x="6084" y="1346"/>
                    <a:pt x="6144" y="953"/>
                  </a:cubicBezTo>
                  <a:cubicBezTo>
                    <a:pt x="6144" y="905"/>
                    <a:pt x="6156" y="870"/>
                    <a:pt x="6156" y="822"/>
                  </a:cubicBezTo>
                  <a:cubicBezTo>
                    <a:pt x="6156" y="369"/>
                    <a:pt x="5786" y="0"/>
                    <a:pt x="5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211"/>
            <p:cNvSpPr/>
            <p:nvPr/>
          </p:nvSpPr>
          <p:spPr>
            <a:xfrm>
              <a:off x="8400662" y="2090050"/>
              <a:ext cx="71033" cy="265985"/>
            </a:xfrm>
            <a:custGeom>
              <a:rect b="b" l="l" r="r" t="t"/>
              <a:pathLst>
                <a:path extrusionOk="0" h="6156" w="1644">
                  <a:moveTo>
                    <a:pt x="822" y="0"/>
                  </a:moveTo>
                  <a:cubicBezTo>
                    <a:pt x="370" y="0"/>
                    <a:pt x="1" y="370"/>
                    <a:pt x="1" y="822"/>
                  </a:cubicBezTo>
                  <a:lnTo>
                    <a:pt x="1" y="5334"/>
                  </a:lnTo>
                  <a:cubicBezTo>
                    <a:pt x="1" y="5787"/>
                    <a:pt x="358" y="6156"/>
                    <a:pt x="822" y="6156"/>
                  </a:cubicBezTo>
                  <a:cubicBezTo>
                    <a:pt x="1275" y="6156"/>
                    <a:pt x="1644" y="5787"/>
                    <a:pt x="1644" y="5334"/>
                  </a:cubicBezTo>
                  <a:lnTo>
                    <a:pt x="1644" y="822"/>
                  </a:lnTo>
                  <a:cubicBezTo>
                    <a:pt x="1644" y="370"/>
                    <a:pt x="1275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211"/>
            <p:cNvSpPr/>
            <p:nvPr/>
          </p:nvSpPr>
          <p:spPr>
            <a:xfrm>
              <a:off x="7944348" y="406"/>
              <a:ext cx="121975" cy="1375640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1" name="Google Shape;1841;p211"/>
            <p:cNvSpPr/>
            <p:nvPr/>
          </p:nvSpPr>
          <p:spPr>
            <a:xfrm>
              <a:off x="8632031" y="406"/>
              <a:ext cx="122493" cy="5139791"/>
            </a:xfrm>
            <a:custGeom>
              <a:rect b="b" l="l" r="r" t="t"/>
              <a:pathLst>
                <a:path extrusionOk="0" h="118956" w="2835">
                  <a:moveTo>
                    <a:pt x="1" y="0"/>
                  </a:moveTo>
                  <a:lnTo>
                    <a:pt x="1" y="118955"/>
                  </a:lnTo>
                  <a:lnTo>
                    <a:pt x="2834" y="11895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2" name="Google Shape;1842;p211"/>
            <p:cNvSpPr/>
            <p:nvPr/>
          </p:nvSpPr>
          <p:spPr>
            <a:xfrm>
              <a:off x="8377026" y="1710375"/>
              <a:ext cx="766955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p211"/>
            <p:cNvSpPr/>
            <p:nvPr/>
          </p:nvSpPr>
          <p:spPr>
            <a:xfrm>
              <a:off x="7934583" y="1207796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211"/>
            <p:cNvSpPr/>
            <p:nvPr/>
          </p:nvSpPr>
          <p:spPr>
            <a:xfrm>
              <a:off x="7874913" y="1173316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211"/>
            <p:cNvSpPr/>
            <p:nvPr/>
          </p:nvSpPr>
          <p:spPr>
            <a:xfrm>
              <a:off x="8461887" y="1642507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211"/>
            <p:cNvSpPr/>
            <p:nvPr/>
          </p:nvSpPr>
          <p:spPr>
            <a:xfrm>
              <a:off x="8621748" y="2466085"/>
              <a:ext cx="141505" cy="680648"/>
            </a:xfrm>
            <a:custGeom>
              <a:rect b="b" l="l" r="r" t="t"/>
              <a:pathLst>
                <a:path extrusionOk="0" h="15753" w="3275">
                  <a:moveTo>
                    <a:pt x="1" y="1"/>
                  </a:moveTo>
                  <a:lnTo>
                    <a:pt x="1" y="15753"/>
                  </a:lnTo>
                  <a:lnTo>
                    <a:pt x="3275" y="15753"/>
                  </a:lnTo>
                  <a:lnTo>
                    <a:pt x="32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211"/>
            <p:cNvSpPr/>
            <p:nvPr/>
          </p:nvSpPr>
          <p:spPr>
            <a:xfrm>
              <a:off x="8569294" y="3112253"/>
              <a:ext cx="246456" cy="62262"/>
            </a:xfrm>
            <a:custGeom>
              <a:rect b="b" l="l" r="r" t="t"/>
              <a:pathLst>
                <a:path extrusionOk="0" h="1441" w="5704">
                  <a:moveTo>
                    <a:pt x="726" y="0"/>
                  </a:moveTo>
                  <a:cubicBezTo>
                    <a:pt x="322" y="0"/>
                    <a:pt x="0" y="322"/>
                    <a:pt x="0" y="726"/>
                  </a:cubicBezTo>
                  <a:cubicBezTo>
                    <a:pt x="0" y="1119"/>
                    <a:pt x="322" y="1441"/>
                    <a:pt x="726" y="1441"/>
                  </a:cubicBezTo>
                  <a:lnTo>
                    <a:pt x="4989" y="1441"/>
                  </a:lnTo>
                  <a:cubicBezTo>
                    <a:pt x="5382" y="1441"/>
                    <a:pt x="5703" y="1119"/>
                    <a:pt x="5703" y="726"/>
                  </a:cubicBezTo>
                  <a:cubicBezTo>
                    <a:pt x="5703" y="322"/>
                    <a:pt x="5382" y="0"/>
                    <a:pt x="4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211"/>
            <p:cNvSpPr/>
            <p:nvPr/>
          </p:nvSpPr>
          <p:spPr>
            <a:xfrm>
              <a:off x="8569294" y="2434716"/>
              <a:ext cx="246456" cy="62305"/>
            </a:xfrm>
            <a:custGeom>
              <a:rect b="b" l="l" r="r" t="t"/>
              <a:pathLst>
                <a:path extrusionOk="0" h="1442" w="5704">
                  <a:moveTo>
                    <a:pt x="726" y="1"/>
                  </a:moveTo>
                  <a:cubicBezTo>
                    <a:pt x="322" y="1"/>
                    <a:pt x="0" y="322"/>
                    <a:pt x="0" y="727"/>
                  </a:cubicBezTo>
                  <a:cubicBezTo>
                    <a:pt x="0" y="1120"/>
                    <a:pt x="322" y="1441"/>
                    <a:pt x="726" y="1441"/>
                  </a:cubicBezTo>
                  <a:lnTo>
                    <a:pt x="4989" y="1441"/>
                  </a:lnTo>
                  <a:cubicBezTo>
                    <a:pt x="5382" y="1441"/>
                    <a:pt x="5703" y="1120"/>
                    <a:pt x="5703" y="727"/>
                  </a:cubicBezTo>
                  <a:cubicBezTo>
                    <a:pt x="5703" y="322"/>
                    <a:pt x="5382" y="1"/>
                    <a:pt x="4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211"/>
            <p:cNvSpPr/>
            <p:nvPr/>
          </p:nvSpPr>
          <p:spPr>
            <a:xfrm rot="-5400000">
              <a:off x="8408991" y="4037216"/>
              <a:ext cx="566993" cy="566975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Announcement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106975" y="7410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3" name="Google Shape;113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22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APTION_ONLY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50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" name="Google Shape;1851;p212"/>
          <p:cNvGrpSpPr/>
          <p:nvPr/>
        </p:nvGrpSpPr>
        <p:grpSpPr>
          <a:xfrm flipH="1" rot="10800000">
            <a:off x="-6" y="4184052"/>
            <a:ext cx="986724" cy="959451"/>
            <a:chOff x="-1" y="-23"/>
            <a:chExt cx="986724" cy="959451"/>
          </a:xfrm>
        </p:grpSpPr>
        <p:sp>
          <p:nvSpPr>
            <p:cNvPr id="1852" name="Google Shape;1852;p212"/>
            <p:cNvSpPr/>
            <p:nvPr/>
          </p:nvSpPr>
          <p:spPr>
            <a:xfrm rot="-5400000">
              <a:off x="166454" y="601545"/>
              <a:ext cx="121975" cy="454885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212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212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212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212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57" name="Google Shape;1857;p212"/>
          <p:cNvGrpSpPr/>
          <p:nvPr/>
        </p:nvGrpSpPr>
        <p:grpSpPr>
          <a:xfrm rot="-5400000">
            <a:off x="7701073" y="3256870"/>
            <a:ext cx="2219508" cy="666322"/>
            <a:chOff x="7213579" y="4485138"/>
            <a:chExt cx="2219508" cy="666322"/>
          </a:xfrm>
        </p:grpSpPr>
        <p:sp>
          <p:nvSpPr>
            <p:cNvPr id="1858" name="Google Shape;1858;p212"/>
            <p:cNvSpPr/>
            <p:nvPr/>
          </p:nvSpPr>
          <p:spPr>
            <a:xfrm rot="10800000">
              <a:off x="8271014" y="4560747"/>
              <a:ext cx="1162072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212"/>
            <p:cNvSpPr/>
            <p:nvPr/>
          </p:nvSpPr>
          <p:spPr>
            <a:xfrm rot="5400000">
              <a:off x="7234897" y="4978532"/>
              <a:ext cx="223356" cy="122500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212"/>
            <p:cNvSpPr/>
            <p:nvPr/>
          </p:nvSpPr>
          <p:spPr>
            <a:xfrm rot="5400000">
              <a:off x="7334214" y="4490021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212"/>
            <p:cNvSpPr/>
            <p:nvPr/>
          </p:nvSpPr>
          <p:spPr>
            <a:xfrm rot="5400000">
              <a:off x="7311314" y="4793813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62" name="Google Shape;1862;p212"/>
            <p:cNvGrpSpPr/>
            <p:nvPr/>
          </p:nvGrpSpPr>
          <p:grpSpPr>
            <a:xfrm>
              <a:off x="7711810" y="4485138"/>
              <a:ext cx="592677" cy="273720"/>
              <a:chOff x="2029210" y="3484363"/>
              <a:chExt cx="592677" cy="273720"/>
            </a:xfrm>
          </p:grpSpPr>
          <p:sp>
            <p:nvSpPr>
              <p:cNvPr id="1863" name="Google Shape;1863;p212"/>
              <p:cNvSpPr/>
              <p:nvPr/>
            </p:nvSpPr>
            <p:spPr>
              <a:xfrm rot="5400000">
                <a:off x="2264123" y="3392748"/>
                <a:ext cx="121975" cy="454379"/>
              </a:xfrm>
              <a:custGeom>
                <a:rect b="b" l="l" r="r" t="t"/>
                <a:pathLst>
                  <a:path extrusionOk="0" h="18718" w="2823">
                    <a:moveTo>
                      <a:pt x="1" y="1"/>
                    </a:moveTo>
                    <a:lnTo>
                      <a:pt x="1" y="18717"/>
                    </a:lnTo>
                    <a:lnTo>
                      <a:pt x="2823" y="18717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4" name="Google Shape;1864;p212"/>
              <p:cNvSpPr/>
              <p:nvPr/>
            </p:nvSpPr>
            <p:spPr>
              <a:xfrm rot="5400000">
                <a:off x="1931972" y="3581602"/>
                <a:ext cx="265510" cy="71033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58" y="0"/>
                      <a:pt x="0" y="369"/>
                      <a:pt x="0" y="822"/>
                    </a:cubicBezTo>
                    <a:cubicBezTo>
                      <a:pt x="0" y="1274"/>
                      <a:pt x="358" y="1643"/>
                      <a:pt x="822" y="1643"/>
                    </a:cubicBezTo>
                    <a:lnTo>
                      <a:pt x="5323" y="1643"/>
                    </a:lnTo>
                    <a:cubicBezTo>
                      <a:pt x="5382" y="1643"/>
                      <a:pt x="5442" y="1643"/>
                      <a:pt x="5489" y="1631"/>
                    </a:cubicBezTo>
                    <a:cubicBezTo>
                      <a:pt x="5858" y="1560"/>
                      <a:pt x="6144" y="1227"/>
                      <a:pt x="6144" y="822"/>
                    </a:cubicBezTo>
                    <a:cubicBezTo>
                      <a:pt x="6144" y="369"/>
                      <a:pt x="5775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5" name="Google Shape;1865;p212"/>
              <p:cNvSpPr/>
              <p:nvPr/>
            </p:nvSpPr>
            <p:spPr>
              <a:xfrm rot="5400000">
                <a:off x="2453378" y="3589574"/>
                <a:ext cx="265985" cy="71033"/>
              </a:xfrm>
              <a:custGeom>
                <a:rect b="b" l="l" r="r" t="t"/>
                <a:pathLst>
                  <a:path extrusionOk="0" h="1644" w="6156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74"/>
                      <a:pt x="369" y="1643"/>
                      <a:pt x="822" y="1643"/>
                    </a:cubicBezTo>
                    <a:lnTo>
                      <a:pt x="5334" y="1643"/>
                    </a:lnTo>
                    <a:cubicBezTo>
                      <a:pt x="5739" y="1643"/>
                      <a:pt x="6084" y="1346"/>
                      <a:pt x="6144" y="953"/>
                    </a:cubicBezTo>
                    <a:cubicBezTo>
                      <a:pt x="6144" y="905"/>
                      <a:pt x="6156" y="870"/>
                      <a:pt x="6156" y="822"/>
                    </a:cubicBezTo>
                    <a:cubicBezTo>
                      <a:pt x="6156" y="369"/>
                      <a:pt x="5786" y="0"/>
                      <a:pt x="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866" name="Google Shape;1866;p212"/>
          <p:cNvSpPr/>
          <p:nvPr/>
        </p:nvSpPr>
        <p:spPr>
          <a:xfrm rot="-5690359">
            <a:off x="2616213" y="-467930"/>
            <a:ext cx="1007852" cy="1007852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>
              <a:alpha val="240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7" name="Google Shape;1867;p212"/>
          <p:cNvSpPr/>
          <p:nvPr/>
        </p:nvSpPr>
        <p:spPr>
          <a:xfrm rot="10381533">
            <a:off x="-475389" y="-1572036"/>
            <a:ext cx="2984630" cy="2976717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10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8" name="Google Shape;1868;p212"/>
          <p:cNvSpPr/>
          <p:nvPr/>
        </p:nvSpPr>
        <p:spPr>
          <a:xfrm>
            <a:off x="-821900" y="1266297"/>
            <a:ext cx="1581963" cy="1554245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>
              <a:alpha val="352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9" name="Google Shape;1869;p212"/>
          <p:cNvSpPr txBox="1"/>
          <p:nvPr>
            <p:ph type="title"/>
          </p:nvPr>
        </p:nvSpPr>
        <p:spPr>
          <a:xfrm>
            <a:off x="2843988" y="3849325"/>
            <a:ext cx="3456000" cy="44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70" name="Google Shape;1870;p212"/>
          <p:cNvSpPr txBox="1"/>
          <p:nvPr>
            <p:ph idx="1" type="subTitle"/>
          </p:nvPr>
        </p:nvSpPr>
        <p:spPr>
          <a:xfrm>
            <a:off x="2383638" y="2218950"/>
            <a:ext cx="4376700" cy="15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/>
        </p:txBody>
      </p:sp>
      <p:grpSp>
        <p:nvGrpSpPr>
          <p:cNvPr id="1871" name="Google Shape;1871;p212"/>
          <p:cNvGrpSpPr/>
          <p:nvPr/>
        </p:nvGrpSpPr>
        <p:grpSpPr>
          <a:xfrm flipH="1" rot="5400000">
            <a:off x="8590078" y="1667694"/>
            <a:ext cx="734657" cy="959451"/>
            <a:chOff x="252065" y="-23"/>
            <a:chExt cx="734657" cy="959451"/>
          </a:xfrm>
        </p:grpSpPr>
        <p:sp>
          <p:nvSpPr>
            <p:cNvPr id="1872" name="Google Shape;1872;p212"/>
            <p:cNvSpPr/>
            <p:nvPr/>
          </p:nvSpPr>
          <p:spPr>
            <a:xfrm rot="-5400000">
              <a:off x="621451" y="167651"/>
              <a:ext cx="457323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212"/>
            <p:cNvSpPr/>
            <p:nvPr/>
          </p:nvSpPr>
          <p:spPr>
            <a:xfrm rot="-5400000">
              <a:off x="322278" y="301162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212"/>
            <p:cNvSpPr/>
            <p:nvPr/>
          </p:nvSpPr>
          <p:spPr>
            <a:xfrm rot="-5400000">
              <a:off x="154568" y="790897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212"/>
            <p:cNvSpPr/>
            <p:nvPr/>
          </p:nvSpPr>
          <p:spPr>
            <a:xfrm rot="-5400000">
              <a:off x="818473" y="204204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76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p213"/>
          <p:cNvSpPr txBox="1"/>
          <p:nvPr>
            <p:ph hasCustomPrompt="1" type="title"/>
          </p:nvPr>
        </p:nvSpPr>
        <p:spPr>
          <a:xfrm>
            <a:off x="709350" y="1589550"/>
            <a:ext cx="7725300" cy="157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78" name="Google Shape;1878;p213"/>
          <p:cNvSpPr txBox="1"/>
          <p:nvPr>
            <p:ph idx="1" type="body"/>
          </p:nvPr>
        </p:nvSpPr>
        <p:spPr>
          <a:xfrm>
            <a:off x="709350" y="3161850"/>
            <a:ext cx="77253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4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79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p214"/>
          <p:cNvSpPr txBox="1"/>
          <p:nvPr>
            <p:ph type="ctrTitle"/>
          </p:nvPr>
        </p:nvSpPr>
        <p:spPr>
          <a:xfrm>
            <a:off x="1831038" y="537500"/>
            <a:ext cx="5481900" cy="932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1pPr>
            <a:lvl2pPr lvl="1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2pPr>
            <a:lvl3pPr lvl="2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3pPr>
            <a:lvl4pPr lvl="3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4pPr>
            <a:lvl5pPr lvl="4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5pPr>
            <a:lvl6pPr lvl="5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6pPr>
            <a:lvl7pPr lvl="6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7pPr>
            <a:lvl8pPr lvl="7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8pPr>
            <a:lvl9pPr lvl="8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None/>
              <a:defRPr sz="8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81" name="Google Shape;1881;p214"/>
          <p:cNvSpPr txBox="1"/>
          <p:nvPr>
            <p:ph idx="1" type="subTitle"/>
          </p:nvPr>
        </p:nvSpPr>
        <p:spPr>
          <a:xfrm>
            <a:off x="1831050" y="1546116"/>
            <a:ext cx="5481900" cy="1037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882" name="Google Shape;1882;p214"/>
          <p:cNvSpPr txBox="1"/>
          <p:nvPr/>
        </p:nvSpPr>
        <p:spPr>
          <a:xfrm>
            <a:off x="2833350" y="3612588"/>
            <a:ext cx="3477300" cy="7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including icons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infographics &amp; images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and illustrations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Stories</a:t>
            </a:r>
            <a:endParaRPr sz="11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883" name="Google Shape;1883;p214"/>
          <p:cNvGrpSpPr/>
          <p:nvPr/>
        </p:nvGrpSpPr>
        <p:grpSpPr>
          <a:xfrm rot="10800000">
            <a:off x="1186886" y="-462275"/>
            <a:ext cx="6899589" cy="6084938"/>
            <a:chOff x="897675" y="-234291"/>
            <a:chExt cx="6899589" cy="6084938"/>
          </a:xfrm>
        </p:grpSpPr>
        <p:sp>
          <p:nvSpPr>
            <p:cNvPr id="1884" name="Google Shape;1884;p214"/>
            <p:cNvSpPr/>
            <p:nvPr/>
          </p:nvSpPr>
          <p:spPr>
            <a:xfrm>
              <a:off x="897675" y="253700"/>
              <a:ext cx="1549226" cy="1522082"/>
            </a:xfrm>
            <a:custGeom>
              <a:rect b="b" l="l" r="r" t="t"/>
              <a:pathLst>
                <a:path extrusionOk="0" h="54056" w="55020">
                  <a:moveTo>
                    <a:pt x="27409" y="22218"/>
                  </a:moveTo>
                  <a:cubicBezTo>
                    <a:pt x="30147" y="22218"/>
                    <a:pt x="32374" y="24397"/>
                    <a:pt x="32374" y="27100"/>
                  </a:cubicBezTo>
                  <a:cubicBezTo>
                    <a:pt x="32374" y="29802"/>
                    <a:pt x="30147" y="31981"/>
                    <a:pt x="27409" y="31981"/>
                  </a:cubicBezTo>
                  <a:cubicBezTo>
                    <a:pt x="24658" y="31981"/>
                    <a:pt x="22432" y="29802"/>
                    <a:pt x="22432" y="27100"/>
                  </a:cubicBezTo>
                  <a:cubicBezTo>
                    <a:pt x="22432" y="24397"/>
                    <a:pt x="24658" y="22218"/>
                    <a:pt x="27409" y="22218"/>
                  </a:cubicBezTo>
                  <a:close/>
                  <a:moveTo>
                    <a:pt x="29099" y="6907"/>
                  </a:moveTo>
                  <a:cubicBezTo>
                    <a:pt x="39708" y="7752"/>
                    <a:pt x="48042" y="16467"/>
                    <a:pt x="48042" y="27100"/>
                  </a:cubicBezTo>
                  <a:cubicBezTo>
                    <a:pt x="48042" y="29767"/>
                    <a:pt x="47507" y="32326"/>
                    <a:pt x="46554" y="34660"/>
                  </a:cubicBezTo>
                  <a:lnTo>
                    <a:pt x="34779" y="28052"/>
                  </a:lnTo>
                  <a:cubicBezTo>
                    <a:pt x="34826" y="27742"/>
                    <a:pt x="34850" y="27421"/>
                    <a:pt x="34850" y="27100"/>
                  </a:cubicBezTo>
                  <a:cubicBezTo>
                    <a:pt x="34850" y="23635"/>
                    <a:pt x="32398" y="20742"/>
                    <a:pt x="29099" y="19980"/>
                  </a:cubicBezTo>
                  <a:lnTo>
                    <a:pt x="29099" y="6907"/>
                  </a:lnTo>
                  <a:close/>
                  <a:moveTo>
                    <a:pt x="26552" y="6847"/>
                  </a:moveTo>
                  <a:lnTo>
                    <a:pt x="26552" y="19837"/>
                  </a:lnTo>
                  <a:cubicBezTo>
                    <a:pt x="22837" y="20253"/>
                    <a:pt x="19955" y="23349"/>
                    <a:pt x="19955" y="27100"/>
                  </a:cubicBezTo>
                  <a:cubicBezTo>
                    <a:pt x="19955" y="27492"/>
                    <a:pt x="20003" y="27873"/>
                    <a:pt x="20063" y="28243"/>
                  </a:cubicBezTo>
                  <a:lnTo>
                    <a:pt x="8323" y="34827"/>
                  </a:lnTo>
                  <a:cubicBezTo>
                    <a:pt x="7323" y="32445"/>
                    <a:pt x="6775" y="29838"/>
                    <a:pt x="6775" y="27100"/>
                  </a:cubicBezTo>
                  <a:cubicBezTo>
                    <a:pt x="6775" y="16193"/>
                    <a:pt x="15550" y="7300"/>
                    <a:pt x="26552" y="6847"/>
                  </a:cubicBezTo>
                  <a:close/>
                  <a:moveTo>
                    <a:pt x="33993" y="30505"/>
                  </a:moveTo>
                  <a:lnTo>
                    <a:pt x="45447" y="36922"/>
                  </a:lnTo>
                  <a:cubicBezTo>
                    <a:pt x="41934" y="43149"/>
                    <a:pt x="35172" y="47364"/>
                    <a:pt x="27409" y="47364"/>
                  </a:cubicBezTo>
                  <a:cubicBezTo>
                    <a:pt x="19705" y="47364"/>
                    <a:pt x="12990" y="43221"/>
                    <a:pt x="9454" y="37077"/>
                  </a:cubicBezTo>
                  <a:lnTo>
                    <a:pt x="20908" y="30660"/>
                  </a:lnTo>
                  <a:cubicBezTo>
                    <a:pt x="22170" y="32898"/>
                    <a:pt x="24611" y="34410"/>
                    <a:pt x="27409" y="34410"/>
                  </a:cubicBezTo>
                  <a:cubicBezTo>
                    <a:pt x="30266" y="34410"/>
                    <a:pt x="32743" y="32826"/>
                    <a:pt x="33993" y="30505"/>
                  </a:cubicBezTo>
                  <a:close/>
                  <a:moveTo>
                    <a:pt x="26325" y="1"/>
                  </a:moveTo>
                  <a:cubicBezTo>
                    <a:pt x="25635" y="1"/>
                    <a:pt x="25063" y="572"/>
                    <a:pt x="25063" y="1275"/>
                  </a:cubicBezTo>
                  <a:lnTo>
                    <a:pt x="25063" y="3263"/>
                  </a:lnTo>
                  <a:cubicBezTo>
                    <a:pt x="25063" y="3382"/>
                    <a:pt x="25087" y="3490"/>
                    <a:pt x="25111" y="3597"/>
                  </a:cubicBezTo>
                  <a:cubicBezTo>
                    <a:pt x="23551" y="3740"/>
                    <a:pt x="22027" y="4037"/>
                    <a:pt x="20551" y="4466"/>
                  </a:cubicBezTo>
                  <a:cubicBezTo>
                    <a:pt x="20539" y="4359"/>
                    <a:pt x="20515" y="4263"/>
                    <a:pt x="20467" y="4156"/>
                  </a:cubicBezTo>
                  <a:lnTo>
                    <a:pt x="19694" y="2311"/>
                  </a:lnTo>
                  <a:cubicBezTo>
                    <a:pt x="19487" y="1826"/>
                    <a:pt x="19016" y="1537"/>
                    <a:pt x="18526" y="1537"/>
                  </a:cubicBezTo>
                  <a:cubicBezTo>
                    <a:pt x="18367" y="1537"/>
                    <a:pt x="18205" y="1568"/>
                    <a:pt x="18050" y="1632"/>
                  </a:cubicBezTo>
                  <a:lnTo>
                    <a:pt x="15872" y="2513"/>
                  </a:lnTo>
                  <a:cubicBezTo>
                    <a:pt x="15217" y="2787"/>
                    <a:pt x="14907" y="3537"/>
                    <a:pt x="15181" y="4180"/>
                  </a:cubicBezTo>
                  <a:lnTo>
                    <a:pt x="15967" y="6037"/>
                  </a:lnTo>
                  <a:cubicBezTo>
                    <a:pt x="16003" y="6121"/>
                    <a:pt x="16050" y="6192"/>
                    <a:pt x="16098" y="6264"/>
                  </a:cubicBezTo>
                  <a:cubicBezTo>
                    <a:pt x="14752" y="6966"/>
                    <a:pt x="13478" y="7800"/>
                    <a:pt x="12300" y="8740"/>
                  </a:cubicBezTo>
                  <a:cubicBezTo>
                    <a:pt x="12252" y="8657"/>
                    <a:pt x="12193" y="8585"/>
                    <a:pt x="12133" y="8526"/>
                  </a:cubicBezTo>
                  <a:lnTo>
                    <a:pt x="10681" y="7097"/>
                  </a:lnTo>
                  <a:cubicBezTo>
                    <a:pt x="10430" y="6853"/>
                    <a:pt x="10109" y="6731"/>
                    <a:pt x="9789" y="6731"/>
                  </a:cubicBezTo>
                  <a:cubicBezTo>
                    <a:pt x="9469" y="6731"/>
                    <a:pt x="9151" y="6853"/>
                    <a:pt x="8906" y="7097"/>
                  </a:cubicBezTo>
                  <a:lnTo>
                    <a:pt x="7252" y="8716"/>
                  </a:lnTo>
                  <a:cubicBezTo>
                    <a:pt x="6740" y="9216"/>
                    <a:pt x="6740" y="10026"/>
                    <a:pt x="7252" y="10526"/>
                  </a:cubicBezTo>
                  <a:lnTo>
                    <a:pt x="8704" y="11955"/>
                  </a:lnTo>
                  <a:cubicBezTo>
                    <a:pt x="8752" y="12002"/>
                    <a:pt x="8799" y="12038"/>
                    <a:pt x="8859" y="12074"/>
                  </a:cubicBezTo>
                  <a:cubicBezTo>
                    <a:pt x="7906" y="13205"/>
                    <a:pt x="7073" y="14431"/>
                    <a:pt x="6347" y="15717"/>
                  </a:cubicBezTo>
                  <a:cubicBezTo>
                    <a:pt x="6287" y="15681"/>
                    <a:pt x="6228" y="15646"/>
                    <a:pt x="6156" y="15622"/>
                  </a:cubicBezTo>
                  <a:lnTo>
                    <a:pt x="4251" y="14836"/>
                  </a:lnTo>
                  <a:cubicBezTo>
                    <a:pt x="4093" y="14772"/>
                    <a:pt x="3929" y="14741"/>
                    <a:pt x="3767" y="14741"/>
                  </a:cubicBezTo>
                  <a:cubicBezTo>
                    <a:pt x="3273" y="14741"/>
                    <a:pt x="2803" y="15027"/>
                    <a:pt x="2596" y="15503"/>
                  </a:cubicBezTo>
                  <a:lnTo>
                    <a:pt x="1703" y="17610"/>
                  </a:lnTo>
                  <a:cubicBezTo>
                    <a:pt x="1429" y="18265"/>
                    <a:pt x="1727" y="19003"/>
                    <a:pt x="2382" y="19277"/>
                  </a:cubicBezTo>
                  <a:lnTo>
                    <a:pt x="4287" y="20063"/>
                  </a:lnTo>
                  <a:cubicBezTo>
                    <a:pt x="4346" y="20087"/>
                    <a:pt x="4394" y="20099"/>
                    <a:pt x="4442" y="20111"/>
                  </a:cubicBezTo>
                  <a:cubicBezTo>
                    <a:pt x="3977" y="21563"/>
                    <a:pt x="3668" y="23087"/>
                    <a:pt x="3501" y="24647"/>
                  </a:cubicBezTo>
                  <a:cubicBezTo>
                    <a:pt x="3453" y="24635"/>
                    <a:pt x="3394" y="24623"/>
                    <a:pt x="3346" y="24623"/>
                  </a:cubicBezTo>
                  <a:lnTo>
                    <a:pt x="1263" y="24623"/>
                  </a:lnTo>
                  <a:cubicBezTo>
                    <a:pt x="572" y="24623"/>
                    <a:pt x="1" y="25195"/>
                    <a:pt x="1" y="25897"/>
                  </a:cubicBezTo>
                  <a:lnTo>
                    <a:pt x="1" y="28171"/>
                  </a:lnTo>
                  <a:cubicBezTo>
                    <a:pt x="1" y="28862"/>
                    <a:pt x="572" y="29433"/>
                    <a:pt x="1263" y="29433"/>
                  </a:cubicBezTo>
                  <a:lnTo>
                    <a:pt x="3346" y="29433"/>
                  </a:lnTo>
                  <a:cubicBezTo>
                    <a:pt x="3394" y="29433"/>
                    <a:pt x="3442" y="29421"/>
                    <a:pt x="3489" y="29421"/>
                  </a:cubicBezTo>
                  <a:cubicBezTo>
                    <a:pt x="3620" y="30719"/>
                    <a:pt x="3858" y="31993"/>
                    <a:pt x="4192" y="33219"/>
                  </a:cubicBezTo>
                  <a:cubicBezTo>
                    <a:pt x="4156" y="33231"/>
                    <a:pt x="4108" y="33231"/>
                    <a:pt x="4073" y="33243"/>
                  </a:cubicBezTo>
                  <a:lnTo>
                    <a:pt x="2132" y="33969"/>
                  </a:lnTo>
                  <a:cubicBezTo>
                    <a:pt x="1477" y="34219"/>
                    <a:pt x="1144" y="34958"/>
                    <a:pt x="1406" y="35613"/>
                  </a:cubicBezTo>
                  <a:lnTo>
                    <a:pt x="2227" y="37744"/>
                  </a:lnTo>
                  <a:cubicBezTo>
                    <a:pt x="2420" y="38248"/>
                    <a:pt x="2895" y="38555"/>
                    <a:pt x="3402" y="38555"/>
                  </a:cubicBezTo>
                  <a:cubicBezTo>
                    <a:pt x="3554" y="38555"/>
                    <a:pt x="3708" y="38527"/>
                    <a:pt x="3858" y="38470"/>
                  </a:cubicBezTo>
                  <a:lnTo>
                    <a:pt x="5787" y="37744"/>
                  </a:lnTo>
                  <a:cubicBezTo>
                    <a:pt x="5835" y="37732"/>
                    <a:pt x="5882" y="37708"/>
                    <a:pt x="5918" y="37684"/>
                  </a:cubicBezTo>
                  <a:cubicBezTo>
                    <a:pt x="6716" y="39244"/>
                    <a:pt x="7680" y="40696"/>
                    <a:pt x="8787" y="42042"/>
                  </a:cubicBezTo>
                  <a:cubicBezTo>
                    <a:pt x="8764" y="42066"/>
                    <a:pt x="8728" y="42078"/>
                    <a:pt x="8704" y="42113"/>
                  </a:cubicBezTo>
                  <a:lnTo>
                    <a:pt x="7252" y="43542"/>
                  </a:lnTo>
                  <a:cubicBezTo>
                    <a:pt x="6740" y="44030"/>
                    <a:pt x="6740" y="44852"/>
                    <a:pt x="7252" y="45340"/>
                  </a:cubicBezTo>
                  <a:lnTo>
                    <a:pt x="8906" y="46971"/>
                  </a:lnTo>
                  <a:cubicBezTo>
                    <a:pt x="9151" y="47209"/>
                    <a:pt x="9469" y="47328"/>
                    <a:pt x="9789" y="47328"/>
                  </a:cubicBezTo>
                  <a:cubicBezTo>
                    <a:pt x="10109" y="47328"/>
                    <a:pt x="10430" y="47209"/>
                    <a:pt x="10681" y="46971"/>
                  </a:cubicBezTo>
                  <a:lnTo>
                    <a:pt x="12133" y="45542"/>
                  </a:lnTo>
                  <a:cubicBezTo>
                    <a:pt x="12169" y="45495"/>
                    <a:pt x="12205" y="45459"/>
                    <a:pt x="12240" y="45411"/>
                  </a:cubicBezTo>
                  <a:cubicBezTo>
                    <a:pt x="13276" y="46245"/>
                    <a:pt x="14395" y="46995"/>
                    <a:pt x="15574" y="47650"/>
                  </a:cubicBezTo>
                  <a:cubicBezTo>
                    <a:pt x="15550" y="47685"/>
                    <a:pt x="15526" y="47733"/>
                    <a:pt x="15503" y="47769"/>
                  </a:cubicBezTo>
                  <a:lnTo>
                    <a:pt x="14681" y="49602"/>
                  </a:lnTo>
                  <a:cubicBezTo>
                    <a:pt x="14383" y="50245"/>
                    <a:pt x="14681" y="51007"/>
                    <a:pt x="15324" y="51281"/>
                  </a:cubicBezTo>
                  <a:lnTo>
                    <a:pt x="17479" y="52222"/>
                  </a:lnTo>
                  <a:cubicBezTo>
                    <a:pt x="17641" y="52292"/>
                    <a:pt x="17811" y="52326"/>
                    <a:pt x="17978" y="52326"/>
                  </a:cubicBezTo>
                  <a:cubicBezTo>
                    <a:pt x="18460" y="52326"/>
                    <a:pt x="18922" y="52047"/>
                    <a:pt x="19134" y="51579"/>
                  </a:cubicBezTo>
                  <a:lnTo>
                    <a:pt x="19967" y="49745"/>
                  </a:lnTo>
                  <a:cubicBezTo>
                    <a:pt x="19991" y="49686"/>
                    <a:pt x="20003" y="49626"/>
                    <a:pt x="20027" y="49567"/>
                  </a:cubicBezTo>
                  <a:cubicBezTo>
                    <a:pt x="21646" y="50079"/>
                    <a:pt x="23337" y="50436"/>
                    <a:pt x="25087" y="50602"/>
                  </a:cubicBezTo>
                  <a:cubicBezTo>
                    <a:pt x="25075" y="50662"/>
                    <a:pt x="25063" y="50722"/>
                    <a:pt x="25063" y="50793"/>
                  </a:cubicBezTo>
                  <a:lnTo>
                    <a:pt x="25063" y="52793"/>
                  </a:lnTo>
                  <a:cubicBezTo>
                    <a:pt x="25063" y="53484"/>
                    <a:pt x="25635" y="54055"/>
                    <a:pt x="26325" y="54055"/>
                  </a:cubicBezTo>
                  <a:lnTo>
                    <a:pt x="28695" y="54055"/>
                  </a:lnTo>
                  <a:cubicBezTo>
                    <a:pt x="29397" y="54055"/>
                    <a:pt x="29957" y="53484"/>
                    <a:pt x="29957" y="52793"/>
                  </a:cubicBezTo>
                  <a:lnTo>
                    <a:pt x="29957" y="50793"/>
                  </a:lnTo>
                  <a:cubicBezTo>
                    <a:pt x="29957" y="50722"/>
                    <a:pt x="29945" y="50650"/>
                    <a:pt x="29933" y="50579"/>
                  </a:cubicBezTo>
                  <a:cubicBezTo>
                    <a:pt x="31505" y="50424"/>
                    <a:pt x="33017" y="50114"/>
                    <a:pt x="34481" y="49674"/>
                  </a:cubicBezTo>
                  <a:cubicBezTo>
                    <a:pt x="34493" y="49745"/>
                    <a:pt x="34517" y="49829"/>
                    <a:pt x="34553" y="49900"/>
                  </a:cubicBezTo>
                  <a:lnTo>
                    <a:pt x="35338" y="51757"/>
                  </a:lnTo>
                  <a:cubicBezTo>
                    <a:pt x="35537" y="52236"/>
                    <a:pt x="36009" y="52529"/>
                    <a:pt x="36506" y="52529"/>
                  </a:cubicBezTo>
                  <a:cubicBezTo>
                    <a:pt x="36665" y="52529"/>
                    <a:pt x="36826" y="52499"/>
                    <a:pt x="36981" y="52436"/>
                  </a:cubicBezTo>
                  <a:lnTo>
                    <a:pt x="39148" y="51543"/>
                  </a:lnTo>
                  <a:cubicBezTo>
                    <a:pt x="39803" y="51281"/>
                    <a:pt x="40113" y="50531"/>
                    <a:pt x="39839" y="49876"/>
                  </a:cubicBezTo>
                  <a:lnTo>
                    <a:pt x="39053" y="48031"/>
                  </a:lnTo>
                  <a:cubicBezTo>
                    <a:pt x="39029" y="47959"/>
                    <a:pt x="38982" y="47888"/>
                    <a:pt x="38946" y="47816"/>
                  </a:cubicBezTo>
                  <a:cubicBezTo>
                    <a:pt x="40279" y="47102"/>
                    <a:pt x="41542" y="46257"/>
                    <a:pt x="42708" y="45304"/>
                  </a:cubicBezTo>
                  <a:cubicBezTo>
                    <a:pt x="42768" y="45388"/>
                    <a:pt x="42827" y="45471"/>
                    <a:pt x="42899" y="45542"/>
                  </a:cubicBezTo>
                  <a:lnTo>
                    <a:pt x="44351" y="46971"/>
                  </a:lnTo>
                  <a:cubicBezTo>
                    <a:pt x="44595" y="47209"/>
                    <a:pt x="44914" y="47328"/>
                    <a:pt x="45234" y="47328"/>
                  </a:cubicBezTo>
                  <a:cubicBezTo>
                    <a:pt x="45554" y="47328"/>
                    <a:pt x="45875" y="47209"/>
                    <a:pt x="46125" y="46971"/>
                  </a:cubicBezTo>
                  <a:lnTo>
                    <a:pt x="47780" y="45340"/>
                  </a:lnTo>
                  <a:cubicBezTo>
                    <a:pt x="48280" y="44852"/>
                    <a:pt x="48280" y="44030"/>
                    <a:pt x="47780" y="43542"/>
                  </a:cubicBezTo>
                  <a:lnTo>
                    <a:pt x="46328" y="42113"/>
                  </a:lnTo>
                  <a:cubicBezTo>
                    <a:pt x="46256" y="42042"/>
                    <a:pt x="46173" y="41982"/>
                    <a:pt x="46102" y="41935"/>
                  </a:cubicBezTo>
                  <a:cubicBezTo>
                    <a:pt x="47042" y="40792"/>
                    <a:pt x="47876" y="39577"/>
                    <a:pt x="48590" y="38268"/>
                  </a:cubicBezTo>
                  <a:cubicBezTo>
                    <a:pt x="48673" y="38339"/>
                    <a:pt x="48769" y="38399"/>
                    <a:pt x="48864" y="38434"/>
                  </a:cubicBezTo>
                  <a:lnTo>
                    <a:pt x="50781" y="39232"/>
                  </a:lnTo>
                  <a:cubicBezTo>
                    <a:pt x="50939" y="39296"/>
                    <a:pt x="51102" y="39327"/>
                    <a:pt x="51262" y="39327"/>
                  </a:cubicBezTo>
                  <a:cubicBezTo>
                    <a:pt x="51753" y="39327"/>
                    <a:pt x="52217" y="39038"/>
                    <a:pt x="52424" y="38553"/>
                  </a:cubicBezTo>
                  <a:lnTo>
                    <a:pt x="53329" y="36446"/>
                  </a:lnTo>
                  <a:cubicBezTo>
                    <a:pt x="53603" y="35803"/>
                    <a:pt x="53293" y="35053"/>
                    <a:pt x="52638" y="34779"/>
                  </a:cubicBezTo>
                  <a:lnTo>
                    <a:pt x="50733" y="33993"/>
                  </a:lnTo>
                  <a:cubicBezTo>
                    <a:pt x="50626" y="33958"/>
                    <a:pt x="50531" y="33934"/>
                    <a:pt x="50424" y="33922"/>
                  </a:cubicBezTo>
                  <a:cubicBezTo>
                    <a:pt x="50864" y="32457"/>
                    <a:pt x="51174" y="30945"/>
                    <a:pt x="51328" y="29374"/>
                  </a:cubicBezTo>
                  <a:cubicBezTo>
                    <a:pt x="51436" y="29409"/>
                    <a:pt x="51555" y="29433"/>
                    <a:pt x="51674" y="29433"/>
                  </a:cubicBezTo>
                  <a:lnTo>
                    <a:pt x="53757" y="29433"/>
                  </a:lnTo>
                  <a:cubicBezTo>
                    <a:pt x="54460" y="29433"/>
                    <a:pt x="55019" y="28862"/>
                    <a:pt x="55019" y="28171"/>
                  </a:cubicBezTo>
                  <a:lnTo>
                    <a:pt x="55019" y="25897"/>
                  </a:lnTo>
                  <a:cubicBezTo>
                    <a:pt x="55019" y="25195"/>
                    <a:pt x="54460" y="24623"/>
                    <a:pt x="53757" y="24623"/>
                  </a:cubicBezTo>
                  <a:lnTo>
                    <a:pt x="51674" y="24623"/>
                  </a:lnTo>
                  <a:cubicBezTo>
                    <a:pt x="51555" y="24623"/>
                    <a:pt x="51436" y="24647"/>
                    <a:pt x="51317" y="24683"/>
                  </a:cubicBezTo>
                  <a:cubicBezTo>
                    <a:pt x="51186" y="23385"/>
                    <a:pt x="50936" y="22111"/>
                    <a:pt x="50590" y="20885"/>
                  </a:cubicBezTo>
                  <a:cubicBezTo>
                    <a:pt x="50709" y="20873"/>
                    <a:pt x="50828" y="20861"/>
                    <a:pt x="50947" y="20813"/>
                  </a:cubicBezTo>
                  <a:lnTo>
                    <a:pt x="52888" y="20087"/>
                  </a:lnTo>
                  <a:cubicBezTo>
                    <a:pt x="53543" y="19837"/>
                    <a:pt x="53876" y="19099"/>
                    <a:pt x="53626" y="18444"/>
                  </a:cubicBezTo>
                  <a:lnTo>
                    <a:pt x="52793" y="16313"/>
                  </a:lnTo>
                  <a:cubicBezTo>
                    <a:pt x="52599" y="15813"/>
                    <a:pt x="52117" y="15508"/>
                    <a:pt x="51611" y="15508"/>
                  </a:cubicBezTo>
                  <a:cubicBezTo>
                    <a:pt x="51465" y="15508"/>
                    <a:pt x="51317" y="15533"/>
                    <a:pt x="51174" y="15586"/>
                  </a:cubicBezTo>
                  <a:lnTo>
                    <a:pt x="49233" y="16313"/>
                  </a:lnTo>
                  <a:cubicBezTo>
                    <a:pt x="49102" y="16360"/>
                    <a:pt x="48995" y="16432"/>
                    <a:pt x="48888" y="16515"/>
                  </a:cubicBezTo>
                  <a:cubicBezTo>
                    <a:pt x="48090" y="14955"/>
                    <a:pt x="47126" y="13503"/>
                    <a:pt x="46018" y="12169"/>
                  </a:cubicBezTo>
                  <a:cubicBezTo>
                    <a:pt x="46125" y="12110"/>
                    <a:pt x="46233" y="12038"/>
                    <a:pt x="46328" y="11955"/>
                  </a:cubicBezTo>
                  <a:lnTo>
                    <a:pt x="47780" y="10526"/>
                  </a:lnTo>
                  <a:cubicBezTo>
                    <a:pt x="48280" y="10026"/>
                    <a:pt x="48280" y="9216"/>
                    <a:pt x="47780" y="8716"/>
                  </a:cubicBezTo>
                  <a:lnTo>
                    <a:pt x="46125" y="7097"/>
                  </a:lnTo>
                  <a:cubicBezTo>
                    <a:pt x="45875" y="6853"/>
                    <a:pt x="45554" y="6731"/>
                    <a:pt x="45234" y="6731"/>
                  </a:cubicBezTo>
                  <a:cubicBezTo>
                    <a:pt x="44914" y="6731"/>
                    <a:pt x="44595" y="6853"/>
                    <a:pt x="44351" y="7097"/>
                  </a:cubicBezTo>
                  <a:lnTo>
                    <a:pt x="42899" y="8526"/>
                  </a:lnTo>
                  <a:cubicBezTo>
                    <a:pt x="42792" y="8621"/>
                    <a:pt x="42720" y="8728"/>
                    <a:pt x="42661" y="8847"/>
                  </a:cubicBezTo>
                  <a:cubicBezTo>
                    <a:pt x="41613" y="8014"/>
                    <a:pt x="40494" y="7252"/>
                    <a:pt x="39315" y="6597"/>
                  </a:cubicBezTo>
                  <a:cubicBezTo>
                    <a:pt x="39398" y="6502"/>
                    <a:pt x="39470" y="6407"/>
                    <a:pt x="39517" y="6287"/>
                  </a:cubicBezTo>
                  <a:lnTo>
                    <a:pt x="40351" y="4454"/>
                  </a:lnTo>
                  <a:cubicBezTo>
                    <a:pt x="40637" y="3811"/>
                    <a:pt x="40339" y="3061"/>
                    <a:pt x="39696" y="2775"/>
                  </a:cubicBezTo>
                  <a:lnTo>
                    <a:pt x="37541" y="1835"/>
                  </a:lnTo>
                  <a:cubicBezTo>
                    <a:pt x="37379" y="1764"/>
                    <a:pt x="37209" y="1731"/>
                    <a:pt x="37042" y="1731"/>
                  </a:cubicBezTo>
                  <a:cubicBezTo>
                    <a:pt x="36560" y="1731"/>
                    <a:pt x="36098" y="2009"/>
                    <a:pt x="35886" y="2477"/>
                  </a:cubicBezTo>
                  <a:lnTo>
                    <a:pt x="35065" y="4311"/>
                  </a:lnTo>
                  <a:cubicBezTo>
                    <a:pt x="35005" y="4430"/>
                    <a:pt x="34981" y="4561"/>
                    <a:pt x="34969" y="4692"/>
                  </a:cubicBezTo>
                  <a:cubicBezTo>
                    <a:pt x="33350" y="4156"/>
                    <a:pt x="31659" y="3787"/>
                    <a:pt x="29909" y="3620"/>
                  </a:cubicBezTo>
                  <a:cubicBezTo>
                    <a:pt x="29933" y="3501"/>
                    <a:pt x="29957" y="3394"/>
                    <a:pt x="29957" y="3263"/>
                  </a:cubicBezTo>
                  <a:lnTo>
                    <a:pt x="29957" y="1275"/>
                  </a:lnTo>
                  <a:cubicBezTo>
                    <a:pt x="29957" y="572"/>
                    <a:pt x="29397" y="1"/>
                    <a:pt x="28695" y="1"/>
                  </a:cubicBezTo>
                  <a:close/>
                </a:path>
              </a:pathLst>
            </a:custGeom>
            <a:solidFill>
              <a:schemeClr val="accent1">
                <a:alpha val="352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214"/>
            <p:cNvSpPr/>
            <p:nvPr/>
          </p:nvSpPr>
          <p:spPr>
            <a:xfrm rot="-5690340">
              <a:off x="2490991" y="-190202"/>
              <a:ext cx="1091417" cy="1091417"/>
            </a:xfrm>
            <a:custGeom>
              <a:rect b="b" l="l" r="r" t="t"/>
              <a:pathLst>
                <a:path extrusionOk="0" h="7395" w="7395">
                  <a:moveTo>
                    <a:pt x="3691" y="1370"/>
                  </a:moveTo>
                  <a:cubicBezTo>
                    <a:pt x="4037" y="1370"/>
                    <a:pt x="4322" y="1655"/>
                    <a:pt x="4322" y="2001"/>
                  </a:cubicBezTo>
                  <a:cubicBezTo>
                    <a:pt x="4322" y="2358"/>
                    <a:pt x="4037" y="2644"/>
                    <a:pt x="3691" y="2644"/>
                  </a:cubicBezTo>
                  <a:cubicBezTo>
                    <a:pt x="3334" y="2644"/>
                    <a:pt x="3048" y="2358"/>
                    <a:pt x="3048" y="2001"/>
                  </a:cubicBezTo>
                  <a:cubicBezTo>
                    <a:pt x="3048" y="1655"/>
                    <a:pt x="3334" y="1370"/>
                    <a:pt x="3691" y="1370"/>
                  </a:cubicBezTo>
                  <a:close/>
                  <a:moveTo>
                    <a:pt x="1917" y="3132"/>
                  </a:moveTo>
                  <a:cubicBezTo>
                    <a:pt x="2275" y="3132"/>
                    <a:pt x="2560" y="3417"/>
                    <a:pt x="2560" y="3775"/>
                  </a:cubicBezTo>
                  <a:cubicBezTo>
                    <a:pt x="2560" y="4120"/>
                    <a:pt x="2275" y="4406"/>
                    <a:pt x="1917" y="4406"/>
                  </a:cubicBezTo>
                  <a:cubicBezTo>
                    <a:pt x="1572" y="4406"/>
                    <a:pt x="1286" y="4120"/>
                    <a:pt x="1286" y="3775"/>
                  </a:cubicBezTo>
                  <a:cubicBezTo>
                    <a:pt x="1286" y="3417"/>
                    <a:pt x="1572" y="3132"/>
                    <a:pt x="1917" y="3132"/>
                  </a:cubicBezTo>
                  <a:close/>
                  <a:moveTo>
                    <a:pt x="3703" y="3132"/>
                  </a:moveTo>
                  <a:cubicBezTo>
                    <a:pt x="4049" y="3132"/>
                    <a:pt x="4334" y="3417"/>
                    <a:pt x="4334" y="3775"/>
                  </a:cubicBezTo>
                  <a:cubicBezTo>
                    <a:pt x="4334" y="4120"/>
                    <a:pt x="4049" y="4406"/>
                    <a:pt x="3703" y="4406"/>
                  </a:cubicBezTo>
                  <a:cubicBezTo>
                    <a:pt x="3346" y="4406"/>
                    <a:pt x="3060" y="4120"/>
                    <a:pt x="3060" y="3775"/>
                  </a:cubicBezTo>
                  <a:cubicBezTo>
                    <a:pt x="3060" y="3417"/>
                    <a:pt x="3346" y="3132"/>
                    <a:pt x="3703" y="3132"/>
                  </a:cubicBezTo>
                  <a:close/>
                  <a:moveTo>
                    <a:pt x="5454" y="3132"/>
                  </a:moveTo>
                  <a:cubicBezTo>
                    <a:pt x="5799" y="3132"/>
                    <a:pt x="6085" y="3417"/>
                    <a:pt x="6085" y="3775"/>
                  </a:cubicBezTo>
                  <a:cubicBezTo>
                    <a:pt x="6085" y="4120"/>
                    <a:pt x="5799" y="4406"/>
                    <a:pt x="5454" y="4406"/>
                  </a:cubicBezTo>
                  <a:cubicBezTo>
                    <a:pt x="5096" y="4406"/>
                    <a:pt x="4811" y="4120"/>
                    <a:pt x="4811" y="3775"/>
                  </a:cubicBezTo>
                  <a:cubicBezTo>
                    <a:pt x="4811" y="3417"/>
                    <a:pt x="5096" y="3132"/>
                    <a:pt x="5454" y="3132"/>
                  </a:cubicBezTo>
                  <a:close/>
                  <a:moveTo>
                    <a:pt x="3691" y="4894"/>
                  </a:moveTo>
                  <a:cubicBezTo>
                    <a:pt x="4037" y="4894"/>
                    <a:pt x="4322" y="5180"/>
                    <a:pt x="4322" y="5537"/>
                  </a:cubicBezTo>
                  <a:cubicBezTo>
                    <a:pt x="4322" y="5882"/>
                    <a:pt x="4037" y="6168"/>
                    <a:pt x="3691" y="6168"/>
                  </a:cubicBezTo>
                  <a:cubicBezTo>
                    <a:pt x="3334" y="6168"/>
                    <a:pt x="3048" y="5882"/>
                    <a:pt x="3048" y="5537"/>
                  </a:cubicBezTo>
                  <a:cubicBezTo>
                    <a:pt x="3048" y="5180"/>
                    <a:pt x="3334" y="4894"/>
                    <a:pt x="3691" y="4894"/>
                  </a:cubicBezTo>
                  <a:close/>
                  <a:moveTo>
                    <a:pt x="3549" y="0"/>
                  </a:moveTo>
                  <a:cubicBezTo>
                    <a:pt x="3453" y="0"/>
                    <a:pt x="3370" y="84"/>
                    <a:pt x="3370" y="179"/>
                  </a:cubicBezTo>
                  <a:lnTo>
                    <a:pt x="3370" y="453"/>
                  </a:lnTo>
                  <a:cubicBezTo>
                    <a:pt x="3370" y="465"/>
                    <a:pt x="3370" y="477"/>
                    <a:pt x="3382" y="500"/>
                  </a:cubicBezTo>
                  <a:cubicBezTo>
                    <a:pt x="3168" y="512"/>
                    <a:pt x="2965" y="560"/>
                    <a:pt x="2763" y="620"/>
                  </a:cubicBezTo>
                  <a:cubicBezTo>
                    <a:pt x="2763" y="596"/>
                    <a:pt x="2763" y="584"/>
                    <a:pt x="2751" y="572"/>
                  </a:cubicBezTo>
                  <a:lnTo>
                    <a:pt x="2644" y="322"/>
                  </a:lnTo>
                  <a:cubicBezTo>
                    <a:pt x="2617" y="251"/>
                    <a:pt x="2557" y="213"/>
                    <a:pt x="2494" y="213"/>
                  </a:cubicBezTo>
                  <a:cubicBezTo>
                    <a:pt x="2473" y="213"/>
                    <a:pt x="2451" y="217"/>
                    <a:pt x="2429" y="227"/>
                  </a:cubicBezTo>
                  <a:lnTo>
                    <a:pt x="2132" y="346"/>
                  </a:lnTo>
                  <a:cubicBezTo>
                    <a:pt x="2048" y="381"/>
                    <a:pt x="2001" y="489"/>
                    <a:pt x="2048" y="572"/>
                  </a:cubicBezTo>
                  <a:lnTo>
                    <a:pt x="2144" y="822"/>
                  </a:lnTo>
                  <a:cubicBezTo>
                    <a:pt x="2156" y="834"/>
                    <a:pt x="2156" y="846"/>
                    <a:pt x="2167" y="858"/>
                  </a:cubicBezTo>
                  <a:cubicBezTo>
                    <a:pt x="1989" y="953"/>
                    <a:pt x="1810" y="1072"/>
                    <a:pt x="1655" y="1203"/>
                  </a:cubicBezTo>
                  <a:cubicBezTo>
                    <a:pt x="1655" y="1191"/>
                    <a:pt x="1644" y="1179"/>
                    <a:pt x="1632" y="1167"/>
                  </a:cubicBezTo>
                  <a:lnTo>
                    <a:pt x="1441" y="977"/>
                  </a:lnTo>
                  <a:cubicBezTo>
                    <a:pt x="1405" y="941"/>
                    <a:pt x="1361" y="923"/>
                    <a:pt x="1316" y="923"/>
                  </a:cubicBezTo>
                  <a:cubicBezTo>
                    <a:pt x="1271" y="923"/>
                    <a:pt x="1227" y="941"/>
                    <a:pt x="1191" y="977"/>
                  </a:cubicBezTo>
                  <a:lnTo>
                    <a:pt x="977" y="1203"/>
                  </a:lnTo>
                  <a:cubicBezTo>
                    <a:pt x="905" y="1262"/>
                    <a:pt x="905" y="1370"/>
                    <a:pt x="977" y="1441"/>
                  </a:cubicBezTo>
                  <a:lnTo>
                    <a:pt x="1167" y="1632"/>
                  </a:lnTo>
                  <a:cubicBezTo>
                    <a:pt x="1179" y="1643"/>
                    <a:pt x="1191" y="1643"/>
                    <a:pt x="1191" y="1655"/>
                  </a:cubicBezTo>
                  <a:cubicBezTo>
                    <a:pt x="1072" y="1810"/>
                    <a:pt x="953" y="1977"/>
                    <a:pt x="858" y="2155"/>
                  </a:cubicBezTo>
                  <a:cubicBezTo>
                    <a:pt x="846" y="2144"/>
                    <a:pt x="834" y="2144"/>
                    <a:pt x="834" y="2144"/>
                  </a:cubicBezTo>
                  <a:lnTo>
                    <a:pt x="572" y="2036"/>
                  </a:lnTo>
                  <a:cubicBezTo>
                    <a:pt x="551" y="2027"/>
                    <a:pt x="529" y="2023"/>
                    <a:pt x="507" y="2023"/>
                  </a:cubicBezTo>
                  <a:cubicBezTo>
                    <a:pt x="443" y="2023"/>
                    <a:pt x="381" y="2061"/>
                    <a:pt x="346" y="2132"/>
                  </a:cubicBezTo>
                  <a:lnTo>
                    <a:pt x="227" y="2417"/>
                  </a:lnTo>
                  <a:cubicBezTo>
                    <a:pt x="191" y="2501"/>
                    <a:pt x="239" y="2608"/>
                    <a:pt x="322" y="2644"/>
                  </a:cubicBezTo>
                  <a:lnTo>
                    <a:pt x="572" y="2751"/>
                  </a:lnTo>
                  <a:lnTo>
                    <a:pt x="596" y="2751"/>
                  </a:lnTo>
                  <a:cubicBezTo>
                    <a:pt x="536" y="2953"/>
                    <a:pt x="501" y="3156"/>
                    <a:pt x="477" y="3370"/>
                  </a:cubicBezTo>
                  <a:lnTo>
                    <a:pt x="179" y="3370"/>
                  </a:lnTo>
                  <a:cubicBezTo>
                    <a:pt x="84" y="3370"/>
                    <a:pt x="0" y="3453"/>
                    <a:pt x="0" y="3548"/>
                  </a:cubicBezTo>
                  <a:lnTo>
                    <a:pt x="0" y="3858"/>
                  </a:lnTo>
                  <a:cubicBezTo>
                    <a:pt x="0" y="3953"/>
                    <a:pt x="84" y="4025"/>
                    <a:pt x="179" y="4025"/>
                  </a:cubicBezTo>
                  <a:lnTo>
                    <a:pt x="477" y="4025"/>
                  </a:lnTo>
                  <a:cubicBezTo>
                    <a:pt x="489" y="4203"/>
                    <a:pt x="524" y="4382"/>
                    <a:pt x="560" y="4549"/>
                  </a:cubicBezTo>
                  <a:lnTo>
                    <a:pt x="548" y="4549"/>
                  </a:lnTo>
                  <a:lnTo>
                    <a:pt x="286" y="4656"/>
                  </a:lnTo>
                  <a:cubicBezTo>
                    <a:pt x="203" y="4691"/>
                    <a:pt x="155" y="4787"/>
                    <a:pt x="191" y="4870"/>
                  </a:cubicBezTo>
                  <a:lnTo>
                    <a:pt x="298" y="5168"/>
                  </a:lnTo>
                  <a:cubicBezTo>
                    <a:pt x="326" y="5232"/>
                    <a:pt x="389" y="5275"/>
                    <a:pt x="460" y="5275"/>
                  </a:cubicBezTo>
                  <a:cubicBezTo>
                    <a:pt x="481" y="5275"/>
                    <a:pt x="503" y="5271"/>
                    <a:pt x="524" y="5263"/>
                  </a:cubicBezTo>
                  <a:lnTo>
                    <a:pt x="786" y="5168"/>
                  </a:lnTo>
                  <a:cubicBezTo>
                    <a:pt x="786" y="5168"/>
                    <a:pt x="798" y="5168"/>
                    <a:pt x="798" y="5156"/>
                  </a:cubicBezTo>
                  <a:cubicBezTo>
                    <a:pt x="905" y="5370"/>
                    <a:pt x="1036" y="5573"/>
                    <a:pt x="1179" y="5751"/>
                  </a:cubicBezTo>
                  <a:cubicBezTo>
                    <a:pt x="1179" y="5763"/>
                    <a:pt x="1179" y="5763"/>
                    <a:pt x="1167" y="5763"/>
                  </a:cubicBezTo>
                  <a:lnTo>
                    <a:pt x="977" y="5965"/>
                  </a:lnTo>
                  <a:cubicBezTo>
                    <a:pt x="905" y="6025"/>
                    <a:pt x="905" y="6132"/>
                    <a:pt x="977" y="6204"/>
                  </a:cubicBezTo>
                  <a:lnTo>
                    <a:pt x="1191" y="6430"/>
                  </a:lnTo>
                  <a:cubicBezTo>
                    <a:pt x="1227" y="6460"/>
                    <a:pt x="1271" y="6474"/>
                    <a:pt x="1316" y="6474"/>
                  </a:cubicBezTo>
                  <a:cubicBezTo>
                    <a:pt x="1361" y="6474"/>
                    <a:pt x="1405" y="6460"/>
                    <a:pt x="1441" y="6430"/>
                  </a:cubicBezTo>
                  <a:lnTo>
                    <a:pt x="1632" y="6227"/>
                  </a:lnTo>
                  <a:cubicBezTo>
                    <a:pt x="1644" y="6227"/>
                    <a:pt x="1644" y="6227"/>
                    <a:pt x="1644" y="6215"/>
                  </a:cubicBezTo>
                  <a:cubicBezTo>
                    <a:pt x="1786" y="6335"/>
                    <a:pt x="1941" y="6430"/>
                    <a:pt x="2096" y="6525"/>
                  </a:cubicBezTo>
                  <a:cubicBezTo>
                    <a:pt x="2096" y="6525"/>
                    <a:pt x="2084" y="6537"/>
                    <a:pt x="2084" y="6537"/>
                  </a:cubicBezTo>
                  <a:lnTo>
                    <a:pt x="1977" y="6799"/>
                  </a:lnTo>
                  <a:cubicBezTo>
                    <a:pt x="1941" y="6882"/>
                    <a:pt x="1977" y="6977"/>
                    <a:pt x="2060" y="7025"/>
                  </a:cubicBezTo>
                  <a:lnTo>
                    <a:pt x="2346" y="7144"/>
                  </a:lnTo>
                  <a:cubicBezTo>
                    <a:pt x="2371" y="7153"/>
                    <a:pt x="2396" y="7158"/>
                    <a:pt x="2420" y="7158"/>
                  </a:cubicBezTo>
                  <a:cubicBezTo>
                    <a:pt x="2487" y="7158"/>
                    <a:pt x="2546" y="7122"/>
                    <a:pt x="2572" y="7061"/>
                  </a:cubicBezTo>
                  <a:lnTo>
                    <a:pt x="2691" y="6811"/>
                  </a:lnTo>
                  <a:cubicBezTo>
                    <a:pt x="2691" y="6799"/>
                    <a:pt x="2691" y="6787"/>
                    <a:pt x="2691" y="6787"/>
                  </a:cubicBezTo>
                  <a:cubicBezTo>
                    <a:pt x="2918" y="6858"/>
                    <a:pt x="3144" y="6906"/>
                    <a:pt x="3370" y="6930"/>
                  </a:cubicBezTo>
                  <a:cubicBezTo>
                    <a:pt x="3370" y="6930"/>
                    <a:pt x="3370" y="6942"/>
                    <a:pt x="3370" y="6954"/>
                  </a:cubicBezTo>
                  <a:lnTo>
                    <a:pt x="3370" y="7227"/>
                  </a:lnTo>
                  <a:cubicBezTo>
                    <a:pt x="3370" y="7323"/>
                    <a:pt x="3453" y="7394"/>
                    <a:pt x="3549" y="7394"/>
                  </a:cubicBezTo>
                  <a:lnTo>
                    <a:pt x="3858" y="7394"/>
                  </a:lnTo>
                  <a:cubicBezTo>
                    <a:pt x="3953" y="7394"/>
                    <a:pt x="4025" y="7323"/>
                    <a:pt x="4025" y="7227"/>
                  </a:cubicBezTo>
                  <a:lnTo>
                    <a:pt x="4025" y="6954"/>
                  </a:lnTo>
                  <a:cubicBezTo>
                    <a:pt x="4025" y="6942"/>
                    <a:pt x="4025" y="6930"/>
                    <a:pt x="4025" y="6918"/>
                  </a:cubicBezTo>
                  <a:cubicBezTo>
                    <a:pt x="4239" y="6906"/>
                    <a:pt x="4442" y="6858"/>
                    <a:pt x="4632" y="6799"/>
                  </a:cubicBezTo>
                  <a:cubicBezTo>
                    <a:pt x="4644" y="6811"/>
                    <a:pt x="4644" y="6823"/>
                    <a:pt x="4644" y="6823"/>
                  </a:cubicBezTo>
                  <a:lnTo>
                    <a:pt x="4751" y="7085"/>
                  </a:lnTo>
                  <a:cubicBezTo>
                    <a:pt x="4779" y="7149"/>
                    <a:pt x="4849" y="7192"/>
                    <a:pt x="4917" y="7192"/>
                  </a:cubicBezTo>
                  <a:cubicBezTo>
                    <a:pt x="4938" y="7192"/>
                    <a:pt x="4958" y="7188"/>
                    <a:pt x="4977" y="7180"/>
                  </a:cubicBezTo>
                  <a:lnTo>
                    <a:pt x="5263" y="7061"/>
                  </a:lnTo>
                  <a:cubicBezTo>
                    <a:pt x="5358" y="7013"/>
                    <a:pt x="5394" y="6918"/>
                    <a:pt x="5358" y="6835"/>
                  </a:cubicBezTo>
                  <a:lnTo>
                    <a:pt x="5251" y="6573"/>
                  </a:lnTo>
                  <a:cubicBezTo>
                    <a:pt x="5251" y="6561"/>
                    <a:pt x="5239" y="6561"/>
                    <a:pt x="5239" y="6549"/>
                  </a:cubicBezTo>
                  <a:cubicBezTo>
                    <a:pt x="5418" y="6442"/>
                    <a:pt x="5585" y="6335"/>
                    <a:pt x="5739" y="6204"/>
                  </a:cubicBezTo>
                  <a:cubicBezTo>
                    <a:pt x="5751" y="6215"/>
                    <a:pt x="5763" y="6227"/>
                    <a:pt x="5763" y="6227"/>
                  </a:cubicBezTo>
                  <a:lnTo>
                    <a:pt x="5966" y="6430"/>
                  </a:lnTo>
                  <a:cubicBezTo>
                    <a:pt x="5995" y="6460"/>
                    <a:pt x="6037" y="6474"/>
                    <a:pt x="6080" y="6474"/>
                  </a:cubicBezTo>
                  <a:cubicBezTo>
                    <a:pt x="6123" y="6474"/>
                    <a:pt x="6168" y="6460"/>
                    <a:pt x="6204" y="6430"/>
                  </a:cubicBezTo>
                  <a:lnTo>
                    <a:pt x="6430" y="6204"/>
                  </a:lnTo>
                  <a:cubicBezTo>
                    <a:pt x="6489" y="6144"/>
                    <a:pt x="6489" y="6025"/>
                    <a:pt x="6430" y="5965"/>
                  </a:cubicBezTo>
                  <a:lnTo>
                    <a:pt x="6227" y="5763"/>
                  </a:lnTo>
                  <a:cubicBezTo>
                    <a:pt x="6216" y="5751"/>
                    <a:pt x="6216" y="5751"/>
                    <a:pt x="6204" y="5739"/>
                  </a:cubicBezTo>
                  <a:cubicBezTo>
                    <a:pt x="6323" y="5584"/>
                    <a:pt x="6442" y="5418"/>
                    <a:pt x="6537" y="5239"/>
                  </a:cubicBezTo>
                  <a:cubicBezTo>
                    <a:pt x="6549" y="5251"/>
                    <a:pt x="6561" y="5251"/>
                    <a:pt x="6573" y="5263"/>
                  </a:cubicBezTo>
                  <a:lnTo>
                    <a:pt x="6823" y="5370"/>
                  </a:lnTo>
                  <a:cubicBezTo>
                    <a:pt x="6847" y="5379"/>
                    <a:pt x="6871" y="5384"/>
                    <a:pt x="6895" y="5384"/>
                  </a:cubicBezTo>
                  <a:cubicBezTo>
                    <a:pt x="6963" y="5384"/>
                    <a:pt x="7022" y="5346"/>
                    <a:pt x="7049" y="5275"/>
                  </a:cubicBezTo>
                  <a:lnTo>
                    <a:pt x="7168" y="4989"/>
                  </a:lnTo>
                  <a:cubicBezTo>
                    <a:pt x="7204" y="4906"/>
                    <a:pt x="7168" y="4799"/>
                    <a:pt x="7085" y="4763"/>
                  </a:cubicBezTo>
                  <a:lnTo>
                    <a:pt x="6823" y="4656"/>
                  </a:lnTo>
                  <a:cubicBezTo>
                    <a:pt x="6811" y="4644"/>
                    <a:pt x="6799" y="4644"/>
                    <a:pt x="6775" y="4644"/>
                  </a:cubicBezTo>
                  <a:cubicBezTo>
                    <a:pt x="6835" y="4441"/>
                    <a:pt x="6882" y="4239"/>
                    <a:pt x="6906" y="4025"/>
                  </a:cubicBezTo>
                  <a:lnTo>
                    <a:pt x="7228" y="4025"/>
                  </a:lnTo>
                  <a:cubicBezTo>
                    <a:pt x="7323" y="4025"/>
                    <a:pt x="7394" y="3953"/>
                    <a:pt x="7394" y="3858"/>
                  </a:cubicBezTo>
                  <a:lnTo>
                    <a:pt x="7394" y="3548"/>
                  </a:lnTo>
                  <a:cubicBezTo>
                    <a:pt x="7394" y="3453"/>
                    <a:pt x="7323" y="3370"/>
                    <a:pt x="7228" y="3370"/>
                  </a:cubicBezTo>
                  <a:lnTo>
                    <a:pt x="6954" y="3370"/>
                  </a:lnTo>
                  <a:cubicBezTo>
                    <a:pt x="6930" y="3370"/>
                    <a:pt x="6918" y="3382"/>
                    <a:pt x="6906" y="3382"/>
                  </a:cubicBezTo>
                  <a:cubicBezTo>
                    <a:pt x="6882" y="3203"/>
                    <a:pt x="6847" y="3025"/>
                    <a:pt x="6799" y="2858"/>
                  </a:cubicBezTo>
                  <a:cubicBezTo>
                    <a:pt x="6823" y="2858"/>
                    <a:pt x="6835" y="2858"/>
                    <a:pt x="6858" y="2846"/>
                  </a:cubicBezTo>
                  <a:lnTo>
                    <a:pt x="7109" y="2751"/>
                  </a:lnTo>
                  <a:cubicBezTo>
                    <a:pt x="7204" y="2715"/>
                    <a:pt x="7251" y="2620"/>
                    <a:pt x="7216" y="2525"/>
                  </a:cubicBezTo>
                  <a:lnTo>
                    <a:pt x="7097" y="2239"/>
                  </a:lnTo>
                  <a:cubicBezTo>
                    <a:pt x="7068" y="2163"/>
                    <a:pt x="7001" y="2124"/>
                    <a:pt x="6933" y="2124"/>
                  </a:cubicBezTo>
                  <a:cubicBezTo>
                    <a:pt x="6916" y="2124"/>
                    <a:pt x="6899" y="2127"/>
                    <a:pt x="6882" y="2132"/>
                  </a:cubicBezTo>
                  <a:lnTo>
                    <a:pt x="6620" y="2239"/>
                  </a:lnTo>
                  <a:cubicBezTo>
                    <a:pt x="6608" y="2239"/>
                    <a:pt x="6585" y="2251"/>
                    <a:pt x="6573" y="2263"/>
                  </a:cubicBezTo>
                  <a:cubicBezTo>
                    <a:pt x="6466" y="2048"/>
                    <a:pt x="6335" y="1846"/>
                    <a:pt x="6192" y="1667"/>
                  </a:cubicBezTo>
                  <a:cubicBezTo>
                    <a:pt x="6204" y="1655"/>
                    <a:pt x="6216" y="1643"/>
                    <a:pt x="6227" y="1632"/>
                  </a:cubicBezTo>
                  <a:lnTo>
                    <a:pt x="6430" y="1441"/>
                  </a:lnTo>
                  <a:cubicBezTo>
                    <a:pt x="6489" y="1370"/>
                    <a:pt x="6489" y="1262"/>
                    <a:pt x="6430" y="1203"/>
                  </a:cubicBezTo>
                  <a:lnTo>
                    <a:pt x="6204" y="977"/>
                  </a:lnTo>
                  <a:cubicBezTo>
                    <a:pt x="6168" y="941"/>
                    <a:pt x="6123" y="923"/>
                    <a:pt x="6080" y="923"/>
                  </a:cubicBezTo>
                  <a:cubicBezTo>
                    <a:pt x="6037" y="923"/>
                    <a:pt x="5995" y="941"/>
                    <a:pt x="5966" y="977"/>
                  </a:cubicBezTo>
                  <a:lnTo>
                    <a:pt x="5763" y="1167"/>
                  </a:lnTo>
                  <a:cubicBezTo>
                    <a:pt x="5751" y="1179"/>
                    <a:pt x="5739" y="1203"/>
                    <a:pt x="5739" y="1215"/>
                  </a:cubicBezTo>
                  <a:cubicBezTo>
                    <a:pt x="5596" y="1096"/>
                    <a:pt x="5442" y="1001"/>
                    <a:pt x="5287" y="905"/>
                  </a:cubicBezTo>
                  <a:cubicBezTo>
                    <a:pt x="5299" y="893"/>
                    <a:pt x="5311" y="881"/>
                    <a:pt x="5311" y="858"/>
                  </a:cubicBezTo>
                  <a:lnTo>
                    <a:pt x="5430" y="608"/>
                  </a:lnTo>
                  <a:cubicBezTo>
                    <a:pt x="5465" y="524"/>
                    <a:pt x="5430" y="417"/>
                    <a:pt x="5334" y="381"/>
                  </a:cubicBezTo>
                  <a:lnTo>
                    <a:pt x="5049" y="250"/>
                  </a:lnTo>
                  <a:cubicBezTo>
                    <a:pt x="5030" y="242"/>
                    <a:pt x="5010" y="238"/>
                    <a:pt x="4990" y="238"/>
                  </a:cubicBezTo>
                  <a:cubicBezTo>
                    <a:pt x="4924" y="238"/>
                    <a:pt x="4859" y="281"/>
                    <a:pt x="4823" y="346"/>
                  </a:cubicBezTo>
                  <a:lnTo>
                    <a:pt x="4715" y="596"/>
                  </a:lnTo>
                  <a:cubicBezTo>
                    <a:pt x="4703" y="608"/>
                    <a:pt x="4703" y="631"/>
                    <a:pt x="4703" y="643"/>
                  </a:cubicBezTo>
                  <a:cubicBezTo>
                    <a:pt x="4489" y="572"/>
                    <a:pt x="4263" y="524"/>
                    <a:pt x="4025" y="500"/>
                  </a:cubicBezTo>
                  <a:cubicBezTo>
                    <a:pt x="4025" y="489"/>
                    <a:pt x="4025" y="465"/>
                    <a:pt x="4025" y="453"/>
                  </a:cubicBezTo>
                  <a:lnTo>
                    <a:pt x="4025" y="179"/>
                  </a:lnTo>
                  <a:cubicBezTo>
                    <a:pt x="4025" y="84"/>
                    <a:pt x="3953" y="0"/>
                    <a:pt x="3858" y="0"/>
                  </a:cubicBezTo>
                  <a:close/>
                </a:path>
              </a:pathLst>
            </a:custGeom>
            <a:solidFill>
              <a:schemeClr val="lt2">
                <a:alpha val="240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214"/>
            <p:cNvSpPr/>
            <p:nvPr/>
          </p:nvSpPr>
          <p:spPr>
            <a:xfrm rot="10381545">
              <a:off x="6141264" y="4198534"/>
              <a:ext cx="1566919" cy="1562765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dk1">
                <a:alpha val="106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87" name="Google Shape;1887;p214"/>
          <p:cNvGrpSpPr/>
          <p:nvPr/>
        </p:nvGrpSpPr>
        <p:grpSpPr>
          <a:xfrm>
            <a:off x="7869598" y="-9"/>
            <a:ext cx="1274414" cy="5143540"/>
            <a:chOff x="7869598" y="-9"/>
            <a:chExt cx="1274414" cy="5143540"/>
          </a:xfrm>
        </p:grpSpPr>
        <p:grpSp>
          <p:nvGrpSpPr>
            <p:cNvPr id="1888" name="Google Shape;1888;p214"/>
            <p:cNvGrpSpPr/>
            <p:nvPr/>
          </p:nvGrpSpPr>
          <p:grpSpPr>
            <a:xfrm flipH="1">
              <a:off x="7961459" y="-9"/>
              <a:ext cx="1182553" cy="1044032"/>
              <a:chOff x="489948" y="1050241"/>
              <a:chExt cx="1182553" cy="1044032"/>
            </a:xfrm>
          </p:grpSpPr>
          <p:sp>
            <p:nvSpPr>
              <p:cNvPr id="1889" name="Google Shape;1889;p214"/>
              <p:cNvSpPr/>
              <p:nvPr/>
            </p:nvSpPr>
            <p:spPr>
              <a:xfrm>
                <a:off x="1474950" y="1050241"/>
                <a:ext cx="121947" cy="651033"/>
              </a:xfrm>
              <a:custGeom>
                <a:rect b="b" l="l" r="r" t="t"/>
                <a:pathLst>
                  <a:path extrusionOk="0" h="7323" w="2823">
                    <a:moveTo>
                      <a:pt x="0" y="0"/>
                    </a:moveTo>
                    <a:lnTo>
                      <a:pt x="0" y="7323"/>
                    </a:lnTo>
                    <a:lnTo>
                      <a:pt x="2822" y="7323"/>
                    </a:lnTo>
                    <a:lnTo>
                      <a:pt x="28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0" name="Google Shape;1890;p214"/>
              <p:cNvSpPr/>
              <p:nvPr/>
            </p:nvSpPr>
            <p:spPr>
              <a:xfrm>
                <a:off x="489948" y="1903890"/>
                <a:ext cx="873418" cy="122472"/>
              </a:xfrm>
              <a:custGeom>
                <a:rect b="b" l="l" r="r" t="t"/>
                <a:pathLst>
                  <a:path extrusionOk="0" h="2835" w="20218">
                    <a:moveTo>
                      <a:pt x="1" y="1"/>
                    </a:moveTo>
                    <a:lnTo>
                      <a:pt x="1" y="2834"/>
                    </a:lnTo>
                    <a:lnTo>
                      <a:pt x="20218" y="2834"/>
                    </a:lnTo>
                    <a:lnTo>
                      <a:pt x="202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1" name="Google Shape;1891;p214"/>
              <p:cNvSpPr/>
              <p:nvPr/>
            </p:nvSpPr>
            <p:spPr>
              <a:xfrm>
                <a:off x="1229615" y="1535611"/>
                <a:ext cx="377050" cy="498960"/>
              </a:xfrm>
              <a:custGeom>
                <a:rect b="b" l="l" r="r" t="t"/>
                <a:pathLst>
                  <a:path extrusionOk="0" h="11550" w="8728">
                    <a:moveTo>
                      <a:pt x="5453" y="1"/>
                    </a:moveTo>
                    <a:lnTo>
                      <a:pt x="5453" y="2596"/>
                    </a:lnTo>
                    <a:cubicBezTo>
                      <a:pt x="5453" y="6549"/>
                      <a:pt x="5215" y="8276"/>
                      <a:pt x="1262" y="8276"/>
                    </a:cubicBezTo>
                    <a:lnTo>
                      <a:pt x="0" y="8276"/>
                    </a:lnTo>
                    <a:lnTo>
                      <a:pt x="0" y="11550"/>
                    </a:lnTo>
                    <a:lnTo>
                      <a:pt x="1262" y="11550"/>
                    </a:lnTo>
                    <a:cubicBezTo>
                      <a:pt x="7025" y="11550"/>
                      <a:pt x="8727" y="8347"/>
                      <a:pt x="8727" y="2596"/>
                    </a:cubicBezTo>
                    <a:lnTo>
                      <a:pt x="87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2" name="Google Shape;1892;p214"/>
              <p:cNvSpPr/>
              <p:nvPr/>
            </p:nvSpPr>
            <p:spPr>
              <a:xfrm>
                <a:off x="1195660" y="1828290"/>
                <a:ext cx="70502" cy="265982"/>
              </a:xfrm>
              <a:custGeom>
                <a:rect b="b" l="l" r="r" t="t"/>
                <a:pathLst>
                  <a:path extrusionOk="0" h="6157" w="1632">
                    <a:moveTo>
                      <a:pt x="810" y="1"/>
                    </a:moveTo>
                    <a:cubicBezTo>
                      <a:pt x="358" y="1"/>
                      <a:pt x="0" y="370"/>
                      <a:pt x="0" y="822"/>
                    </a:cubicBezTo>
                    <a:lnTo>
                      <a:pt x="0" y="5335"/>
                    </a:lnTo>
                    <a:cubicBezTo>
                      <a:pt x="0" y="5787"/>
                      <a:pt x="358" y="6156"/>
                      <a:pt x="810" y="6156"/>
                    </a:cubicBezTo>
                    <a:cubicBezTo>
                      <a:pt x="1274" y="6156"/>
                      <a:pt x="1631" y="5787"/>
                      <a:pt x="1631" y="5335"/>
                    </a:cubicBezTo>
                    <a:lnTo>
                      <a:pt x="1631" y="822"/>
                    </a:lnTo>
                    <a:cubicBezTo>
                      <a:pt x="1631" y="370"/>
                      <a:pt x="1274" y="1"/>
                      <a:pt x="8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3" name="Google Shape;1893;p214"/>
              <p:cNvSpPr/>
              <p:nvPr/>
            </p:nvSpPr>
            <p:spPr>
              <a:xfrm>
                <a:off x="1407037" y="1500144"/>
                <a:ext cx="265464" cy="71021"/>
              </a:xfrm>
              <a:custGeom>
                <a:rect b="b" l="l" r="r" t="t"/>
                <a:pathLst>
                  <a:path extrusionOk="0" h="1644" w="6145">
                    <a:moveTo>
                      <a:pt x="822" y="0"/>
                    </a:moveTo>
                    <a:cubicBezTo>
                      <a:pt x="370" y="0"/>
                      <a:pt x="1" y="369"/>
                      <a:pt x="1" y="822"/>
                    </a:cubicBezTo>
                    <a:cubicBezTo>
                      <a:pt x="1" y="1274"/>
                      <a:pt x="370" y="1643"/>
                      <a:pt x="822" y="1643"/>
                    </a:cubicBezTo>
                    <a:lnTo>
                      <a:pt x="5323" y="1643"/>
                    </a:lnTo>
                    <a:cubicBezTo>
                      <a:pt x="5787" y="1643"/>
                      <a:pt x="6144" y="1274"/>
                      <a:pt x="6144" y="822"/>
                    </a:cubicBezTo>
                    <a:cubicBezTo>
                      <a:pt x="6144" y="369"/>
                      <a:pt x="5787" y="0"/>
                      <a:pt x="5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4" name="Google Shape;1894;p214"/>
            <p:cNvGrpSpPr/>
            <p:nvPr/>
          </p:nvGrpSpPr>
          <p:grpSpPr>
            <a:xfrm flipH="1">
              <a:off x="7869598" y="9"/>
              <a:ext cx="1044696" cy="5143522"/>
              <a:chOff x="150966" y="9"/>
              <a:chExt cx="1044696" cy="5143522"/>
            </a:xfrm>
          </p:grpSpPr>
          <p:sp>
            <p:nvSpPr>
              <p:cNvPr id="1895" name="Google Shape;1895;p214"/>
              <p:cNvSpPr/>
              <p:nvPr/>
            </p:nvSpPr>
            <p:spPr>
              <a:xfrm>
                <a:off x="209063" y="9"/>
                <a:ext cx="122472" cy="5143522"/>
              </a:xfrm>
              <a:custGeom>
                <a:rect b="b" l="l" r="r" t="t"/>
                <a:pathLst>
                  <a:path extrusionOk="0" h="119063" w="2835">
                    <a:moveTo>
                      <a:pt x="1" y="0"/>
                    </a:moveTo>
                    <a:lnTo>
                      <a:pt x="1" y="119063"/>
                    </a:lnTo>
                    <a:lnTo>
                      <a:pt x="2835" y="119063"/>
                    </a:lnTo>
                    <a:lnTo>
                      <a:pt x="283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6" name="Google Shape;1896;p214"/>
              <p:cNvSpPr/>
              <p:nvPr/>
            </p:nvSpPr>
            <p:spPr>
              <a:xfrm>
                <a:off x="467787" y="3182799"/>
                <a:ext cx="292723" cy="121910"/>
              </a:xfrm>
              <a:custGeom>
                <a:rect b="b" l="l" r="r" t="t"/>
                <a:pathLst>
                  <a:path extrusionOk="0" h="2822" w="6776">
                    <a:moveTo>
                      <a:pt x="1" y="0"/>
                    </a:moveTo>
                    <a:lnTo>
                      <a:pt x="1" y="2822"/>
                    </a:lnTo>
                    <a:lnTo>
                      <a:pt x="6775" y="2822"/>
                    </a:lnTo>
                    <a:lnTo>
                      <a:pt x="67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897" name="Google Shape;1897;p214"/>
              <p:cNvGrpSpPr/>
              <p:nvPr/>
            </p:nvGrpSpPr>
            <p:grpSpPr>
              <a:xfrm>
                <a:off x="150966" y="2863422"/>
                <a:ext cx="458827" cy="739670"/>
                <a:chOff x="926875" y="5874100"/>
                <a:chExt cx="265525" cy="428050"/>
              </a:xfrm>
            </p:grpSpPr>
            <p:sp>
              <p:nvSpPr>
                <p:cNvPr id="1898" name="Google Shape;1898;p214"/>
                <p:cNvSpPr/>
                <p:nvPr/>
              </p:nvSpPr>
              <p:spPr>
                <a:xfrm>
                  <a:off x="957225" y="5892250"/>
                  <a:ext cx="81900" cy="393825"/>
                </a:xfrm>
                <a:custGeom>
                  <a:rect b="b" l="l" r="r" t="t"/>
                  <a:pathLst>
                    <a:path extrusionOk="0" h="15753" w="3276">
                      <a:moveTo>
                        <a:pt x="1" y="1"/>
                      </a:moveTo>
                      <a:lnTo>
                        <a:pt x="1" y="15753"/>
                      </a:lnTo>
                      <a:lnTo>
                        <a:pt x="3275" y="15753"/>
                      </a:lnTo>
                      <a:lnTo>
                        <a:pt x="327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99" name="Google Shape;1899;p214"/>
                <p:cNvSpPr/>
                <p:nvPr/>
              </p:nvSpPr>
              <p:spPr>
                <a:xfrm>
                  <a:off x="957225" y="6054775"/>
                  <a:ext cx="217025" cy="82175"/>
                </a:xfrm>
                <a:custGeom>
                  <a:rect b="b" l="l" r="r" t="t"/>
                  <a:pathLst>
                    <a:path extrusionOk="0" h="3287" w="8681">
                      <a:moveTo>
                        <a:pt x="1" y="0"/>
                      </a:moveTo>
                      <a:lnTo>
                        <a:pt x="1" y="3287"/>
                      </a:lnTo>
                      <a:lnTo>
                        <a:pt x="8681" y="3287"/>
                      </a:lnTo>
                      <a:lnTo>
                        <a:pt x="868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00" name="Google Shape;1900;p214"/>
                <p:cNvSpPr/>
                <p:nvPr/>
              </p:nvSpPr>
              <p:spPr>
                <a:xfrm>
                  <a:off x="926875" y="6266100"/>
                  <a:ext cx="142600" cy="36050"/>
                </a:xfrm>
                <a:custGeom>
                  <a:rect b="b" l="l" r="r" t="t"/>
                  <a:pathLst>
                    <a:path extrusionOk="0" h="1442" w="5704">
                      <a:moveTo>
                        <a:pt x="727" y="1"/>
                      </a:moveTo>
                      <a:cubicBezTo>
                        <a:pt x="524" y="1"/>
                        <a:pt x="346" y="84"/>
                        <a:pt x="215" y="215"/>
                      </a:cubicBezTo>
                      <a:cubicBezTo>
                        <a:pt x="84" y="346"/>
                        <a:pt x="0" y="525"/>
                        <a:pt x="0" y="727"/>
                      </a:cubicBezTo>
                      <a:cubicBezTo>
                        <a:pt x="0" y="1120"/>
                        <a:pt x="322" y="1441"/>
                        <a:pt x="727" y="1441"/>
                      </a:cubicBezTo>
                      <a:lnTo>
                        <a:pt x="4989" y="1441"/>
                      </a:lnTo>
                      <a:cubicBezTo>
                        <a:pt x="5180" y="1441"/>
                        <a:pt x="5358" y="1370"/>
                        <a:pt x="5489" y="1239"/>
                      </a:cubicBezTo>
                      <a:cubicBezTo>
                        <a:pt x="5513" y="1215"/>
                        <a:pt x="5537" y="1191"/>
                        <a:pt x="5549" y="1180"/>
                      </a:cubicBezTo>
                      <a:cubicBezTo>
                        <a:pt x="5644" y="1049"/>
                        <a:pt x="5704" y="894"/>
                        <a:pt x="5704" y="727"/>
                      </a:cubicBezTo>
                      <a:cubicBezTo>
                        <a:pt x="5704" y="549"/>
                        <a:pt x="5644" y="394"/>
                        <a:pt x="5549" y="275"/>
                      </a:cubicBezTo>
                      <a:cubicBezTo>
                        <a:pt x="5418" y="108"/>
                        <a:pt x="5215" y="1"/>
                        <a:pt x="498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01" name="Google Shape;1901;p214"/>
                <p:cNvSpPr/>
                <p:nvPr/>
              </p:nvSpPr>
              <p:spPr>
                <a:xfrm>
                  <a:off x="1156375" y="6024700"/>
                  <a:ext cx="36025" cy="142600"/>
                </a:xfrm>
                <a:custGeom>
                  <a:rect b="b" l="l" r="r" t="t"/>
                  <a:pathLst>
                    <a:path extrusionOk="0" h="5704" w="1441">
                      <a:moveTo>
                        <a:pt x="715" y="1"/>
                      </a:moveTo>
                      <a:cubicBezTo>
                        <a:pt x="631" y="1"/>
                        <a:pt x="560" y="13"/>
                        <a:pt x="476" y="37"/>
                      </a:cubicBezTo>
                      <a:cubicBezTo>
                        <a:pt x="203" y="132"/>
                        <a:pt x="0" y="406"/>
                        <a:pt x="0" y="715"/>
                      </a:cubicBezTo>
                      <a:lnTo>
                        <a:pt x="0" y="4978"/>
                      </a:lnTo>
                      <a:cubicBezTo>
                        <a:pt x="0" y="5299"/>
                        <a:pt x="203" y="5561"/>
                        <a:pt x="476" y="5656"/>
                      </a:cubicBezTo>
                      <a:cubicBezTo>
                        <a:pt x="560" y="5692"/>
                        <a:pt x="631" y="5704"/>
                        <a:pt x="715" y="5704"/>
                      </a:cubicBezTo>
                      <a:cubicBezTo>
                        <a:pt x="1119" y="5704"/>
                        <a:pt x="1441" y="5383"/>
                        <a:pt x="1441" y="4978"/>
                      </a:cubicBezTo>
                      <a:lnTo>
                        <a:pt x="1441" y="715"/>
                      </a:lnTo>
                      <a:cubicBezTo>
                        <a:pt x="1441" y="322"/>
                        <a:pt x="1119" y="1"/>
                        <a:pt x="7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02" name="Google Shape;1902;p214"/>
                <p:cNvSpPr/>
                <p:nvPr/>
              </p:nvSpPr>
              <p:spPr>
                <a:xfrm>
                  <a:off x="926875" y="5874100"/>
                  <a:ext cx="142600" cy="36325"/>
                </a:xfrm>
                <a:custGeom>
                  <a:rect b="b" l="l" r="r" t="t"/>
                  <a:pathLst>
                    <a:path extrusionOk="0" h="1453" w="5704">
                      <a:moveTo>
                        <a:pt x="727" y="0"/>
                      </a:moveTo>
                      <a:cubicBezTo>
                        <a:pt x="322" y="0"/>
                        <a:pt x="0" y="322"/>
                        <a:pt x="0" y="727"/>
                      </a:cubicBezTo>
                      <a:cubicBezTo>
                        <a:pt x="0" y="1120"/>
                        <a:pt x="322" y="1453"/>
                        <a:pt x="727" y="1453"/>
                      </a:cubicBezTo>
                      <a:lnTo>
                        <a:pt x="4989" y="1453"/>
                      </a:lnTo>
                      <a:cubicBezTo>
                        <a:pt x="5215" y="1453"/>
                        <a:pt x="5418" y="1346"/>
                        <a:pt x="5549" y="1179"/>
                      </a:cubicBezTo>
                      <a:cubicBezTo>
                        <a:pt x="5644" y="1048"/>
                        <a:pt x="5704" y="893"/>
                        <a:pt x="5704" y="727"/>
                      </a:cubicBezTo>
                      <a:cubicBezTo>
                        <a:pt x="5704" y="560"/>
                        <a:pt x="5644" y="393"/>
                        <a:pt x="5549" y="274"/>
                      </a:cubicBezTo>
                      <a:cubicBezTo>
                        <a:pt x="5418" y="108"/>
                        <a:pt x="5215" y="0"/>
                        <a:pt x="49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903" name="Google Shape;1903;p214"/>
              <p:cNvSpPr/>
              <p:nvPr/>
            </p:nvSpPr>
            <p:spPr>
              <a:xfrm>
                <a:off x="716747" y="2991942"/>
                <a:ext cx="478915" cy="478915"/>
              </a:xfrm>
              <a:custGeom>
                <a:rect b="b" l="l" r="r" t="t"/>
                <a:pathLst>
                  <a:path extrusionOk="0" h="11086" w="11086">
                    <a:moveTo>
                      <a:pt x="5537" y="1192"/>
                    </a:moveTo>
                    <a:cubicBezTo>
                      <a:pt x="7942" y="1192"/>
                      <a:pt x="9894" y="3132"/>
                      <a:pt x="9894" y="5537"/>
                    </a:cubicBezTo>
                    <a:cubicBezTo>
                      <a:pt x="9894" y="7942"/>
                      <a:pt x="7942" y="9895"/>
                      <a:pt x="5537" y="9895"/>
                    </a:cubicBezTo>
                    <a:cubicBezTo>
                      <a:pt x="3132" y="9895"/>
                      <a:pt x="1191" y="7942"/>
                      <a:pt x="1191" y="5537"/>
                    </a:cubicBezTo>
                    <a:cubicBezTo>
                      <a:pt x="1191" y="3132"/>
                      <a:pt x="3132" y="1192"/>
                      <a:pt x="5537" y="1192"/>
                    </a:cubicBezTo>
                    <a:close/>
                    <a:moveTo>
                      <a:pt x="5537" y="1"/>
                    </a:moveTo>
                    <a:cubicBezTo>
                      <a:pt x="2477" y="1"/>
                      <a:pt x="0" y="2477"/>
                      <a:pt x="0" y="5537"/>
                    </a:cubicBezTo>
                    <a:cubicBezTo>
                      <a:pt x="0" y="8597"/>
                      <a:pt x="2477" y="11086"/>
                      <a:pt x="5537" y="11086"/>
                    </a:cubicBezTo>
                    <a:cubicBezTo>
                      <a:pt x="8597" y="11086"/>
                      <a:pt x="11085" y="8597"/>
                      <a:pt x="11085" y="5537"/>
                    </a:cubicBezTo>
                    <a:cubicBezTo>
                      <a:pt x="11085" y="2477"/>
                      <a:pt x="8597" y="1"/>
                      <a:pt x="55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4" name="Google Shape;1904;p214"/>
              <p:cNvSpPr/>
              <p:nvPr/>
            </p:nvSpPr>
            <p:spPr>
              <a:xfrm>
                <a:off x="800080" y="3075275"/>
                <a:ext cx="311731" cy="224294"/>
              </a:xfrm>
              <a:custGeom>
                <a:rect b="b" l="l" r="r" t="t"/>
                <a:pathLst>
                  <a:path extrusionOk="0" h="5192" w="7216">
                    <a:moveTo>
                      <a:pt x="3608" y="1"/>
                    </a:moveTo>
                    <a:cubicBezTo>
                      <a:pt x="1822" y="1"/>
                      <a:pt x="334" y="1310"/>
                      <a:pt x="48" y="3013"/>
                    </a:cubicBezTo>
                    <a:cubicBezTo>
                      <a:pt x="24" y="3215"/>
                      <a:pt x="0" y="3406"/>
                      <a:pt x="0" y="3608"/>
                    </a:cubicBezTo>
                    <a:cubicBezTo>
                      <a:pt x="0" y="4180"/>
                      <a:pt x="131" y="4716"/>
                      <a:pt x="369" y="5192"/>
                    </a:cubicBezTo>
                    <a:lnTo>
                      <a:pt x="2167" y="5192"/>
                    </a:lnTo>
                    <a:cubicBezTo>
                      <a:pt x="1738" y="4799"/>
                      <a:pt x="1477" y="4239"/>
                      <a:pt x="1477" y="3608"/>
                    </a:cubicBezTo>
                    <a:cubicBezTo>
                      <a:pt x="1477" y="3406"/>
                      <a:pt x="1500" y="3203"/>
                      <a:pt x="1560" y="3013"/>
                    </a:cubicBezTo>
                    <a:cubicBezTo>
                      <a:pt x="1810" y="2120"/>
                      <a:pt x="2631" y="1477"/>
                      <a:pt x="3608" y="1477"/>
                    </a:cubicBezTo>
                    <a:cubicBezTo>
                      <a:pt x="4786" y="1477"/>
                      <a:pt x="5751" y="2430"/>
                      <a:pt x="5751" y="3608"/>
                    </a:cubicBezTo>
                    <a:cubicBezTo>
                      <a:pt x="5751" y="4239"/>
                      <a:pt x="5477" y="4799"/>
                      <a:pt x="5048" y="5192"/>
                    </a:cubicBezTo>
                    <a:lnTo>
                      <a:pt x="6858" y="5192"/>
                    </a:lnTo>
                    <a:cubicBezTo>
                      <a:pt x="7084" y="4716"/>
                      <a:pt x="7215" y="4180"/>
                      <a:pt x="7215" y="3608"/>
                    </a:cubicBezTo>
                    <a:cubicBezTo>
                      <a:pt x="7215" y="1620"/>
                      <a:pt x="5596" y="1"/>
                      <a:pt x="36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5" name="Google Shape;1905;p214"/>
              <p:cNvSpPr/>
              <p:nvPr/>
            </p:nvSpPr>
            <p:spPr>
              <a:xfrm>
                <a:off x="927605" y="3061926"/>
                <a:ext cx="57672" cy="241272"/>
              </a:xfrm>
              <a:custGeom>
                <a:rect b="b" l="l" r="r" t="t"/>
                <a:pathLst>
                  <a:path extrusionOk="0" h="5585" w="1335">
                    <a:moveTo>
                      <a:pt x="656" y="0"/>
                    </a:moveTo>
                    <a:lnTo>
                      <a:pt x="584" y="3262"/>
                    </a:lnTo>
                    <a:cubicBezTo>
                      <a:pt x="251" y="3298"/>
                      <a:pt x="1" y="3584"/>
                      <a:pt x="1" y="3917"/>
                    </a:cubicBezTo>
                    <a:cubicBezTo>
                      <a:pt x="1" y="4251"/>
                      <a:pt x="239" y="4525"/>
                      <a:pt x="549" y="4572"/>
                    </a:cubicBezTo>
                    <a:lnTo>
                      <a:pt x="537" y="5584"/>
                    </a:lnTo>
                    <a:lnTo>
                      <a:pt x="811" y="5584"/>
                    </a:lnTo>
                    <a:lnTo>
                      <a:pt x="787" y="4572"/>
                    </a:lnTo>
                    <a:cubicBezTo>
                      <a:pt x="1096" y="4525"/>
                      <a:pt x="1334" y="4251"/>
                      <a:pt x="1334" y="3917"/>
                    </a:cubicBezTo>
                    <a:cubicBezTo>
                      <a:pt x="1334" y="3584"/>
                      <a:pt x="1084" y="3298"/>
                      <a:pt x="763" y="3262"/>
                    </a:cubicBez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6" name="Google Shape;1906;p214"/>
              <p:cNvSpPr/>
              <p:nvPr/>
            </p:nvSpPr>
            <p:spPr>
              <a:xfrm>
                <a:off x="800080" y="3205392"/>
                <a:ext cx="93658" cy="94176"/>
              </a:xfrm>
              <a:custGeom>
                <a:rect b="b" l="l" r="r" t="t"/>
                <a:pathLst>
                  <a:path extrusionOk="0" h="2180" w="2168">
                    <a:moveTo>
                      <a:pt x="48" y="1"/>
                    </a:moveTo>
                    <a:cubicBezTo>
                      <a:pt x="24" y="203"/>
                      <a:pt x="0" y="394"/>
                      <a:pt x="0" y="596"/>
                    </a:cubicBezTo>
                    <a:cubicBezTo>
                      <a:pt x="0" y="1168"/>
                      <a:pt x="131" y="1704"/>
                      <a:pt x="369" y="2180"/>
                    </a:cubicBezTo>
                    <a:lnTo>
                      <a:pt x="2167" y="2180"/>
                    </a:lnTo>
                    <a:cubicBezTo>
                      <a:pt x="1738" y="1787"/>
                      <a:pt x="1477" y="1227"/>
                      <a:pt x="1477" y="596"/>
                    </a:cubicBezTo>
                    <a:cubicBezTo>
                      <a:pt x="1477" y="394"/>
                      <a:pt x="1500" y="191"/>
                      <a:pt x="15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907" name="Google Shape;1907;p214"/>
          <p:cNvGrpSpPr/>
          <p:nvPr/>
        </p:nvGrpSpPr>
        <p:grpSpPr>
          <a:xfrm>
            <a:off x="-4" y="406"/>
            <a:ext cx="1658143" cy="5142859"/>
            <a:chOff x="-4" y="406"/>
            <a:chExt cx="1658143" cy="5142859"/>
          </a:xfrm>
        </p:grpSpPr>
        <p:grpSp>
          <p:nvGrpSpPr>
            <p:cNvPr id="1908" name="Google Shape;1908;p214"/>
            <p:cNvGrpSpPr/>
            <p:nvPr/>
          </p:nvGrpSpPr>
          <p:grpSpPr>
            <a:xfrm>
              <a:off x="187832" y="3612299"/>
              <a:ext cx="499050" cy="489937"/>
              <a:chOff x="7724587" y="136207"/>
              <a:chExt cx="652865" cy="641026"/>
            </a:xfrm>
          </p:grpSpPr>
          <p:sp>
            <p:nvSpPr>
              <p:cNvPr id="1909" name="Google Shape;1909;p214"/>
              <p:cNvSpPr/>
              <p:nvPr/>
            </p:nvSpPr>
            <p:spPr>
              <a:xfrm>
                <a:off x="7764726" y="177859"/>
                <a:ext cx="570037" cy="559753"/>
              </a:xfrm>
              <a:custGeom>
                <a:rect b="b" l="l" r="r" t="t"/>
                <a:pathLst>
                  <a:path extrusionOk="0" h="12955" w="13193">
                    <a:moveTo>
                      <a:pt x="6597" y="918"/>
                    </a:moveTo>
                    <a:cubicBezTo>
                      <a:pt x="9728" y="918"/>
                      <a:pt x="12264" y="3406"/>
                      <a:pt x="12264" y="6478"/>
                    </a:cubicBezTo>
                    <a:cubicBezTo>
                      <a:pt x="12264" y="9550"/>
                      <a:pt x="9728" y="12038"/>
                      <a:pt x="6597" y="12038"/>
                    </a:cubicBezTo>
                    <a:cubicBezTo>
                      <a:pt x="3465" y="12038"/>
                      <a:pt x="941" y="9550"/>
                      <a:pt x="941" y="6478"/>
                    </a:cubicBezTo>
                    <a:cubicBezTo>
                      <a:pt x="941" y="3406"/>
                      <a:pt x="3465" y="918"/>
                      <a:pt x="6597" y="918"/>
                    </a:cubicBezTo>
                    <a:close/>
                    <a:moveTo>
                      <a:pt x="6597" y="1"/>
                    </a:moveTo>
                    <a:cubicBezTo>
                      <a:pt x="2953" y="1"/>
                      <a:pt x="0" y="2894"/>
                      <a:pt x="0" y="6478"/>
                    </a:cubicBezTo>
                    <a:cubicBezTo>
                      <a:pt x="0" y="10050"/>
                      <a:pt x="2953" y="12955"/>
                      <a:pt x="6597" y="12955"/>
                    </a:cubicBezTo>
                    <a:cubicBezTo>
                      <a:pt x="10240" y="12955"/>
                      <a:pt x="13193" y="10050"/>
                      <a:pt x="13193" y="6478"/>
                    </a:cubicBezTo>
                    <a:cubicBezTo>
                      <a:pt x="13193" y="2894"/>
                      <a:pt x="10240" y="1"/>
                      <a:pt x="6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0" name="Google Shape;1910;p214"/>
              <p:cNvSpPr/>
              <p:nvPr/>
            </p:nvSpPr>
            <p:spPr>
              <a:xfrm>
                <a:off x="7961753" y="370780"/>
                <a:ext cx="176503" cy="173435"/>
              </a:xfrm>
              <a:custGeom>
                <a:rect b="b" l="l" r="r" t="t"/>
                <a:pathLst>
                  <a:path extrusionOk="0" h="4014" w="4085">
                    <a:moveTo>
                      <a:pt x="2037" y="668"/>
                    </a:moveTo>
                    <a:cubicBezTo>
                      <a:pt x="2787" y="668"/>
                      <a:pt x="3406" y="1275"/>
                      <a:pt x="3406" y="2013"/>
                    </a:cubicBezTo>
                    <a:cubicBezTo>
                      <a:pt x="3406" y="2751"/>
                      <a:pt x="2787" y="3346"/>
                      <a:pt x="2037" y="3346"/>
                    </a:cubicBezTo>
                    <a:cubicBezTo>
                      <a:pt x="1286" y="3346"/>
                      <a:pt x="667" y="2751"/>
                      <a:pt x="667" y="2013"/>
                    </a:cubicBezTo>
                    <a:cubicBezTo>
                      <a:pt x="667" y="1275"/>
                      <a:pt x="1286" y="668"/>
                      <a:pt x="2037" y="668"/>
                    </a:cubicBezTo>
                    <a:close/>
                    <a:moveTo>
                      <a:pt x="2037" y="1"/>
                    </a:moveTo>
                    <a:cubicBezTo>
                      <a:pt x="905" y="1"/>
                      <a:pt x="1" y="906"/>
                      <a:pt x="1" y="2013"/>
                    </a:cubicBezTo>
                    <a:cubicBezTo>
                      <a:pt x="1" y="3120"/>
                      <a:pt x="905" y="4013"/>
                      <a:pt x="2037" y="4013"/>
                    </a:cubicBezTo>
                    <a:cubicBezTo>
                      <a:pt x="3168" y="4013"/>
                      <a:pt x="4084" y="3120"/>
                      <a:pt x="4084" y="2013"/>
                    </a:cubicBezTo>
                    <a:cubicBezTo>
                      <a:pt x="4084" y="906"/>
                      <a:pt x="3168" y="1"/>
                      <a:pt x="20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1" name="Google Shape;1911;p214"/>
              <p:cNvSpPr/>
              <p:nvPr/>
            </p:nvSpPr>
            <p:spPr>
              <a:xfrm>
                <a:off x="8021941" y="136207"/>
                <a:ext cx="58157" cy="54053"/>
              </a:xfrm>
              <a:custGeom>
                <a:rect b="b" l="l" r="r" t="t"/>
                <a:pathLst>
                  <a:path extrusionOk="0" h="1251" w="1346">
                    <a:moveTo>
                      <a:pt x="346" y="1"/>
                    </a:moveTo>
                    <a:cubicBezTo>
                      <a:pt x="155" y="1"/>
                      <a:pt x="1" y="155"/>
                      <a:pt x="1" y="346"/>
                    </a:cubicBezTo>
                    <a:lnTo>
                      <a:pt x="1" y="894"/>
                    </a:lnTo>
                    <a:cubicBezTo>
                      <a:pt x="1" y="1096"/>
                      <a:pt x="155" y="1251"/>
                      <a:pt x="346" y="1251"/>
                    </a:cubicBezTo>
                    <a:lnTo>
                      <a:pt x="1001" y="1251"/>
                    </a:lnTo>
                    <a:cubicBezTo>
                      <a:pt x="1191" y="1251"/>
                      <a:pt x="1346" y="1096"/>
                      <a:pt x="1346" y="894"/>
                    </a:cubicBezTo>
                    <a:lnTo>
                      <a:pt x="1346" y="346"/>
                    </a:lnTo>
                    <a:cubicBezTo>
                      <a:pt x="1346" y="155"/>
                      <a:pt x="1191" y="1"/>
                      <a:pt x="10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2" name="Google Shape;1912;p214"/>
              <p:cNvSpPr/>
              <p:nvPr/>
            </p:nvSpPr>
            <p:spPr>
              <a:xfrm>
                <a:off x="8021941" y="723699"/>
                <a:ext cx="58157" cy="53534"/>
              </a:xfrm>
              <a:custGeom>
                <a:rect b="b" l="l" r="r" t="t"/>
                <a:pathLst>
                  <a:path extrusionOk="0" h="1239" w="1346">
                    <a:moveTo>
                      <a:pt x="346" y="0"/>
                    </a:moveTo>
                    <a:cubicBezTo>
                      <a:pt x="155" y="0"/>
                      <a:pt x="1" y="155"/>
                      <a:pt x="1" y="346"/>
                    </a:cubicBezTo>
                    <a:lnTo>
                      <a:pt x="1" y="893"/>
                    </a:lnTo>
                    <a:cubicBezTo>
                      <a:pt x="1" y="1084"/>
                      <a:pt x="155" y="1239"/>
                      <a:pt x="346" y="1239"/>
                    </a:cubicBezTo>
                    <a:lnTo>
                      <a:pt x="1001" y="1239"/>
                    </a:lnTo>
                    <a:cubicBezTo>
                      <a:pt x="1191" y="1239"/>
                      <a:pt x="1346" y="1084"/>
                      <a:pt x="1346" y="893"/>
                    </a:cubicBezTo>
                    <a:lnTo>
                      <a:pt x="1346" y="346"/>
                    </a:lnTo>
                    <a:cubicBezTo>
                      <a:pt x="1346" y="155"/>
                      <a:pt x="1191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3" name="Google Shape;1913;p214"/>
              <p:cNvSpPr/>
              <p:nvPr/>
            </p:nvSpPr>
            <p:spPr>
              <a:xfrm>
                <a:off x="8322881" y="428419"/>
                <a:ext cx="54571" cy="57120"/>
              </a:xfrm>
              <a:custGeom>
                <a:rect b="b" l="l" r="r" t="t"/>
                <a:pathLst>
                  <a:path extrusionOk="0" h="1322" w="1263">
                    <a:moveTo>
                      <a:pt x="346" y="0"/>
                    </a:moveTo>
                    <a:cubicBezTo>
                      <a:pt x="156" y="0"/>
                      <a:pt x="1" y="155"/>
                      <a:pt x="1" y="346"/>
                    </a:cubicBezTo>
                    <a:lnTo>
                      <a:pt x="1" y="965"/>
                    </a:lnTo>
                    <a:cubicBezTo>
                      <a:pt x="1" y="1167"/>
                      <a:pt x="156" y="1322"/>
                      <a:pt x="346" y="1322"/>
                    </a:cubicBezTo>
                    <a:lnTo>
                      <a:pt x="918" y="1322"/>
                    </a:lnTo>
                    <a:cubicBezTo>
                      <a:pt x="1108" y="1322"/>
                      <a:pt x="1263" y="1167"/>
                      <a:pt x="1263" y="965"/>
                    </a:cubicBezTo>
                    <a:lnTo>
                      <a:pt x="1263" y="346"/>
                    </a:lnTo>
                    <a:cubicBezTo>
                      <a:pt x="1263" y="155"/>
                      <a:pt x="1108" y="0"/>
                      <a:pt x="9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4" name="Google Shape;1914;p214"/>
              <p:cNvSpPr/>
              <p:nvPr/>
            </p:nvSpPr>
            <p:spPr>
              <a:xfrm>
                <a:off x="7724587" y="428419"/>
                <a:ext cx="55090" cy="57120"/>
              </a:xfrm>
              <a:custGeom>
                <a:rect b="b" l="l" r="r" t="t"/>
                <a:pathLst>
                  <a:path extrusionOk="0" h="1322" w="1275">
                    <a:moveTo>
                      <a:pt x="358" y="0"/>
                    </a:moveTo>
                    <a:cubicBezTo>
                      <a:pt x="156" y="0"/>
                      <a:pt x="1" y="155"/>
                      <a:pt x="1" y="346"/>
                    </a:cubicBezTo>
                    <a:lnTo>
                      <a:pt x="1" y="965"/>
                    </a:lnTo>
                    <a:cubicBezTo>
                      <a:pt x="1" y="1167"/>
                      <a:pt x="156" y="1322"/>
                      <a:pt x="358" y="1322"/>
                    </a:cubicBezTo>
                    <a:lnTo>
                      <a:pt x="918" y="1322"/>
                    </a:lnTo>
                    <a:cubicBezTo>
                      <a:pt x="1120" y="1322"/>
                      <a:pt x="1275" y="1167"/>
                      <a:pt x="1275" y="965"/>
                    </a:cubicBezTo>
                    <a:lnTo>
                      <a:pt x="1275" y="346"/>
                    </a:lnTo>
                    <a:cubicBezTo>
                      <a:pt x="1275" y="155"/>
                      <a:pt x="1120" y="0"/>
                      <a:pt x="9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5" name="Google Shape;1915;p214"/>
              <p:cNvSpPr/>
              <p:nvPr/>
            </p:nvSpPr>
            <p:spPr>
              <a:xfrm>
                <a:off x="8227738" y="631494"/>
                <a:ext cx="69478" cy="66151"/>
              </a:xfrm>
              <a:custGeom>
                <a:rect b="b" l="l" r="r" t="t"/>
                <a:pathLst>
                  <a:path extrusionOk="0" h="1531" w="1608">
                    <a:moveTo>
                      <a:pt x="832" y="0"/>
                    </a:moveTo>
                    <a:cubicBezTo>
                      <a:pt x="744" y="0"/>
                      <a:pt x="655" y="33"/>
                      <a:pt x="583" y="99"/>
                    </a:cubicBezTo>
                    <a:lnTo>
                      <a:pt x="131" y="539"/>
                    </a:lnTo>
                    <a:cubicBezTo>
                      <a:pt x="0" y="682"/>
                      <a:pt x="0" y="896"/>
                      <a:pt x="131" y="1039"/>
                    </a:cubicBezTo>
                    <a:lnTo>
                      <a:pt x="536" y="1432"/>
                    </a:lnTo>
                    <a:cubicBezTo>
                      <a:pt x="601" y="1498"/>
                      <a:pt x="688" y="1530"/>
                      <a:pt x="775" y="1530"/>
                    </a:cubicBezTo>
                    <a:cubicBezTo>
                      <a:pt x="863" y="1530"/>
                      <a:pt x="953" y="1498"/>
                      <a:pt x="1024" y="1432"/>
                    </a:cubicBezTo>
                    <a:lnTo>
                      <a:pt x="1476" y="980"/>
                    </a:lnTo>
                    <a:cubicBezTo>
                      <a:pt x="1607" y="849"/>
                      <a:pt x="1607" y="622"/>
                      <a:pt x="1476" y="491"/>
                    </a:cubicBezTo>
                    <a:lnTo>
                      <a:pt x="1072" y="99"/>
                    </a:lnTo>
                    <a:cubicBezTo>
                      <a:pt x="1006" y="33"/>
                      <a:pt x="920" y="0"/>
                      <a:pt x="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6" name="Google Shape;1916;p214"/>
              <p:cNvSpPr/>
              <p:nvPr/>
            </p:nvSpPr>
            <p:spPr>
              <a:xfrm>
                <a:off x="7804866" y="215968"/>
                <a:ext cx="69996" cy="66496"/>
              </a:xfrm>
              <a:custGeom>
                <a:rect b="b" l="l" r="r" t="t"/>
                <a:pathLst>
                  <a:path extrusionOk="0" h="1539" w="1620">
                    <a:moveTo>
                      <a:pt x="834" y="0"/>
                    </a:moveTo>
                    <a:cubicBezTo>
                      <a:pt x="747" y="0"/>
                      <a:pt x="661" y="36"/>
                      <a:pt x="595" y="107"/>
                    </a:cubicBezTo>
                    <a:lnTo>
                      <a:pt x="131" y="548"/>
                    </a:lnTo>
                    <a:cubicBezTo>
                      <a:pt x="0" y="679"/>
                      <a:pt x="0" y="905"/>
                      <a:pt x="131" y="1048"/>
                    </a:cubicBezTo>
                    <a:lnTo>
                      <a:pt x="536" y="1441"/>
                    </a:lnTo>
                    <a:cubicBezTo>
                      <a:pt x="601" y="1506"/>
                      <a:pt x="691" y="1539"/>
                      <a:pt x="780" y="1539"/>
                    </a:cubicBezTo>
                    <a:cubicBezTo>
                      <a:pt x="869" y="1539"/>
                      <a:pt x="959" y="1506"/>
                      <a:pt x="1024" y="1441"/>
                    </a:cubicBezTo>
                    <a:lnTo>
                      <a:pt x="1477" y="988"/>
                    </a:lnTo>
                    <a:cubicBezTo>
                      <a:pt x="1619" y="857"/>
                      <a:pt x="1619" y="631"/>
                      <a:pt x="1477" y="500"/>
                    </a:cubicBezTo>
                    <a:lnTo>
                      <a:pt x="1072" y="107"/>
                    </a:lnTo>
                    <a:cubicBezTo>
                      <a:pt x="1006" y="36"/>
                      <a:pt x="920" y="0"/>
                      <a:pt x="8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7" name="Google Shape;1917;p214"/>
              <p:cNvSpPr/>
              <p:nvPr/>
            </p:nvSpPr>
            <p:spPr>
              <a:xfrm>
                <a:off x="7804866" y="631494"/>
                <a:ext cx="69996" cy="66151"/>
              </a:xfrm>
              <a:custGeom>
                <a:rect b="b" l="l" r="r" t="t"/>
                <a:pathLst>
                  <a:path extrusionOk="0" h="1531" w="1620">
                    <a:moveTo>
                      <a:pt x="780" y="0"/>
                    </a:moveTo>
                    <a:cubicBezTo>
                      <a:pt x="691" y="0"/>
                      <a:pt x="601" y="33"/>
                      <a:pt x="536" y="99"/>
                    </a:cubicBezTo>
                    <a:lnTo>
                      <a:pt x="131" y="491"/>
                    </a:lnTo>
                    <a:cubicBezTo>
                      <a:pt x="0" y="622"/>
                      <a:pt x="0" y="849"/>
                      <a:pt x="131" y="980"/>
                    </a:cubicBezTo>
                    <a:lnTo>
                      <a:pt x="595" y="1432"/>
                    </a:lnTo>
                    <a:cubicBezTo>
                      <a:pt x="661" y="1498"/>
                      <a:pt x="747" y="1530"/>
                      <a:pt x="834" y="1530"/>
                    </a:cubicBezTo>
                    <a:cubicBezTo>
                      <a:pt x="920" y="1530"/>
                      <a:pt x="1006" y="1498"/>
                      <a:pt x="1072" y="1432"/>
                    </a:cubicBezTo>
                    <a:lnTo>
                      <a:pt x="1477" y="1039"/>
                    </a:lnTo>
                    <a:cubicBezTo>
                      <a:pt x="1619" y="896"/>
                      <a:pt x="1619" y="682"/>
                      <a:pt x="1477" y="539"/>
                    </a:cubicBezTo>
                    <a:lnTo>
                      <a:pt x="1024" y="99"/>
                    </a:lnTo>
                    <a:cubicBezTo>
                      <a:pt x="959" y="33"/>
                      <a:pt x="869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8" name="Google Shape;1918;p214"/>
              <p:cNvSpPr/>
              <p:nvPr/>
            </p:nvSpPr>
            <p:spPr>
              <a:xfrm>
                <a:off x="8227738" y="215968"/>
                <a:ext cx="69478" cy="66496"/>
              </a:xfrm>
              <a:custGeom>
                <a:rect b="b" l="l" r="r" t="t"/>
                <a:pathLst>
                  <a:path extrusionOk="0" h="1539" w="1608">
                    <a:moveTo>
                      <a:pt x="775" y="0"/>
                    </a:moveTo>
                    <a:cubicBezTo>
                      <a:pt x="688" y="0"/>
                      <a:pt x="601" y="36"/>
                      <a:pt x="536" y="107"/>
                    </a:cubicBezTo>
                    <a:lnTo>
                      <a:pt x="131" y="500"/>
                    </a:lnTo>
                    <a:cubicBezTo>
                      <a:pt x="0" y="631"/>
                      <a:pt x="0" y="857"/>
                      <a:pt x="131" y="988"/>
                    </a:cubicBezTo>
                    <a:lnTo>
                      <a:pt x="583" y="1441"/>
                    </a:lnTo>
                    <a:cubicBezTo>
                      <a:pt x="655" y="1506"/>
                      <a:pt x="744" y="1539"/>
                      <a:pt x="832" y="1539"/>
                    </a:cubicBezTo>
                    <a:cubicBezTo>
                      <a:pt x="920" y="1539"/>
                      <a:pt x="1006" y="1506"/>
                      <a:pt x="1072" y="1441"/>
                    </a:cubicBezTo>
                    <a:lnTo>
                      <a:pt x="1476" y="1048"/>
                    </a:lnTo>
                    <a:cubicBezTo>
                      <a:pt x="1607" y="905"/>
                      <a:pt x="1607" y="679"/>
                      <a:pt x="1476" y="548"/>
                    </a:cubicBezTo>
                    <a:lnTo>
                      <a:pt x="1024" y="107"/>
                    </a:lnTo>
                    <a:cubicBezTo>
                      <a:pt x="953" y="36"/>
                      <a:pt x="863" y="0"/>
                      <a:pt x="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9" name="Google Shape;1919;p214"/>
              <p:cNvSpPr/>
              <p:nvPr/>
            </p:nvSpPr>
            <p:spPr>
              <a:xfrm>
                <a:off x="7738499" y="529697"/>
                <a:ext cx="66928" cy="63904"/>
              </a:xfrm>
              <a:custGeom>
                <a:rect b="b" l="l" r="r" t="t"/>
                <a:pathLst>
                  <a:path extrusionOk="0" h="1479" w="1549">
                    <a:moveTo>
                      <a:pt x="930" y="0"/>
                    </a:moveTo>
                    <a:cubicBezTo>
                      <a:pt x="886" y="0"/>
                      <a:pt x="841" y="8"/>
                      <a:pt x="798" y="26"/>
                    </a:cubicBezTo>
                    <a:lnTo>
                      <a:pt x="274" y="216"/>
                    </a:lnTo>
                    <a:cubicBezTo>
                      <a:pt x="84" y="288"/>
                      <a:pt x="0" y="490"/>
                      <a:pt x="72" y="669"/>
                    </a:cubicBezTo>
                    <a:lnTo>
                      <a:pt x="298" y="1252"/>
                    </a:lnTo>
                    <a:cubicBezTo>
                      <a:pt x="353" y="1390"/>
                      <a:pt x="479" y="1478"/>
                      <a:pt x="616" y="1478"/>
                    </a:cubicBezTo>
                    <a:cubicBezTo>
                      <a:pt x="657" y="1478"/>
                      <a:pt x="698" y="1471"/>
                      <a:pt x="738" y="1454"/>
                    </a:cubicBezTo>
                    <a:lnTo>
                      <a:pt x="1274" y="1252"/>
                    </a:lnTo>
                    <a:cubicBezTo>
                      <a:pt x="1453" y="1192"/>
                      <a:pt x="1548" y="990"/>
                      <a:pt x="1477" y="800"/>
                    </a:cubicBezTo>
                    <a:lnTo>
                      <a:pt x="1250" y="216"/>
                    </a:lnTo>
                    <a:cubicBezTo>
                      <a:pt x="1196" y="81"/>
                      <a:pt x="1067" y="0"/>
                      <a:pt x="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0" name="Google Shape;1920;p214"/>
              <p:cNvSpPr/>
              <p:nvPr/>
            </p:nvSpPr>
            <p:spPr>
              <a:xfrm>
                <a:off x="8296654" y="320055"/>
                <a:ext cx="66928" cy="63947"/>
              </a:xfrm>
              <a:custGeom>
                <a:rect b="b" l="l" r="r" t="t"/>
                <a:pathLst>
                  <a:path extrusionOk="0" h="1480" w="1549">
                    <a:moveTo>
                      <a:pt x="928" y="1"/>
                    </a:moveTo>
                    <a:cubicBezTo>
                      <a:pt x="888" y="1"/>
                      <a:pt x="849" y="7"/>
                      <a:pt x="810" y="20"/>
                    </a:cubicBezTo>
                    <a:lnTo>
                      <a:pt x="274" y="222"/>
                    </a:lnTo>
                    <a:cubicBezTo>
                      <a:pt x="96" y="294"/>
                      <a:pt x="1" y="496"/>
                      <a:pt x="72" y="675"/>
                    </a:cubicBezTo>
                    <a:lnTo>
                      <a:pt x="298" y="1258"/>
                    </a:lnTo>
                    <a:cubicBezTo>
                      <a:pt x="354" y="1398"/>
                      <a:pt x="491" y="1480"/>
                      <a:pt x="633" y="1480"/>
                    </a:cubicBezTo>
                    <a:cubicBezTo>
                      <a:pt x="672" y="1480"/>
                      <a:pt x="712" y="1473"/>
                      <a:pt x="751" y="1461"/>
                    </a:cubicBezTo>
                    <a:lnTo>
                      <a:pt x="1286" y="1258"/>
                    </a:lnTo>
                    <a:cubicBezTo>
                      <a:pt x="1465" y="1187"/>
                      <a:pt x="1548" y="984"/>
                      <a:pt x="1477" y="806"/>
                    </a:cubicBezTo>
                    <a:lnTo>
                      <a:pt x="1251" y="222"/>
                    </a:lnTo>
                    <a:cubicBezTo>
                      <a:pt x="1204" y="82"/>
                      <a:pt x="1070" y="1"/>
                      <a:pt x="9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1" name="Google Shape;1921;p214"/>
              <p:cNvSpPr/>
              <p:nvPr/>
            </p:nvSpPr>
            <p:spPr>
              <a:xfrm>
                <a:off x="7741567" y="311067"/>
                <a:ext cx="67447" cy="64466"/>
              </a:xfrm>
              <a:custGeom>
                <a:rect b="b" l="l" r="r" t="t"/>
                <a:pathLst>
                  <a:path extrusionOk="0" h="1492" w="1561">
                    <a:moveTo>
                      <a:pt x="644" y="0"/>
                    </a:moveTo>
                    <a:cubicBezTo>
                      <a:pt x="510" y="0"/>
                      <a:pt x="385" y="81"/>
                      <a:pt x="322" y="216"/>
                    </a:cubicBezTo>
                    <a:lnTo>
                      <a:pt x="84" y="788"/>
                    </a:lnTo>
                    <a:cubicBezTo>
                      <a:pt x="1" y="966"/>
                      <a:pt x="84" y="1169"/>
                      <a:pt x="263" y="1240"/>
                    </a:cubicBezTo>
                    <a:lnTo>
                      <a:pt x="786" y="1466"/>
                    </a:lnTo>
                    <a:cubicBezTo>
                      <a:pt x="830" y="1483"/>
                      <a:pt x="874" y="1492"/>
                      <a:pt x="918" y="1492"/>
                    </a:cubicBezTo>
                    <a:cubicBezTo>
                      <a:pt x="1055" y="1492"/>
                      <a:pt x="1185" y="1411"/>
                      <a:pt x="1239" y="1276"/>
                    </a:cubicBezTo>
                    <a:lnTo>
                      <a:pt x="1489" y="704"/>
                    </a:lnTo>
                    <a:cubicBezTo>
                      <a:pt x="1560" y="526"/>
                      <a:pt x="1477" y="311"/>
                      <a:pt x="1298" y="240"/>
                    </a:cubicBezTo>
                    <a:lnTo>
                      <a:pt x="775" y="26"/>
                    </a:lnTo>
                    <a:cubicBezTo>
                      <a:pt x="731" y="8"/>
                      <a:pt x="687" y="0"/>
                      <a:pt x="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2" name="Google Shape;1922;p214"/>
              <p:cNvSpPr/>
              <p:nvPr/>
            </p:nvSpPr>
            <p:spPr>
              <a:xfrm>
                <a:off x="8293068" y="538425"/>
                <a:ext cx="67404" cy="64077"/>
              </a:xfrm>
              <a:custGeom>
                <a:rect b="b" l="l" r="r" t="t"/>
                <a:pathLst>
                  <a:path extrusionOk="0" h="1483" w="1560">
                    <a:moveTo>
                      <a:pt x="641" y="0"/>
                    </a:moveTo>
                    <a:cubicBezTo>
                      <a:pt x="504" y="0"/>
                      <a:pt x="376" y="79"/>
                      <a:pt x="322" y="205"/>
                    </a:cubicBezTo>
                    <a:lnTo>
                      <a:pt x="72" y="788"/>
                    </a:lnTo>
                    <a:cubicBezTo>
                      <a:pt x="0" y="967"/>
                      <a:pt x="84" y="1169"/>
                      <a:pt x="262" y="1240"/>
                    </a:cubicBezTo>
                    <a:lnTo>
                      <a:pt x="786" y="1455"/>
                    </a:lnTo>
                    <a:cubicBezTo>
                      <a:pt x="832" y="1473"/>
                      <a:pt x="880" y="1482"/>
                      <a:pt x="926" y="1482"/>
                    </a:cubicBezTo>
                    <a:cubicBezTo>
                      <a:pt x="1060" y="1482"/>
                      <a:pt x="1185" y="1409"/>
                      <a:pt x="1238" y="1276"/>
                    </a:cubicBezTo>
                    <a:lnTo>
                      <a:pt x="1488" y="693"/>
                    </a:lnTo>
                    <a:cubicBezTo>
                      <a:pt x="1560" y="514"/>
                      <a:pt x="1477" y="312"/>
                      <a:pt x="1298" y="240"/>
                    </a:cubicBezTo>
                    <a:lnTo>
                      <a:pt x="774" y="26"/>
                    </a:lnTo>
                    <a:cubicBezTo>
                      <a:pt x="730" y="9"/>
                      <a:pt x="685" y="0"/>
                      <a:pt x="6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3" name="Google Shape;1923;p214"/>
              <p:cNvSpPr/>
              <p:nvPr/>
            </p:nvSpPr>
            <p:spPr>
              <a:xfrm>
                <a:off x="7901565" y="154656"/>
                <a:ext cx="69478" cy="62435"/>
              </a:xfrm>
              <a:custGeom>
                <a:rect b="b" l="l" r="r" t="t"/>
                <a:pathLst>
                  <a:path extrusionOk="0" h="1445" w="1608">
                    <a:moveTo>
                      <a:pt x="991" y="0"/>
                    </a:moveTo>
                    <a:cubicBezTo>
                      <a:pt x="947" y="0"/>
                      <a:pt x="901" y="9"/>
                      <a:pt x="858" y="26"/>
                    </a:cubicBezTo>
                    <a:lnTo>
                      <a:pt x="262" y="264"/>
                    </a:lnTo>
                    <a:cubicBezTo>
                      <a:pt x="84" y="336"/>
                      <a:pt x="1" y="550"/>
                      <a:pt x="72" y="717"/>
                    </a:cubicBezTo>
                    <a:lnTo>
                      <a:pt x="286" y="1229"/>
                    </a:lnTo>
                    <a:cubicBezTo>
                      <a:pt x="349" y="1364"/>
                      <a:pt x="481" y="1445"/>
                      <a:pt x="614" y="1445"/>
                    </a:cubicBezTo>
                    <a:cubicBezTo>
                      <a:pt x="656" y="1445"/>
                      <a:pt x="698" y="1436"/>
                      <a:pt x="739" y="1419"/>
                    </a:cubicBezTo>
                    <a:lnTo>
                      <a:pt x="1346" y="1169"/>
                    </a:lnTo>
                    <a:cubicBezTo>
                      <a:pt x="1525" y="1098"/>
                      <a:pt x="1608" y="895"/>
                      <a:pt x="1525" y="717"/>
                    </a:cubicBezTo>
                    <a:lnTo>
                      <a:pt x="1310" y="205"/>
                    </a:lnTo>
                    <a:cubicBezTo>
                      <a:pt x="1256" y="79"/>
                      <a:pt x="1128" y="0"/>
                      <a:pt x="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4" name="Google Shape;1924;p214"/>
              <p:cNvSpPr/>
              <p:nvPr/>
            </p:nvSpPr>
            <p:spPr>
              <a:xfrm>
                <a:off x="8131515" y="696867"/>
                <a:ext cx="69002" cy="62435"/>
              </a:xfrm>
              <a:custGeom>
                <a:rect b="b" l="l" r="r" t="t"/>
                <a:pathLst>
                  <a:path extrusionOk="0" h="1445" w="1597">
                    <a:moveTo>
                      <a:pt x="989" y="0"/>
                    </a:moveTo>
                    <a:cubicBezTo>
                      <a:pt x="946" y="0"/>
                      <a:pt x="902" y="9"/>
                      <a:pt x="858" y="26"/>
                    </a:cubicBezTo>
                    <a:lnTo>
                      <a:pt x="263" y="264"/>
                    </a:lnTo>
                    <a:cubicBezTo>
                      <a:pt x="84" y="336"/>
                      <a:pt x="1" y="550"/>
                      <a:pt x="72" y="717"/>
                    </a:cubicBezTo>
                    <a:lnTo>
                      <a:pt x="286" y="1229"/>
                    </a:lnTo>
                    <a:cubicBezTo>
                      <a:pt x="340" y="1364"/>
                      <a:pt x="470" y="1445"/>
                      <a:pt x="607" y="1445"/>
                    </a:cubicBezTo>
                    <a:cubicBezTo>
                      <a:pt x="651" y="1445"/>
                      <a:pt x="696" y="1437"/>
                      <a:pt x="739" y="1419"/>
                    </a:cubicBezTo>
                    <a:lnTo>
                      <a:pt x="1334" y="1169"/>
                    </a:lnTo>
                    <a:cubicBezTo>
                      <a:pt x="1513" y="1098"/>
                      <a:pt x="1596" y="895"/>
                      <a:pt x="1525" y="717"/>
                    </a:cubicBezTo>
                    <a:lnTo>
                      <a:pt x="1310" y="205"/>
                    </a:lnTo>
                    <a:cubicBezTo>
                      <a:pt x="1247" y="79"/>
                      <a:pt x="1123" y="0"/>
                      <a:pt x="9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5" name="Google Shape;1925;p214"/>
              <p:cNvSpPr/>
              <p:nvPr/>
            </p:nvSpPr>
            <p:spPr>
              <a:xfrm>
                <a:off x="8137175" y="156903"/>
                <a:ext cx="69478" cy="62824"/>
              </a:xfrm>
              <a:custGeom>
                <a:rect b="b" l="l" r="r" t="t"/>
                <a:pathLst>
                  <a:path extrusionOk="0" h="1454" w="1608">
                    <a:moveTo>
                      <a:pt x="617" y="1"/>
                    </a:moveTo>
                    <a:cubicBezTo>
                      <a:pt x="485" y="1"/>
                      <a:pt x="362" y="78"/>
                      <a:pt x="310" y="200"/>
                    </a:cubicBezTo>
                    <a:lnTo>
                      <a:pt x="84" y="712"/>
                    </a:lnTo>
                    <a:cubicBezTo>
                      <a:pt x="1" y="879"/>
                      <a:pt x="84" y="1093"/>
                      <a:pt x="263" y="1165"/>
                    </a:cubicBezTo>
                    <a:lnTo>
                      <a:pt x="846" y="1427"/>
                    </a:lnTo>
                    <a:cubicBezTo>
                      <a:pt x="892" y="1445"/>
                      <a:pt x="940" y="1454"/>
                      <a:pt x="986" y="1454"/>
                    </a:cubicBezTo>
                    <a:cubicBezTo>
                      <a:pt x="1120" y="1454"/>
                      <a:pt x="1245" y="1380"/>
                      <a:pt x="1298" y="1248"/>
                    </a:cubicBezTo>
                    <a:lnTo>
                      <a:pt x="1525" y="748"/>
                    </a:lnTo>
                    <a:cubicBezTo>
                      <a:pt x="1608" y="569"/>
                      <a:pt x="1525" y="367"/>
                      <a:pt x="1358" y="284"/>
                    </a:cubicBezTo>
                    <a:lnTo>
                      <a:pt x="763" y="34"/>
                    </a:lnTo>
                    <a:cubicBezTo>
                      <a:pt x="715" y="11"/>
                      <a:pt x="665" y="1"/>
                      <a:pt x="6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6" name="Google Shape;1926;p214"/>
              <p:cNvSpPr/>
              <p:nvPr/>
            </p:nvSpPr>
            <p:spPr>
              <a:xfrm>
                <a:off x="7895386" y="693972"/>
                <a:ext cx="69478" cy="62867"/>
              </a:xfrm>
              <a:custGeom>
                <a:rect b="b" l="l" r="r" t="t"/>
                <a:pathLst>
                  <a:path extrusionOk="0" h="1455" w="1608">
                    <a:moveTo>
                      <a:pt x="617" y="1"/>
                    </a:moveTo>
                    <a:cubicBezTo>
                      <a:pt x="485" y="1"/>
                      <a:pt x="362" y="78"/>
                      <a:pt x="310" y="200"/>
                    </a:cubicBezTo>
                    <a:lnTo>
                      <a:pt x="84" y="712"/>
                    </a:lnTo>
                    <a:cubicBezTo>
                      <a:pt x="1" y="879"/>
                      <a:pt x="84" y="1093"/>
                      <a:pt x="263" y="1165"/>
                    </a:cubicBezTo>
                    <a:lnTo>
                      <a:pt x="846" y="1427"/>
                    </a:lnTo>
                    <a:cubicBezTo>
                      <a:pt x="892" y="1445"/>
                      <a:pt x="940" y="1454"/>
                      <a:pt x="987" y="1454"/>
                    </a:cubicBezTo>
                    <a:cubicBezTo>
                      <a:pt x="1121" y="1454"/>
                      <a:pt x="1249" y="1381"/>
                      <a:pt x="1310" y="1248"/>
                    </a:cubicBezTo>
                    <a:lnTo>
                      <a:pt x="1537" y="748"/>
                    </a:lnTo>
                    <a:cubicBezTo>
                      <a:pt x="1608" y="569"/>
                      <a:pt x="1525" y="367"/>
                      <a:pt x="1358" y="284"/>
                    </a:cubicBezTo>
                    <a:lnTo>
                      <a:pt x="763" y="34"/>
                    </a:lnTo>
                    <a:cubicBezTo>
                      <a:pt x="715" y="11"/>
                      <a:pt x="665" y="1"/>
                      <a:pt x="6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7" name="Google Shape;1927;p214"/>
              <p:cNvSpPr/>
              <p:nvPr/>
            </p:nvSpPr>
            <p:spPr>
              <a:xfrm>
                <a:off x="8039440" y="204129"/>
                <a:ext cx="30375" cy="178533"/>
              </a:xfrm>
              <a:custGeom>
                <a:rect b="b" l="l" r="r" t="t"/>
                <a:pathLst>
                  <a:path extrusionOk="0" h="4132" w="703">
                    <a:moveTo>
                      <a:pt x="0" y="0"/>
                    </a:moveTo>
                    <a:lnTo>
                      <a:pt x="0" y="4132"/>
                    </a:lnTo>
                    <a:lnTo>
                      <a:pt x="703" y="4132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8" name="Google Shape;1928;p214"/>
              <p:cNvSpPr/>
              <p:nvPr/>
            </p:nvSpPr>
            <p:spPr>
              <a:xfrm>
                <a:off x="7817180" y="464411"/>
                <a:ext cx="172916" cy="114241"/>
              </a:xfrm>
              <a:custGeom>
                <a:rect b="b" l="l" r="r" t="t"/>
                <a:pathLst>
                  <a:path extrusionOk="0" h="2644" w="4002">
                    <a:moveTo>
                      <a:pt x="3644" y="1"/>
                    </a:moveTo>
                    <a:lnTo>
                      <a:pt x="1" y="2049"/>
                    </a:lnTo>
                    <a:lnTo>
                      <a:pt x="346" y="2644"/>
                    </a:lnTo>
                    <a:lnTo>
                      <a:pt x="4001" y="596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9" name="Google Shape;1929;p214"/>
              <p:cNvSpPr/>
              <p:nvPr/>
            </p:nvSpPr>
            <p:spPr>
              <a:xfrm>
                <a:off x="8109911" y="461862"/>
                <a:ext cx="172398" cy="114241"/>
              </a:xfrm>
              <a:custGeom>
                <a:rect b="b" l="l" r="r" t="t"/>
                <a:pathLst>
                  <a:path extrusionOk="0" h="2644" w="3990">
                    <a:moveTo>
                      <a:pt x="346" y="0"/>
                    </a:moveTo>
                    <a:lnTo>
                      <a:pt x="1" y="596"/>
                    </a:lnTo>
                    <a:lnTo>
                      <a:pt x="3644" y="2643"/>
                    </a:lnTo>
                    <a:lnTo>
                      <a:pt x="3989" y="2048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930" name="Google Shape;1930;p214"/>
            <p:cNvSpPr/>
            <p:nvPr/>
          </p:nvSpPr>
          <p:spPr>
            <a:xfrm>
              <a:off x="414901" y="4067001"/>
              <a:ext cx="841012" cy="838782"/>
            </a:xfrm>
            <a:custGeom>
              <a:rect b="b" l="l" r="r" t="t"/>
              <a:pathLst>
                <a:path extrusionOk="0" h="18811" w="18861">
                  <a:moveTo>
                    <a:pt x="11198" y="3199"/>
                  </a:moveTo>
                  <a:cubicBezTo>
                    <a:pt x="11271" y="3199"/>
                    <a:pt x="11346" y="3209"/>
                    <a:pt x="11419" y="3232"/>
                  </a:cubicBezTo>
                  <a:cubicBezTo>
                    <a:pt x="12824" y="3685"/>
                    <a:pt x="14038" y="4614"/>
                    <a:pt x="14836" y="5864"/>
                  </a:cubicBezTo>
                  <a:cubicBezTo>
                    <a:pt x="15074" y="6233"/>
                    <a:pt x="14931" y="6733"/>
                    <a:pt x="14538" y="6923"/>
                  </a:cubicBezTo>
                  <a:cubicBezTo>
                    <a:pt x="14121" y="7114"/>
                    <a:pt x="13705" y="7316"/>
                    <a:pt x="13300" y="7507"/>
                  </a:cubicBezTo>
                  <a:cubicBezTo>
                    <a:pt x="13200" y="7555"/>
                    <a:pt x="13093" y="7578"/>
                    <a:pt x="12987" y="7578"/>
                  </a:cubicBezTo>
                  <a:cubicBezTo>
                    <a:pt x="12753" y="7578"/>
                    <a:pt x="12523" y="7466"/>
                    <a:pt x="12383" y="7269"/>
                  </a:cubicBezTo>
                  <a:cubicBezTo>
                    <a:pt x="11966" y="6673"/>
                    <a:pt x="11371" y="6221"/>
                    <a:pt x="10692" y="5959"/>
                  </a:cubicBezTo>
                  <a:cubicBezTo>
                    <a:pt x="10359" y="5840"/>
                    <a:pt x="10157" y="5495"/>
                    <a:pt x="10216" y="5137"/>
                  </a:cubicBezTo>
                  <a:cubicBezTo>
                    <a:pt x="10300" y="4697"/>
                    <a:pt x="10383" y="4244"/>
                    <a:pt x="10466" y="3792"/>
                  </a:cubicBezTo>
                  <a:cubicBezTo>
                    <a:pt x="10535" y="3439"/>
                    <a:pt x="10855" y="3199"/>
                    <a:pt x="11198" y="3199"/>
                  </a:cubicBezTo>
                  <a:close/>
                  <a:moveTo>
                    <a:pt x="6241" y="3843"/>
                  </a:moveTo>
                  <a:cubicBezTo>
                    <a:pt x="6513" y="3843"/>
                    <a:pt x="6779" y="3994"/>
                    <a:pt x="6906" y="4256"/>
                  </a:cubicBezTo>
                  <a:cubicBezTo>
                    <a:pt x="7109" y="4673"/>
                    <a:pt x="7299" y="5078"/>
                    <a:pt x="7490" y="5495"/>
                  </a:cubicBezTo>
                  <a:cubicBezTo>
                    <a:pt x="7644" y="5816"/>
                    <a:pt x="7549" y="6209"/>
                    <a:pt x="7252" y="6411"/>
                  </a:cubicBezTo>
                  <a:cubicBezTo>
                    <a:pt x="6656" y="6828"/>
                    <a:pt x="6204" y="7423"/>
                    <a:pt x="5954" y="8102"/>
                  </a:cubicBezTo>
                  <a:cubicBezTo>
                    <a:pt x="5838" y="8396"/>
                    <a:pt x="5555" y="8589"/>
                    <a:pt x="5245" y="8589"/>
                  </a:cubicBezTo>
                  <a:cubicBezTo>
                    <a:pt x="5204" y="8589"/>
                    <a:pt x="5162" y="8585"/>
                    <a:pt x="5120" y="8578"/>
                  </a:cubicBezTo>
                  <a:cubicBezTo>
                    <a:pt x="4680" y="8495"/>
                    <a:pt x="4227" y="8400"/>
                    <a:pt x="3787" y="8316"/>
                  </a:cubicBezTo>
                  <a:cubicBezTo>
                    <a:pt x="3346" y="8245"/>
                    <a:pt x="3084" y="7792"/>
                    <a:pt x="3215" y="7376"/>
                  </a:cubicBezTo>
                  <a:cubicBezTo>
                    <a:pt x="3680" y="5971"/>
                    <a:pt x="4608" y="4756"/>
                    <a:pt x="5847" y="3959"/>
                  </a:cubicBezTo>
                  <a:cubicBezTo>
                    <a:pt x="5969" y="3880"/>
                    <a:pt x="6106" y="3843"/>
                    <a:pt x="6241" y="3843"/>
                  </a:cubicBezTo>
                  <a:close/>
                  <a:moveTo>
                    <a:pt x="9222" y="7030"/>
                  </a:moveTo>
                  <a:cubicBezTo>
                    <a:pt x="9724" y="7030"/>
                    <a:pt x="10229" y="7189"/>
                    <a:pt x="10657" y="7519"/>
                  </a:cubicBezTo>
                  <a:cubicBezTo>
                    <a:pt x="11693" y="8316"/>
                    <a:pt x="11883" y="9805"/>
                    <a:pt x="11085" y="10840"/>
                  </a:cubicBezTo>
                  <a:cubicBezTo>
                    <a:pt x="10619" y="11453"/>
                    <a:pt x="9916" y="11773"/>
                    <a:pt x="9205" y="11773"/>
                  </a:cubicBezTo>
                  <a:cubicBezTo>
                    <a:pt x="8701" y="11773"/>
                    <a:pt x="8193" y="11612"/>
                    <a:pt x="7763" y="11281"/>
                  </a:cubicBezTo>
                  <a:cubicBezTo>
                    <a:pt x="6728" y="10483"/>
                    <a:pt x="6537" y="8995"/>
                    <a:pt x="7335" y="7959"/>
                  </a:cubicBezTo>
                  <a:cubicBezTo>
                    <a:pt x="7803" y="7351"/>
                    <a:pt x="8509" y="7030"/>
                    <a:pt x="9222" y="7030"/>
                  </a:cubicBezTo>
                  <a:close/>
                  <a:moveTo>
                    <a:pt x="13527" y="10222"/>
                  </a:moveTo>
                  <a:cubicBezTo>
                    <a:pt x="13570" y="10222"/>
                    <a:pt x="13614" y="10226"/>
                    <a:pt x="13657" y="10233"/>
                  </a:cubicBezTo>
                  <a:cubicBezTo>
                    <a:pt x="14098" y="10317"/>
                    <a:pt x="14550" y="10400"/>
                    <a:pt x="15002" y="10483"/>
                  </a:cubicBezTo>
                  <a:cubicBezTo>
                    <a:pt x="15431" y="10567"/>
                    <a:pt x="15693" y="11007"/>
                    <a:pt x="15562" y="11436"/>
                  </a:cubicBezTo>
                  <a:cubicBezTo>
                    <a:pt x="15110" y="12841"/>
                    <a:pt x="14181" y="14043"/>
                    <a:pt x="12931" y="14853"/>
                  </a:cubicBezTo>
                  <a:cubicBezTo>
                    <a:pt x="12809" y="14931"/>
                    <a:pt x="12673" y="14968"/>
                    <a:pt x="12539" y="14968"/>
                  </a:cubicBezTo>
                  <a:cubicBezTo>
                    <a:pt x="12266" y="14968"/>
                    <a:pt x="11999" y="14815"/>
                    <a:pt x="11871" y="14543"/>
                  </a:cubicBezTo>
                  <a:cubicBezTo>
                    <a:pt x="11681" y="14138"/>
                    <a:pt x="11478" y="13722"/>
                    <a:pt x="11288" y="13317"/>
                  </a:cubicBezTo>
                  <a:cubicBezTo>
                    <a:pt x="11133" y="12984"/>
                    <a:pt x="11240" y="12603"/>
                    <a:pt x="11526" y="12400"/>
                  </a:cubicBezTo>
                  <a:cubicBezTo>
                    <a:pt x="12121" y="11972"/>
                    <a:pt x="12574" y="11388"/>
                    <a:pt x="12836" y="10710"/>
                  </a:cubicBezTo>
                  <a:cubicBezTo>
                    <a:pt x="12940" y="10406"/>
                    <a:pt x="13219" y="10222"/>
                    <a:pt x="13527" y="10222"/>
                  </a:cubicBezTo>
                  <a:close/>
                  <a:moveTo>
                    <a:pt x="5786" y="11228"/>
                  </a:moveTo>
                  <a:cubicBezTo>
                    <a:pt x="6022" y="11228"/>
                    <a:pt x="6254" y="11337"/>
                    <a:pt x="6394" y="11543"/>
                  </a:cubicBezTo>
                  <a:cubicBezTo>
                    <a:pt x="6811" y="12138"/>
                    <a:pt x="7406" y="12591"/>
                    <a:pt x="8085" y="12841"/>
                  </a:cubicBezTo>
                  <a:cubicBezTo>
                    <a:pt x="8430" y="12972"/>
                    <a:pt x="8621" y="13317"/>
                    <a:pt x="8561" y="13662"/>
                  </a:cubicBezTo>
                  <a:cubicBezTo>
                    <a:pt x="8478" y="14115"/>
                    <a:pt x="8395" y="14567"/>
                    <a:pt x="8311" y="15008"/>
                  </a:cubicBezTo>
                  <a:cubicBezTo>
                    <a:pt x="8242" y="15371"/>
                    <a:pt x="7922" y="15613"/>
                    <a:pt x="7579" y="15613"/>
                  </a:cubicBezTo>
                  <a:cubicBezTo>
                    <a:pt x="7506" y="15613"/>
                    <a:pt x="7432" y="15602"/>
                    <a:pt x="7359" y="15579"/>
                  </a:cubicBezTo>
                  <a:cubicBezTo>
                    <a:pt x="5954" y="15115"/>
                    <a:pt x="4751" y="14186"/>
                    <a:pt x="3942" y="12948"/>
                  </a:cubicBezTo>
                  <a:cubicBezTo>
                    <a:pt x="3703" y="12579"/>
                    <a:pt x="3846" y="12079"/>
                    <a:pt x="4251" y="11888"/>
                  </a:cubicBezTo>
                  <a:cubicBezTo>
                    <a:pt x="4656" y="11686"/>
                    <a:pt x="5073" y="11495"/>
                    <a:pt x="5477" y="11293"/>
                  </a:cubicBezTo>
                  <a:cubicBezTo>
                    <a:pt x="5576" y="11249"/>
                    <a:pt x="5682" y="11228"/>
                    <a:pt x="5786" y="11228"/>
                  </a:cubicBezTo>
                  <a:close/>
                  <a:moveTo>
                    <a:pt x="8673" y="1"/>
                  </a:moveTo>
                  <a:cubicBezTo>
                    <a:pt x="8652" y="1"/>
                    <a:pt x="8630" y="3"/>
                    <a:pt x="8609" y="6"/>
                  </a:cubicBezTo>
                  <a:lnTo>
                    <a:pt x="7823" y="113"/>
                  </a:lnTo>
                  <a:cubicBezTo>
                    <a:pt x="7573" y="137"/>
                    <a:pt x="7406" y="363"/>
                    <a:pt x="7442" y="601"/>
                  </a:cubicBezTo>
                  <a:lnTo>
                    <a:pt x="7525" y="1292"/>
                  </a:lnTo>
                  <a:cubicBezTo>
                    <a:pt x="7537" y="1327"/>
                    <a:pt x="7537" y="1351"/>
                    <a:pt x="7549" y="1375"/>
                  </a:cubicBezTo>
                  <a:cubicBezTo>
                    <a:pt x="7049" y="1482"/>
                    <a:pt x="6561" y="1649"/>
                    <a:pt x="6085" y="1851"/>
                  </a:cubicBezTo>
                  <a:cubicBezTo>
                    <a:pt x="6085" y="1827"/>
                    <a:pt x="6073" y="1816"/>
                    <a:pt x="6061" y="1792"/>
                  </a:cubicBezTo>
                  <a:lnTo>
                    <a:pt x="5716" y="1173"/>
                  </a:lnTo>
                  <a:cubicBezTo>
                    <a:pt x="5636" y="1037"/>
                    <a:pt x="5486" y="960"/>
                    <a:pt x="5336" y="960"/>
                  </a:cubicBezTo>
                  <a:cubicBezTo>
                    <a:pt x="5261" y="960"/>
                    <a:pt x="5187" y="979"/>
                    <a:pt x="5120" y="1018"/>
                  </a:cubicBezTo>
                  <a:lnTo>
                    <a:pt x="4418" y="1411"/>
                  </a:lnTo>
                  <a:cubicBezTo>
                    <a:pt x="4204" y="1530"/>
                    <a:pt x="4132" y="1792"/>
                    <a:pt x="4251" y="2006"/>
                  </a:cubicBezTo>
                  <a:lnTo>
                    <a:pt x="4608" y="2625"/>
                  </a:lnTo>
                  <a:cubicBezTo>
                    <a:pt x="4608" y="2637"/>
                    <a:pt x="4620" y="2649"/>
                    <a:pt x="4644" y="2673"/>
                  </a:cubicBezTo>
                  <a:cubicBezTo>
                    <a:pt x="4192" y="2982"/>
                    <a:pt x="3787" y="3340"/>
                    <a:pt x="3394" y="3744"/>
                  </a:cubicBezTo>
                  <a:cubicBezTo>
                    <a:pt x="3370" y="3697"/>
                    <a:pt x="3334" y="3649"/>
                    <a:pt x="3275" y="3601"/>
                  </a:cubicBezTo>
                  <a:lnTo>
                    <a:pt x="2715" y="3173"/>
                  </a:lnTo>
                  <a:cubicBezTo>
                    <a:pt x="2637" y="3114"/>
                    <a:pt x="2544" y="3086"/>
                    <a:pt x="2452" y="3086"/>
                  </a:cubicBezTo>
                  <a:cubicBezTo>
                    <a:pt x="2320" y="3086"/>
                    <a:pt x="2187" y="3144"/>
                    <a:pt x="2096" y="3256"/>
                  </a:cubicBezTo>
                  <a:lnTo>
                    <a:pt x="1608" y="3899"/>
                  </a:lnTo>
                  <a:cubicBezTo>
                    <a:pt x="1453" y="4090"/>
                    <a:pt x="1489" y="4363"/>
                    <a:pt x="1691" y="4506"/>
                  </a:cubicBezTo>
                  <a:lnTo>
                    <a:pt x="2251" y="4947"/>
                  </a:lnTo>
                  <a:cubicBezTo>
                    <a:pt x="2299" y="4983"/>
                    <a:pt x="2358" y="5006"/>
                    <a:pt x="2418" y="5018"/>
                  </a:cubicBezTo>
                  <a:cubicBezTo>
                    <a:pt x="2168" y="5411"/>
                    <a:pt x="1953" y="5828"/>
                    <a:pt x="1787" y="6245"/>
                  </a:cubicBezTo>
                  <a:cubicBezTo>
                    <a:pt x="1763" y="6233"/>
                    <a:pt x="1751" y="6233"/>
                    <a:pt x="1739" y="6221"/>
                  </a:cubicBezTo>
                  <a:lnTo>
                    <a:pt x="1060" y="6018"/>
                  </a:lnTo>
                  <a:cubicBezTo>
                    <a:pt x="1020" y="6006"/>
                    <a:pt x="980" y="6000"/>
                    <a:pt x="940" y="6000"/>
                  </a:cubicBezTo>
                  <a:cubicBezTo>
                    <a:pt x="751" y="6000"/>
                    <a:pt x="571" y="6130"/>
                    <a:pt x="513" y="6316"/>
                  </a:cubicBezTo>
                  <a:lnTo>
                    <a:pt x="286" y="7078"/>
                  </a:lnTo>
                  <a:cubicBezTo>
                    <a:pt x="215" y="7316"/>
                    <a:pt x="346" y="7554"/>
                    <a:pt x="584" y="7626"/>
                  </a:cubicBezTo>
                  <a:lnTo>
                    <a:pt x="1251" y="7828"/>
                  </a:lnTo>
                  <a:cubicBezTo>
                    <a:pt x="1275" y="7840"/>
                    <a:pt x="1286" y="7840"/>
                    <a:pt x="1298" y="7840"/>
                  </a:cubicBezTo>
                  <a:cubicBezTo>
                    <a:pt x="1179" y="8435"/>
                    <a:pt x="1132" y="9043"/>
                    <a:pt x="1156" y="9638"/>
                  </a:cubicBezTo>
                  <a:cubicBezTo>
                    <a:pt x="1150" y="9644"/>
                    <a:pt x="1141" y="9644"/>
                    <a:pt x="1132" y="9644"/>
                  </a:cubicBezTo>
                  <a:cubicBezTo>
                    <a:pt x="1123" y="9644"/>
                    <a:pt x="1114" y="9644"/>
                    <a:pt x="1108" y="9650"/>
                  </a:cubicBezTo>
                  <a:lnTo>
                    <a:pt x="405" y="9733"/>
                  </a:lnTo>
                  <a:cubicBezTo>
                    <a:pt x="167" y="9769"/>
                    <a:pt x="1" y="9983"/>
                    <a:pt x="36" y="10221"/>
                  </a:cubicBezTo>
                  <a:lnTo>
                    <a:pt x="132" y="11019"/>
                  </a:lnTo>
                  <a:cubicBezTo>
                    <a:pt x="164" y="11237"/>
                    <a:pt x="346" y="11405"/>
                    <a:pt x="559" y="11405"/>
                  </a:cubicBezTo>
                  <a:cubicBezTo>
                    <a:pt x="579" y="11405"/>
                    <a:pt x="599" y="11403"/>
                    <a:pt x="620" y="11400"/>
                  </a:cubicBezTo>
                  <a:lnTo>
                    <a:pt x="1322" y="11305"/>
                  </a:lnTo>
                  <a:cubicBezTo>
                    <a:pt x="1346" y="11305"/>
                    <a:pt x="1358" y="11305"/>
                    <a:pt x="1370" y="11293"/>
                  </a:cubicBezTo>
                  <a:cubicBezTo>
                    <a:pt x="1477" y="11745"/>
                    <a:pt x="1620" y="12186"/>
                    <a:pt x="1798" y="12614"/>
                  </a:cubicBezTo>
                  <a:cubicBezTo>
                    <a:pt x="1787" y="12614"/>
                    <a:pt x="1775" y="12626"/>
                    <a:pt x="1751" y="12638"/>
                  </a:cubicBezTo>
                  <a:lnTo>
                    <a:pt x="1132" y="12972"/>
                  </a:lnTo>
                  <a:cubicBezTo>
                    <a:pt x="917" y="13091"/>
                    <a:pt x="846" y="13353"/>
                    <a:pt x="965" y="13567"/>
                  </a:cubicBezTo>
                  <a:lnTo>
                    <a:pt x="1346" y="14269"/>
                  </a:lnTo>
                  <a:cubicBezTo>
                    <a:pt x="1428" y="14417"/>
                    <a:pt x="1579" y="14497"/>
                    <a:pt x="1734" y="14497"/>
                  </a:cubicBezTo>
                  <a:cubicBezTo>
                    <a:pt x="1804" y="14497"/>
                    <a:pt x="1875" y="14481"/>
                    <a:pt x="1941" y="14448"/>
                  </a:cubicBezTo>
                  <a:lnTo>
                    <a:pt x="2560" y="14103"/>
                  </a:lnTo>
                  <a:cubicBezTo>
                    <a:pt x="2572" y="14091"/>
                    <a:pt x="2584" y="14091"/>
                    <a:pt x="2608" y="14079"/>
                  </a:cubicBezTo>
                  <a:cubicBezTo>
                    <a:pt x="2930" y="14555"/>
                    <a:pt x="3322" y="15008"/>
                    <a:pt x="3763" y="15412"/>
                  </a:cubicBezTo>
                  <a:cubicBezTo>
                    <a:pt x="3739" y="15424"/>
                    <a:pt x="3727" y="15448"/>
                    <a:pt x="3715" y="15460"/>
                  </a:cubicBezTo>
                  <a:lnTo>
                    <a:pt x="3287" y="16020"/>
                  </a:lnTo>
                  <a:cubicBezTo>
                    <a:pt x="3132" y="16210"/>
                    <a:pt x="3168" y="16484"/>
                    <a:pt x="3370" y="16639"/>
                  </a:cubicBezTo>
                  <a:lnTo>
                    <a:pt x="4001" y="17127"/>
                  </a:lnTo>
                  <a:cubicBezTo>
                    <a:pt x="4079" y="17186"/>
                    <a:pt x="4172" y="17214"/>
                    <a:pt x="4264" y="17214"/>
                  </a:cubicBezTo>
                  <a:cubicBezTo>
                    <a:pt x="4395" y="17214"/>
                    <a:pt x="4524" y="17156"/>
                    <a:pt x="4608" y="17044"/>
                  </a:cubicBezTo>
                  <a:lnTo>
                    <a:pt x="5049" y="16484"/>
                  </a:lnTo>
                  <a:cubicBezTo>
                    <a:pt x="5061" y="16460"/>
                    <a:pt x="5073" y="16448"/>
                    <a:pt x="5085" y="16424"/>
                  </a:cubicBezTo>
                  <a:cubicBezTo>
                    <a:pt x="5537" y="16710"/>
                    <a:pt x="6013" y="16936"/>
                    <a:pt x="6501" y="17127"/>
                  </a:cubicBezTo>
                  <a:cubicBezTo>
                    <a:pt x="6501" y="17151"/>
                    <a:pt x="6490" y="17175"/>
                    <a:pt x="6478" y="17198"/>
                  </a:cubicBezTo>
                  <a:lnTo>
                    <a:pt x="6299" y="17877"/>
                  </a:lnTo>
                  <a:cubicBezTo>
                    <a:pt x="6239" y="18103"/>
                    <a:pt x="6370" y="18353"/>
                    <a:pt x="6609" y="18413"/>
                  </a:cubicBezTo>
                  <a:lnTo>
                    <a:pt x="7382" y="18615"/>
                  </a:lnTo>
                  <a:cubicBezTo>
                    <a:pt x="7421" y="18625"/>
                    <a:pt x="7460" y="18630"/>
                    <a:pt x="7497" y="18630"/>
                  </a:cubicBezTo>
                  <a:cubicBezTo>
                    <a:pt x="7693" y="18630"/>
                    <a:pt x="7868" y="18505"/>
                    <a:pt x="7918" y="18306"/>
                  </a:cubicBezTo>
                  <a:lnTo>
                    <a:pt x="8097" y="17627"/>
                  </a:lnTo>
                  <a:cubicBezTo>
                    <a:pt x="8109" y="17603"/>
                    <a:pt x="8109" y="17567"/>
                    <a:pt x="8109" y="17544"/>
                  </a:cubicBezTo>
                  <a:cubicBezTo>
                    <a:pt x="8550" y="17614"/>
                    <a:pt x="8991" y="17642"/>
                    <a:pt x="9424" y="17642"/>
                  </a:cubicBezTo>
                  <a:cubicBezTo>
                    <a:pt x="9506" y="17642"/>
                    <a:pt x="9587" y="17641"/>
                    <a:pt x="9668" y="17639"/>
                  </a:cubicBezTo>
                  <a:cubicBezTo>
                    <a:pt x="9668" y="17663"/>
                    <a:pt x="9668" y="17698"/>
                    <a:pt x="9668" y="17734"/>
                  </a:cubicBezTo>
                  <a:lnTo>
                    <a:pt x="9764" y="18425"/>
                  </a:lnTo>
                  <a:cubicBezTo>
                    <a:pt x="9796" y="18652"/>
                    <a:pt x="9976" y="18811"/>
                    <a:pt x="10188" y="18811"/>
                  </a:cubicBezTo>
                  <a:cubicBezTo>
                    <a:pt x="10209" y="18811"/>
                    <a:pt x="10230" y="18809"/>
                    <a:pt x="10252" y="18806"/>
                  </a:cubicBezTo>
                  <a:lnTo>
                    <a:pt x="11050" y="18699"/>
                  </a:lnTo>
                  <a:cubicBezTo>
                    <a:pt x="11288" y="18675"/>
                    <a:pt x="11454" y="18449"/>
                    <a:pt x="11431" y="18210"/>
                  </a:cubicBezTo>
                  <a:lnTo>
                    <a:pt x="11335" y="17520"/>
                  </a:lnTo>
                  <a:cubicBezTo>
                    <a:pt x="11335" y="17484"/>
                    <a:pt x="11323" y="17448"/>
                    <a:pt x="11312" y="17413"/>
                  </a:cubicBezTo>
                  <a:cubicBezTo>
                    <a:pt x="11800" y="17294"/>
                    <a:pt x="12288" y="17127"/>
                    <a:pt x="12764" y="16925"/>
                  </a:cubicBezTo>
                  <a:cubicBezTo>
                    <a:pt x="12776" y="16960"/>
                    <a:pt x="12788" y="16984"/>
                    <a:pt x="12800" y="17020"/>
                  </a:cubicBezTo>
                  <a:lnTo>
                    <a:pt x="13157" y="17639"/>
                  </a:lnTo>
                  <a:cubicBezTo>
                    <a:pt x="13237" y="17775"/>
                    <a:pt x="13381" y="17851"/>
                    <a:pt x="13532" y="17851"/>
                  </a:cubicBezTo>
                  <a:cubicBezTo>
                    <a:pt x="13606" y="17851"/>
                    <a:pt x="13682" y="17833"/>
                    <a:pt x="13752" y="17794"/>
                  </a:cubicBezTo>
                  <a:lnTo>
                    <a:pt x="14443" y="17401"/>
                  </a:lnTo>
                  <a:cubicBezTo>
                    <a:pt x="14657" y="17282"/>
                    <a:pt x="14729" y="17020"/>
                    <a:pt x="14610" y="16805"/>
                  </a:cubicBezTo>
                  <a:lnTo>
                    <a:pt x="14264" y="16198"/>
                  </a:lnTo>
                  <a:cubicBezTo>
                    <a:pt x="14240" y="16163"/>
                    <a:pt x="14217" y="16127"/>
                    <a:pt x="14193" y="16103"/>
                  </a:cubicBezTo>
                  <a:cubicBezTo>
                    <a:pt x="14621" y="15793"/>
                    <a:pt x="15026" y="15436"/>
                    <a:pt x="15407" y="15031"/>
                  </a:cubicBezTo>
                  <a:cubicBezTo>
                    <a:pt x="15431" y="15067"/>
                    <a:pt x="15455" y="15103"/>
                    <a:pt x="15491" y="15127"/>
                  </a:cubicBezTo>
                  <a:lnTo>
                    <a:pt x="16050" y="15555"/>
                  </a:lnTo>
                  <a:cubicBezTo>
                    <a:pt x="16129" y="15614"/>
                    <a:pt x="16221" y="15643"/>
                    <a:pt x="16313" y="15643"/>
                  </a:cubicBezTo>
                  <a:cubicBezTo>
                    <a:pt x="16444" y="15643"/>
                    <a:pt x="16573" y="15584"/>
                    <a:pt x="16657" y="15472"/>
                  </a:cubicBezTo>
                  <a:lnTo>
                    <a:pt x="17146" y="14841"/>
                  </a:lnTo>
                  <a:cubicBezTo>
                    <a:pt x="17300" y="14650"/>
                    <a:pt x="17265" y="14377"/>
                    <a:pt x="17074" y="14222"/>
                  </a:cubicBezTo>
                  <a:lnTo>
                    <a:pt x="16515" y="13793"/>
                  </a:lnTo>
                  <a:cubicBezTo>
                    <a:pt x="16479" y="13769"/>
                    <a:pt x="16443" y="13746"/>
                    <a:pt x="16396" y="13734"/>
                  </a:cubicBezTo>
                  <a:cubicBezTo>
                    <a:pt x="16634" y="13341"/>
                    <a:pt x="16848" y="12948"/>
                    <a:pt x="17015" y="12531"/>
                  </a:cubicBezTo>
                  <a:cubicBezTo>
                    <a:pt x="17050" y="12555"/>
                    <a:pt x="17086" y="12579"/>
                    <a:pt x="17134" y="12591"/>
                  </a:cubicBezTo>
                  <a:lnTo>
                    <a:pt x="17800" y="12793"/>
                  </a:lnTo>
                  <a:cubicBezTo>
                    <a:pt x="17844" y="12806"/>
                    <a:pt x="17888" y="12813"/>
                    <a:pt x="17931" y="12813"/>
                  </a:cubicBezTo>
                  <a:cubicBezTo>
                    <a:pt x="18121" y="12813"/>
                    <a:pt x="18290" y="12690"/>
                    <a:pt x="18348" y="12495"/>
                  </a:cubicBezTo>
                  <a:lnTo>
                    <a:pt x="18574" y="11733"/>
                  </a:lnTo>
                  <a:cubicBezTo>
                    <a:pt x="18646" y="11495"/>
                    <a:pt x="18515" y="11257"/>
                    <a:pt x="18289" y="11186"/>
                  </a:cubicBezTo>
                  <a:lnTo>
                    <a:pt x="17610" y="10983"/>
                  </a:lnTo>
                  <a:cubicBezTo>
                    <a:pt x="17562" y="10971"/>
                    <a:pt x="17527" y="10960"/>
                    <a:pt x="17479" y="10960"/>
                  </a:cubicBezTo>
                  <a:cubicBezTo>
                    <a:pt x="17598" y="10364"/>
                    <a:pt x="17646" y="9769"/>
                    <a:pt x="17622" y="9162"/>
                  </a:cubicBezTo>
                  <a:lnTo>
                    <a:pt x="17622" y="9162"/>
                  </a:lnTo>
                  <a:cubicBezTo>
                    <a:pt x="17646" y="9168"/>
                    <a:pt x="17669" y="9171"/>
                    <a:pt x="17692" y="9171"/>
                  </a:cubicBezTo>
                  <a:cubicBezTo>
                    <a:pt x="17714" y="9171"/>
                    <a:pt x="17735" y="9168"/>
                    <a:pt x="17753" y="9162"/>
                  </a:cubicBezTo>
                  <a:lnTo>
                    <a:pt x="18455" y="9078"/>
                  </a:lnTo>
                  <a:cubicBezTo>
                    <a:pt x="18693" y="9043"/>
                    <a:pt x="18860" y="8828"/>
                    <a:pt x="18836" y="8590"/>
                  </a:cubicBezTo>
                  <a:lnTo>
                    <a:pt x="18729" y="7792"/>
                  </a:lnTo>
                  <a:cubicBezTo>
                    <a:pt x="18707" y="7570"/>
                    <a:pt x="18507" y="7409"/>
                    <a:pt x="18286" y="7409"/>
                  </a:cubicBezTo>
                  <a:cubicBezTo>
                    <a:pt x="18271" y="7409"/>
                    <a:pt x="18256" y="7410"/>
                    <a:pt x="18241" y="7411"/>
                  </a:cubicBezTo>
                  <a:lnTo>
                    <a:pt x="17539" y="7507"/>
                  </a:lnTo>
                  <a:cubicBezTo>
                    <a:pt x="17491" y="7507"/>
                    <a:pt x="17455" y="7531"/>
                    <a:pt x="17419" y="7542"/>
                  </a:cubicBezTo>
                  <a:cubicBezTo>
                    <a:pt x="17312" y="7090"/>
                    <a:pt x="17169" y="6649"/>
                    <a:pt x="16991" y="6221"/>
                  </a:cubicBezTo>
                  <a:cubicBezTo>
                    <a:pt x="17027" y="6221"/>
                    <a:pt x="17074" y="6197"/>
                    <a:pt x="17110" y="6185"/>
                  </a:cubicBezTo>
                  <a:lnTo>
                    <a:pt x="17729" y="5840"/>
                  </a:lnTo>
                  <a:cubicBezTo>
                    <a:pt x="17943" y="5733"/>
                    <a:pt x="18027" y="5459"/>
                    <a:pt x="17908" y="5245"/>
                  </a:cubicBezTo>
                  <a:lnTo>
                    <a:pt x="17527" y="4542"/>
                  </a:lnTo>
                  <a:cubicBezTo>
                    <a:pt x="17446" y="4398"/>
                    <a:pt x="17301" y="4318"/>
                    <a:pt x="17149" y="4318"/>
                  </a:cubicBezTo>
                  <a:cubicBezTo>
                    <a:pt x="17076" y="4318"/>
                    <a:pt x="17001" y="4337"/>
                    <a:pt x="16931" y="4375"/>
                  </a:cubicBezTo>
                  <a:lnTo>
                    <a:pt x="16312" y="4709"/>
                  </a:lnTo>
                  <a:cubicBezTo>
                    <a:pt x="16276" y="4733"/>
                    <a:pt x="16241" y="4756"/>
                    <a:pt x="16205" y="4780"/>
                  </a:cubicBezTo>
                  <a:cubicBezTo>
                    <a:pt x="15884" y="4304"/>
                    <a:pt x="15503" y="3852"/>
                    <a:pt x="15062" y="3435"/>
                  </a:cubicBezTo>
                  <a:cubicBezTo>
                    <a:pt x="15098" y="3411"/>
                    <a:pt x="15122" y="3387"/>
                    <a:pt x="15145" y="3351"/>
                  </a:cubicBezTo>
                  <a:lnTo>
                    <a:pt x="15586" y="2792"/>
                  </a:lnTo>
                  <a:cubicBezTo>
                    <a:pt x="15729" y="2601"/>
                    <a:pt x="15693" y="2328"/>
                    <a:pt x="15503" y="2173"/>
                  </a:cubicBezTo>
                  <a:lnTo>
                    <a:pt x="14860" y="1685"/>
                  </a:lnTo>
                  <a:cubicBezTo>
                    <a:pt x="14781" y="1626"/>
                    <a:pt x="14689" y="1597"/>
                    <a:pt x="14597" y="1597"/>
                  </a:cubicBezTo>
                  <a:cubicBezTo>
                    <a:pt x="14466" y="1597"/>
                    <a:pt x="14336" y="1656"/>
                    <a:pt x="14252" y="1768"/>
                  </a:cubicBezTo>
                  <a:lnTo>
                    <a:pt x="13824" y="2328"/>
                  </a:lnTo>
                  <a:cubicBezTo>
                    <a:pt x="13800" y="2363"/>
                    <a:pt x="13776" y="2387"/>
                    <a:pt x="13764" y="2423"/>
                  </a:cubicBezTo>
                  <a:cubicBezTo>
                    <a:pt x="13312" y="2137"/>
                    <a:pt x="12836" y="1899"/>
                    <a:pt x="12347" y="1708"/>
                  </a:cubicBezTo>
                  <a:cubicBezTo>
                    <a:pt x="12359" y="1685"/>
                    <a:pt x="12371" y="1649"/>
                    <a:pt x="12383" y="1613"/>
                  </a:cubicBezTo>
                  <a:lnTo>
                    <a:pt x="12574" y="934"/>
                  </a:lnTo>
                  <a:cubicBezTo>
                    <a:pt x="12633" y="708"/>
                    <a:pt x="12490" y="470"/>
                    <a:pt x="12264" y="399"/>
                  </a:cubicBezTo>
                  <a:lnTo>
                    <a:pt x="11478" y="196"/>
                  </a:lnTo>
                  <a:cubicBezTo>
                    <a:pt x="11442" y="187"/>
                    <a:pt x="11405" y="182"/>
                    <a:pt x="11368" y="182"/>
                  </a:cubicBezTo>
                  <a:cubicBezTo>
                    <a:pt x="11179" y="182"/>
                    <a:pt x="11002" y="306"/>
                    <a:pt x="10942" y="506"/>
                  </a:cubicBezTo>
                  <a:lnTo>
                    <a:pt x="10764" y="1185"/>
                  </a:lnTo>
                  <a:cubicBezTo>
                    <a:pt x="10752" y="1220"/>
                    <a:pt x="10752" y="1244"/>
                    <a:pt x="10752" y="1280"/>
                  </a:cubicBezTo>
                  <a:cubicBezTo>
                    <a:pt x="10304" y="1207"/>
                    <a:pt x="9847" y="1170"/>
                    <a:pt x="9389" y="1170"/>
                  </a:cubicBezTo>
                  <a:cubicBezTo>
                    <a:pt x="9323" y="1170"/>
                    <a:pt x="9258" y="1171"/>
                    <a:pt x="9192" y="1173"/>
                  </a:cubicBezTo>
                  <a:cubicBezTo>
                    <a:pt x="9192" y="1137"/>
                    <a:pt x="9192" y="1113"/>
                    <a:pt x="9192" y="1077"/>
                  </a:cubicBezTo>
                  <a:lnTo>
                    <a:pt x="9097" y="387"/>
                  </a:lnTo>
                  <a:cubicBezTo>
                    <a:pt x="9075" y="159"/>
                    <a:pt x="8886" y="1"/>
                    <a:pt x="8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p214"/>
            <p:cNvSpPr/>
            <p:nvPr/>
          </p:nvSpPr>
          <p:spPr>
            <a:xfrm rot="10800000">
              <a:off x="764659" y="2254670"/>
              <a:ext cx="375041" cy="142023"/>
            </a:xfrm>
            <a:custGeom>
              <a:rect b="b" l="l" r="r" t="t"/>
              <a:pathLst>
                <a:path extrusionOk="0" h="3287" w="8680">
                  <a:moveTo>
                    <a:pt x="0" y="1"/>
                  </a:moveTo>
                  <a:lnTo>
                    <a:pt x="0" y="3287"/>
                  </a:lnTo>
                  <a:lnTo>
                    <a:pt x="8680" y="3287"/>
                  </a:lnTo>
                  <a:lnTo>
                    <a:pt x="86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214"/>
            <p:cNvSpPr/>
            <p:nvPr/>
          </p:nvSpPr>
          <p:spPr>
            <a:xfrm rot="10800000">
              <a:off x="1149456" y="2278821"/>
              <a:ext cx="349681" cy="93674"/>
            </a:xfrm>
            <a:custGeom>
              <a:rect b="b" l="l" r="r" t="t"/>
              <a:pathLst>
                <a:path extrusionOk="0" h="2168" w="11657">
                  <a:moveTo>
                    <a:pt x="1" y="0"/>
                  </a:moveTo>
                  <a:lnTo>
                    <a:pt x="1" y="2167"/>
                  </a:lnTo>
                  <a:lnTo>
                    <a:pt x="11657" y="2167"/>
                  </a:lnTo>
                  <a:lnTo>
                    <a:pt x="116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214"/>
            <p:cNvSpPr/>
            <p:nvPr/>
          </p:nvSpPr>
          <p:spPr>
            <a:xfrm rot="10800000">
              <a:off x="1108288" y="2202173"/>
              <a:ext cx="62824" cy="246974"/>
            </a:xfrm>
            <a:custGeom>
              <a:rect b="b" l="l" r="r" t="t"/>
              <a:pathLst>
                <a:path extrusionOk="0" h="5716" w="1454">
                  <a:moveTo>
                    <a:pt x="727" y="0"/>
                  </a:moveTo>
                  <a:cubicBezTo>
                    <a:pt x="334" y="0"/>
                    <a:pt x="1" y="334"/>
                    <a:pt x="1" y="727"/>
                  </a:cubicBezTo>
                  <a:lnTo>
                    <a:pt x="1" y="4989"/>
                  </a:lnTo>
                  <a:cubicBezTo>
                    <a:pt x="1" y="5382"/>
                    <a:pt x="334" y="5715"/>
                    <a:pt x="727" y="5715"/>
                  </a:cubicBezTo>
                  <a:cubicBezTo>
                    <a:pt x="1132" y="5715"/>
                    <a:pt x="1453" y="5382"/>
                    <a:pt x="1453" y="4989"/>
                  </a:cubicBezTo>
                  <a:lnTo>
                    <a:pt x="1453" y="727"/>
                  </a:lnTo>
                  <a:cubicBezTo>
                    <a:pt x="1453" y="334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214"/>
            <p:cNvSpPr/>
            <p:nvPr/>
          </p:nvSpPr>
          <p:spPr>
            <a:xfrm rot="10800000">
              <a:off x="187831" y="406"/>
              <a:ext cx="122493" cy="1390028"/>
            </a:xfrm>
            <a:custGeom>
              <a:rect b="b" l="l" r="r" t="t"/>
              <a:pathLst>
                <a:path extrusionOk="0" h="32171" w="2835">
                  <a:moveTo>
                    <a:pt x="1" y="0"/>
                  </a:moveTo>
                  <a:lnTo>
                    <a:pt x="1" y="32171"/>
                  </a:lnTo>
                  <a:lnTo>
                    <a:pt x="2835" y="32171"/>
                  </a:lnTo>
                  <a:lnTo>
                    <a:pt x="28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214"/>
            <p:cNvSpPr/>
            <p:nvPr/>
          </p:nvSpPr>
          <p:spPr>
            <a:xfrm rot="10800000">
              <a:off x="1461588" y="1885289"/>
              <a:ext cx="121975" cy="808758"/>
            </a:xfrm>
            <a:custGeom>
              <a:rect b="b" l="l" r="r" t="t"/>
              <a:pathLst>
                <a:path extrusionOk="0" h="18718" w="2823">
                  <a:moveTo>
                    <a:pt x="1" y="1"/>
                  </a:moveTo>
                  <a:lnTo>
                    <a:pt x="1" y="18717"/>
                  </a:lnTo>
                  <a:lnTo>
                    <a:pt x="2823" y="18717"/>
                  </a:lnTo>
                  <a:lnTo>
                    <a:pt x="28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6" name="Google Shape;1936;p214"/>
            <p:cNvSpPr/>
            <p:nvPr/>
          </p:nvSpPr>
          <p:spPr>
            <a:xfrm rot="10800000">
              <a:off x="-4" y="2857595"/>
              <a:ext cx="1091702" cy="122450"/>
            </a:xfrm>
            <a:custGeom>
              <a:rect b="b" l="l" r="r" t="t"/>
              <a:pathLst>
                <a:path extrusionOk="0" h="2834" w="26635">
                  <a:moveTo>
                    <a:pt x="0" y="0"/>
                  </a:moveTo>
                  <a:lnTo>
                    <a:pt x="0" y="2834"/>
                  </a:lnTo>
                  <a:lnTo>
                    <a:pt x="26634" y="2834"/>
                  </a:lnTo>
                  <a:lnTo>
                    <a:pt x="266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214"/>
            <p:cNvSpPr/>
            <p:nvPr/>
          </p:nvSpPr>
          <p:spPr>
            <a:xfrm rot="10800000">
              <a:off x="421848" y="1593063"/>
              <a:ext cx="793323" cy="122507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8" name="Google Shape;1938;p214"/>
            <p:cNvSpPr/>
            <p:nvPr/>
          </p:nvSpPr>
          <p:spPr>
            <a:xfrm rot="10800000">
              <a:off x="178585" y="1225252"/>
              <a:ext cx="377115" cy="498528"/>
            </a:xfrm>
            <a:custGeom>
              <a:rect b="b" l="l" r="r" t="t"/>
              <a:pathLst>
                <a:path extrusionOk="0" h="11538" w="8728">
                  <a:moveTo>
                    <a:pt x="1" y="0"/>
                  </a:moveTo>
                  <a:lnTo>
                    <a:pt x="1" y="3274"/>
                  </a:lnTo>
                  <a:lnTo>
                    <a:pt x="1275" y="3274"/>
                  </a:lnTo>
                  <a:cubicBezTo>
                    <a:pt x="5215" y="3274"/>
                    <a:pt x="5454" y="5001"/>
                    <a:pt x="5454" y="8954"/>
                  </a:cubicBezTo>
                  <a:lnTo>
                    <a:pt x="5454" y="11537"/>
                  </a:lnTo>
                  <a:lnTo>
                    <a:pt x="8728" y="11537"/>
                  </a:lnTo>
                  <a:lnTo>
                    <a:pt x="8728" y="8954"/>
                  </a:lnTo>
                  <a:cubicBezTo>
                    <a:pt x="8728" y="3191"/>
                    <a:pt x="7025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p214"/>
            <p:cNvSpPr/>
            <p:nvPr/>
          </p:nvSpPr>
          <p:spPr>
            <a:xfrm rot="10800000">
              <a:off x="518628" y="1517983"/>
              <a:ext cx="71033" cy="265510"/>
            </a:xfrm>
            <a:custGeom>
              <a:rect b="b" l="l" r="r" t="t"/>
              <a:pathLst>
                <a:path extrusionOk="0" h="6145" w="1644">
                  <a:moveTo>
                    <a:pt x="822" y="1"/>
                  </a:moveTo>
                  <a:cubicBezTo>
                    <a:pt x="358" y="1"/>
                    <a:pt x="1" y="370"/>
                    <a:pt x="1" y="822"/>
                  </a:cubicBezTo>
                  <a:lnTo>
                    <a:pt x="1" y="5335"/>
                  </a:lnTo>
                  <a:cubicBezTo>
                    <a:pt x="1" y="5787"/>
                    <a:pt x="358" y="6145"/>
                    <a:pt x="822" y="6145"/>
                  </a:cubicBezTo>
                  <a:cubicBezTo>
                    <a:pt x="1275" y="6145"/>
                    <a:pt x="1644" y="5787"/>
                    <a:pt x="1644" y="5335"/>
                  </a:cubicBezTo>
                  <a:lnTo>
                    <a:pt x="1644" y="822"/>
                  </a:ln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214"/>
            <p:cNvSpPr/>
            <p:nvPr/>
          </p:nvSpPr>
          <p:spPr>
            <a:xfrm rot="10800000">
              <a:off x="112737" y="1189778"/>
              <a:ext cx="265467" cy="71033"/>
            </a:xfrm>
            <a:custGeom>
              <a:rect b="b" l="l" r="r" t="t"/>
              <a:pathLst>
                <a:path extrusionOk="0" h="1644" w="6144">
                  <a:moveTo>
                    <a:pt x="822" y="1"/>
                  </a:moveTo>
                  <a:cubicBezTo>
                    <a:pt x="369" y="1"/>
                    <a:pt x="0" y="370"/>
                    <a:pt x="0" y="822"/>
                  </a:cubicBezTo>
                  <a:cubicBezTo>
                    <a:pt x="0" y="1275"/>
                    <a:pt x="369" y="1644"/>
                    <a:pt x="822" y="1644"/>
                  </a:cubicBezTo>
                  <a:lnTo>
                    <a:pt x="5322" y="1644"/>
                  </a:lnTo>
                  <a:cubicBezTo>
                    <a:pt x="5787" y="1644"/>
                    <a:pt x="6144" y="1275"/>
                    <a:pt x="6144" y="822"/>
                  </a:cubicBezTo>
                  <a:cubicBezTo>
                    <a:pt x="6144" y="370"/>
                    <a:pt x="5787" y="1"/>
                    <a:pt x="5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214"/>
            <p:cNvSpPr/>
            <p:nvPr/>
          </p:nvSpPr>
          <p:spPr>
            <a:xfrm rot="10800000">
              <a:off x="1215176" y="1591046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214"/>
            <p:cNvSpPr/>
            <p:nvPr/>
          </p:nvSpPr>
          <p:spPr>
            <a:xfrm rot="10800000">
              <a:off x="1181215" y="1531377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214"/>
            <p:cNvSpPr/>
            <p:nvPr/>
          </p:nvSpPr>
          <p:spPr>
            <a:xfrm rot="10800000">
              <a:off x="1392629" y="2054533"/>
              <a:ext cx="265510" cy="71033"/>
            </a:xfrm>
            <a:custGeom>
              <a:rect b="b" l="l" r="r" t="t"/>
              <a:pathLst>
                <a:path extrusionOk="0" h="1644" w="6145">
                  <a:moveTo>
                    <a:pt x="822" y="0"/>
                  </a:moveTo>
                  <a:cubicBezTo>
                    <a:pt x="358" y="0"/>
                    <a:pt x="0" y="369"/>
                    <a:pt x="0" y="822"/>
                  </a:cubicBezTo>
                  <a:cubicBezTo>
                    <a:pt x="0" y="1274"/>
                    <a:pt x="358" y="1643"/>
                    <a:pt x="822" y="1643"/>
                  </a:cubicBezTo>
                  <a:lnTo>
                    <a:pt x="5323" y="1643"/>
                  </a:lnTo>
                  <a:cubicBezTo>
                    <a:pt x="5382" y="1643"/>
                    <a:pt x="5442" y="1643"/>
                    <a:pt x="5489" y="1631"/>
                  </a:cubicBezTo>
                  <a:cubicBezTo>
                    <a:pt x="5858" y="1560"/>
                    <a:pt x="6144" y="1227"/>
                    <a:pt x="6144" y="822"/>
                  </a:cubicBezTo>
                  <a:cubicBezTo>
                    <a:pt x="6144" y="369"/>
                    <a:pt x="5775" y="0"/>
                    <a:pt x="5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214"/>
            <p:cNvSpPr/>
            <p:nvPr/>
          </p:nvSpPr>
          <p:spPr>
            <a:xfrm rot="10800000">
              <a:off x="1091689" y="2610139"/>
              <a:ext cx="499047" cy="377634"/>
            </a:xfrm>
            <a:custGeom>
              <a:rect b="b" l="l" r="r" t="t"/>
              <a:pathLst>
                <a:path extrusionOk="0" h="8740" w="11550">
                  <a:moveTo>
                    <a:pt x="8954" y="0"/>
                  </a:moveTo>
                  <a:cubicBezTo>
                    <a:pt x="3203" y="0"/>
                    <a:pt x="0" y="1715"/>
                    <a:pt x="0" y="7466"/>
                  </a:cubicBezTo>
                  <a:lnTo>
                    <a:pt x="0" y="8740"/>
                  </a:lnTo>
                  <a:lnTo>
                    <a:pt x="3274" y="8740"/>
                  </a:lnTo>
                  <a:lnTo>
                    <a:pt x="3274" y="7466"/>
                  </a:lnTo>
                  <a:cubicBezTo>
                    <a:pt x="3274" y="3513"/>
                    <a:pt x="5001" y="3275"/>
                    <a:pt x="8954" y="3275"/>
                  </a:cubicBezTo>
                  <a:lnTo>
                    <a:pt x="11549" y="3275"/>
                  </a:lnTo>
                  <a:lnTo>
                    <a:pt x="11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5" name="Google Shape;1945;p214"/>
            <p:cNvSpPr/>
            <p:nvPr/>
          </p:nvSpPr>
          <p:spPr>
            <a:xfrm rot="10800000">
              <a:off x="1384420" y="2576177"/>
              <a:ext cx="265985" cy="71033"/>
            </a:xfrm>
            <a:custGeom>
              <a:rect b="b" l="l" r="r" t="t"/>
              <a:pathLst>
                <a:path extrusionOk="0" h="1644" w="6156">
                  <a:moveTo>
                    <a:pt x="822" y="0"/>
                  </a:moveTo>
                  <a:cubicBezTo>
                    <a:pt x="369" y="0"/>
                    <a:pt x="0" y="369"/>
                    <a:pt x="0" y="822"/>
                  </a:cubicBezTo>
                  <a:cubicBezTo>
                    <a:pt x="0" y="1274"/>
                    <a:pt x="369" y="1643"/>
                    <a:pt x="822" y="1643"/>
                  </a:cubicBezTo>
                  <a:lnTo>
                    <a:pt x="5334" y="1643"/>
                  </a:lnTo>
                  <a:cubicBezTo>
                    <a:pt x="5739" y="1643"/>
                    <a:pt x="6084" y="1346"/>
                    <a:pt x="6144" y="953"/>
                  </a:cubicBezTo>
                  <a:cubicBezTo>
                    <a:pt x="6144" y="905"/>
                    <a:pt x="6156" y="870"/>
                    <a:pt x="6156" y="822"/>
                  </a:cubicBezTo>
                  <a:cubicBezTo>
                    <a:pt x="6156" y="369"/>
                    <a:pt x="5786" y="0"/>
                    <a:pt x="5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p214"/>
            <p:cNvSpPr/>
            <p:nvPr/>
          </p:nvSpPr>
          <p:spPr>
            <a:xfrm rot="10800000">
              <a:off x="1056216" y="2787635"/>
              <a:ext cx="71033" cy="265985"/>
            </a:xfrm>
            <a:custGeom>
              <a:rect b="b" l="l" r="r" t="t"/>
              <a:pathLst>
                <a:path extrusionOk="0" h="6156" w="1644">
                  <a:moveTo>
                    <a:pt x="822" y="0"/>
                  </a:moveTo>
                  <a:cubicBezTo>
                    <a:pt x="370" y="0"/>
                    <a:pt x="1" y="370"/>
                    <a:pt x="1" y="822"/>
                  </a:cubicBezTo>
                  <a:lnTo>
                    <a:pt x="1" y="5334"/>
                  </a:lnTo>
                  <a:cubicBezTo>
                    <a:pt x="1" y="5787"/>
                    <a:pt x="358" y="6156"/>
                    <a:pt x="822" y="6156"/>
                  </a:cubicBezTo>
                  <a:cubicBezTo>
                    <a:pt x="1275" y="6156"/>
                    <a:pt x="1644" y="5787"/>
                    <a:pt x="1644" y="5334"/>
                  </a:cubicBezTo>
                  <a:lnTo>
                    <a:pt x="1644" y="822"/>
                  </a:lnTo>
                  <a:cubicBezTo>
                    <a:pt x="1644" y="370"/>
                    <a:pt x="1275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214"/>
            <p:cNvSpPr/>
            <p:nvPr/>
          </p:nvSpPr>
          <p:spPr>
            <a:xfrm rot="10800000">
              <a:off x="1461588" y="3767624"/>
              <a:ext cx="121975" cy="1375640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8" name="Google Shape;1948;p214"/>
            <p:cNvSpPr/>
            <p:nvPr/>
          </p:nvSpPr>
          <p:spPr>
            <a:xfrm rot="10800000">
              <a:off x="773387" y="3473"/>
              <a:ext cx="122493" cy="5139791"/>
            </a:xfrm>
            <a:custGeom>
              <a:rect b="b" l="l" r="r" t="t"/>
              <a:pathLst>
                <a:path extrusionOk="0" h="118956" w="2835">
                  <a:moveTo>
                    <a:pt x="1" y="0"/>
                  </a:moveTo>
                  <a:lnTo>
                    <a:pt x="1" y="118955"/>
                  </a:lnTo>
                  <a:lnTo>
                    <a:pt x="2834" y="11895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9" name="Google Shape;1949;p214"/>
            <p:cNvSpPr/>
            <p:nvPr/>
          </p:nvSpPr>
          <p:spPr>
            <a:xfrm rot="10800000">
              <a:off x="52" y="3311310"/>
              <a:ext cx="1150832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p214"/>
            <p:cNvSpPr/>
            <p:nvPr/>
          </p:nvSpPr>
          <p:spPr>
            <a:xfrm rot="10800000">
              <a:off x="1030464" y="3301545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p214"/>
            <p:cNvSpPr/>
            <p:nvPr/>
          </p:nvSpPr>
          <p:spPr>
            <a:xfrm rot="10800000">
              <a:off x="1386969" y="3899321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2" name="Google Shape;1952;p214"/>
            <p:cNvSpPr/>
            <p:nvPr/>
          </p:nvSpPr>
          <p:spPr>
            <a:xfrm rot="10800000">
              <a:off x="994991" y="3235697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3" name="Google Shape;1953;p214"/>
            <p:cNvSpPr/>
            <p:nvPr/>
          </p:nvSpPr>
          <p:spPr>
            <a:xfrm rot="10800000">
              <a:off x="764659" y="1996938"/>
              <a:ext cx="141505" cy="680648"/>
            </a:xfrm>
            <a:custGeom>
              <a:rect b="b" l="l" r="r" t="t"/>
              <a:pathLst>
                <a:path extrusionOk="0" h="15753" w="3275">
                  <a:moveTo>
                    <a:pt x="1" y="1"/>
                  </a:moveTo>
                  <a:lnTo>
                    <a:pt x="1" y="15753"/>
                  </a:lnTo>
                  <a:lnTo>
                    <a:pt x="3275" y="15753"/>
                  </a:lnTo>
                  <a:lnTo>
                    <a:pt x="32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214"/>
            <p:cNvSpPr/>
            <p:nvPr/>
          </p:nvSpPr>
          <p:spPr>
            <a:xfrm rot="10800000">
              <a:off x="712162" y="1969155"/>
              <a:ext cx="246456" cy="62262"/>
            </a:xfrm>
            <a:custGeom>
              <a:rect b="b" l="l" r="r" t="t"/>
              <a:pathLst>
                <a:path extrusionOk="0" h="1441" w="5704">
                  <a:moveTo>
                    <a:pt x="726" y="0"/>
                  </a:moveTo>
                  <a:cubicBezTo>
                    <a:pt x="322" y="0"/>
                    <a:pt x="0" y="322"/>
                    <a:pt x="0" y="726"/>
                  </a:cubicBezTo>
                  <a:cubicBezTo>
                    <a:pt x="0" y="1119"/>
                    <a:pt x="322" y="1441"/>
                    <a:pt x="726" y="1441"/>
                  </a:cubicBezTo>
                  <a:lnTo>
                    <a:pt x="4989" y="1441"/>
                  </a:lnTo>
                  <a:cubicBezTo>
                    <a:pt x="5382" y="1441"/>
                    <a:pt x="5703" y="1119"/>
                    <a:pt x="5703" y="726"/>
                  </a:cubicBezTo>
                  <a:cubicBezTo>
                    <a:pt x="5703" y="322"/>
                    <a:pt x="5382" y="0"/>
                    <a:pt x="4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5" name="Google Shape;1955;p214"/>
            <p:cNvSpPr/>
            <p:nvPr/>
          </p:nvSpPr>
          <p:spPr>
            <a:xfrm rot="10800000">
              <a:off x="712162" y="2646649"/>
              <a:ext cx="246456" cy="62305"/>
            </a:xfrm>
            <a:custGeom>
              <a:rect b="b" l="l" r="r" t="t"/>
              <a:pathLst>
                <a:path extrusionOk="0" h="1442" w="5704">
                  <a:moveTo>
                    <a:pt x="726" y="1"/>
                  </a:moveTo>
                  <a:cubicBezTo>
                    <a:pt x="322" y="1"/>
                    <a:pt x="0" y="322"/>
                    <a:pt x="0" y="727"/>
                  </a:cubicBezTo>
                  <a:cubicBezTo>
                    <a:pt x="0" y="1120"/>
                    <a:pt x="322" y="1441"/>
                    <a:pt x="726" y="1441"/>
                  </a:cubicBezTo>
                  <a:lnTo>
                    <a:pt x="4989" y="1441"/>
                  </a:lnTo>
                  <a:cubicBezTo>
                    <a:pt x="5382" y="1441"/>
                    <a:pt x="5703" y="1120"/>
                    <a:pt x="5703" y="727"/>
                  </a:cubicBezTo>
                  <a:cubicBezTo>
                    <a:pt x="5703" y="322"/>
                    <a:pt x="5382" y="1"/>
                    <a:pt x="4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56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1"/>
        </a:solidFill>
      </p:bgPr>
    </p:bg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p217"/>
          <p:cNvSpPr/>
          <p:nvPr/>
        </p:nvSpPr>
        <p:spPr>
          <a:xfrm>
            <a:off x="42521" y="1440026"/>
            <a:ext cx="9605558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2" name="Google Shape;1962;p217"/>
          <p:cNvSpPr/>
          <p:nvPr/>
        </p:nvSpPr>
        <p:spPr>
          <a:xfrm rot="335208">
            <a:off x="6362847" y="2396734"/>
            <a:ext cx="2866637" cy="2611557"/>
          </a:xfrm>
          <a:custGeom>
            <a:rect b="b" l="l" r="r" t="t"/>
            <a:pathLst>
              <a:path extrusionOk="0" h="76121" w="83556">
                <a:moveTo>
                  <a:pt x="66912" y="0"/>
                </a:moveTo>
                <a:lnTo>
                  <a:pt x="58774" y="1418"/>
                </a:lnTo>
                <a:lnTo>
                  <a:pt x="51686" y="14166"/>
                </a:lnTo>
                <a:lnTo>
                  <a:pt x="51329" y="25843"/>
                </a:lnTo>
                <a:lnTo>
                  <a:pt x="47443" y="29392"/>
                </a:lnTo>
                <a:lnTo>
                  <a:pt x="37877" y="34348"/>
                </a:lnTo>
                <a:lnTo>
                  <a:pt x="35756" y="43200"/>
                </a:lnTo>
                <a:lnTo>
                  <a:pt x="26546" y="47443"/>
                </a:lnTo>
                <a:lnTo>
                  <a:pt x="19826" y="40355"/>
                </a:lnTo>
                <a:lnTo>
                  <a:pt x="9556" y="45668"/>
                </a:lnTo>
                <a:lnTo>
                  <a:pt x="8852" y="52756"/>
                </a:lnTo>
                <a:lnTo>
                  <a:pt x="0" y="58773"/>
                </a:lnTo>
                <a:lnTo>
                  <a:pt x="5671" y="76121"/>
                </a:lnTo>
                <a:lnTo>
                  <a:pt x="83556" y="66911"/>
                </a:lnTo>
                <a:lnTo>
                  <a:pt x="78242" y="1775"/>
                </a:lnTo>
                <a:lnTo>
                  <a:pt x="72572" y="714"/>
                </a:lnTo>
                <a:lnTo>
                  <a:pt x="6691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3" name="Google Shape;1963;p217"/>
          <p:cNvSpPr/>
          <p:nvPr/>
        </p:nvSpPr>
        <p:spPr>
          <a:xfrm>
            <a:off x="-14524" y="2291425"/>
            <a:ext cx="2715067" cy="2283336"/>
          </a:xfrm>
          <a:custGeom>
            <a:rect b="b" l="l" r="r" t="t"/>
            <a:pathLst>
              <a:path extrusionOk="0" h="66555" w="72751">
                <a:moveTo>
                  <a:pt x="23953" y="0"/>
                </a:moveTo>
                <a:lnTo>
                  <a:pt x="11090" y="4001"/>
                </a:lnTo>
                <a:lnTo>
                  <a:pt x="3098" y="15972"/>
                </a:lnTo>
                <a:lnTo>
                  <a:pt x="1324" y="25297"/>
                </a:lnTo>
                <a:lnTo>
                  <a:pt x="1" y="55907"/>
                </a:lnTo>
                <a:lnTo>
                  <a:pt x="34160" y="66554"/>
                </a:lnTo>
                <a:lnTo>
                  <a:pt x="72751" y="62113"/>
                </a:lnTo>
                <a:cubicBezTo>
                  <a:pt x="72751" y="62113"/>
                  <a:pt x="69642" y="58563"/>
                  <a:pt x="68309" y="56789"/>
                </a:cubicBezTo>
                <a:cubicBezTo>
                  <a:pt x="67962" y="54846"/>
                  <a:pt x="67521" y="52924"/>
                  <a:pt x="66975" y="51024"/>
                </a:cubicBezTo>
                <a:cubicBezTo>
                  <a:pt x="66975" y="51024"/>
                  <a:pt x="65201" y="48808"/>
                  <a:pt x="61210" y="47033"/>
                </a:cubicBezTo>
                <a:lnTo>
                  <a:pt x="54563" y="50583"/>
                </a:lnTo>
                <a:cubicBezTo>
                  <a:pt x="54563" y="50583"/>
                  <a:pt x="51455" y="46582"/>
                  <a:pt x="50132" y="39042"/>
                </a:cubicBezTo>
                <a:cubicBezTo>
                  <a:pt x="50132" y="39042"/>
                  <a:pt x="49239" y="37268"/>
                  <a:pt x="46131" y="36827"/>
                </a:cubicBezTo>
                <a:cubicBezTo>
                  <a:pt x="46131" y="36827"/>
                  <a:pt x="42141" y="36827"/>
                  <a:pt x="38150" y="35944"/>
                </a:cubicBezTo>
                <a:lnTo>
                  <a:pt x="36376" y="25738"/>
                </a:lnTo>
                <a:lnTo>
                  <a:pt x="33267" y="7991"/>
                </a:lnTo>
                <a:lnTo>
                  <a:pt x="2395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4" name="Google Shape;1964;p217"/>
          <p:cNvSpPr/>
          <p:nvPr/>
        </p:nvSpPr>
        <p:spPr>
          <a:xfrm>
            <a:off x="-105275" y="3060400"/>
            <a:ext cx="3378774" cy="1942765"/>
          </a:xfrm>
          <a:custGeom>
            <a:rect b="b" l="l" r="r" t="t"/>
            <a:pathLst>
              <a:path extrusionOk="0" h="56628" w="93092">
                <a:moveTo>
                  <a:pt x="12434" y="0"/>
                </a:moveTo>
                <a:lnTo>
                  <a:pt x="2290" y="7372"/>
                </a:lnTo>
                <a:cubicBezTo>
                  <a:pt x="1838" y="7834"/>
                  <a:pt x="1376" y="54374"/>
                  <a:pt x="1" y="54374"/>
                </a:cubicBezTo>
                <a:cubicBezTo>
                  <a:pt x="1" y="54374"/>
                  <a:pt x="40758" y="56628"/>
                  <a:pt x="68067" y="56628"/>
                </a:cubicBezTo>
                <a:cubicBezTo>
                  <a:pt x="81721" y="56628"/>
                  <a:pt x="92013" y="56064"/>
                  <a:pt x="92167" y="54374"/>
                </a:cubicBezTo>
                <a:cubicBezTo>
                  <a:pt x="92167" y="54374"/>
                  <a:pt x="93091" y="50688"/>
                  <a:pt x="90781" y="45154"/>
                </a:cubicBezTo>
                <a:lnTo>
                  <a:pt x="78253" y="35966"/>
                </a:lnTo>
                <a:lnTo>
                  <a:pt x="67742" y="35934"/>
                </a:lnTo>
                <a:lnTo>
                  <a:pt x="60832" y="34096"/>
                </a:lnTo>
                <a:lnTo>
                  <a:pt x="53450" y="31807"/>
                </a:lnTo>
                <a:lnTo>
                  <a:pt x="45155" y="33183"/>
                </a:lnTo>
                <a:lnTo>
                  <a:pt x="38245" y="25811"/>
                </a:lnTo>
                <a:lnTo>
                  <a:pt x="30863" y="27649"/>
                </a:lnTo>
                <a:lnTo>
                  <a:pt x="25339" y="18902"/>
                </a:lnTo>
                <a:lnTo>
                  <a:pt x="28563" y="8296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65" name="Google Shape;1965;p217"/>
          <p:cNvGrpSpPr/>
          <p:nvPr/>
        </p:nvGrpSpPr>
        <p:grpSpPr>
          <a:xfrm>
            <a:off x="1451272" y="2568202"/>
            <a:ext cx="660385" cy="2296304"/>
            <a:chOff x="2328047" y="2701577"/>
            <a:chExt cx="660385" cy="2296304"/>
          </a:xfrm>
        </p:grpSpPr>
        <p:sp>
          <p:nvSpPr>
            <p:cNvPr id="1966" name="Google Shape;1966;p217"/>
            <p:cNvSpPr/>
            <p:nvPr/>
          </p:nvSpPr>
          <p:spPr>
            <a:xfrm>
              <a:off x="2328047" y="2701577"/>
              <a:ext cx="660385" cy="2296304"/>
            </a:xfrm>
            <a:custGeom>
              <a:rect b="b" l="l" r="r" t="t"/>
              <a:pathLst>
                <a:path extrusionOk="0" h="66933" w="19249">
                  <a:moveTo>
                    <a:pt x="7698" y="0"/>
                  </a:moveTo>
                  <a:lnTo>
                    <a:pt x="5986" y="1492"/>
                  </a:lnTo>
                  <a:lnTo>
                    <a:pt x="6417" y="5555"/>
                  </a:lnTo>
                  <a:lnTo>
                    <a:pt x="4705" y="6836"/>
                  </a:lnTo>
                  <a:lnTo>
                    <a:pt x="4705" y="24373"/>
                  </a:lnTo>
                  <a:lnTo>
                    <a:pt x="2784" y="25444"/>
                  </a:lnTo>
                  <a:lnTo>
                    <a:pt x="2563" y="37205"/>
                  </a:lnTo>
                  <a:lnTo>
                    <a:pt x="851" y="38066"/>
                  </a:lnTo>
                  <a:lnTo>
                    <a:pt x="1" y="53250"/>
                  </a:lnTo>
                  <a:lnTo>
                    <a:pt x="5346" y="66933"/>
                  </a:lnTo>
                  <a:lnTo>
                    <a:pt x="14114" y="66292"/>
                  </a:lnTo>
                  <a:lnTo>
                    <a:pt x="19249" y="54741"/>
                  </a:lnTo>
                  <a:lnTo>
                    <a:pt x="11762" y="42980"/>
                  </a:lnTo>
                  <a:lnTo>
                    <a:pt x="12402" y="20530"/>
                  </a:lnTo>
                  <a:lnTo>
                    <a:pt x="11552" y="19458"/>
                  </a:lnTo>
                  <a:lnTo>
                    <a:pt x="11982" y="9619"/>
                  </a:lnTo>
                  <a:lnTo>
                    <a:pt x="10911" y="8338"/>
                  </a:lnTo>
                  <a:lnTo>
                    <a:pt x="10691" y="4484"/>
                  </a:lnTo>
                  <a:lnTo>
                    <a:pt x="9620" y="2993"/>
                  </a:lnTo>
                  <a:lnTo>
                    <a:pt x="10271" y="420"/>
                  </a:lnTo>
                  <a:lnTo>
                    <a:pt x="76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p217"/>
            <p:cNvSpPr/>
            <p:nvPr/>
          </p:nvSpPr>
          <p:spPr>
            <a:xfrm>
              <a:off x="2592112" y="2701577"/>
              <a:ext cx="87244" cy="111705"/>
            </a:xfrm>
            <a:custGeom>
              <a:rect b="b" l="l" r="r" t="t"/>
              <a:pathLst>
                <a:path extrusionOk="0" h="3256" w="2543">
                  <a:moveTo>
                    <a:pt x="1" y="0"/>
                  </a:moveTo>
                  <a:lnTo>
                    <a:pt x="452" y="3256"/>
                  </a:lnTo>
                  <a:lnTo>
                    <a:pt x="1923" y="2993"/>
                  </a:lnTo>
                  <a:lnTo>
                    <a:pt x="2542" y="4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8" name="Google Shape;1968;p217"/>
            <p:cNvSpPr/>
            <p:nvPr/>
          </p:nvSpPr>
          <p:spPr>
            <a:xfrm>
              <a:off x="2635374" y="2855412"/>
              <a:ext cx="103780" cy="176203"/>
            </a:xfrm>
            <a:custGeom>
              <a:rect b="b" l="l" r="r" t="t"/>
              <a:pathLst>
                <a:path extrusionOk="0" h="5136" w="3025">
                  <a:moveTo>
                    <a:pt x="1733" y="0"/>
                  </a:moveTo>
                  <a:lnTo>
                    <a:pt x="0" y="609"/>
                  </a:lnTo>
                  <a:lnTo>
                    <a:pt x="557" y="3823"/>
                  </a:lnTo>
                  <a:lnTo>
                    <a:pt x="3024" y="5135"/>
                  </a:lnTo>
                  <a:lnTo>
                    <a:pt x="1964" y="3917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9" name="Google Shape;1969;p217"/>
            <p:cNvSpPr/>
            <p:nvPr/>
          </p:nvSpPr>
          <p:spPr>
            <a:xfrm>
              <a:off x="2664192" y="3380146"/>
              <a:ext cx="180869" cy="967334"/>
            </a:xfrm>
            <a:custGeom>
              <a:rect b="b" l="l" r="r" t="t"/>
              <a:pathLst>
                <a:path extrusionOk="0" h="28196" w="5272">
                  <a:moveTo>
                    <a:pt x="1092" y="1"/>
                  </a:moveTo>
                  <a:lnTo>
                    <a:pt x="0" y="23460"/>
                  </a:lnTo>
                  <a:lnTo>
                    <a:pt x="5272" y="28196"/>
                  </a:lnTo>
                  <a:lnTo>
                    <a:pt x="5272" y="28196"/>
                  </a:lnTo>
                  <a:lnTo>
                    <a:pt x="1964" y="22966"/>
                  </a:lnTo>
                  <a:lnTo>
                    <a:pt x="2604" y="516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>
                <a:alpha val="2849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217"/>
            <p:cNvSpPr/>
            <p:nvPr/>
          </p:nvSpPr>
          <p:spPr>
            <a:xfrm>
              <a:off x="2415977" y="2730739"/>
              <a:ext cx="149889" cy="1247249"/>
            </a:xfrm>
            <a:custGeom>
              <a:rect b="b" l="l" r="r" t="t"/>
              <a:pathLst>
                <a:path extrusionOk="0" h="36355" w="4369">
                  <a:moveTo>
                    <a:pt x="4043" y="1"/>
                  </a:moveTo>
                  <a:lnTo>
                    <a:pt x="3423" y="642"/>
                  </a:lnTo>
                  <a:lnTo>
                    <a:pt x="3854" y="4705"/>
                  </a:lnTo>
                  <a:lnTo>
                    <a:pt x="2142" y="5986"/>
                  </a:lnTo>
                  <a:lnTo>
                    <a:pt x="2142" y="23523"/>
                  </a:lnTo>
                  <a:lnTo>
                    <a:pt x="221" y="24594"/>
                  </a:lnTo>
                  <a:lnTo>
                    <a:pt x="0" y="36355"/>
                  </a:lnTo>
                  <a:lnTo>
                    <a:pt x="683" y="24940"/>
                  </a:lnTo>
                  <a:lnTo>
                    <a:pt x="2499" y="23680"/>
                  </a:lnTo>
                  <a:lnTo>
                    <a:pt x="2552" y="6154"/>
                  </a:lnTo>
                  <a:lnTo>
                    <a:pt x="4368" y="4558"/>
                  </a:lnTo>
                  <a:lnTo>
                    <a:pt x="3822" y="883"/>
                  </a:lnTo>
                  <a:close/>
                </a:path>
              </a:pathLst>
            </a:custGeom>
            <a:solidFill>
              <a:schemeClr val="dk1">
                <a:alpha val="2849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71" name="Google Shape;1971;p217"/>
          <p:cNvSpPr/>
          <p:nvPr/>
        </p:nvSpPr>
        <p:spPr>
          <a:xfrm>
            <a:off x="76350" y="3617726"/>
            <a:ext cx="9141458" cy="3539904"/>
          </a:xfrm>
          <a:custGeom>
            <a:rect b="b" l="l" r="r" t="t"/>
            <a:pathLst>
              <a:path extrusionOk="0" h="24720" w="63837">
                <a:moveTo>
                  <a:pt x="0" y="7516"/>
                </a:moveTo>
                <a:cubicBezTo>
                  <a:pt x="54" y="7516"/>
                  <a:pt x="109" y="7534"/>
                  <a:pt x="181" y="7552"/>
                </a:cubicBezTo>
                <a:cubicBezTo>
                  <a:pt x="290" y="7570"/>
                  <a:pt x="380" y="7588"/>
                  <a:pt x="489" y="7606"/>
                </a:cubicBezTo>
                <a:cubicBezTo>
                  <a:pt x="580" y="7624"/>
                  <a:pt x="670" y="7642"/>
                  <a:pt x="761" y="7679"/>
                </a:cubicBezTo>
                <a:cubicBezTo>
                  <a:pt x="869" y="7715"/>
                  <a:pt x="978" y="7751"/>
                  <a:pt x="1105" y="7751"/>
                </a:cubicBezTo>
                <a:cubicBezTo>
                  <a:pt x="1322" y="7733"/>
                  <a:pt x="1539" y="7751"/>
                  <a:pt x="1757" y="7769"/>
                </a:cubicBezTo>
                <a:cubicBezTo>
                  <a:pt x="1847" y="7787"/>
                  <a:pt x="1920" y="7824"/>
                  <a:pt x="1992" y="7860"/>
                </a:cubicBezTo>
                <a:cubicBezTo>
                  <a:pt x="2010" y="7878"/>
                  <a:pt x="2046" y="7896"/>
                  <a:pt x="2064" y="7932"/>
                </a:cubicBezTo>
                <a:cubicBezTo>
                  <a:pt x="2064" y="7932"/>
                  <a:pt x="2083" y="7950"/>
                  <a:pt x="2101" y="7968"/>
                </a:cubicBezTo>
                <a:cubicBezTo>
                  <a:pt x="2101" y="7968"/>
                  <a:pt x="2137" y="7968"/>
                  <a:pt x="2155" y="7950"/>
                </a:cubicBezTo>
                <a:cubicBezTo>
                  <a:pt x="2246" y="7878"/>
                  <a:pt x="2336" y="7842"/>
                  <a:pt x="2409" y="7787"/>
                </a:cubicBezTo>
                <a:cubicBezTo>
                  <a:pt x="2463" y="7769"/>
                  <a:pt x="2499" y="7751"/>
                  <a:pt x="2535" y="7751"/>
                </a:cubicBezTo>
                <a:cubicBezTo>
                  <a:pt x="2590" y="7751"/>
                  <a:pt x="2644" y="7733"/>
                  <a:pt x="2680" y="7715"/>
                </a:cubicBezTo>
                <a:cubicBezTo>
                  <a:pt x="2716" y="7697"/>
                  <a:pt x="2753" y="7679"/>
                  <a:pt x="2789" y="7661"/>
                </a:cubicBezTo>
                <a:lnTo>
                  <a:pt x="2916" y="7606"/>
                </a:lnTo>
                <a:cubicBezTo>
                  <a:pt x="2952" y="7588"/>
                  <a:pt x="2988" y="7570"/>
                  <a:pt x="3024" y="7552"/>
                </a:cubicBezTo>
                <a:cubicBezTo>
                  <a:pt x="3061" y="7552"/>
                  <a:pt x="3115" y="7534"/>
                  <a:pt x="3151" y="7552"/>
                </a:cubicBezTo>
                <a:cubicBezTo>
                  <a:pt x="3242" y="7552"/>
                  <a:pt x="3332" y="7588"/>
                  <a:pt x="3423" y="7624"/>
                </a:cubicBezTo>
                <a:cubicBezTo>
                  <a:pt x="3459" y="7642"/>
                  <a:pt x="3495" y="7642"/>
                  <a:pt x="3549" y="7661"/>
                </a:cubicBezTo>
                <a:cubicBezTo>
                  <a:pt x="3586" y="7697"/>
                  <a:pt x="3640" y="7715"/>
                  <a:pt x="3694" y="7733"/>
                </a:cubicBezTo>
                <a:cubicBezTo>
                  <a:pt x="3785" y="7805"/>
                  <a:pt x="3894" y="7842"/>
                  <a:pt x="4002" y="7824"/>
                </a:cubicBezTo>
                <a:cubicBezTo>
                  <a:pt x="4093" y="7787"/>
                  <a:pt x="4165" y="7733"/>
                  <a:pt x="4256" y="7733"/>
                </a:cubicBezTo>
                <a:cubicBezTo>
                  <a:pt x="4364" y="7751"/>
                  <a:pt x="4455" y="7787"/>
                  <a:pt x="4545" y="7842"/>
                </a:cubicBezTo>
                <a:cubicBezTo>
                  <a:pt x="4636" y="7878"/>
                  <a:pt x="4727" y="7896"/>
                  <a:pt x="4817" y="7950"/>
                </a:cubicBezTo>
                <a:cubicBezTo>
                  <a:pt x="4853" y="7968"/>
                  <a:pt x="4908" y="7986"/>
                  <a:pt x="4944" y="8005"/>
                </a:cubicBezTo>
                <a:lnTo>
                  <a:pt x="5107" y="8077"/>
                </a:lnTo>
                <a:cubicBezTo>
                  <a:pt x="5197" y="8113"/>
                  <a:pt x="5252" y="8186"/>
                  <a:pt x="5342" y="8222"/>
                </a:cubicBezTo>
                <a:cubicBezTo>
                  <a:pt x="5433" y="8240"/>
                  <a:pt x="5542" y="8276"/>
                  <a:pt x="5632" y="8312"/>
                </a:cubicBezTo>
                <a:cubicBezTo>
                  <a:pt x="5723" y="8349"/>
                  <a:pt x="5813" y="8367"/>
                  <a:pt x="5922" y="8385"/>
                </a:cubicBezTo>
                <a:cubicBezTo>
                  <a:pt x="6012" y="8367"/>
                  <a:pt x="6121" y="8349"/>
                  <a:pt x="6212" y="8331"/>
                </a:cubicBezTo>
                <a:cubicBezTo>
                  <a:pt x="6284" y="8294"/>
                  <a:pt x="6375" y="8240"/>
                  <a:pt x="6429" y="8186"/>
                </a:cubicBezTo>
                <a:cubicBezTo>
                  <a:pt x="6519" y="8113"/>
                  <a:pt x="6610" y="8077"/>
                  <a:pt x="6701" y="8023"/>
                </a:cubicBezTo>
                <a:cubicBezTo>
                  <a:pt x="6791" y="7986"/>
                  <a:pt x="6845" y="7914"/>
                  <a:pt x="6936" y="7878"/>
                </a:cubicBezTo>
                <a:cubicBezTo>
                  <a:pt x="7008" y="7824"/>
                  <a:pt x="7099" y="7805"/>
                  <a:pt x="7189" y="7805"/>
                </a:cubicBezTo>
                <a:cubicBezTo>
                  <a:pt x="7244" y="7824"/>
                  <a:pt x="7298" y="7805"/>
                  <a:pt x="7352" y="7787"/>
                </a:cubicBezTo>
                <a:cubicBezTo>
                  <a:pt x="7407" y="7769"/>
                  <a:pt x="7443" y="7751"/>
                  <a:pt x="7497" y="7733"/>
                </a:cubicBezTo>
                <a:cubicBezTo>
                  <a:pt x="7588" y="7679"/>
                  <a:pt x="7678" y="7642"/>
                  <a:pt x="7787" y="7606"/>
                </a:cubicBezTo>
                <a:cubicBezTo>
                  <a:pt x="7896" y="7570"/>
                  <a:pt x="7986" y="7516"/>
                  <a:pt x="8095" y="7479"/>
                </a:cubicBezTo>
                <a:lnTo>
                  <a:pt x="8222" y="7443"/>
                </a:lnTo>
                <a:cubicBezTo>
                  <a:pt x="8276" y="7425"/>
                  <a:pt x="8312" y="7407"/>
                  <a:pt x="8367" y="7389"/>
                </a:cubicBezTo>
                <a:lnTo>
                  <a:pt x="8511" y="7316"/>
                </a:lnTo>
                <a:cubicBezTo>
                  <a:pt x="8566" y="7298"/>
                  <a:pt x="8602" y="7298"/>
                  <a:pt x="8656" y="7298"/>
                </a:cubicBezTo>
                <a:lnTo>
                  <a:pt x="8674" y="7298"/>
                </a:lnTo>
                <a:cubicBezTo>
                  <a:pt x="8674" y="7298"/>
                  <a:pt x="8674" y="7280"/>
                  <a:pt x="8693" y="7280"/>
                </a:cubicBezTo>
                <a:cubicBezTo>
                  <a:pt x="8711" y="7280"/>
                  <a:pt x="8783" y="7280"/>
                  <a:pt x="8837" y="7280"/>
                </a:cubicBezTo>
                <a:cubicBezTo>
                  <a:pt x="8874" y="7280"/>
                  <a:pt x="8910" y="7280"/>
                  <a:pt x="8946" y="7298"/>
                </a:cubicBezTo>
                <a:cubicBezTo>
                  <a:pt x="9000" y="7298"/>
                  <a:pt x="9037" y="7298"/>
                  <a:pt x="9073" y="7298"/>
                </a:cubicBezTo>
                <a:lnTo>
                  <a:pt x="9218" y="7298"/>
                </a:lnTo>
                <a:lnTo>
                  <a:pt x="9272" y="7298"/>
                </a:lnTo>
                <a:lnTo>
                  <a:pt x="9345" y="7316"/>
                </a:lnTo>
                <a:cubicBezTo>
                  <a:pt x="9381" y="7316"/>
                  <a:pt x="9417" y="7316"/>
                  <a:pt x="9453" y="7316"/>
                </a:cubicBezTo>
                <a:lnTo>
                  <a:pt x="9580" y="7298"/>
                </a:lnTo>
                <a:cubicBezTo>
                  <a:pt x="9616" y="7280"/>
                  <a:pt x="9670" y="7298"/>
                  <a:pt x="9707" y="7316"/>
                </a:cubicBezTo>
                <a:lnTo>
                  <a:pt x="9833" y="7353"/>
                </a:lnTo>
                <a:cubicBezTo>
                  <a:pt x="9870" y="7371"/>
                  <a:pt x="9906" y="7389"/>
                  <a:pt x="9942" y="7389"/>
                </a:cubicBezTo>
                <a:cubicBezTo>
                  <a:pt x="9978" y="7407"/>
                  <a:pt x="10015" y="7425"/>
                  <a:pt x="10069" y="7443"/>
                </a:cubicBezTo>
                <a:cubicBezTo>
                  <a:pt x="10069" y="7443"/>
                  <a:pt x="10087" y="7461"/>
                  <a:pt x="10105" y="7461"/>
                </a:cubicBezTo>
                <a:cubicBezTo>
                  <a:pt x="10123" y="7461"/>
                  <a:pt x="10141" y="7461"/>
                  <a:pt x="10159" y="7461"/>
                </a:cubicBezTo>
                <a:lnTo>
                  <a:pt x="10304" y="7461"/>
                </a:lnTo>
                <a:cubicBezTo>
                  <a:pt x="10341" y="7461"/>
                  <a:pt x="10377" y="7461"/>
                  <a:pt x="10413" y="7443"/>
                </a:cubicBezTo>
                <a:cubicBezTo>
                  <a:pt x="10485" y="7389"/>
                  <a:pt x="10558" y="7371"/>
                  <a:pt x="10630" y="7353"/>
                </a:cubicBezTo>
                <a:cubicBezTo>
                  <a:pt x="10685" y="7353"/>
                  <a:pt x="10721" y="7353"/>
                  <a:pt x="10757" y="7353"/>
                </a:cubicBezTo>
                <a:cubicBezTo>
                  <a:pt x="10793" y="7371"/>
                  <a:pt x="10829" y="7371"/>
                  <a:pt x="10866" y="7353"/>
                </a:cubicBezTo>
                <a:cubicBezTo>
                  <a:pt x="10938" y="7316"/>
                  <a:pt x="10992" y="7262"/>
                  <a:pt x="11065" y="7226"/>
                </a:cubicBezTo>
                <a:cubicBezTo>
                  <a:pt x="11083" y="7226"/>
                  <a:pt x="11101" y="7226"/>
                  <a:pt x="11119" y="7208"/>
                </a:cubicBezTo>
                <a:lnTo>
                  <a:pt x="11137" y="7190"/>
                </a:lnTo>
                <a:cubicBezTo>
                  <a:pt x="11174" y="7153"/>
                  <a:pt x="11210" y="7153"/>
                  <a:pt x="11228" y="7135"/>
                </a:cubicBezTo>
                <a:cubicBezTo>
                  <a:pt x="11318" y="7117"/>
                  <a:pt x="11391" y="7117"/>
                  <a:pt x="11463" y="7153"/>
                </a:cubicBezTo>
                <a:cubicBezTo>
                  <a:pt x="11536" y="7190"/>
                  <a:pt x="11608" y="7244"/>
                  <a:pt x="11681" y="7280"/>
                </a:cubicBezTo>
                <a:cubicBezTo>
                  <a:pt x="11717" y="7298"/>
                  <a:pt x="11735" y="7316"/>
                  <a:pt x="11771" y="7353"/>
                </a:cubicBezTo>
                <a:cubicBezTo>
                  <a:pt x="11789" y="7371"/>
                  <a:pt x="11826" y="7389"/>
                  <a:pt x="11862" y="7407"/>
                </a:cubicBezTo>
                <a:lnTo>
                  <a:pt x="12007" y="7443"/>
                </a:lnTo>
                <a:cubicBezTo>
                  <a:pt x="12043" y="7461"/>
                  <a:pt x="12079" y="7479"/>
                  <a:pt x="12115" y="7479"/>
                </a:cubicBezTo>
                <a:lnTo>
                  <a:pt x="12242" y="7479"/>
                </a:lnTo>
                <a:cubicBezTo>
                  <a:pt x="12278" y="7498"/>
                  <a:pt x="12333" y="7498"/>
                  <a:pt x="12351" y="7534"/>
                </a:cubicBezTo>
                <a:cubicBezTo>
                  <a:pt x="12423" y="7570"/>
                  <a:pt x="12477" y="7624"/>
                  <a:pt x="12550" y="7661"/>
                </a:cubicBezTo>
                <a:cubicBezTo>
                  <a:pt x="12622" y="7697"/>
                  <a:pt x="12695" y="7733"/>
                  <a:pt x="12767" y="7769"/>
                </a:cubicBezTo>
                <a:cubicBezTo>
                  <a:pt x="12840" y="7805"/>
                  <a:pt x="12894" y="7860"/>
                  <a:pt x="12966" y="7914"/>
                </a:cubicBezTo>
                <a:cubicBezTo>
                  <a:pt x="12985" y="7932"/>
                  <a:pt x="13021" y="7950"/>
                  <a:pt x="13057" y="7968"/>
                </a:cubicBezTo>
                <a:cubicBezTo>
                  <a:pt x="13093" y="7968"/>
                  <a:pt x="13129" y="7986"/>
                  <a:pt x="13184" y="8005"/>
                </a:cubicBezTo>
                <a:cubicBezTo>
                  <a:pt x="13220" y="8005"/>
                  <a:pt x="13256" y="8005"/>
                  <a:pt x="13292" y="8005"/>
                </a:cubicBezTo>
                <a:cubicBezTo>
                  <a:pt x="13292" y="8005"/>
                  <a:pt x="13310" y="8005"/>
                  <a:pt x="13310" y="8023"/>
                </a:cubicBezTo>
                <a:lnTo>
                  <a:pt x="13383" y="7986"/>
                </a:lnTo>
                <a:cubicBezTo>
                  <a:pt x="13437" y="7986"/>
                  <a:pt x="13473" y="7968"/>
                  <a:pt x="13528" y="7968"/>
                </a:cubicBezTo>
                <a:cubicBezTo>
                  <a:pt x="13582" y="7968"/>
                  <a:pt x="13618" y="7968"/>
                  <a:pt x="13673" y="7950"/>
                </a:cubicBezTo>
                <a:cubicBezTo>
                  <a:pt x="13709" y="7950"/>
                  <a:pt x="13763" y="7932"/>
                  <a:pt x="13818" y="7932"/>
                </a:cubicBezTo>
                <a:lnTo>
                  <a:pt x="13872" y="7932"/>
                </a:lnTo>
                <a:lnTo>
                  <a:pt x="13944" y="7914"/>
                </a:lnTo>
                <a:lnTo>
                  <a:pt x="14017" y="7914"/>
                </a:lnTo>
                <a:lnTo>
                  <a:pt x="14089" y="7914"/>
                </a:lnTo>
                <a:lnTo>
                  <a:pt x="14234" y="7914"/>
                </a:lnTo>
                <a:cubicBezTo>
                  <a:pt x="14270" y="7914"/>
                  <a:pt x="14325" y="7896"/>
                  <a:pt x="14379" y="7896"/>
                </a:cubicBezTo>
                <a:lnTo>
                  <a:pt x="14433" y="7896"/>
                </a:lnTo>
                <a:cubicBezTo>
                  <a:pt x="14451" y="7896"/>
                  <a:pt x="14470" y="7896"/>
                  <a:pt x="14488" y="7878"/>
                </a:cubicBezTo>
                <a:lnTo>
                  <a:pt x="14542" y="7860"/>
                </a:lnTo>
                <a:cubicBezTo>
                  <a:pt x="14560" y="7842"/>
                  <a:pt x="14596" y="7824"/>
                  <a:pt x="14614" y="7805"/>
                </a:cubicBezTo>
                <a:cubicBezTo>
                  <a:pt x="14651" y="7787"/>
                  <a:pt x="14687" y="7769"/>
                  <a:pt x="14741" y="7733"/>
                </a:cubicBezTo>
                <a:cubicBezTo>
                  <a:pt x="14777" y="7715"/>
                  <a:pt x="14814" y="7679"/>
                  <a:pt x="14868" y="7679"/>
                </a:cubicBezTo>
                <a:cubicBezTo>
                  <a:pt x="14958" y="7624"/>
                  <a:pt x="15049" y="7588"/>
                  <a:pt x="15140" y="7570"/>
                </a:cubicBezTo>
                <a:cubicBezTo>
                  <a:pt x="15176" y="7552"/>
                  <a:pt x="15212" y="7552"/>
                  <a:pt x="15266" y="7552"/>
                </a:cubicBezTo>
                <a:cubicBezTo>
                  <a:pt x="15303" y="7534"/>
                  <a:pt x="15357" y="7552"/>
                  <a:pt x="15393" y="7552"/>
                </a:cubicBezTo>
                <a:lnTo>
                  <a:pt x="15520" y="7588"/>
                </a:lnTo>
                <a:cubicBezTo>
                  <a:pt x="15574" y="7606"/>
                  <a:pt x="15610" y="7588"/>
                  <a:pt x="15665" y="7588"/>
                </a:cubicBezTo>
                <a:lnTo>
                  <a:pt x="15701" y="7588"/>
                </a:lnTo>
                <a:lnTo>
                  <a:pt x="15737" y="7588"/>
                </a:lnTo>
                <a:cubicBezTo>
                  <a:pt x="15755" y="7606"/>
                  <a:pt x="15773" y="7606"/>
                  <a:pt x="15791" y="7624"/>
                </a:cubicBezTo>
                <a:cubicBezTo>
                  <a:pt x="15828" y="7642"/>
                  <a:pt x="15864" y="7661"/>
                  <a:pt x="15918" y="7679"/>
                </a:cubicBezTo>
                <a:cubicBezTo>
                  <a:pt x="15954" y="7697"/>
                  <a:pt x="16009" y="7715"/>
                  <a:pt x="16045" y="7733"/>
                </a:cubicBezTo>
                <a:cubicBezTo>
                  <a:pt x="16081" y="7751"/>
                  <a:pt x="16136" y="7769"/>
                  <a:pt x="16172" y="7769"/>
                </a:cubicBezTo>
                <a:cubicBezTo>
                  <a:pt x="16208" y="7769"/>
                  <a:pt x="16262" y="7751"/>
                  <a:pt x="16299" y="7733"/>
                </a:cubicBezTo>
                <a:cubicBezTo>
                  <a:pt x="16335" y="7733"/>
                  <a:pt x="16389" y="7697"/>
                  <a:pt x="16425" y="7697"/>
                </a:cubicBezTo>
                <a:cubicBezTo>
                  <a:pt x="16443" y="7679"/>
                  <a:pt x="16462" y="7679"/>
                  <a:pt x="16480" y="7679"/>
                </a:cubicBezTo>
                <a:cubicBezTo>
                  <a:pt x="16498" y="7661"/>
                  <a:pt x="16516" y="7661"/>
                  <a:pt x="16534" y="7642"/>
                </a:cubicBezTo>
                <a:lnTo>
                  <a:pt x="16661" y="7588"/>
                </a:lnTo>
                <a:cubicBezTo>
                  <a:pt x="16769" y="7570"/>
                  <a:pt x="16842" y="7516"/>
                  <a:pt x="16932" y="7461"/>
                </a:cubicBezTo>
                <a:cubicBezTo>
                  <a:pt x="16969" y="7443"/>
                  <a:pt x="17005" y="7407"/>
                  <a:pt x="17023" y="7371"/>
                </a:cubicBezTo>
                <a:cubicBezTo>
                  <a:pt x="17041" y="7335"/>
                  <a:pt x="17077" y="7298"/>
                  <a:pt x="17113" y="7280"/>
                </a:cubicBezTo>
                <a:cubicBezTo>
                  <a:pt x="17186" y="7262"/>
                  <a:pt x="17258" y="7262"/>
                  <a:pt x="17331" y="7280"/>
                </a:cubicBezTo>
                <a:cubicBezTo>
                  <a:pt x="17385" y="7280"/>
                  <a:pt x="17421" y="7298"/>
                  <a:pt x="17458" y="7316"/>
                </a:cubicBezTo>
                <a:cubicBezTo>
                  <a:pt x="17512" y="7335"/>
                  <a:pt x="17548" y="7353"/>
                  <a:pt x="17602" y="7353"/>
                </a:cubicBezTo>
                <a:lnTo>
                  <a:pt x="17657" y="7371"/>
                </a:lnTo>
                <a:cubicBezTo>
                  <a:pt x="17693" y="7389"/>
                  <a:pt x="17711" y="7389"/>
                  <a:pt x="17711" y="7407"/>
                </a:cubicBezTo>
                <a:cubicBezTo>
                  <a:pt x="17765" y="7443"/>
                  <a:pt x="17802" y="7479"/>
                  <a:pt x="17838" y="7498"/>
                </a:cubicBezTo>
                <a:cubicBezTo>
                  <a:pt x="17874" y="7534"/>
                  <a:pt x="17910" y="7552"/>
                  <a:pt x="17947" y="7588"/>
                </a:cubicBezTo>
                <a:cubicBezTo>
                  <a:pt x="17983" y="7606"/>
                  <a:pt x="18019" y="7588"/>
                  <a:pt x="18073" y="7606"/>
                </a:cubicBezTo>
                <a:cubicBezTo>
                  <a:pt x="18073" y="7606"/>
                  <a:pt x="18091" y="7606"/>
                  <a:pt x="18110" y="7624"/>
                </a:cubicBezTo>
                <a:lnTo>
                  <a:pt x="18182" y="7624"/>
                </a:lnTo>
                <a:cubicBezTo>
                  <a:pt x="18200" y="7624"/>
                  <a:pt x="18218" y="7624"/>
                  <a:pt x="18236" y="7624"/>
                </a:cubicBezTo>
                <a:cubicBezTo>
                  <a:pt x="18254" y="7624"/>
                  <a:pt x="18272" y="7642"/>
                  <a:pt x="18291" y="7642"/>
                </a:cubicBezTo>
                <a:lnTo>
                  <a:pt x="18417" y="7570"/>
                </a:lnTo>
                <a:cubicBezTo>
                  <a:pt x="18490" y="7534"/>
                  <a:pt x="18562" y="7498"/>
                  <a:pt x="18635" y="7479"/>
                </a:cubicBezTo>
                <a:cubicBezTo>
                  <a:pt x="18671" y="7461"/>
                  <a:pt x="18707" y="7443"/>
                  <a:pt x="18743" y="7425"/>
                </a:cubicBezTo>
                <a:cubicBezTo>
                  <a:pt x="18780" y="7407"/>
                  <a:pt x="18816" y="7389"/>
                  <a:pt x="18834" y="7371"/>
                </a:cubicBezTo>
                <a:cubicBezTo>
                  <a:pt x="18906" y="7298"/>
                  <a:pt x="18961" y="7262"/>
                  <a:pt x="19033" y="7208"/>
                </a:cubicBezTo>
                <a:cubicBezTo>
                  <a:pt x="19178" y="7099"/>
                  <a:pt x="19341" y="6990"/>
                  <a:pt x="19486" y="6900"/>
                </a:cubicBezTo>
                <a:cubicBezTo>
                  <a:pt x="19522" y="6882"/>
                  <a:pt x="19558" y="6846"/>
                  <a:pt x="19594" y="6827"/>
                </a:cubicBezTo>
                <a:cubicBezTo>
                  <a:pt x="19631" y="6809"/>
                  <a:pt x="19667" y="6791"/>
                  <a:pt x="19721" y="6791"/>
                </a:cubicBezTo>
                <a:cubicBezTo>
                  <a:pt x="19739" y="6773"/>
                  <a:pt x="19776" y="6755"/>
                  <a:pt x="19812" y="6719"/>
                </a:cubicBezTo>
                <a:cubicBezTo>
                  <a:pt x="19848" y="6701"/>
                  <a:pt x="19884" y="6683"/>
                  <a:pt x="19920" y="6664"/>
                </a:cubicBezTo>
                <a:cubicBezTo>
                  <a:pt x="19993" y="6610"/>
                  <a:pt x="20065" y="6556"/>
                  <a:pt x="20156" y="6520"/>
                </a:cubicBezTo>
                <a:lnTo>
                  <a:pt x="20373" y="6411"/>
                </a:lnTo>
                <a:cubicBezTo>
                  <a:pt x="20409" y="6393"/>
                  <a:pt x="20446" y="6357"/>
                  <a:pt x="20482" y="6339"/>
                </a:cubicBezTo>
                <a:cubicBezTo>
                  <a:pt x="20518" y="6320"/>
                  <a:pt x="20572" y="6302"/>
                  <a:pt x="20609" y="6284"/>
                </a:cubicBezTo>
                <a:cubicBezTo>
                  <a:pt x="20681" y="6230"/>
                  <a:pt x="20772" y="6212"/>
                  <a:pt x="20844" y="6157"/>
                </a:cubicBezTo>
                <a:cubicBezTo>
                  <a:pt x="20916" y="6121"/>
                  <a:pt x="20989" y="6067"/>
                  <a:pt x="21079" y="6031"/>
                </a:cubicBezTo>
                <a:cubicBezTo>
                  <a:pt x="21152" y="6013"/>
                  <a:pt x="21224" y="5976"/>
                  <a:pt x="21297" y="5922"/>
                </a:cubicBezTo>
                <a:cubicBezTo>
                  <a:pt x="21369" y="5886"/>
                  <a:pt x="21424" y="5831"/>
                  <a:pt x="21478" y="5759"/>
                </a:cubicBezTo>
                <a:cubicBezTo>
                  <a:pt x="21514" y="5741"/>
                  <a:pt x="21532" y="5705"/>
                  <a:pt x="21550" y="5687"/>
                </a:cubicBezTo>
                <a:cubicBezTo>
                  <a:pt x="21568" y="5650"/>
                  <a:pt x="21605" y="5614"/>
                  <a:pt x="21623" y="5596"/>
                </a:cubicBezTo>
                <a:cubicBezTo>
                  <a:pt x="21659" y="5560"/>
                  <a:pt x="21677" y="5524"/>
                  <a:pt x="21713" y="5505"/>
                </a:cubicBezTo>
                <a:cubicBezTo>
                  <a:pt x="21731" y="5487"/>
                  <a:pt x="21768" y="5451"/>
                  <a:pt x="21804" y="5433"/>
                </a:cubicBezTo>
                <a:cubicBezTo>
                  <a:pt x="21858" y="5361"/>
                  <a:pt x="21931" y="5306"/>
                  <a:pt x="21985" y="5234"/>
                </a:cubicBezTo>
                <a:cubicBezTo>
                  <a:pt x="22057" y="5180"/>
                  <a:pt x="22112" y="5107"/>
                  <a:pt x="22148" y="5035"/>
                </a:cubicBezTo>
                <a:cubicBezTo>
                  <a:pt x="22184" y="4962"/>
                  <a:pt x="22220" y="4908"/>
                  <a:pt x="22293" y="4854"/>
                </a:cubicBezTo>
                <a:cubicBezTo>
                  <a:pt x="22311" y="4835"/>
                  <a:pt x="22347" y="4817"/>
                  <a:pt x="22383" y="4799"/>
                </a:cubicBezTo>
                <a:cubicBezTo>
                  <a:pt x="22401" y="4781"/>
                  <a:pt x="22456" y="4781"/>
                  <a:pt x="22492" y="4781"/>
                </a:cubicBezTo>
                <a:cubicBezTo>
                  <a:pt x="22564" y="4763"/>
                  <a:pt x="22655" y="4763"/>
                  <a:pt x="22746" y="4799"/>
                </a:cubicBezTo>
                <a:cubicBezTo>
                  <a:pt x="22782" y="4799"/>
                  <a:pt x="22818" y="4817"/>
                  <a:pt x="22854" y="4817"/>
                </a:cubicBezTo>
                <a:cubicBezTo>
                  <a:pt x="22909" y="4817"/>
                  <a:pt x="22945" y="4835"/>
                  <a:pt x="22999" y="4835"/>
                </a:cubicBezTo>
                <a:cubicBezTo>
                  <a:pt x="23072" y="4854"/>
                  <a:pt x="23162" y="4872"/>
                  <a:pt x="23235" y="4872"/>
                </a:cubicBezTo>
                <a:cubicBezTo>
                  <a:pt x="23325" y="4890"/>
                  <a:pt x="23397" y="4926"/>
                  <a:pt x="23470" y="4962"/>
                </a:cubicBezTo>
                <a:cubicBezTo>
                  <a:pt x="23542" y="4998"/>
                  <a:pt x="23615" y="5035"/>
                  <a:pt x="23669" y="5089"/>
                </a:cubicBezTo>
                <a:lnTo>
                  <a:pt x="23705" y="5143"/>
                </a:lnTo>
                <a:cubicBezTo>
                  <a:pt x="23723" y="5143"/>
                  <a:pt x="23742" y="5161"/>
                  <a:pt x="23760" y="5161"/>
                </a:cubicBezTo>
                <a:cubicBezTo>
                  <a:pt x="23796" y="5180"/>
                  <a:pt x="23832" y="5216"/>
                  <a:pt x="23886" y="5234"/>
                </a:cubicBezTo>
                <a:cubicBezTo>
                  <a:pt x="23959" y="5288"/>
                  <a:pt x="24031" y="5343"/>
                  <a:pt x="24104" y="5379"/>
                </a:cubicBezTo>
                <a:cubicBezTo>
                  <a:pt x="24176" y="5415"/>
                  <a:pt x="24249" y="5469"/>
                  <a:pt x="24321" y="5524"/>
                </a:cubicBezTo>
                <a:cubicBezTo>
                  <a:pt x="24339" y="5542"/>
                  <a:pt x="24394" y="5542"/>
                  <a:pt x="24430" y="5578"/>
                </a:cubicBezTo>
                <a:cubicBezTo>
                  <a:pt x="24466" y="5596"/>
                  <a:pt x="24502" y="5614"/>
                  <a:pt x="24538" y="5632"/>
                </a:cubicBezTo>
                <a:cubicBezTo>
                  <a:pt x="24575" y="5632"/>
                  <a:pt x="24611" y="5668"/>
                  <a:pt x="24647" y="5668"/>
                </a:cubicBezTo>
                <a:cubicBezTo>
                  <a:pt x="24683" y="5687"/>
                  <a:pt x="24719" y="5687"/>
                  <a:pt x="24756" y="5705"/>
                </a:cubicBezTo>
                <a:cubicBezTo>
                  <a:pt x="24828" y="5723"/>
                  <a:pt x="24919" y="5741"/>
                  <a:pt x="24991" y="5759"/>
                </a:cubicBezTo>
                <a:cubicBezTo>
                  <a:pt x="25082" y="5759"/>
                  <a:pt x="25172" y="5759"/>
                  <a:pt x="25263" y="5777"/>
                </a:cubicBezTo>
                <a:cubicBezTo>
                  <a:pt x="25335" y="5777"/>
                  <a:pt x="25426" y="5777"/>
                  <a:pt x="25516" y="5777"/>
                </a:cubicBezTo>
                <a:cubicBezTo>
                  <a:pt x="25607" y="5759"/>
                  <a:pt x="25697" y="5759"/>
                  <a:pt x="25788" y="5741"/>
                </a:cubicBezTo>
                <a:cubicBezTo>
                  <a:pt x="25878" y="5705"/>
                  <a:pt x="25969" y="5687"/>
                  <a:pt x="26041" y="5668"/>
                </a:cubicBezTo>
                <a:cubicBezTo>
                  <a:pt x="26150" y="5668"/>
                  <a:pt x="26241" y="5668"/>
                  <a:pt x="26331" y="5650"/>
                </a:cubicBezTo>
                <a:cubicBezTo>
                  <a:pt x="26422" y="5632"/>
                  <a:pt x="26512" y="5614"/>
                  <a:pt x="26603" y="5596"/>
                </a:cubicBezTo>
                <a:cubicBezTo>
                  <a:pt x="26693" y="5578"/>
                  <a:pt x="26766" y="5596"/>
                  <a:pt x="26820" y="5524"/>
                </a:cubicBezTo>
                <a:lnTo>
                  <a:pt x="26838" y="5524"/>
                </a:lnTo>
                <a:cubicBezTo>
                  <a:pt x="26911" y="5469"/>
                  <a:pt x="26983" y="5415"/>
                  <a:pt x="27074" y="5379"/>
                </a:cubicBezTo>
                <a:cubicBezTo>
                  <a:pt x="27128" y="5343"/>
                  <a:pt x="27182" y="5324"/>
                  <a:pt x="27237" y="5306"/>
                </a:cubicBezTo>
                <a:cubicBezTo>
                  <a:pt x="27291" y="5288"/>
                  <a:pt x="27345" y="5270"/>
                  <a:pt x="27418" y="5270"/>
                </a:cubicBezTo>
                <a:cubicBezTo>
                  <a:pt x="27472" y="5270"/>
                  <a:pt x="27526" y="5270"/>
                  <a:pt x="27581" y="5306"/>
                </a:cubicBezTo>
                <a:cubicBezTo>
                  <a:pt x="27635" y="5324"/>
                  <a:pt x="27689" y="5343"/>
                  <a:pt x="27744" y="5361"/>
                </a:cubicBezTo>
                <a:cubicBezTo>
                  <a:pt x="27798" y="5361"/>
                  <a:pt x="27871" y="5397"/>
                  <a:pt x="27907" y="5361"/>
                </a:cubicBezTo>
                <a:cubicBezTo>
                  <a:pt x="27925" y="5343"/>
                  <a:pt x="27961" y="5306"/>
                  <a:pt x="27979" y="5270"/>
                </a:cubicBezTo>
                <a:cubicBezTo>
                  <a:pt x="27979" y="5234"/>
                  <a:pt x="27997" y="5216"/>
                  <a:pt x="28015" y="5198"/>
                </a:cubicBezTo>
                <a:cubicBezTo>
                  <a:pt x="28034" y="5161"/>
                  <a:pt x="28034" y="5143"/>
                  <a:pt x="28052" y="5107"/>
                </a:cubicBezTo>
                <a:cubicBezTo>
                  <a:pt x="28070" y="5053"/>
                  <a:pt x="28106" y="4998"/>
                  <a:pt x="28124" y="4944"/>
                </a:cubicBezTo>
                <a:cubicBezTo>
                  <a:pt x="28160" y="4817"/>
                  <a:pt x="28215" y="4709"/>
                  <a:pt x="28287" y="4618"/>
                </a:cubicBezTo>
                <a:cubicBezTo>
                  <a:pt x="28323" y="4564"/>
                  <a:pt x="28359" y="4528"/>
                  <a:pt x="28396" y="4509"/>
                </a:cubicBezTo>
                <a:lnTo>
                  <a:pt x="28468" y="4455"/>
                </a:lnTo>
                <a:cubicBezTo>
                  <a:pt x="28486" y="4437"/>
                  <a:pt x="28522" y="4419"/>
                  <a:pt x="28541" y="4419"/>
                </a:cubicBezTo>
                <a:lnTo>
                  <a:pt x="28722" y="4365"/>
                </a:lnTo>
                <a:cubicBezTo>
                  <a:pt x="28776" y="4346"/>
                  <a:pt x="28830" y="4328"/>
                  <a:pt x="28885" y="4310"/>
                </a:cubicBezTo>
                <a:cubicBezTo>
                  <a:pt x="28921" y="4292"/>
                  <a:pt x="28939" y="4292"/>
                  <a:pt x="28957" y="4274"/>
                </a:cubicBezTo>
                <a:cubicBezTo>
                  <a:pt x="28975" y="4256"/>
                  <a:pt x="28993" y="4238"/>
                  <a:pt x="29011" y="4202"/>
                </a:cubicBezTo>
                <a:cubicBezTo>
                  <a:pt x="29066" y="4165"/>
                  <a:pt x="29084" y="4111"/>
                  <a:pt x="29120" y="4075"/>
                </a:cubicBezTo>
                <a:cubicBezTo>
                  <a:pt x="29174" y="4021"/>
                  <a:pt x="29211" y="3966"/>
                  <a:pt x="29247" y="3930"/>
                </a:cubicBezTo>
                <a:cubicBezTo>
                  <a:pt x="29283" y="3876"/>
                  <a:pt x="29319" y="3839"/>
                  <a:pt x="29374" y="3821"/>
                </a:cubicBezTo>
                <a:cubicBezTo>
                  <a:pt x="29428" y="3785"/>
                  <a:pt x="29464" y="3749"/>
                  <a:pt x="29519" y="3731"/>
                </a:cubicBezTo>
                <a:cubicBezTo>
                  <a:pt x="29573" y="3713"/>
                  <a:pt x="29627" y="3695"/>
                  <a:pt x="29681" y="3695"/>
                </a:cubicBezTo>
                <a:cubicBezTo>
                  <a:pt x="29736" y="3695"/>
                  <a:pt x="29790" y="3713"/>
                  <a:pt x="29844" y="3713"/>
                </a:cubicBezTo>
                <a:cubicBezTo>
                  <a:pt x="29899" y="3731"/>
                  <a:pt x="29953" y="3749"/>
                  <a:pt x="30007" y="3767"/>
                </a:cubicBezTo>
                <a:cubicBezTo>
                  <a:pt x="30062" y="3785"/>
                  <a:pt x="30062" y="3767"/>
                  <a:pt x="30080" y="3785"/>
                </a:cubicBezTo>
                <a:cubicBezTo>
                  <a:pt x="30116" y="3803"/>
                  <a:pt x="30152" y="3803"/>
                  <a:pt x="30170" y="3803"/>
                </a:cubicBezTo>
                <a:cubicBezTo>
                  <a:pt x="30225" y="3821"/>
                  <a:pt x="30279" y="3821"/>
                  <a:pt x="30352" y="3839"/>
                </a:cubicBezTo>
                <a:cubicBezTo>
                  <a:pt x="30406" y="3839"/>
                  <a:pt x="30460" y="3839"/>
                  <a:pt x="30515" y="3858"/>
                </a:cubicBezTo>
                <a:cubicBezTo>
                  <a:pt x="30569" y="3876"/>
                  <a:pt x="30605" y="3912"/>
                  <a:pt x="30641" y="3948"/>
                </a:cubicBezTo>
                <a:cubicBezTo>
                  <a:pt x="30714" y="4039"/>
                  <a:pt x="30750" y="4147"/>
                  <a:pt x="30768" y="4256"/>
                </a:cubicBezTo>
                <a:cubicBezTo>
                  <a:pt x="30786" y="4310"/>
                  <a:pt x="30822" y="4365"/>
                  <a:pt x="30841" y="4437"/>
                </a:cubicBezTo>
                <a:cubicBezTo>
                  <a:pt x="30841" y="4455"/>
                  <a:pt x="30859" y="4455"/>
                  <a:pt x="30859" y="4473"/>
                </a:cubicBezTo>
                <a:lnTo>
                  <a:pt x="30877" y="4473"/>
                </a:lnTo>
                <a:cubicBezTo>
                  <a:pt x="30895" y="4473"/>
                  <a:pt x="30895" y="4455"/>
                  <a:pt x="30895" y="4455"/>
                </a:cubicBezTo>
                <a:cubicBezTo>
                  <a:pt x="30913" y="4437"/>
                  <a:pt x="30949" y="4437"/>
                  <a:pt x="30967" y="4419"/>
                </a:cubicBezTo>
                <a:cubicBezTo>
                  <a:pt x="30985" y="4401"/>
                  <a:pt x="31003" y="4383"/>
                  <a:pt x="31022" y="4365"/>
                </a:cubicBezTo>
                <a:cubicBezTo>
                  <a:pt x="31058" y="4310"/>
                  <a:pt x="31076" y="4256"/>
                  <a:pt x="31112" y="4202"/>
                </a:cubicBezTo>
                <a:cubicBezTo>
                  <a:pt x="31148" y="4111"/>
                  <a:pt x="31239" y="4021"/>
                  <a:pt x="31348" y="4021"/>
                </a:cubicBezTo>
                <a:cubicBezTo>
                  <a:pt x="31402" y="4021"/>
                  <a:pt x="31438" y="4075"/>
                  <a:pt x="31474" y="4093"/>
                </a:cubicBezTo>
                <a:cubicBezTo>
                  <a:pt x="31511" y="4129"/>
                  <a:pt x="31583" y="4147"/>
                  <a:pt x="31619" y="4183"/>
                </a:cubicBezTo>
                <a:cubicBezTo>
                  <a:pt x="31728" y="4238"/>
                  <a:pt x="31800" y="4328"/>
                  <a:pt x="31891" y="4419"/>
                </a:cubicBezTo>
                <a:lnTo>
                  <a:pt x="31963" y="4528"/>
                </a:lnTo>
                <a:lnTo>
                  <a:pt x="32036" y="4509"/>
                </a:lnTo>
                <a:cubicBezTo>
                  <a:pt x="32054" y="4509"/>
                  <a:pt x="32090" y="4509"/>
                  <a:pt x="32126" y="4509"/>
                </a:cubicBezTo>
                <a:cubicBezTo>
                  <a:pt x="32144" y="4491"/>
                  <a:pt x="32181" y="4473"/>
                  <a:pt x="32199" y="4455"/>
                </a:cubicBezTo>
                <a:cubicBezTo>
                  <a:pt x="32217" y="4437"/>
                  <a:pt x="32253" y="4419"/>
                  <a:pt x="32271" y="4401"/>
                </a:cubicBezTo>
                <a:cubicBezTo>
                  <a:pt x="32344" y="4365"/>
                  <a:pt x="32398" y="4346"/>
                  <a:pt x="32452" y="4310"/>
                </a:cubicBezTo>
                <a:cubicBezTo>
                  <a:pt x="32507" y="4274"/>
                  <a:pt x="32561" y="4238"/>
                  <a:pt x="32633" y="4220"/>
                </a:cubicBezTo>
                <a:cubicBezTo>
                  <a:pt x="32688" y="4183"/>
                  <a:pt x="32742" y="4147"/>
                  <a:pt x="32796" y="4111"/>
                </a:cubicBezTo>
                <a:cubicBezTo>
                  <a:pt x="32814" y="4093"/>
                  <a:pt x="32833" y="4075"/>
                  <a:pt x="32869" y="4057"/>
                </a:cubicBezTo>
                <a:cubicBezTo>
                  <a:pt x="32887" y="4039"/>
                  <a:pt x="32905" y="4021"/>
                  <a:pt x="32941" y="4002"/>
                </a:cubicBezTo>
                <a:cubicBezTo>
                  <a:pt x="32977" y="4002"/>
                  <a:pt x="33032" y="3948"/>
                  <a:pt x="33086" y="3912"/>
                </a:cubicBezTo>
                <a:cubicBezTo>
                  <a:pt x="33140" y="3876"/>
                  <a:pt x="33195" y="3858"/>
                  <a:pt x="33249" y="3821"/>
                </a:cubicBezTo>
                <a:cubicBezTo>
                  <a:pt x="33303" y="3785"/>
                  <a:pt x="33340" y="3749"/>
                  <a:pt x="33376" y="3713"/>
                </a:cubicBezTo>
                <a:cubicBezTo>
                  <a:pt x="33394" y="3695"/>
                  <a:pt x="33412" y="3676"/>
                  <a:pt x="33430" y="3658"/>
                </a:cubicBezTo>
                <a:cubicBezTo>
                  <a:pt x="33448" y="3622"/>
                  <a:pt x="33503" y="3586"/>
                  <a:pt x="33539" y="3586"/>
                </a:cubicBezTo>
                <a:cubicBezTo>
                  <a:pt x="33611" y="3586"/>
                  <a:pt x="33666" y="3586"/>
                  <a:pt x="33738" y="3568"/>
                </a:cubicBezTo>
                <a:cubicBezTo>
                  <a:pt x="33792" y="3550"/>
                  <a:pt x="33847" y="3532"/>
                  <a:pt x="33919" y="3513"/>
                </a:cubicBezTo>
                <a:cubicBezTo>
                  <a:pt x="33937" y="3513"/>
                  <a:pt x="33955" y="3513"/>
                  <a:pt x="33992" y="3495"/>
                </a:cubicBezTo>
                <a:lnTo>
                  <a:pt x="34064" y="3459"/>
                </a:lnTo>
                <a:cubicBezTo>
                  <a:pt x="34118" y="3441"/>
                  <a:pt x="34173" y="3405"/>
                  <a:pt x="34209" y="3350"/>
                </a:cubicBezTo>
                <a:cubicBezTo>
                  <a:pt x="34245" y="3314"/>
                  <a:pt x="34299" y="3278"/>
                  <a:pt x="34354" y="3242"/>
                </a:cubicBezTo>
                <a:cubicBezTo>
                  <a:pt x="34390" y="3206"/>
                  <a:pt x="34444" y="3187"/>
                  <a:pt x="34517" y="3169"/>
                </a:cubicBezTo>
                <a:cubicBezTo>
                  <a:pt x="34571" y="3169"/>
                  <a:pt x="34625" y="3169"/>
                  <a:pt x="34680" y="3169"/>
                </a:cubicBezTo>
                <a:cubicBezTo>
                  <a:pt x="34698" y="3151"/>
                  <a:pt x="34716" y="3151"/>
                  <a:pt x="34752" y="3133"/>
                </a:cubicBezTo>
                <a:cubicBezTo>
                  <a:pt x="34770" y="3133"/>
                  <a:pt x="34788" y="3115"/>
                  <a:pt x="34806" y="3097"/>
                </a:cubicBezTo>
                <a:cubicBezTo>
                  <a:pt x="34861" y="3061"/>
                  <a:pt x="34915" y="3061"/>
                  <a:pt x="34969" y="3061"/>
                </a:cubicBezTo>
                <a:cubicBezTo>
                  <a:pt x="35042" y="3061"/>
                  <a:pt x="35096" y="3061"/>
                  <a:pt x="35169" y="3061"/>
                </a:cubicBezTo>
                <a:cubicBezTo>
                  <a:pt x="35223" y="3061"/>
                  <a:pt x="35277" y="3079"/>
                  <a:pt x="35332" y="3097"/>
                </a:cubicBezTo>
                <a:cubicBezTo>
                  <a:pt x="35404" y="3115"/>
                  <a:pt x="35458" y="3097"/>
                  <a:pt x="35531" y="3079"/>
                </a:cubicBezTo>
                <a:cubicBezTo>
                  <a:pt x="35585" y="3061"/>
                  <a:pt x="35640" y="3043"/>
                  <a:pt x="35712" y="3043"/>
                </a:cubicBezTo>
                <a:cubicBezTo>
                  <a:pt x="35766" y="3043"/>
                  <a:pt x="35821" y="3006"/>
                  <a:pt x="35875" y="3006"/>
                </a:cubicBezTo>
                <a:cubicBezTo>
                  <a:pt x="35947" y="2988"/>
                  <a:pt x="36002" y="2988"/>
                  <a:pt x="36074" y="3006"/>
                </a:cubicBezTo>
                <a:cubicBezTo>
                  <a:pt x="36092" y="3006"/>
                  <a:pt x="36128" y="3006"/>
                  <a:pt x="36147" y="3024"/>
                </a:cubicBezTo>
                <a:cubicBezTo>
                  <a:pt x="36183" y="3006"/>
                  <a:pt x="36201" y="3006"/>
                  <a:pt x="36237" y="3024"/>
                </a:cubicBezTo>
                <a:cubicBezTo>
                  <a:pt x="36291" y="3024"/>
                  <a:pt x="36328" y="3061"/>
                  <a:pt x="36364" y="3097"/>
                </a:cubicBezTo>
                <a:cubicBezTo>
                  <a:pt x="36400" y="3133"/>
                  <a:pt x="36454" y="3151"/>
                  <a:pt x="36509" y="3187"/>
                </a:cubicBezTo>
                <a:cubicBezTo>
                  <a:pt x="36527" y="3206"/>
                  <a:pt x="36563" y="3224"/>
                  <a:pt x="36581" y="3242"/>
                </a:cubicBezTo>
                <a:cubicBezTo>
                  <a:pt x="36599" y="3242"/>
                  <a:pt x="36636" y="3260"/>
                  <a:pt x="36654" y="3278"/>
                </a:cubicBezTo>
                <a:cubicBezTo>
                  <a:pt x="36672" y="3296"/>
                  <a:pt x="36708" y="3296"/>
                  <a:pt x="36726" y="3314"/>
                </a:cubicBezTo>
                <a:cubicBezTo>
                  <a:pt x="36762" y="3332"/>
                  <a:pt x="36780" y="3332"/>
                  <a:pt x="36799" y="3350"/>
                </a:cubicBezTo>
                <a:cubicBezTo>
                  <a:pt x="36835" y="3369"/>
                  <a:pt x="36907" y="3405"/>
                  <a:pt x="36962" y="3441"/>
                </a:cubicBezTo>
                <a:cubicBezTo>
                  <a:pt x="37016" y="3477"/>
                  <a:pt x="37070" y="3513"/>
                  <a:pt x="37125" y="3532"/>
                </a:cubicBezTo>
                <a:cubicBezTo>
                  <a:pt x="37179" y="3550"/>
                  <a:pt x="37233" y="3586"/>
                  <a:pt x="37287" y="3604"/>
                </a:cubicBezTo>
                <a:cubicBezTo>
                  <a:pt x="37360" y="3640"/>
                  <a:pt x="37396" y="3676"/>
                  <a:pt x="37450" y="3695"/>
                </a:cubicBezTo>
                <a:cubicBezTo>
                  <a:pt x="37487" y="3731"/>
                  <a:pt x="37541" y="3749"/>
                  <a:pt x="37595" y="3785"/>
                </a:cubicBezTo>
                <a:cubicBezTo>
                  <a:pt x="37704" y="3839"/>
                  <a:pt x="37831" y="3876"/>
                  <a:pt x="37939" y="3912"/>
                </a:cubicBezTo>
                <a:cubicBezTo>
                  <a:pt x="37994" y="3948"/>
                  <a:pt x="38048" y="3966"/>
                  <a:pt x="38102" y="4002"/>
                </a:cubicBezTo>
                <a:cubicBezTo>
                  <a:pt x="38157" y="4039"/>
                  <a:pt x="38193" y="4075"/>
                  <a:pt x="38247" y="4111"/>
                </a:cubicBezTo>
                <a:cubicBezTo>
                  <a:pt x="38356" y="4183"/>
                  <a:pt x="38465" y="4238"/>
                  <a:pt x="38573" y="4310"/>
                </a:cubicBezTo>
                <a:lnTo>
                  <a:pt x="38754" y="4419"/>
                </a:lnTo>
                <a:cubicBezTo>
                  <a:pt x="38791" y="4455"/>
                  <a:pt x="38845" y="4473"/>
                  <a:pt x="38899" y="4491"/>
                </a:cubicBezTo>
                <a:cubicBezTo>
                  <a:pt x="38954" y="4491"/>
                  <a:pt x="39008" y="4473"/>
                  <a:pt x="39062" y="4455"/>
                </a:cubicBezTo>
                <a:lnTo>
                  <a:pt x="39261" y="4401"/>
                </a:lnTo>
                <a:cubicBezTo>
                  <a:pt x="39316" y="4383"/>
                  <a:pt x="39388" y="4383"/>
                  <a:pt x="39443" y="4383"/>
                </a:cubicBezTo>
                <a:lnTo>
                  <a:pt x="39642" y="4383"/>
                </a:lnTo>
                <a:cubicBezTo>
                  <a:pt x="39696" y="4383"/>
                  <a:pt x="39768" y="4401"/>
                  <a:pt x="39823" y="4419"/>
                </a:cubicBezTo>
                <a:cubicBezTo>
                  <a:pt x="39841" y="4419"/>
                  <a:pt x="39877" y="4437"/>
                  <a:pt x="39895" y="4437"/>
                </a:cubicBezTo>
                <a:cubicBezTo>
                  <a:pt x="39913" y="4455"/>
                  <a:pt x="39931" y="4473"/>
                  <a:pt x="39968" y="4473"/>
                </a:cubicBezTo>
                <a:cubicBezTo>
                  <a:pt x="40022" y="4491"/>
                  <a:pt x="40058" y="4491"/>
                  <a:pt x="40113" y="4491"/>
                </a:cubicBezTo>
                <a:lnTo>
                  <a:pt x="40113" y="4491"/>
                </a:lnTo>
                <a:cubicBezTo>
                  <a:pt x="40113" y="4473"/>
                  <a:pt x="40149" y="4473"/>
                  <a:pt x="40149" y="4491"/>
                </a:cubicBezTo>
                <a:lnTo>
                  <a:pt x="40185" y="4491"/>
                </a:lnTo>
                <a:cubicBezTo>
                  <a:pt x="40203" y="4473"/>
                  <a:pt x="40239" y="4455"/>
                  <a:pt x="40276" y="4437"/>
                </a:cubicBezTo>
                <a:cubicBezTo>
                  <a:pt x="40330" y="4401"/>
                  <a:pt x="40402" y="4365"/>
                  <a:pt x="40475" y="4328"/>
                </a:cubicBezTo>
                <a:lnTo>
                  <a:pt x="40565" y="4292"/>
                </a:lnTo>
                <a:cubicBezTo>
                  <a:pt x="40602" y="4274"/>
                  <a:pt x="40620" y="4256"/>
                  <a:pt x="40656" y="4238"/>
                </a:cubicBezTo>
                <a:cubicBezTo>
                  <a:pt x="40674" y="4220"/>
                  <a:pt x="40710" y="4202"/>
                  <a:pt x="40728" y="4183"/>
                </a:cubicBezTo>
                <a:cubicBezTo>
                  <a:pt x="40765" y="4165"/>
                  <a:pt x="40783" y="4147"/>
                  <a:pt x="40819" y="4111"/>
                </a:cubicBezTo>
                <a:lnTo>
                  <a:pt x="40891" y="4039"/>
                </a:lnTo>
                <a:lnTo>
                  <a:pt x="40964" y="3984"/>
                </a:lnTo>
                <a:cubicBezTo>
                  <a:pt x="41000" y="3948"/>
                  <a:pt x="41018" y="3930"/>
                  <a:pt x="41036" y="3894"/>
                </a:cubicBezTo>
                <a:cubicBezTo>
                  <a:pt x="41072" y="3876"/>
                  <a:pt x="41090" y="3858"/>
                  <a:pt x="41127" y="3839"/>
                </a:cubicBezTo>
                <a:cubicBezTo>
                  <a:pt x="41145" y="3803"/>
                  <a:pt x="41253" y="3731"/>
                  <a:pt x="41308" y="3695"/>
                </a:cubicBezTo>
                <a:cubicBezTo>
                  <a:pt x="41362" y="3658"/>
                  <a:pt x="41435" y="3604"/>
                  <a:pt x="41489" y="3568"/>
                </a:cubicBezTo>
                <a:cubicBezTo>
                  <a:pt x="41561" y="3532"/>
                  <a:pt x="41616" y="3495"/>
                  <a:pt x="41688" y="3477"/>
                </a:cubicBezTo>
                <a:cubicBezTo>
                  <a:pt x="41761" y="3459"/>
                  <a:pt x="41815" y="3423"/>
                  <a:pt x="41887" y="3369"/>
                </a:cubicBezTo>
                <a:lnTo>
                  <a:pt x="41960" y="3296"/>
                </a:lnTo>
                <a:cubicBezTo>
                  <a:pt x="41978" y="3278"/>
                  <a:pt x="42014" y="3260"/>
                  <a:pt x="42032" y="3242"/>
                </a:cubicBezTo>
                <a:cubicBezTo>
                  <a:pt x="42068" y="3224"/>
                  <a:pt x="42141" y="3169"/>
                  <a:pt x="42195" y="3133"/>
                </a:cubicBezTo>
                <a:cubicBezTo>
                  <a:pt x="42231" y="3115"/>
                  <a:pt x="42249" y="3097"/>
                  <a:pt x="42286" y="3079"/>
                </a:cubicBezTo>
                <a:cubicBezTo>
                  <a:pt x="42322" y="3061"/>
                  <a:pt x="42358" y="3061"/>
                  <a:pt x="42376" y="3043"/>
                </a:cubicBezTo>
                <a:cubicBezTo>
                  <a:pt x="42412" y="3043"/>
                  <a:pt x="42449" y="3024"/>
                  <a:pt x="42485" y="3024"/>
                </a:cubicBezTo>
                <a:lnTo>
                  <a:pt x="42575" y="3006"/>
                </a:lnTo>
                <a:cubicBezTo>
                  <a:pt x="42612" y="3006"/>
                  <a:pt x="42648" y="3006"/>
                  <a:pt x="42684" y="3024"/>
                </a:cubicBezTo>
                <a:cubicBezTo>
                  <a:pt x="42720" y="3024"/>
                  <a:pt x="42757" y="3024"/>
                  <a:pt x="42793" y="3043"/>
                </a:cubicBezTo>
                <a:lnTo>
                  <a:pt x="42901" y="3043"/>
                </a:lnTo>
                <a:lnTo>
                  <a:pt x="42956" y="2970"/>
                </a:lnTo>
                <a:cubicBezTo>
                  <a:pt x="42992" y="2934"/>
                  <a:pt x="43028" y="2898"/>
                  <a:pt x="43064" y="2880"/>
                </a:cubicBezTo>
                <a:cubicBezTo>
                  <a:pt x="43101" y="2843"/>
                  <a:pt x="43119" y="2807"/>
                  <a:pt x="43155" y="2771"/>
                </a:cubicBezTo>
                <a:cubicBezTo>
                  <a:pt x="43191" y="2699"/>
                  <a:pt x="43264" y="2626"/>
                  <a:pt x="43318" y="2554"/>
                </a:cubicBezTo>
                <a:cubicBezTo>
                  <a:pt x="43336" y="2517"/>
                  <a:pt x="43354" y="2481"/>
                  <a:pt x="43390" y="2463"/>
                </a:cubicBezTo>
                <a:cubicBezTo>
                  <a:pt x="43409" y="2445"/>
                  <a:pt x="43427" y="2445"/>
                  <a:pt x="43445" y="2427"/>
                </a:cubicBezTo>
                <a:cubicBezTo>
                  <a:pt x="43463" y="2427"/>
                  <a:pt x="43481" y="2409"/>
                  <a:pt x="43499" y="2409"/>
                </a:cubicBezTo>
                <a:cubicBezTo>
                  <a:pt x="43517" y="2409"/>
                  <a:pt x="43535" y="2409"/>
                  <a:pt x="43553" y="2409"/>
                </a:cubicBezTo>
                <a:cubicBezTo>
                  <a:pt x="43571" y="2409"/>
                  <a:pt x="43608" y="2409"/>
                  <a:pt x="43626" y="2409"/>
                </a:cubicBezTo>
                <a:cubicBezTo>
                  <a:pt x="43662" y="2409"/>
                  <a:pt x="43716" y="2409"/>
                  <a:pt x="43753" y="2427"/>
                </a:cubicBezTo>
                <a:cubicBezTo>
                  <a:pt x="43789" y="2445"/>
                  <a:pt x="43825" y="2463"/>
                  <a:pt x="43861" y="2481"/>
                </a:cubicBezTo>
                <a:lnTo>
                  <a:pt x="43988" y="2536"/>
                </a:lnTo>
                <a:cubicBezTo>
                  <a:pt x="44024" y="2554"/>
                  <a:pt x="44060" y="2590"/>
                  <a:pt x="44097" y="2608"/>
                </a:cubicBezTo>
                <a:cubicBezTo>
                  <a:pt x="44133" y="2644"/>
                  <a:pt x="44169" y="2662"/>
                  <a:pt x="44205" y="2680"/>
                </a:cubicBezTo>
                <a:cubicBezTo>
                  <a:pt x="44296" y="2735"/>
                  <a:pt x="44368" y="2789"/>
                  <a:pt x="44423" y="2862"/>
                </a:cubicBezTo>
                <a:lnTo>
                  <a:pt x="44531" y="2952"/>
                </a:lnTo>
                <a:cubicBezTo>
                  <a:pt x="44549" y="2988"/>
                  <a:pt x="44586" y="3024"/>
                  <a:pt x="44622" y="3043"/>
                </a:cubicBezTo>
                <a:lnTo>
                  <a:pt x="44658" y="3079"/>
                </a:lnTo>
                <a:cubicBezTo>
                  <a:pt x="44694" y="3079"/>
                  <a:pt x="44712" y="3097"/>
                  <a:pt x="44730" y="3115"/>
                </a:cubicBezTo>
                <a:cubicBezTo>
                  <a:pt x="44767" y="3133"/>
                  <a:pt x="44803" y="3151"/>
                  <a:pt x="44839" y="3169"/>
                </a:cubicBezTo>
                <a:cubicBezTo>
                  <a:pt x="44857" y="3187"/>
                  <a:pt x="44875" y="3187"/>
                  <a:pt x="44893" y="3187"/>
                </a:cubicBezTo>
                <a:cubicBezTo>
                  <a:pt x="44930" y="3206"/>
                  <a:pt x="44948" y="3206"/>
                  <a:pt x="44966" y="3206"/>
                </a:cubicBezTo>
                <a:cubicBezTo>
                  <a:pt x="45020" y="3224"/>
                  <a:pt x="45056" y="3242"/>
                  <a:pt x="45093" y="3260"/>
                </a:cubicBezTo>
                <a:cubicBezTo>
                  <a:pt x="45147" y="3278"/>
                  <a:pt x="45183" y="3296"/>
                  <a:pt x="45219" y="3314"/>
                </a:cubicBezTo>
                <a:cubicBezTo>
                  <a:pt x="45274" y="3332"/>
                  <a:pt x="45310" y="3369"/>
                  <a:pt x="45346" y="3387"/>
                </a:cubicBezTo>
                <a:cubicBezTo>
                  <a:pt x="45382" y="3423"/>
                  <a:pt x="45419" y="3441"/>
                  <a:pt x="45455" y="3459"/>
                </a:cubicBezTo>
                <a:cubicBezTo>
                  <a:pt x="45491" y="3477"/>
                  <a:pt x="45527" y="3495"/>
                  <a:pt x="45564" y="3532"/>
                </a:cubicBezTo>
                <a:cubicBezTo>
                  <a:pt x="45600" y="3568"/>
                  <a:pt x="45636" y="3586"/>
                  <a:pt x="45690" y="3604"/>
                </a:cubicBezTo>
                <a:cubicBezTo>
                  <a:pt x="45727" y="3622"/>
                  <a:pt x="45763" y="3640"/>
                  <a:pt x="45817" y="3658"/>
                </a:cubicBezTo>
                <a:cubicBezTo>
                  <a:pt x="45853" y="3676"/>
                  <a:pt x="45890" y="3695"/>
                  <a:pt x="45944" y="3713"/>
                </a:cubicBezTo>
                <a:cubicBezTo>
                  <a:pt x="45980" y="3731"/>
                  <a:pt x="46034" y="3731"/>
                  <a:pt x="46071" y="3731"/>
                </a:cubicBezTo>
                <a:cubicBezTo>
                  <a:pt x="46125" y="3731"/>
                  <a:pt x="46179" y="3749"/>
                  <a:pt x="46234" y="3767"/>
                </a:cubicBezTo>
                <a:lnTo>
                  <a:pt x="46288" y="3767"/>
                </a:lnTo>
                <a:cubicBezTo>
                  <a:pt x="46324" y="3785"/>
                  <a:pt x="46342" y="3785"/>
                  <a:pt x="46360" y="3785"/>
                </a:cubicBezTo>
                <a:cubicBezTo>
                  <a:pt x="46397" y="3803"/>
                  <a:pt x="46451" y="3803"/>
                  <a:pt x="46487" y="3821"/>
                </a:cubicBezTo>
                <a:lnTo>
                  <a:pt x="46560" y="3821"/>
                </a:lnTo>
                <a:cubicBezTo>
                  <a:pt x="46578" y="3821"/>
                  <a:pt x="46596" y="3821"/>
                  <a:pt x="46632" y="3821"/>
                </a:cubicBezTo>
                <a:cubicBezTo>
                  <a:pt x="46650" y="3803"/>
                  <a:pt x="46686" y="3803"/>
                  <a:pt x="46723" y="3803"/>
                </a:cubicBezTo>
                <a:lnTo>
                  <a:pt x="46723" y="3803"/>
                </a:lnTo>
                <a:lnTo>
                  <a:pt x="46759" y="3803"/>
                </a:lnTo>
                <a:cubicBezTo>
                  <a:pt x="46831" y="3785"/>
                  <a:pt x="46904" y="3767"/>
                  <a:pt x="46976" y="3731"/>
                </a:cubicBezTo>
                <a:cubicBezTo>
                  <a:pt x="47049" y="3695"/>
                  <a:pt x="47103" y="3658"/>
                  <a:pt x="47175" y="3640"/>
                </a:cubicBezTo>
                <a:cubicBezTo>
                  <a:pt x="47266" y="3622"/>
                  <a:pt x="47338" y="3604"/>
                  <a:pt x="47411" y="3568"/>
                </a:cubicBezTo>
                <a:cubicBezTo>
                  <a:pt x="47483" y="3550"/>
                  <a:pt x="47537" y="3495"/>
                  <a:pt x="47610" y="3477"/>
                </a:cubicBezTo>
                <a:cubicBezTo>
                  <a:pt x="47682" y="3441"/>
                  <a:pt x="47755" y="3405"/>
                  <a:pt x="47827" y="3369"/>
                </a:cubicBezTo>
                <a:cubicBezTo>
                  <a:pt x="47900" y="3332"/>
                  <a:pt x="47972" y="3296"/>
                  <a:pt x="48026" y="3260"/>
                </a:cubicBezTo>
                <a:cubicBezTo>
                  <a:pt x="48099" y="3224"/>
                  <a:pt x="48189" y="3206"/>
                  <a:pt x="48262" y="3169"/>
                </a:cubicBezTo>
                <a:cubicBezTo>
                  <a:pt x="48280" y="3151"/>
                  <a:pt x="48316" y="3133"/>
                  <a:pt x="48334" y="3115"/>
                </a:cubicBezTo>
                <a:cubicBezTo>
                  <a:pt x="48352" y="3097"/>
                  <a:pt x="48407" y="3079"/>
                  <a:pt x="48425" y="3061"/>
                </a:cubicBezTo>
                <a:cubicBezTo>
                  <a:pt x="48461" y="3043"/>
                  <a:pt x="48552" y="2970"/>
                  <a:pt x="48606" y="2934"/>
                </a:cubicBezTo>
                <a:cubicBezTo>
                  <a:pt x="48678" y="2898"/>
                  <a:pt x="48733" y="2880"/>
                  <a:pt x="48805" y="2862"/>
                </a:cubicBezTo>
                <a:lnTo>
                  <a:pt x="49041" y="2862"/>
                </a:lnTo>
                <a:cubicBezTo>
                  <a:pt x="49113" y="2862"/>
                  <a:pt x="49167" y="2843"/>
                  <a:pt x="49222" y="2789"/>
                </a:cubicBezTo>
                <a:cubicBezTo>
                  <a:pt x="49258" y="2771"/>
                  <a:pt x="49276" y="2753"/>
                  <a:pt x="49312" y="2753"/>
                </a:cubicBezTo>
                <a:cubicBezTo>
                  <a:pt x="49348" y="2753"/>
                  <a:pt x="49385" y="2753"/>
                  <a:pt x="49421" y="2753"/>
                </a:cubicBezTo>
                <a:cubicBezTo>
                  <a:pt x="49457" y="2753"/>
                  <a:pt x="49493" y="2753"/>
                  <a:pt x="49530" y="2753"/>
                </a:cubicBezTo>
                <a:cubicBezTo>
                  <a:pt x="49566" y="2753"/>
                  <a:pt x="49602" y="2771"/>
                  <a:pt x="49638" y="2789"/>
                </a:cubicBezTo>
                <a:cubicBezTo>
                  <a:pt x="49656" y="2789"/>
                  <a:pt x="49693" y="2807"/>
                  <a:pt x="49711" y="2825"/>
                </a:cubicBezTo>
                <a:cubicBezTo>
                  <a:pt x="49747" y="2862"/>
                  <a:pt x="49765" y="2898"/>
                  <a:pt x="49801" y="2916"/>
                </a:cubicBezTo>
                <a:cubicBezTo>
                  <a:pt x="49819" y="2934"/>
                  <a:pt x="49837" y="2952"/>
                  <a:pt x="49874" y="2970"/>
                </a:cubicBezTo>
                <a:cubicBezTo>
                  <a:pt x="49892" y="2988"/>
                  <a:pt x="49892" y="2988"/>
                  <a:pt x="49910" y="2988"/>
                </a:cubicBezTo>
                <a:lnTo>
                  <a:pt x="49964" y="3024"/>
                </a:lnTo>
                <a:cubicBezTo>
                  <a:pt x="50000" y="3043"/>
                  <a:pt x="50018" y="3061"/>
                  <a:pt x="50055" y="3079"/>
                </a:cubicBezTo>
                <a:cubicBezTo>
                  <a:pt x="50091" y="3097"/>
                  <a:pt x="50127" y="3097"/>
                  <a:pt x="50163" y="3115"/>
                </a:cubicBezTo>
                <a:cubicBezTo>
                  <a:pt x="50200" y="3133"/>
                  <a:pt x="50218" y="3169"/>
                  <a:pt x="50254" y="3187"/>
                </a:cubicBezTo>
                <a:cubicBezTo>
                  <a:pt x="50272" y="3206"/>
                  <a:pt x="50308" y="3206"/>
                  <a:pt x="50344" y="3242"/>
                </a:cubicBezTo>
                <a:cubicBezTo>
                  <a:pt x="50363" y="3260"/>
                  <a:pt x="50399" y="3278"/>
                  <a:pt x="50435" y="3278"/>
                </a:cubicBezTo>
                <a:cubicBezTo>
                  <a:pt x="50435" y="3278"/>
                  <a:pt x="50453" y="3278"/>
                  <a:pt x="50471" y="3278"/>
                </a:cubicBezTo>
                <a:lnTo>
                  <a:pt x="50544" y="3260"/>
                </a:lnTo>
                <a:cubicBezTo>
                  <a:pt x="50580" y="3242"/>
                  <a:pt x="50616" y="3242"/>
                  <a:pt x="50652" y="3224"/>
                </a:cubicBezTo>
                <a:cubicBezTo>
                  <a:pt x="50689" y="3206"/>
                  <a:pt x="50725" y="3187"/>
                  <a:pt x="50761" y="3169"/>
                </a:cubicBezTo>
                <a:cubicBezTo>
                  <a:pt x="50797" y="3169"/>
                  <a:pt x="50815" y="3151"/>
                  <a:pt x="50852" y="3115"/>
                </a:cubicBezTo>
                <a:cubicBezTo>
                  <a:pt x="50870" y="3097"/>
                  <a:pt x="50906" y="3079"/>
                  <a:pt x="50942" y="3061"/>
                </a:cubicBezTo>
                <a:cubicBezTo>
                  <a:pt x="50960" y="3043"/>
                  <a:pt x="50996" y="3024"/>
                  <a:pt x="51014" y="3024"/>
                </a:cubicBezTo>
                <a:cubicBezTo>
                  <a:pt x="51051" y="3006"/>
                  <a:pt x="51087" y="2988"/>
                  <a:pt x="51105" y="2970"/>
                </a:cubicBezTo>
                <a:cubicBezTo>
                  <a:pt x="51141" y="2952"/>
                  <a:pt x="51250" y="2916"/>
                  <a:pt x="51304" y="2898"/>
                </a:cubicBezTo>
                <a:cubicBezTo>
                  <a:pt x="51377" y="2898"/>
                  <a:pt x="51449" y="2880"/>
                  <a:pt x="51540" y="2843"/>
                </a:cubicBezTo>
                <a:cubicBezTo>
                  <a:pt x="51594" y="2825"/>
                  <a:pt x="51648" y="2771"/>
                  <a:pt x="51685" y="2699"/>
                </a:cubicBezTo>
                <a:cubicBezTo>
                  <a:pt x="51703" y="2680"/>
                  <a:pt x="51721" y="2644"/>
                  <a:pt x="51757" y="2608"/>
                </a:cubicBezTo>
                <a:cubicBezTo>
                  <a:pt x="51775" y="2590"/>
                  <a:pt x="51793" y="2554"/>
                  <a:pt x="51811" y="2517"/>
                </a:cubicBezTo>
                <a:cubicBezTo>
                  <a:pt x="51829" y="2481"/>
                  <a:pt x="51866" y="2409"/>
                  <a:pt x="51920" y="2373"/>
                </a:cubicBezTo>
                <a:cubicBezTo>
                  <a:pt x="51956" y="2354"/>
                  <a:pt x="52011" y="2354"/>
                  <a:pt x="52047" y="2391"/>
                </a:cubicBezTo>
                <a:cubicBezTo>
                  <a:pt x="52083" y="2427"/>
                  <a:pt x="52101" y="2481"/>
                  <a:pt x="52155" y="2445"/>
                </a:cubicBezTo>
                <a:cubicBezTo>
                  <a:pt x="52174" y="2445"/>
                  <a:pt x="52192" y="2427"/>
                  <a:pt x="52210" y="2391"/>
                </a:cubicBezTo>
                <a:cubicBezTo>
                  <a:pt x="52246" y="2373"/>
                  <a:pt x="52264" y="2354"/>
                  <a:pt x="52300" y="2336"/>
                </a:cubicBezTo>
                <a:lnTo>
                  <a:pt x="52463" y="2191"/>
                </a:lnTo>
                <a:cubicBezTo>
                  <a:pt x="52499" y="2155"/>
                  <a:pt x="52536" y="2083"/>
                  <a:pt x="52590" y="2047"/>
                </a:cubicBezTo>
                <a:cubicBezTo>
                  <a:pt x="52608" y="2028"/>
                  <a:pt x="52626" y="2010"/>
                  <a:pt x="52662" y="1992"/>
                </a:cubicBezTo>
                <a:cubicBezTo>
                  <a:pt x="52681" y="1956"/>
                  <a:pt x="52699" y="1938"/>
                  <a:pt x="52717" y="1902"/>
                </a:cubicBezTo>
                <a:cubicBezTo>
                  <a:pt x="52735" y="1884"/>
                  <a:pt x="52753" y="1865"/>
                  <a:pt x="52771" y="1829"/>
                </a:cubicBezTo>
                <a:cubicBezTo>
                  <a:pt x="52771" y="1793"/>
                  <a:pt x="52789" y="1757"/>
                  <a:pt x="52807" y="1739"/>
                </a:cubicBezTo>
                <a:cubicBezTo>
                  <a:pt x="52825" y="1702"/>
                  <a:pt x="52844" y="1666"/>
                  <a:pt x="52862" y="1630"/>
                </a:cubicBezTo>
                <a:cubicBezTo>
                  <a:pt x="52880" y="1612"/>
                  <a:pt x="52898" y="1594"/>
                  <a:pt x="52916" y="1558"/>
                </a:cubicBezTo>
                <a:cubicBezTo>
                  <a:pt x="52952" y="1521"/>
                  <a:pt x="53007" y="1485"/>
                  <a:pt x="53061" y="1449"/>
                </a:cubicBezTo>
                <a:cubicBezTo>
                  <a:pt x="53097" y="1449"/>
                  <a:pt x="53115" y="1449"/>
                  <a:pt x="53151" y="1431"/>
                </a:cubicBezTo>
                <a:cubicBezTo>
                  <a:pt x="53188" y="1431"/>
                  <a:pt x="53224" y="1413"/>
                  <a:pt x="53260" y="1413"/>
                </a:cubicBezTo>
                <a:cubicBezTo>
                  <a:pt x="53296" y="1413"/>
                  <a:pt x="53333" y="1413"/>
                  <a:pt x="53369" y="1413"/>
                </a:cubicBezTo>
                <a:lnTo>
                  <a:pt x="53496" y="1413"/>
                </a:lnTo>
                <a:cubicBezTo>
                  <a:pt x="53568" y="1413"/>
                  <a:pt x="53658" y="1431"/>
                  <a:pt x="53731" y="1431"/>
                </a:cubicBezTo>
                <a:cubicBezTo>
                  <a:pt x="53803" y="1449"/>
                  <a:pt x="53876" y="1431"/>
                  <a:pt x="53966" y="1431"/>
                </a:cubicBezTo>
                <a:lnTo>
                  <a:pt x="53966" y="1431"/>
                </a:lnTo>
                <a:cubicBezTo>
                  <a:pt x="53984" y="1413"/>
                  <a:pt x="54003" y="1377"/>
                  <a:pt x="54039" y="1358"/>
                </a:cubicBezTo>
                <a:cubicBezTo>
                  <a:pt x="54057" y="1322"/>
                  <a:pt x="54111" y="1286"/>
                  <a:pt x="54147" y="1268"/>
                </a:cubicBezTo>
                <a:cubicBezTo>
                  <a:pt x="54184" y="1232"/>
                  <a:pt x="54238" y="1214"/>
                  <a:pt x="54274" y="1177"/>
                </a:cubicBezTo>
                <a:cubicBezTo>
                  <a:pt x="54310" y="1141"/>
                  <a:pt x="54347" y="1105"/>
                  <a:pt x="54383" y="1069"/>
                </a:cubicBezTo>
                <a:cubicBezTo>
                  <a:pt x="54437" y="1032"/>
                  <a:pt x="54455" y="996"/>
                  <a:pt x="54492" y="978"/>
                </a:cubicBezTo>
                <a:cubicBezTo>
                  <a:pt x="54528" y="960"/>
                  <a:pt x="54564" y="924"/>
                  <a:pt x="54600" y="906"/>
                </a:cubicBezTo>
                <a:cubicBezTo>
                  <a:pt x="54636" y="869"/>
                  <a:pt x="54655" y="815"/>
                  <a:pt x="54673" y="779"/>
                </a:cubicBezTo>
                <a:cubicBezTo>
                  <a:pt x="54709" y="743"/>
                  <a:pt x="54745" y="706"/>
                  <a:pt x="54781" y="670"/>
                </a:cubicBezTo>
                <a:cubicBezTo>
                  <a:pt x="54817" y="634"/>
                  <a:pt x="54854" y="598"/>
                  <a:pt x="54872" y="543"/>
                </a:cubicBezTo>
                <a:cubicBezTo>
                  <a:pt x="54890" y="507"/>
                  <a:pt x="54926" y="471"/>
                  <a:pt x="54962" y="435"/>
                </a:cubicBezTo>
                <a:cubicBezTo>
                  <a:pt x="54999" y="399"/>
                  <a:pt x="55035" y="362"/>
                  <a:pt x="55071" y="326"/>
                </a:cubicBezTo>
                <a:cubicBezTo>
                  <a:pt x="55125" y="308"/>
                  <a:pt x="55180" y="308"/>
                  <a:pt x="55234" y="308"/>
                </a:cubicBezTo>
                <a:cubicBezTo>
                  <a:pt x="55288" y="308"/>
                  <a:pt x="55343" y="308"/>
                  <a:pt x="55379" y="308"/>
                </a:cubicBezTo>
                <a:cubicBezTo>
                  <a:pt x="55415" y="326"/>
                  <a:pt x="55433" y="326"/>
                  <a:pt x="55451" y="344"/>
                </a:cubicBezTo>
                <a:cubicBezTo>
                  <a:pt x="55488" y="362"/>
                  <a:pt x="55506" y="362"/>
                  <a:pt x="55524" y="381"/>
                </a:cubicBezTo>
                <a:cubicBezTo>
                  <a:pt x="55560" y="381"/>
                  <a:pt x="55578" y="399"/>
                  <a:pt x="55596" y="399"/>
                </a:cubicBezTo>
                <a:lnTo>
                  <a:pt x="55669" y="453"/>
                </a:lnTo>
                <a:cubicBezTo>
                  <a:pt x="55723" y="471"/>
                  <a:pt x="55759" y="507"/>
                  <a:pt x="55795" y="525"/>
                </a:cubicBezTo>
                <a:lnTo>
                  <a:pt x="55814" y="543"/>
                </a:lnTo>
                <a:lnTo>
                  <a:pt x="55832" y="543"/>
                </a:lnTo>
                <a:cubicBezTo>
                  <a:pt x="55868" y="543"/>
                  <a:pt x="55886" y="580"/>
                  <a:pt x="55904" y="580"/>
                </a:cubicBezTo>
                <a:lnTo>
                  <a:pt x="55904" y="580"/>
                </a:lnTo>
                <a:cubicBezTo>
                  <a:pt x="55904" y="580"/>
                  <a:pt x="55922" y="580"/>
                  <a:pt x="55922" y="580"/>
                </a:cubicBezTo>
                <a:cubicBezTo>
                  <a:pt x="55977" y="562"/>
                  <a:pt x="56013" y="543"/>
                  <a:pt x="56067" y="525"/>
                </a:cubicBezTo>
                <a:cubicBezTo>
                  <a:pt x="56121" y="507"/>
                  <a:pt x="56176" y="453"/>
                  <a:pt x="56212" y="417"/>
                </a:cubicBezTo>
                <a:cubicBezTo>
                  <a:pt x="56266" y="381"/>
                  <a:pt x="56321" y="326"/>
                  <a:pt x="56375" y="308"/>
                </a:cubicBezTo>
                <a:cubicBezTo>
                  <a:pt x="56393" y="290"/>
                  <a:pt x="56429" y="272"/>
                  <a:pt x="56465" y="254"/>
                </a:cubicBezTo>
                <a:cubicBezTo>
                  <a:pt x="56502" y="254"/>
                  <a:pt x="56538" y="254"/>
                  <a:pt x="56556" y="236"/>
                </a:cubicBezTo>
                <a:lnTo>
                  <a:pt x="56647" y="181"/>
                </a:lnTo>
                <a:cubicBezTo>
                  <a:pt x="56683" y="163"/>
                  <a:pt x="56701" y="145"/>
                  <a:pt x="56737" y="127"/>
                </a:cubicBezTo>
                <a:cubicBezTo>
                  <a:pt x="56810" y="109"/>
                  <a:pt x="56864" y="73"/>
                  <a:pt x="56936" y="36"/>
                </a:cubicBezTo>
                <a:cubicBezTo>
                  <a:pt x="56954" y="36"/>
                  <a:pt x="56991" y="36"/>
                  <a:pt x="57009" y="36"/>
                </a:cubicBezTo>
                <a:cubicBezTo>
                  <a:pt x="57045" y="18"/>
                  <a:pt x="57081" y="0"/>
                  <a:pt x="57099" y="0"/>
                </a:cubicBezTo>
                <a:lnTo>
                  <a:pt x="57190" y="0"/>
                </a:lnTo>
                <a:cubicBezTo>
                  <a:pt x="57226" y="0"/>
                  <a:pt x="57262" y="18"/>
                  <a:pt x="57280" y="18"/>
                </a:cubicBezTo>
                <a:cubicBezTo>
                  <a:pt x="57317" y="36"/>
                  <a:pt x="57353" y="36"/>
                  <a:pt x="57389" y="36"/>
                </a:cubicBezTo>
                <a:lnTo>
                  <a:pt x="57480" y="55"/>
                </a:lnTo>
                <a:cubicBezTo>
                  <a:pt x="57552" y="55"/>
                  <a:pt x="57624" y="73"/>
                  <a:pt x="57697" y="73"/>
                </a:cubicBezTo>
                <a:cubicBezTo>
                  <a:pt x="57751" y="91"/>
                  <a:pt x="57842" y="91"/>
                  <a:pt x="57914" y="109"/>
                </a:cubicBezTo>
                <a:cubicBezTo>
                  <a:pt x="57987" y="127"/>
                  <a:pt x="58059" y="145"/>
                  <a:pt x="58113" y="163"/>
                </a:cubicBezTo>
                <a:cubicBezTo>
                  <a:pt x="58186" y="181"/>
                  <a:pt x="58258" y="199"/>
                  <a:pt x="58313" y="218"/>
                </a:cubicBezTo>
                <a:lnTo>
                  <a:pt x="58403" y="254"/>
                </a:lnTo>
                <a:cubicBezTo>
                  <a:pt x="58439" y="254"/>
                  <a:pt x="58476" y="272"/>
                  <a:pt x="58512" y="290"/>
                </a:cubicBezTo>
                <a:lnTo>
                  <a:pt x="58584" y="308"/>
                </a:lnTo>
                <a:lnTo>
                  <a:pt x="58675" y="362"/>
                </a:lnTo>
                <a:cubicBezTo>
                  <a:pt x="58711" y="381"/>
                  <a:pt x="58747" y="381"/>
                  <a:pt x="58783" y="399"/>
                </a:cubicBezTo>
                <a:cubicBezTo>
                  <a:pt x="58820" y="417"/>
                  <a:pt x="58856" y="417"/>
                  <a:pt x="58892" y="435"/>
                </a:cubicBezTo>
                <a:cubicBezTo>
                  <a:pt x="58965" y="453"/>
                  <a:pt x="59037" y="489"/>
                  <a:pt x="59109" y="507"/>
                </a:cubicBezTo>
                <a:cubicBezTo>
                  <a:pt x="59146" y="525"/>
                  <a:pt x="59164" y="543"/>
                  <a:pt x="59218" y="562"/>
                </a:cubicBezTo>
                <a:cubicBezTo>
                  <a:pt x="59236" y="562"/>
                  <a:pt x="59272" y="580"/>
                  <a:pt x="59309" y="598"/>
                </a:cubicBezTo>
                <a:lnTo>
                  <a:pt x="59417" y="634"/>
                </a:lnTo>
                <a:cubicBezTo>
                  <a:pt x="59417" y="652"/>
                  <a:pt x="59435" y="652"/>
                  <a:pt x="59454" y="652"/>
                </a:cubicBezTo>
                <a:cubicBezTo>
                  <a:pt x="59472" y="652"/>
                  <a:pt x="59472" y="652"/>
                  <a:pt x="59490" y="634"/>
                </a:cubicBezTo>
                <a:lnTo>
                  <a:pt x="59508" y="634"/>
                </a:lnTo>
                <a:cubicBezTo>
                  <a:pt x="59526" y="616"/>
                  <a:pt x="59562" y="598"/>
                  <a:pt x="59580" y="580"/>
                </a:cubicBezTo>
                <a:cubicBezTo>
                  <a:pt x="59653" y="525"/>
                  <a:pt x="59725" y="489"/>
                  <a:pt x="59780" y="453"/>
                </a:cubicBezTo>
                <a:lnTo>
                  <a:pt x="59888" y="381"/>
                </a:lnTo>
                <a:cubicBezTo>
                  <a:pt x="59906" y="362"/>
                  <a:pt x="59942" y="362"/>
                  <a:pt x="59979" y="344"/>
                </a:cubicBezTo>
                <a:cubicBezTo>
                  <a:pt x="60015" y="308"/>
                  <a:pt x="60015" y="290"/>
                  <a:pt x="60051" y="272"/>
                </a:cubicBezTo>
                <a:cubicBezTo>
                  <a:pt x="60069" y="254"/>
                  <a:pt x="60105" y="236"/>
                  <a:pt x="60124" y="199"/>
                </a:cubicBezTo>
                <a:cubicBezTo>
                  <a:pt x="60160" y="145"/>
                  <a:pt x="60232" y="109"/>
                  <a:pt x="60287" y="91"/>
                </a:cubicBezTo>
                <a:cubicBezTo>
                  <a:pt x="60377" y="73"/>
                  <a:pt x="60450" y="91"/>
                  <a:pt x="60522" y="91"/>
                </a:cubicBezTo>
                <a:cubicBezTo>
                  <a:pt x="60558" y="109"/>
                  <a:pt x="60594" y="109"/>
                  <a:pt x="60631" y="127"/>
                </a:cubicBezTo>
                <a:cubicBezTo>
                  <a:pt x="60667" y="127"/>
                  <a:pt x="60703" y="127"/>
                  <a:pt x="60739" y="145"/>
                </a:cubicBezTo>
                <a:cubicBezTo>
                  <a:pt x="60757" y="145"/>
                  <a:pt x="60794" y="163"/>
                  <a:pt x="60830" y="181"/>
                </a:cubicBezTo>
                <a:lnTo>
                  <a:pt x="60939" y="218"/>
                </a:lnTo>
                <a:cubicBezTo>
                  <a:pt x="60975" y="218"/>
                  <a:pt x="61029" y="236"/>
                  <a:pt x="61065" y="254"/>
                </a:cubicBezTo>
                <a:cubicBezTo>
                  <a:pt x="61101" y="254"/>
                  <a:pt x="61156" y="254"/>
                  <a:pt x="61192" y="254"/>
                </a:cubicBezTo>
                <a:cubicBezTo>
                  <a:pt x="61264" y="254"/>
                  <a:pt x="61337" y="254"/>
                  <a:pt x="61427" y="254"/>
                </a:cubicBezTo>
                <a:lnTo>
                  <a:pt x="61500" y="254"/>
                </a:lnTo>
                <a:cubicBezTo>
                  <a:pt x="61554" y="236"/>
                  <a:pt x="61627" y="236"/>
                  <a:pt x="61681" y="254"/>
                </a:cubicBezTo>
                <a:cubicBezTo>
                  <a:pt x="61735" y="254"/>
                  <a:pt x="61790" y="254"/>
                  <a:pt x="61844" y="272"/>
                </a:cubicBezTo>
                <a:cubicBezTo>
                  <a:pt x="61898" y="272"/>
                  <a:pt x="61953" y="290"/>
                  <a:pt x="61989" y="344"/>
                </a:cubicBezTo>
                <a:cubicBezTo>
                  <a:pt x="62007" y="362"/>
                  <a:pt x="62025" y="362"/>
                  <a:pt x="62043" y="381"/>
                </a:cubicBezTo>
                <a:cubicBezTo>
                  <a:pt x="62043" y="399"/>
                  <a:pt x="62061" y="399"/>
                  <a:pt x="62079" y="399"/>
                </a:cubicBezTo>
                <a:cubicBezTo>
                  <a:pt x="62079" y="399"/>
                  <a:pt x="62098" y="399"/>
                  <a:pt x="62116" y="399"/>
                </a:cubicBezTo>
                <a:cubicBezTo>
                  <a:pt x="62134" y="399"/>
                  <a:pt x="62152" y="435"/>
                  <a:pt x="62170" y="435"/>
                </a:cubicBezTo>
                <a:cubicBezTo>
                  <a:pt x="62188" y="453"/>
                  <a:pt x="62224" y="471"/>
                  <a:pt x="62242" y="489"/>
                </a:cubicBezTo>
                <a:cubicBezTo>
                  <a:pt x="62297" y="507"/>
                  <a:pt x="62351" y="525"/>
                  <a:pt x="62423" y="525"/>
                </a:cubicBezTo>
                <a:cubicBezTo>
                  <a:pt x="62478" y="543"/>
                  <a:pt x="62532" y="580"/>
                  <a:pt x="62568" y="598"/>
                </a:cubicBezTo>
                <a:cubicBezTo>
                  <a:pt x="62605" y="598"/>
                  <a:pt x="62641" y="616"/>
                  <a:pt x="62659" y="616"/>
                </a:cubicBezTo>
                <a:cubicBezTo>
                  <a:pt x="62695" y="634"/>
                  <a:pt x="62713" y="634"/>
                  <a:pt x="62731" y="634"/>
                </a:cubicBezTo>
                <a:cubicBezTo>
                  <a:pt x="62768" y="652"/>
                  <a:pt x="62786" y="634"/>
                  <a:pt x="62822" y="634"/>
                </a:cubicBezTo>
                <a:cubicBezTo>
                  <a:pt x="62858" y="652"/>
                  <a:pt x="62876" y="652"/>
                  <a:pt x="62912" y="652"/>
                </a:cubicBezTo>
                <a:cubicBezTo>
                  <a:pt x="62967" y="652"/>
                  <a:pt x="63021" y="652"/>
                  <a:pt x="63075" y="652"/>
                </a:cubicBezTo>
                <a:cubicBezTo>
                  <a:pt x="63130" y="670"/>
                  <a:pt x="63166" y="688"/>
                  <a:pt x="63202" y="725"/>
                </a:cubicBezTo>
                <a:cubicBezTo>
                  <a:pt x="63220" y="743"/>
                  <a:pt x="63238" y="743"/>
                  <a:pt x="63257" y="761"/>
                </a:cubicBezTo>
                <a:cubicBezTo>
                  <a:pt x="63293" y="779"/>
                  <a:pt x="63311" y="797"/>
                  <a:pt x="63347" y="797"/>
                </a:cubicBezTo>
                <a:cubicBezTo>
                  <a:pt x="63401" y="815"/>
                  <a:pt x="63456" y="851"/>
                  <a:pt x="63492" y="888"/>
                </a:cubicBezTo>
                <a:cubicBezTo>
                  <a:pt x="63528" y="924"/>
                  <a:pt x="63564" y="978"/>
                  <a:pt x="63583" y="1014"/>
                </a:cubicBezTo>
                <a:cubicBezTo>
                  <a:pt x="63619" y="1069"/>
                  <a:pt x="63655" y="1105"/>
                  <a:pt x="63691" y="1123"/>
                </a:cubicBezTo>
                <a:cubicBezTo>
                  <a:pt x="63745" y="1159"/>
                  <a:pt x="63782" y="1177"/>
                  <a:pt x="63836" y="1214"/>
                </a:cubicBezTo>
                <a:lnTo>
                  <a:pt x="63836" y="22384"/>
                </a:lnTo>
                <a:cubicBezTo>
                  <a:pt x="63420" y="22456"/>
                  <a:pt x="63003" y="22547"/>
                  <a:pt x="62586" y="22655"/>
                </a:cubicBezTo>
                <a:cubicBezTo>
                  <a:pt x="61717" y="22872"/>
                  <a:pt x="60848" y="23072"/>
                  <a:pt x="59979" y="23271"/>
                </a:cubicBezTo>
                <a:cubicBezTo>
                  <a:pt x="59073" y="23506"/>
                  <a:pt x="58132" y="23669"/>
                  <a:pt x="57226" y="23905"/>
                </a:cubicBezTo>
                <a:cubicBezTo>
                  <a:pt x="56357" y="24122"/>
                  <a:pt x="55506" y="24376"/>
                  <a:pt x="54655" y="24629"/>
                </a:cubicBezTo>
                <a:lnTo>
                  <a:pt x="54310" y="24720"/>
                </a:lnTo>
                <a:lnTo>
                  <a:pt x="2264" y="24720"/>
                </a:lnTo>
                <a:cubicBezTo>
                  <a:pt x="2101" y="24665"/>
                  <a:pt x="1938" y="24611"/>
                  <a:pt x="1793" y="24539"/>
                </a:cubicBezTo>
                <a:cubicBezTo>
                  <a:pt x="1413" y="24357"/>
                  <a:pt x="1050" y="24140"/>
                  <a:pt x="706" y="23887"/>
                </a:cubicBezTo>
                <a:cubicBezTo>
                  <a:pt x="580" y="23796"/>
                  <a:pt x="453" y="23687"/>
                  <a:pt x="344" y="23579"/>
                </a:cubicBezTo>
                <a:cubicBezTo>
                  <a:pt x="235" y="23470"/>
                  <a:pt x="109" y="23380"/>
                  <a:pt x="0" y="2328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2" name="Google Shape;1972;p217"/>
          <p:cNvSpPr/>
          <p:nvPr/>
        </p:nvSpPr>
        <p:spPr>
          <a:xfrm>
            <a:off x="-3675" y="4233927"/>
            <a:ext cx="9144036" cy="3993848"/>
          </a:xfrm>
          <a:custGeom>
            <a:rect b="b" l="l" r="r" t="t"/>
            <a:pathLst>
              <a:path extrusionOk="0" h="27890" w="63855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3" name="Google Shape;1973;p217"/>
          <p:cNvSpPr/>
          <p:nvPr/>
        </p:nvSpPr>
        <p:spPr>
          <a:xfrm flipH="1">
            <a:off x="5668049" y="147974"/>
            <a:ext cx="3492140" cy="934108"/>
          </a:xfrm>
          <a:custGeom>
            <a:rect b="b" l="l" r="r" t="t"/>
            <a:pathLst>
              <a:path extrusionOk="0" h="25489" w="9529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4" name="Google Shape;1974;p217"/>
          <p:cNvSpPr/>
          <p:nvPr/>
        </p:nvSpPr>
        <p:spPr>
          <a:xfrm>
            <a:off x="0" y="578325"/>
            <a:ext cx="4229745" cy="1194049"/>
          </a:xfrm>
          <a:custGeom>
            <a:rect b="b" l="l" r="r" t="t"/>
            <a:pathLst>
              <a:path extrusionOk="0" h="32582" w="115417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5" name="Google Shape;1975;p217"/>
          <p:cNvSpPr/>
          <p:nvPr/>
        </p:nvSpPr>
        <p:spPr>
          <a:xfrm>
            <a:off x="-314233" y="924414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6" name="Google Shape;1976;p217"/>
          <p:cNvSpPr/>
          <p:nvPr/>
        </p:nvSpPr>
        <p:spPr>
          <a:xfrm>
            <a:off x="1228018" y="276850"/>
            <a:ext cx="1368376" cy="1495526"/>
          </a:xfrm>
          <a:custGeom>
            <a:rect b="b" l="l" r="r" t="t"/>
            <a:pathLst>
              <a:path extrusionOk="0" h="42178" w="38592">
                <a:moveTo>
                  <a:pt x="38574" y="17730"/>
                </a:moveTo>
                <a:cubicBezTo>
                  <a:pt x="38465" y="17676"/>
                  <a:pt x="38375" y="17621"/>
                  <a:pt x="38266" y="17567"/>
                </a:cubicBezTo>
                <a:cubicBezTo>
                  <a:pt x="38157" y="17513"/>
                  <a:pt x="38031" y="17458"/>
                  <a:pt x="37922" y="17422"/>
                </a:cubicBezTo>
                <a:cubicBezTo>
                  <a:pt x="37813" y="17386"/>
                  <a:pt x="37687" y="17368"/>
                  <a:pt x="37578" y="17368"/>
                </a:cubicBezTo>
                <a:cubicBezTo>
                  <a:pt x="37505" y="17368"/>
                  <a:pt x="37451" y="17368"/>
                  <a:pt x="37379" y="17368"/>
                </a:cubicBezTo>
                <a:cubicBezTo>
                  <a:pt x="37361" y="17368"/>
                  <a:pt x="37324" y="17368"/>
                  <a:pt x="37306" y="17368"/>
                </a:cubicBezTo>
                <a:cubicBezTo>
                  <a:pt x="37270" y="17368"/>
                  <a:pt x="37252" y="17350"/>
                  <a:pt x="37216" y="17332"/>
                </a:cubicBezTo>
                <a:cubicBezTo>
                  <a:pt x="37125" y="17295"/>
                  <a:pt x="37016" y="17259"/>
                  <a:pt x="36908" y="17241"/>
                </a:cubicBezTo>
                <a:cubicBezTo>
                  <a:pt x="36890" y="17223"/>
                  <a:pt x="36872" y="17223"/>
                  <a:pt x="36872" y="17223"/>
                </a:cubicBezTo>
                <a:cubicBezTo>
                  <a:pt x="36835" y="17223"/>
                  <a:pt x="36817" y="17223"/>
                  <a:pt x="36799" y="17223"/>
                </a:cubicBezTo>
                <a:lnTo>
                  <a:pt x="36781" y="17223"/>
                </a:lnTo>
                <a:lnTo>
                  <a:pt x="36745" y="17223"/>
                </a:lnTo>
                <a:lnTo>
                  <a:pt x="36636" y="17223"/>
                </a:lnTo>
                <a:cubicBezTo>
                  <a:pt x="36582" y="17205"/>
                  <a:pt x="36546" y="17205"/>
                  <a:pt x="36491" y="17187"/>
                </a:cubicBezTo>
                <a:cubicBezTo>
                  <a:pt x="36491" y="17187"/>
                  <a:pt x="36509" y="17187"/>
                  <a:pt x="36509" y="17169"/>
                </a:cubicBezTo>
                <a:cubicBezTo>
                  <a:pt x="36527" y="17150"/>
                  <a:pt x="36527" y="17132"/>
                  <a:pt x="36509" y="17114"/>
                </a:cubicBezTo>
                <a:cubicBezTo>
                  <a:pt x="36437" y="17060"/>
                  <a:pt x="36346" y="17042"/>
                  <a:pt x="36274" y="17042"/>
                </a:cubicBezTo>
                <a:cubicBezTo>
                  <a:pt x="36039" y="17024"/>
                  <a:pt x="35821" y="17024"/>
                  <a:pt x="35604" y="17006"/>
                </a:cubicBezTo>
                <a:lnTo>
                  <a:pt x="35260" y="16969"/>
                </a:lnTo>
                <a:lnTo>
                  <a:pt x="35187" y="16969"/>
                </a:lnTo>
                <a:lnTo>
                  <a:pt x="35278" y="16951"/>
                </a:lnTo>
                <a:cubicBezTo>
                  <a:pt x="35296" y="16933"/>
                  <a:pt x="35314" y="16915"/>
                  <a:pt x="35296" y="16897"/>
                </a:cubicBezTo>
                <a:cubicBezTo>
                  <a:pt x="35296" y="16879"/>
                  <a:pt x="35278" y="16861"/>
                  <a:pt x="35260" y="16843"/>
                </a:cubicBezTo>
                <a:cubicBezTo>
                  <a:pt x="35242" y="16843"/>
                  <a:pt x="35224" y="16824"/>
                  <a:pt x="35206" y="16824"/>
                </a:cubicBezTo>
                <a:cubicBezTo>
                  <a:pt x="35206" y="16824"/>
                  <a:pt x="35224" y="16824"/>
                  <a:pt x="35224" y="16824"/>
                </a:cubicBezTo>
                <a:cubicBezTo>
                  <a:pt x="35242" y="16788"/>
                  <a:pt x="35278" y="16788"/>
                  <a:pt x="35296" y="16770"/>
                </a:cubicBezTo>
                <a:cubicBezTo>
                  <a:pt x="35405" y="16716"/>
                  <a:pt x="35495" y="16680"/>
                  <a:pt x="35604" y="16643"/>
                </a:cubicBezTo>
                <a:lnTo>
                  <a:pt x="35640" y="16643"/>
                </a:lnTo>
                <a:cubicBezTo>
                  <a:pt x="35676" y="16625"/>
                  <a:pt x="35676" y="16571"/>
                  <a:pt x="35640" y="16571"/>
                </a:cubicBezTo>
                <a:lnTo>
                  <a:pt x="35604" y="16571"/>
                </a:lnTo>
                <a:lnTo>
                  <a:pt x="35242" y="16535"/>
                </a:lnTo>
                <a:cubicBezTo>
                  <a:pt x="35260" y="16480"/>
                  <a:pt x="35260" y="16426"/>
                  <a:pt x="35260" y="16390"/>
                </a:cubicBezTo>
                <a:cubicBezTo>
                  <a:pt x="35260" y="16372"/>
                  <a:pt x="35242" y="16354"/>
                  <a:pt x="35224" y="16354"/>
                </a:cubicBezTo>
                <a:cubicBezTo>
                  <a:pt x="35133" y="16354"/>
                  <a:pt x="35043" y="16372"/>
                  <a:pt x="34934" y="16372"/>
                </a:cubicBezTo>
                <a:cubicBezTo>
                  <a:pt x="34880" y="16372"/>
                  <a:pt x="34825" y="16372"/>
                  <a:pt x="34771" y="16390"/>
                </a:cubicBezTo>
                <a:cubicBezTo>
                  <a:pt x="34771" y="16390"/>
                  <a:pt x="34753" y="16390"/>
                  <a:pt x="34753" y="16390"/>
                </a:cubicBezTo>
                <a:cubicBezTo>
                  <a:pt x="34698" y="16390"/>
                  <a:pt x="34644" y="16390"/>
                  <a:pt x="34590" y="16390"/>
                </a:cubicBezTo>
                <a:cubicBezTo>
                  <a:pt x="34572" y="16372"/>
                  <a:pt x="34535" y="16372"/>
                  <a:pt x="34517" y="16354"/>
                </a:cubicBezTo>
                <a:lnTo>
                  <a:pt x="34481" y="16336"/>
                </a:lnTo>
                <a:lnTo>
                  <a:pt x="34481" y="16336"/>
                </a:lnTo>
                <a:lnTo>
                  <a:pt x="34517" y="16317"/>
                </a:lnTo>
                <a:cubicBezTo>
                  <a:pt x="34554" y="16299"/>
                  <a:pt x="34572" y="16281"/>
                  <a:pt x="34590" y="16245"/>
                </a:cubicBezTo>
                <a:cubicBezTo>
                  <a:pt x="34608" y="16209"/>
                  <a:pt x="34626" y="16136"/>
                  <a:pt x="34590" y="16100"/>
                </a:cubicBezTo>
                <a:lnTo>
                  <a:pt x="34626" y="16082"/>
                </a:lnTo>
                <a:cubicBezTo>
                  <a:pt x="34680" y="16064"/>
                  <a:pt x="34698" y="16028"/>
                  <a:pt x="34698" y="15973"/>
                </a:cubicBezTo>
                <a:cubicBezTo>
                  <a:pt x="34680" y="15865"/>
                  <a:pt x="34535" y="15865"/>
                  <a:pt x="34445" y="15828"/>
                </a:cubicBezTo>
                <a:cubicBezTo>
                  <a:pt x="34391" y="15810"/>
                  <a:pt x="34354" y="15774"/>
                  <a:pt x="34300" y="15738"/>
                </a:cubicBezTo>
                <a:cubicBezTo>
                  <a:pt x="34300" y="15738"/>
                  <a:pt x="34282" y="15720"/>
                  <a:pt x="34264" y="15702"/>
                </a:cubicBezTo>
                <a:cubicBezTo>
                  <a:pt x="34264" y="15684"/>
                  <a:pt x="34300" y="15647"/>
                  <a:pt x="34300" y="15629"/>
                </a:cubicBezTo>
                <a:cubicBezTo>
                  <a:pt x="34391" y="15521"/>
                  <a:pt x="34499" y="15430"/>
                  <a:pt x="34608" y="15321"/>
                </a:cubicBezTo>
                <a:cubicBezTo>
                  <a:pt x="34626" y="15285"/>
                  <a:pt x="34608" y="15249"/>
                  <a:pt x="34572" y="15231"/>
                </a:cubicBezTo>
                <a:lnTo>
                  <a:pt x="34499" y="15231"/>
                </a:lnTo>
                <a:cubicBezTo>
                  <a:pt x="34572" y="15158"/>
                  <a:pt x="34662" y="15086"/>
                  <a:pt x="34753" y="15032"/>
                </a:cubicBezTo>
                <a:cubicBezTo>
                  <a:pt x="34807" y="14977"/>
                  <a:pt x="34880" y="14941"/>
                  <a:pt x="34934" y="14905"/>
                </a:cubicBezTo>
                <a:cubicBezTo>
                  <a:pt x="35006" y="14887"/>
                  <a:pt x="35061" y="14851"/>
                  <a:pt x="35133" y="14796"/>
                </a:cubicBezTo>
                <a:cubicBezTo>
                  <a:pt x="35151" y="14796"/>
                  <a:pt x="35151" y="14760"/>
                  <a:pt x="35133" y="14760"/>
                </a:cubicBezTo>
                <a:cubicBezTo>
                  <a:pt x="35133" y="14742"/>
                  <a:pt x="35133" y="14724"/>
                  <a:pt x="35115" y="14724"/>
                </a:cubicBezTo>
                <a:cubicBezTo>
                  <a:pt x="35097" y="14706"/>
                  <a:pt x="35079" y="14706"/>
                  <a:pt x="35061" y="14724"/>
                </a:cubicBezTo>
                <a:cubicBezTo>
                  <a:pt x="35061" y="14706"/>
                  <a:pt x="35043" y="14706"/>
                  <a:pt x="35024" y="14688"/>
                </a:cubicBezTo>
                <a:lnTo>
                  <a:pt x="34861" y="14669"/>
                </a:lnTo>
                <a:cubicBezTo>
                  <a:pt x="34898" y="14633"/>
                  <a:pt x="34934" y="14615"/>
                  <a:pt x="34988" y="14597"/>
                </a:cubicBezTo>
                <a:lnTo>
                  <a:pt x="35187" y="14488"/>
                </a:lnTo>
                <a:lnTo>
                  <a:pt x="35387" y="14380"/>
                </a:lnTo>
                <a:lnTo>
                  <a:pt x="35495" y="14325"/>
                </a:lnTo>
                <a:cubicBezTo>
                  <a:pt x="35513" y="14325"/>
                  <a:pt x="35550" y="14307"/>
                  <a:pt x="35568" y="14289"/>
                </a:cubicBezTo>
                <a:cubicBezTo>
                  <a:pt x="35586" y="14289"/>
                  <a:pt x="35586" y="14271"/>
                  <a:pt x="35568" y="14253"/>
                </a:cubicBezTo>
                <a:cubicBezTo>
                  <a:pt x="35550" y="14253"/>
                  <a:pt x="35513" y="14253"/>
                  <a:pt x="35495" y="14253"/>
                </a:cubicBezTo>
                <a:lnTo>
                  <a:pt x="35423" y="14253"/>
                </a:lnTo>
                <a:cubicBezTo>
                  <a:pt x="35368" y="14253"/>
                  <a:pt x="35314" y="14253"/>
                  <a:pt x="35278" y="14253"/>
                </a:cubicBezTo>
                <a:cubicBezTo>
                  <a:pt x="35242" y="14235"/>
                  <a:pt x="35187" y="14235"/>
                  <a:pt x="35151" y="14235"/>
                </a:cubicBezTo>
                <a:cubicBezTo>
                  <a:pt x="35115" y="14235"/>
                  <a:pt x="35079" y="14253"/>
                  <a:pt x="35043" y="14271"/>
                </a:cubicBezTo>
                <a:cubicBezTo>
                  <a:pt x="34970" y="14307"/>
                  <a:pt x="34880" y="14343"/>
                  <a:pt x="34807" y="14380"/>
                </a:cubicBezTo>
                <a:lnTo>
                  <a:pt x="34698" y="14452"/>
                </a:lnTo>
                <a:lnTo>
                  <a:pt x="34698" y="14452"/>
                </a:lnTo>
                <a:cubicBezTo>
                  <a:pt x="34644" y="14470"/>
                  <a:pt x="34572" y="14506"/>
                  <a:pt x="34517" y="14525"/>
                </a:cubicBezTo>
                <a:lnTo>
                  <a:pt x="34336" y="14633"/>
                </a:lnTo>
                <a:cubicBezTo>
                  <a:pt x="34209" y="14688"/>
                  <a:pt x="34083" y="14760"/>
                  <a:pt x="33974" y="14814"/>
                </a:cubicBezTo>
                <a:cubicBezTo>
                  <a:pt x="33721" y="14941"/>
                  <a:pt x="33467" y="15050"/>
                  <a:pt x="33213" y="15158"/>
                </a:cubicBezTo>
                <a:cubicBezTo>
                  <a:pt x="32688" y="15394"/>
                  <a:pt x="32145" y="15593"/>
                  <a:pt x="31620" y="15828"/>
                </a:cubicBezTo>
                <a:cubicBezTo>
                  <a:pt x="31475" y="15883"/>
                  <a:pt x="31330" y="15955"/>
                  <a:pt x="31167" y="16028"/>
                </a:cubicBezTo>
                <a:cubicBezTo>
                  <a:pt x="31022" y="16100"/>
                  <a:pt x="30877" y="16154"/>
                  <a:pt x="30751" y="16227"/>
                </a:cubicBezTo>
                <a:lnTo>
                  <a:pt x="30732" y="16227"/>
                </a:lnTo>
                <a:cubicBezTo>
                  <a:pt x="30678" y="16245"/>
                  <a:pt x="30624" y="16263"/>
                  <a:pt x="30588" y="16281"/>
                </a:cubicBezTo>
                <a:cubicBezTo>
                  <a:pt x="30551" y="16317"/>
                  <a:pt x="30515" y="16354"/>
                  <a:pt x="30479" y="16390"/>
                </a:cubicBezTo>
                <a:cubicBezTo>
                  <a:pt x="30298" y="16553"/>
                  <a:pt x="30135" y="16716"/>
                  <a:pt x="29972" y="16879"/>
                </a:cubicBezTo>
                <a:cubicBezTo>
                  <a:pt x="29809" y="17042"/>
                  <a:pt x="29682" y="17169"/>
                  <a:pt x="29519" y="17313"/>
                </a:cubicBezTo>
                <a:cubicBezTo>
                  <a:pt x="29356" y="17440"/>
                  <a:pt x="29193" y="17567"/>
                  <a:pt x="29030" y="17694"/>
                </a:cubicBezTo>
                <a:cubicBezTo>
                  <a:pt x="28903" y="17784"/>
                  <a:pt x="28777" y="17857"/>
                  <a:pt x="28650" y="17947"/>
                </a:cubicBezTo>
                <a:lnTo>
                  <a:pt x="28650" y="17947"/>
                </a:lnTo>
                <a:lnTo>
                  <a:pt x="28541" y="18002"/>
                </a:lnTo>
                <a:cubicBezTo>
                  <a:pt x="28505" y="18020"/>
                  <a:pt x="28469" y="18038"/>
                  <a:pt x="28433" y="18038"/>
                </a:cubicBezTo>
                <a:cubicBezTo>
                  <a:pt x="28342" y="18056"/>
                  <a:pt x="28270" y="18038"/>
                  <a:pt x="28179" y="18074"/>
                </a:cubicBezTo>
                <a:cubicBezTo>
                  <a:pt x="28088" y="18092"/>
                  <a:pt x="27998" y="18110"/>
                  <a:pt x="27925" y="18128"/>
                </a:cubicBezTo>
                <a:lnTo>
                  <a:pt x="27654" y="18219"/>
                </a:lnTo>
                <a:cubicBezTo>
                  <a:pt x="27600" y="18237"/>
                  <a:pt x="27455" y="18255"/>
                  <a:pt x="27473" y="18346"/>
                </a:cubicBezTo>
                <a:cubicBezTo>
                  <a:pt x="27473" y="18346"/>
                  <a:pt x="27455" y="18364"/>
                  <a:pt x="27455" y="18382"/>
                </a:cubicBezTo>
                <a:cubicBezTo>
                  <a:pt x="27437" y="18400"/>
                  <a:pt x="27455" y="18418"/>
                  <a:pt x="27473" y="18436"/>
                </a:cubicBezTo>
                <a:cubicBezTo>
                  <a:pt x="27509" y="18454"/>
                  <a:pt x="27545" y="18472"/>
                  <a:pt x="27581" y="18491"/>
                </a:cubicBezTo>
                <a:cubicBezTo>
                  <a:pt x="27618" y="18491"/>
                  <a:pt x="27654" y="18509"/>
                  <a:pt x="27690" y="18527"/>
                </a:cubicBezTo>
                <a:lnTo>
                  <a:pt x="27744" y="18563"/>
                </a:lnTo>
                <a:lnTo>
                  <a:pt x="27672" y="18599"/>
                </a:lnTo>
                <a:lnTo>
                  <a:pt x="27563" y="18672"/>
                </a:lnTo>
                <a:lnTo>
                  <a:pt x="27346" y="18817"/>
                </a:lnTo>
                <a:cubicBezTo>
                  <a:pt x="27201" y="18907"/>
                  <a:pt x="27038" y="18980"/>
                  <a:pt x="26893" y="19070"/>
                </a:cubicBezTo>
                <a:lnTo>
                  <a:pt x="26440" y="19324"/>
                </a:lnTo>
                <a:lnTo>
                  <a:pt x="25933" y="19559"/>
                </a:lnTo>
                <a:lnTo>
                  <a:pt x="25644" y="19704"/>
                </a:lnTo>
                <a:lnTo>
                  <a:pt x="25517" y="19776"/>
                </a:lnTo>
                <a:cubicBezTo>
                  <a:pt x="25481" y="19794"/>
                  <a:pt x="25444" y="19813"/>
                  <a:pt x="25408" y="19831"/>
                </a:cubicBezTo>
                <a:cubicBezTo>
                  <a:pt x="25390" y="19813"/>
                  <a:pt x="25390" y="19813"/>
                  <a:pt x="25372" y="19794"/>
                </a:cubicBezTo>
                <a:cubicBezTo>
                  <a:pt x="25336" y="19776"/>
                  <a:pt x="25318" y="19740"/>
                  <a:pt x="25300" y="19722"/>
                </a:cubicBezTo>
                <a:cubicBezTo>
                  <a:pt x="25263" y="19650"/>
                  <a:pt x="25209" y="19577"/>
                  <a:pt x="25173" y="19523"/>
                </a:cubicBezTo>
                <a:cubicBezTo>
                  <a:pt x="25137" y="19450"/>
                  <a:pt x="25082" y="19396"/>
                  <a:pt x="25046" y="19342"/>
                </a:cubicBezTo>
                <a:cubicBezTo>
                  <a:pt x="25010" y="19305"/>
                  <a:pt x="24974" y="19305"/>
                  <a:pt x="24937" y="19287"/>
                </a:cubicBezTo>
                <a:cubicBezTo>
                  <a:pt x="24919" y="19287"/>
                  <a:pt x="24901" y="19287"/>
                  <a:pt x="24883" y="19287"/>
                </a:cubicBezTo>
                <a:lnTo>
                  <a:pt x="24883" y="19287"/>
                </a:lnTo>
                <a:cubicBezTo>
                  <a:pt x="24865" y="19233"/>
                  <a:pt x="24847" y="19179"/>
                  <a:pt x="24829" y="19124"/>
                </a:cubicBezTo>
                <a:cubicBezTo>
                  <a:pt x="24793" y="19052"/>
                  <a:pt x="24774" y="18980"/>
                  <a:pt x="24738" y="18907"/>
                </a:cubicBezTo>
                <a:cubicBezTo>
                  <a:pt x="24666" y="18780"/>
                  <a:pt x="24611" y="18635"/>
                  <a:pt x="24521" y="18509"/>
                </a:cubicBezTo>
                <a:cubicBezTo>
                  <a:pt x="24376" y="18237"/>
                  <a:pt x="24177" y="18020"/>
                  <a:pt x="23959" y="17821"/>
                </a:cubicBezTo>
                <a:cubicBezTo>
                  <a:pt x="23887" y="17784"/>
                  <a:pt x="23815" y="17730"/>
                  <a:pt x="23760" y="17694"/>
                </a:cubicBezTo>
                <a:cubicBezTo>
                  <a:pt x="23688" y="17639"/>
                  <a:pt x="23615" y="17603"/>
                  <a:pt x="23525" y="17585"/>
                </a:cubicBezTo>
                <a:cubicBezTo>
                  <a:pt x="23507" y="17585"/>
                  <a:pt x="23507" y="17585"/>
                  <a:pt x="23489" y="17603"/>
                </a:cubicBezTo>
                <a:cubicBezTo>
                  <a:pt x="23471" y="17603"/>
                  <a:pt x="23452" y="17621"/>
                  <a:pt x="23434" y="17639"/>
                </a:cubicBezTo>
                <a:cubicBezTo>
                  <a:pt x="23398" y="17694"/>
                  <a:pt x="23398" y="17784"/>
                  <a:pt x="23434" y="17839"/>
                </a:cubicBezTo>
                <a:cubicBezTo>
                  <a:pt x="23507" y="17984"/>
                  <a:pt x="23579" y="18110"/>
                  <a:pt x="23652" y="18255"/>
                </a:cubicBezTo>
                <a:cubicBezTo>
                  <a:pt x="23724" y="18382"/>
                  <a:pt x="23778" y="18509"/>
                  <a:pt x="23851" y="18654"/>
                </a:cubicBezTo>
                <a:cubicBezTo>
                  <a:pt x="23887" y="18780"/>
                  <a:pt x="23923" y="18907"/>
                  <a:pt x="23941" y="19052"/>
                </a:cubicBezTo>
                <a:cubicBezTo>
                  <a:pt x="23941" y="19106"/>
                  <a:pt x="23941" y="19161"/>
                  <a:pt x="23959" y="19215"/>
                </a:cubicBezTo>
                <a:lnTo>
                  <a:pt x="23923" y="19197"/>
                </a:lnTo>
                <a:lnTo>
                  <a:pt x="23851" y="19161"/>
                </a:lnTo>
                <a:cubicBezTo>
                  <a:pt x="23869" y="19106"/>
                  <a:pt x="23869" y="19052"/>
                  <a:pt x="23851" y="18980"/>
                </a:cubicBezTo>
                <a:cubicBezTo>
                  <a:pt x="23851" y="18943"/>
                  <a:pt x="23778" y="18943"/>
                  <a:pt x="23778" y="18998"/>
                </a:cubicBezTo>
                <a:cubicBezTo>
                  <a:pt x="23797" y="19034"/>
                  <a:pt x="23797" y="19088"/>
                  <a:pt x="23778" y="19124"/>
                </a:cubicBezTo>
                <a:lnTo>
                  <a:pt x="23760" y="19124"/>
                </a:lnTo>
                <a:lnTo>
                  <a:pt x="23597" y="19052"/>
                </a:lnTo>
                <a:lnTo>
                  <a:pt x="23543" y="19034"/>
                </a:lnTo>
                <a:cubicBezTo>
                  <a:pt x="23507" y="18998"/>
                  <a:pt x="23471" y="18943"/>
                  <a:pt x="23416" y="18907"/>
                </a:cubicBezTo>
                <a:cubicBezTo>
                  <a:pt x="23434" y="18835"/>
                  <a:pt x="23434" y="18762"/>
                  <a:pt x="23416" y="18690"/>
                </a:cubicBezTo>
                <a:cubicBezTo>
                  <a:pt x="23416" y="18654"/>
                  <a:pt x="23362" y="18654"/>
                  <a:pt x="23344" y="18690"/>
                </a:cubicBezTo>
                <a:cubicBezTo>
                  <a:pt x="23344" y="18744"/>
                  <a:pt x="23344" y="18780"/>
                  <a:pt x="23344" y="18817"/>
                </a:cubicBezTo>
                <a:cubicBezTo>
                  <a:pt x="23253" y="18744"/>
                  <a:pt x="23181" y="18690"/>
                  <a:pt x="23090" y="18635"/>
                </a:cubicBezTo>
                <a:cubicBezTo>
                  <a:pt x="22982" y="18581"/>
                  <a:pt x="22873" y="18545"/>
                  <a:pt x="22746" y="18527"/>
                </a:cubicBezTo>
                <a:cubicBezTo>
                  <a:pt x="22692" y="18527"/>
                  <a:pt x="22638" y="18545"/>
                  <a:pt x="22601" y="18599"/>
                </a:cubicBezTo>
                <a:cubicBezTo>
                  <a:pt x="22601" y="18635"/>
                  <a:pt x="22601" y="18654"/>
                  <a:pt x="22601" y="18672"/>
                </a:cubicBezTo>
                <a:lnTo>
                  <a:pt x="22547" y="18635"/>
                </a:lnTo>
                <a:lnTo>
                  <a:pt x="22402" y="18563"/>
                </a:lnTo>
                <a:cubicBezTo>
                  <a:pt x="22420" y="18472"/>
                  <a:pt x="22402" y="18382"/>
                  <a:pt x="22384" y="18291"/>
                </a:cubicBezTo>
                <a:cubicBezTo>
                  <a:pt x="22366" y="18273"/>
                  <a:pt x="22330" y="18273"/>
                  <a:pt x="22330" y="18291"/>
                </a:cubicBezTo>
                <a:cubicBezTo>
                  <a:pt x="22312" y="18364"/>
                  <a:pt x="22312" y="18436"/>
                  <a:pt x="22293" y="18509"/>
                </a:cubicBezTo>
                <a:cubicBezTo>
                  <a:pt x="22130" y="18454"/>
                  <a:pt x="21949" y="18400"/>
                  <a:pt x="21786" y="18346"/>
                </a:cubicBezTo>
                <a:lnTo>
                  <a:pt x="21714" y="18328"/>
                </a:lnTo>
                <a:lnTo>
                  <a:pt x="21714" y="18291"/>
                </a:lnTo>
                <a:cubicBezTo>
                  <a:pt x="21714" y="18255"/>
                  <a:pt x="21696" y="18201"/>
                  <a:pt x="21678" y="18165"/>
                </a:cubicBezTo>
                <a:cubicBezTo>
                  <a:pt x="21660" y="18110"/>
                  <a:pt x="21641" y="18074"/>
                  <a:pt x="21623" y="18038"/>
                </a:cubicBezTo>
                <a:cubicBezTo>
                  <a:pt x="21605" y="18020"/>
                  <a:pt x="21569" y="18020"/>
                  <a:pt x="21587" y="18056"/>
                </a:cubicBezTo>
                <a:cubicBezTo>
                  <a:pt x="21587" y="18092"/>
                  <a:pt x="21605" y="18128"/>
                  <a:pt x="21605" y="18183"/>
                </a:cubicBezTo>
                <a:cubicBezTo>
                  <a:pt x="21605" y="18219"/>
                  <a:pt x="21605" y="18255"/>
                  <a:pt x="21605" y="18291"/>
                </a:cubicBezTo>
                <a:lnTo>
                  <a:pt x="21605" y="18291"/>
                </a:lnTo>
                <a:cubicBezTo>
                  <a:pt x="21478" y="18273"/>
                  <a:pt x="21352" y="18255"/>
                  <a:pt x="21243" y="18273"/>
                </a:cubicBezTo>
                <a:cubicBezTo>
                  <a:pt x="21171" y="18273"/>
                  <a:pt x="21098" y="18291"/>
                  <a:pt x="21044" y="18309"/>
                </a:cubicBezTo>
                <a:cubicBezTo>
                  <a:pt x="21026" y="18255"/>
                  <a:pt x="21008" y="18219"/>
                  <a:pt x="20990" y="18183"/>
                </a:cubicBezTo>
                <a:cubicBezTo>
                  <a:pt x="20971" y="18128"/>
                  <a:pt x="20953" y="18092"/>
                  <a:pt x="20917" y="18038"/>
                </a:cubicBezTo>
                <a:cubicBezTo>
                  <a:pt x="20917" y="18038"/>
                  <a:pt x="20881" y="18038"/>
                  <a:pt x="20881" y="18056"/>
                </a:cubicBezTo>
                <a:cubicBezTo>
                  <a:pt x="20881" y="18146"/>
                  <a:pt x="20899" y="18237"/>
                  <a:pt x="20935" y="18328"/>
                </a:cubicBezTo>
                <a:lnTo>
                  <a:pt x="20700" y="18382"/>
                </a:lnTo>
                <a:lnTo>
                  <a:pt x="20283" y="18491"/>
                </a:lnTo>
                <a:lnTo>
                  <a:pt x="20283" y="18491"/>
                </a:lnTo>
                <a:cubicBezTo>
                  <a:pt x="20265" y="18400"/>
                  <a:pt x="20229" y="18309"/>
                  <a:pt x="20193" y="18219"/>
                </a:cubicBezTo>
                <a:cubicBezTo>
                  <a:pt x="20175" y="18183"/>
                  <a:pt x="20102" y="18219"/>
                  <a:pt x="20120" y="18255"/>
                </a:cubicBezTo>
                <a:cubicBezTo>
                  <a:pt x="20156" y="18328"/>
                  <a:pt x="20156" y="18418"/>
                  <a:pt x="20175" y="18509"/>
                </a:cubicBezTo>
                <a:lnTo>
                  <a:pt x="20175" y="18509"/>
                </a:lnTo>
                <a:lnTo>
                  <a:pt x="20156" y="18509"/>
                </a:lnTo>
                <a:cubicBezTo>
                  <a:pt x="19975" y="18563"/>
                  <a:pt x="19812" y="18599"/>
                  <a:pt x="19649" y="18654"/>
                </a:cubicBezTo>
                <a:lnTo>
                  <a:pt x="19559" y="18454"/>
                </a:lnTo>
                <a:cubicBezTo>
                  <a:pt x="19523" y="18418"/>
                  <a:pt x="19468" y="18436"/>
                  <a:pt x="19468" y="18491"/>
                </a:cubicBezTo>
                <a:lnTo>
                  <a:pt x="19541" y="18690"/>
                </a:lnTo>
                <a:cubicBezTo>
                  <a:pt x="19378" y="18762"/>
                  <a:pt x="19215" y="18835"/>
                  <a:pt x="19070" y="18943"/>
                </a:cubicBezTo>
                <a:cubicBezTo>
                  <a:pt x="19052" y="18871"/>
                  <a:pt x="19016" y="18817"/>
                  <a:pt x="18961" y="18762"/>
                </a:cubicBezTo>
                <a:cubicBezTo>
                  <a:pt x="18943" y="18726"/>
                  <a:pt x="18871" y="18762"/>
                  <a:pt x="18907" y="18798"/>
                </a:cubicBezTo>
                <a:cubicBezTo>
                  <a:pt x="18925" y="18853"/>
                  <a:pt x="18943" y="18907"/>
                  <a:pt x="18979" y="18961"/>
                </a:cubicBezTo>
                <a:lnTo>
                  <a:pt x="18997" y="18998"/>
                </a:lnTo>
                <a:cubicBezTo>
                  <a:pt x="18925" y="19034"/>
                  <a:pt x="18871" y="19088"/>
                  <a:pt x="18816" y="19124"/>
                </a:cubicBezTo>
                <a:cubicBezTo>
                  <a:pt x="18744" y="19179"/>
                  <a:pt x="18690" y="19233"/>
                  <a:pt x="18635" y="19305"/>
                </a:cubicBezTo>
                <a:cubicBezTo>
                  <a:pt x="18581" y="19251"/>
                  <a:pt x="18527" y="19197"/>
                  <a:pt x="18454" y="19179"/>
                </a:cubicBezTo>
                <a:cubicBezTo>
                  <a:pt x="18436" y="19161"/>
                  <a:pt x="18418" y="19179"/>
                  <a:pt x="18436" y="19197"/>
                </a:cubicBezTo>
                <a:cubicBezTo>
                  <a:pt x="18472" y="19251"/>
                  <a:pt x="18509" y="19305"/>
                  <a:pt x="18545" y="19378"/>
                </a:cubicBezTo>
                <a:cubicBezTo>
                  <a:pt x="18490" y="19414"/>
                  <a:pt x="18454" y="19468"/>
                  <a:pt x="18418" y="19523"/>
                </a:cubicBezTo>
                <a:cubicBezTo>
                  <a:pt x="18382" y="19559"/>
                  <a:pt x="18327" y="19613"/>
                  <a:pt x="18291" y="19668"/>
                </a:cubicBezTo>
                <a:cubicBezTo>
                  <a:pt x="18291" y="19668"/>
                  <a:pt x="18291" y="19650"/>
                  <a:pt x="18291" y="19650"/>
                </a:cubicBezTo>
                <a:cubicBezTo>
                  <a:pt x="18255" y="19559"/>
                  <a:pt x="18219" y="19505"/>
                  <a:pt x="18164" y="19432"/>
                </a:cubicBezTo>
                <a:cubicBezTo>
                  <a:pt x="18146" y="19414"/>
                  <a:pt x="18092" y="19450"/>
                  <a:pt x="18110" y="19487"/>
                </a:cubicBezTo>
                <a:cubicBezTo>
                  <a:pt x="18164" y="19541"/>
                  <a:pt x="18183" y="19631"/>
                  <a:pt x="18201" y="19704"/>
                </a:cubicBezTo>
                <a:cubicBezTo>
                  <a:pt x="18201" y="19704"/>
                  <a:pt x="18201" y="19722"/>
                  <a:pt x="18201" y="19722"/>
                </a:cubicBezTo>
                <a:cubicBezTo>
                  <a:pt x="18092" y="19631"/>
                  <a:pt x="17965" y="19541"/>
                  <a:pt x="17838" y="19450"/>
                </a:cubicBezTo>
                <a:cubicBezTo>
                  <a:pt x="17748" y="19396"/>
                  <a:pt x="17657" y="19342"/>
                  <a:pt x="17567" y="19287"/>
                </a:cubicBezTo>
                <a:cubicBezTo>
                  <a:pt x="17476" y="19233"/>
                  <a:pt x="17404" y="19179"/>
                  <a:pt x="17331" y="19106"/>
                </a:cubicBezTo>
                <a:cubicBezTo>
                  <a:pt x="17277" y="19034"/>
                  <a:pt x="17223" y="18943"/>
                  <a:pt x="17187" y="18853"/>
                </a:cubicBezTo>
                <a:cubicBezTo>
                  <a:pt x="17132" y="18780"/>
                  <a:pt x="17078" y="18708"/>
                  <a:pt x="17005" y="18635"/>
                </a:cubicBezTo>
                <a:cubicBezTo>
                  <a:pt x="16897" y="18491"/>
                  <a:pt x="16770" y="18346"/>
                  <a:pt x="16625" y="18237"/>
                </a:cubicBezTo>
                <a:cubicBezTo>
                  <a:pt x="16335" y="18002"/>
                  <a:pt x="16028" y="17766"/>
                  <a:pt x="15720" y="17567"/>
                </a:cubicBezTo>
                <a:cubicBezTo>
                  <a:pt x="15557" y="17458"/>
                  <a:pt x="15412" y="17350"/>
                  <a:pt x="15267" y="17241"/>
                </a:cubicBezTo>
                <a:lnTo>
                  <a:pt x="15140" y="17132"/>
                </a:lnTo>
                <a:lnTo>
                  <a:pt x="15140" y="17132"/>
                </a:lnTo>
                <a:cubicBezTo>
                  <a:pt x="15104" y="17096"/>
                  <a:pt x="15068" y="17042"/>
                  <a:pt x="15032" y="17006"/>
                </a:cubicBezTo>
                <a:cubicBezTo>
                  <a:pt x="14995" y="16951"/>
                  <a:pt x="14959" y="16897"/>
                  <a:pt x="14923" y="16843"/>
                </a:cubicBezTo>
                <a:cubicBezTo>
                  <a:pt x="14887" y="16788"/>
                  <a:pt x="14869" y="16734"/>
                  <a:pt x="14832" y="16680"/>
                </a:cubicBezTo>
                <a:lnTo>
                  <a:pt x="14832" y="16680"/>
                </a:lnTo>
                <a:cubicBezTo>
                  <a:pt x="14742" y="16535"/>
                  <a:pt x="14669" y="16372"/>
                  <a:pt x="14633" y="16209"/>
                </a:cubicBezTo>
                <a:cubicBezTo>
                  <a:pt x="14579" y="16010"/>
                  <a:pt x="14543" y="15810"/>
                  <a:pt x="14506" y="15593"/>
                </a:cubicBezTo>
                <a:cubicBezTo>
                  <a:pt x="14488" y="15231"/>
                  <a:pt x="14470" y="14851"/>
                  <a:pt x="14470" y="14470"/>
                </a:cubicBezTo>
                <a:cubicBezTo>
                  <a:pt x="14470" y="14289"/>
                  <a:pt x="14506" y="14108"/>
                  <a:pt x="14506" y="13927"/>
                </a:cubicBezTo>
                <a:cubicBezTo>
                  <a:pt x="14524" y="13583"/>
                  <a:pt x="14543" y="13239"/>
                  <a:pt x="14597" y="12913"/>
                </a:cubicBezTo>
                <a:cubicBezTo>
                  <a:pt x="14651" y="12569"/>
                  <a:pt x="14742" y="12225"/>
                  <a:pt x="14850" y="11899"/>
                </a:cubicBezTo>
                <a:lnTo>
                  <a:pt x="15032" y="11319"/>
                </a:lnTo>
                <a:cubicBezTo>
                  <a:pt x="15086" y="11156"/>
                  <a:pt x="15140" y="10975"/>
                  <a:pt x="15194" y="10794"/>
                </a:cubicBezTo>
                <a:lnTo>
                  <a:pt x="15213" y="10794"/>
                </a:lnTo>
                <a:cubicBezTo>
                  <a:pt x="15267" y="10776"/>
                  <a:pt x="15303" y="10758"/>
                  <a:pt x="15357" y="10740"/>
                </a:cubicBezTo>
                <a:cubicBezTo>
                  <a:pt x="15394" y="10722"/>
                  <a:pt x="15448" y="10722"/>
                  <a:pt x="15502" y="10703"/>
                </a:cubicBezTo>
                <a:cubicBezTo>
                  <a:pt x="15539" y="10703"/>
                  <a:pt x="15593" y="10722"/>
                  <a:pt x="15629" y="10740"/>
                </a:cubicBezTo>
                <a:cubicBezTo>
                  <a:pt x="15683" y="10776"/>
                  <a:pt x="15720" y="10812"/>
                  <a:pt x="15756" y="10848"/>
                </a:cubicBezTo>
                <a:lnTo>
                  <a:pt x="15901" y="10975"/>
                </a:lnTo>
                <a:cubicBezTo>
                  <a:pt x="15955" y="11029"/>
                  <a:pt x="16009" y="11048"/>
                  <a:pt x="16064" y="11048"/>
                </a:cubicBezTo>
                <a:cubicBezTo>
                  <a:pt x="16118" y="11048"/>
                  <a:pt x="16172" y="11011"/>
                  <a:pt x="16154" y="10957"/>
                </a:cubicBezTo>
                <a:lnTo>
                  <a:pt x="16154" y="10957"/>
                </a:lnTo>
                <a:cubicBezTo>
                  <a:pt x="16172" y="10903"/>
                  <a:pt x="16172" y="10866"/>
                  <a:pt x="16172" y="10812"/>
                </a:cubicBezTo>
                <a:cubicBezTo>
                  <a:pt x="16172" y="10758"/>
                  <a:pt x="16172" y="10685"/>
                  <a:pt x="16154" y="10631"/>
                </a:cubicBezTo>
                <a:cubicBezTo>
                  <a:pt x="16136" y="10504"/>
                  <a:pt x="16100" y="10396"/>
                  <a:pt x="16046" y="10269"/>
                </a:cubicBezTo>
                <a:cubicBezTo>
                  <a:pt x="15937" y="10052"/>
                  <a:pt x="15828" y="9834"/>
                  <a:pt x="15756" y="9599"/>
                </a:cubicBezTo>
                <a:cubicBezTo>
                  <a:pt x="15738" y="9544"/>
                  <a:pt x="15738" y="9472"/>
                  <a:pt x="15720" y="9418"/>
                </a:cubicBezTo>
                <a:cubicBezTo>
                  <a:pt x="15647" y="8983"/>
                  <a:pt x="15611" y="8530"/>
                  <a:pt x="15611" y="8096"/>
                </a:cubicBezTo>
                <a:cubicBezTo>
                  <a:pt x="15629" y="7625"/>
                  <a:pt x="15683" y="7154"/>
                  <a:pt x="15756" y="6683"/>
                </a:cubicBezTo>
                <a:cubicBezTo>
                  <a:pt x="15774" y="6556"/>
                  <a:pt x="15774" y="6430"/>
                  <a:pt x="15774" y="6303"/>
                </a:cubicBezTo>
                <a:cubicBezTo>
                  <a:pt x="15792" y="6249"/>
                  <a:pt x="15792" y="6194"/>
                  <a:pt x="15774" y="6140"/>
                </a:cubicBezTo>
                <a:cubicBezTo>
                  <a:pt x="15774" y="6104"/>
                  <a:pt x="15756" y="6067"/>
                  <a:pt x="15738" y="6049"/>
                </a:cubicBezTo>
                <a:cubicBezTo>
                  <a:pt x="15738" y="6013"/>
                  <a:pt x="15738" y="5977"/>
                  <a:pt x="15720" y="5941"/>
                </a:cubicBezTo>
                <a:lnTo>
                  <a:pt x="15683" y="5741"/>
                </a:lnTo>
                <a:cubicBezTo>
                  <a:pt x="15647" y="5597"/>
                  <a:pt x="15629" y="5452"/>
                  <a:pt x="15593" y="5307"/>
                </a:cubicBezTo>
                <a:cubicBezTo>
                  <a:pt x="15539" y="5035"/>
                  <a:pt x="15484" y="4745"/>
                  <a:pt x="15430" y="4474"/>
                </a:cubicBezTo>
                <a:cubicBezTo>
                  <a:pt x="15321" y="3912"/>
                  <a:pt x="15194" y="3351"/>
                  <a:pt x="15104" y="2808"/>
                </a:cubicBezTo>
                <a:cubicBezTo>
                  <a:pt x="15068" y="2645"/>
                  <a:pt x="15050" y="2482"/>
                  <a:pt x="15013" y="2337"/>
                </a:cubicBezTo>
                <a:cubicBezTo>
                  <a:pt x="14995" y="2264"/>
                  <a:pt x="14977" y="2192"/>
                  <a:pt x="14977" y="2138"/>
                </a:cubicBezTo>
                <a:cubicBezTo>
                  <a:pt x="14977" y="2101"/>
                  <a:pt x="14977" y="2083"/>
                  <a:pt x="14977" y="2047"/>
                </a:cubicBezTo>
                <a:cubicBezTo>
                  <a:pt x="14977" y="1993"/>
                  <a:pt x="14977" y="1939"/>
                  <a:pt x="14959" y="1884"/>
                </a:cubicBezTo>
                <a:cubicBezTo>
                  <a:pt x="14941" y="1776"/>
                  <a:pt x="14923" y="1667"/>
                  <a:pt x="14905" y="1558"/>
                </a:cubicBezTo>
                <a:cubicBezTo>
                  <a:pt x="14850" y="1377"/>
                  <a:pt x="14778" y="1178"/>
                  <a:pt x="14669" y="1015"/>
                </a:cubicBezTo>
                <a:cubicBezTo>
                  <a:pt x="14615" y="924"/>
                  <a:pt x="14543" y="852"/>
                  <a:pt x="14470" y="779"/>
                </a:cubicBezTo>
                <a:lnTo>
                  <a:pt x="14452" y="779"/>
                </a:lnTo>
                <a:cubicBezTo>
                  <a:pt x="14416" y="743"/>
                  <a:pt x="14361" y="798"/>
                  <a:pt x="14398" y="834"/>
                </a:cubicBezTo>
                <a:lnTo>
                  <a:pt x="14398" y="852"/>
                </a:lnTo>
                <a:cubicBezTo>
                  <a:pt x="14488" y="1015"/>
                  <a:pt x="14543" y="1214"/>
                  <a:pt x="14561" y="1413"/>
                </a:cubicBezTo>
                <a:lnTo>
                  <a:pt x="14561" y="1413"/>
                </a:lnTo>
                <a:cubicBezTo>
                  <a:pt x="14470" y="1468"/>
                  <a:pt x="14398" y="1613"/>
                  <a:pt x="14488" y="1721"/>
                </a:cubicBezTo>
                <a:cubicBezTo>
                  <a:pt x="14524" y="1757"/>
                  <a:pt x="14579" y="1776"/>
                  <a:pt x="14579" y="1830"/>
                </a:cubicBezTo>
                <a:cubicBezTo>
                  <a:pt x="14579" y="1884"/>
                  <a:pt x="14579" y="1920"/>
                  <a:pt x="14561" y="1957"/>
                </a:cubicBezTo>
                <a:lnTo>
                  <a:pt x="14524" y="1957"/>
                </a:lnTo>
                <a:cubicBezTo>
                  <a:pt x="14488" y="1975"/>
                  <a:pt x="14470" y="1993"/>
                  <a:pt x="14470" y="2011"/>
                </a:cubicBezTo>
                <a:cubicBezTo>
                  <a:pt x="14470" y="2047"/>
                  <a:pt x="14470" y="2065"/>
                  <a:pt x="14452" y="2083"/>
                </a:cubicBezTo>
                <a:cubicBezTo>
                  <a:pt x="14398" y="2065"/>
                  <a:pt x="14325" y="2065"/>
                  <a:pt x="14271" y="2083"/>
                </a:cubicBezTo>
                <a:cubicBezTo>
                  <a:pt x="14235" y="2101"/>
                  <a:pt x="14217" y="2138"/>
                  <a:pt x="14198" y="2156"/>
                </a:cubicBezTo>
                <a:cubicBezTo>
                  <a:pt x="14162" y="2156"/>
                  <a:pt x="14126" y="2156"/>
                  <a:pt x="14108" y="2156"/>
                </a:cubicBezTo>
                <a:lnTo>
                  <a:pt x="13854" y="2156"/>
                </a:lnTo>
                <a:cubicBezTo>
                  <a:pt x="13818" y="2156"/>
                  <a:pt x="13782" y="2156"/>
                  <a:pt x="13746" y="2174"/>
                </a:cubicBezTo>
                <a:cubicBezTo>
                  <a:pt x="13710" y="2210"/>
                  <a:pt x="13710" y="2246"/>
                  <a:pt x="13728" y="2283"/>
                </a:cubicBezTo>
                <a:cubicBezTo>
                  <a:pt x="13728" y="2355"/>
                  <a:pt x="13746" y="2409"/>
                  <a:pt x="13764" y="2464"/>
                </a:cubicBezTo>
                <a:cubicBezTo>
                  <a:pt x="13710" y="2464"/>
                  <a:pt x="13637" y="2482"/>
                  <a:pt x="13583" y="2518"/>
                </a:cubicBezTo>
                <a:cubicBezTo>
                  <a:pt x="13528" y="2500"/>
                  <a:pt x="13474" y="2500"/>
                  <a:pt x="13420" y="2536"/>
                </a:cubicBezTo>
                <a:cubicBezTo>
                  <a:pt x="13384" y="2482"/>
                  <a:pt x="13347" y="2446"/>
                  <a:pt x="13293" y="2391"/>
                </a:cubicBezTo>
                <a:cubicBezTo>
                  <a:pt x="13239" y="2337"/>
                  <a:pt x="13184" y="2283"/>
                  <a:pt x="13094" y="2283"/>
                </a:cubicBezTo>
                <a:cubicBezTo>
                  <a:pt x="13058" y="2283"/>
                  <a:pt x="13039" y="2301"/>
                  <a:pt x="13003" y="2283"/>
                </a:cubicBezTo>
                <a:cubicBezTo>
                  <a:pt x="12985" y="2264"/>
                  <a:pt x="12949" y="2264"/>
                  <a:pt x="12931" y="2246"/>
                </a:cubicBezTo>
                <a:cubicBezTo>
                  <a:pt x="12876" y="2210"/>
                  <a:pt x="12804" y="2192"/>
                  <a:pt x="12750" y="2210"/>
                </a:cubicBezTo>
                <a:cubicBezTo>
                  <a:pt x="12713" y="2228"/>
                  <a:pt x="12695" y="2264"/>
                  <a:pt x="12713" y="2301"/>
                </a:cubicBezTo>
                <a:lnTo>
                  <a:pt x="12713" y="2301"/>
                </a:lnTo>
                <a:lnTo>
                  <a:pt x="12659" y="2301"/>
                </a:lnTo>
                <a:cubicBezTo>
                  <a:pt x="12605" y="2264"/>
                  <a:pt x="12551" y="2246"/>
                  <a:pt x="12496" y="2228"/>
                </a:cubicBezTo>
                <a:cubicBezTo>
                  <a:pt x="12424" y="2228"/>
                  <a:pt x="12369" y="2264"/>
                  <a:pt x="12351" y="2319"/>
                </a:cubicBezTo>
                <a:lnTo>
                  <a:pt x="12351" y="2337"/>
                </a:lnTo>
                <a:cubicBezTo>
                  <a:pt x="12243" y="2319"/>
                  <a:pt x="12134" y="2283"/>
                  <a:pt x="12025" y="2283"/>
                </a:cubicBezTo>
                <a:cubicBezTo>
                  <a:pt x="11953" y="2283"/>
                  <a:pt x="11880" y="2264"/>
                  <a:pt x="11808" y="2246"/>
                </a:cubicBezTo>
                <a:cubicBezTo>
                  <a:pt x="11717" y="2246"/>
                  <a:pt x="11663" y="2246"/>
                  <a:pt x="11591" y="2246"/>
                </a:cubicBezTo>
                <a:cubicBezTo>
                  <a:pt x="11518" y="2246"/>
                  <a:pt x="11464" y="2228"/>
                  <a:pt x="11391" y="2228"/>
                </a:cubicBezTo>
                <a:cubicBezTo>
                  <a:pt x="11337" y="2210"/>
                  <a:pt x="11265" y="2192"/>
                  <a:pt x="11210" y="2192"/>
                </a:cubicBezTo>
                <a:cubicBezTo>
                  <a:pt x="11156" y="2192"/>
                  <a:pt x="11084" y="2210"/>
                  <a:pt x="11047" y="2246"/>
                </a:cubicBezTo>
                <a:cubicBezTo>
                  <a:pt x="11029" y="2246"/>
                  <a:pt x="11011" y="2264"/>
                  <a:pt x="10993" y="2264"/>
                </a:cubicBezTo>
                <a:cubicBezTo>
                  <a:pt x="10957" y="2246"/>
                  <a:pt x="10939" y="2228"/>
                  <a:pt x="10921" y="2210"/>
                </a:cubicBezTo>
                <a:cubicBezTo>
                  <a:pt x="10866" y="2192"/>
                  <a:pt x="10794" y="2192"/>
                  <a:pt x="10758" y="2210"/>
                </a:cubicBezTo>
                <a:lnTo>
                  <a:pt x="10721" y="2210"/>
                </a:lnTo>
                <a:cubicBezTo>
                  <a:pt x="10703" y="2192"/>
                  <a:pt x="10685" y="2192"/>
                  <a:pt x="10667" y="2192"/>
                </a:cubicBezTo>
                <a:cubicBezTo>
                  <a:pt x="10631" y="2210"/>
                  <a:pt x="10595" y="2192"/>
                  <a:pt x="10558" y="2192"/>
                </a:cubicBezTo>
                <a:cubicBezTo>
                  <a:pt x="10504" y="2210"/>
                  <a:pt x="10486" y="2264"/>
                  <a:pt x="10486" y="2319"/>
                </a:cubicBezTo>
                <a:cubicBezTo>
                  <a:pt x="10504" y="2373"/>
                  <a:pt x="10522" y="2427"/>
                  <a:pt x="10540" y="2500"/>
                </a:cubicBezTo>
                <a:lnTo>
                  <a:pt x="10595" y="2609"/>
                </a:lnTo>
                <a:cubicBezTo>
                  <a:pt x="10558" y="2645"/>
                  <a:pt x="10540" y="2681"/>
                  <a:pt x="10540" y="2717"/>
                </a:cubicBezTo>
                <a:cubicBezTo>
                  <a:pt x="10522" y="2753"/>
                  <a:pt x="10540" y="2790"/>
                  <a:pt x="10540" y="2826"/>
                </a:cubicBezTo>
                <a:cubicBezTo>
                  <a:pt x="10395" y="2699"/>
                  <a:pt x="10269" y="2572"/>
                  <a:pt x="10160" y="2427"/>
                </a:cubicBezTo>
                <a:cubicBezTo>
                  <a:pt x="10088" y="2319"/>
                  <a:pt x="10015" y="2246"/>
                  <a:pt x="9925" y="2156"/>
                </a:cubicBezTo>
                <a:cubicBezTo>
                  <a:pt x="9852" y="2065"/>
                  <a:pt x="9744" y="2029"/>
                  <a:pt x="9635" y="2011"/>
                </a:cubicBezTo>
                <a:cubicBezTo>
                  <a:pt x="9562" y="2011"/>
                  <a:pt x="9508" y="2029"/>
                  <a:pt x="9454" y="2083"/>
                </a:cubicBezTo>
                <a:cubicBezTo>
                  <a:pt x="9454" y="2083"/>
                  <a:pt x="9454" y="2101"/>
                  <a:pt x="9454" y="2138"/>
                </a:cubicBezTo>
                <a:lnTo>
                  <a:pt x="9037" y="1957"/>
                </a:lnTo>
                <a:lnTo>
                  <a:pt x="8766" y="1848"/>
                </a:lnTo>
                <a:cubicBezTo>
                  <a:pt x="8693" y="1830"/>
                  <a:pt x="8621" y="1794"/>
                  <a:pt x="8548" y="1776"/>
                </a:cubicBezTo>
                <a:cubicBezTo>
                  <a:pt x="8548" y="1721"/>
                  <a:pt x="8458" y="1739"/>
                  <a:pt x="8458" y="1776"/>
                </a:cubicBezTo>
                <a:cubicBezTo>
                  <a:pt x="8440" y="1794"/>
                  <a:pt x="8440" y="1812"/>
                  <a:pt x="8458" y="1812"/>
                </a:cubicBezTo>
                <a:cubicBezTo>
                  <a:pt x="8403" y="1812"/>
                  <a:pt x="8367" y="1794"/>
                  <a:pt x="8349" y="1776"/>
                </a:cubicBezTo>
                <a:lnTo>
                  <a:pt x="8295" y="1739"/>
                </a:lnTo>
                <a:cubicBezTo>
                  <a:pt x="8259" y="1721"/>
                  <a:pt x="8204" y="1739"/>
                  <a:pt x="8222" y="1794"/>
                </a:cubicBezTo>
                <a:cubicBezTo>
                  <a:pt x="8204" y="1794"/>
                  <a:pt x="8204" y="1812"/>
                  <a:pt x="8222" y="1812"/>
                </a:cubicBezTo>
                <a:cubicBezTo>
                  <a:pt x="8240" y="1902"/>
                  <a:pt x="8259" y="1993"/>
                  <a:pt x="8277" y="2083"/>
                </a:cubicBezTo>
                <a:cubicBezTo>
                  <a:pt x="8295" y="2174"/>
                  <a:pt x="8313" y="2301"/>
                  <a:pt x="8331" y="2391"/>
                </a:cubicBezTo>
                <a:cubicBezTo>
                  <a:pt x="8331" y="2446"/>
                  <a:pt x="8367" y="2500"/>
                  <a:pt x="8367" y="2554"/>
                </a:cubicBezTo>
                <a:cubicBezTo>
                  <a:pt x="8385" y="2609"/>
                  <a:pt x="8367" y="2609"/>
                  <a:pt x="8385" y="2627"/>
                </a:cubicBezTo>
                <a:cubicBezTo>
                  <a:pt x="8385" y="2645"/>
                  <a:pt x="8385" y="2645"/>
                  <a:pt x="8385" y="2663"/>
                </a:cubicBezTo>
                <a:cubicBezTo>
                  <a:pt x="8385" y="2681"/>
                  <a:pt x="8385" y="2681"/>
                  <a:pt x="8385" y="2699"/>
                </a:cubicBezTo>
                <a:cubicBezTo>
                  <a:pt x="8367" y="2699"/>
                  <a:pt x="8367" y="2681"/>
                  <a:pt x="8349" y="2681"/>
                </a:cubicBezTo>
                <a:cubicBezTo>
                  <a:pt x="8313" y="2663"/>
                  <a:pt x="8277" y="2645"/>
                  <a:pt x="8222" y="2663"/>
                </a:cubicBezTo>
                <a:cubicBezTo>
                  <a:pt x="8204" y="2663"/>
                  <a:pt x="8204" y="2681"/>
                  <a:pt x="8204" y="2699"/>
                </a:cubicBezTo>
                <a:lnTo>
                  <a:pt x="8204" y="2699"/>
                </a:lnTo>
                <a:cubicBezTo>
                  <a:pt x="7951" y="2572"/>
                  <a:pt x="7733" y="2427"/>
                  <a:pt x="7516" y="2264"/>
                </a:cubicBezTo>
                <a:cubicBezTo>
                  <a:pt x="7462" y="2228"/>
                  <a:pt x="7407" y="2192"/>
                  <a:pt x="7353" y="2138"/>
                </a:cubicBezTo>
                <a:cubicBezTo>
                  <a:pt x="7317" y="2120"/>
                  <a:pt x="7299" y="2101"/>
                  <a:pt x="7263" y="2083"/>
                </a:cubicBezTo>
                <a:cubicBezTo>
                  <a:pt x="7244" y="2065"/>
                  <a:pt x="7208" y="2065"/>
                  <a:pt x="7172" y="2047"/>
                </a:cubicBezTo>
                <a:cubicBezTo>
                  <a:pt x="7118" y="2029"/>
                  <a:pt x="7118" y="1993"/>
                  <a:pt x="7118" y="1939"/>
                </a:cubicBezTo>
                <a:cubicBezTo>
                  <a:pt x="7118" y="1884"/>
                  <a:pt x="7100" y="1848"/>
                  <a:pt x="7081" y="1794"/>
                </a:cubicBezTo>
                <a:cubicBezTo>
                  <a:pt x="7027" y="1703"/>
                  <a:pt x="6918" y="1667"/>
                  <a:pt x="6810" y="1703"/>
                </a:cubicBezTo>
                <a:cubicBezTo>
                  <a:pt x="6755" y="1594"/>
                  <a:pt x="6683" y="1504"/>
                  <a:pt x="6611" y="1431"/>
                </a:cubicBezTo>
                <a:cubicBezTo>
                  <a:pt x="6574" y="1377"/>
                  <a:pt x="6520" y="1341"/>
                  <a:pt x="6484" y="1305"/>
                </a:cubicBezTo>
                <a:cubicBezTo>
                  <a:pt x="6429" y="1250"/>
                  <a:pt x="6375" y="1214"/>
                  <a:pt x="6321" y="1178"/>
                </a:cubicBezTo>
                <a:cubicBezTo>
                  <a:pt x="6267" y="1160"/>
                  <a:pt x="6212" y="1142"/>
                  <a:pt x="6158" y="1160"/>
                </a:cubicBezTo>
                <a:cubicBezTo>
                  <a:pt x="6140" y="1178"/>
                  <a:pt x="6104" y="1196"/>
                  <a:pt x="6085" y="1214"/>
                </a:cubicBezTo>
                <a:cubicBezTo>
                  <a:pt x="6085" y="1232"/>
                  <a:pt x="6067" y="1268"/>
                  <a:pt x="6067" y="1287"/>
                </a:cubicBezTo>
                <a:cubicBezTo>
                  <a:pt x="6067" y="1305"/>
                  <a:pt x="6067" y="1305"/>
                  <a:pt x="6049" y="1287"/>
                </a:cubicBezTo>
                <a:cubicBezTo>
                  <a:pt x="6013" y="1268"/>
                  <a:pt x="5995" y="1250"/>
                  <a:pt x="5959" y="1250"/>
                </a:cubicBezTo>
                <a:cubicBezTo>
                  <a:pt x="5904" y="1232"/>
                  <a:pt x="5850" y="1232"/>
                  <a:pt x="5796" y="1250"/>
                </a:cubicBezTo>
                <a:cubicBezTo>
                  <a:pt x="5741" y="1268"/>
                  <a:pt x="5687" y="1268"/>
                  <a:pt x="5633" y="1250"/>
                </a:cubicBezTo>
                <a:cubicBezTo>
                  <a:pt x="5578" y="1214"/>
                  <a:pt x="5542" y="1196"/>
                  <a:pt x="5488" y="1214"/>
                </a:cubicBezTo>
                <a:cubicBezTo>
                  <a:pt x="5397" y="1160"/>
                  <a:pt x="5325" y="1087"/>
                  <a:pt x="5252" y="1033"/>
                </a:cubicBezTo>
                <a:cubicBezTo>
                  <a:pt x="5107" y="888"/>
                  <a:pt x="4926" y="779"/>
                  <a:pt x="4727" y="707"/>
                </a:cubicBezTo>
                <a:cubicBezTo>
                  <a:pt x="4619" y="671"/>
                  <a:pt x="4492" y="635"/>
                  <a:pt x="4383" y="598"/>
                </a:cubicBezTo>
                <a:cubicBezTo>
                  <a:pt x="4274" y="544"/>
                  <a:pt x="4184" y="454"/>
                  <a:pt x="4075" y="399"/>
                </a:cubicBezTo>
                <a:cubicBezTo>
                  <a:pt x="3876" y="272"/>
                  <a:pt x="3659" y="164"/>
                  <a:pt x="3441" y="109"/>
                </a:cubicBezTo>
                <a:cubicBezTo>
                  <a:pt x="3315" y="55"/>
                  <a:pt x="3170" y="37"/>
                  <a:pt x="3043" y="19"/>
                </a:cubicBezTo>
                <a:cubicBezTo>
                  <a:pt x="2916" y="1"/>
                  <a:pt x="2771" y="1"/>
                  <a:pt x="2645" y="19"/>
                </a:cubicBezTo>
                <a:cubicBezTo>
                  <a:pt x="2626" y="19"/>
                  <a:pt x="2626" y="55"/>
                  <a:pt x="2645" y="55"/>
                </a:cubicBezTo>
                <a:lnTo>
                  <a:pt x="2663" y="55"/>
                </a:lnTo>
                <a:cubicBezTo>
                  <a:pt x="2663" y="55"/>
                  <a:pt x="2663" y="55"/>
                  <a:pt x="2663" y="73"/>
                </a:cubicBezTo>
                <a:cubicBezTo>
                  <a:pt x="2717" y="91"/>
                  <a:pt x="2753" y="91"/>
                  <a:pt x="2808" y="109"/>
                </a:cubicBezTo>
                <a:cubicBezTo>
                  <a:pt x="2844" y="128"/>
                  <a:pt x="2898" y="164"/>
                  <a:pt x="2934" y="182"/>
                </a:cubicBezTo>
                <a:cubicBezTo>
                  <a:pt x="3007" y="236"/>
                  <a:pt x="3079" y="291"/>
                  <a:pt x="3152" y="363"/>
                </a:cubicBezTo>
                <a:cubicBezTo>
                  <a:pt x="3224" y="435"/>
                  <a:pt x="3278" y="508"/>
                  <a:pt x="3333" y="580"/>
                </a:cubicBezTo>
                <a:cubicBezTo>
                  <a:pt x="3405" y="671"/>
                  <a:pt x="3441" y="761"/>
                  <a:pt x="3496" y="834"/>
                </a:cubicBezTo>
                <a:cubicBezTo>
                  <a:pt x="3568" y="924"/>
                  <a:pt x="3641" y="997"/>
                  <a:pt x="3731" y="1051"/>
                </a:cubicBezTo>
                <a:cubicBezTo>
                  <a:pt x="3822" y="1087"/>
                  <a:pt x="3912" y="1124"/>
                  <a:pt x="4021" y="1142"/>
                </a:cubicBezTo>
                <a:cubicBezTo>
                  <a:pt x="4111" y="1178"/>
                  <a:pt x="4202" y="1214"/>
                  <a:pt x="4293" y="1268"/>
                </a:cubicBezTo>
                <a:cubicBezTo>
                  <a:pt x="4365" y="1305"/>
                  <a:pt x="4456" y="1359"/>
                  <a:pt x="4510" y="1431"/>
                </a:cubicBezTo>
                <a:cubicBezTo>
                  <a:pt x="4619" y="1522"/>
                  <a:pt x="4727" y="1631"/>
                  <a:pt x="4818" y="1739"/>
                </a:cubicBezTo>
                <a:lnTo>
                  <a:pt x="4800" y="1757"/>
                </a:lnTo>
                <a:cubicBezTo>
                  <a:pt x="4745" y="1776"/>
                  <a:pt x="4709" y="1794"/>
                  <a:pt x="4691" y="1830"/>
                </a:cubicBezTo>
                <a:cubicBezTo>
                  <a:pt x="4655" y="1848"/>
                  <a:pt x="4637" y="1884"/>
                  <a:pt x="4637" y="1939"/>
                </a:cubicBezTo>
                <a:cubicBezTo>
                  <a:pt x="4637" y="1975"/>
                  <a:pt x="4673" y="2011"/>
                  <a:pt x="4691" y="2029"/>
                </a:cubicBezTo>
                <a:cubicBezTo>
                  <a:pt x="4745" y="2083"/>
                  <a:pt x="4673" y="2156"/>
                  <a:pt x="4655" y="2210"/>
                </a:cubicBezTo>
                <a:cubicBezTo>
                  <a:pt x="4637" y="2264"/>
                  <a:pt x="4673" y="2337"/>
                  <a:pt x="4709" y="2409"/>
                </a:cubicBezTo>
                <a:cubicBezTo>
                  <a:pt x="4709" y="2427"/>
                  <a:pt x="4727" y="2446"/>
                  <a:pt x="4709" y="2464"/>
                </a:cubicBezTo>
                <a:lnTo>
                  <a:pt x="4655" y="2500"/>
                </a:lnTo>
                <a:cubicBezTo>
                  <a:pt x="4637" y="2518"/>
                  <a:pt x="4619" y="2536"/>
                  <a:pt x="4600" y="2572"/>
                </a:cubicBezTo>
                <a:cubicBezTo>
                  <a:pt x="4582" y="2590"/>
                  <a:pt x="4600" y="2627"/>
                  <a:pt x="4637" y="2645"/>
                </a:cubicBezTo>
                <a:cubicBezTo>
                  <a:pt x="4691" y="2663"/>
                  <a:pt x="4745" y="2699"/>
                  <a:pt x="4782" y="2735"/>
                </a:cubicBezTo>
                <a:cubicBezTo>
                  <a:pt x="4836" y="2772"/>
                  <a:pt x="4872" y="2808"/>
                  <a:pt x="4908" y="2862"/>
                </a:cubicBezTo>
                <a:cubicBezTo>
                  <a:pt x="4945" y="2916"/>
                  <a:pt x="4981" y="2971"/>
                  <a:pt x="4999" y="3043"/>
                </a:cubicBezTo>
                <a:cubicBezTo>
                  <a:pt x="4999" y="3079"/>
                  <a:pt x="5035" y="3079"/>
                  <a:pt x="5053" y="3079"/>
                </a:cubicBezTo>
                <a:cubicBezTo>
                  <a:pt x="5089" y="3098"/>
                  <a:pt x="5126" y="3116"/>
                  <a:pt x="5162" y="3134"/>
                </a:cubicBezTo>
                <a:cubicBezTo>
                  <a:pt x="5198" y="3152"/>
                  <a:pt x="5216" y="3206"/>
                  <a:pt x="5216" y="3260"/>
                </a:cubicBezTo>
                <a:cubicBezTo>
                  <a:pt x="5216" y="3279"/>
                  <a:pt x="5198" y="3279"/>
                  <a:pt x="5180" y="3297"/>
                </a:cubicBezTo>
                <a:cubicBezTo>
                  <a:pt x="5162" y="3315"/>
                  <a:pt x="5144" y="3297"/>
                  <a:pt x="5126" y="3315"/>
                </a:cubicBezTo>
                <a:cubicBezTo>
                  <a:pt x="5053" y="3351"/>
                  <a:pt x="5035" y="3423"/>
                  <a:pt x="5071" y="3478"/>
                </a:cubicBezTo>
                <a:cubicBezTo>
                  <a:pt x="5089" y="3514"/>
                  <a:pt x="5107" y="3532"/>
                  <a:pt x="5126" y="3550"/>
                </a:cubicBezTo>
                <a:cubicBezTo>
                  <a:pt x="5144" y="3586"/>
                  <a:pt x="5126" y="3586"/>
                  <a:pt x="5126" y="3623"/>
                </a:cubicBezTo>
                <a:cubicBezTo>
                  <a:pt x="5089" y="3659"/>
                  <a:pt x="5071" y="3713"/>
                  <a:pt x="5071" y="3768"/>
                </a:cubicBezTo>
                <a:cubicBezTo>
                  <a:pt x="5071" y="3804"/>
                  <a:pt x="5089" y="3858"/>
                  <a:pt x="5107" y="3894"/>
                </a:cubicBezTo>
                <a:cubicBezTo>
                  <a:pt x="5126" y="3949"/>
                  <a:pt x="5144" y="3985"/>
                  <a:pt x="5162" y="4021"/>
                </a:cubicBezTo>
                <a:cubicBezTo>
                  <a:pt x="5180" y="4039"/>
                  <a:pt x="5180" y="4057"/>
                  <a:pt x="5180" y="4075"/>
                </a:cubicBezTo>
                <a:cubicBezTo>
                  <a:pt x="5180" y="4094"/>
                  <a:pt x="5180" y="4094"/>
                  <a:pt x="5180" y="4112"/>
                </a:cubicBezTo>
                <a:lnTo>
                  <a:pt x="5180" y="4112"/>
                </a:lnTo>
                <a:lnTo>
                  <a:pt x="5180" y="4112"/>
                </a:lnTo>
                <a:lnTo>
                  <a:pt x="5180" y="4130"/>
                </a:lnTo>
                <a:lnTo>
                  <a:pt x="5180" y="4148"/>
                </a:lnTo>
                <a:cubicBezTo>
                  <a:pt x="5180" y="4148"/>
                  <a:pt x="5162" y="4166"/>
                  <a:pt x="5162" y="4166"/>
                </a:cubicBezTo>
                <a:cubicBezTo>
                  <a:pt x="5144" y="4202"/>
                  <a:pt x="5126" y="4238"/>
                  <a:pt x="5107" y="4275"/>
                </a:cubicBezTo>
                <a:cubicBezTo>
                  <a:pt x="5107" y="4329"/>
                  <a:pt x="5144" y="4383"/>
                  <a:pt x="5180" y="4438"/>
                </a:cubicBezTo>
                <a:cubicBezTo>
                  <a:pt x="5234" y="4456"/>
                  <a:pt x="5270" y="4492"/>
                  <a:pt x="5289" y="4528"/>
                </a:cubicBezTo>
                <a:cubicBezTo>
                  <a:pt x="5307" y="4582"/>
                  <a:pt x="5325" y="4637"/>
                  <a:pt x="5325" y="4691"/>
                </a:cubicBezTo>
                <a:cubicBezTo>
                  <a:pt x="5325" y="4764"/>
                  <a:pt x="5325" y="4836"/>
                  <a:pt x="5325" y="4908"/>
                </a:cubicBezTo>
                <a:cubicBezTo>
                  <a:pt x="5307" y="4999"/>
                  <a:pt x="5307" y="5071"/>
                  <a:pt x="5289" y="5162"/>
                </a:cubicBezTo>
                <a:cubicBezTo>
                  <a:pt x="5252" y="5234"/>
                  <a:pt x="5234" y="5307"/>
                  <a:pt x="5198" y="5397"/>
                </a:cubicBezTo>
                <a:cubicBezTo>
                  <a:pt x="5198" y="5434"/>
                  <a:pt x="5144" y="5524"/>
                  <a:pt x="5089" y="5524"/>
                </a:cubicBezTo>
                <a:cubicBezTo>
                  <a:pt x="5053" y="5506"/>
                  <a:pt x="5017" y="5542"/>
                  <a:pt x="5035" y="5597"/>
                </a:cubicBezTo>
                <a:cubicBezTo>
                  <a:pt x="5035" y="5615"/>
                  <a:pt x="5053" y="5651"/>
                  <a:pt x="5053" y="5687"/>
                </a:cubicBezTo>
                <a:cubicBezTo>
                  <a:pt x="5053" y="5705"/>
                  <a:pt x="5035" y="5705"/>
                  <a:pt x="5035" y="5723"/>
                </a:cubicBezTo>
                <a:cubicBezTo>
                  <a:pt x="5035" y="5760"/>
                  <a:pt x="4981" y="5778"/>
                  <a:pt x="4945" y="5796"/>
                </a:cubicBezTo>
                <a:cubicBezTo>
                  <a:pt x="4890" y="5814"/>
                  <a:pt x="4854" y="5868"/>
                  <a:pt x="4854" y="5904"/>
                </a:cubicBezTo>
                <a:cubicBezTo>
                  <a:pt x="4836" y="5959"/>
                  <a:pt x="4836" y="6031"/>
                  <a:pt x="4872" y="6067"/>
                </a:cubicBezTo>
                <a:cubicBezTo>
                  <a:pt x="4890" y="6086"/>
                  <a:pt x="4908" y="6104"/>
                  <a:pt x="4945" y="6122"/>
                </a:cubicBezTo>
                <a:lnTo>
                  <a:pt x="4890" y="6122"/>
                </a:lnTo>
                <a:cubicBezTo>
                  <a:pt x="4854" y="6122"/>
                  <a:pt x="4818" y="6176"/>
                  <a:pt x="4854" y="6212"/>
                </a:cubicBezTo>
                <a:lnTo>
                  <a:pt x="4890" y="6230"/>
                </a:lnTo>
                <a:lnTo>
                  <a:pt x="4890" y="6230"/>
                </a:lnTo>
                <a:lnTo>
                  <a:pt x="4981" y="6285"/>
                </a:lnTo>
                <a:cubicBezTo>
                  <a:pt x="4945" y="6303"/>
                  <a:pt x="4926" y="6303"/>
                  <a:pt x="4908" y="6321"/>
                </a:cubicBezTo>
                <a:cubicBezTo>
                  <a:pt x="4908" y="6339"/>
                  <a:pt x="4890" y="6339"/>
                  <a:pt x="4872" y="6357"/>
                </a:cubicBezTo>
                <a:cubicBezTo>
                  <a:pt x="4854" y="6357"/>
                  <a:pt x="4836" y="6357"/>
                  <a:pt x="4818" y="6357"/>
                </a:cubicBezTo>
                <a:lnTo>
                  <a:pt x="4691" y="6357"/>
                </a:lnTo>
                <a:lnTo>
                  <a:pt x="4546" y="6357"/>
                </a:lnTo>
                <a:cubicBezTo>
                  <a:pt x="4510" y="6339"/>
                  <a:pt x="4474" y="6357"/>
                  <a:pt x="4437" y="6375"/>
                </a:cubicBezTo>
                <a:cubicBezTo>
                  <a:pt x="4419" y="6393"/>
                  <a:pt x="4401" y="6412"/>
                  <a:pt x="4401" y="6448"/>
                </a:cubicBezTo>
                <a:cubicBezTo>
                  <a:pt x="4329" y="6466"/>
                  <a:pt x="4256" y="6484"/>
                  <a:pt x="4202" y="6502"/>
                </a:cubicBezTo>
                <a:cubicBezTo>
                  <a:pt x="4148" y="6502"/>
                  <a:pt x="4130" y="6556"/>
                  <a:pt x="4166" y="6593"/>
                </a:cubicBezTo>
                <a:lnTo>
                  <a:pt x="4166" y="6611"/>
                </a:lnTo>
                <a:cubicBezTo>
                  <a:pt x="4166" y="6611"/>
                  <a:pt x="4148" y="6629"/>
                  <a:pt x="4148" y="6629"/>
                </a:cubicBezTo>
                <a:cubicBezTo>
                  <a:pt x="4111" y="6647"/>
                  <a:pt x="4075" y="6647"/>
                  <a:pt x="4057" y="6665"/>
                </a:cubicBezTo>
                <a:cubicBezTo>
                  <a:pt x="4021" y="6665"/>
                  <a:pt x="4003" y="6701"/>
                  <a:pt x="4003" y="6738"/>
                </a:cubicBezTo>
                <a:cubicBezTo>
                  <a:pt x="4021" y="6756"/>
                  <a:pt x="4021" y="6774"/>
                  <a:pt x="4057" y="6792"/>
                </a:cubicBezTo>
                <a:cubicBezTo>
                  <a:pt x="4075" y="6810"/>
                  <a:pt x="4093" y="6846"/>
                  <a:pt x="4057" y="6846"/>
                </a:cubicBezTo>
                <a:cubicBezTo>
                  <a:pt x="4003" y="6864"/>
                  <a:pt x="3967" y="6864"/>
                  <a:pt x="3930" y="6864"/>
                </a:cubicBezTo>
                <a:cubicBezTo>
                  <a:pt x="3840" y="6864"/>
                  <a:pt x="3767" y="6882"/>
                  <a:pt x="3677" y="6901"/>
                </a:cubicBezTo>
                <a:lnTo>
                  <a:pt x="3659" y="6901"/>
                </a:lnTo>
                <a:cubicBezTo>
                  <a:pt x="3604" y="6901"/>
                  <a:pt x="3586" y="6973"/>
                  <a:pt x="3641" y="6991"/>
                </a:cubicBezTo>
                <a:lnTo>
                  <a:pt x="3659" y="7009"/>
                </a:lnTo>
                <a:cubicBezTo>
                  <a:pt x="3767" y="7063"/>
                  <a:pt x="3858" y="7118"/>
                  <a:pt x="3967" y="7154"/>
                </a:cubicBezTo>
                <a:lnTo>
                  <a:pt x="4130" y="7226"/>
                </a:lnTo>
                <a:cubicBezTo>
                  <a:pt x="4148" y="7245"/>
                  <a:pt x="4184" y="7263"/>
                  <a:pt x="4202" y="7281"/>
                </a:cubicBezTo>
                <a:cubicBezTo>
                  <a:pt x="4075" y="7281"/>
                  <a:pt x="3948" y="7263"/>
                  <a:pt x="3822" y="7263"/>
                </a:cubicBezTo>
                <a:cubicBezTo>
                  <a:pt x="3677" y="7245"/>
                  <a:pt x="3532" y="7208"/>
                  <a:pt x="3387" y="7190"/>
                </a:cubicBezTo>
                <a:lnTo>
                  <a:pt x="3387" y="7190"/>
                </a:lnTo>
                <a:cubicBezTo>
                  <a:pt x="3351" y="7190"/>
                  <a:pt x="3315" y="7190"/>
                  <a:pt x="3278" y="7190"/>
                </a:cubicBezTo>
                <a:cubicBezTo>
                  <a:pt x="3224" y="7190"/>
                  <a:pt x="3188" y="7208"/>
                  <a:pt x="3134" y="7208"/>
                </a:cubicBezTo>
                <a:cubicBezTo>
                  <a:pt x="3043" y="7226"/>
                  <a:pt x="2934" y="7263"/>
                  <a:pt x="2844" y="7281"/>
                </a:cubicBezTo>
                <a:cubicBezTo>
                  <a:pt x="2808" y="7299"/>
                  <a:pt x="2789" y="7353"/>
                  <a:pt x="2826" y="7389"/>
                </a:cubicBezTo>
                <a:cubicBezTo>
                  <a:pt x="2844" y="7408"/>
                  <a:pt x="2844" y="7426"/>
                  <a:pt x="2826" y="7444"/>
                </a:cubicBezTo>
                <a:cubicBezTo>
                  <a:pt x="2789" y="7462"/>
                  <a:pt x="2735" y="7480"/>
                  <a:pt x="2699" y="7480"/>
                </a:cubicBezTo>
                <a:cubicBezTo>
                  <a:pt x="2645" y="7498"/>
                  <a:pt x="2626" y="7552"/>
                  <a:pt x="2663" y="7589"/>
                </a:cubicBezTo>
                <a:lnTo>
                  <a:pt x="2663" y="7589"/>
                </a:lnTo>
                <a:lnTo>
                  <a:pt x="2663" y="7589"/>
                </a:lnTo>
                <a:cubicBezTo>
                  <a:pt x="2663" y="7607"/>
                  <a:pt x="2663" y="7607"/>
                  <a:pt x="2645" y="7625"/>
                </a:cubicBezTo>
                <a:cubicBezTo>
                  <a:pt x="2626" y="7643"/>
                  <a:pt x="2590" y="7643"/>
                  <a:pt x="2554" y="7661"/>
                </a:cubicBezTo>
                <a:cubicBezTo>
                  <a:pt x="2500" y="7679"/>
                  <a:pt x="2427" y="7715"/>
                  <a:pt x="2373" y="7752"/>
                </a:cubicBezTo>
                <a:cubicBezTo>
                  <a:pt x="2355" y="7770"/>
                  <a:pt x="2337" y="7788"/>
                  <a:pt x="2301" y="7806"/>
                </a:cubicBezTo>
                <a:cubicBezTo>
                  <a:pt x="2264" y="7824"/>
                  <a:pt x="2246" y="7824"/>
                  <a:pt x="2210" y="7806"/>
                </a:cubicBezTo>
                <a:cubicBezTo>
                  <a:pt x="2174" y="7806"/>
                  <a:pt x="2138" y="7824"/>
                  <a:pt x="2119" y="7860"/>
                </a:cubicBezTo>
                <a:cubicBezTo>
                  <a:pt x="2101" y="7860"/>
                  <a:pt x="2083" y="7878"/>
                  <a:pt x="2065" y="7897"/>
                </a:cubicBezTo>
                <a:lnTo>
                  <a:pt x="1703" y="7806"/>
                </a:lnTo>
                <a:lnTo>
                  <a:pt x="1504" y="7770"/>
                </a:lnTo>
                <a:cubicBezTo>
                  <a:pt x="1449" y="7752"/>
                  <a:pt x="1395" y="7734"/>
                  <a:pt x="1323" y="7734"/>
                </a:cubicBezTo>
                <a:cubicBezTo>
                  <a:pt x="1268" y="7734"/>
                  <a:pt x="1232" y="7770"/>
                  <a:pt x="1214" y="7806"/>
                </a:cubicBezTo>
                <a:cubicBezTo>
                  <a:pt x="1196" y="7824"/>
                  <a:pt x="1196" y="7842"/>
                  <a:pt x="1196" y="7860"/>
                </a:cubicBezTo>
                <a:lnTo>
                  <a:pt x="1105" y="7860"/>
                </a:lnTo>
                <a:lnTo>
                  <a:pt x="725" y="7878"/>
                </a:lnTo>
                <a:cubicBezTo>
                  <a:pt x="508" y="7860"/>
                  <a:pt x="290" y="7897"/>
                  <a:pt x="109" y="7969"/>
                </a:cubicBezTo>
                <a:lnTo>
                  <a:pt x="73" y="7987"/>
                </a:lnTo>
                <a:cubicBezTo>
                  <a:pt x="1" y="8023"/>
                  <a:pt x="19" y="8114"/>
                  <a:pt x="91" y="8114"/>
                </a:cubicBezTo>
                <a:lnTo>
                  <a:pt x="127" y="8114"/>
                </a:lnTo>
                <a:cubicBezTo>
                  <a:pt x="381" y="8150"/>
                  <a:pt x="634" y="8168"/>
                  <a:pt x="888" y="8186"/>
                </a:cubicBezTo>
                <a:cubicBezTo>
                  <a:pt x="942" y="8186"/>
                  <a:pt x="1015" y="8204"/>
                  <a:pt x="1069" y="8222"/>
                </a:cubicBezTo>
                <a:cubicBezTo>
                  <a:pt x="1105" y="8259"/>
                  <a:pt x="1142" y="8277"/>
                  <a:pt x="1196" y="8313"/>
                </a:cubicBezTo>
                <a:cubicBezTo>
                  <a:pt x="1232" y="8349"/>
                  <a:pt x="1286" y="8367"/>
                  <a:pt x="1359" y="8367"/>
                </a:cubicBezTo>
                <a:cubicBezTo>
                  <a:pt x="1413" y="8349"/>
                  <a:pt x="1467" y="8331"/>
                  <a:pt x="1522" y="8313"/>
                </a:cubicBezTo>
                <a:cubicBezTo>
                  <a:pt x="1630" y="8277"/>
                  <a:pt x="1757" y="8295"/>
                  <a:pt x="1866" y="8349"/>
                </a:cubicBezTo>
                <a:cubicBezTo>
                  <a:pt x="1884" y="8349"/>
                  <a:pt x="1884" y="8349"/>
                  <a:pt x="1902" y="8331"/>
                </a:cubicBezTo>
                <a:lnTo>
                  <a:pt x="1938" y="8367"/>
                </a:lnTo>
                <a:cubicBezTo>
                  <a:pt x="1975" y="8385"/>
                  <a:pt x="2011" y="8422"/>
                  <a:pt x="2065" y="8422"/>
                </a:cubicBezTo>
                <a:cubicBezTo>
                  <a:pt x="2101" y="8440"/>
                  <a:pt x="2156" y="8440"/>
                  <a:pt x="2192" y="8458"/>
                </a:cubicBezTo>
                <a:cubicBezTo>
                  <a:pt x="2246" y="8476"/>
                  <a:pt x="2246" y="8530"/>
                  <a:pt x="2264" y="8567"/>
                </a:cubicBezTo>
                <a:cubicBezTo>
                  <a:pt x="2282" y="8603"/>
                  <a:pt x="2319" y="8639"/>
                  <a:pt x="2373" y="8657"/>
                </a:cubicBezTo>
                <a:cubicBezTo>
                  <a:pt x="2409" y="8657"/>
                  <a:pt x="2464" y="8657"/>
                  <a:pt x="2500" y="8675"/>
                </a:cubicBezTo>
                <a:cubicBezTo>
                  <a:pt x="2536" y="8711"/>
                  <a:pt x="2536" y="8730"/>
                  <a:pt x="2554" y="8766"/>
                </a:cubicBezTo>
                <a:cubicBezTo>
                  <a:pt x="2572" y="8802"/>
                  <a:pt x="2590" y="8838"/>
                  <a:pt x="2626" y="8874"/>
                </a:cubicBezTo>
                <a:cubicBezTo>
                  <a:pt x="2645" y="8893"/>
                  <a:pt x="2699" y="8929"/>
                  <a:pt x="2735" y="8929"/>
                </a:cubicBezTo>
                <a:cubicBezTo>
                  <a:pt x="2808" y="8947"/>
                  <a:pt x="2880" y="8929"/>
                  <a:pt x="2952" y="8965"/>
                </a:cubicBezTo>
                <a:cubicBezTo>
                  <a:pt x="2989" y="8965"/>
                  <a:pt x="3007" y="8983"/>
                  <a:pt x="3025" y="9001"/>
                </a:cubicBezTo>
                <a:cubicBezTo>
                  <a:pt x="3025" y="9056"/>
                  <a:pt x="3061" y="9092"/>
                  <a:pt x="3097" y="9110"/>
                </a:cubicBezTo>
                <a:cubicBezTo>
                  <a:pt x="3134" y="9128"/>
                  <a:pt x="3170" y="9146"/>
                  <a:pt x="3224" y="9146"/>
                </a:cubicBezTo>
                <a:cubicBezTo>
                  <a:pt x="3260" y="9146"/>
                  <a:pt x="3297" y="9146"/>
                  <a:pt x="3333" y="9164"/>
                </a:cubicBezTo>
                <a:cubicBezTo>
                  <a:pt x="3351" y="9182"/>
                  <a:pt x="3351" y="9200"/>
                  <a:pt x="3351" y="9219"/>
                </a:cubicBezTo>
                <a:cubicBezTo>
                  <a:pt x="3351" y="9237"/>
                  <a:pt x="3351" y="9255"/>
                  <a:pt x="3369" y="9273"/>
                </a:cubicBezTo>
                <a:cubicBezTo>
                  <a:pt x="3387" y="9327"/>
                  <a:pt x="3405" y="9363"/>
                  <a:pt x="3441" y="9381"/>
                </a:cubicBezTo>
                <a:cubicBezTo>
                  <a:pt x="3460" y="9400"/>
                  <a:pt x="3496" y="9400"/>
                  <a:pt x="3514" y="9400"/>
                </a:cubicBezTo>
                <a:lnTo>
                  <a:pt x="3568" y="9400"/>
                </a:lnTo>
                <a:cubicBezTo>
                  <a:pt x="3568" y="9400"/>
                  <a:pt x="3568" y="9490"/>
                  <a:pt x="3550" y="9508"/>
                </a:cubicBezTo>
                <a:cubicBezTo>
                  <a:pt x="3532" y="9544"/>
                  <a:pt x="3550" y="9563"/>
                  <a:pt x="3586" y="9581"/>
                </a:cubicBezTo>
                <a:lnTo>
                  <a:pt x="3623" y="9581"/>
                </a:lnTo>
                <a:lnTo>
                  <a:pt x="3731" y="9581"/>
                </a:lnTo>
                <a:cubicBezTo>
                  <a:pt x="3731" y="9581"/>
                  <a:pt x="3749" y="9581"/>
                  <a:pt x="3749" y="9581"/>
                </a:cubicBezTo>
                <a:lnTo>
                  <a:pt x="3749" y="9581"/>
                </a:lnTo>
                <a:lnTo>
                  <a:pt x="3822" y="9581"/>
                </a:lnTo>
                <a:cubicBezTo>
                  <a:pt x="3858" y="9599"/>
                  <a:pt x="3894" y="9599"/>
                  <a:pt x="3930" y="9617"/>
                </a:cubicBezTo>
                <a:cubicBezTo>
                  <a:pt x="3985" y="9635"/>
                  <a:pt x="4021" y="9635"/>
                  <a:pt x="4075" y="9599"/>
                </a:cubicBez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93" y="9581"/>
                </a:lnTo>
                <a:cubicBezTo>
                  <a:pt x="4111" y="9599"/>
                  <a:pt x="4111" y="9599"/>
                  <a:pt x="4111" y="9599"/>
                </a:cubicBezTo>
                <a:cubicBezTo>
                  <a:pt x="4111" y="9617"/>
                  <a:pt x="4093" y="9635"/>
                  <a:pt x="4093" y="9653"/>
                </a:cubicBezTo>
                <a:lnTo>
                  <a:pt x="4057" y="9671"/>
                </a:lnTo>
                <a:cubicBezTo>
                  <a:pt x="4003" y="9689"/>
                  <a:pt x="4021" y="9762"/>
                  <a:pt x="4075" y="9780"/>
                </a:cubicBezTo>
                <a:cubicBezTo>
                  <a:pt x="4093" y="9780"/>
                  <a:pt x="4130" y="9798"/>
                  <a:pt x="4148" y="9798"/>
                </a:cubicBezTo>
                <a:cubicBezTo>
                  <a:pt x="4166" y="9816"/>
                  <a:pt x="4184" y="9816"/>
                  <a:pt x="4202" y="9816"/>
                </a:cubicBezTo>
                <a:lnTo>
                  <a:pt x="4220" y="9816"/>
                </a:lnTo>
                <a:cubicBezTo>
                  <a:pt x="4220" y="9852"/>
                  <a:pt x="4256" y="9889"/>
                  <a:pt x="4293" y="9925"/>
                </a:cubicBezTo>
                <a:cubicBezTo>
                  <a:pt x="4311" y="9943"/>
                  <a:pt x="4347" y="9943"/>
                  <a:pt x="4365" y="9961"/>
                </a:cubicBezTo>
                <a:cubicBezTo>
                  <a:pt x="4365" y="9979"/>
                  <a:pt x="4365" y="10015"/>
                  <a:pt x="4365" y="10052"/>
                </a:cubicBezTo>
                <a:cubicBezTo>
                  <a:pt x="4329" y="10196"/>
                  <a:pt x="4419" y="10341"/>
                  <a:pt x="4564" y="10378"/>
                </a:cubicBezTo>
                <a:cubicBezTo>
                  <a:pt x="4673" y="10414"/>
                  <a:pt x="4854" y="10432"/>
                  <a:pt x="4890" y="10577"/>
                </a:cubicBezTo>
                <a:cubicBezTo>
                  <a:pt x="4890" y="10613"/>
                  <a:pt x="4908" y="10649"/>
                  <a:pt x="4926" y="10667"/>
                </a:cubicBezTo>
                <a:cubicBezTo>
                  <a:pt x="4945" y="10703"/>
                  <a:pt x="4981" y="10722"/>
                  <a:pt x="5017" y="10722"/>
                </a:cubicBezTo>
                <a:cubicBezTo>
                  <a:pt x="5035" y="10740"/>
                  <a:pt x="5071" y="10740"/>
                  <a:pt x="5089" y="10758"/>
                </a:cubicBezTo>
                <a:cubicBezTo>
                  <a:pt x="5107" y="10758"/>
                  <a:pt x="5107" y="10812"/>
                  <a:pt x="5107" y="10830"/>
                </a:cubicBezTo>
                <a:cubicBezTo>
                  <a:pt x="5126" y="10903"/>
                  <a:pt x="5198" y="10921"/>
                  <a:pt x="5252" y="10921"/>
                </a:cubicBezTo>
                <a:cubicBezTo>
                  <a:pt x="5289" y="10921"/>
                  <a:pt x="5325" y="10939"/>
                  <a:pt x="5361" y="10957"/>
                </a:cubicBezTo>
                <a:cubicBezTo>
                  <a:pt x="5379" y="10957"/>
                  <a:pt x="5397" y="11011"/>
                  <a:pt x="5361" y="11011"/>
                </a:cubicBezTo>
                <a:cubicBezTo>
                  <a:pt x="5343" y="11029"/>
                  <a:pt x="5343" y="11048"/>
                  <a:pt x="5361" y="11066"/>
                </a:cubicBezTo>
                <a:cubicBezTo>
                  <a:pt x="5361" y="11066"/>
                  <a:pt x="5361" y="11084"/>
                  <a:pt x="5379" y="11084"/>
                </a:cubicBezTo>
                <a:cubicBezTo>
                  <a:pt x="5433" y="11120"/>
                  <a:pt x="5470" y="11192"/>
                  <a:pt x="5506" y="11265"/>
                </a:cubicBezTo>
                <a:cubicBezTo>
                  <a:pt x="5524" y="11319"/>
                  <a:pt x="5542" y="11374"/>
                  <a:pt x="5596" y="11410"/>
                </a:cubicBezTo>
                <a:cubicBezTo>
                  <a:pt x="5542" y="11482"/>
                  <a:pt x="5524" y="11555"/>
                  <a:pt x="5560" y="11645"/>
                </a:cubicBezTo>
                <a:cubicBezTo>
                  <a:pt x="5578" y="11681"/>
                  <a:pt x="5615" y="11718"/>
                  <a:pt x="5669" y="11718"/>
                </a:cubicBezTo>
                <a:lnTo>
                  <a:pt x="5687" y="11718"/>
                </a:lnTo>
                <a:lnTo>
                  <a:pt x="5687" y="11718"/>
                </a:lnTo>
                <a:lnTo>
                  <a:pt x="5687" y="11808"/>
                </a:lnTo>
                <a:cubicBezTo>
                  <a:pt x="5705" y="11917"/>
                  <a:pt x="5705" y="12025"/>
                  <a:pt x="5723" y="12152"/>
                </a:cubicBezTo>
                <a:cubicBezTo>
                  <a:pt x="5741" y="12207"/>
                  <a:pt x="5741" y="12261"/>
                  <a:pt x="5759" y="12315"/>
                </a:cubicBezTo>
                <a:cubicBezTo>
                  <a:pt x="5778" y="12333"/>
                  <a:pt x="5778" y="12370"/>
                  <a:pt x="5778" y="12388"/>
                </a:cubicBezTo>
                <a:cubicBezTo>
                  <a:pt x="5778" y="12424"/>
                  <a:pt x="5759" y="12442"/>
                  <a:pt x="5759" y="12460"/>
                </a:cubicBezTo>
                <a:cubicBezTo>
                  <a:pt x="5759" y="12569"/>
                  <a:pt x="5850" y="12605"/>
                  <a:pt x="5922" y="12605"/>
                </a:cubicBezTo>
                <a:cubicBezTo>
                  <a:pt x="5922" y="12623"/>
                  <a:pt x="5922" y="12641"/>
                  <a:pt x="5922" y="12659"/>
                </a:cubicBezTo>
                <a:cubicBezTo>
                  <a:pt x="5886" y="12696"/>
                  <a:pt x="5868" y="12732"/>
                  <a:pt x="5868" y="12786"/>
                </a:cubicBezTo>
                <a:lnTo>
                  <a:pt x="5868" y="12822"/>
                </a:lnTo>
                <a:cubicBezTo>
                  <a:pt x="5886" y="12822"/>
                  <a:pt x="5886" y="12840"/>
                  <a:pt x="5886" y="12840"/>
                </a:cubicBezTo>
                <a:lnTo>
                  <a:pt x="5886" y="12840"/>
                </a:lnTo>
                <a:cubicBezTo>
                  <a:pt x="5886" y="12859"/>
                  <a:pt x="5868" y="12859"/>
                  <a:pt x="5868" y="12877"/>
                </a:cubicBezTo>
                <a:lnTo>
                  <a:pt x="5759" y="13022"/>
                </a:lnTo>
                <a:cubicBezTo>
                  <a:pt x="5723" y="13058"/>
                  <a:pt x="5759" y="13130"/>
                  <a:pt x="5814" y="13112"/>
                </a:cubicBezTo>
                <a:lnTo>
                  <a:pt x="5868" y="13112"/>
                </a:lnTo>
                <a:cubicBezTo>
                  <a:pt x="5886" y="13112"/>
                  <a:pt x="5904" y="13112"/>
                  <a:pt x="5922" y="13112"/>
                </a:cubicBezTo>
                <a:cubicBezTo>
                  <a:pt x="5959" y="13130"/>
                  <a:pt x="5977" y="13130"/>
                  <a:pt x="5977" y="13166"/>
                </a:cubicBezTo>
                <a:cubicBezTo>
                  <a:pt x="5977" y="13203"/>
                  <a:pt x="5922" y="13239"/>
                  <a:pt x="5886" y="13257"/>
                </a:cubicBezTo>
                <a:cubicBezTo>
                  <a:pt x="5850" y="13311"/>
                  <a:pt x="5832" y="13384"/>
                  <a:pt x="5850" y="13438"/>
                </a:cubicBezTo>
                <a:cubicBezTo>
                  <a:pt x="5814" y="13474"/>
                  <a:pt x="5759" y="13510"/>
                  <a:pt x="5705" y="13547"/>
                </a:cubicBezTo>
                <a:cubicBezTo>
                  <a:pt x="5651" y="13601"/>
                  <a:pt x="5615" y="13655"/>
                  <a:pt x="5596" y="13728"/>
                </a:cubicBezTo>
                <a:cubicBezTo>
                  <a:pt x="5578" y="13800"/>
                  <a:pt x="5596" y="13873"/>
                  <a:pt x="5651" y="13927"/>
                </a:cubicBezTo>
                <a:cubicBezTo>
                  <a:pt x="5651" y="13927"/>
                  <a:pt x="5669" y="13945"/>
                  <a:pt x="5651" y="13963"/>
                </a:cubicBezTo>
                <a:cubicBezTo>
                  <a:pt x="5651" y="13981"/>
                  <a:pt x="5633" y="13999"/>
                  <a:pt x="5615" y="14018"/>
                </a:cubicBezTo>
                <a:lnTo>
                  <a:pt x="5524" y="14126"/>
                </a:lnTo>
                <a:cubicBezTo>
                  <a:pt x="5506" y="14144"/>
                  <a:pt x="5524" y="14181"/>
                  <a:pt x="5542" y="14199"/>
                </a:cubicBezTo>
                <a:lnTo>
                  <a:pt x="5596" y="14217"/>
                </a:lnTo>
                <a:lnTo>
                  <a:pt x="5470" y="14307"/>
                </a:lnTo>
                <a:cubicBezTo>
                  <a:pt x="5397" y="14343"/>
                  <a:pt x="5343" y="14398"/>
                  <a:pt x="5289" y="14452"/>
                </a:cubicBezTo>
                <a:cubicBezTo>
                  <a:pt x="5289" y="14452"/>
                  <a:pt x="5289" y="14470"/>
                  <a:pt x="5289" y="14470"/>
                </a:cubicBezTo>
                <a:cubicBezTo>
                  <a:pt x="5270" y="14488"/>
                  <a:pt x="5252" y="14506"/>
                  <a:pt x="5252" y="14525"/>
                </a:cubicBezTo>
                <a:cubicBezTo>
                  <a:pt x="5234" y="14561"/>
                  <a:pt x="5216" y="14597"/>
                  <a:pt x="5198" y="14615"/>
                </a:cubicBezTo>
                <a:cubicBezTo>
                  <a:pt x="5162" y="14651"/>
                  <a:pt x="5144" y="14688"/>
                  <a:pt x="5144" y="14742"/>
                </a:cubicBezTo>
                <a:cubicBezTo>
                  <a:pt x="5126" y="14760"/>
                  <a:pt x="5126" y="14778"/>
                  <a:pt x="5144" y="14814"/>
                </a:cubicBezTo>
                <a:cubicBezTo>
                  <a:pt x="5144" y="14832"/>
                  <a:pt x="5144" y="14832"/>
                  <a:pt x="5144" y="14869"/>
                </a:cubicBezTo>
                <a:cubicBezTo>
                  <a:pt x="5089" y="14905"/>
                  <a:pt x="5053" y="14941"/>
                  <a:pt x="4999" y="14977"/>
                </a:cubicBezTo>
                <a:cubicBezTo>
                  <a:pt x="4963" y="15014"/>
                  <a:pt x="4981" y="15068"/>
                  <a:pt x="5035" y="15068"/>
                </a:cubicBezTo>
                <a:lnTo>
                  <a:pt x="5053" y="15068"/>
                </a:lnTo>
                <a:lnTo>
                  <a:pt x="5144" y="15068"/>
                </a:lnTo>
                <a:lnTo>
                  <a:pt x="5162" y="15068"/>
                </a:lnTo>
                <a:cubicBezTo>
                  <a:pt x="5162" y="15086"/>
                  <a:pt x="5198" y="15104"/>
                  <a:pt x="5198" y="15068"/>
                </a:cubicBezTo>
                <a:cubicBezTo>
                  <a:pt x="5198" y="15050"/>
                  <a:pt x="5234" y="15050"/>
                  <a:pt x="5234" y="15068"/>
                </a:cubicBezTo>
                <a:lnTo>
                  <a:pt x="5234" y="15122"/>
                </a:lnTo>
                <a:cubicBezTo>
                  <a:pt x="5234" y="15122"/>
                  <a:pt x="5162" y="15177"/>
                  <a:pt x="5126" y="15195"/>
                </a:cubicBezTo>
                <a:lnTo>
                  <a:pt x="5017" y="15249"/>
                </a:lnTo>
                <a:lnTo>
                  <a:pt x="4945" y="15285"/>
                </a:lnTo>
                <a:cubicBezTo>
                  <a:pt x="4945" y="15303"/>
                  <a:pt x="4926" y="15321"/>
                  <a:pt x="4908" y="15321"/>
                </a:cubicBezTo>
                <a:cubicBezTo>
                  <a:pt x="4872" y="15376"/>
                  <a:pt x="4908" y="15430"/>
                  <a:pt x="4963" y="15466"/>
                </a:cubicBezTo>
                <a:cubicBezTo>
                  <a:pt x="4908" y="15521"/>
                  <a:pt x="4854" y="15557"/>
                  <a:pt x="4818" y="15611"/>
                </a:cubicBezTo>
                <a:cubicBezTo>
                  <a:pt x="4800" y="15647"/>
                  <a:pt x="4782" y="15665"/>
                  <a:pt x="4782" y="15702"/>
                </a:cubicBezTo>
                <a:cubicBezTo>
                  <a:pt x="4782" y="15720"/>
                  <a:pt x="4763" y="15738"/>
                  <a:pt x="4763" y="15756"/>
                </a:cubicBezTo>
                <a:cubicBezTo>
                  <a:pt x="4727" y="15774"/>
                  <a:pt x="4709" y="15810"/>
                  <a:pt x="4691" y="15847"/>
                </a:cubicBezTo>
                <a:cubicBezTo>
                  <a:pt x="4619" y="15901"/>
                  <a:pt x="4564" y="15937"/>
                  <a:pt x="4510" y="15991"/>
                </a:cubicBezTo>
                <a:cubicBezTo>
                  <a:pt x="4437" y="16046"/>
                  <a:pt x="4401" y="16118"/>
                  <a:pt x="4365" y="16191"/>
                </a:cubicBezTo>
                <a:cubicBezTo>
                  <a:pt x="4329" y="16209"/>
                  <a:pt x="4274" y="16209"/>
                  <a:pt x="4220" y="16227"/>
                </a:cubicBezTo>
                <a:cubicBezTo>
                  <a:pt x="4166" y="16227"/>
                  <a:pt x="4111" y="16227"/>
                  <a:pt x="4057" y="16245"/>
                </a:cubicBezTo>
                <a:cubicBezTo>
                  <a:pt x="4021" y="16281"/>
                  <a:pt x="3967" y="16299"/>
                  <a:pt x="3930" y="16336"/>
                </a:cubicBezTo>
                <a:lnTo>
                  <a:pt x="3804" y="16444"/>
                </a:lnTo>
                <a:cubicBezTo>
                  <a:pt x="3731" y="16517"/>
                  <a:pt x="3659" y="16607"/>
                  <a:pt x="3586" y="16680"/>
                </a:cubicBezTo>
                <a:cubicBezTo>
                  <a:pt x="3514" y="16752"/>
                  <a:pt x="3441" y="16843"/>
                  <a:pt x="3369" y="16933"/>
                </a:cubicBezTo>
                <a:lnTo>
                  <a:pt x="3351" y="16969"/>
                </a:lnTo>
                <a:cubicBezTo>
                  <a:pt x="3333" y="16987"/>
                  <a:pt x="3333" y="17006"/>
                  <a:pt x="3351" y="17042"/>
                </a:cubicBezTo>
                <a:cubicBezTo>
                  <a:pt x="3369" y="17060"/>
                  <a:pt x="3405" y="17060"/>
                  <a:pt x="3423" y="17060"/>
                </a:cubicBezTo>
                <a:lnTo>
                  <a:pt x="3460" y="17042"/>
                </a:lnTo>
                <a:cubicBezTo>
                  <a:pt x="3641" y="16933"/>
                  <a:pt x="3840" y="16861"/>
                  <a:pt x="4021" y="16770"/>
                </a:cubicBezTo>
                <a:lnTo>
                  <a:pt x="4166" y="16698"/>
                </a:lnTo>
                <a:lnTo>
                  <a:pt x="4256" y="16662"/>
                </a:lnTo>
                <a:cubicBezTo>
                  <a:pt x="4274" y="16662"/>
                  <a:pt x="4311" y="16643"/>
                  <a:pt x="4329" y="16643"/>
                </a:cubicBezTo>
                <a:cubicBezTo>
                  <a:pt x="4383" y="16625"/>
                  <a:pt x="4437" y="16589"/>
                  <a:pt x="4492" y="16571"/>
                </a:cubicBezTo>
                <a:lnTo>
                  <a:pt x="4619" y="16499"/>
                </a:lnTo>
                <a:lnTo>
                  <a:pt x="4854" y="16408"/>
                </a:lnTo>
                <a:lnTo>
                  <a:pt x="4854" y="16408"/>
                </a:lnTo>
                <a:cubicBezTo>
                  <a:pt x="4854" y="16444"/>
                  <a:pt x="4890" y="16480"/>
                  <a:pt x="4926" y="16462"/>
                </a:cubicBezTo>
                <a:cubicBezTo>
                  <a:pt x="5035" y="16408"/>
                  <a:pt x="5144" y="16354"/>
                  <a:pt x="5252" y="16317"/>
                </a:cubicBezTo>
                <a:lnTo>
                  <a:pt x="5234" y="16336"/>
                </a:lnTo>
                <a:cubicBezTo>
                  <a:pt x="5198" y="16354"/>
                  <a:pt x="5198" y="16390"/>
                  <a:pt x="5234" y="16426"/>
                </a:cubicBezTo>
                <a:cubicBezTo>
                  <a:pt x="5270" y="16426"/>
                  <a:pt x="5307" y="16444"/>
                  <a:pt x="5361" y="16444"/>
                </a:cubicBezTo>
                <a:lnTo>
                  <a:pt x="5415" y="16462"/>
                </a:lnTo>
                <a:lnTo>
                  <a:pt x="5415" y="16499"/>
                </a:lnTo>
                <a:cubicBezTo>
                  <a:pt x="5415" y="16535"/>
                  <a:pt x="5433" y="16553"/>
                  <a:pt x="5470" y="16553"/>
                </a:cubicBezTo>
                <a:cubicBezTo>
                  <a:pt x="5524" y="16553"/>
                  <a:pt x="5596" y="16553"/>
                  <a:pt x="5651" y="16535"/>
                </a:cubicBezTo>
                <a:lnTo>
                  <a:pt x="5741" y="16535"/>
                </a:lnTo>
                <a:lnTo>
                  <a:pt x="5759" y="16535"/>
                </a:lnTo>
                <a:cubicBezTo>
                  <a:pt x="5796" y="16535"/>
                  <a:pt x="5832" y="16535"/>
                  <a:pt x="5868" y="16517"/>
                </a:cubicBezTo>
                <a:lnTo>
                  <a:pt x="5977" y="16499"/>
                </a:lnTo>
                <a:lnTo>
                  <a:pt x="6194" y="16426"/>
                </a:lnTo>
                <a:lnTo>
                  <a:pt x="6538" y="16336"/>
                </a:lnTo>
                <a:lnTo>
                  <a:pt x="6502" y="16408"/>
                </a:lnTo>
                <a:lnTo>
                  <a:pt x="6502" y="16426"/>
                </a:lnTo>
                <a:cubicBezTo>
                  <a:pt x="6484" y="16462"/>
                  <a:pt x="6520" y="16499"/>
                  <a:pt x="6556" y="16480"/>
                </a:cubicBezTo>
                <a:lnTo>
                  <a:pt x="6592" y="16480"/>
                </a:lnTo>
                <a:cubicBezTo>
                  <a:pt x="6611" y="16480"/>
                  <a:pt x="6629" y="16480"/>
                  <a:pt x="6647" y="16480"/>
                </a:cubicBezTo>
                <a:cubicBezTo>
                  <a:pt x="6629" y="16535"/>
                  <a:pt x="6665" y="16589"/>
                  <a:pt x="6719" y="16607"/>
                </a:cubicBezTo>
                <a:lnTo>
                  <a:pt x="6683" y="16643"/>
                </a:lnTo>
                <a:cubicBezTo>
                  <a:pt x="6665" y="16662"/>
                  <a:pt x="6647" y="16698"/>
                  <a:pt x="6629" y="16716"/>
                </a:cubicBezTo>
                <a:cubicBezTo>
                  <a:pt x="6611" y="16734"/>
                  <a:pt x="6611" y="16752"/>
                  <a:pt x="6592" y="16770"/>
                </a:cubicBezTo>
                <a:cubicBezTo>
                  <a:pt x="6574" y="16788"/>
                  <a:pt x="6574" y="16806"/>
                  <a:pt x="6556" y="16806"/>
                </a:cubicBezTo>
                <a:lnTo>
                  <a:pt x="6538" y="16843"/>
                </a:lnTo>
                <a:cubicBezTo>
                  <a:pt x="6520" y="16879"/>
                  <a:pt x="6556" y="16915"/>
                  <a:pt x="6592" y="16915"/>
                </a:cubicBezTo>
                <a:cubicBezTo>
                  <a:pt x="6774" y="16879"/>
                  <a:pt x="6973" y="16861"/>
                  <a:pt x="7172" y="16843"/>
                </a:cubicBezTo>
                <a:cubicBezTo>
                  <a:pt x="7371" y="16824"/>
                  <a:pt x="7516" y="16824"/>
                  <a:pt x="7697" y="16824"/>
                </a:cubicBezTo>
                <a:lnTo>
                  <a:pt x="7679" y="16897"/>
                </a:lnTo>
                <a:cubicBezTo>
                  <a:pt x="7661" y="16951"/>
                  <a:pt x="7715" y="16987"/>
                  <a:pt x="7751" y="16969"/>
                </a:cubicBezTo>
                <a:cubicBezTo>
                  <a:pt x="7824" y="16951"/>
                  <a:pt x="7878" y="16969"/>
                  <a:pt x="7933" y="16987"/>
                </a:cubicBezTo>
                <a:cubicBezTo>
                  <a:pt x="8005" y="17024"/>
                  <a:pt x="8077" y="17060"/>
                  <a:pt x="8150" y="17078"/>
                </a:cubicBezTo>
                <a:cubicBezTo>
                  <a:pt x="8186" y="17096"/>
                  <a:pt x="8222" y="17096"/>
                  <a:pt x="8259" y="17096"/>
                </a:cubicBezTo>
                <a:cubicBezTo>
                  <a:pt x="8313" y="17096"/>
                  <a:pt x="8349" y="17078"/>
                  <a:pt x="8385" y="17060"/>
                </a:cubicBezTo>
                <a:cubicBezTo>
                  <a:pt x="8403" y="17060"/>
                  <a:pt x="8422" y="17042"/>
                  <a:pt x="8422" y="17060"/>
                </a:cubicBezTo>
                <a:cubicBezTo>
                  <a:pt x="8440" y="17078"/>
                  <a:pt x="8458" y="17096"/>
                  <a:pt x="8458" y="17096"/>
                </a:cubicBezTo>
                <a:cubicBezTo>
                  <a:pt x="8494" y="17132"/>
                  <a:pt x="8548" y="17132"/>
                  <a:pt x="8585" y="17114"/>
                </a:cubicBezTo>
                <a:cubicBezTo>
                  <a:pt x="8639" y="17096"/>
                  <a:pt x="8693" y="17060"/>
                  <a:pt x="8748" y="17006"/>
                </a:cubicBezTo>
                <a:lnTo>
                  <a:pt x="8820" y="16969"/>
                </a:lnTo>
                <a:lnTo>
                  <a:pt x="8838" y="16951"/>
                </a:lnTo>
                <a:cubicBezTo>
                  <a:pt x="8838" y="16987"/>
                  <a:pt x="8892" y="17024"/>
                  <a:pt x="8929" y="17006"/>
                </a:cubicBezTo>
                <a:lnTo>
                  <a:pt x="8929" y="17006"/>
                </a:lnTo>
                <a:cubicBezTo>
                  <a:pt x="9001" y="16969"/>
                  <a:pt x="9092" y="16933"/>
                  <a:pt x="9182" y="16915"/>
                </a:cubicBezTo>
                <a:cubicBezTo>
                  <a:pt x="9146" y="17024"/>
                  <a:pt x="9128" y="17150"/>
                  <a:pt x="9128" y="17277"/>
                </a:cubicBezTo>
                <a:cubicBezTo>
                  <a:pt x="9110" y="17332"/>
                  <a:pt x="9164" y="17368"/>
                  <a:pt x="9218" y="17332"/>
                </a:cubicBezTo>
                <a:cubicBezTo>
                  <a:pt x="9273" y="17277"/>
                  <a:pt x="9345" y="17259"/>
                  <a:pt x="9418" y="17259"/>
                </a:cubicBezTo>
                <a:cubicBezTo>
                  <a:pt x="9472" y="17259"/>
                  <a:pt x="9544" y="17332"/>
                  <a:pt x="9508" y="17386"/>
                </a:cubicBezTo>
                <a:cubicBezTo>
                  <a:pt x="9508" y="17404"/>
                  <a:pt x="9526" y="17440"/>
                  <a:pt x="9544" y="17422"/>
                </a:cubicBezTo>
                <a:lnTo>
                  <a:pt x="9581" y="17422"/>
                </a:lnTo>
                <a:lnTo>
                  <a:pt x="9653" y="17422"/>
                </a:lnTo>
                <a:lnTo>
                  <a:pt x="9653" y="17531"/>
                </a:lnTo>
                <a:lnTo>
                  <a:pt x="9653" y="17549"/>
                </a:lnTo>
                <a:cubicBezTo>
                  <a:pt x="9653" y="17585"/>
                  <a:pt x="9707" y="17585"/>
                  <a:pt x="9725" y="17567"/>
                </a:cubicBezTo>
                <a:lnTo>
                  <a:pt x="9725" y="17549"/>
                </a:lnTo>
                <a:cubicBezTo>
                  <a:pt x="9762" y="17476"/>
                  <a:pt x="9816" y="17422"/>
                  <a:pt x="9888" y="17386"/>
                </a:cubicBezTo>
                <a:cubicBezTo>
                  <a:pt x="9943" y="17350"/>
                  <a:pt x="10015" y="17386"/>
                  <a:pt x="10033" y="17440"/>
                </a:cubicBezTo>
                <a:cubicBezTo>
                  <a:pt x="10051" y="17476"/>
                  <a:pt x="10069" y="17476"/>
                  <a:pt x="10106" y="17476"/>
                </a:cubicBezTo>
                <a:cubicBezTo>
                  <a:pt x="10124" y="17476"/>
                  <a:pt x="10142" y="17495"/>
                  <a:pt x="10160" y="17513"/>
                </a:cubicBezTo>
                <a:cubicBezTo>
                  <a:pt x="10160" y="17549"/>
                  <a:pt x="10160" y="17603"/>
                  <a:pt x="10142" y="17639"/>
                </a:cubicBezTo>
                <a:cubicBezTo>
                  <a:pt x="10142" y="17676"/>
                  <a:pt x="10160" y="17730"/>
                  <a:pt x="10214" y="17712"/>
                </a:cubicBezTo>
                <a:cubicBezTo>
                  <a:pt x="10251" y="17694"/>
                  <a:pt x="10287" y="17694"/>
                  <a:pt x="10323" y="17730"/>
                </a:cubicBezTo>
                <a:cubicBezTo>
                  <a:pt x="10359" y="17748"/>
                  <a:pt x="10377" y="17784"/>
                  <a:pt x="10377" y="17821"/>
                </a:cubicBezTo>
                <a:cubicBezTo>
                  <a:pt x="10377" y="17857"/>
                  <a:pt x="10432" y="17875"/>
                  <a:pt x="10450" y="17857"/>
                </a:cubicBezTo>
                <a:lnTo>
                  <a:pt x="10486" y="17839"/>
                </a:lnTo>
                <a:lnTo>
                  <a:pt x="10540" y="17821"/>
                </a:lnTo>
                <a:cubicBezTo>
                  <a:pt x="10558" y="17857"/>
                  <a:pt x="10577" y="17893"/>
                  <a:pt x="10595" y="17929"/>
                </a:cubicBezTo>
                <a:cubicBezTo>
                  <a:pt x="10595" y="17947"/>
                  <a:pt x="10613" y="17947"/>
                  <a:pt x="10631" y="17947"/>
                </a:cubicBezTo>
                <a:cubicBezTo>
                  <a:pt x="10649" y="17984"/>
                  <a:pt x="10685" y="18002"/>
                  <a:pt x="10721" y="18020"/>
                </a:cubicBezTo>
                <a:cubicBezTo>
                  <a:pt x="10758" y="18038"/>
                  <a:pt x="10812" y="18038"/>
                  <a:pt x="10866" y="18020"/>
                </a:cubicBezTo>
                <a:lnTo>
                  <a:pt x="10903" y="18020"/>
                </a:lnTo>
                <a:cubicBezTo>
                  <a:pt x="10921" y="18038"/>
                  <a:pt x="10921" y="18056"/>
                  <a:pt x="10903" y="18074"/>
                </a:cubicBezTo>
                <a:cubicBezTo>
                  <a:pt x="10921" y="18110"/>
                  <a:pt x="10939" y="18165"/>
                  <a:pt x="10975" y="18165"/>
                </a:cubicBezTo>
                <a:lnTo>
                  <a:pt x="11029" y="18165"/>
                </a:lnTo>
                <a:lnTo>
                  <a:pt x="11029" y="18165"/>
                </a:lnTo>
                <a:lnTo>
                  <a:pt x="11029" y="18183"/>
                </a:lnTo>
                <a:cubicBezTo>
                  <a:pt x="11029" y="18255"/>
                  <a:pt x="10993" y="18346"/>
                  <a:pt x="11084" y="18382"/>
                </a:cubicBezTo>
                <a:cubicBezTo>
                  <a:pt x="11102" y="18400"/>
                  <a:pt x="11102" y="18400"/>
                  <a:pt x="11120" y="18382"/>
                </a:cubicBezTo>
                <a:cubicBezTo>
                  <a:pt x="11283" y="18255"/>
                  <a:pt x="11428" y="18110"/>
                  <a:pt x="11573" y="17965"/>
                </a:cubicBezTo>
                <a:cubicBezTo>
                  <a:pt x="11645" y="17893"/>
                  <a:pt x="11717" y="17821"/>
                  <a:pt x="11772" y="17748"/>
                </a:cubicBezTo>
                <a:cubicBezTo>
                  <a:pt x="11826" y="17694"/>
                  <a:pt x="11880" y="17621"/>
                  <a:pt x="11917" y="17549"/>
                </a:cubicBezTo>
                <a:cubicBezTo>
                  <a:pt x="11917" y="17639"/>
                  <a:pt x="11880" y="17694"/>
                  <a:pt x="11844" y="17766"/>
                </a:cubicBezTo>
                <a:lnTo>
                  <a:pt x="11717" y="18038"/>
                </a:lnTo>
                <a:cubicBezTo>
                  <a:pt x="11681" y="18074"/>
                  <a:pt x="11663" y="18128"/>
                  <a:pt x="11645" y="18165"/>
                </a:cubicBezTo>
                <a:cubicBezTo>
                  <a:pt x="11609" y="18219"/>
                  <a:pt x="11591" y="18255"/>
                  <a:pt x="11573" y="18291"/>
                </a:cubicBezTo>
                <a:cubicBezTo>
                  <a:pt x="11554" y="18328"/>
                  <a:pt x="11554" y="18346"/>
                  <a:pt x="11573" y="18364"/>
                </a:cubicBezTo>
                <a:cubicBezTo>
                  <a:pt x="11500" y="18454"/>
                  <a:pt x="11410" y="18563"/>
                  <a:pt x="11446" y="18690"/>
                </a:cubicBezTo>
                <a:cubicBezTo>
                  <a:pt x="11464" y="18762"/>
                  <a:pt x="11536" y="18817"/>
                  <a:pt x="11609" y="18817"/>
                </a:cubicBezTo>
                <a:cubicBezTo>
                  <a:pt x="11609" y="18871"/>
                  <a:pt x="11627" y="18925"/>
                  <a:pt x="11645" y="18961"/>
                </a:cubicBezTo>
                <a:cubicBezTo>
                  <a:pt x="11699" y="18998"/>
                  <a:pt x="11754" y="19034"/>
                  <a:pt x="11808" y="19016"/>
                </a:cubicBezTo>
                <a:cubicBezTo>
                  <a:pt x="11844" y="19016"/>
                  <a:pt x="11880" y="19088"/>
                  <a:pt x="11899" y="19161"/>
                </a:cubicBezTo>
                <a:cubicBezTo>
                  <a:pt x="11917" y="19215"/>
                  <a:pt x="11899" y="19324"/>
                  <a:pt x="11899" y="19396"/>
                </a:cubicBezTo>
                <a:cubicBezTo>
                  <a:pt x="11899" y="19432"/>
                  <a:pt x="11935" y="19450"/>
                  <a:pt x="11971" y="19450"/>
                </a:cubicBezTo>
                <a:cubicBezTo>
                  <a:pt x="12007" y="19450"/>
                  <a:pt x="12043" y="19450"/>
                  <a:pt x="12062" y="19450"/>
                </a:cubicBezTo>
                <a:cubicBezTo>
                  <a:pt x="12098" y="19450"/>
                  <a:pt x="12098" y="19468"/>
                  <a:pt x="12098" y="19505"/>
                </a:cubicBezTo>
                <a:cubicBezTo>
                  <a:pt x="12098" y="19541"/>
                  <a:pt x="12098" y="19595"/>
                  <a:pt x="12098" y="19650"/>
                </a:cubicBezTo>
                <a:cubicBezTo>
                  <a:pt x="12098" y="19704"/>
                  <a:pt x="12098" y="19758"/>
                  <a:pt x="12116" y="19813"/>
                </a:cubicBezTo>
                <a:cubicBezTo>
                  <a:pt x="12116" y="19831"/>
                  <a:pt x="12152" y="19849"/>
                  <a:pt x="12170" y="19849"/>
                </a:cubicBezTo>
                <a:cubicBezTo>
                  <a:pt x="12279" y="19813"/>
                  <a:pt x="12279" y="19994"/>
                  <a:pt x="12279" y="20066"/>
                </a:cubicBezTo>
                <a:cubicBezTo>
                  <a:pt x="12279" y="20120"/>
                  <a:pt x="12279" y="20157"/>
                  <a:pt x="12315" y="20211"/>
                </a:cubicBezTo>
                <a:cubicBezTo>
                  <a:pt x="12351" y="20247"/>
                  <a:pt x="12388" y="20247"/>
                  <a:pt x="12424" y="20265"/>
                </a:cubicBezTo>
                <a:cubicBezTo>
                  <a:pt x="12460" y="20283"/>
                  <a:pt x="12496" y="20374"/>
                  <a:pt x="12496" y="20428"/>
                </a:cubicBezTo>
                <a:cubicBezTo>
                  <a:pt x="12478" y="20519"/>
                  <a:pt x="12478" y="20591"/>
                  <a:pt x="12496" y="20664"/>
                </a:cubicBezTo>
                <a:cubicBezTo>
                  <a:pt x="12496" y="20736"/>
                  <a:pt x="12551" y="20809"/>
                  <a:pt x="12623" y="20845"/>
                </a:cubicBezTo>
                <a:cubicBezTo>
                  <a:pt x="12623" y="20917"/>
                  <a:pt x="12641" y="20990"/>
                  <a:pt x="12641" y="21062"/>
                </a:cubicBezTo>
                <a:cubicBezTo>
                  <a:pt x="12641" y="21116"/>
                  <a:pt x="12641" y="21153"/>
                  <a:pt x="12641" y="21189"/>
                </a:cubicBezTo>
                <a:cubicBezTo>
                  <a:pt x="12623" y="21243"/>
                  <a:pt x="12623" y="21279"/>
                  <a:pt x="12641" y="21334"/>
                </a:cubicBezTo>
                <a:cubicBezTo>
                  <a:pt x="12641" y="21352"/>
                  <a:pt x="12677" y="21388"/>
                  <a:pt x="12695" y="21370"/>
                </a:cubicBezTo>
                <a:cubicBezTo>
                  <a:pt x="12713" y="21370"/>
                  <a:pt x="12713" y="21370"/>
                  <a:pt x="12713" y="21370"/>
                </a:cubicBezTo>
                <a:cubicBezTo>
                  <a:pt x="12750" y="21370"/>
                  <a:pt x="12750" y="21424"/>
                  <a:pt x="12750" y="21442"/>
                </a:cubicBezTo>
                <a:cubicBezTo>
                  <a:pt x="12750" y="21479"/>
                  <a:pt x="12750" y="21533"/>
                  <a:pt x="12732" y="21569"/>
                </a:cubicBezTo>
                <a:cubicBezTo>
                  <a:pt x="12732" y="21624"/>
                  <a:pt x="12750" y="21660"/>
                  <a:pt x="12786" y="21696"/>
                </a:cubicBezTo>
                <a:cubicBezTo>
                  <a:pt x="12822" y="21714"/>
                  <a:pt x="12840" y="21750"/>
                  <a:pt x="12840" y="21805"/>
                </a:cubicBezTo>
                <a:cubicBezTo>
                  <a:pt x="12840" y="21841"/>
                  <a:pt x="12840" y="21877"/>
                  <a:pt x="12840" y="21931"/>
                </a:cubicBezTo>
                <a:cubicBezTo>
                  <a:pt x="12840" y="21986"/>
                  <a:pt x="12840" y="22040"/>
                  <a:pt x="12840" y="22094"/>
                </a:cubicBezTo>
                <a:cubicBezTo>
                  <a:pt x="12858" y="22203"/>
                  <a:pt x="12895" y="22312"/>
                  <a:pt x="12931" y="22420"/>
                </a:cubicBezTo>
                <a:cubicBezTo>
                  <a:pt x="12931" y="22475"/>
                  <a:pt x="12967" y="22511"/>
                  <a:pt x="13021" y="22547"/>
                </a:cubicBezTo>
                <a:cubicBezTo>
                  <a:pt x="13039" y="22547"/>
                  <a:pt x="13076" y="22547"/>
                  <a:pt x="13094" y="22547"/>
                </a:cubicBezTo>
                <a:cubicBezTo>
                  <a:pt x="13094" y="22583"/>
                  <a:pt x="13094" y="22638"/>
                  <a:pt x="13112" y="22692"/>
                </a:cubicBezTo>
                <a:lnTo>
                  <a:pt x="13112" y="22746"/>
                </a:lnTo>
                <a:cubicBezTo>
                  <a:pt x="13112" y="22746"/>
                  <a:pt x="13094" y="22764"/>
                  <a:pt x="13094" y="22783"/>
                </a:cubicBezTo>
                <a:cubicBezTo>
                  <a:pt x="13094" y="22837"/>
                  <a:pt x="13094" y="22909"/>
                  <a:pt x="13112" y="22982"/>
                </a:cubicBezTo>
                <a:cubicBezTo>
                  <a:pt x="13112" y="23018"/>
                  <a:pt x="13130" y="23072"/>
                  <a:pt x="13166" y="23127"/>
                </a:cubicBezTo>
                <a:cubicBezTo>
                  <a:pt x="13202" y="23145"/>
                  <a:pt x="13257" y="23145"/>
                  <a:pt x="13293" y="23127"/>
                </a:cubicBezTo>
                <a:cubicBezTo>
                  <a:pt x="13293" y="23127"/>
                  <a:pt x="13293" y="23145"/>
                  <a:pt x="13293" y="23145"/>
                </a:cubicBezTo>
                <a:cubicBezTo>
                  <a:pt x="13329" y="23199"/>
                  <a:pt x="13384" y="23199"/>
                  <a:pt x="13402" y="23145"/>
                </a:cubicBezTo>
                <a:lnTo>
                  <a:pt x="13420" y="23108"/>
                </a:lnTo>
                <a:cubicBezTo>
                  <a:pt x="13474" y="23000"/>
                  <a:pt x="13528" y="22873"/>
                  <a:pt x="13601" y="22764"/>
                </a:cubicBezTo>
                <a:cubicBezTo>
                  <a:pt x="13655" y="22638"/>
                  <a:pt x="13691" y="22565"/>
                  <a:pt x="13746" y="22475"/>
                </a:cubicBezTo>
                <a:cubicBezTo>
                  <a:pt x="13746" y="22547"/>
                  <a:pt x="13746" y="22638"/>
                  <a:pt x="13746" y="22710"/>
                </a:cubicBezTo>
                <a:lnTo>
                  <a:pt x="13710" y="23145"/>
                </a:lnTo>
                <a:cubicBezTo>
                  <a:pt x="13673" y="23416"/>
                  <a:pt x="13673" y="23688"/>
                  <a:pt x="13655" y="23960"/>
                </a:cubicBezTo>
                <a:cubicBezTo>
                  <a:pt x="13655" y="24014"/>
                  <a:pt x="13655" y="24068"/>
                  <a:pt x="13655" y="24123"/>
                </a:cubicBezTo>
                <a:cubicBezTo>
                  <a:pt x="13655" y="24177"/>
                  <a:pt x="13691" y="24231"/>
                  <a:pt x="13746" y="24249"/>
                </a:cubicBezTo>
                <a:cubicBezTo>
                  <a:pt x="13782" y="24267"/>
                  <a:pt x="13800" y="24286"/>
                  <a:pt x="13836" y="24286"/>
                </a:cubicBezTo>
                <a:lnTo>
                  <a:pt x="13836" y="24286"/>
                </a:lnTo>
                <a:lnTo>
                  <a:pt x="13836" y="24304"/>
                </a:lnTo>
                <a:cubicBezTo>
                  <a:pt x="13836" y="24340"/>
                  <a:pt x="13836" y="24394"/>
                  <a:pt x="13854" y="24430"/>
                </a:cubicBezTo>
                <a:cubicBezTo>
                  <a:pt x="13909" y="24503"/>
                  <a:pt x="13999" y="24521"/>
                  <a:pt x="14090" y="24557"/>
                </a:cubicBezTo>
                <a:cubicBezTo>
                  <a:pt x="14126" y="24557"/>
                  <a:pt x="14162" y="24575"/>
                  <a:pt x="14180" y="24612"/>
                </a:cubicBezTo>
                <a:cubicBezTo>
                  <a:pt x="14198" y="24648"/>
                  <a:pt x="14217" y="24702"/>
                  <a:pt x="14253" y="24738"/>
                </a:cubicBezTo>
                <a:cubicBezTo>
                  <a:pt x="14289" y="24775"/>
                  <a:pt x="14343" y="24793"/>
                  <a:pt x="14398" y="24793"/>
                </a:cubicBezTo>
                <a:cubicBezTo>
                  <a:pt x="14416" y="24793"/>
                  <a:pt x="14434" y="24811"/>
                  <a:pt x="14434" y="24829"/>
                </a:cubicBezTo>
                <a:cubicBezTo>
                  <a:pt x="14434" y="24847"/>
                  <a:pt x="14434" y="24883"/>
                  <a:pt x="14452" y="24901"/>
                </a:cubicBezTo>
                <a:cubicBezTo>
                  <a:pt x="14470" y="24974"/>
                  <a:pt x="14524" y="25010"/>
                  <a:pt x="14597" y="24992"/>
                </a:cubicBezTo>
                <a:cubicBezTo>
                  <a:pt x="14615" y="24992"/>
                  <a:pt x="14633" y="24974"/>
                  <a:pt x="14651" y="24956"/>
                </a:cubicBezTo>
                <a:cubicBezTo>
                  <a:pt x="14687" y="25064"/>
                  <a:pt x="14742" y="25173"/>
                  <a:pt x="14796" y="25264"/>
                </a:cubicBezTo>
                <a:cubicBezTo>
                  <a:pt x="14832" y="25300"/>
                  <a:pt x="14869" y="25282"/>
                  <a:pt x="14887" y="25245"/>
                </a:cubicBezTo>
                <a:cubicBezTo>
                  <a:pt x="14923" y="25191"/>
                  <a:pt x="14941" y="25137"/>
                  <a:pt x="14959" y="25064"/>
                </a:cubicBezTo>
                <a:cubicBezTo>
                  <a:pt x="14977" y="25010"/>
                  <a:pt x="14995" y="24938"/>
                  <a:pt x="15013" y="24883"/>
                </a:cubicBezTo>
                <a:cubicBezTo>
                  <a:pt x="15032" y="24775"/>
                  <a:pt x="15032" y="24684"/>
                  <a:pt x="15013" y="24575"/>
                </a:cubicBezTo>
                <a:cubicBezTo>
                  <a:pt x="15068" y="24756"/>
                  <a:pt x="15122" y="24919"/>
                  <a:pt x="15140" y="25101"/>
                </a:cubicBezTo>
                <a:cubicBezTo>
                  <a:pt x="15140" y="25191"/>
                  <a:pt x="15158" y="25282"/>
                  <a:pt x="15194" y="25372"/>
                </a:cubicBezTo>
                <a:cubicBezTo>
                  <a:pt x="15194" y="25426"/>
                  <a:pt x="15231" y="25463"/>
                  <a:pt x="15267" y="25481"/>
                </a:cubicBezTo>
                <a:cubicBezTo>
                  <a:pt x="15285" y="25481"/>
                  <a:pt x="15285" y="25481"/>
                  <a:pt x="15303" y="25499"/>
                </a:cubicBezTo>
                <a:lnTo>
                  <a:pt x="15231" y="25589"/>
                </a:lnTo>
                <a:cubicBezTo>
                  <a:pt x="15158" y="25680"/>
                  <a:pt x="15104" y="25789"/>
                  <a:pt x="15104" y="25897"/>
                </a:cubicBezTo>
                <a:cubicBezTo>
                  <a:pt x="15104" y="25952"/>
                  <a:pt x="15104" y="26006"/>
                  <a:pt x="15104" y="26060"/>
                </a:cubicBezTo>
                <a:lnTo>
                  <a:pt x="15122" y="26133"/>
                </a:lnTo>
                <a:cubicBezTo>
                  <a:pt x="15122" y="26169"/>
                  <a:pt x="15140" y="26187"/>
                  <a:pt x="15140" y="26223"/>
                </a:cubicBezTo>
                <a:cubicBezTo>
                  <a:pt x="15140" y="26332"/>
                  <a:pt x="15122" y="26459"/>
                  <a:pt x="15068" y="26549"/>
                </a:cubicBezTo>
                <a:cubicBezTo>
                  <a:pt x="15050" y="26658"/>
                  <a:pt x="15032" y="26767"/>
                  <a:pt x="15032" y="26875"/>
                </a:cubicBezTo>
                <a:cubicBezTo>
                  <a:pt x="15013" y="27111"/>
                  <a:pt x="15068" y="27328"/>
                  <a:pt x="15158" y="27509"/>
                </a:cubicBezTo>
                <a:cubicBezTo>
                  <a:pt x="15267" y="27708"/>
                  <a:pt x="15394" y="27871"/>
                  <a:pt x="15575" y="27998"/>
                </a:cubicBezTo>
                <a:cubicBezTo>
                  <a:pt x="15303" y="28306"/>
                  <a:pt x="15158" y="28686"/>
                  <a:pt x="15176" y="29103"/>
                </a:cubicBezTo>
                <a:cubicBezTo>
                  <a:pt x="15176" y="29320"/>
                  <a:pt x="15194" y="29537"/>
                  <a:pt x="15267" y="29755"/>
                </a:cubicBezTo>
                <a:cubicBezTo>
                  <a:pt x="15285" y="29791"/>
                  <a:pt x="15285" y="29845"/>
                  <a:pt x="15303" y="29900"/>
                </a:cubicBezTo>
                <a:cubicBezTo>
                  <a:pt x="15303" y="29954"/>
                  <a:pt x="15321" y="30008"/>
                  <a:pt x="15321" y="30063"/>
                </a:cubicBezTo>
                <a:cubicBezTo>
                  <a:pt x="15321" y="30171"/>
                  <a:pt x="15267" y="30262"/>
                  <a:pt x="15213" y="30334"/>
                </a:cubicBezTo>
                <a:cubicBezTo>
                  <a:pt x="15140" y="30425"/>
                  <a:pt x="15050" y="30479"/>
                  <a:pt x="14977" y="30570"/>
                </a:cubicBezTo>
                <a:cubicBezTo>
                  <a:pt x="14941" y="30624"/>
                  <a:pt x="14923" y="30678"/>
                  <a:pt x="14905" y="30733"/>
                </a:cubicBezTo>
                <a:cubicBezTo>
                  <a:pt x="14905" y="30751"/>
                  <a:pt x="14905" y="30787"/>
                  <a:pt x="14905" y="30805"/>
                </a:cubicBezTo>
                <a:cubicBezTo>
                  <a:pt x="14887" y="30877"/>
                  <a:pt x="14869" y="30932"/>
                  <a:pt x="14832" y="30986"/>
                </a:cubicBezTo>
                <a:lnTo>
                  <a:pt x="14742" y="31276"/>
                </a:lnTo>
                <a:cubicBezTo>
                  <a:pt x="14687" y="31457"/>
                  <a:pt x="14615" y="31656"/>
                  <a:pt x="14561" y="31855"/>
                </a:cubicBezTo>
                <a:cubicBezTo>
                  <a:pt x="14506" y="32055"/>
                  <a:pt x="14452" y="32236"/>
                  <a:pt x="14380" y="32435"/>
                </a:cubicBezTo>
                <a:cubicBezTo>
                  <a:pt x="14361" y="32525"/>
                  <a:pt x="14325" y="32616"/>
                  <a:pt x="14289" y="32707"/>
                </a:cubicBezTo>
                <a:cubicBezTo>
                  <a:pt x="14253" y="32797"/>
                  <a:pt x="14217" y="32888"/>
                  <a:pt x="14198" y="32996"/>
                </a:cubicBezTo>
                <a:cubicBezTo>
                  <a:pt x="14180" y="33087"/>
                  <a:pt x="14162" y="33195"/>
                  <a:pt x="14144" y="33304"/>
                </a:cubicBezTo>
                <a:cubicBezTo>
                  <a:pt x="14126" y="33340"/>
                  <a:pt x="14108" y="33377"/>
                  <a:pt x="14090" y="33395"/>
                </a:cubicBezTo>
                <a:cubicBezTo>
                  <a:pt x="14072" y="33431"/>
                  <a:pt x="14035" y="33449"/>
                  <a:pt x="13999" y="33467"/>
                </a:cubicBezTo>
                <a:cubicBezTo>
                  <a:pt x="13981" y="33467"/>
                  <a:pt x="13981" y="33485"/>
                  <a:pt x="13999" y="33503"/>
                </a:cubicBezTo>
                <a:lnTo>
                  <a:pt x="13981" y="33503"/>
                </a:lnTo>
                <a:cubicBezTo>
                  <a:pt x="13927" y="33467"/>
                  <a:pt x="13963" y="33377"/>
                  <a:pt x="13963" y="33322"/>
                </a:cubicBezTo>
                <a:cubicBezTo>
                  <a:pt x="13963" y="33286"/>
                  <a:pt x="13927" y="33268"/>
                  <a:pt x="13909" y="33304"/>
                </a:cubicBezTo>
                <a:cubicBezTo>
                  <a:pt x="13836" y="33377"/>
                  <a:pt x="13836" y="33503"/>
                  <a:pt x="13909" y="33576"/>
                </a:cubicBezTo>
                <a:cubicBezTo>
                  <a:pt x="13872" y="33630"/>
                  <a:pt x="13872" y="33666"/>
                  <a:pt x="13854" y="33721"/>
                </a:cubicBezTo>
                <a:cubicBezTo>
                  <a:pt x="13818" y="33847"/>
                  <a:pt x="13836" y="33956"/>
                  <a:pt x="13891" y="34065"/>
                </a:cubicBezTo>
                <a:cubicBezTo>
                  <a:pt x="13909" y="34137"/>
                  <a:pt x="13963" y="34173"/>
                  <a:pt x="14017" y="34210"/>
                </a:cubicBezTo>
                <a:cubicBezTo>
                  <a:pt x="14072" y="34246"/>
                  <a:pt x="14144" y="34228"/>
                  <a:pt x="14198" y="34191"/>
                </a:cubicBezTo>
                <a:cubicBezTo>
                  <a:pt x="14235" y="34155"/>
                  <a:pt x="14271" y="34119"/>
                  <a:pt x="14307" y="34083"/>
                </a:cubicBezTo>
                <a:cubicBezTo>
                  <a:pt x="14361" y="34029"/>
                  <a:pt x="14416" y="33974"/>
                  <a:pt x="14452" y="33920"/>
                </a:cubicBezTo>
                <a:cubicBezTo>
                  <a:pt x="14470" y="33866"/>
                  <a:pt x="14506" y="33811"/>
                  <a:pt x="14543" y="33757"/>
                </a:cubicBezTo>
                <a:lnTo>
                  <a:pt x="14543" y="33775"/>
                </a:lnTo>
                <a:cubicBezTo>
                  <a:pt x="14524" y="33866"/>
                  <a:pt x="14506" y="33956"/>
                  <a:pt x="14488" y="34029"/>
                </a:cubicBezTo>
                <a:cubicBezTo>
                  <a:pt x="14452" y="34101"/>
                  <a:pt x="14361" y="34137"/>
                  <a:pt x="14307" y="34191"/>
                </a:cubicBezTo>
                <a:cubicBezTo>
                  <a:pt x="14253" y="34246"/>
                  <a:pt x="14253" y="34318"/>
                  <a:pt x="14271" y="34373"/>
                </a:cubicBezTo>
                <a:cubicBezTo>
                  <a:pt x="14253" y="34373"/>
                  <a:pt x="14217" y="34373"/>
                  <a:pt x="14198" y="34354"/>
                </a:cubicBezTo>
                <a:cubicBezTo>
                  <a:pt x="14180" y="34336"/>
                  <a:pt x="14162" y="34336"/>
                  <a:pt x="14144" y="34354"/>
                </a:cubicBezTo>
                <a:cubicBezTo>
                  <a:pt x="14108" y="34391"/>
                  <a:pt x="14162" y="34445"/>
                  <a:pt x="14198" y="34463"/>
                </a:cubicBezTo>
                <a:cubicBezTo>
                  <a:pt x="14235" y="34481"/>
                  <a:pt x="14289" y="34499"/>
                  <a:pt x="14325" y="34499"/>
                </a:cubicBezTo>
                <a:lnTo>
                  <a:pt x="14361" y="34499"/>
                </a:lnTo>
                <a:cubicBezTo>
                  <a:pt x="14416" y="34536"/>
                  <a:pt x="14470" y="34554"/>
                  <a:pt x="14524" y="34572"/>
                </a:cubicBezTo>
                <a:cubicBezTo>
                  <a:pt x="14561" y="34572"/>
                  <a:pt x="14615" y="34572"/>
                  <a:pt x="14669" y="34572"/>
                </a:cubicBezTo>
                <a:cubicBezTo>
                  <a:pt x="14706" y="34554"/>
                  <a:pt x="14742" y="34517"/>
                  <a:pt x="14778" y="34481"/>
                </a:cubicBezTo>
                <a:cubicBezTo>
                  <a:pt x="14905" y="34318"/>
                  <a:pt x="14995" y="34155"/>
                  <a:pt x="15050" y="33974"/>
                </a:cubicBezTo>
                <a:cubicBezTo>
                  <a:pt x="15050" y="33920"/>
                  <a:pt x="15068" y="33884"/>
                  <a:pt x="15086" y="33829"/>
                </a:cubicBezTo>
                <a:cubicBezTo>
                  <a:pt x="15122" y="33793"/>
                  <a:pt x="15140" y="33811"/>
                  <a:pt x="15158" y="33847"/>
                </a:cubicBezTo>
                <a:cubicBezTo>
                  <a:pt x="15176" y="33902"/>
                  <a:pt x="15194" y="33956"/>
                  <a:pt x="15194" y="34010"/>
                </a:cubicBezTo>
                <a:lnTo>
                  <a:pt x="15194" y="34101"/>
                </a:lnTo>
                <a:cubicBezTo>
                  <a:pt x="15140" y="34155"/>
                  <a:pt x="15086" y="34210"/>
                  <a:pt x="15068" y="34264"/>
                </a:cubicBezTo>
                <a:cubicBezTo>
                  <a:pt x="14977" y="34409"/>
                  <a:pt x="14887" y="34590"/>
                  <a:pt x="14977" y="34753"/>
                </a:cubicBezTo>
                <a:lnTo>
                  <a:pt x="14977" y="34753"/>
                </a:lnTo>
                <a:cubicBezTo>
                  <a:pt x="14959" y="34771"/>
                  <a:pt x="14941" y="34789"/>
                  <a:pt x="14923" y="34807"/>
                </a:cubicBezTo>
                <a:cubicBezTo>
                  <a:pt x="14869" y="34843"/>
                  <a:pt x="14814" y="34862"/>
                  <a:pt x="14778" y="34880"/>
                </a:cubicBezTo>
                <a:cubicBezTo>
                  <a:pt x="14742" y="34898"/>
                  <a:pt x="14742" y="34934"/>
                  <a:pt x="14778" y="34934"/>
                </a:cubicBezTo>
                <a:cubicBezTo>
                  <a:pt x="14832" y="34952"/>
                  <a:pt x="14905" y="34934"/>
                  <a:pt x="14977" y="34898"/>
                </a:cubicBezTo>
                <a:cubicBezTo>
                  <a:pt x="15013" y="34880"/>
                  <a:pt x="15050" y="34862"/>
                  <a:pt x="15068" y="34843"/>
                </a:cubicBezTo>
                <a:cubicBezTo>
                  <a:pt x="15104" y="34843"/>
                  <a:pt x="15140" y="34862"/>
                  <a:pt x="15176" y="34843"/>
                </a:cubicBezTo>
                <a:cubicBezTo>
                  <a:pt x="15213" y="34862"/>
                  <a:pt x="15267" y="34843"/>
                  <a:pt x="15303" y="34825"/>
                </a:cubicBezTo>
                <a:cubicBezTo>
                  <a:pt x="15339" y="34807"/>
                  <a:pt x="15357" y="34771"/>
                  <a:pt x="15357" y="34717"/>
                </a:cubicBezTo>
                <a:cubicBezTo>
                  <a:pt x="15357" y="34699"/>
                  <a:pt x="15357" y="34662"/>
                  <a:pt x="15376" y="34644"/>
                </a:cubicBezTo>
                <a:cubicBezTo>
                  <a:pt x="15412" y="34644"/>
                  <a:pt x="15430" y="34626"/>
                  <a:pt x="15466" y="34608"/>
                </a:cubicBezTo>
                <a:cubicBezTo>
                  <a:pt x="15520" y="34590"/>
                  <a:pt x="15575" y="34554"/>
                  <a:pt x="15611" y="34481"/>
                </a:cubicBezTo>
                <a:cubicBezTo>
                  <a:pt x="15629" y="34445"/>
                  <a:pt x="15629" y="34391"/>
                  <a:pt x="15647" y="34354"/>
                </a:cubicBezTo>
                <a:cubicBezTo>
                  <a:pt x="15665" y="34318"/>
                  <a:pt x="15683" y="34282"/>
                  <a:pt x="15702" y="34246"/>
                </a:cubicBezTo>
                <a:cubicBezTo>
                  <a:pt x="15756" y="34499"/>
                  <a:pt x="15846" y="34735"/>
                  <a:pt x="15973" y="34970"/>
                </a:cubicBezTo>
                <a:cubicBezTo>
                  <a:pt x="16100" y="35242"/>
                  <a:pt x="16227" y="35495"/>
                  <a:pt x="16353" y="35767"/>
                </a:cubicBezTo>
                <a:cubicBezTo>
                  <a:pt x="16571" y="36328"/>
                  <a:pt x="16698" y="36908"/>
                  <a:pt x="16734" y="37506"/>
                </a:cubicBezTo>
                <a:cubicBezTo>
                  <a:pt x="16752" y="37795"/>
                  <a:pt x="16734" y="38085"/>
                  <a:pt x="16698" y="38393"/>
                </a:cubicBezTo>
                <a:cubicBezTo>
                  <a:pt x="16679" y="38683"/>
                  <a:pt x="16607" y="38972"/>
                  <a:pt x="16535" y="39244"/>
                </a:cubicBezTo>
                <a:cubicBezTo>
                  <a:pt x="16480" y="39389"/>
                  <a:pt x="16426" y="39516"/>
                  <a:pt x="16353" y="39642"/>
                </a:cubicBezTo>
                <a:cubicBezTo>
                  <a:pt x="16263" y="39751"/>
                  <a:pt x="16172" y="39860"/>
                  <a:pt x="16046" y="39932"/>
                </a:cubicBezTo>
                <a:cubicBezTo>
                  <a:pt x="15937" y="40005"/>
                  <a:pt x="15810" y="40077"/>
                  <a:pt x="15683" y="40150"/>
                </a:cubicBezTo>
                <a:cubicBezTo>
                  <a:pt x="15539" y="40204"/>
                  <a:pt x="15394" y="40276"/>
                  <a:pt x="15267" y="40331"/>
                </a:cubicBezTo>
                <a:cubicBezTo>
                  <a:pt x="15122" y="40385"/>
                  <a:pt x="14977" y="40421"/>
                  <a:pt x="14832" y="40457"/>
                </a:cubicBezTo>
                <a:cubicBezTo>
                  <a:pt x="14669" y="40475"/>
                  <a:pt x="14506" y="40475"/>
                  <a:pt x="14361" y="40457"/>
                </a:cubicBezTo>
                <a:cubicBezTo>
                  <a:pt x="14198" y="40421"/>
                  <a:pt x="14035" y="40403"/>
                  <a:pt x="13872" y="40367"/>
                </a:cubicBezTo>
                <a:cubicBezTo>
                  <a:pt x="13746" y="40331"/>
                  <a:pt x="13601" y="40294"/>
                  <a:pt x="13474" y="40258"/>
                </a:cubicBezTo>
                <a:cubicBezTo>
                  <a:pt x="13365" y="40168"/>
                  <a:pt x="13257" y="40095"/>
                  <a:pt x="13148" y="40005"/>
                </a:cubicBezTo>
                <a:cubicBezTo>
                  <a:pt x="12949" y="39805"/>
                  <a:pt x="12750" y="39588"/>
                  <a:pt x="12605" y="39335"/>
                </a:cubicBezTo>
                <a:cubicBezTo>
                  <a:pt x="12569" y="39280"/>
                  <a:pt x="12551" y="39208"/>
                  <a:pt x="12514" y="39153"/>
                </a:cubicBezTo>
                <a:cubicBezTo>
                  <a:pt x="12587" y="39135"/>
                  <a:pt x="12659" y="39099"/>
                  <a:pt x="12713" y="39045"/>
                </a:cubicBezTo>
                <a:cubicBezTo>
                  <a:pt x="12750" y="39027"/>
                  <a:pt x="12732" y="38972"/>
                  <a:pt x="12695" y="38972"/>
                </a:cubicBezTo>
                <a:cubicBezTo>
                  <a:pt x="12659" y="38991"/>
                  <a:pt x="12569" y="39009"/>
                  <a:pt x="12496" y="39027"/>
                </a:cubicBezTo>
                <a:lnTo>
                  <a:pt x="12478" y="39027"/>
                </a:lnTo>
                <a:cubicBezTo>
                  <a:pt x="12478" y="39009"/>
                  <a:pt x="12478" y="38972"/>
                  <a:pt x="12460" y="38954"/>
                </a:cubicBezTo>
                <a:cubicBezTo>
                  <a:pt x="12460" y="38918"/>
                  <a:pt x="12460" y="38882"/>
                  <a:pt x="12442" y="38864"/>
                </a:cubicBezTo>
                <a:lnTo>
                  <a:pt x="12623" y="38864"/>
                </a:lnTo>
                <a:cubicBezTo>
                  <a:pt x="12750" y="38846"/>
                  <a:pt x="12876" y="38809"/>
                  <a:pt x="13003" y="38773"/>
                </a:cubicBezTo>
                <a:cubicBezTo>
                  <a:pt x="13039" y="38773"/>
                  <a:pt x="13021" y="38719"/>
                  <a:pt x="13003" y="38719"/>
                </a:cubicBezTo>
                <a:cubicBezTo>
                  <a:pt x="12876" y="38755"/>
                  <a:pt x="12750" y="38755"/>
                  <a:pt x="12641" y="38755"/>
                </a:cubicBezTo>
                <a:cubicBezTo>
                  <a:pt x="12569" y="38755"/>
                  <a:pt x="12514" y="38755"/>
                  <a:pt x="12460" y="38737"/>
                </a:cubicBezTo>
                <a:lnTo>
                  <a:pt x="12460" y="38737"/>
                </a:lnTo>
                <a:lnTo>
                  <a:pt x="12460" y="38538"/>
                </a:lnTo>
                <a:cubicBezTo>
                  <a:pt x="12460" y="38520"/>
                  <a:pt x="12460" y="38502"/>
                  <a:pt x="12460" y="38483"/>
                </a:cubicBezTo>
                <a:lnTo>
                  <a:pt x="12460" y="38483"/>
                </a:lnTo>
                <a:cubicBezTo>
                  <a:pt x="12551" y="38465"/>
                  <a:pt x="12623" y="38447"/>
                  <a:pt x="12695" y="38429"/>
                </a:cubicBezTo>
                <a:cubicBezTo>
                  <a:pt x="12768" y="38411"/>
                  <a:pt x="12822" y="38375"/>
                  <a:pt x="12876" y="38339"/>
                </a:cubicBezTo>
                <a:cubicBezTo>
                  <a:pt x="12931" y="38302"/>
                  <a:pt x="12985" y="38248"/>
                  <a:pt x="13021" y="38194"/>
                </a:cubicBezTo>
                <a:cubicBezTo>
                  <a:pt x="13039" y="38176"/>
                  <a:pt x="13003" y="38139"/>
                  <a:pt x="12985" y="38157"/>
                </a:cubicBezTo>
                <a:cubicBezTo>
                  <a:pt x="12931" y="38194"/>
                  <a:pt x="12876" y="38230"/>
                  <a:pt x="12822" y="38248"/>
                </a:cubicBezTo>
                <a:cubicBezTo>
                  <a:pt x="12768" y="38266"/>
                  <a:pt x="12695" y="38284"/>
                  <a:pt x="12641" y="38284"/>
                </a:cubicBezTo>
                <a:lnTo>
                  <a:pt x="12460" y="38320"/>
                </a:lnTo>
                <a:cubicBezTo>
                  <a:pt x="12460" y="38248"/>
                  <a:pt x="12460" y="38194"/>
                  <a:pt x="12460" y="38121"/>
                </a:cubicBezTo>
                <a:lnTo>
                  <a:pt x="12460" y="38121"/>
                </a:lnTo>
                <a:cubicBezTo>
                  <a:pt x="12478" y="38121"/>
                  <a:pt x="12496" y="38103"/>
                  <a:pt x="12532" y="38085"/>
                </a:cubicBezTo>
                <a:cubicBezTo>
                  <a:pt x="12551" y="38067"/>
                  <a:pt x="12569" y="38049"/>
                  <a:pt x="12605" y="38031"/>
                </a:cubicBezTo>
                <a:cubicBezTo>
                  <a:pt x="12623" y="38013"/>
                  <a:pt x="12641" y="37976"/>
                  <a:pt x="12659" y="37958"/>
                </a:cubicBezTo>
                <a:cubicBezTo>
                  <a:pt x="12677" y="37922"/>
                  <a:pt x="12641" y="37904"/>
                  <a:pt x="12623" y="37922"/>
                </a:cubicBezTo>
                <a:cubicBezTo>
                  <a:pt x="12587" y="37940"/>
                  <a:pt x="12569" y="37958"/>
                  <a:pt x="12551" y="37976"/>
                </a:cubicBezTo>
                <a:cubicBezTo>
                  <a:pt x="12514" y="37976"/>
                  <a:pt x="12496" y="37994"/>
                  <a:pt x="12478" y="37994"/>
                </a:cubicBezTo>
                <a:lnTo>
                  <a:pt x="12442" y="38013"/>
                </a:lnTo>
                <a:cubicBezTo>
                  <a:pt x="12442" y="37994"/>
                  <a:pt x="12424" y="37958"/>
                  <a:pt x="12424" y="37940"/>
                </a:cubicBezTo>
                <a:cubicBezTo>
                  <a:pt x="12424" y="37904"/>
                  <a:pt x="12406" y="37868"/>
                  <a:pt x="12388" y="37850"/>
                </a:cubicBezTo>
                <a:cubicBezTo>
                  <a:pt x="12388" y="37813"/>
                  <a:pt x="12351" y="37777"/>
                  <a:pt x="12333" y="37759"/>
                </a:cubicBezTo>
                <a:cubicBezTo>
                  <a:pt x="12243" y="37705"/>
                  <a:pt x="12188" y="37813"/>
                  <a:pt x="12152" y="37868"/>
                </a:cubicBezTo>
                <a:lnTo>
                  <a:pt x="12098" y="37958"/>
                </a:lnTo>
                <a:cubicBezTo>
                  <a:pt x="12025" y="37922"/>
                  <a:pt x="11971" y="37886"/>
                  <a:pt x="11899" y="37831"/>
                </a:cubicBezTo>
                <a:cubicBezTo>
                  <a:pt x="11880" y="37813"/>
                  <a:pt x="11844" y="37850"/>
                  <a:pt x="11862" y="37868"/>
                </a:cubicBezTo>
                <a:cubicBezTo>
                  <a:pt x="11917" y="37940"/>
                  <a:pt x="11989" y="37994"/>
                  <a:pt x="12043" y="38067"/>
                </a:cubicBezTo>
                <a:cubicBezTo>
                  <a:pt x="12043" y="38085"/>
                  <a:pt x="12025" y="38085"/>
                  <a:pt x="12025" y="38103"/>
                </a:cubicBezTo>
                <a:cubicBezTo>
                  <a:pt x="12025" y="38139"/>
                  <a:pt x="12007" y="38157"/>
                  <a:pt x="11989" y="38194"/>
                </a:cubicBezTo>
                <a:lnTo>
                  <a:pt x="11971" y="38194"/>
                </a:lnTo>
                <a:cubicBezTo>
                  <a:pt x="11917" y="38176"/>
                  <a:pt x="11844" y="38157"/>
                  <a:pt x="11790" y="38139"/>
                </a:cubicBezTo>
                <a:cubicBezTo>
                  <a:pt x="11736" y="38103"/>
                  <a:pt x="11663" y="38085"/>
                  <a:pt x="11609" y="38049"/>
                </a:cubicBezTo>
                <a:lnTo>
                  <a:pt x="11536" y="37994"/>
                </a:lnTo>
                <a:cubicBezTo>
                  <a:pt x="11500" y="37976"/>
                  <a:pt x="11482" y="37958"/>
                  <a:pt x="11446" y="37922"/>
                </a:cubicBezTo>
                <a:cubicBezTo>
                  <a:pt x="11446" y="37922"/>
                  <a:pt x="11428" y="37940"/>
                  <a:pt x="11428" y="37958"/>
                </a:cubicBezTo>
                <a:cubicBezTo>
                  <a:pt x="11446" y="37976"/>
                  <a:pt x="11464" y="38013"/>
                  <a:pt x="11500" y="38031"/>
                </a:cubicBezTo>
                <a:cubicBezTo>
                  <a:pt x="11518" y="38049"/>
                  <a:pt x="11536" y="38085"/>
                  <a:pt x="11573" y="38103"/>
                </a:cubicBezTo>
                <a:cubicBezTo>
                  <a:pt x="11627" y="38139"/>
                  <a:pt x="11681" y="38194"/>
                  <a:pt x="11736" y="38230"/>
                </a:cubicBezTo>
                <a:cubicBezTo>
                  <a:pt x="11808" y="38266"/>
                  <a:pt x="11862" y="38302"/>
                  <a:pt x="11935" y="38320"/>
                </a:cubicBezTo>
                <a:lnTo>
                  <a:pt x="11953" y="38320"/>
                </a:lnTo>
                <a:lnTo>
                  <a:pt x="11935" y="38357"/>
                </a:lnTo>
                <a:cubicBezTo>
                  <a:pt x="11917" y="38429"/>
                  <a:pt x="11917" y="38483"/>
                  <a:pt x="11917" y="38556"/>
                </a:cubicBezTo>
                <a:lnTo>
                  <a:pt x="11899" y="38646"/>
                </a:lnTo>
                <a:lnTo>
                  <a:pt x="11862" y="38646"/>
                </a:lnTo>
                <a:cubicBezTo>
                  <a:pt x="11681" y="38592"/>
                  <a:pt x="11518" y="38538"/>
                  <a:pt x="11355" y="38429"/>
                </a:cubicBezTo>
                <a:cubicBezTo>
                  <a:pt x="11337" y="38411"/>
                  <a:pt x="11301" y="38465"/>
                  <a:pt x="11337" y="38483"/>
                </a:cubicBezTo>
                <a:cubicBezTo>
                  <a:pt x="11464" y="38610"/>
                  <a:pt x="11627" y="38719"/>
                  <a:pt x="11808" y="38773"/>
                </a:cubicBezTo>
                <a:lnTo>
                  <a:pt x="11862" y="38791"/>
                </a:lnTo>
                <a:cubicBezTo>
                  <a:pt x="11862" y="38828"/>
                  <a:pt x="11844" y="38882"/>
                  <a:pt x="11844" y="38918"/>
                </a:cubicBezTo>
                <a:cubicBezTo>
                  <a:pt x="11844" y="38972"/>
                  <a:pt x="11844" y="38972"/>
                  <a:pt x="11844" y="39009"/>
                </a:cubicBezTo>
                <a:cubicBezTo>
                  <a:pt x="11772" y="38991"/>
                  <a:pt x="11717" y="38972"/>
                  <a:pt x="11645" y="38936"/>
                </a:cubicBezTo>
                <a:cubicBezTo>
                  <a:pt x="11627" y="38918"/>
                  <a:pt x="11591" y="38954"/>
                  <a:pt x="11609" y="38991"/>
                </a:cubicBezTo>
                <a:cubicBezTo>
                  <a:pt x="11645" y="39009"/>
                  <a:pt x="11681" y="39045"/>
                  <a:pt x="11717" y="39063"/>
                </a:cubicBezTo>
                <a:cubicBezTo>
                  <a:pt x="11754" y="39081"/>
                  <a:pt x="11790" y="39099"/>
                  <a:pt x="11844" y="39117"/>
                </a:cubicBezTo>
                <a:cubicBezTo>
                  <a:pt x="11826" y="39208"/>
                  <a:pt x="11826" y="39298"/>
                  <a:pt x="11844" y="39389"/>
                </a:cubicBezTo>
                <a:cubicBezTo>
                  <a:pt x="11880" y="39679"/>
                  <a:pt x="11953" y="39987"/>
                  <a:pt x="12098" y="40258"/>
                </a:cubicBezTo>
                <a:cubicBezTo>
                  <a:pt x="12369" y="40820"/>
                  <a:pt x="12804" y="41309"/>
                  <a:pt x="13365" y="41616"/>
                </a:cubicBezTo>
                <a:cubicBezTo>
                  <a:pt x="13963" y="41942"/>
                  <a:pt x="14651" y="42123"/>
                  <a:pt x="15339" y="42142"/>
                </a:cubicBezTo>
                <a:cubicBezTo>
                  <a:pt x="16046" y="42178"/>
                  <a:pt x="16752" y="42033"/>
                  <a:pt x="17386" y="41689"/>
                </a:cubicBezTo>
                <a:cubicBezTo>
                  <a:pt x="17911" y="41363"/>
                  <a:pt x="18327" y="40892"/>
                  <a:pt x="18617" y="40331"/>
                </a:cubicBezTo>
                <a:cubicBezTo>
                  <a:pt x="18925" y="39679"/>
                  <a:pt x="19088" y="38954"/>
                  <a:pt x="19070" y="38248"/>
                </a:cubicBezTo>
                <a:cubicBezTo>
                  <a:pt x="19070" y="36672"/>
                  <a:pt x="18436" y="35206"/>
                  <a:pt x="17947" y="33757"/>
                </a:cubicBezTo>
                <a:cubicBezTo>
                  <a:pt x="17820" y="33377"/>
                  <a:pt x="17712" y="32996"/>
                  <a:pt x="17639" y="32616"/>
                </a:cubicBezTo>
                <a:cubicBezTo>
                  <a:pt x="17567" y="32254"/>
                  <a:pt x="17531" y="31873"/>
                  <a:pt x="17531" y="31511"/>
                </a:cubicBezTo>
                <a:cubicBezTo>
                  <a:pt x="17531" y="30751"/>
                  <a:pt x="17657" y="30008"/>
                  <a:pt x="17911" y="29302"/>
                </a:cubicBezTo>
                <a:cubicBezTo>
                  <a:pt x="17947" y="29175"/>
                  <a:pt x="18001" y="29048"/>
                  <a:pt x="18056" y="28922"/>
                </a:cubicBezTo>
                <a:cubicBezTo>
                  <a:pt x="18110" y="28904"/>
                  <a:pt x="18146" y="28885"/>
                  <a:pt x="18201" y="28867"/>
                </a:cubicBezTo>
                <a:cubicBezTo>
                  <a:pt x="18309" y="28831"/>
                  <a:pt x="18400" y="28795"/>
                  <a:pt x="18509" y="28741"/>
                </a:cubicBezTo>
                <a:cubicBezTo>
                  <a:pt x="18617" y="28704"/>
                  <a:pt x="18690" y="28686"/>
                  <a:pt x="18780" y="28650"/>
                </a:cubicBezTo>
                <a:cubicBezTo>
                  <a:pt x="18798" y="28668"/>
                  <a:pt x="18816" y="28686"/>
                  <a:pt x="18816" y="28722"/>
                </a:cubicBezTo>
                <a:cubicBezTo>
                  <a:pt x="18835" y="28759"/>
                  <a:pt x="18853" y="28795"/>
                  <a:pt x="18853" y="28831"/>
                </a:cubicBezTo>
                <a:cubicBezTo>
                  <a:pt x="18871" y="28922"/>
                  <a:pt x="18871" y="28994"/>
                  <a:pt x="18835" y="29085"/>
                </a:cubicBezTo>
                <a:cubicBezTo>
                  <a:pt x="18835" y="29121"/>
                  <a:pt x="18816" y="29157"/>
                  <a:pt x="18780" y="29193"/>
                </a:cubicBezTo>
                <a:cubicBezTo>
                  <a:pt x="18762" y="29229"/>
                  <a:pt x="18726" y="29266"/>
                  <a:pt x="18708" y="29302"/>
                </a:cubicBezTo>
                <a:cubicBezTo>
                  <a:pt x="18690" y="29338"/>
                  <a:pt x="18672" y="29374"/>
                  <a:pt x="18653" y="29411"/>
                </a:cubicBezTo>
                <a:cubicBezTo>
                  <a:pt x="18672" y="29465"/>
                  <a:pt x="18672" y="29501"/>
                  <a:pt x="18690" y="29555"/>
                </a:cubicBezTo>
                <a:cubicBezTo>
                  <a:pt x="18690" y="29610"/>
                  <a:pt x="18635" y="29646"/>
                  <a:pt x="18581" y="29682"/>
                </a:cubicBezTo>
                <a:cubicBezTo>
                  <a:pt x="18509" y="29737"/>
                  <a:pt x="18454" y="29827"/>
                  <a:pt x="18454" y="29918"/>
                </a:cubicBezTo>
                <a:cubicBezTo>
                  <a:pt x="18472" y="30099"/>
                  <a:pt x="18527" y="30280"/>
                  <a:pt x="18617" y="30443"/>
                </a:cubicBezTo>
                <a:cubicBezTo>
                  <a:pt x="18635" y="30551"/>
                  <a:pt x="18653" y="30678"/>
                  <a:pt x="18653" y="30787"/>
                </a:cubicBezTo>
                <a:cubicBezTo>
                  <a:pt x="18653" y="30859"/>
                  <a:pt x="18635" y="30914"/>
                  <a:pt x="18599" y="30986"/>
                </a:cubicBezTo>
                <a:cubicBezTo>
                  <a:pt x="18599" y="30968"/>
                  <a:pt x="18581" y="30968"/>
                  <a:pt x="18581" y="30986"/>
                </a:cubicBezTo>
                <a:cubicBezTo>
                  <a:pt x="18527" y="31004"/>
                  <a:pt x="18454" y="31022"/>
                  <a:pt x="18418" y="31059"/>
                </a:cubicBezTo>
                <a:cubicBezTo>
                  <a:pt x="18346" y="31095"/>
                  <a:pt x="18309" y="31167"/>
                  <a:pt x="18291" y="31222"/>
                </a:cubicBezTo>
                <a:lnTo>
                  <a:pt x="18237" y="31348"/>
                </a:lnTo>
                <a:cubicBezTo>
                  <a:pt x="18219" y="31385"/>
                  <a:pt x="18201" y="31421"/>
                  <a:pt x="18219" y="31457"/>
                </a:cubicBezTo>
                <a:cubicBezTo>
                  <a:pt x="18237" y="31548"/>
                  <a:pt x="18273" y="31620"/>
                  <a:pt x="18291" y="31710"/>
                </a:cubicBezTo>
                <a:cubicBezTo>
                  <a:pt x="18291" y="31729"/>
                  <a:pt x="18291" y="31747"/>
                  <a:pt x="18309" y="31765"/>
                </a:cubicBezTo>
                <a:cubicBezTo>
                  <a:pt x="18255" y="31892"/>
                  <a:pt x="18273" y="32055"/>
                  <a:pt x="18364" y="32163"/>
                </a:cubicBezTo>
                <a:cubicBezTo>
                  <a:pt x="18382" y="32181"/>
                  <a:pt x="18436" y="32163"/>
                  <a:pt x="18418" y="32145"/>
                </a:cubicBezTo>
                <a:cubicBezTo>
                  <a:pt x="18400" y="32073"/>
                  <a:pt x="18400" y="31982"/>
                  <a:pt x="18418" y="31910"/>
                </a:cubicBezTo>
                <a:cubicBezTo>
                  <a:pt x="18472" y="31964"/>
                  <a:pt x="18545" y="31982"/>
                  <a:pt x="18599" y="31946"/>
                </a:cubicBezTo>
                <a:cubicBezTo>
                  <a:pt x="18672" y="31928"/>
                  <a:pt x="18708" y="31873"/>
                  <a:pt x="18708" y="31819"/>
                </a:cubicBezTo>
                <a:cubicBezTo>
                  <a:pt x="18726" y="31783"/>
                  <a:pt x="18726" y="31747"/>
                  <a:pt x="18708" y="31729"/>
                </a:cubicBezTo>
                <a:cubicBezTo>
                  <a:pt x="18708" y="31710"/>
                  <a:pt x="18708" y="31692"/>
                  <a:pt x="18690" y="31674"/>
                </a:cubicBezTo>
                <a:cubicBezTo>
                  <a:pt x="18690" y="31674"/>
                  <a:pt x="18672" y="31656"/>
                  <a:pt x="18672" y="31638"/>
                </a:cubicBezTo>
                <a:cubicBezTo>
                  <a:pt x="18672" y="31620"/>
                  <a:pt x="18672" y="31620"/>
                  <a:pt x="18690" y="31602"/>
                </a:cubicBezTo>
                <a:lnTo>
                  <a:pt x="18726" y="31584"/>
                </a:lnTo>
                <a:cubicBezTo>
                  <a:pt x="18744" y="31584"/>
                  <a:pt x="18780" y="31566"/>
                  <a:pt x="18816" y="31566"/>
                </a:cubicBezTo>
                <a:cubicBezTo>
                  <a:pt x="18835" y="31584"/>
                  <a:pt x="18871" y="31584"/>
                  <a:pt x="18889" y="31584"/>
                </a:cubicBezTo>
                <a:cubicBezTo>
                  <a:pt x="18925" y="31602"/>
                  <a:pt x="18943" y="31620"/>
                  <a:pt x="18961" y="31638"/>
                </a:cubicBezTo>
                <a:lnTo>
                  <a:pt x="18943" y="31656"/>
                </a:lnTo>
                <a:cubicBezTo>
                  <a:pt x="18925" y="31710"/>
                  <a:pt x="18925" y="31765"/>
                  <a:pt x="18961" y="31819"/>
                </a:cubicBezTo>
                <a:cubicBezTo>
                  <a:pt x="18889" y="31910"/>
                  <a:pt x="18853" y="32000"/>
                  <a:pt x="18798" y="32109"/>
                </a:cubicBezTo>
                <a:cubicBezTo>
                  <a:pt x="18762" y="32199"/>
                  <a:pt x="18798" y="32308"/>
                  <a:pt x="18871" y="32362"/>
                </a:cubicBezTo>
                <a:cubicBezTo>
                  <a:pt x="18853" y="32417"/>
                  <a:pt x="18835" y="32471"/>
                  <a:pt x="18798" y="32525"/>
                </a:cubicBezTo>
                <a:cubicBezTo>
                  <a:pt x="18780" y="32580"/>
                  <a:pt x="18726" y="32670"/>
                  <a:pt x="18690" y="32743"/>
                </a:cubicBezTo>
                <a:cubicBezTo>
                  <a:pt x="18653" y="32815"/>
                  <a:pt x="18635" y="32888"/>
                  <a:pt x="18617" y="32978"/>
                </a:cubicBezTo>
                <a:cubicBezTo>
                  <a:pt x="18617" y="32978"/>
                  <a:pt x="18635" y="32978"/>
                  <a:pt x="18635" y="32978"/>
                </a:cubicBezTo>
                <a:cubicBezTo>
                  <a:pt x="18690" y="32906"/>
                  <a:pt x="18726" y="32851"/>
                  <a:pt x="18744" y="32761"/>
                </a:cubicBezTo>
                <a:cubicBezTo>
                  <a:pt x="18780" y="32688"/>
                  <a:pt x="18816" y="32616"/>
                  <a:pt x="18853" y="32544"/>
                </a:cubicBezTo>
                <a:cubicBezTo>
                  <a:pt x="18907" y="32471"/>
                  <a:pt x="18925" y="32453"/>
                  <a:pt x="18943" y="32417"/>
                </a:cubicBezTo>
                <a:cubicBezTo>
                  <a:pt x="18961" y="32417"/>
                  <a:pt x="18979" y="32435"/>
                  <a:pt x="18997" y="32435"/>
                </a:cubicBezTo>
                <a:cubicBezTo>
                  <a:pt x="19034" y="32453"/>
                  <a:pt x="19088" y="32471"/>
                  <a:pt x="19124" y="32471"/>
                </a:cubicBezTo>
                <a:cubicBezTo>
                  <a:pt x="19179" y="32453"/>
                  <a:pt x="19215" y="32435"/>
                  <a:pt x="19233" y="32399"/>
                </a:cubicBezTo>
                <a:cubicBezTo>
                  <a:pt x="19269" y="32362"/>
                  <a:pt x="19287" y="32308"/>
                  <a:pt x="19287" y="32272"/>
                </a:cubicBezTo>
                <a:lnTo>
                  <a:pt x="19287" y="32127"/>
                </a:lnTo>
                <a:cubicBezTo>
                  <a:pt x="19305" y="32091"/>
                  <a:pt x="19323" y="32036"/>
                  <a:pt x="19360" y="32018"/>
                </a:cubicBezTo>
                <a:cubicBezTo>
                  <a:pt x="19378" y="31982"/>
                  <a:pt x="19396" y="31946"/>
                  <a:pt x="19414" y="31910"/>
                </a:cubicBezTo>
                <a:lnTo>
                  <a:pt x="19595" y="31964"/>
                </a:lnTo>
                <a:cubicBezTo>
                  <a:pt x="19595" y="31964"/>
                  <a:pt x="19613" y="31964"/>
                  <a:pt x="19631" y="31982"/>
                </a:cubicBezTo>
                <a:cubicBezTo>
                  <a:pt x="19631" y="32000"/>
                  <a:pt x="19631" y="32000"/>
                  <a:pt x="19631" y="32018"/>
                </a:cubicBezTo>
                <a:cubicBezTo>
                  <a:pt x="19631" y="32055"/>
                  <a:pt x="19613" y="32091"/>
                  <a:pt x="19613" y="32145"/>
                </a:cubicBezTo>
                <a:cubicBezTo>
                  <a:pt x="19559" y="32272"/>
                  <a:pt x="19577" y="32399"/>
                  <a:pt x="19631" y="32525"/>
                </a:cubicBezTo>
                <a:cubicBezTo>
                  <a:pt x="19686" y="32580"/>
                  <a:pt x="19758" y="32634"/>
                  <a:pt x="19831" y="32652"/>
                </a:cubicBezTo>
                <a:cubicBezTo>
                  <a:pt x="19831" y="32688"/>
                  <a:pt x="19831" y="32725"/>
                  <a:pt x="19831" y="32761"/>
                </a:cubicBezTo>
                <a:cubicBezTo>
                  <a:pt x="19812" y="32924"/>
                  <a:pt x="19776" y="33087"/>
                  <a:pt x="19704" y="33250"/>
                </a:cubicBezTo>
                <a:cubicBezTo>
                  <a:pt x="19704" y="33250"/>
                  <a:pt x="19704" y="33268"/>
                  <a:pt x="19722" y="33250"/>
                </a:cubicBezTo>
                <a:cubicBezTo>
                  <a:pt x="19794" y="33195"/>
                  <a:pt x="19831" y="33123"/>
                  <a:pt x="19867" y="33032"/>
                </a:cubicBezTo>
                <a:cubicBezTo>
                  <a:pt x="19903" y="32942"/>
                  <a:pt x="19939" y="32851"/>
                  <a:pt x="19957" y="32761"/>
                </a:cubicBezTo>
                <a:cubicBezTo>
                  <a:pt x="19975" y="32725"/>
                  <a:pt x="19975" y="32688"/>
                  <a:pt x="19975" y="32652"/>
                </a:cubicBezTo>
                <a:lnTo>
                  <a:pt x="20030" y="32634"/>
                </a:lnTo>
                <a:cubicBezTo>
                  <a:pt x="20102" y="32598"/>
                  <a:pt x="20138" y="32562"/>
                  <a:pt x="20156" y="32489"/>
                </a:cubicBezTo>
                <a:cubicBezTo>
                  <a:pt x="20175" y="32417"/>
                  <a:pt x="20175" y="32362"/>
                  <a:pt x="20138" y="32290"/>
                </a:cubicBezTo>
                <a:cubicBezTo>
                  <a:pt x="20138" y="32236"/>
                  <a:pt x="20138" y="32181"/>
                  <a:pt x="20138" y="32145"/>
                </a:cubicBezTo>
                <a:cubicBezTo>
                  <a:pt x="20193" y="32199"/>
                  <a:pt x="20175" y="32326"/>
                  <a:pt x="20193" y="32399"/>
                </a:cubicBezTo>
                <a:cubicBezTo>
                  <a:pt x="20229" y="32507"/>
                  <a:pt x="20283" y="32598"/>
                  <a:pt x="20374" y="32634"/>
                </a:cubicBezTo>
                <a:cubicBezTo>
                  <a:pt x="20392" y="32652"/>
                  <a:pt x="20410" y="32670"/>
                  <a:pt x="20428" y="32670"/>
                </a:cubicBezTo>
                <a:cubicBezTo>
                  <a:pt x="20428" y="32725"/>
                  <a:pt x="20446" y="32761"/>
                  <a:pt x="20446" y="32815"/>
                </a:cubicBezTo>
                <a:cubicBezTo>
                  <a:pt x="20446" y="32888"/>
                  <a:pt x="20446" y="32960"/>
                  <a:pt x="20446" y="33032"/>
                </a:cubicBezTo>
                <a:cubicBezTo>
                  <a:pt x="20446" y="33069"/>
                  <a:pt x="20446" y="33105"/>
                  <a:pt x="20428" y="33141"/>
                </a:cubicBezTo>
                <a:cubicBezTo>
                  <a:pt x="20428" y="33159"/>
                  <a:pt x="20428" y="33177"/>
                  <a:pt x="20428" y="33195"/>
                </a:cubicBezTo>
                <a:cubicBezTo>
                  <a:pt x="20428" y="33232"/>
                  <a:pt x="20428" y="33250"/>
                  <a:pt x="20428" y="33268"/>
                </a:cubicBezTo>
                <a:cubicBezTo>
                  <a:pt x="20428" y="33286"/>
                  <a:pt x="20446" y="33286"/>
                  <a:pt x="20464" y="33268"/>
                </a:cubicBezTo>
                <a:cubicBezTo>
                  <a:pt x="20464" y="33250"/>
                  <a:pt x="20482" y="33232"/>
                  <a:pt x="20482" y="33214"/>
                </a:cubicBezTo>
                <a:cubicBezTo>
                  <a:pt x="20501" y="33195"/>
                  <a:pt x="20501" y="33177"/>
                  <a:pt x="20519" y="33159"/>
                </a:cubicBezTo>
                <a:cubicBezTo>
                  <a:pt x="20519" y="33123"/>
                  <a:pt x="20537" y="33069"/>
                  <a:pt x="20537" y="33032"/>
                </a:cubicBezTo>
                <a:cubicBezTo>
                  <a:pt x="20555" y="32960"/>
                  <a:pt x="20573" y="32888"/>
                  <a:pt x="20573" y="32797"/>
                </a:cubicBezTo>
                <a:lnTo>
                  <a:pt x="20573" y="32688"/>
                </a:lnTo>
                <a:cubicBezTo>
                  <a:pt x="20609" y="32688"/>
                  <a:pt x="20645" y="32670"/>
                  <a:pt x="20664" y="32652"/>
                </a:cubicBezTo>
                <a:cubicBezTo>
                  <a:pt x="20682" y="32670"/>
                  <a:pt x="20718" y="32688"/>
                  <a:pt x="20736" y="32707"/>
                </a:cubicBezTo>
                <a:cubicBezTo>
                  <a:pt x="20772" y="32743"/>
                  <a:pt x="20808" y="32761"/>
                  <a:pt x="20863" y="32761"/>
                </a:cubicBezTo>
                <a:lnTo>
                  <a:pt x="20881" y="32761"/>
                </a:lnTo>
                <a:cubicBezTo>
                  <a:pt x="20881" y="32797"/>
                  <a:pt x="20899" y="32833"/>
                  <a:pt x="20899" y="32888"/>
                </a:cubicBezTo>
                <a:cubicBezTo>
                  <a:pt x="20917" y="32942"/>
                  <a:pt x="20917" y="33014"/>
                  <a:pt x="20899" y="33087"/>
                </a:cubicBezTo>
                <a:cubicBezTo>
                  <a:pt x="20899" y="33123"/>
                  <a:pt x="20881" y="33159"/>
                  <a:pt x="20881" y="33195"/>
                </a:cubicBezTo>
                <a:cubicBezTo>
                  <a:pt x="20881" y="33232"/>
                  <a:pt x="20845" y="33268"/>
                  <a:pt x="20881" y="33304"/>
                </a:cubicBezTo>
                <a:cubicBezTo>
                  <a:pt x="20881" y="33322"/>
                  <a:pt x="20899" y="33340"/>
                  <a:pt x="20917" y="33322"/>
                </a:cubicBezTo>
                <a:lnTo>
                  <a:pt x="20917" y="33322"/>
                </a:lnTo>
                <a:cubicBezTo>
                  <a:pt x="20953" y="33304"/>
                  <a:pt x="20971" y="33268"/>
                  <a:pt x="20971" y="33250"/>
                </a:cubicBezTo>
                <a:lnTo>
                  <a:pt x="20971" y="33232"/>
                </a:lnTo>
                <a:cubicBezTo>
                  <a:pt x="20990" y="33214"/>
                  <a:pt x="21008" y="33177"/>
                  <a:pt x="21026" y="33159"/>
                </a:cubicBezTo>
                <a:cubicBezTo>
                  <a:pt x="21044" y="33105"/>
                  <a:pt x="21062" y="33051"/>
                  <a:pt x="21080" y="32996"/>
                </a:cubicBezTo>
                <a:cubicBezTo>
                  <a:pt x="21080" y="32960"/>
                  <a:pt x="21098" y="32942"/>
                  <a:pt x="21098" y="32906"/>
                </a:cubicBezTo>
                <a:cubicBezTo>
                  <a:pt x="21098" y="32888"/>
                  <a:pt x="21098" y="32870"/>
                  <a:pt x="21098" y="32833"/>
                </a:cubicBezTo>
                <a:cubicBezTo>
                  <a:pt x="21098" y="32833"/>
                  <a:pt x="21116" y="32815"/>
                  <a:pt x="21134" y="32815"/>
                </a:cubicBezTo>
                <a:cubicBezTo>
                  <a:pt x="21134" y="32797"/>
                  <a:pt x="21134" y="32797"/>
                  <a:pt x="21134" y="32779"/>
                </a:cubicBezTo>
                <a:lnTo>
                  <a:pt x="21134" y="32779"/>
                </a:lnTo>
                <a:cubicBezTo>
                  <a:pt x="21153" y="32725"/>
                  <a:pt x="21171" y="32670"/>
                  <a:pt x="21153" y="32616"/>
                </a:cubicBezTo>
                <a:cubicBezTo>
                  <a:pt x="21153" y="32598"/>
                  <a:pt x="21134" y="32562"/>
                  <a:pt x="21134" y="32544"/>
                </a:cubicBezTo>
                <a:cubicBezTo>
                  <a:pt x="21116" y="32525"/>
                  <a:pt x="21116" y="32489"/>
                  <a:pt x="21116" y="32471"/>
                </a:cubicBezTo>
                <a:cubicBezTo>
                  <a:pt x="21116" y="32453"/>
                  <a:pt x="21116" y="32435"/>
                  <a:pt x="21134" y="32417"/>
                </a:cubicBezTo>
                <a:cubicBezTo>
                  <a:pt x="21153" y="32381"/>
                  <a:pt x="21153" y="32362"/>
                  <a:pt x="21171" y="32326"/>
                </a:cubicBezTo>
                <a:cubicBezTo>
                  <a:pt x="21171" y="32290"/>
                  <a:pt x="21171" y="32236"/>
                  <a:pt x="21171" y="32181"/>
                </a:cubicBezTo>
                <a:cubicBezTo>
                  <a:pt x="21134" y="32073"/>
                  <a:pt x="21080" y="31982"/>
                  <a:pt x="21008" y="31910"/>
                </a:cubicBezTo>
                <a:cubicBezTo>
                  <a:pt x="20917" y="31837"/>
                  <a:pt x="20827" y="31783"/>
                  <a:pt x="20754" y="31710"/>
                </a:cubicBezTo>
                <a:cubicBezTo>
                  <a:pt x="20718" y="31674"/>
                  <a:pt x="20664" y="31620"/>
                  <a:pt x="20645" y="31584"/>
                </a:cubicBezTo>
                <a:cubicBezTo>
                  <a:pt x="20609" y="31529"/>
                  <a:pt x="20591" y="31493"/>
                  <a:pt x="20555" y="31439"/>
                </a:cubicBezTo>
                <a:cubicBezTo>
                  <a:pt x="20501" y="31348"/>
                  <a:pt x="20446" y="31258"/>
                  <a:pt x="20392" y="31167"/>
                </a:cubicBezTo>
                <a:cubicBezTo>
                  <a:pt x="20265" y="30950"/>
                  <a:pt x="20156" y="30751"/>
                  <a:pt x="20030" y="30533"/>
                </a:cubicBezTo>
                <a:cubicBezTo>
                  <a:pt x="19957" y="30425"/>
                  <a:pt x="19885" y="30298"/>
                  <a:pt x="19812" y="30171"/>
                </a:cubicBezTo>
                <a:cubicBezTo>
                  <a:pt x="19776" y="30117"/>
                  <a:pt x="19740" y="30063"/>
                  <a:pt x="19722" y="30008"/>
                </a:cubicBezTo>
                <a:lnTo>
                  <a:pt x="19722" y="29990"/>
                </a:lnTo>
                <a:cubicBezTo>
                  <a:pt x="19704" y="29936"/>
                  <a:pt x="19686" y="29863"/>
                  <a:pt x="19686" y="29791"/>
                </a:cubicBezTo>
                <a:cubicBezTo>
                  <a:pt x="19686" y="29682"/>
                  <a:pt x="19704" y="29592"/>
                  <a:pt x="19722" y="29483"/>
                </a:cubicBezTo>
                <a:cubicBezTo>
                  <a:pt x="19794" y="29284"/>
                  <a:pt x="19885" y="29085"/>
                  <a:pt x="19994" y="28904"/>
                </a:cubicBezTo>
                <a:cubicBezTo>
                  <a:pt x="20102" y="28704"/>
                  <a:pt x="20211" y="28523"/>
                  <a:pt x="20319" y="28342"/>
                </a:cubicBezTo>
                <a:cubicBezTo>
                  <a:pt x="20374" y="28252"/>
                  <a:pt x="20428" y="28143"/>
                  <a:pt x="20482" y="28052"/>
                </a:cubicBezTo>
                <a:cubicBezTo>
                  <a:pt x="20537" y="27962"/>
                  <a:pt x="20591" y="27871"/>
                  <a:pt x="20627" y="27763"/>
                </a:cubicBezTo>
                <a:cubicBezTo>
                  <a:pt x="20645" y="27654"/>
                  <a:pt x="20645" y="27527"/>
                  <a:pt x="20627" y="27419"/>
                </a:cubicBezTo>
                <a:cubicBezTo>
                  <a:pt x="20609" y="27310"/>
                  <a:pt x="20573" y="27201"/>
                  <a:pt x="20555" y="27093"/>
                </a:cubicBezTo>
                <a:cubicBezTo>
                  <a:pt x="20591" y="27020"/>
                  <a:pt x="20627" y="26930"/>
                  <a:pt x="20645" y="26821"/>
                </a:cubicBezTo>
                <a:cubicBezTo>
                  <a:pt x="20664" y="26712"/>
                  <a:pt x="20664" y="26567"/>
                  <a:pt x="20645" y="26441"/>
                </a:cubicBezTo>
                <a:cubicBezTo>
                  <a:pt x="20609" y="26332"/>
                  <a:pt x="20555" y="26223"/>
                  <a:pt x="20501" y="26115"/>
                </a:cubicBezTo>
                <a:cubicBezTo>
                  <a:pt x="20446" y="26006"/>
                  <a:pt x="20392" y="25934"/>
                  <a:pt x="20338" y="25861"/>
                </a:cubicBezTo>
                <a:cubicBezTo>
                  <a:pt x="20301" y="25825"/>
                  <a:pt x="20283" y="25807"/>
                  <a:pt x="20247" y="25771"/>
                </a:cubicBezTo>
                <a:cubicBezTo>
                  <a:pt x="20193" y="25752"/>
                  <a:pt x="20156" y="25734"/>
                  <a:pt x="20102" y="25734"/>
                </a:cubicBezTo>
                <a:cubicBezTo>
                  <a:pt x="20048" y="25734"/>
                  <a:pt x="19994" y="25734"/>
                  <a:pt x="19939" y="25734"/>
                </a:cubicBezTo>
                <a:cubicBezTo>
                  <a:pt x="19849" y="25716"/>
                  <a:pt x="19794" y="25662"/>
                  <a:pt x="19740" y="25608"/>
                </a:cubicBezTo>
                <a:cubicBezTo>
                  <a:pt x="19668" y="25535"/>
                  <a:pt x="19595" y="25481"/>
                  <a:pt x="19505" y="25445"/>
                </a:cubicBezTo>
                <a:cubicBezTo>
                  <a:pt x="19450" y="25426"/>
                  <a:pt x="19378" y="25408"/>
                  <a:pt x="19305" y="25426"/>
                </a:cubicBezTo>
                <a:lnTo>
                  <a:pt x="19215" y="25426"/>
                </a:lnTo>
                <a:lnTo>
                  <a:pt x="19233" y="25408"/>
                </a:lnTo>
                <a:cubicBezTo>
                  <a:pt x="19287" y="25336"/>
                  <a:pt x="19287" y="25264"/>
                  <a:pt x="19287" y="25191"/>
                </a:cubicBezTo>
                <a:lnTo>
                  <a:pt x="19360" y="25191"/>
                </a:lnTo>
                <a:cubicBezTo>
                  <a:pt x="19450" y="25191"/>
                  <a:pt x="19523" y="25173"/>
                  <a:pt x="19595" y="25119"/>
                </a:cubicBezTo>
                <a:cubicBezTo>
                  <a:pt x="19649" y="25046"/>
                  <a:pt x="19722" y="24992"/>
                  <a:pt x="19776" y="24919"/>
                </a:cubicBezTo>
                <a:cubicBezTo>
                  <a:pt x="19831" y="24865"/>
                  <a:pt x="19867" y="24793"/>
                  <a:pt x="19885" y="24720"/>
                </a:cubicBezTo>
                <a:cubicBezTo>
                  <a:pt x="19921" y="24720"/>
                  <a:pt x="19957" y="24720"/>
                  <a:pt x="19994" y="24702"/>
                </a:cubicBezTo>
                <a:cubicBezTo>
                  <a:pt x="20030" y="24684"/>
                  <a:pt x="20084" y="24684"/>
                  <a:pt x="20120" y="24648"/>
                </a:cubicBezTo>
                <a:cubicBezTo>
                  <a:pt x="20175" y="24630"/>
                  <a:pt x="20229" y="24557"/>
                  <a:pt x="20247" y="24485"/>
                </a:cubicBezTo>
                <a:cubicBezTo>
                  <a:pt x="20283" y="24503"/>
                  <a:pt x="20319" y="24503"/>
                  <a:pt x="20356" y="24485"/>
                </a:cubicBezTo>
                <a:cubicBezTo>
                  <a:pt x="20410" y="24485"/>
                  <a:pt x="20464" y="24467"/>
                  <a:pt x="20519" y="24412"/>
                </a:cubicBezTo>
                <a:cubicBezTo>
                  <a:pt x="20573" y="24376"/>
                  <a:pt x="20609" y="24322"/>
                  <a:pt x="20627" y="24267"/>
                </a:cubicBezTo>
                <a:cubicBezTo>
                  <a:pt x="20645" y="24231"/>
                  <a:pt x="20645" y="24195"/>
                  <a:pt x="20664" y="24177"/>
                </a:cubicBezTo>
                <a:cubicBezTo>
                  <a:pt x="20664" y="24141"/>
                  <a:pt x="20664" y="24123"/>
                  <a:pt x="20664" y="24105"/>
                </a:cubicBezTo>
                <a:cubicBezTo>
                  <a:pt x="20700" y="24086"/>
                  <a:pt x="20736" y="24032"/>
                  <a:pt x="20754" y="23978"/>
                </a:cubicBezTo>
                <a:cubicBezTo>
                  <a:pt x="20754" y="23960"/>
                  <a:pt x="20754" y="23942"/>
                  <a:pt x="20754" y="23923"/>
                </a:cubicBezTo>
                <a:lnTo>
                  <a:pt x="20754" y="23923"/>
                </a:lnTo>
                <a:cubicBezTo>
                  <a:pt x="20790" y="23923"/>
                  <a:pt x="20827" y="23905"/>
                  <a:pt x="20863" y="23905"/>
                </a:cubicBezTo>
                <a:cubicBezTo>
                  <a:pt x="20899" y="23887"/>
                  <a:pt x="20917" y="23887"/>
                  <a:pt x="20935" y="23869"/>
                </a:cubicBezTo>
                <a:cubicBezTo>
                  <a:pt x="20953" y="23869"/>
                  <a:pt x="20953" y="23851"/>
                  <a:pt x="20971" y="23833"/>
                </a:cubicBezTo>
                <a:lnTo>
                  <a:pt x="20971" y="23833"/>
                </a:lnTo>
                <a:lnTo>
                  <a:pt x="21008" y="23833"/>
                </a:lnTo>
                <a:cubicBezTo>
                  <a:pt x="21026" y="23833"/>
                  <a:pt x="21044" y="23833"/>
                  <a:pt x="21062" y="23815"/>
                </a:cubicBezTo>
                <a:cubicBezTo>
                  <a:pt x="21080" y="23797"/>
                  <a:pt x="21098" y="23797"/>
                  <a:pt x="21098" y="23779"/>
                </a:cubicBezTo>
                <a:cubicBezTo>
                  <a:pt x="21134" y="23797"/>
                  <a:pt x="21171" y="23833"/>
                  <a:pt x="21207" y="23869"/>
                </a:cubicBezTo>
                <a:cubicBezTo>
                  <a:pt x="21243" y="23942"/>
                  <a:pt x="21279" y="23978"/>
                  <a:pt x="21334" y="24014"/>
                </a:cubicBezTo>
                <a:cubicBezTo>
                  <a:pt x="21442" y="24086"/>
                  <a:pt x="21569" y="24086"/>
                  <a:pt x="21660" y="24177"/>
                </a:cubicBezTo>
                <a:cubicBezTo>
                  <a:pt x="21678" y="24177"/>
                  <a:pt x="21678" y="24177"/>
                  <a:pt x="21696" y="24177"/>
                </a:cubicBezTo>
                <a:cubicBezTo>
                  <a:pt x="21750" y="24249"/>
                  <a:pt x="21804" y="24304"/>
                  <a:pt x="21877" y="24376"/>
                </a:cubicBezTo>
                <a:lnTo>
                  <a:pt x="22004" y="24503"/>
                </a:lnTo>
                <a:cubicBezTo>
                  <a:pt x="22040" y="24557"/>
                  <a:pt x="22076" y="24593"/>
                  <a:pt x="22130" y="24630"/>
                </a:cubicBezTo>
                <a:cubicBezTo>
                  <a:pt x="22167" y="24666"/>
                  <a:pt x="22221" y="24684"/>
                  <a:pt x="22257" y="24702"/>
                </a:cubicBezTo>
                <a:cubicBezTo>
                  <a:pt x="22312" y="24720"/>
                  <a:pt x="22330" y="24756"/>
                  <a:pt x="22348" y="24793"/>
                </a:cubicBezTo>
                <a:cubicBezTo>
                  <a:pt x="22366" y="24883"/>
                  <a:pt x="22402" y="24974"/>
                  <a:pt x="22438" y="25046"/>
                </a:cubicBezTo>
                <a:cubicBezTo>
                  <a:pt x="22511" y="25119"/>
                  <a:pt x="22583" y="25173"/>
                  <a:pt x="22692" y="25227"/>
                </a:cubicBezTo>
                <a:cubicBezTo>
                  <a:pt x="22782" y="25264"/>
                  <a:pt x="22891" y="25300"/>
                  <a:pt x="23000" y="25354"/>
                </a:cubicBezTo>
                <a:cubicBezTo>
                  <a:pt x="23090" y="25372"/>
                  <a:pt x="23181" y="25408"/>
                  <a:pt x="23271" y="25463"/>
                </a:cubicBezTo>
                <a:cubicBezTo>
                  <a:pt x="23362" y="25517"/>
                  <a:pt x="23416" y="25608"/>
                  <a:pt x="23471" y="25698"/>
                </a:cubicBezTo>
                <a:cubicBezTo>
                  <a:pt x="23525" y="25789"/>
                  <a:pt x="23615" y="25879"/>
                  <a:pt x="23706" y="25952"/>
                </a:cubicBezTo>
                <a:cubicBezTo>
                  <a:pt x="23760" y="25970"/>
                  <a:pt x="23815" y="25988"/>
                  <a:pt x="23869" y="26006"/>
                </a:cubicBezTo>
                <a:cubicBezTo>
                  <a:pt x="23905" y="26006"/>
                  <a:pt x="23959" y="26024"/>
                  <a:pt x="23978" y="26060"/>
                </a:cubicBezTo>
                <a:cubicBezTo>
                  <a:pt x="23978" y="26078"/>
                  <a:pt x="23996" y="26078"/>
                  <a:pt x="23996" y="26078"/>
                </a:cubicBezTo>
                <a:cubicBezTo>
                  <a:pt x="24032" y="26169"/>
                  <a:pt x="24086" y="26260"/>
                  <a:pt x="24122" y="26350"/>
                </a:cubicBezTo>
                <a:cubicBezTo>
                  <a:pt x="24141" y="26404"/>
                  <a:pt x="24177" y="26441"/>
                  <a:pt x="24213" y="26477"/>
                </a:cubicBezTo>
                <a:cubicBezTo>
                  <a:pt x="24267" y="26495"/>
                  <a:pt x="24322" y="26477"/>
                  <a:pt x="24358" y="26495"/>
                </a:cubicBezTo>
                <a:cubicBezTo>
                  <a:pt x="24412" y="26513"/>
                  <a:pt x="24412" y="26567"/>
                  <a:pt x="24430" y="26604"/>
                </a:cubicBezTo>
                <a:cubicBezTo>
                  <a:pt x="24467" y="26640"/>
                  <a:pt x="24485" y="26676"/>
                  <a:pt x="24539" y="26694"/>
                </a:cubicBezTo>
                <a:cubicBezTo>
                  <a:pt x="24575" y="26730"/>
                  <a:pt x="24630" y="26748"/>
                  <a:pt x="24684" y="26748"/>
                </a:cubicBezTo>
                <a:cubicBezTo>
                  <a:pt x="24720" y="26767"/>
                  <a:pt x="24738" y="26767"/>
                  <a:pt x="24774" y="26767"/>
                </a:cubicBezTo>
                <a:cubicBezTo>
                  <a:pt x="24811" y="26767"/>
                  <a:pt x="24847" y="26767"/>
                  <a:pt x="24883" y="26767"/>
                </a:cubicBezTo>
                <a:cubicBezTo>
                  <a:pt x="24919" y="26767"/>
                  <a:pt x="24937" y="26730"/>
                  <a:pt x="24937" y="26694"/>
                </a:cubicBezTo>
                <a:cubicBezTo>
                  <a:pt x="24937" y="26658"/>
                  <a:pt x="24919" y="26622"/>
                  <a:pt x="24883" y="26586"/>
                </a:cubicBezTo>
                <a:cubicBezTo>
                  <a:pt x="24847" y="26567"/>
                  <a:pt x="24811" y="26549"/>
                  <a:pt x="24774" y="26531"/>
                </a:cubicBezTo>
                <a:cubicBezTo>
                  <a:pt x="24738" y="26495"/>
                  <a:pt x="24774" y="26513"/>
                  <a:pt x="24774" y="26495"/>
                </a:cubicBezTo>
                <a:cubicBezTo>
                  <a:pt x="24774" y="26477"/>
                  <a:pt x="24774" y="26441"/>
                  <a:pt x="24774" y="26423"/>
                </a:cubicBezTo>
                <a:cubicBezTo>
                  <a:pt x="24774" y="26386"/>
                  <a:pt x="24738" y="26350"/>
                  <a:pt x="24720" y="26332"/>
                </a:cubicBezTo>
                <a:cubicBezTo>
                  <a:pt x="24702" y="26314"/>
                  <a:pt x="24666" y="26296"/>
                  <a:pt x="24648" y="26278"/>
                </a:cubicBezTo>
                <a:cubicBezTo>
                  <a:pt x="24648" y="26260"/>
                  <a:pt x="24684" y="26241"/>
                  <a:pt x="24702" y="26223"/>
                </a:cubicBezTo>
                <a:cubicBezTo>
                  <a:pt x="24811" y="26205"/>
                  <a:pt x="24919" y="26205"/>
                  <a:pt x="25010" y="26223"/>
                </a:cubicBezTo>
                <a:cubicBezTo>
                  <a:pt x="25064" y="26260"/>
                  <a:pt x="25137" y="26260"/>
                  <a:pt x="25191" y="26223"/>
                </a:cubicBezTo>
                <a:cubicBezTo>
                  <a:pt x="25209" y="26223"/>
                  <a:pt x="25227" y="26205"/>
                  <a:pt x="25245" y="26187"/>
                </a:cubicBezTo>
                <a:cubicBezTo>
                  <a:pt x="25263" y="26169"/>
                  <a:pt x="25281" y="26151"/>
                  <a:pt x="25300" y="26169"/>
                </a:cubicBezTo>
                <a:cubicBezTo>
                  <a:pt x="25300" y="26169"/>
                  <a:pt x="25318" y="26169"/>
                  <a:pt x="25336" y="26169"/>
                </a:cubicBezTo>
                <a:cubicBezTo>
                  <a:pt x="25372" y="26169"/>
                  <a:pt x="25426" y="26205"/>
                  <a:pt x="25444" y="26260"/>
                </a:cubicBezTo>
                <a:cubicBezTo>
                  <a:pt x="25463" y="26296"/>
                  <a:pt x="25481" y="26350"/>
                  <a:pt x="25499" y="26386"/>
                </a:cubicBezTo>
                <a:cubicBezTo>
                  <a:pt x="25499" y="26441"/>
                  <a:pt x="25517" y="26477"/>
                  <a:pt x="25535" y="26513"/>
                </a:cubicBezTo>
                <a:cubicBezTo>
                  <a:pt x="25553" y="26549"/>
                  <a:pt x="25607" y="26567"/>
                  <a:pt x="25626" y="26604"/>
                </a:cubicBezTo>
                <a:cubicBezTo>
                  <a:pt x="25644" y="26640"/>
                  <a:pt x="25644" y="26676"/>
                  <a:pt x="25626" y="26712"/>
                </a:cubicBezTo>
                <a:cubicBezTo>
                  <a:pt x="25607" y="26767"/>
                  <a:pt x="25589" y="26803"/>
                  <a:pt x="25553" y="26857"/>
                </a:cubicBezTo>
                <a:cubicBezTo>
                  <a:pt x="25535" y="26893"/>
                  <a:pt x="25517" y="26948"/>
                  <a:pt x="25481" y="27002"/>
                </a:cubicBezTo>
                <a:cubicBezTo>
                  <a:pt x="25463" y="27002"/>
                  <a:pt x="25463" y="27038"/>
                  <a:pt x="25481" y="27056"/>
                </a:cubicBezTo>
                <a:cubicBezTo>
                  <a:pt x="25499" y="27074"/>
                  <a:pt x="25535" y="27074"/>
                  <a:pt x="25553" y="27056"/>
                </a:cubicBezTo>
                <a:lnTo>
                  <a:pt x="25571" y="27038"/>
                </a:lnTo>
                <a:cubicBezTo>
                  <a:pt x="25662" y="26966"/>
                  <a:pt x="25716" y="26875"/>
                  <a:pt x="25770" y="26767"/>
                </a:cubicBezTo>
                <a:cubicBezTo>
                  <a:pt x="25770" y="26712"/>
                  <a:pt x="25789" y="26640"/>
                  <a:pt x="25807" y="26586"/>
                </a:cubicBezTo>
                <a:cubicBezTo>
                  <a:pt x="25807" y="26549"/>
                  <a:pt x="25807" y="26513"/>
                  <a:pt x="25825" y="26477"/>
                </a:cubicBezTo>
                <a:lnTo>
                  <a:pt x="25825" y="26441"/>
                </a:lnTo>
                <a:lnTo>
                  <a:pt x="25825" y="26459"/>
                </a:lnTo>
                <a:cubicBezTo>
                  <a:pt x="25843" y="26495"/>
                  <a:pt x="25843" y="26513"/>
                  <a:pt x="25861" y="26549"/>
                </a:cubicBezTo>
                <a:cubicBezTo>
                  <a:pt x="25861" y="26622"/>
                  <a:pt x="25915" y="26694"/>
                  <a:pt x="25970" y="26748"/>
                </a:cubicBezTo>
                <a:cubicBezTo>
                  <a:pt x="25988" y="26767"/>
                  <a:pt x="26006" y="26767"/>
                  <a:pt x="26024" y="26785"/>
                </a:cubicBezTo>
                <a:lnTo>
                  <a:pt x="26042" y="26785"/>
                </a:lnTo>
                <a:lnTo>
                  <a:pt x="26042" y="26785"/>
                </a:lnTo>
                <a:cubicBezTo>
                  <a:pt x="26060" y="26821"/>
                  <a:pt x="26078" y="26857"/>
                  <a:pt x="26078" y="26893"/>
                </a:cubicBezTo>
                <a:cubicBezTo>
                  <a:pt x="26096" y="26984"/>
                  <a:pt x="26115" y="27056"/>
                  <a:pt x="26115" y="27147"/>
                </a:cubicBezTo>
                <a:lnTo>
                  <a:pt x="26115" y="27165"/>
                </a:lnTo>
                <a:cubicBezTo>
                  <a:pt x="26115" y="27201"/>
                  <a:pt x="26187" y="27201"/>
                  <a:pt x="26187" y="27165"/>
                </a:cubicBezTo>
                <a:lnTo>
                  <a:pt x="26187" y="27165"/>
                </a:lnTo>
                <a:cubicBezTo>
                  <a:pt x="26223" y="27074"/>
                  <a:pt x="26241" y="26984"/>
                  <a:pt x="26223" y="26893"/>
                </a:cubicBezTo>
                <a:lnTo>
                  <a:pt x="26223" y="26875"/>
                </a:lnTo>
                <a:cubicBezTo>
                  <a:pt x="26241" y="26875"/>
                  <a:pt x="26241" y="26875"/>
                  <a:pt x="26259" y="26875"/>
                </a:cubicBezTo>
                <a:cubicBezTo>
                  <a:pt x="26259" y="26857"/>
                  <a:pt x="26259" y="26839"/>
                  <a:pt x="26278" y="26821"/>
                </a:cubicBezTo>
                <a:cubicBezTo>
                  <a:pt x="26278" y="26803"/>
                  <a:pt x="26278" y="26785"/>
                  <a:pt x="26278" y="26767"/>
                </a:cubicBezTo>
                <a:lnTo>
                  <a:pt x="26296" y="26676"/>
                </a:lnTo>
                <a:cubicBezTo>
                  <a:pt x="26296" y="26622"/>
                  <a:pt x="26296" y="26567"/>
                  <a:pt x="26296" y="26513"/>
                </a:cubicBezTo>
                <a:cubicBezTo>
                  <a:pt x="26296" y="26441"/>
                  <a:pt x="26278" y="26386"/>
                  <a:pt x="26241" y="26350"/>
                </a:cubicBezTo>
                <a:cubicBezTo>
                  <a:pt x="26241" y="26314"/>
                  <a:pt x="26223" y="26296"/>
                  <a:pt x="26223" y="26278"/>
                </a:cubicBezTo>
                <a:cubicBezTo>
                  <a:pt x="26223" y="26260"/>
                  <a:pt x="26223" y="26241"/>
                  <a:pt x="26205" y="26205"/>
                </a:cubicBezTo>
                <a:cubicBezTo>
                  <a:pt x="26187" y="26169"/>
                  <a:pt x="26169" y="26133"/>
                  <a:pt x="26151" y="26097"/>
                </a:cubicBezTo>
                <a:cubicBezTo>
                  <a:pt x="26133" y="26078"/>
                  <a:pt x="26115" y="26060"/>
                  <a:pt x="26115" y="26042"/>
                </a:cubicBezTo>
                <a:cubicBezTo>
                  <a:pt x="26096" y="26024"/>
                  <a:pt x="26078" y="26006"/>
                  <a:pt x="26042" y="25988"/>
                </a:cubicBezTo>
                <a:cubicBezTo>
                  <a:pt x="26006" y="25970"/>
                  <a:pt x="25970" y="25952"/>
                  <a:pt x="25933" y="25934"/>
                </a:cubicBezTo>
                <a:lnTo>
                  <a:pt x="25879" y="25879"/>
                </a:lnTo>
                <a:lnTo>
                  <a:pt x="25861" y="25879"/>
                </a:lnTo>
                <a:cubicBezTo>
                  <a:pt x="25861" y="25843"/>
                  <a:pt x="25843" y="25807"/>
                  <a:pt x="25825" y="25771"/>
                </a:cubicBezTo>
                <a:cubicBezTo>
                  <a:pt x="25807" y="25734"/>
                  <a:pt x="25789" y="25680"/>
                  <a:pt x="25752" y="25644"/>
                </a:cubicBezTo>
                <a:cubicBezTo>
                  <a:pt x="25698" y="25571"/>
                  <a:pt x="25644" y="25517"/>
                  <a:pt x="25571" y="25463"/>
                </a:cubicBezTo>
                <a:cubicBezTo>
                  <a:pt x="25481" y="25408"/>
                  <a:pt x="25390" y="25390"/>
                  <a:pt x="25281" y="25390"/>
                </a:cubicBezTo>
                <a:cubicBezTo>
                  <a:pt x="25227" y="25390"/>
                  <a:pt x="25173" y="25390"/>
                  <a:pt x="25119" y="25390"/>
                </a:cubicBezTo>
                <a:cubicBezTo>
                  <a:pt x="25100" y="25390"/>
                  <a:pt x="25082" y="25390"/>
                  <a:pt x="25064" y="25390"/>
                </a:cubicBezTo>
                <a:lnTo>
                  <a:pt x="25064" y="25390"/>
                </a:lnTo>
                <a:cubicBezTo>
                  <a:pt x="25028" y="25354"/>
                  <a:pt x="24992" y="25336"/>
                  <a:pt x="24937" y="25318"/>
                </a:cubicBezTo>
                <a:cubicBezTo>
                  <a:pt x="24883" y="25300"/>
                  <a:pt x="24829" y="25282"/>
                  <a:pt x="24793" y="25264"/>
                </a:cubicBezTo>
                <a:cubicBezTo>
                  <a:pt x="24684" y="25245"/>
                  <a:pt x="24575" y="25264"/>
                  <a:pt x="24485" y="25318"/>
                </a:cubicBezTo>
                <a:cubicBezTo>
                  <a:pt x="24430" y="25318"/>
                  <a:pt x="24394" y="25336"/>
                  <a:pt x="24340" y="25336"/>
                </a:cubicBezTo>
                <a:cubicBezTo>
                  <a:pt x="24322" y="25336"/>
                  <a:pt x="24285" y="25336"/>
                  <a:pt x="24267" y="25336"/>
                </a:cubicBezTo>
                <a:lnTo>
                  <a:pt x="24195" y="25300"/>
                </a:lnTo>
                <a:cubicBezTo>
                  <a:pt x="24104" y="25245"/>
                  <a:pt x="24014" y="25191"/>
                  <a:pt x="23941" y="25155"/>
                </a:cubicBezTo>
                <a:cubicBezTo>
                  <a:pt x="23905" y="25137"/>
                  <a:pt x="23887" y="25119"/>
                  <a:pt x="23869" y="25101"/>
                </a:cubicBezTo>
                <a:cubicBezTo>
                  <a:pt x="23778" y="24992"/>
                  <a:pt x="23706" y="24883"/>
                  <a:pt x="23652" y="24775"/>
                </a:cubicBezTo>
                <a:cubicBezTo>
                  <a:pt x="23597" y="24630"/>
                  <a:pt x="23543" y="24503"/>
                  <a:pt x="23471" y="24358"/>
                </a:cubicBezTo>
                <a:cubicBezTo>
                  <a:pt x="23416" y="24304"/>
                  <a:pt x="23380" y="24231"/>
                  <a:pt x="23344" y="24177"/>
                </a:cubicBezTo>
                <a:cubicBezTo>
                  <a:pt x="23271" y="24105"/>
                  <a:pt x="23217" y="24050"/>
                  <a:pt x="23145" y="23996"/>
                </a:cubicBezTo>
                <a:cubicBezTo>
                  <a:pt x="23054" y="23960"/>
                  <a:pt x="22982" y="23887"/>
                  <a:pt x="22909" y="23833"/>
                </a:cubicBezTo>
                <a:cubicBezTo>
                  <a:pt x="22873" y="23779"/>
                  <a:pt x="22855" y="23742"/>
                  <a:pt x="22819" y="23706"/>
                </a:cubicBezTo>
                <a:cubicBezTo>
                  <a:pt x="22800" y="23670"/>
                  <a:pt x="22764" y="23634"/>
                  <a:pt x="22728" y="23616"/>
                </a:cubicBezTo>
                <a:cubicBezTo>
                  <a:pt x="22638" y="23561"/>
                  <a:pt x="22565" y="23489"/>
                  <a:pt x="22493" y="23398"/>
                </a:cubicBezTo>
                <a:cubicBezTo>
                  <a:pt x="22475" y="23380"/>
                  <a:pt x="22456" y="23344"/>
                  <a:pt x="22438" y="23308"/>
                </a:cubicBezTo>
                <a:cubicBezTo>
                  <a:pt x="22475" y="23290"/>
                  <a:pt x="22529" y="23290"/>
                  <a:pt x="22529" y="23308"/>
                </a:cubicBezTo>
                <a:cubicBezTo>
                  <a:pt x="22529" y="23344"/>
                  <a:pt x="22547" y="23362"/>
                  <a:pt x="22583" y="23344"/>
                </a:cubicBezTo>
                <a:cubicBezTo>
                  <a:pt x="22638" y="23326"/>
                  <a:pt x="22674" y="23271"/>
                  <a:pt x="22710" y="23253"/>
                </a:cubicBezTo>
                <a:cubicBezTo>
                  <a:pt x="22728" y="23235"/>
                  <a:pt x="22764" y="23235"/>
                  <a:pt x="22782" y="23253"/>
                </a:cubicBezTo>
                <a:cubicBezTo>
                  <a:pt x="22819" y="23253"/>
                  <a:pt x="22855" y="23253"/>
                  <a:pt x="22891" y="23253"/>
                </a:cubicBezTo>
                <a:cubicBezTo>
                  <a:pt x="22963" y="23235"/>
                  <a:pt x="23000" y="23199"/>
                  <a:pt x="23072" y="23163"/>
                </a:cubicBezTo>
                <a:cubicBezTo>
                  <a:pt x="23108" y="23145"/>
                  <a:pt x="23163" y="23145"/>
                  <a:pt x="23217" y="23163"/>
                </a:cubicBezTo>
                <a:cubicBezTo>
                  <a:pt x="23235" y="23181"/>
                  <a:pt x="23271" y="23181"/>
                  <a:pt x="23289" y="23163"/>
                </a:cubicBezTo>
                <a:cubicBezTo>
                  <a:pt x="23380" y="23090"/>
                  <a:pt x="23452" y="23018"/>
                  <a:pt x="23543" y="22946"/>
                </a:cubicBezTo>
                <a:lnTo>
                  <a:pt x="23652" y="22855"/>
                </a:lnTo>
                <a:cubicBezTo>
                  <a:pt x="23670" y="22837"/>
                  <a:pt x="23742" y="22801"/>
                  <a:pt x="23742" y="22837"/>
                </a:cubicBezTo>
                <a:cubicBezTo>
                  <a:pt x="23760" y="22891"/>
                  <a:pt x="23797" y="22891"/>
                  <a:pt x="23815" y="22855"/>
                </a:cubicBezTo>
                <a:cubicBezTo>
                  <a:pt x="23815" y="22855"/>
                  <a:pt x="23815" y="22855"/>
                  <a:pt x="23815" y="22837"/>
                </a:cubicBezTo>
                <a:cubicBezTo>
                  <a:pt x="23833" y="22819"/>
                  <a:pt x="23851" y="22783"/>
                  <a:pt x="23887" y="22746"/>
                </a:cubicBezTo>
                <a:cubicBezTo>
                  <a:pt x="23923" y="22764"/>
                  <a:pt x="23959" y="22783"/>
                  <a:pt x="23996" y="22801"/>
                </a:cubicBezTo>
                <a:cubicBezTo>
                  <a:pt x="24068" y="22819"/>
                  <a:pt x="24159" y="22855"/>
                  <a:pt x="24231" y="22891"/>
                </a:cubicBezTo>
                <a:cubicBezTo>
                  <a:pt x="24285" y="22964"/>
                  <a:pt x="24358" y="23018"/>
                  <a:pt x="24412" y="23090"/>
                </a:cubicBezTo>
                <a:cubicBezTo>
                  <a:pt x="24539" y="23199"/>
                  <a:pt x="24648" y="23344"/>
                  <a:pt x="24738" y="23489"/>
                </a:cubicBezTo>
                <a:cubicBezTo>
                  <a:pt x="24774" y="23579"/>
                  <a:pt x="24829" y="23670"/>
                  <a:pt x="24847" y="23760"/>
                </a:cubicBezTo>
                <a:lnTo>
                  <a:pt x="24919" y="23905"/>
                </a:lnTo>
                <a:cubicBezTo>
                  <a:pt x="24919" y="23942"/>
                  <a:pt x="24937" y="23960"/>
                  <a:pt x="24956" y="23996"/>
                </a:cubicBezTo>
                <a:lnTo>
                  <a:pt x="24956" y="23996"/>
                </a:lnTo>
                <a:cubicBezTo>
                  <a:pt x="24956" y="24014"/>
                  <a:pt x="24937" y="24050"/>
                  <a:pt x="24937" y="24068"/>
                </a:cubicBezTo>
                <a:cubicBezTo>
                  <a:pt x="24919" y="24105"/>
                  <a:pt x="24901" y="24123"/>
                  <a:pt x="24901" y="24159"/>
                </a:cubicBezTo>
                <a:cubicBezTo>
                  <a:pt x="24883" y="24231"/>
                  <a:pt x="24901" y="24304"/>
                  <a:pt x="24937" y="24358"/>
                </a:cubicBezTo>
                <a:cubicBezTo>
                  <a:pt x="24956" y="24394"/>
                  <a:pt x="25010" y="24412"/>
                  <a:pt x="25046" y="24376"/>
                </a:cubicBezTo>
                <a:lnTo>
                  <a:pt x="25119" y="24249"/>
                </a:lnTo>
                <a:cubicBezTo>
                  <a:pt x="25137" y="24231"/>
                  <a:pt x="25155" y="24213"/>
                  <a:pt x="25173" y="24195"/>
                </a:cubicBezTo>
                <a:lnTo>
                  <a:pt x="25191" y="24195"/>
                </a:lnTo>
                <a:lnTo>
                  <a:pt x="25191" y="24195"/>
                </a:lnTo>
                <a:cubicBezTo>
                  <a:pt x="25227" y="24249"/>
                  <a:pt x="25281" y="24286"/>
                  <a:pt x="25354" y="24286"/>
                </a:cubicBezTo>
                <a:cubicBezTo>
                  <a:pt x="25444" y="24304"/>
                  <a:pt x="25535" y="24304"/>
                  <a:pt x="25626" y="24304"/>
                </a:cubicBezTo>
                <a:cubicBezTo>
                  <a:pt x="25716" y="24304"/>
                  <a:pt x="25825" y="24304"/>
                  <a:pt x="25861" y="24195"/>
                </a:cubicBezTo>
                <a:cubicBezTo>
                  <a:pt x="25879" y="24159"/>
                  <a:pt x="25861" y="24105"/>
                  <a:pt x="25843" y="24086"/>
                </a:cubicBezTo>
                <a:cubicBezTo>
                  <a:pt x="25843" y="24068"/>
                  <a:pt x="25825" y="24050"/>
                  <a:pt x="25825" y="24050"/>
                </a:cubicBezTo>
                <a:cubicBezTo>
                  <a:pt x="25825" y="24032"/>
                  <a:pt x="25825" y="23996"/>
                  <a:pt x="25843" y="23996"/>
                </a:cubicBezTo>
                <a:cubicBezTo>
                  <a:pt x="25843" y="23960"/>
                  <a:pt x="25843" y="23923"/>
                  <a:pt x="25807" y="23905"/>
                </a:cubicBezTo>
                <a:lnTo>
                  <a:pt x="25807" y="23905"/>
                </a:lnTo>
                <a:cubicBezTo>
                  <a:pt x="25807" y="23905"/>
                  <a:pt x="25807" y="23905"/>
                  <a:pt x="25807" y="23887"/>
                </a:cubicBezTo>
                <a:cubicBezTo>
                  <a:pt x="25825" y="23869"/>
                  <a:pt x="25807" y="23833"/>
                  <a:pt x="25789" y="23815"/>
                </a:cubicBezTo>
                <a:cubicBezTo>
                  <a:pt x="25770" y="23815"/>
                  <a:pt x="25752" y="23815"/>
                  <a:pt x="25752" y="23797"/>
                </a:cubicBezTo>
                <a:lnTo>
                  <a:pt x="25752" y="23797"/>
                </a:lnTo>
                <a:cubicBezTo>
                  <a:pt x="25752" y="23797"/>
                  <a:pt x="25752" y="23797"/>
                  <a:pt x="25752" y="23779"/>
                </a:cubicBezTo>
                <a:cubicBezTo>
                  <a:pt x="25752" y="23760"/>
                  <a:pt x="25770" y="23742"/>
                  <a:pt x="25789" y="23724"/>
                </a:cubicBezTo>
                <a:cubicBezTo>
                  <a:pt x="25789" y="23688"/>
                  <a:pt x="25770" y="23634"/>
                  <a:pt x="25734" y="23634"/>
                </a:cubicBezTo>
                <a:cubicBezTo>
                  <a:pt x="25752" y="23616"/>
                  <a:pt x="25752" y="23579"/>
                  <a:pt x="25770" y="23543"/>
                </a:cubicBezTo>
                <a:cubicBezTo>
                  <a:pt x="25770" y="23525"/>
                  <a:pt x="25752" y="23489"/>
                  <a:pt x="25734" y="23489"/>
                </a:cubicBezTo>
                <a:cubicBezTo>
                  <a:pt x="25734" y="23471"/>
                  <a:pt x="25734" y="23471"/>
                  <a:pt x="25734" y="23453"/>
                </a:cubicBezTo>
                <a:cubicBezTo>
                  <a:pt x="25716" y="23434"/>
                  <a:pt x="25698" y="23416"/>
                  <a:pt x="25680" y="23416"/>
                </a:cubicBezTo>
                <a:cubicBezTo>
                  <a:pt x="25680" y="23398"/>
                  <a:pt x="25680" y="23398"/>
                  <a:pt x="25680" y="23398"/>
                </a:cubicBezTo>
                <a:cubicBezTo>
                  <a:pt x="25680" y="23380"/>
                  <a:pt x="25662" y="23362"/>
                  <a:pt x="25644" y="23362"/>
                </a:cubicBezTo>
                <a:cubicBezTo>
                  <a:pt x="25644" y="23362"/>
                  <a:pt x="25626" y="23362"/>
                  <a:pt x="25626" y="23362"/>
                </a:cubicBezTo>
                <a:lnTo>
                  <a:pt x="25626" y="23362"/>
                </a:lnTo>
                <a:cubicBezTo>
                  <a:pt x="25644" y="23326"/>
                  <a:pt x="25662" y="23308"/>
                  <a:pt x="25680" y="23271"/>
                </a:cubicBezTo>
                <a:cubicBezTo>
                  <a:pt x="25680" y="23235"/>
                  <a:pt x="25662" y="23181"/>
                  <a:pt x="25607" y="23199"/>
                </a:cubicBezTo>
                <a:cubicBezTo>
                  <a:pt x="25589" y="23199"/>
                  <a:pt x="25553" y="23199"/>
                  <a:pt x="25535" y="23199"/>
                </a:cubicBezTo>
                <a:cubicBezTo>
                  <a:pt x="25535" y="23181"/>
                  <a:pt x="25535" y="23163"/>
                  <a:pt x="25535" y="23145"/>
                </a:cubicBezTo>
                <a:cubicBezTo>
                  <a:pt x="25517" y="23145"/>
                  <a:pt x="25517" y="23127"/>
                  <a:pt x="25517" y="23127"/>
                </a:cubicBezTo>
                <a:cubicBezTo>
                  <a:pt x="25517" y="23108"/>
                  <a:pt x="25535" y="23090"/>
                  <a:pt x="25535" y="23054"/>
                </a:cubicBezTo>
                <a:cubicBezTo>
                  <a:pt x="25535" y="23036"/>
                  <a:pt x="25517" y="23000"/>
                  <a:pt x="25499" y="23000"/>
                </a:cubicBezTo>
                <a:cubicBezTo>
                  <a:pt x="25463" y="23000"/>
                  <a:pt x="25444" y="23000"/>
                  <a:pt x="25426" y="23000"/>
                </a:cubicBezTo>
                <a:cubicBezTo>
                  <a:pt x="25426" y="22982"/>
                  <a:pt x="25426" y="22982"/>
                  <a:pt x="25426" y="22964"/>
                </a:cubicBezTo>
                <a:cubicBezTo>
                  <a:pt x="25426" y="22946"/>
                  <a:pt x="25408" y="22927"/>
                  <a:pt x="25390" y="22909"/>
                </a:cubicBezTo>
                <a:lnTo>
                  <a:pt x="25372" y="22909"/>
                </a:lnTo>
                <a:lnTo>
                  <a:pt x="25372" y="22909"/>
                </a:lnTo>
                <a:cubicBezTo>
                  <a:pt x="25372" y="22891"/>
                  <a:pt x="25372" y="22891"/>
                  <a:pt x="25372" y="22891"/>
                </a:cubicBez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cubicBezTo>
                  <a:pt x="25390" y="22873"/>
                  <a:pt x="25390" y="22891"/>
                  <a:pt x="25408" y="22891"/>
                </a:cubicBezTo>
                <a:cubicBezTo>
                  <a:pt x="25408" y="22927"/>
                  <a:pt x="25426" y="22946"/>
                  <a:pt x="25444" y="22964"/>
                </a:cubicBezTo>
                <a:cubicBezTo>
                  <a:pt x="25463" y="22982"/>
                  <a:pt x="25499" y="23000"/>
                  <a:pt x="25535" y="23000"/>
                </a:cubicBezTo>
                <a:lnTo>
                  <a:pt x="25589" y="23000"/>
                </a:lnTo>
                <a:lnTo>
                  <a:pt x="25589" y="23000"/>
                </a:lnTo>
                <a:lnTo>
                  <a:pt x="25589" y="23018"/>
                </a:lnTo>
                <a:cubicBezTo>
                  <a:pt x="25607" y="23072"/>
                  <a:pt x="25662" y="23108"/>
                  <a:pt x="25716" y="23108"/>
                </a:cubicBezTo>
                <a:cubicBezTo>
                  <a:pt x="25734" y="23108"/>
                  <a:pt x="25770" y="23108"/>
                  <a:pt x="25807" y="23108"/>
                </a:cubicBezTo>
                <a:lnTo>
                  <a:pt x="25843" y="23108"/>
                </a:lnTo>
                <a:cubicBezTo>
                  <a:pt x="25843" y="23127"/>
                  <a:pt x="25843" y="23145"/>
                  <a:pt x="25843" y="23163"/>
                </a:cubicBezTo>
                <a:cubicBezTo>
                  <a:pt x="25843" y="23181"/>
                  <a:pt x="25879" y="23199"/>
                  <a:pt x="25915" y="23199"/>
                </a:cubicBezTo>
                <a:cubicBezTo>
                  <a:pt x="25933" y="23217"/>
                  <a:pt x="25952" y="23217"/>
                  <a:pt x="25970" y="23199"/>
                </a:cubicBezTo>
                <a:lnTo>
                  <a:pt x="25988" y="23199"/>
                </a:lnTo>
                <a:lnTo>
                  <a:pt x="25988" y="23199"/>
                </a:lnTo>
                <a:cubicBezTo>
                  <a:pt x="26006" y="23235"/>
                  <a:pt x="26006" y="23253"/>
                  <a:pt x="26024" y="23271"/>
                </a:cubicBezTo>
                <a:cubicBezTo>
                  <a:pt x="26060" y="23326"/>
                  <a:pt x="26133" y="23326"/>
                  <a:pt x="26169" y="23290"/>
                </a:cubicBezTo>
                <a:cubicBezTo>
                  <a:pt x="26187" y="23290"/>
                  <a:pt x="26205" y="23290"/>
                  <a:pt x="26223" y="23290"/>
                </a:cubicBezTo>
                <a:cubicBezTo>
                  <a:pt x="26259" y="23290"/>
                  <a:pt x="26278" y="23326"/>
                  <a:pt x="26314" y="23326"/>
                </a:cubicBezTo>
                <a:lnTo>
                  <a:pt x="26350" y="23344"/>
                </a:lnTo>
                <a:cubicBezTo>
                  <a:pt x="26350" y="23362"/>
                  <a:pt x="26350" y="23362"/>
                  <a:pt x="26350" y="23380"/>
                </a:cubicBezTo>
                <a:cubicBezTo>
                  <a:pt x="26332" y="23416"/>
                  <a:pt x="26368" y="23471"/>
                  <a:pt x="26404" y="23453"/>
                </a:cubicBezTo>
                <a:cubicBezTo>
                  <a:pt x="26440" y="23453"/>
                  <a:pt x="26477" y="23434"/>
                  <a:pt x="26495" y="23416"/>
                </a:cubicBezTo>
                <a:lnTo>
                  <a:pt x="26513" y="23416"/>
                </a:lnTo>
                <a:cubicBezTo>
                  <a:pt x="26513" y="23416"/>
                  <a:pt x="26513" y="23434"/>
                  <a:pt x="26513" y="23434"/>
                </a:cubicBezTo>
                <a:cubicBezTo>
                  <a:pt x="26531" y="23471"/>
                  <a:pt x="26549" y="23489"/>
                  <a:pt x="26567" y="23507"/>
                </a:cubicBezTo>
                <a:cubicBezTo>
                  <a:pt x="26622" y="23525"/>
                  <a:pt x="26658" y="23525"/>
                  <a:pt x="26694" y="23489"/>
                </a:cubicBezTo>
                <a:lnTo>
                  <a:pt x="26803" y="23525"/>
                </a:lnTo>
                <a:lnTo>
                  <a:pt x="26803" y="23525"/>
                </a:lnTo>
                <a:cubicBezTo>
                  <a:pt x="26803" y="23561"/>
                  <a:pt x="26821" y="23579"/>
                  <a:pt x="26857" y="23579"/>
                </a:cubicBezTo>
                <a:cubicBezTo>
                  <a:pt x="26875" y="23597"/>
                  <a:pt x="26929" y="23597"/>
                  <a:pt x="26948" y="23579"/>
                </a:cubicBezTo>
                <a:lnTo>
                  <a:pt x="26966" y="23579"/>
                </a:lnTo>
                <a:cubicBezTo>
                  <a:pt x="27038" y="23579"/>
                  <a:pt x="27092" y="23579"/>
                  <a:pt x="27147" y="23579"/>
                </a:cubicBezTo>
                <a:cubicBezTo>
                  <a:pt x="27255" y="23525"/>
                  <a:pt x="27346" y="23434"/>
                  <a:pt x="27382" y="23326"/>
                </a:cubicBezTo>
                <a:cubicBezTo>
                  <a:pt x="27418" y="23271"/>
                  <a:pt x="27437" y="23199"/>
                  <a:pt x="27473" y="23127"/>
                </a:cubicBezTo>
                <a:cubicBezTo>
                  <a:pt x="27473" y="23090"/>
                  <a:pt x="27491" y="23072"/>
                  <a:pt x="27491" y="23036"/>
                </a:cubicBezTo>
                <a:cubicBezTo>
                  <a:pt x="27509" y="23000"/>
                  <a:pt x="27527" y="22964"/>
                  <a:pt x="27527" y="22946"/>
                </a:cubicBezTo>
                <a:cubicBezTo>
                  <a:pt x="27545" y="22873"/>
                  <a:pt x="27545" y="22801"/>
                  <a:pt x="27527" y="22728"/>
                </a:cubicBezTo>
                <a:cubicBezTo>
                  <a:pt x="27491" y="22674"/>
                  <a:pt x="27455" y="22620"/>
                  <a:pt x="27400" y="22583"/>
                </a:cubicBezTo>
                <a:lnTo>
                  <a:pt x="27237" y="22438"/>
                </a:lnTo>
                <a:cubicBezTo>
                  <a:pt x="27129" y="22348"/>
                  <a:pt x="27038" y="22257"/>
                  <a:pt x="26929" y="22149"/>
                </a:cubicBezTo>
                <a:cubicBezTo>
                  <a:pt x="26839" y="22076"/>
                  <a:pt x="26766" y="21986"/>
                  <a:pt x="26712" y="21877"/>
                </a:cubicBezTo>
                <a:cubicBezTo>
                  <a:pt x="26676" y="21805"/>
                  <a:pt x="26676" y="21750"/>
                  <a:pt x="26676" y="21678"/>
                </a:cubicBezTo>
                <a:cubicBezTo>
                  <a:pt x="26658" y="21660"/>
                  <a:pt x="26658" y="21642"/>
                  <a:pt x="26676" y="21624"/>
                </a:cubicBezTo>
                <a:lnTo>
                  <a:pt x="26694" y="21605"/>
                </a:lnTo>
                <a:cubicBezTo>
                  <a:pt x="26712" y="21587"/>
                  <a:pt x="26730" y="21587"/>
                  <a:pt x="26748" y="21569"/>
                </a:cubicBezTo>
                <a:cubicBezTo>
                  <a:pt x="26785" y="21569"/>
                  <a:pt x="26821" y="21569"/>
                  <a:pt x="26839" y="21569"/>
                </a:cubicBezTo>
                <a:lnTo>
                  <a:pt x="26875" y="21569"/>
                </a:lnTo>
                <a:cubicBezTo>
                  <a:pt x="26893" y="21569"/>
                  <a:pt x="26929" y="21569"/>
                  <a:pt x="26929" y="21533"/>
                </a:cubicBezTo>
                <a:cubicBezTo>
                  <a:pt x="26911" y="21497"/>
                  <a:pt x="26929" y="21461"/>
                  <a:pt x="26948" y="21442"/>
                </a:cubicBezTo>
                <a:cubicBezTo>
                  <a:pt x="26984" y="21406"/>
                  <a:pt x="27020" y="21388"/>
                  <a:pt x="27056" y="21388"/>
                </a:cubicBezTo>
                <a:cubicBezTo>
                  <a:pt x="27074" y="21388"/>
                  <a:pt x="27092" y="21388"/>
                  <a:pt x="27111" y="21370"/>
                </a:cubicBezTo>
                <a:cubicBezTo>
                  <a:pt x="27147" y="21370"/>
                  <a:pt x="27147" y="21334"/>
                  <a:pt x="27165" y="21316"/>
                </a:cubicBezTo>
                <a:cubicBezTo>
                  <a:pt x="27183" y="21298"/>
                  <a:pt x="27255" y="21352"/>
                  <a:pt x="27274" y="21370"/>
                </a:cubicBezTo>
                <a:cubicBezTo>
                  <a:pt x="27310" y="21388"/>
                  <a:pt x="27328" y="21370"/>
                  <a:pt x="27346" y="21352"/>
                </a:cubicBezTo>
                <a:cubicBezTo>
                  <a:pt x="27400" y="21261"/>
                  <a:pt x="27473" y="21189"/>
                  <a:pt x="27545" y="21153"/>
                </a:cubicBezTo>
                <a:lnTo>
                  <a:pt x="27690" y="21062"/>
                </a:lnTo>
                <a:lnTo>
                  <a:pt x="27762" y="21026"/>
                </a:lnTo>
                <a:cubicBezTo>
                  <a:pt x="27799" y="21008"/>
                  <a:pt x="27817" y="20990"/>
                  <a:pt x="27835" y="20972"/>
                </a:cubicBezTo>
                <a:cubicBezTo>
                  <a:pt x="27853" y="20953"/>
                  <a:pt x="27853" y="20953"/>
                  <a:pt x="27853" y="20935"/>
                </a:cubicBezTo>
                <a:lnTo>
                  <a:pt x="27853" y="20935"/>
                </a:lnTo>
                <a:lnTo>
                  <a:pt x="27907" y="20917"/>
                </a:lnTo>
                <a:cubicBezTo>
                  <a:pt x="27962" y="20881"/>
                  <a:pt x="28016" y="20863"/>
                  <a:pt x="28070" y="20827"/>
                </a:cubicBezTo>
                <a:cubicBezTo>
                  <a:pt x="28179" y="20772"/>
                  <a:pt x="28288" y="20718"/>
                  <a:pt x="28414" y="20682"/>
                </a:cubicBezTo>
                <a:cubicBezTo>
                  <a:pt x="28523" y="20646"/>
                  <a:pt x="28632" y="20609"/>
                  <a:pt x="28759" y="20573"/>
                </a:cubicBezTo>
                <a:cubicBezTo>
                  <a:pt x="28867" y="20519"/>
                  <a:pt x="28994" y="20501"/>
                  <a:pt x="29103" y="20537"/>
                </a:cubicBezTo>
                <a:lnTo>
                  <a:pt x="29121" y="20537"/>
                </a:lnTo>
                <a:cubicBezTo>
                  <a:pt x="29157" y="20555"/>
                  <a:pt x="29211" y="20501"/>
                  <a:pt x="29175" y="20465"/>
                </a:cubicBezTo>
                <a:lnTo>
                  <a:pt x="29175" y="20465"/>
                </a:lnTo>
                <a:cubicBezTo>
                  <a:pt x="29193" y="20465"/>
                  <a:pt x="29193" y="20465"/>
                  <a:pt x="29211" y="20465"/>
                </a:cubicBezTo>
                <a:lnTo>
                  <a:pt x="29284" y="20465"/>
                </a:lnTo>
                <a:cubicBezTo>
                  <a:pt x="29320" y="20465"/>
                  <a:pt x="29338" y="20446"/>
                  <a:pt x="29374" y="20428"/>
                </a:cubicBezTo>
                <a:cubicBezTo>
                  <a:pt x="29392" y="20410"/>
                  <a:pt x="29392" y="20392"/>
                  <a:pt x="29410" y="20356"/>
                </a:cubicBezTo>
                <a:cubicBezTo>
                  <a:pt x="29429" y="20338"/>
                  <a:pt x="29447" y="20338"/>
                  <a:pt x="29465" y="20338"/>
                </a:cubicBezTo>
                <a:lnTo>
                  <a:pt x="29573" y="20338"/>
                </a:lnTo>
                <a:cubicBezTo>
                  <a:pt x="29628" y="20356"/>
                  <a:pt x="29700" y="20356"/>
                  <a:pt x="29755" y="20338"/>
                </a:cubicBezTo>
                <a:lnTo>
                  <a:pt x="29755" y="20338"/>
                </a:lnTo>
                <a:cubicBezTo>
                  <a:pt x="29863" y="20338"/>
                  <a:pt x="29954" y="20338"/>
                  <a:pt x="30062" y="20338"/>
                </a:cubicBezTo>
                <a:cubicBezTo>
                  <a:pt x="30153" y="20338"/>
                  <a:pt x="30262" y="20302"/>
                  <a:pt x="30370" y="20283"/>
                </a:cubicBezTo>
                <a:cubicBezTo>
                  <a:pt x="30479" y="20283"/>
                  <a:pt x="30588" y="20283"/>
                  <a:pt x="30696" y="20283"/>
                </a:cubicBezTo>
                <a:cubicBezTo>
                  <a:pt x="30805" y="20302"/>
                  <a:pt x="30914" y="20302"/>
                  <a:pt x="31022" y="20265"/>
                </a:cubicBezTo>
                <a:cubicBezTo>
                  <a:pt x="31040" y="20265"/>
                  <a:pt x="31058" y="20247"/>
                  <a:pt x="31077" y="20229"/>
                </a:cubicBezTo>
                <a:cubicBezTo>
                  <a:pt x="31077" y="20211"/>
                  <a:pt x="31077" y="20193"/>
                  <a:pt x="31095" y="20193"/>
                </a:cubicBezTo>
                <a:cubicBezTo>
                  <a:pt x="31113" y="20193"/>
                  <a:pt x="31203" y="20211"/>
                  <a:pt x="31240" y="20229"/>
                </a:cubicBezTo>
                <a:cubicBezTo>
                  <a:pt x="31258" y="20229"/>
                  <a:pt x="31294" y="20229"/>
                  <a:pt x="31312" y="20229"/>
                </a:cubicBezTo>
                <a:cubicBezTo>
                  <a:pt x="31330" y="20229"/>
                  <a:pt x="31348" y="20193"/>
                  <a:pt x="31366" y="20175"/>
                </a:cubicBezTo>
                <a:cubicBezTo>
                  <a:pt x="31384" y="20139"/>
                  <a:pt x="31421" y="20139"/>
                  <a:pt x="31457" y="20157"/>
                </a:cubicBezTo>
                <a:cubicBezTo>
                  <a:pt x="31511" y="20175"/>
                  <a:pt x="31547" y="20193"/>
                  <a:pt x="31602" y="20229"/>
                </a:cubicBezTo>
                <a:cubicBezTo>
                  <a:pt x="31638" y="20247"/>
                  <a:pt x="31692" y="20265"/>
                  <a:pt x="31747" y="20265"/>
                </a:cubicBezTo>
                <a:cubicBezTo>
                  <a:pt x="31837" y="20247"/>
                  <a:pt x="31946" y="20265"/>
                  <a:pt x="32036" y="20302"/>
                </a:cubicBezTo>
                <a:cubicBezTo>
                  <a:pt x="32054" y="20320"/>
                  <a:pt x="32073" y="20338"/>
                  <a:pt x="32109" y="20338"/>
                </a:cubicBezTo>
                <a:cubicBezTo>
                  <a:pt x="32127" y="20356"/>
                  <a:pt x="32163" y="20356"/>
                  <a:pt x="32181" y="20356"/>
                </a:cubicBezTo>
                <a:cubicBezTo>
                  <a:pt x="32217" y="20356"/>
                  <a:pt x="32254" y="20356"/>
                  <a:pt x="32272" y="20338"/>
                </a:cubicBezTo>
                <a:cubicBezTo>
                  <a:pt x="32308" y="20338"/>
                  <a:pt x="32344" y="20338"/>
                  <a:pt x="32362" y="20338"/>
                </a:cubicBezTo>
                <a:cubicBezTo>
                  <a:pt x="32417" y="20338"/>
                  <a:pt x="32471" y="20338"/>
                  <a:pt x="32525" y="20356"/>
                </a:cubicBezTo>
                <a:cubicBezTo>
                  <a:pt x="32580" y="20374"/>
                  <a:pt x="32652" y="20392"/>
                  <a:pt x="32706" y="20392"/>
                </a:cubicBezTo>
                <a:cubicBezTo>
                  <a:pt x="32743" y="20428"/>
                  <a:pt x="32797" y="20446"/>
                  <a:pt x="32833" y="20465"/>
                </a:cubicBezTo>
                <a:cubicBezTo>
                  <a:pt x="32906" y="20483"/>
                  <a:pt x="32960" y="20501"/>
                  <a:pt x="33014" y="20537"/>
                </a:cubicBezTo>
                <a:cubicBezTo>
                  <a:pt x="33123" y="20591"/>
                  <a:pt x="33213" y="20646"/>
                  <a:pt x="33286" y="20736"/>
                </a:cubicBezTo>
                <a:lnTo>
                  <a:pt x="33304" y="20754"/>
                </a:lnTo>
                <a:cubicBezTo>
                  <a:pt x="33340" y="20809"/>
                  <a:pt x="33413" y="20772"/>
                  <a:pt x="33413" y="20718"/>
                </a:cubicBezTo>
                <a:cubicBezTo>
                  <a:pt x="33413" y="20718"/>
                  <a:pt x="33413" y="20700"/>
                  <a:pt x="33413" y="20700"/>
                </a:cubicBezTo>
                <a:cubicBezTo>
                  <a:pt x="33376" y="20555"/>
                  <a:pt x="33286" y="20410"/>
                  <a:pt x="33177" y="20320"/>
                </a:cubicBezTo>
                <a:cubicBezTo>
                  <a:pt x="33123" y="20265"/>
                  <a:pt x="33050" y="20193"/>
                  <a:pt x="32978" y="20157"/>
                </a:cubicBezTo>
                <a:lnTo>
                  <a:pt x="32887" y="20084"/>
                </a:lnTo>
                <a:lnTo>
                  <a:pt x="32869" y="20066"/>
                </a:lnTo>
                <a:cubicBezTo>
                  <a:pt x="32869" y="20048"/>
                  <a:pt x="32887" y="20048"/>
                  <a:pt x="32887" y="20030"/>
                </a:cubicBezTo>
                <a:cubicBezTo>
                  <a:pt x="32887" y="19976"/>
                  <a:pt x="32887" y="19921"/>
                  <a:pt x="32906" y="19867"/>
                </a:cubicBezTo>
                <a:cubicBezTo>
                  <a:pt x="32906" y="19813"/>
                  <a:pt x="32924" y="19776"/>
                  <a:pt x="32960" y="19794"/>
                </a:cubicBezTo>
                <a:cubicBezTo>
                  <a:pt x="32996" y="19794"/>
                  <a:pt x="33032" y="19740"/>
                  <a:pt x="33014" y="19704"/>
                </a:cubicBezTo>
                <a:cubicBezTo>
                  <a:pt x="33014" y="19668"/>
                  <a:pt x="32996" y="19650"/>
                  <a:pt x="32996" y="19613"/>
                </a:cubicBezTo>
                <a:cubicBezTo>
                  <a:pt x="32996" y="19577"/>
                  <a:pt x="32978" y="19541"/>
                  <a:pt x="32978" y="19523"/>
                </a:cubicBezTo>
                <a:cubicBezTo>
                  <a:pt x="32960" y="19450"/>
                  <a:pt x="32887" y="19414"/>
                  <a:pt x="32833" y="19378"/>
                </a:cubicBezTo>
                <a:lnTo>
                  <a:pt x="32815" y="19342"/>
                </a:lnTo>
                <a:lnTo>
                  <a:pt x="32833" y="19342"/>
                </a:lnTo>
                <a:lnTo>
                  <a:pt x="32887" y="19342"/>
                </a:lnTo>
                <a:lnTo>
                  <a:pt x="32978" y="19360"/>
                </a:lnTo>
                <a:cubicBezTo>
                  <a:pt x="33014" y="19360"/>
                  <a:pt x="33050" y="19360"/>
                  <a:pt x="33087" y="19360"/>
                </a:cubicBezTo>
                <a:cubicBezTo>
                  <a:pt x="33105" y="19342"/>
                  <a:pt x="33123" y="19324"/>
                  <a:pt x="33105" y="19287"/>
                </a:cubicBezTo>
                <a:cubicBezTo>
                  <a:pt x="33105" y="19287"/>
                  <a:pt x="33105" y="19287"/>
                  <a:pt x="33105" y="19269"/>
                </a:cubicBezTo>
                <a:cubicBezTo>
                  <a:pt x="33105" y="19251"/>
                  <a:pt x="33105" y="19215"/>
                  <a:pt x="33105" y="19197"/>
                </a:cubicBezTo>
                <a:cubicBezTo>
                  <a:pt x="33105" y="19179"/>
                  <a:pt x="33105" y="19179"/>
                  <a:pt x="33105" y="19179"/>
                </a:cubicBezTo>
                <a:lnTo>
                  <a:pt x="33105" y="19179"/>
                </a:lnTo>
                <a:lnTo>
                  <a:pt x="33105" y="19179"/>
                </a:lnTo>
                <a:cubicBezTo>
                  <a:pt x="33141" y="19143"/>
                  <a:pt x="33177" y="19106"/>
                  <a:pt x="33159" y="19070"/>
                </a:cubicBezTo>
                <a:cubicBezTo>
                  <a:pt x="33159" y="19016"/>
                  <a:pt x="33141" y="18980"/>
                  <a:pt x="33123" y="18925"/>
                </a:cubicBezTo>
                <a:cubicBezTo>
                  <a:pt x="33123" y="18907"/>
                  <a:pt x="33123" y="18871"/>
                  <a:pt x="33105" y="18853"/>
                </a:cubicBezTo>
                <a:lnTo>
                  <a:pt x="33105" y="18817"/>
                </a:lnTo>
                <a:lnTo>
                  <a:pt x="33177" y="18817"/>
                </a:lnTo>
                <a:cubicBezTo>
                  <a:pt x="33213" y="18835"/>
                  <a:pt x="33250" y="18835"/>
                  <a:pt x="33286" y="18853"/>
                </a:cubicBezTo>
                <a:cubicBezTo>
                  <a:pt x="33322" y="18853"/>
                  <a:pt x="33340" y="18853"/>
                  <a:pt x="33358" y="18835"/>
                </a:cubicBezTo>
                <a:cubicBezTo>
                  <a:pt x="33376" y="18780"/>
                  <a:pt x="33395" y="18744"/>
                  <a:pt x="33395" y="18690"/>
                </a:cubicBezTo>
                <a:lnTo>
                  <a:pt x="33395" y="18690"/>
                </a:lnTo>
                <a:lnTo>
                  <a:pt x="33395" y="18690"/>
                </a:lnTo>
                <a:lnTo>
                  <a:pt x="33413" y="18690"/>
                </a:lnTo>
                <a:lnTo>
                  <a:pt x="33485" y="18726"/>
                </a:lnTo>
                <a:cubicBezTo>
                  <a:pt x="33539" y="18726"/>
                  <a:pt x="33576" y="18726"/>
                  <a:pt x="33630" y="18690"/>
                </a:cubicBezTo>
                <a:cubicBezTo>
                  <a:pt x="33666" y="18672"/>
                  <a:pt x="33684" y="18635"/>
                  <a:pt x="33702" y="18599"/>
                </a:cubicBezTo>
                <a:cubicBezTo>
                  <a:pt x="33793" y="18509"/>
                  <a:pt x="33884" y="18436"/>
                  <a:pt x="34010" y="18382"/>
                </a:cubicBezTo>
                <a:cubicBezTo>
                  <a:pt x="34173" y="18309"/>
                  <a:pt x="34354" y="18273"/>
                  <a:pt x="34535" y="18255"/>
                </a:cubicBezTo>
                <a:cubicBezTo>
                  <a:pt x="34735" y="18237"/>
                  <a:pt x="34934" y="18219"/>
                  <a:pt x="35133" y="18219"/>
                </a:cubicBezTo>
                <a:lnTo>
                  <a:pt x="35260" y="18219"/>
                </a:lnTo>
                <a:cubicBezTo>
                  <a:pt x="35314" y="18219"/>
                  <a:pt x="35350" y="18219"/>
                  <a:pt x="35387" y="18201"/>
                </a:cubicBezTo>
                <a:cubicBezTo>
                  <a:pt x="35423" y="18183"/>
                  <a:pt x="35423" y="18128"/>
                  <a:pt x="35423" y="18092"/>
                </a:cubicBezTo>
                <a:cubicBezTo>
                  <a:pt x="35405" y="18074"/>
                  <a:pt x="35423" y="18038"/>
                  <a:pt x="35459" y="18038"/>
                </a:cubicBezTo>
                <a:cubicBezTo>
                  <a:pt x="35531" y="18002"/>
                  <a:pt x="35622" y="18038"/>
                  <a:pt x="35694" y="17984"/>
                </a:cubicBezTo>
                <a:cubicBezTo>
                  <a:pt x="35731" y="17984"/>
                  <a:pt x="35731" y="17965"/>
                  <a:pt x="35767" y="17947"/>
                </a:cubicBezTo>
                <a:cubicBezTo>
                  <a:pt x="35785" y="17947"/>
                  <a:pt x="35803" y="17947"/>
                  <a:pt x="35821" y="17947"/>
                </a:cubicBezTo>
                <a:lnTo>
                  <a:pt x="36002" y="17947"/>
                </a:lnTo>
                <a:cubicBezTo>
                  <a:pt x="36057" y="17929"/>
                  <a:pt x="36057" y="17875"/>
                  <a:pt x="36020" y="17839"/>
                </a:cubicBezTo>
                <a:cubicBezTo>
                  <a:pt x="36002" y="17839"/>
                  <a:pt x="36002" y="17839"/>
                  <a:pt x="36002" y="17839"/>
                </a:cubicBezTo>
                <a:cubicBezTo>
                  <a:pt x="36002" y="17821"/>
                  <a:pt x="36002" y="17821"/>
                  <a:pt x="36002" y="17802"/>
                </a:cubicBezTo>
                <a:cubicBezTo>
                  <a:pt x="36002" y="17784"/>
                  <a:pt x="36002" y="17766"/>
                  <a:pt x="36020" y="17766"/>
                </a:cubicBezTo>
                <a:cubicBezTo>
                  <a:pt x="36093" y="17730"/>
                  <a:pt x="36183" y="17712"/>
                  <a:pt x="36256" y="17730"/>
                </a:cubicBezTo>
                <a:lnTo>
                  <a:pt x="36546" y="17712"/>
                </a:lnTo>
                <a:lnTo>
                  <a:pt x="36600" y="17712"/>
                </a:lnTo>
                <a:cubicBezTo>
                  <a:pt x="36781" y="17730"/>
                  <a:pt x="36962" y="17748"/>
                  <a:pt x="37143" y="17766"/>
                </a:cubicBezTo>
                <a:cubicBezTo>
                  <a:pt x="37252" y="17766"/>
                  <a:pt x="37342" y="17784"/>
                  <a:pt x="37433" y="17784"/>
                </a:cubicBezTo>
                <a:cubicBezTo>
                  <a:pt x="37542" y="17784"/>
                  <a:pt x="37632" y="17802"/>
                  <a:pt x="37723" y="17839"/>
                </a:cubicBezTo>
                <a:cubicBezTo>
                  <a:pt x="37759" y="17857"/>
                  <a:pt x="37777" y="17821"/>
                  <a:pt x="37777" y="17784"/>
                </a:cubicBezTo>
                <a:cubicBezTo>
                  <a:pt x="37777" y="17748"/>
                  <a:pt x="37813" y="17766"/>
                  <a:pt x="37831" y="17766"/>
                </a:cubicBezTo>
                <a:cubicBezTo>
                  <a:pt x="37849" y="17748"/>
                  <a:pt x="37886" y="17748"/>
                  <a:pt x="37922" y="17766"/>
                </a:cubicBezTo>
                <a:cubicBezTo>
                  <a:pt x="37976" y="17766"/>
                  <a:pt x="38049" y="17766"/>
                  <a:pt x="38121" y="17784"/>
                </a:cubicBezTo>
                <a:cubicBezTo>
                  <a:pt x="38248" y="17802"/>
                  <a:pt x="38357" y="17839"/>
                  <a:pt x="38483" y="17911"/>
                </a:cubicBezTo>
                <a:lnTo>
                  <a:pt x="38501" y="17911"/>
                </a:lnTo>
                <a:cubicBezTo>
                  <a:pt x="38520" y="17911"/>
                  <a:pt x="38556" y="17911"/>
                  <a:pt x="38574" y="17875"/>
                </a:cubicBezTo>
                <a:cubicBezTo>
                  <a:pt x="38592" y="17839"/>
                  <a:pt x="38574" y="17802"/>
                  <a:pt x="38538" y="17784"/>
                </a:cubicBezTo>
                <a:close/>
                <a:moveTo>
                  <a:pt x="14561" y="24883"/>
                </a:moveTo>
                <a:lnTo>
                  <a:pt x="14561" y="24883"/>
                </a:lnTo>
                <a:cubicBezTo>
                  <a:pt x="14561" y="24883"/>
                  <a:pt x="14561" y="24901"/>
                  <a:pt x="14561" y="24883"/>
                </a:cubicBezTo>
                <a:close/>
                <a:moveTo>
                  <a:pt x="22583" y="21135"/>
                </a:moveTo>
                <a:lnTo>
                  <a:pt x="22583" y="21135"/>
                </a:lnTo>
                <a:cubicBezTo>
                  <a:pt x="22529" y="21135"/>
                  <a:pt x="22475" y="21135"/>
                  <a:pt x="22420" y="21116"/>
                </a:cubicBezTo>
                <a:cubicBezTo>
                  <a:pt x="22312" y="21116"/>
                  <a:pt x="22221" y="21098"/>
                  <a:pt x="22112" y="21062"/>
                </a:cubicBezTo>
                <a:cubicBezTo>
                  <a:pt x="21913" y="21008"/>
                  <a:pt x="21714" y="20972"/>
                  <a:pt x="21515" y="20953"/>
                </a:cubicBezTo>
                <a:cubicBezTo>
                  <a:pt x="21460" y="20953"/>
                  <a:pt x="21406" y="20972"/>
                  <a:pt x="21370" y="20972"/>
                </a:cubicBezTo>
                <a:cubicBezTo>
                  <a:pt x="21424" y="20917"/>
                  <a:pt x="21478" y="20881"/>
                  <a:pt x="21551" y="20845"/>
                </a:cubicBezTo>
                <a:cubicBezTo>
                  <a:pt x="21696" y="20809"/>
                  <a:pt x="21841" y="20809"/>
                  <a:pt x="22004" y="20845"/>
                </a:cubicBezTo>
                <a:cubicBezTo>
                  <a:pt x="22203" y="20917"/>
                  <a:pt x="22402" y="21008"/>
                  <a:pt x="22601" y="21116"/>
                </a:cubicBezTo>
                <a:close/>
                <a:moveTo>
                  <a:pt x="24811" y="26694"/>
                </a:moveTo>
                <a:lnTo>
                  <a:pt x="24811" y="26694"/>
                </a:lnTo>
                <a:cubicBezTo>
                  <a:pt x="24811" y="26694"/>
                  <a:pt x="24793" y="26694"/>
                  <a:pt x="24811" y="266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7" name="Google Shape;1977;p217"/>
          <p:cNvSpPr/>
          <p:nvPr/>
        </p:nvSpPr>
        <p:spPr>
          <a:xfrm>
            <a:off x="0" y="3078010"/>
            <a:ext cx="2386318" cy="1996991"/>
          </a:xfrm>
          <a:custGeom>
            <a:rect b="b" l="l" r="r" t="t"/>
            <a:pathLst>
              <a:path extrusionOk="0" h="21733" w="2597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8" name="Google Shape;1978;p217"/>
          <p:cNvSpPr/>
          <p:nvPr/>
        </p:nvSpPr>
        <p:spPr>
          <a:xfrm>
            <a:off x="-3675" y="4718977"/>
            <a:ext cx="9144042" cy="1230724"/>
          </a:xfrm>
          <a:custGeom>
            <a:rect b="b" l="l" r="r" t="t"/>
            <a:pathLst>
              <a:path extrusionOk="0" h="17260" w="63874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9" name="Google Shape;1979;p217"/>
          <p:cNvSpPr/>
          <p:nvPr/>
        </p:nvSpPr>
        <p:spPr>
          <a:xfrm>
            <a:off x="-6537" y="3607058"/>
            <a:ext cx="1933681" cy="1620804"/>
          </a:xfrm>
          <a:custGeom>
            <a:rect b="b" l="l" r="r" t="t"/>
            <a:pathLst>
              <a:path extrusionOk="0" h="17639" w="21044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80" name="Google Shape;1980;p217"/>
          <p:cNvGrpSpPr/>
          <p:nvPr/>
        </p:nvGrpSpPr>
        <p:grpSpPr>
          <a:xfrm>
            <a:off x="6443210" y="1311230"/>
            <a:ext cx="2452677" cy="1670638"/>
            <a:chOff x="6479785" y="1632505"/>
            <a:chExt cx="2452677" cy="1670638"/>
          </a:xfrm>
        </p:grpSpPr>
        <p:sp>
          <p:nvSpPr>
            <p:cNvPr id="1981" name="Google Shape;1981;p217"/>
            <p:cNvSpPr/>
            <p:nvPr/>
          </p:nvSpPr>
          <p:spPr>
            <a:xfrm>
              <a:off x="6787832" y="1632505"/>
              <a:ext cx="1834113" cy="1670638"/>
            </a:xfrm>
            <a:custGeom>
              <a:rect b="b" l="l" r="r" t="t"/>
              <a:pathLst>
                <a:path extrusionOk="0" h="48696" w="53461">
                  <a:moveTo>
                    <a:pt x="26734" y="1"/>
                  </a:moveTo>
                  <a:cubicBezTo>
                    <a:pt x="20503" y="1"/>
                    <a:pt x="14271" y="2379"/>
                    <a:pt x="9514" y="7136"/>
                  </a:cubicBezTo>
                  <a:cubicBezTo>
                    <a:pt x="0" y="16640"/>
                    <a:pt x="0" y="32055"/>
                    <a:pt x="9514" y="41568"/>
                  </a:cubicBezTo>
                  <a:cubicBezTo>
                    <a:pt x="14271" y="46320"/>
                    <a:pt x="20503" y="48696"/>
                    <a:pt x="26734" y="48696"/>
                  </a:cubicBezTo>
                  <a:cubicBezTo>
                    <a:pt x="32965" y="48696"/>
                    <a:pt x="39195" y="46320"/>
                    <a:pt x="43946" y="41568"/>
                  </a:cubicBezTo>
                  <a:cubicBezTo>
                    <a:pt x="53460" y="32055"/>
                    <a:pt x="53460" y="16640"/>
                    <a:pt x="43946" y="7136"/>
                  </a:cubicBezTo>
                  <a:cubicBezTo>
                    <a:pt x="39195" y="2379"/>
                    <a:pt x="32965" y="1"/>
                    <a:pt x="267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217"/>
            <p:cNvSpPr/>
            <p:nvPr/>
          </p:nvSpPr>
          <p:spPr>
            <a:xfrm>
              <a:off x="8140954" y="2109310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217"/>
            <p:cNvSpPr/>
            <p:nvPr/>
          </p:nvSpPr>
          <p:spPr>
            <a:xfrm>
              <a:off x="6642986" y="2398968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217"/>
            <p:cNvSpPr/>
            <p:nvPr/>
          </p:nvSpPr>
          <p:spPr>
            <a:xfrm>
              <a:off x="8370437" y="22483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217"/>
            <p:cNvSpPr/>
            <p:nvPr/>
          </p:nvSpPr>
          <p:spPr>
            <a:xfrm>
              <a:off x="6479785" y="2483982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p217"/>
            <p:cNvSpPr/>
            <p:nvPr/>
          </p:nvSpPr>
          <p:spPr>
            <a:xfrm>
              <a:off x="8255884" y="2773641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87" name="Google Shape;1987;p217"/>
          <p:cNvSpPr/>
          <p:nvPr/>
        </p:nvSpPr>
        <p:spPr>
          <a:xfrm>
            <a:off x="5062875" y="1870525"/>
            <a:ext cx="4081193" cy="3269141"/>
          </a:xfrm>
          <a:custGeom>
            <a:rect b="b" l="l" r="r" t="t"/>
            <a:pathLst>
              <a:path extrusionOk="0" h="42794" w="53424">
                <a:moveTo>
                  <a:pt x="53387" y="18617"/>
                </a:moveTo>
                <a:cubicBezTo>
                  <a:pt x="53297" y="18762"/>
                  <a:pt x="53224" y="18889"/>
                  <a:pt x="53134" y="19016"/>
                </a:cubicBezTo>
                <a:cubicBezTo>
                  <a:pt x="53134" y="19034"/>
                  <a:pt x="53134" y="19034"/>
                  <a:pt x="53134" y="19052"/>
                </a:cubicBezTo>
                <a:lnTo>
                  <a:pt x="53134" y="19052"/>
                </a:lnTo>
                <a:cubicBezTo>
                  <a:pt x="53116" y="19106"/>
                  <a:pt x="53116" y="19179"/>
                  <a:pt x="53134" y="19251"/>
                </a:cubicBezTo>
                <a:cubicBezTo>
                  <a:pt x="53152" y="19269"/>
                  <a:pt x="53170" y="19306"/>
                  <a:pt x="53188" y="19306"/>
                </a:cubicBezTo>
                <a:cubicBezTo>
                  <a:pt x="53188" y="19342"/>
                  <a:pt x="53206" y="19378"/>
                  <a:pt x="53224" y="19396"/>
                </a:cubicBezTo>
                <a:cubicBezTo>
                  <a:pt x="53242" y="19414"/>
                  <a:pt x="53260" y="19432"/>
                  <a:pt x="53297" y="19432"/>
                </a:cubicBezTo>
                <a:lnTo>
                  <a:pt x="53297" y="19577"/>
                </a:lnTo>
                <a:lnTo>
                  <a:pt x="53297" y="19776"/>
                </a:lnTo>
                <a:lnTo>
                  <a:pt x="53297" y="20157"/>
                </a:lnTo>
                <a:lnTo>
                  <a:pt x="53297" y="20555"/>
                </a:lnTo>
                <a:lnTo>
                  <a:pt x="53297" y="20736"/>
                </a:lnTo>
                <a:cubicBezTo>
                  <a:pt x="53297" y="20772"/>
                  <a:pt x="53297" y="20827"/>
                  <a:pt x="53297" y="20863"/>
                </a:cubicBezTo>
                <a:cubicBezTo>
                  <a:pt x="53224" y="20881"/>
                  <a:pt x="53170" y="20935"/>
                  <a:pt x="53170" y="21008"/>
                </a:cubicBezTo>
                <a:cubicBezTo>
                  <a:pt x="53170" y="21044"/>
                  <a:pt x="53170" y="21080"/>
                  <a:pt x="53170" y="21135"/>
                </a:cubicBezTo>
                <a:cubicBezTo>
                  <a:pt x="53170" y="21171"/>
                  <a:pt x="53170" y="21225"/>
                  <a:pt x="53188" y="21261"/>
                </a:cubicBezTo>
                <a:cubicBezTo>
                  <a:pt x="53206" y="21280"/>
                  <a:pt x="53206" y="21298"/>
                  <a:pt x="53224" y="21298"/>
                </a:cubicBezTo>
                <a:cubicBezTo>
                  <a:pt x="53242" y="21316"/>
                  <a:pt x="53278" y="21352"/>
                  <a:pt x="53333" y="21370"/>
                </a:cubicBezTo>
                <a:cubicBezTo>
                  <a:pt x="53369" y="21388"/>
                  <a:pt x="53387" y="21424"/>
                  <a:pt x="53405" y="21479"/>
                </a:cubicBezTo>
                <a:cubicBezTo>
                  <a:pt x="53387" y="21587"/>
                  <a:pt x="53387" y="21696"/>
                  <a:pt x="53369" y="21805"/>
                </a:cubicBezTo>
                <a:cubicBezTo>
                  <a:pt x="53333" y="21805"/>
                  <a:pt x="53315" y="21805"/>
                  <a:pt x="53278" y="21823"/>
                </a:cubicBezTo>
                <a:lnTo>
                  <a:pt x="53278" y="21823"/>
                </a:lnTo>
                <a:cubicBezTo>
                  <a:pt x="53260" y="21841"/>
                  <a:pt x="53260" y="21859"/>
                  <a:pt x="53260" y="21877"/>
                </a:cubicBezTo>
                <a:lnTo>
                  <a:pt x="53260" y="22167"/>
                </a:lnTo>
                <a:cubicBezTo>
                  <a:pt x="53242" y="22239"/>
                  <a:pt x="53260" y="22294"/>
                  <a:pt x="53260" y="22366"/>
                </a:cubicBezTo>
                <a:lnTo>
                  <a:pt x="53188" y="22366"/>
                </a:lnTo>
                <a:lnTo>
                  <a:pt x="53134" y="22366"/>
                </a:lnTo>
                <a:lnTo>
                  <a:pt x="53134" y="22276"/>
                </a:lnTo>
                <a:cubicBezTo>
                  <a:pt x="53134" y="22203"/>
                  <a:pt x="53134" y="22131"/>
                  <a:pt x="53134" y="22058"/>
                </a:cubicBezTo>
                <a:cubicBezTo>
                  <a:pt x="53152" y="21986"/>
                  <a:pt x="53152" y="21913"/>
                  <a:pt x="53134" y="21859"/>
                </a:cubicBezTo>
                <a:cubicBezTo>
                  <a:pt x="53116" y="21805"/>
                  <a:pt x="53061" y="21768"/>
                  <a:pt x="53007" y="21787"/>
                </a:cubicBezTo>
                <a:cubicBezTo>
                  <a:pt x="52934" y="21750"/>
                  <a:pt x="52844" y="21750"/>
                  <a:pt x="52771" y="21732"/>
                </a:cubicBezTo>
                <a:cubicBezTo>
                  <a:pt x="52735" y="21732"/>
                  <a:pt x="52681" y="21732"/>
                  <a:pt x="52645" y="21732"/>
                </a:cubicBezTo>
                <a:cubicBezTo>
                  <a:pt x="52608" y="21732"/>
                  <a:pt x="52572" y="21750"/>
                  <a:pt x="52518" y="21768"/>
                </a:cubicBezTo>
                <a:cubicBezTo>
                  <a:pt x="52518" y="21768"/>
                  <a:pt x="52500" y="21787"/>
                  <a:pt x="52500" y="21805"/>
                </a:cubicBezTo>
                <a:cubicBezTo>
                  <a:pt x="52500" y="21805"/>
                  <a:pt x="52500" y="21805"/>
                  <a:pt x="52500" y="21823"/>
                </a:cubicBezTo>
                <a:cubicBezTo>
                  <a:pt x="52500" y="21913"/>
                  <a:pt x="52500" y="22004"/>
                  <a:pt x="52500" y="22113"/>
                </a:cubicBezTo>
                <a:lnTo>
                  <a:pt x="52500" y="22330"/>
                </a:lnTo>
                <a:cubicBezTo>
                  <a:pt x="52464" y="22312"/>
                  <a:pt x="52409" y="22312"/>
                  <a:pt x="52355" y="22330"/>
                </a:cubicBezTo>
                <a:lnTo>
                  <a:pt x="52355" y="22257"/>
                </a:lnTo>
                <a:lnTo>
                  <a:pt x="52355" y="22094"/>
                </a:lnTo>
                <a:lnTo>
                  <a:pt x="52355" y="21931"/>
                </a:lnTo>
                <a:lnTo>
                  <a:pt x="52355" y="21768"/>
                </a:lnTo>
                <a:cubicBezTo>
                  <a:pt x="52355" y="21750"/>
                  <a:pt x="52337" y="21714"/>
                  <a:pt x="52301" y="21714"/>
                </a:cubicBezTo>
                <a:cubicBezTo>
                  <a:pt x="52210" y="21714"/>
                  <a:pt x="52119" y="21696"/>
                  <a:pt x="52029" y="21696"/>
                </a:cubicBezTo>
                <a:lnTo>
                  <a:pt x="52011" y="21660"/>
                </a:lnTo>
                <a:lnTo>
                  <a:pt x="51902" y="21479"/>
                </a:lnTo>
                <a:cubicBezTo>
                  <a:pt x="51830" y="21352"/>
                  <a:pt x="51757" y="21225"/>
                  <a:pt x="51685" y="21098"/>
                </a:cubicBezTo>
                <a:cubicBezTo>
                  <a:pt x="51558" y="20845"/>
                  <a:pt x="51449" y="20573"/>
                  <a:pt x="51341" y="20302"/>
                </a:cubicBezTo>
                <a:cubicBezTo>
                  <a:pt x="51160" y="19758"/>
                  <a:pt x="51033" y="19179"/>
                  <a:pt x="50997" y="18599"/>
                </a:cubicBezTo>
                <a:cubicBezTo>
                  <a:pt x="50979" y="18436"/>
                  <a:pt x="50960" y="18273"/>
                  <a:pt x="50960" y="18110"/>
                </a:cubicBezTo>
                <a:lnTo>
                  <a:pt x="50960" y="17857"/>
                </a:lnTo>
                <a:lnTo>
                  <a:pt x="50960" y="17621"/>
                </a:lnTo>
                <a:cubicBezTo>
                  <a:pt x="50960" y="17603"/>
                  <a:pt x="50960" y="17603"/>
                  <a:pt x="50960" y="17603"/>
                </a:cubicBezTo>
                <a:cubicBezTo>
                  <a:pt x="51015" y="17549"/>
                  <a:pt x="51069" y="17513"/>
                  <a:pt x="51105" y="17477"/>
                </a:cubicBezTo>
                <a:cubicBezTo>
                  <a:pt x="51178" y="17404"/>
                  <a:pt x="51214" y="17314"/>
                  <a:pt x="51214" y="17223"/>
                </a:cubicBezTo>
                <a:cubicBezTo>
                  <a:pt x="51214" y="17151"/>
                  <a:pt x="51214" y="17096"/>
                  <a:pt x="51196" y="17060"/>
                </a:cubicBezTo>
                <a:cubicBezTo>
                  <a:pt x="51196" y="17042"/>
                  <a:pt x="51196" y="17024"/>
                  <a:pt x="51196" y="17006"/>
                </a:cubicBezTo>
                <a:cubicBezTo>
                  <a:pt x="51250" y="17006"/>
                  <a:pt x="51286" y="16969"/>
                  <a:pt x="51305" y="16933"/>
                </a:cubicBezTo>
                <a:cubicBezTo>
                  <a:pt x="51341" y="16879"/>
                  <a:pt x="51359" y="16806"/>
                  <a:pt x="51341" y="16752"/>
                </a:cubicBezTo>
                <a:cubicBezTo>
                  <a:pt x="51323" y="16662"/>
                  <a:pt x="51250" y="16571"/>
                  <a:pt x="51160" y="16535"/>
                </a:cubicBezTo>
                <a:lnTo>
                  <a:pt x="51160" y="16444"/>
                </a:lnTo>
                <a:lnTo>
                  <a:pt x="51160" y="16299"/>
                </a:lnTo>
                <a:lnTo>
                  <a:pt x="51160" y="16155"/>
                </a:lnTo>
                <a:cubicBezTo>
                  <a:pt x="51160" y="16118"/>
                  <a:pt x="51160" y="16064"/>
                  <a:pt x="51160" y="16028"/>
                </a:cubicBezTo>
                <a:cubicBezTo>
                  <a:pt x="51142" y="15955"/>
                  <a:pt x="51087" y="15901"/>
                  <a:pt x="51033" y="15883"/>
                </a:cubicBezTo>
                <a:lnTo>
                  <a:pt x="50960" y="15847"/>
                </a:lnTo>
                <a:lnTo>
                  <a:pt x="50942" y="15847"/>
                </a:lnTo>
                <a:lnTo>
                  <a:pt x="50942" y="15285"/>
                </a:lnTo>
                <a:cubicBezTo>
                  <a:pt x="50942" y="15177"/>
                  <a:pt x="50942" y="15068"/>
                  <a:pt x="50906" y="14977"/>
                </a:cubicBezTo>
                <a:cubicBezTo>
                  <a:pt x="50852" y="14905"/>
                  <a:pt x="50797" y="14869"/>
                  <a:pt x="50725" y="14833"/>
                </a:cubicBezTo>
                <a:cubicBezTo>
                  <a:pt x="50707" y="14814"/>
                  <a:pt x="50653" y="14814"/>
                  <a:pt x="50634" y="14796"/>
                </a:cubicBezTo>
                <a:cubicBezTo>
                  <a:pt x="50598" y="14778"/>
                  <a:pt x="50580" y="14760"/>
                  <a:pt x="50562" y="14742"/>
                </a:cubicBezTo>
                <a:cubicBezTo>
                  <a:pt x="50580" y="14706"/>
                  <a:pt x="50580" y="14651"/>
                  <a:pt x="50562" y="14615"/>
                </a:cubicBezTo>
                <a:cubicBezTo>
                  <a:pt x="50562" y="14561"/>
                  <a:pt x="50562" y="14525"/>
                  <a:pt x="50544" y="14470"/>
                </a:cubicBezTo>
                <a:lnTo>
                  <a:pt x="50580" y="14470"/>
                </a:lnTo>
                <a:lnTo>
                  <a:pt x="50725" y="14470"/>
                </a:lnTo>
                <a:cubicBezTo>
                  <a:pt x="50761" y="14470"/>
                  <a:pt x="50779" y="14452"/>
                  <a:pt x="50797" y="14434"/>
                </a:cubicBezTo>
                <a:cubicBezTo>
                  <a:pt x="50834" y="14325"/>
                  <a:pt x="50834" y="14217"/>
                  <a:pt x="50779" y="14126"/>
                </a:cubicBezTo>
                <a:cubicBezTo>
                  <a:pt x="50743" y="14054"/>
                  <a:pt x="50671" y="14018"/>
                  <a:pt x="50598" y="13999"/>
                </a:cubicBezTo>
                <a:lnTo>
                  <a:pt x="50598" y="13981"/>
                </a:lnTo>
                <a:cubicBezTo>
                  <a:pt x="50653" y="13999"/>
                  <a:pt x="50725" y="13963"/>
                  <a:pt x="50743" y="13927"/>
                </a:cubicBezTo>
                <a:cubicBezTo>
                  <a:pt x="50797" y="13836"/>
                  <a:pt x="50725" y="13764"/>
                  <a:pt x="50689" y="13710"/>
                </a:cubicBezTo>
                <a:cubicBezTo>
                  <a:pt x="50634" y="13637"/>
                  <a:pt x="50580" y="13583"/>
                  <a:pt x="50526" y="13547"/>
                </a:cubicBezTo>
                <a:cubicBezTo>
                  <a:pt x="50508" y="13511"/>
                  <a:pt x="50472" y="13492"/>
                  <a:pt x="50435" y="13474"/>
                </a:cubicBezTo>
                <a:cubicBezTo>
                  <a:pt x="50417" y="13456"/>
                  <a:pt x="50399" y="13456"/>
                  <a:pt x="50381" y="13438"/>
                </a:cubicBezTo>
                <a:lnTo>
                  <a:pt x="50381" y="13329"/>
                </a:lnTo>
                <a:lnTo>
                  <a:pt x="50381" y="13130"/>
                </a:lnTo>
                <a:lnTo>
                  <a:pt x="50381" y="12750"/>
                </a:lnTo>
                <a:lnTo>
                  <a:pt x="50381" y="11989"/>
                </a:lnTo>
                <a:lnTo>
                  <a:pt x="50381" y="10486"/>
                </a:lnTo>
                <a:lnTo>
                  <a:pt x="50381" y="10052"/>
                </a:lnTo>
                <a:lnTo>
                  <a:pt x="50381" y="9834"/>
                </a:lnTo>
                <a:cubicBezTo>
                  <a:pt x="50381" y="9762"/>
                  <a:pt x="50381" y="9689"/>
                  <a:pt x="50363" y="9617"/>
                </a:cubicBezTo>
                <a:cubicBezTo>
                  <a:pt x="50363" y="9599"/>
                  <a:pt x="50363" y="9599"/>
                  <a:pt x="50345" y="9599"/>
                </a:cubicBezTo>
                <a:cubicBezTo>
                  <a:pt x="50345" y="9563"/>
                  <a:pt x="50327" y="9526"/>
                  <a:pt x="50309" y="9508"/>
                </a:cubicBezTo>
                <a:lnTo>
                  <a:pt x="50236" y="9382"/>
                </a:lnTo>
                <a:lnTo>
                  <a:pt x="50182" y="9273"/>
                </a:lnTo>
                <a:cubicBezTo>
                  <a:pt x="50164" y="9255"/>
                  <a:pt x="50146" y="9219"/>
                  <a:pt x="50127" y="9200"/>
                </a:cubicBezTo>
                <a:cubicBezTo>
                  <a:pt x="50127" y="9164"/>
                  <a:pt x="50109" y="9146"/>
                  <a:pt x="50073" y="9146"/>
                </a:cubicBezTo>
                <a:lnTo>
                  <a:pt x="49747" y="9164"/>
                </a:lnTo>
                <a:lnTo>
                  <a:pt x="49620" y="9164"/>
                </a:lnTo>
                <a:cubicBezTo>
                  <a:pt x="49584" y="9164"/>
                  <a:pt x="49566" y="9164"/>
                  <a:pt x="49530" y="9182"/>
                </a:cubicBezTo>
                <a:cubicBezTo>
                  <a:pt x="49530" y="9128"/>
                  <a:pt x="49512" y="9092"/>
                  <a:pt x="49512" y="9056"/>
                </a:cubicBezTo>
                <a:lnTo>
                  <a:pt x="49475" y="8856"/>
                </a:lnTo>
                <a:lnTo>
                  <a:pt x="49439" y="8657"/>
                </a:lnTo>
                <a:cubicBezTo>
                  <a:pt x="49421" y="8621"/>
                  <a:pt x="49421" y="8567"/>
                  <a:pt x="49403" y="8512"/>
                </a:cubicBezTo>
                <a:lnTo>
                  <a:pt x="49403" y="8096"/>
                </a:lnTo>
                <a:lnTo>
                  <a:pt x="49403" y="7752"/>
                </a:lnTo>
                <a:lnTo>
                  <a:pt x="49403" y="7571"/>
                </a:lnTo>
                <a:cubicBezTo>
                  <a:pt x="49403" y="7498"/>
                  <a:pt x="49403" y="7498"/>
                  <a:pt x="49385" y="7462"/>
                </a:cubicBezTo>
                <a:cubicBezTo>
                  <a:pt x="49385" y="7444"/>
                  <a:pt x="49367" y="7426"/>
                  <a:pt x="49349" y="7408"/>
                </a:cubicBezTo>
                <a:cubicBezTo>
                  <a:pt x="49349" y="7390"/>
                  <a:pt x="49313" y="7390"/>
                  <a:pt x="49313" y="7408"/>
                </a:cubicBezTo>
                <a:cubicBezTo>
                  <a:pt x="49294" y="7426"/>
                  <a:pt x="49276" y="7444"/>
                  <a:pt x="49276" y="7462"/>
                </a:cubicBezTo>
                <a:cubicBezTo>
                  <a:pt x="49276" y="7480"/>
                  <a:pt x="49258" y="7516"/>
                  <a:pt x="49258" y="7534"/>
                </a:cubicBezTo>
                <a:cubicBezTo>
                  <a:pt x="49258" y="7589"/>
                  <a:pt x="49258" y="7643"/>
                  <a:pt x="49258" y="7697"/>
                </a:cubicBezTo>
                <a:lnTo>
                  <a:pt x="49258" y="8023"/>
                </a:lnTo>
                <a:lnTo>
                  <a:pt x="49258" y="8386"/>
                </a:lnTo>
                <a:lnTo>
                  <a:pt x="49186" y="8331"/>
                </a:lnTo>
                <a:cubicBezTo>
                  <a:pt x="49150" y="8277"/>
                  <a:pt x="49113" y="8223"/>
                  <a:pt x="49077" y="8168"/>
                </a:cubicBezTo>
                <a:cubicBezTo>
                  <a:pt x="49023" y="8078"/>
                  <a:pt x="48968" y="8005"/>
                  <a:pt x="48914" y="7915"/>
                </a:cubicBezTo>
                <a:lnTo>
                  <a:pt x="48914" y="7263"/>
                </a:lnTo>
                <a:lnTo>
                  <a:pt x="48914" y="7009"/>
                </a:lnTo>
                <a:cubicBezTo>
                  <a:pt x="48932" y="6937"/>
                  <a:pt x="48914" y="6864"/>
                  <a:pt x="48878" y="6792"/>
                </a:cubicBezTo>
                <a:cubicBezTo>
                  <a:pt x="48860" y="6774"/>
                  <a:pt x="48842" y="6774"/>
                  <a:pt x="48842" y="6792"/>
                </a:cubicBezTo>
                <a:cubicBezTo>
                  <a:pt x="48824" y="6792"/>
                  <a:pt x="48824" y="6810"/>
                  <a:pt x="48824" y="6810"/>
                </a:cubicBezTo>
                <a:cubicBezTo>
                  <a:pt x="48805" y="6810"/>
                  <a:pt x="48805" y="6828"/>
                  <a:pt x="48805" y="6828"/>
                </a:cubicBezTo>
                <a:cubicBezTo>
                  <a:pt x="48787" y="6882"/>
                  <a:pt x="48787" y="6919"/>
                  <a:pt x="48787" y="6973"/>
                </a:cubicBezTo>
                <a:lnTo>
                  <a:pt x="48787" y="7136"/>
                </a:lnTo>
                <a:lnTo>
                  <a:pt x="48787" y="7933"/>
                </a:lnTo>
                <a:lnTo>
                  <a:pt x="48787" y="8005"/>
                </a:lnTo>
                <a:lnTo>
                  <a:pt x="48787" y="8060"/>
                </a:lnTo>
                <a:lnTo>
                  <a:pt x="48787" y="8060"/>
                </a:lnTo>
                <a:cubicBezTo>
                  <a:pt x="48787" y="8096"/>
                  <a:pt x="48787" y="8114"/>
                  <a:pt x="48769" y="8150"/>
                </a:cubicBezTo>
                <a:cubicBezTo>
                  <a:pt x="48769" y="8168"/>
                  <a:pt x="48769" y="8168"/>
                  <a:pt x="48769" y="8168"/>
                </a:cubicBezTo>
                <a:lnTo>
                  <a:pt x="48769" y="8241"/>
                </a:lnTo>
                <a:cubicBezTo>
                  <a:pt x="48769" y="8259"/>
                  <a:pt x="48751" y="8295"/>
                  <a:pt x="48751" y="8331"/>
                </a:cubicBezTo>
                <a:cubicBezTo>
                  <a:pt x="48751" y="8331"/>
                  <a:pt x="48751" y="8349"/>
                  <a:pt x="48751" y="8349"/>
                </a:cubicBezTo>
                <a:cubicBezTo>
                  <a:pt x="48715" y="8458"/>
                  <a:pt x="48697" y="8549"/>
                  <a:pt x="48679" y="8639"/>
                </a:cubicBezTo>
                <a:cubicBezTo>
                  <a:pt x="48642" y="8838"/>
                  <a:pt x="48588" y="9037"/>
                  <a:pt x="48552" y="9237"/>
                </a:cubicBezTo>
                <a:cubicBezTo>
                  <a:pt x="48461" y="9617"/>
                  <a:pt x="48371" y="10015"/>
                  <a:pt x="48262" y="10396"/>
                </a:cubicBezTo>
                <a:cubicBezTo>
                  <a:pt x="48244" y="10468"/>
                  <a:pt x="48226" y="10522"/>
                  <a:pt x="48208" y="10595"/>
                </a:cubicBezTo>
                <a:cubicBezTo>
                  <a:pt x="48117" y="10595"/>
                  <a:pt x="48027" y="10613"/>
                  <a:pt x="47936" y="10613"/>
                </a:cubicBezTo>
                <a:lnTo>
                  <a:pt x="47556" y="10649"/>
                </a:lnTo>
                <a:lnTo>
                  <a:pt x="46777" y="10704"/>
                </a:lnTo>
                <a:lnTo>
                  <a:pt x="46560" y="10722"/>
                </a:lnTo>
                <a:lnTo>
                  <a:pt x="46451" y="10722"/>
                </a:lnTo>
                <a:lnTo>
                  <a:pt x="46415" y="10722"/>
                </a:lnTo>
                <a:cubicBezTo>
                  <a:pt x="46397" y="10649"/>
                  <a:pt x="46361" y="10595"/>
                  <a:pt x="46343" y="10522"/>
                </a:cubicBezTo>
                <a:lnTo>
                  <a:pt x="46198" y="10215"/>
                </a:lnTo>
                <a:cubicBezTo>
                  <a:pt x="46125" y="10015"/>
                  <a:pt x="46035" y="9816"/>
                  <a:pt x="45944" y="9617"/>
                </a:cubicBezTo>
                <a:cubicBezTo>
                  <a:pt x="45763" y="9200"/>
                  <a:pt x="45600" y="8802"/>
                  <a:pt x="45419" y="8404"/>
                </a:cubicBezTo>
                <a:cubicBezTo>
                  <a:pt x="45310" y="8168"/>
                  <a:pt x="45220" y="7951"/>
                  <a:pt x="45093" y="7715"/>
                </a:cubicBezTo>
                <a:cubicBezTo>
                  <a:pt x="45093" y="7715"/>
                  <a:pt x="45075" y="7715"/>
                  <a:pt x="45075" y="7715"/>
                </a:cubicBezTo>
                <a:cubicBezTo>
                  <a:pt x="45057" y="7715"/>
                  <a:pt x="45039" y="7734"/>
                  <a:pt x="45021" y="7752"/>
                </a:cubicBezTo>
                <a:cubicBezTo>
                  <a:pt x="44984" y="7842"/>
                  <a:pt x="44948" y="7951"/>
                  <a:pt x="44912" y="8060"/>
                </a:cubicBezTo>
                <a:cubicBezTo>
                  <a:pt x="44876" y="8150"/>
                  <a:pt x="44858" y="8186"/>
                  <a:pt x="44839" y="8259"/>
                </a:cubicBezTo>
                <a:lnTo>
                  <a:pt x="44785" y="8132"/>
                </a:lnTo>
                <a:cubicBezTo>
                  <a:pt x="44749" y="8078"/>
                  <a:pt x="44713" y="8005"/>
                  <a:pt x="44676" y="7933"/>
                </a:cubicBezTo>
                <a:cubicBezTo>
                  <a:pt x="44640" y="7860"/>
                  <a:pt x="44586" y="7806"/>
                  <a:pt x="44532" y="7752"/>
                </a:cubicBezTo>
                <a:cubicBezTo>
                  <a:pt x="44550" y="7715"/>
                  <a:pt x="44495" y="7697"/>
                  <a:pt x="44495" y="7715"/>
                </a:cubicBezTo>
                <a:cubicBezTo>
                  <a:pt x="44387" y="7915"/>
                  <a:pt x="44278" y="8096"/>
                  <a:pt x="44188" y="8295"/>
                </a:cubicBezTo>
                <a:cubicBezTo>
                  <a:pt x="44097" y="8512"/>
                  <a:pt x="44025" y="8712"/>
                  <a:pt x="43934" y="8911"/>
                </a:cubicBezTo>
                <a:lnTo>
                  <a:pt x="43862" y="9074"/>
                </a:lnTo>
                <a:cubicBezTo>
                  <a:pt x="43843" y="9128"/>
                  <a:pt x="43825" y="9182"/>
                  <a:pt x="43807" y="9237"/>
                </a:cubicBezTo>
                <a:cubicBezTo>
                  <a:pt x="43699" y="9237"/>
                  <a:pt x="43644" y="9418"/>
                  <a:pt x="43753" y="9472"/>
                </a:cubicBezTo>
                <a:lnTo>
                  <a:pt x="43753" y="9472"/>
                </a:lnTo>
                <a:cubicBezTo>
                  <a:pt x="43753" y="9526"/>
                  <a:pt x="43753" y="9581"/>
                  <a:pt x="43753" y="9635"/>
                </a:cubicBezTo>
                <a:lnTo>
                  <a:pt x="43753" y="10830"/>
                </a:lnTo>
                <a:lnTo>
                  <a:pt x="43753" y="10939"/>
                </a:lnTo>
                <a:cubicBezTo>
                  <a:pt x="43753" y="10939"/>
                  <a:pt x="43753" y="10957"/>
                  <a:pt x="43753" y="10975"/>
                </a:cubicBezTo>
                <a:cubicBezTo>
                  <a:pt x="43717" y="10975"/>
                  <a:pt x="43699" y="10975"/>
                  <a:pt x="43662" y="10975"/>
                </a:cubicBezTo>
                <a:lnTo>
                  <a:pt x="43554" y="10975"/>
                </a:lnTo>
                <a:lnTo>
                  <a:pt x="43427" y="10975"/>
                </a:lnTo>
                <a:lnTo>
                  <a:pt x="43354" y="10975"/>
                </a:lnTo>
                <a:lnTo>
                  <a:pt x="43354" y="10450"/>
                </a:lnTo>
                <a:lnTo>
                  <a:pt x="43354" y="10305"/>
                </a:lnTo>
                <a:cubicBezTo>
                  <a:pt x="43354" y="10287"/>
                  <a:pt x="43354" y="10251"/>
                  <a:pt x="43354" y="10233"/>
                </a:cubicBezTo>
                <a:cubicBezTo>
                  <a:pt x="43427" y="10215"/>
                  <a:pt x="43499" y="10142"/>
                  <a:pt x="43499" y="10052"/>
                </a:cubicBezTo>
                <a:cubicBezTo>
                  <a:pt x="43499" y="9979"/>
                  <a:pt x="43445" y="9907"/>
                  <a:pt x="43373" y="9889"/>
                </a:cubicBezTo>
                <a:lnTo>
                  <a:pt x="43373" y="9689"/>
                </a:lnTo>
                <a:lnTo>
                  <a:pt x="43373" y="9581"/>
                </a:lnTo>
                <a:lnTo>
                  <a:pt x="43373" y="9508"/>
                </a:lnTo>
                <a:cubicBezTo>
                  <a:pt x="43463" y="9454"/>
                  <a:pt x="43554" y="9363"/>
                  <a:pt x="43608" y="9255"/>
                </a:cubicBezTo>
                <a:cubicBezTo>
                  <a:pt x="43644" y="9200"/>
                  <a:pt x="43662" y="9146"/>
                  <a:pt x="43699" y="9092"/>
                </a:cubicBezTo>
                <a:cubicBezTo>
                  <a:pt x="43699" y="9056"/>
                  <a:pt x="43717" y="9037"/>
                  <a:pt x="43717" y="9001"/>
                </a:cubicBezTo>
                <a:cubicBezTo>
                  <a:pt x="43717" y="8983"/>
                  <a:pt x="43735" y="8965"/>
                  <a:pt x="43735" y="8929"/>
                </a:cubicBezTo>
                <a:cubicBezTo>
                  <a:pt x="43735" y="8875"/>
                  <a:pt x="43735" y="8820"/>
                  <a:pt x="43735" y="8766"/>
                </a:cubicBezTo>
                <a:lnTo>
                  <a:pt x="43735" y="8585"/>
                </a:lnTo>
                <a:lnTo>
                  <a:pt x="43735" y="8223"/>
                </a:lnTo>
                <a:lnTo>
                  <a:pt x="43735" y="7860"/>
                </a:lnTo>
                <a:lnTo>
                  <a:pt x="43735" y="7679"/>
                </a:lnTo>
                <a:lnTo>
                  <a:pt x="43735" y="7589"/>
                </a:lnTo>
                <a:cubicBezTo>
                  <a:pt x="43735" y="7571"/>
                  <a:pt x="43735" y="7571"/>
                  <a:pt x="43735" y="7553"/>
                </a:cubicBezTo>
                <a:lnTo>
                  <a:pt x="43735" y="7534"/>
                </a:lnTo>
                <a:cubicBezTo>
                  <a:pt x="43735" y="7498"/>
                  <a:pt x="43717" y="7480"/>
                  <a:pt x="43699" y="7444"/>
                </a:cubicBezTo>
                <a:cubicBezTo>
                  <a:pt x="43699" y="7426"/>
                  <a:pt x="43680" y="7390"/>
                  <a:pt x="43662" y="7353"/>
                </a:cubicBezTo>
                <a:cubicBezTo>
                  <a:pt x="43662" y="7335"/>
                  <a:pt x="43608" y="7245"/>
                  <a:pt x="43590" y="7172"/>
                </a:cubicBezTo>
                <a:cubicBezTo>
                  <a:pt x="43554" y="7064"/>
                  <a:pt x="43499" y="6937"/>
                  <a:pt x="43463" y="6810"/>
                </a:cubicBezTo>
                <a:cubicBezTo>
                  <a:pt x="43391" y="6556"/>
                  <a:pt x="43336" y="6303"/>
                  <a:pt x="43282" y="6049"/>
                </a:cubicBezTo>
                <a:lnTo>
                  <a:pt x="43246" y="5850"/>
                </a:lnTo>
                <a:cubicBezTo>
                  <a:pt x="43246" y="5814"/>
                  <a:pt x="43246" y="5778"/>
                  <a:pt x="43228" y="5742"/>
                </a:cubicBezTo>
                <a:cubicBezTo>
                  <a:pt x="43228" y="5705"/>
                  <a:pt x="43228" y="5669"/>
                  <a:pt x="43210" y="5651"/>
                </a:cubicBezTo>
                <a:cubicBezTo>
                  <a:pt x="43210" y="5651"/>
                  <a:pt x="43210" y="5633"/>
                  <a:pt x="43210" y="5633"/>
                </a:cubicBezTo>
                <a:cubicBezTo>
                  <a:pt x="43210" y="5597"/>
                  <a:pt x="43173" y="5597"/>
                  <a:pt x="43155" y="5633"/>
                </a:cubicBezTo>
                <a:cubicBezTo>
                  <a:pt x="43137" y="5687"/>
                  <a:pt x="43119" y="5760"/>
                  <a:pt x="43119" y="5814"/>
                </a:cubicBezTo>
                <a:lnTo>
                  <a:pt x="43083" y="6013"/>
                </a:lnTo>
                <a:cubicBezTo>
                  <a:pt x="43065" y="6140"/>
                  <a:pt x="43029" y="6285"/>
                  <a:pt x="43010" y="6412"/>
                </a:cubicBezTo>
                <a:cubicBezTo>
                  <a:pt x="42938" y="6665"/>
                  <a:pt x="42884" y="6919"/>
                  <a:pt x="42793" y="7172"/>
                </a:cubicBezTo>
                <a:cubicBezTo>
                  <a:pt x="42775" y="7245"/>
                  <a:pt x="42757" y="7317"/>
                  <a:pt x="42721" y="7371"/>
                </a:cubicBezTo>
                <a:lnTo>
                  <a:pt x="42684" y="7480"/>
                </a:lnTo>
                <a:cubicBezTo>
                  <a:pt x="42684" y="7516"/>
                  <a:pt x="42666" y="7553"/>
                  <a:pt x="42666" y="7589"/>
                </a:cubicBezTo>
                <a:cubicBezTo>
                  <a:pt x="42648" y="7607"/>
                  <a:pt x="42648" y="7607"/>
                  <a:pt x="42666" y="7625"/>
                </a:cubicBezTo>
                <a:cubicBezTo>
                  <a:pt x="42648" y="7643"/>
                  <a:pt x="42648" y="7679"/>
                  <a:pt x="42666" y="7715"/>
                </a:cubicBezTo>
                <a:lnTo>
                  <a:pt x="42666" y="7824"/>
                </a:lnTo>
                <a:lnTo>
                  <a:pt x="42666" y="8041"/>
                </a:lnTo>
                <a:lnTo>
                  <a:pt x="42594" y="8041"/>
                </a:lnTo>
                <a:cubicBezTo>
                  <a:pt x="42576" y="8023"/>
                  <a:pt x="42558" y="8023"/>
                  <a:pt x="42540" y="8041"/>
                </a:cubicBezTo>
                <a:lnTo>
                  <a:pt x="42449" y="8041"/>
                </a:lnTo>
                <a:lnTo>
                  <a:pt x="42250" y="8041"/>
                </a:lnTo>
                <a:lnTo>
                  <a:pt x="42051" y="8041"/>
                </a:lnTo>
                <a:cubicBezTo>
                  <a:pt x="41996" y="8023"/>
                  <a:pt x="41942" y="8023"/>
                  <a:pt x="41888" y="8060"/>
                </a:cubicBezTo>
                <a:cubicBezTo>
                  <a:pt x="41869" y="8060"/>
                  <a:pt x="41869" y="8078"/>
                  <a:pt x="41888" y="8078"/>
                </a:cubicBezTo>
                <a:cubicBezTo>
                  <a:pt x="41869" y="8078"/>
                  <a:pt x="41869" y="8096"/>
                  <a:pt x="41888" y="8096"/>
                </a:cubicBezTo>
                <a:cubicBezTo>
                  <a:pt x="41869" y="8223"/>
                  <a:pt x="41869" y="8331"/>
                  <a:pt x="41869" y="8440"/>
                </a:cubicBezTo>
                <a:cubicBezTo>
                  <a:pt x="41869" y="8567"/>
                  <a:pt x="41869" y="8693"/>
                  <a:pt x="41869" y="8802"/>
                </a:cubicBezTo>
                <a:lnTo>
                  <a:pt x="41869" y="9164"/>
                </a:lnTo>
                <a:lnTo>
                  <a:pt x="41869" y="9327"/>
                </a:lnTo>
                <a:lnTo>
                  <a:pt x="41869" y="9382"/>
                </a:lnTo>
                <a:lnTo>
                  <a:pt x="41797" y="9382"/>
                </a:lnTo>
                <a:lnTo>
                  <a:pt x="41743" y="9400"/>
                </a:lnTo>
                <a:lnTo>
                  <a:pt x="41743" y="9400"/>
                </a:lnTo>
                <a:lnTo>
                  <a:pt x="41743" y="9309"/>
                </a:lnTo>
                <a:lnTo>
                  <a:pt x="41743" y="9146"/>
                </a:lnTo>
                <a:lnTo>
                  <a:pt x="41725" y="8784"/>
                </a:lnTo>
                <a:cubicBezTo>
                  <a:pt x="41725" y="8675"/>
                  <a:pt x="41707" y="8567"/>
                  <a:pt x="41707" y="8440"/>
                </a:cubicBezTo>
                <a:cubicBezTo>
                  <a:pt x="41707" y="8331"/>
                  <a:pt x="41688" y="8241"/>
                  <a:pt x="41688" y="8150"/>
                </a:cubicBezTo>
                <a:lnTo>
                  <a:pt x="41688" y="8132"/>
                </a:lnTo>
                <a:lnTo>
                  <a:pt x="41688" y="7915"/>
                </a:lnTo>
                <a:lnTo>
                  <a:pt x="41688" y="7516"/>
                </a:lnTo>
                <a:lnTo>
                  <a:pt x="41688" y="7118"/>
                </a:lnTo>
                <a:lnTo>
                  <a:pt x="41688" y="6901"/>
                </a:lnTo>
                <a:cubicBezTo>
                  <a:pt x="41688" y="6828"/>
                  <a:pt x="41670" y="6756"/>
                  <a:pt x="41670" y="6701"/>
                </a:cubicBezTo>
                <a:cubicBezTo>
                  <a:pt x="41670" y="6683"/>
                  <a:pt x="41652" y="6683"/>
                  <a:pt x="41634" y="6683"/>
                </a:cubicBezTo>
                <a:lnTo>
                  <a:pt x="41616" y="6683"/>
                </a:lnTo>
                <a:cubicBezTo>
                  <a:pt x="41598" y="6719"/>
                  <a:pt x="41598" y="6774"/>
                  <a:pt x="41598" y="6828"/>
                </a:cubicBezTo>
                <a:lnTo>
                  <a:pt x="41598" y="6973"/>
                </a:lnTo>
                <a:lnTo>
                  <a:pt x="41598" y="7281"/>
                </a:lnTo>
                <a:cubicBezTo>
                  <a:pt x="41598" y="7371"/>
                  <a:pt x="41598" y="7480"/>
                  <a:pt x="41580" y="7589"/>
                </a:cubicBezTo>
                <a:cubicBezTo>
                  <a:pt x="41580" y="7643"/>
                  <a:pt x="41580" y="7679"/>
                  <a:pt x="41562" y="7734"/>
                </a:cubicBezTo>
                <a:cubicBezTo>
                  <a:pt x="41562" y="7788"/>
                  <a:pt x="41562" y="7770"/>
                  <a:pt x="41562" y="7806"/>
                </a:cubicBezTo>
                <a:lnTo>
                  <a:pt x="41525" y="7806"/>
                </a:lnTo>
                <a:lnTo>
                  <a:pt x="41471" y="7806"/>
                </a:lnTo>
                <a:lnTo>
                  <a:pt x="41417" y="7806"/>
                </a:lnTo>
                <a:cubicBezTo>
                  <a:pt x="41381" y="7788"/>
                  <a:pt x="41326" y="7788"/>
                  <a:pt x="41272" y="7806"/>
                </a:cubicBezTo>
                <a:lnTo>
                  <a:pt x="40692" y="7806"/>
                </a:lnTo>
                <a:lnTo>
                  <a:pt x="40692" y="7498"/>
                </a:lnTo>
                <a:lnTo>
                  <a:pt x="40692" y="6774"/>
                </a:lnTo>
                <a:lnTo>
                  <a:pt x="40692" y="6556"/>
                </a:lnTo>
                <a:lnTo>
                  <a:pt x="40692" y="6430"/>
                </a:lnTo>
                <a:lnTo>
                  <a:pt x="40747" y="6394"/>
                </a:lnTo>
                <a:lnTo>
                  <a:pt x="40801" y="6321"/>
                </a:lnTo>
                <a:cubicBezTo>
                  <a:pt x="40837" y="6303"/>
                  <a:pt x="40855" y="6285"/>
                  <a:pt x="40873" y="6249"/>
                </a:cubicBezTo>
                <a:cubicBezTo>
                  <a:pt x="40873" y="6249"/>
                  <a:pt x="40873" y="6231"/>
                  <a:pt x="40873" y="6231"/>
                </a:cubicBezTo>
                <a:cubicBezTo>
                  <a:pt x="40873" y="6194"/>
                  <a:pt x="40873" y="6158"/>
                  <a:pt x="40873" y="6122"/>
                </a:cubicBezTo>
                <a:lnTo>
                  <a:pt x="40928" y="6122"/>
                </a:lnTo>
                <a:cubicBezTo>
                  <a:pt x="40964" y="6122"/>
                  <a:pt x="41018" y="6140"/>
                  <a:pt x="41073" y="6140"/>
                </a:cubicBezTo>
                <a:lnTo>
                  <a:pt x="41218" y="6140"/>
                </a:lnTo>
                <a:cubicBezTo>
                  <a:pt x="41254" y="6140"/>
                  <a:pt x="41308" y="6122"/>
                  <a:pt x="41344" y="6104"/>
                </a:cubicBezTo>
                <a:cubicBezTo>
                  <a:pt x="41362" y="6104"/>
                  <a:pt x="41362" y="6086"/>
                  <a:pt x="41344" y="6068"/>
                </a:cubicBezTo>
                <a:cubicBezTo>
                  <a:pt x="41362" y="6068"/>
                  <a:pt x="41362" y="6049"/>
                  <a:pt x="41344" y="6049"/>
                </a:cubicBezTo>
                <a:cubicBezTo>
                  <a:pt x="41326" y="6031"/>
                  <a:pt x="41290" y="6031"/>
                  <a:pt x="41272" y="6031"/>
                </a:cubicBezTo>
                <a:lnTo>
                  <a:pt x="41199" y="6031"/>
                </a:lnTo>
                <a:lnTo>
                  <a:pt x="41018" y="6031"/>
                </a:lnTo>
                <a:lnTo>
                  <a:pt x="40873" y="6031"/>
                </a:lnTo>
                <a:lnTo>
                  <a:pt x="40873" y="5995"/>
                </a:lnTo>
                <a:lnTo>
                  <a:pt x="40873" y="5850"/>
                </a:lnTo>
                <a:cubicBezTo>
                  <a:pt x="40892" y="5814"/>
                  <a:pt x="40873" y="5778"/>
                  <a:pt x="40873" y="5742"/>
                </a:cubicBezTo>
                <a:cubicBezTo>
                  <a:pt x="40873" y="5723"/>
                  <a:pt x="40873" y="5687"/>
                  <a:pt x="40855" y="5687"/>
                </a:cubicBezTo>
                <a:cubicBezTo>
                  <a:pt x="40801" y="5669"/>
                  <a:pt x="40765" y="5651"/>
                  <a:pt x="40710" y="5615"/>
                </a:cubicBezTo>
                <a:cubicBezTo>
                  <a:pt x="40674" y="5615"/>
                  <a:pt x="40656" y="5597"/>
                  <a:pt x="40620" y="5579"/>
                </a:cubicBezTo>
                <a:cubicBezTo>
                  <a:pt x="40620" y="5560"/>
                  <a:pt x="40620" y="5542"/>
                  <a:pt x="40620" y="5506"/>
                </a:cubicBezTo>
                <a:cubicBezTo>
                  <a:pt x="40620" y="5488"/>
                  <a:pt x="40620" y="5470"/>
                  <a:pt x="40620" y="5452"/>
                </a:cubicBezTo>
                <a:lnTo>
                  <a:pt x="40620" y="5325"/>
                </a:lnTo>
                <a:lnTo>
                  <a:pt x="40620" y="5090"/>
                </a:lnTo>
                <a:cubicBezTo>
                  <a:pt x="40620" y="4945"/>
                  <a:pt x="40620" y="4782"/>
                  <a:pt x="40602" y="4637"/>
                </a:cubicBezTo>
                <a:lnTo>
                  <a:pt x="40602" y="4637"/>
                </a:lnTo>
                <a:cubicBezTo>
                  <a:pt x="40656" y="4619"/>
                  <a:pt x="40710" y="4637"/>
                  <a:pt x="40765" y="4637"/>
                </a:cubicBezTo>
                <a:cubicBezTo>
                  <a:pt x="40819" y="4637"/>
                  <a:pt x="40873" y="4601"/>
                  <a:pt x="40873" y="4546"/>
                </a:cubicBezTo>
                <a:cubicBezTo>
                  <a:pt x="40892" y="4492"/>
                  <a:pt x="40855" y="4438"/>
                  <a:pt x="40819" y="4420"/>
                </a:cubicBezTo>
                <a:cubicBezTo>
                  <a:pt x="40783" y="4420"/>
                  <a:pt x="40765" y="4401"/>
                  <a:pt x="40729" y="4401"/>
                </a:cubicBezTo>
                <a:cubicBezTo>
                  <a:pt x="40710" y="4401"/>
                  <a:pt x="40674" y="4401"/>
                  <a:pt x="40656" y="4401"/>
                </a:cubicBezTo>
                <a:cubicBezTo>
                  <a:pt x="40457" y="3858"/>
                  <a:pt x="40294" y="3315"/>
                  <a:pt x="40167" y="2735"/>
                </a:cubicBezTo>
                <a:cubicBezTo>
                  <a:pt x="40040" y="2174"/>
                  <a:pt x="39968" y="1594"/>
                  <a:pt x="39932" y="997"/>
                </a:cubicBezTo>
                <a:cubicBezTo>
                  <a:pt x="39932" y="834"/>
                  <a:pt x="39914" y="671"/>
                  <a:pt x="39914" y="508"/>
                </a:cubicBezTo>
                <a:lnTo>
                  <a:pt x="39914" y="272"/>
                </a:lnTo>
                <a:cubicBezTo>
                  <a:pt x="39914" y="182"/>
                  <a:pt x="39914" y="110"/>
                  <a:pt x="39896" y="19"/>
                </a:cubicBezTo>
                <a:cubicBezTo>
                  <a:pt x="39896" y="1"/>
                  <a:pt x="39859" y="1"/>
                  <a:pt x="39859" y="19"/>
                </a:cubicBezTo>
                <a:cubicBezTo>
                  <a:pt x="39859" y="37"/>
                  <a:pt x="39859" y="55"/>
                  <a:pt x="39859" y="73"/>
                </a:cubicBezTo>
                <a:lnTo>
                  <a:pt x="39859" y="19"/>
                </a:lnTo>
                <a:cubicBezTo>
                  <a:pt x="39859" y="1"/>
                  <a:pt x="39841" y="1"/>
                  <a:pt x="39841" y="19"/>
                </a:cubicBezTo>
                <a:lnTo>
                  <a:pt x="39841" y="924"/>
                </a:lnTo>
                <a:cubicBezTo>
                  <a:pt x="39841" y="1232"/>
                  <a:pt x="39823" y="1522"/>
                  <a:pt x="39805" y="1830"/>
                </a:cubicBezTo>
                <a:cubicBezTo>
                  <a:pt x="39751" y="2409"/>
                  <a:pt x="39660" y="2971"/>
                  <a:pt x="39497" y="3514"/>
                </a:cubicBezTo>
                <a:cubicBezTo>
                  <a:pt x="39425" y="3822"/>
                  <a:pt x="39316" y="4130"/>
                  <a:pt x="39189" y="4420"/>
                </a:cubicBezTo>
                <a:lnTo>
                  <a:pt x="39189" y="4420"/>
                </a:lnTo>
                <a:cubicBezTo>
                  <a:pt x="39153" y="4420"/>
                  <a:pt x="39135" y="4420"/>
                  <a:pt x="39117" y="4438"/>
                </a:cubicBezTo>
                <a:cubicBezTo>
                  <a:pt x="39081" y="4438"/>
                  <a:pt x="39026" y="4438"/>
                  <a:pt x="38990" y="4438"/>
                </a:cubicBezTo>
                <a:cubicBezTo>
                  <a:pt x="38990" y="4438"/>
                  <a:pt x="38972" y="4456"/>
                  <a:pt x="38972" y="4456"/>
                </a:cubicBezTo>
                <a:cubicBezTo>
                  <a:pt x="38881" y="4474"/>
                  <a:pt x="38827" y="4583"/>
                  <a:pt x="38900" y="4637"/>
                </a:cubicBezTo>
                <a:cubicBezTo>
                  <a:pt x="38954" y="4673"/>
                  <a:pt x="39008" y="4655"/>
                  <a:pt x="39063" y="4655"/>
                </a:cubicBezTo>
                <a:lnTo>
                  <a:pt x="39153" y="4655"/>
                </a:lnTo>
                <a:lnTo>
                  <a:pt x="39153" y="4746"/>
                </a:lnTo>
                <a:lnTo>
                  <a:pt x="39153" y="4890"/>
                </a:lnTo>
                <a:lnTo>
                  <a:pt x="39153" y="5162"/>
                </a:lnTo>
                <a:lnTo>
                  <a:pt x="39153" y="5416"/>
                </a:lnTo>
                <a:lnTo>
                  <a:pt x="39153" y="5560"/>
                </a:lnTo>
                <a:lnTo>
                  <a:pt x="39153" y="5633"/>
                </a:lnTo>
                <a:lnTo>
                  <a:pt x="39044" y="5669"/>
                </a:lnTo>
                <a:cubicBezTo>
                  <a:pt x="38990" y="5687"/>
                  <a:pt x="38936" y="5705"/>
                  <a:pt x="38881" y="5723"/>
                </a:cubicBezTo>
                <a:lnTo>
                  <a:pt x="38881" y="5723"/>
                </a:lnTo>
                <a:lnTo>
                  <a:pt x="38881" y="5723"/>
                </a:lnTo>
                <a:cubicBezTo>
                  <a:pt x="38863" y="5742"/>
                  <a:pt x="38863" y="5760"/>
                  <a:pt x="38863" y="5778"/>
                </a:cubicBezTo>
                <a:lnTo>
                  <a:pt x="38863" y="5850"/>
                </a:lnTo>
                <a:lnTo>
                  <a:pt x="38863" y="6013"/>
                </a:lnTo>
                <a:lnTo>
                  <a:pt x="38863" y="6104"/>
                </a:lnTo>
                <a:lnTo>
                  <a:pt x="38610" y="6104"/>
                </a:lnTo>
                <a:lnTo>
                  <a:pt x="38519" y="6104"/>
                </a:lnTo>
                <a:cubicBezTo>
                  <a:pt x="38501" y="6104"/>
                  <a:pt x="38465" y="6122"/>
                  <a:pt x="38429" y="6122"/>
                </a:cubicBezTo>
                <a:cubicBezTo>
                  <a:pt x="38411" y="6140"/>
                  <a:pt x="38411" y="6158"/>
                  <a:pt x="38429" y="6176"/>
                </a:cubicBezTo>
                <a:lnTo>
                  <a:pt x="38429" y="6176"/>
                </a:lnTo>
                <a:lnTo>
                  <a:pt x="38429" y="6176"/>
                </a:lnTo>
                <a:cubicBezTo>
                  <a:pt x="38501" y="6194"/>
                  <a:pt x="38555" y="6194"/>
                  <a:pt x="38628" y="6194"/>
                </a:cubicBezTo>
                <a:lnTo>
                  <a:pt x="38845" y="6194"/>
                </a:lnTo>
                <a:cubicBezTo>
                  <a:pt x="38845" y="6231"/>
                  <a:pt x="38845" y="6267"/>
                  <a:pt x="38863" y="6285"/>
                </a:cubicBezTo>
                <a:cubicBezTo>
                  <a:pt x="38863" y="6303"/>
                  <a:pt x="38863" y="6303"/>
                  <a:pt x="38863" y="6303"/>
                </a:cubicBezTo>
                <a:cubicBezTo>
                  <a:pt x="38881" y="6339"/>
                  <a:pt x="38900" y="6375"/>
                  <a:pt x="38918" y="6412"/>
                </a:cubicBezTo>
                <a:lnTo>
                  <a:pt x="38990" y="6484"/>
                </a:lnTo>
                <a:lnTo>
                  <a:pt x="38990" y="6629"/>
                </a:lnTo>
                <a:lnTo>
                  <a:pt x="38990" y="7480"/>
                </a:lnTo>
                <a:lnTo>
                  <a:pt x="38990" y="8621"/>
                </a:lnTo>
                <a:lnTo>
                  <a:pt x="38990" y="8947"/>
                </a:lnTo>
                <a:lnTo>
                  <a:pt x="38990" y="9128"/>
                </a:lnTo>
                <a:cubicBezTo>
                  <a:pt x="38954" y="9146"/>
                  <a:pt x="38918" y="9164"/>
                  <a:pt x="38881" y="9182"/>
                </a:cubicBezTo>
                <a:cubicBezTo>
                  <a:pt x="38827" y="9200"/>
                  <a:pt x="38773" y="9200"/>
                  <a:pt x="38755" y="9237"/>
                </a:cubicBezTo>
                <a:cubicBezTo>
                  <a:pt x="38737" y="9291"/>
                  <a:pt x="38737" y="9345"/>
                  <a:pt x="38737" y="9382"/>
                </a:cubicBezTo>
                <a:lnTo>
                  <a:pt x="38737" y="9472"/>
                </a:lnTo>
                <a:cubicBezTo>
                  <a:pt x="38737" y="9490"/>
                  <a:pt x="38755" y="9508"/>
                  <a:pt x="38755" y="9545"/>
                </a:cubicBezTo>
                <a:cubicBezTo>
                  <a:pt x="38773" y="9563"/>
                  <a:pt x="38791" y="9563"/>
                  <a:pt x="38809" y="9545"/>
                </a:cubicBezTo>
                <a:lnTo>
                  <a:pt x="38809" y="9545"/>
                </a:lnTo>
                <a:cubicBezTo>
                  <a:pt x="38827" y="9563"/>
                  <a:pt x="38845" y="9581"/>
                  <a:pt x="38881" y="9599"/>
                </a:cubicBezTo>
                <a:lnTo>
                  <a:pt x="38972" y="9671"/>
                </a:lnTo>
                <a:cubicBezTo>
                  <a:pt x="38954" y="9726"/>
                  <a:pt x="38954" y="9780"/>
                  <a:pt x="38954" y="9834"/>
                </a:cubicBezTo>
                <a:cubicBezTo>
                  <a:pt x="38954" y="9889"/>
                  <a:pt x="38954" y="9943"/>
                  <a:pt x="38936" y="9997"/>
                </a:cubicBezTo>
                <a:cubicBezTo>
                  <a:pt x="38936" y="10106"/>
                  <a:pt x="38918" y="10233"/>
                  <a:pt x="38900" y="10323"/>
                </a:cubicBezTo>
                <a:cubicBezTo>
                  <a:pt x="38881" y="10432"/>
                  <a:pt x="38863" y="10559"/>
                  <a:pt x="38827" y="10649"/>
                </a:cubicBezTo>
                <a:cubicBezTo>
                  <a:pt x="38827" y="10704"/>
                  <a:pt x="38809" y="10758"/>
                  <a:pt x="38791" y="10812"/>
                </a:cubicBezTo>
                <a:lnTo>
                  <a:pt x="38773" y="10921"/>
                </a:lnTo>
                <a:cubicBezTo>
                  <a:pt x="38737" y="10921"/>
                  <a:pt x="38700" y="10939"/>
                  <a:pt x="38682" y="10939"/>
                </a:cubicBezTo>
                <a:lnTo>
                  <a:pt x="38519" y="10975"/>
                </a:lnTo>
                <a:lnTo>
                  <a:pt x="38356" y="11030"/>
                </a:lnTo>
                <a:cubicBezTo>
                  <a:pt x="38302" y="11030"/>
                  <a:pt x="38266" y="11048"/>
                  <a:pt x="38248" y="11102"/>
                </a:cubicBezTo>
                <a:cubicBezTo>
                  <a:pt x="38229" y="11120"/>
                  <a:pt x="38229" y="11156"/>
                  <a:pt x="38229" y="11174"/>
                </a:cubicBezTo>
                <a:lnTo>
                  <a:pt x="38229" y="11174"/>
                </a:lnTo>
                <a:lnTo>
                  <a:pt x="38139" y="11193"/>
                </a:lnTo>
                <a:cubicBezTo>
                  <a:pt x="38085" y="11211"/>
                  <a:pt x="38030" y="11229"/>
                  <a:pt x="37958" y="11229"/>
                </a:cubicBezTo>
                <a:cubicBezTo>
                  <a:pt x="37922" y="11229"/>
                  <a:pt x="37849" y="11229"/>
                  <a:pt x="37813" y="11247"/>
                </a:cubicBezTo>
                <a:cubicBezTo>
                  <a:pt x="37795" y="11283"/>
                  <a:pt x="37795" y="11319"/>
                  <a:pt x="37813" y="11337"/>
                </a:cubicBezTo>
                <a:lnTo>
                  <a:pt x="37813" y="11337"/>
                </a:lnTo>
                <a:cubicBezTo>
                  <a:pt x="37831" y="11356"/>
                  <a:pt x="37849" y="11374"/>
                  <a:pt x="37867" y="11374"/>
                </a:cubicBezTo>
                <a:cubicBezTo>
                  <a:pt x="37904" y="11374"/>
                  <a:pt x="37958" y="11374"/>
                  <a:pt x="37994" y="11374"/>
                </a:cubicBezTo>
                <a:lnTo>
                  <a:pt x="38175" y="11374"/>
                </a:lnTo>
                <a:cubicBezTo>
                  <a:pt x="38193" y="11464"/>
                  <a:pt x="38302" y="11537"/>
                  <a:pt x="38374" y="11591"/>
                </a:cubicBezTo>
                <a:cubicBezTo>
                  <a:pt x="38447" y="11663"/>
                  <a:pt x="38465" y="11681"/>
                  <a:pt x="38519" y="11718"/>
                </a:cubicBezTo>
                <a:lnTo>
                  <a:pt x="38592" y="11790"/>
                </a:lnTo>
                <a:lnTo>
                  <a:pt x="38628" y="11826"/>
                </a:lnTo>
                <a:cubicBezTo>
                  <a:pt x="38592" y="11953"/>
                  <a:pt x="38574" y="12098"/>
                  <a:pt x="38537" y="12225"/>
                </a:cubicBezTo>
                <a:cubicBezTo>
                  <a:pt x="38519" y="12370"/>
                  <a:pt x="38483" y="12533"/>
                  <a:pt x="38447" y="12677"/>
                </a:cubicBezTo>
                <a:cubicBezTo>
                  <a:pt x="38392" y="12985"/>
                  <a:pt x="38320" y="13293"/>
                  <a:pt x="38229" y="13583"/>
                </a:cubicBezTo>
                <a:cubicBezTo>
                  <a:pt x="38211" y="13674"/>
                  <a:pt x="38175" y="13764"/>
                  <a:pt x="38157" y="13836"/>
                </a:cubicBezTo>
                <a:lnTo>
                  <a:pt x="38121" y="13927"/>
                </a:lnTo>
                <a:cubicBezTo>
                  <a:pt x="38103" y="13927"/>
                  <a:pt x="38066" y="13927"/>
                  <a:pt x="38048" y="13927"/>
                </a:cubicBezTo>
                <a:lnTo>
                  <a:pt x="37994" y="13927"/>
                </a:lnTo>
                <a:cubicBezTo>
                  <a:pt x="37976" y="13855"/>
                  <a:pt x="37958" y="13782"/>
                  <a:pt x="37940" y="13710"/>
                </a:cubicBezTo>
                <a:cubicBezTo>
                  <a:pt x="37904" y="13619"/>
                  <a:pt x="37885" y="13511"/>
                  <a:pt x="37849" y="13420"/>
                </a:cubicBezTo>
                <a:cubicBezTo>
                  <a:pt x="37795" y="13239"/>
                  <a:pt x="37759" y="13058"/>
                  <a:pt x="37704" y="12859"/>
                </a:cubicBezTo>
                <a:cubicBezTo>
                  <a:pt x="37614" y="12496"/>
                  <a:pt x="37541" y="12116"/>
                  <a:pt x="37487" y="11736"/>
                </a:cubicBezTo>
                <a:cubicBezTo>
                  <a:pt x="37469" y="11627"/>
                  <a:pt x="37451" y="11518"/>
                  <a:pt x="37433" y="11410"/>
                </a:cubicBezTo>
                <a:cubicBezTo>
                  <a:pt x="37415" y="11301"/>
                  <a:pt x="37396" y="11193"/>
                  <a:pt x="37378" y="11084"/>
                </a:cubicBezTo>
                <a:cubicBezTo>
                  <a:pt x="37360" y="11084"/>
                  <a:pt x="37342" y="11084"/>
                  <a:pt x="37342" y="11084"/>
                </a:cubicBezTo>
                <a:lnTo>
                  <a:pt x="37342" y="11084"/>
                </a:lnTo>
                <a:cubicBezTo>
                  <a:pt x="37324" y="11084"/>
                  <a:pt x="37306" y="11084"/>
                  <a:pt x="37306" y="11102"/>
                </a:cubicBezTo>
                <a:cubicBezTo>
                  <a:pt x="37270" y="11283"/>
                  <a:pt x="37270" y="11464"/>
                  <a:pt x="37252" y="11645"/>
                </a:cubicBezTo>
                <a:cubicBezTo>
                  <a:pt x="37233" y="11826"/>
                  <a:pt x="37197" y="12007"/>
                  <a:pt x="37161" y="12189"/>
                </a:cubicBezTo>
                <a:cubicBezTo>
                  <a:pt x="37107" y="12533"/>
                  <a:pt x="37016" y="12895"/>
                  <a:pt x="36907" y="13221"/>
                </a:cubicBezTo>
                <a:cubicBezTo>
                  <a:pt x="36871" y="13329"/>
                  <a:pt x="36853" y="13420"/>
                  <a:pt x="36817" y="13511"/>
                </a:cubicBezTo>
                <a:cubicBezTo>
                  <a:pt x="36799" y="13565"/>
                  <a:pt x="36781" y="13601"/>
                  <a:pt x="36763" y="13655"/>
                </a:cubicBezTo>
                <a:lnTo>
                  <a:pt x="36726" y="13746"/>
                </a:lnTo>
                <a:lnTo>
                  <a:pt x="36690" y="13782"/>
                </a:lnTo>
                <a:cubicBezTo>
                  <a:pt x="36654" y="13800"/>
                  <a:pt x="36600" y="13818"/>
                  <a:pt x="36582" y="13873"/>
                </a:cubicBezTo>
                <a:cubicBezTo>
                  <a:pt x="36545" y="13909"/>
                  <a:pt x="36527" y="14090"/>
                  <a:pt x="36618" y="14108"/>
                </a:cubicBezTo>
                <a:lnTo>
                  <a:pt x="36618" y="14217"/>
                </a:lnTo>
                <a:lnTo>
                  <a:pt x="36618" y="15050"/>
                </a:lnTo>
                <a:cubicBezTo>
                  <a:pt x="36618" y="15158"/>
                  <a:pt x="36618" y="15249"/>
                  <a:pt x="36618" y="15340"/>
                </a:cubicBezTo>
                <a:cubicBezTo>
                  <a:pt x="36600" y="15340"/>
                  <a:pt x="36582" y="15358"/>
                  <a:pt x="36582" y="15358"/>
                </a:cubicBezTo>
                <a:cubicBezTo>
                  <a:pt x="36545" y="15412"/>
                  <a:pt x="36527" y="15448"/>
                  <a:pt x="36527" y="15503"/>
                </a:cubicBezTo>
                <a:cubicBezTo>
                  <a:pt x="36509" y="15539"/>
                  <a:pt x="36509" y="15593"/>
                  <a:pt x="36545" y="15629"/>
                </a:cubicBezTo>
                <a:cubicBezTo>
                  <a:pt x="36545" y="15647"/>
                  <a:pt x="36582" y="15666"/>
                  <a:pt x="36600" y="15666"/>
                </a:cubicBezTo>
                <a:cubicBezTo>
                  <a:pt x="36600" y="15666"/>
                  <a:pt x="36618" y="15666"/>
                  <a:pt x="36636" y="15666"/>
                </a:cubicBezTo>
                <a:cubicBezTo>
                  <a:pt x="36636" y="15684"/>
                  <a:pt x="36636" y="15702"/>
                  <a:pt x="36636" y="15720"/>
                </a:cubicBezTo>
                <a:lnTo>
                  <a:pt x="36636" y="15829"/>
                </a:lnTo>
                <a:cubicBezTo>
                  <a:pt x="36636" y="15883"/>
                  <a:pt x="36636" y="15919"/>
                  <a:pt x="36636" y="15955"/>
                </a:cubicBezTo>
                <a:cubicBezTo>
                  <a:pt x="36636" y="15992"/>
                  <a:pt x="36636" y="16010"/>
                  <a:pt x="36654" y="16046"/>
                </a:cubicBezTo>
                <a:cubicBezTo>
                  <a:pt x="36618" y="16064"/>
                  <a:pt x="36600" y="16100"/>
                  <a:pt x="36582" y="16118"/>
                </a:cubicBezTo>
                <a:cubicBezTo>
                  <a:pt x="36563" y="16155"/>
                  <a:pt x="36545" y="16209"/>
                  <a:pt x="36545" y="16245"/>
                </a:cubicBezTo>
                <a:cubicBezTo>
                  <a:pt x="36527" y="16317"/>
                  <a:pt x="36582" y="16390"/>
                  <a:pt x="36654" y="16390"/>
                </a:cubicBezTo>
                <a:lnTo>
                  <a:pt x="36654" y="16480"/>
                </a:lnTo>
                <a:cubicBezTo>
                  <a:pt x="36654" y="16535"/>
                  <a:pt x="36672" y="16571"/>
                  <a:pt x="36708" y="16607"/>
                </a:cubicBezTo>
                <a:cubicBezTo>
                  <a:pt x="36745" y="16643"/>
                  <a:pt x="36799" y="16680"/>
                  <a:pt x="36853" y="16680"/>
                </a:cubicBezTo>
                <a:lnTo>
                  <a:pt x="36853" y="16734"/>
                </a:lnTo>
                <a:lnTo>
                  <a:pt x="36853" y="16843"/>
                </a:lnTo>
                <a:cubicBezTo>
                  <a:pt x="36853" y="16879"/>
                  <a:pt x="36835" y="16969"/>
                  <a:pt x="36889" y="17006"/>
                </a:cubicBezTo>
                <a:cubicBezTo>
                  <a:pt x="36907" y="17024"/>
                  <a:pt x="36944" y="17024"/>
                  <a:pt x="36962" y="17024"/>
                </a:cubicBezTo>
                <a:lnTo>
                  <a:pt x="36980" y="17024"/>
                </a:lnTo>
                <a:cubicBezTo>
                  <a:pt x="36980" y="17024"/>
                  <a:pt x="36980" y="17042"/>
                  <a:pt x="36980" y="17042"/>
                </a:cubicBezTo>
                <a:cubicBezTo>
                  <a:pt x="36962" y="17078"/>
                  <a:pt x="36962" y="17114"/>
                  <a:pt x="36980" y="17132"/>
                </a:cubicBezTo>
                <a:lnTo>
                  <a:pt x="36980" y="17151"/>
                </a:lnTo>
                <a:cubicBezTo>
                  <a:pt x="36980" y="17169"/>
                  <a:pt x="36980" y="17205"/>
                  <a:pt x="36980" y="17223"/>
                </a:cubicBezTo>
                <a:lnTo>
                  <a:pt x="36980" y="17350"/>
                </a:lnTo>
                <a:lnTo>
                  <a:pt x="36980" y="17585"/>
                </a:lnTo>
                <a:lnTo>
                  <a:pt x="36980" y="18599"/>
                </a:lnTo>
                <a:cubicBezTo>
                  <a:pt x="36944" y="18599"/>
                  <a:pt x="36926" y="18599"/>
                  <a:pt x="36889" y="18599"/>
                </a:cubicBezTo>
                <a:lnTo>
                  <a:pt x="36799" y="18599"/>
                </a:lnTo>
                <a:cubicBezTo>
                  <a:pt x="36817" y="18563"/>
                  <a:pt x="36799" y="18527"/>
                  <a:pt x="36763" y="18491"/>
                </a:cubicBezTo>
                <a:cubicBezTo>
                  <a:pt x="36726" y="18491"/>
                  <a:pt x="36690" y="18491"/>
                  <a:pt x="36654" y="18491"/>
                </a:cubicBezTo>
                <a:cubicBezTo>
                  <a:pt x="36636" y="18473"/>
                  <a:pt x="36600" y="18473"/>
                  <a:pt x="36563" y="18491"/>
                </a:cubicBezTo>
                <a:cubicBezTo>
                  <a:pt x="36491" y="18527"/>
                  <a:pt x="36509" y="18617"/>
                  <a:pt x="36509" y="18690"/>
                </a:cubicBezTo>
                <a:cubicBezTo>
                  <a:pt x="36509" y="18744"/>
                  <a:pt x="36509" y="18762"/>
                  <a:pt x="36509" y="18780"/>
                </a:cubicBezTo>
                <a:lnTo>
                  <a:pt x="36491" y="18817"/>
                </a:lnTo>
                <a:cubicBezTo>
                  <a:pt x="36455" y="18835"/>
                  <a:pt x="36437" y="18871"/>
                  <a:pt x="36419" y="18889"/>
                </a:cubicBezTo>
                <a:lnTo>
                  <a:pt x="36274" y="19052"/>
                </a:lnTo>
                <a:lnTo>
                  <a:pt x="36147" y="19215"/>
                </a:lnTo>
                <a:lnTo>
                  <a:pt x="36093" y="19287"/>
                </a:lnTo>
                <a:cubicBezTo>
                  <a:pt x="36093" y="19251"/>
                  <a:pt x="36093" y="19215"/>
                  <a:pt x="36074" y="19197"/>
                </a:cubicBezTo>
                <a:cubicBezTo>
                  <a:pt x="36038" y="19161"/>
                  <a:pt x="36002" y="19179"/>
                  <a:pt x="35966" y="19179"/>
                </a:cubicBezTo>
                <a:lnTo>
                  <a:pt x="35821" y="19197"/>
                </a:lnTo>
                <a:cubicBezTo>
                  <a:pt x="35803" y="19197"/>
                  <a:pt x="35785" y="19215"/>
                  <a:pt x="35785" y="19233"/>
                </a:cubicBezTo>
                <a:lnTo>
                  <a:pt x="35785" y="19233"/>
                </a:lnTo>
                <a:cubicBezTo>
                  <a:pt x="35767" y="19306"/>
                  <a:pt x="35767" y="19360"/>
                  <a:pt x="35767" y="19414"/>
                </a:cubicBezTo>
                <a:lnTo>
                  <a:pt x="35767" y="19613"/>
                </a:lnTo>
                <a:lnTo>
                  <a:pt x="35767" y="19976"/>
                </a:lnTo>
                <a:lnTo>
                  <a:pt x="35767" y="20338"/>
                </a:lnTo>
                <a:lnTo>
                  <a:pt x="35767" y="20519"/>
                </a:lnTo>
                <a:cubicBezTo>
                  <a:pt x="35767" y="20555"/>
                  <a:pt x="35767" y="20609"/>
                  <a:pt x="35767" y="20646"/>
                </a:cubicBezTo>
                <a:cubicBezTo>
                  <a:pt x="35712" y="20646"/>
                  <a:pt x="35676" y="20646"/>
                  <a:pt x="35622" y="20646"/>
                </a:cubicBezTo>
                <a:lnTo>
                  <a:pt x="35441" y="20646"/>
                </a:lnTo>
                <a:lnTo>
                  <a:pt x="35078" y="20646"/>
                </a:lnTo>
                <a:cubicBezTo>
                  <a:pt x="35060" y="20646"/>
                  <a:pt x="35042" y="20664"/>
                  <a:pt x="35042" y="20682"/>
                </a:cubicBezTo>
                <a:cubicBezTo>
                  <a:pt x="35024" y="20682"/>
                  <a:pt x="35006" y="20682"/>
                  <a:pt x="35006" y="20700"/>
                </a:cubicBezTo>
                <a:cubicBezTo>
                  <a:pt x="34988" y="20754"/>
                  <a:pt x="34988" y="20809"/>
                  <a:pt x="35006" y="20863"/>
                </a:cubicBezTo>
                <a:lnTo>
                  <a:pt x="35006" y="21044"/>
                </a:lnTo>
                <a:lnTo>
                  <a:pt x="35006" y="21406"/>
                </a:lnTo>
                <a:lnTo>
                  <a:pt x="35006" y="21442"/>
                </a:lnTo>
                <a:cubicBezTo>
                  <a:pt x="34988" y="21442"/>
                  <a:pt x="34970" y="21442"/>
                  <a:pt x="34970" y="21442"/>
                </a:cubicBezTo>
                <a:cubicBezTo>
                  <a:pt x="34970" y="21442"/>
                  <a:pt x="34952" y="21461"/>
                  <a:pt x="34934" y="21479"/>
                </a:cubicBezTo>
                <a:cubicBezTo>
                  <a:pt x="34934" y="21479"/>
                  <a:pt x="34934" y="21497"/>
                  <a:pt x="34934" y="21497"/>
                </a:cubicBezTo>
                <a:lnTo>
                  <a:pt x="34934" y="21497"/>
                </a:lnTo>
                <a:cubicBezTo>
                  <a:pt x="34934" y="21569"/>
                  <a:pt x="34915" y="21624"/>
                  <a:pt x="34934" y="21696"/>
                </a:cubicBezTo>
                <a:lnTo>
                  <a:pt x="34934" y="22076"/>
                </a:lnTo>
                <a:lnTo>
                  <a:pt x="34915" y="22076"/>
                </a:lnTo>
                <a:cubicBezTo>
                  <a:pt x="34879" y="22076"/>
                  <a:pt x="34843" y="22076"/>
                  <a:pt x="34825" y="22076"/>
                </a:cubicBezTo>
                <a:lnTo>
                  <a:pt x="34825" y="22040"/>
                </a:lnTo>
                <a:lnTo>
                  <a:pt x="34825" y="21841"/>
                </a:lnTo>
                <a:lnTo>
                  <a:pt x="34825" y="21660"/>
                </a:lnTo>
                <a:cubicBezTo>
                  <a:pt x="34825" y="21605"/>
                  <a:pt x="34807" y="21551"/>
                  <a:pt x="34789" y="21515"/>
                </a:cubicBezTo>
                <a:lnTo>
                  <a:pt x="34789" y="21515"/>
                </a:lnTo>
                <a:cubicBezTo>
                  <a:pt x="34807" y="21497"/>
                  <a:pt x="34807" y="21497"/>
                  <a:pt x="34789" y="21479"/>
                </a:cubicBezTo>
                <a:cubicBezTo>
                  <a:pt x="34771" y="21442"/>
                  <a:pt x="34734" y="21461"/>
                  <a:pt x="34680" y="21461"/>
                </a:cubicBezTo>
                <a:lnTo>
                  <a:pt x="34408" y="21461"/>
                </a:lnTo>
                <a:cubicBezTo>
                  <a:pt x="34390" y="21461"/>
                  <a:pt x="34354" y="21461"/>
                  <a:pt x="34318" y="21461"/>
                </a:cubicBezTo>
                <a:cubicBezTo>
                  <a:pt x="34318" y="21406"/>
                  <a:pt x="34318" y="21370"/>
                  <a:pt x="34318" y="21316"/>
                </a:cubicBezTo>
                <a:cubicBezTo>
                  <a:pt x="34318" y="21261"/>
                  <a:pt x="34300" y="21189"/>
                  <a:pt x="34263" y="21135"/>
                </a:cubicBezTo>
                <a:cubicBezTo>
                  <a:pt x="34227" y="21098"/>
                  <a:pt x="34173" y="21044"/>
                  <a:pt x="34137" y="21008"/>
                </a:cubicBezTo>
                <a:lnTo>
                  <a:pt x="34046" y="20935"/>
                </a:lnTo>
                <a:lnTo>
                  <a:pt x="34028" y="20917"/>
                </a:lnTo>
                <a:cubicBezTo>
                  <a:pt x="34028" y="20899"/>
                  <a:pt x="34028" y="20881"/>
                  <a:pt x="34028" y="20863"/>
                </a:cubicBezTo>
                <a:lnTo>
                  <a:pt x="34028" y="20754"/>
                </a:lnTo>
                <a:lnTo>
                  <a:pt x="34028" y="20519"/>
                </a:lnTo>
                <a:lnTo>
                  <a:pt x="34028" y="20302"/>
                </a:lnTo>
                <a:cubicBezTo>
                  <a:pt x="34028" y="20247"/>
                  <a:pt x="34028" y="20175"/>
                  <a:pt x="34010" y="20102"/>
                </a:cubicBezTo>
                <a:cubicBezTo>
                  <a:pt x="34010" y="20084"/>
                  <a:pt x="34010" y="20084"/>
                  <a:pt x="33992" y="20084"/>
                </a:cubicBezTo>
                <a:cubicBezTo>
                  <a:pt x="33992" y="20048"/>
                  <a:pt x="33974" y="20012"/>
                  <a:pt x="33974" y="19994"/>
                </a:cubicBezTo>
                <a:cubicBezTo>
                  <a:pt x="33938" y="19921"/>
                  <a:pt x="33865" y="19867"/>
                  <a:pt x="33793" y="19867"/>
                </a:cubicBezTo>
                <a:cubicBezTo>
                  <a:pt x="33720" y="19867"/>
                  <a:pt x="33648" y="19903"/>
                  <a:pt x="33630" y="19976"/>
                </a:cubicBezTo>
                <a:lnTo>
                  <a:pt x="33630" y="19976"/>
                </a:lnTo>
                <a:lnTo>
                  <a:pt x="33630" y="19650"/>
                </a:lnTo>
                <a:lnTo>
                  <a:pt x="33630" y="19251"/>
                </a:lnTo>
                <a:lnTo>
                  <a:pt x="33630" y="19052"/>
                </a:lnTo>
                <a:cubicBezTo>
                  <a:pt x="33630" y="18998"/>
                  <a:pt x="33630" y="18961"/>
                  <a:pt x="33630" y="18907"/>
                </a:cubicBezTo>
                <a:cubicBezTo>
                  <a:pt x="33666" y="18907"/>
                  <a:pt x="33702" y="18907"/>
                  <a:pt x="33738" y="18871"/>
                </a:cubicBezTo>
                <a:cubicBezTo>
                  <a:pt x="33775" y="18835"/>
                  <a:pt x="33793" y="18780"/>
                  <a:pt x="33793" y="18708"/>
                </a:cubicBezTo>
                <a:cubicBezTo>
                  <a:pt x="33775" y="18654"/>
                  <a:pt x="33738" y="18599"/>
                  <a:pt x="33684" y="18563"/>
                </a:cubicBezTo>
                <a:cubicBezTo>
                  <a:pt x="33666" y="18545"/>
                  <a:pt x="33630" y="18527"/>
                  <a:pt x="33612" y="18509"/>
                </a:cubicBezTo>
                <a:lnTo>
                  <a:pt x="33557" y="18491"/>
                </a:lnTo>
                <a:cubicBezTo>
                  <a:pt x="33358" y="18038"/>
                  <a:pt x="33159" y="17585"/>
                  <a:pt x="32978" y="17114"/>
                </a:cubicBezTo>
                <a:cubicBezTo>
                  <a:pt x="32887" y="16879"/>
                  <a:pt x="32797" y="16643"/>
                  <a:pt x="32706" y="16390"/>
                </a:cubicBezTo>
                <a:cubicBezTo>
                  <a:pt x="32616" y="16155"/>
                  <a:pt x="32543" y="15937"/>
                  <a:pt x="32471" y="15684"/>
                </a:cubicBezTo>
                <a:cubicBezTo>
                  <a:pt x="32434" y="15557"/>
                  <a:pt x="32416" y="15412"/>
                  <a:pt x="32398" y="15285"/>
                </a:cubicBezTo>
                <a:cubicBezTo>
                  <a:pt x="32398" y="15213"/>
                  <a:pt x="32380" y="15140"/>
                  <a:pt x="32362" y="15068"/>
                </a:cubicBezTo>
                <a:cubicBezTo>
                  <a:pt x="32362" y="15014"/>
                  <a:pt x="32362" y="14996"/>
                  <a:pt x="32362" y="14959"/>
                </a:cubicBezTo>
                <a:cubicBezTo>
                  <a:pt x="32398" y="14887"/>
                  <a:pt x="32362" y="14814"/>
                  <a:pt x="32290" y="14796"/>
                </a:cubicBezTo>
                <a:cubicBezTo>
                  <a:pt x="32271" y="14796"/>
                  <a:pt x="32253" y="14796"/>
                  <a:pt x="32253" y="14796"/>
                </a:cubicBezTo>
                <a:cubicBezTo>
                  <a:pt x="32253" y="14706"/>
                  <a:pt x="32253" y="14615"/>
                  <a:pt x="32253" y="14543"/>
                </a:cubicBezTo>
                <a:cubicBezTo>
                  <a:pt x="32253" y="14416"/>
                  <a:pt x="32235" y="14307"/>
                  <a:pt x="32217" y="14199"/>
                </a:cubicBezTo>
                <a:cubicBezTo>
                  <a:pt x="32217" y="13963"/>
                  <a:pt x="32199" y="13746"/>
                  <a:pt x="32163" y="13529"/>
                </a:cubicBezTo>
                <a:cubicBezTo>
                  <a:pt x="32163" y="13474"/>
                  <a:pt x="32163" y="13402"/>
                  <a:pt x="32145" y="13348"/>
                </a:cubicBezTo>
                <a:cubicBezTo>
                  <a:pt x="32145" y="13275"/>
                  <a:pt x="32145" y="13275"/>
                  <a:pt x="32145" y="13257"/>
                </a:cubicBezTo>
                <a:cubicBezTo>
                  <a:pt x="32145" y="13221"/>
                  <a:pt x="32145" y="13185"/>
                  <a:pt x="32127" y="13166"/>
                </a:cubicBezTo>
                <a:lnTo>
                  <a:pt x="32108" y="13166"/>
                </a:lnTo>
                <a:lnTo>
                  <a:pt x="32108" y="13166"/>
                </a:lnTo>
                <a:cubicBezTo>
                  <a:pt x="32090" y="13148"/>
                  <a:pt x="32072" y="13148"/>
                  <a:pt x="32054" y="13166"/>
                </a:cubicBezTo>
                <a:cubicBezTo>
                  <a:pt x="32018" y="13166"/>
                  <a:pt x="32000" y="13166"/>
                  <a:pt x="31982" y="13185"/>
                </a:cubicBezTo>
                <a:lnTo>
                  <a:pt x="31982" y="13185"/>
                </a:lnTo>
                <a:cubicBezTo>
                  <a:pt x="31964" y="13185"/>
                  <a:pt x="31945" y="13185"/>
                  <a:pt x="31945" y="13185"/>
                </a:cubicBezTo>
                <a:cubicBezTo>
                  <a:pt x="31909" y="13293"/>
                  <a:pt x="31891" y="13420"/>
                  <a:pt x="31891" y="13529"/>
                </a:cubicBezTo>
                <a:cubicBezTo>
                  <a:pt x="31873" y="13655"/>
                  <a:pt x="31873" y="13782"/>
                  <a:pt x="31855" y="13909"/>
                </a:cubicBezTo>
                <a:cubicBezTo>
                  <a:pt x="31819" y="14144"/>
                  <a:pt x="31801" y="14380"/>
                  <a:pt x="31764" y="14633"/>
                </a:cubicBezTo>
                <a:cubicBezTo>
                  <a:pt x="31764" y="14688"/>
                  <a:pt x="31746" y="14760"/>
                  <a:pt x="31746" y="14814"/>
                </a:cubicBezTo>
                <a:lnTo>
                  <a:pt x="31692" y="14833"/>
                </a:lnTo>
                <a:cubicBezTo>
                  <a:pt x="31656" y="14851"/>
                  <a:pt x="31638" y="14887"/>
                  <a:pt x="31620" y="14923"/>
                </a:cubicBezTo>
                <a:cubicBezTo>
                  <a:pt x="31620" y="14941"/>
                  <a:pt x="31620" y="14959"/>
                  <a:pt x="31620" y="14977"/>
                </a:cubicBezTo>
                <a:cubicBezTo>
                  <a:pt x="31620" y="14996"/>
                  <a:pt x="31620" y="15014"/>
                  <a:pt x="31620" y="15014"/>
                </a:cubicBezTo>
                <a:cubicBezTo>
                  <a:pt x="31601" y="15122"/>
                  <a:pt x="31601" y="15249"/>
                  <a:pt x="31583" y="15340"/>
                </a:cubicBezTo>
                <a:cubicBezTo>
                  <a:pt x="31565" y="15466"/>
                  <a:pt x="31547" y="15593"/>
                  <a:pt x="31511" y="15702"/>
                </a:cubicBezTo>
                <a:cubicBezTo>
                  <a:pt x="31438" y="15937"/>
                  <a:pt x="31348" y="16155"/>
                  <a:pt x="31239" y="16372"/>
                </a:cubicBezTo>
                <a:cubicBezTo>
                  <a:pt x="31040" y="16843"/>
                  <a:pt x="30859" y="17314"/>
                  <a:pt x="30642" y="17766"/>
                </a:cubicBezTo>
                <a:cubicBezTo>
                  <a:pt x="30515" y="18020"/>
                  <a:pt x="30406" y="18273"/>
                  <a:pt x="30261" y="18509"/>
                </a:cubicBezTo>
                <a:cubicBezTo>
                  <a:pt x="30225" y="18509"/>
                  <a:pt x="30171" y="18509"/>
                  <a:pt x="30135" y="18509"/>
                </a:cubicBezTo>
                <a:cubicBezTo>
                  <a:pt x="30080" y="18527"/>
                  <a:pt x="30026" y="18545"/>
                  <a:pt x="29990" y="18581"/>
                </a:cubicBezTo>
                <a:cubicBezTo>
                  <a:pt x="29953" y="18599"/>
                  <a:pt x="29953" y="18617"/>
                  <a:pt x="29972" y="18654"/>
                </a:cubicBezTo>
                <a:cubicBezTo>
                  <a:pt x="29953" y="18672"/>
                  <a:pt x="29953" y="18708"/>
                  <a:pt x="29972" y="18744"/>
                </a:cubicBezTo>
                <a:lnTo>
                  <a:pt x="29972" y="18907"/>
                </a:lnTo>
                <a:lnTo>
                  <a:pt x="29972" y="19215"/>
                </a:lnTo>
                <a:lnTo>
                  <a:pt x="29972" y="19813"/>
                </a:lnTo>
                <a:cubicBezTo>
                  <a:pt x="29935" y="19795"/>
                  <a:pt x="29899" y="19795"/>
                  <a:pt x="29863" y="19813"/>
                </a:cubicBezTo>
                <a:cubicBezTo>
                  <a:pt x="29809" y="19813"/>
                  <a:pt x="29772" y="19813"/>
                  <a:pt x="29736" y="19831"/>
                </a:cubicBezTo>
                <a:cubicBezTo>
                  <a:pt x="29682" y="19849"/>
                  <a:pt x="29664" y="19867"/>
                  <a:pt x="29627" y="19885"/>
                </a:cubicBezTo>
                <a:lnTo>
                  <a:pt x="29627" y="19885"/>
                </a:lnTo>
                <a:cubicBezTo>
                  <a:pt x="29646" y="19885"/>
                  <a:pt x="29646" y="19867"/>
                  <a:pt x="29646" y="19849"/>
                </a:cubicBezTo>
                <a:cubicBezTo>
                  <a:pt x="29591" y="19722"/>
                  <a:pt x="29537" y="19595"/>
                  <a:pt x="29483" y="19469"/>
                </a:cubicBezTo>
                <a:cubicBezTo>
                  <a:pt x="29428" y="19342"/>
                  <a:pt x="29374" y="19215"/>
                  <a:pt x="29320" y="19070"/>
                </a:cubicBezTo>
                <a:cubicBezTo>
                  <a:pt x="29211" y="18817"/>
                  <a:pt x="29120" y="18563"/>
                  <a:pt x="29048" y="18291"/>
                </a:cubicBezTo>
                <a:cubicBezTo>
                  <a:pt x="28885" y="17748"/>
                  <a:pt x="28776" y="17205"/>
                  <a:pt x="28686" y="16662"/>
                </a:cubicBezTo>
                <a:cubicBezTo>
                  <a:pt x="28668" y="16499"/>
                  <a:pt x="28650" y="16354"/>
                  <a:pt x="28631" y="16191"/>
                </a:cubicBezTo>
                <a:cubicBezTo>
                  <a:pt x="28631" y="16118"/>
                  <a:pt x="28613" y="16046"/>
                  <a:pt x="28613" y="15973"/>
                </a:cubicBezTo>
                <a:cubicBezTo>
                  <a:pt x="28613" y="15901"/>
                  <a:pt x="28613" y="15865"/>
                  <a:pt x="28613" y="15829"/>
                </a:cubicBezTo>
                <a:lnTo>
                  <a:pt x="28613" y="15829"/>
                </a:lnTo>
                <a:lnTo>
                  <a:pt x="28613" y="15756"/>
                </a:lnTo>
                <a:cubicBezTo>
                  <a:pt x="28613" y="15738"/>
                  <a:pt x="28595" y="15647"/>
                  <a:pt x="28541" y="15647"/>
                </a:cubicBezTo>
                <a:cubicBezTo>
                  <a:pt x="28487" y="15629"/>
                  <a:pt x="28414" y="15738"/>
                  <a:pt x="28414" y="15792"/>
                </a:cubicBezTo>
                <a:cubicBezTo>
                  <a:pt x="28396" y="15955"/>
                  <a:pt x="28378" y="16118"/>
                  <a:pt x="28360" y="16281"/>
                </a:cubicBezTo>
                <a:cubicBezTo>
                  <a:pt x="28324" y="16426"/>
                  <a:pt x="28305" y="16607"/>
                  <a:pt x="28269" y="16770"/>
                </a:cubicBezTo>
                <a:cubicBezTo>
                  <a:pt x="28233" y="17114"/>
                  <a:pt x="28161" y="17440"/>
                  <a:pt x="28088" y="17766"/>
                </a:cubicBezTo>
                <a:cubicBezTo>
                  <a:pt x="27943" y="18364"/>
                  <a:pt x="27744" y="18961"/>
                  <a:pt x="27472" y="19505"/>
                </a:cubicBezTo>
                <a:cubicBezTo>
                  <a:pt x="27382" y="19668"/>
                  <a:pt x="27291" y="19813"/>
                  <a:pt x="27201" y="19958"/>
                </a:cubicBezTo>
                <a:cubicBezTo>
                  <a:pt x="27110" y="20084"/>
                  <a:pt x="27002" y="20229"/>
                  <a:pt x="26911" y="20374"/>
                </a:cubicBezTo>
                <a:cubicBezTo>
                  <a:pt x="26875" y="20374"/>
                  <a:pt x="26857" y="20392"/>
                  <a:pt x="26820" y="20392"/>
                </a:cubicBezTo>
                <a:cubicBezTo>
                  <a:pt x="26784" y="20428"/>
                  <a:pt x="26748" y="20465"/>
                  <a:pt x="26748" y="20501"/>
                </a:cubicBezTo>
                <a:cubicBezTo>
                  <a:pt x="26730" y="20555"/>
                  <a:pt x="26712" y="20591"/>
                  <a:pt x="26730" y="20646"/>
                </a:cubicBezTo>
                <a:cubicBezTo>
                  <a:pt x="26730" y="20664"/>
                  <a:pt x="26748" y="20682"/>
                  <a:pt x="26766" y="20700"/>
                </a:cubicBezTo>
                <a:cubicBezTo>
                  <a:pt x="26802" y="20718"/>
                  <a:pt x="26820" y="20700"/>
                  <a:pt x="26839" y="20718"/>
                </a:cubicBezTo>
                <a:lnTo>
                  <a:pt x="26839" y="20718"/>
                </a:lnTo>
                <a:cubicBezTo>
                  <a:pt x="26839" y="20754"/>
                  <a:pt x="26839" y="20791"/>
                  <a:pt x="26839" y="20827"/>
                </a:cubicBezTo>
                <a:lnTo>
                  <a:pt x="26839" y="21026"/>
                </a:lnTo>
                <a:lnTo>
                  <a:pt x="26839" y="21406"/>
                </a:lnTo>
                <a:lnTo>
                  <a:pt x="26839" y="21787"/>
                </a:lnTo>
                <a:lnTo>
                  <a:pt x="26839" y="21986"/>
                </a:lnTo>
                <a:cubicBezTo>
                  <a:pt x="26839" y="22040"/>
                  <a:pt x="26839" y="22076"/>
                  <a:pt x="26839" y="22131"/>
                </a:cubicBezTo>
                <a:cubicBezTo>
                  <a:pt x="26784" y="22149"/>
                  <a:pt x="26730" y="22185"/>
                  <a:pt x="26694" y="22257"/>
                </a:cubicBezTo>
                <a:cubicBezTo>
                  <a:pt x="26676" y="22312"/>
                  <a:pt x="26658" y="22439"/>
                  <a:pt x="26748" y="22475"/>
                </a:cubicBezTo>
                <a:lnTo>
                  <a:pt x="26784" y="22475"/>
                </a:lnTo>
                <a:cubicBezTo>
                  <a:pt x="26784" y="22475"/>
                  <a:pt x="26802" y="22457"/>
                  <a:pt x="26802" y="22457"/>
                </a:cubicBezTo>
                <a:cubicBezTo>
                  <a:pt x="26820" y="22457"/>
                  <a:pt x="26820" y="22457"/>
                  <a:pt x="26820" y="22475"/>
                </a:cubicBezTo>
                <a:cubicBezTo>
                  <a:pt x="26820" y="22493"/>
                  <a:pt x="26820" y="22529"/>
                  <a:pt x="26820" y="22547"/>
                </a:cubicBezTo>
                <a:lnTo>
                  <a:pt x="26820" y="22620"/>
                </a:lnTo>
                <a:lnTo>
                  <a:pt x="26820" y="22783"/>
                </a:lnTo>
                <a:cubicBezTo>
                  <a:pt x="26820" y="22819"/>
                  <a:pt x="26820" y="22873"/>
                  <a:pt x="26839" y="22927"/>
                </a:cubicBezTo>
                <a:cubicBezTo>
                  <a:pt x="26857" y="22927"/>
                  <a:pt x="26875" y="22927"/>
                  <a:pt x="26893" y="22927"/>
                </a:cubicBezTo>
                <a:lnTo>
                  <a:pt x="26929" y="22946"/>
                </a:lnTo>
                <a:lnTo>
                  <a:pt x="26965" y="22946"/>
                </a:lnTo>
                <a:cubicBezTo>
                  <a:pt x="26947" y="23054"/>
                  <a:pt x="26947" y="23163"/>
                  <a:pt x="26965" y="23253"/>
                </a:cubicBezTo>
                <a:lnTo>
                  <a:pt x="26965" y="25970"/>
                </a:lnTo>
                <a:lnTo>
                  <a:pt x="26965" y="26404"/>
                </a:lnTo>
                <a:lnTo>
                  <a:pt x="26965" y="26640"/>
                </a:lnTo>
                <a:lnTo>
                  <a:pt x="26965" y="26821"/>
                </a:lnTo>
                <a:cubicBezTo>
                  <a:pt x="26929" y="26839"/>
                  <a:pt x="26911" y="26857"/>
                  <a:pt x="26875" y="26857"/>
                </a:cubicBezTo>
                <a:cubicBezTo>
                  <a:pt x="26839" y="26875"/>
                  <a:pt x="26802" y="26893"/>
                  <a:pt x="26766" y="26893"/>
                </a:cubicBezTo>
                <a:cubicBezTo>
                  <a:pt x="26676" y="26912"/>
                  <a:pt x="26603" y="26948"/>
                  <a:pt x="26531" y="27002"/>
                </a:cubicBezTo>
                <a:cubicBezTo>
                  <a:pt x="26476" y="27093"/>
                  <a:pt x="26440" y="27219"/>
                  <a:pt x="26440" y="27328"/>
                </a:cubicBezTo>
                <a:lnTo>
                  <a:pt x="26440" y="27527"/>
                </a:lnTo>
                <a:cubicBezTo>
                  <a:pt x="26440" y="27545"/>
                  <a:pt x="26440" y="27582"/>
                  <a:pt x="26440" y="27618"/>
                </a:cubicBezTo>
                <a:lnTo>
                  <a:pt x="26440" y="27654"/>
                </a:lnTo>
                <a:cubicBezTo>
                  <a:pt x="26440" y="27672"/>
                  <a:pt x="26458" y="27690"/>
                  <a:pt x="26458" y="27708"/>
                </a:cubicBezTo>
                <a:cubicBezTo>
                  <a:pt x="26476" y="27745"/>
                  <a:pt x="26513" y="27745"/>
                  <a:pt x="26531" y="27726"/>
                </a:cubicBezTo>
                <a:cubicBezTo>
                  <a:pt x="26549" y="27726"/>
                  <a:pt x="26549" y="27726"/>
                  <a:pt x="26567" y="27726"/>
                </a:cubicBezTo>
                <a:cubicBezTo>
                  <a:pt x="26585" y="27745"/>
                  <a:pt x="26603" y="27763"/>
                  <a:pt x="26621" y="27781"/>
                </a:cubicBezTo>
                <a:cubicBezTo>
                  <a:pt x="26658" y="27817"/>
                  <a:pt x="26694" y="27853"/>
                  <a:pt x="26712" y="27908"/>
                </a:cubicBezTo>
                <a:cubicBezTo>
                  <a:pt x="26748" y="28016"/>
                  <a:pt x="26784" y="28143"/>
                  <a:pt x="26802" y="28270"/>
                </a:cubicBezTo>
                <a:cubicBezTo>
                  <a:pt x="26875" y="28523"/>
                  <a:pt x="26929" y="28795"/>
                  <a:pt x="26983" y="29048"/>
                </a:cubicBezTo>
                <a:cubicBezTo>
                  <a:pt x="27002" y="29121"/>
                  <a:pt x="27020" y="29193"/>
                  <a:pt x="27038" y="29284"/>
                </a:cubicBezTo>
                <a:cubicBezTo>
                  <a:pt x="27038" y="29356"/>
                  <a:pt x="27074" y="29447"/>
                  <a:pt x="27110" y="29501"/>
                </a:cubicBezTo>
                <a:lnTo>
                  <a:pt x="27110" y="29501"/>
                </a:lnTo>
                <a:cubicBezTo>
                  <a:pt x="27110" y="29519"/>
                  <a:pt x="27110" y="29537"/>
                  <a:pt x="27146" y="29556"/>
                </a:cubicBezTo>
                <a:cubicBezTo>
                  <a:pt x="27201" y="29556"/>
                  <a:pt x="27273" y="29556"/>
                  <a:pt x="27328" y="29556"/>
                </a:cubicBezTo>
                <a:lnTo>
                  <a:pt x="27491" y="29556"/>
                </a:lnTo>
                <a:lnTo>
                  <a:pt x="27491" y="29755"/>
                </a:lnTo>
                <a:lnTo>
                  <a:pt x="27491" y="30063"/>
                </a:lnTo>
                <a:lnTo>
                  <a:pt x="27491" y="35206"/>
                </a:lnTo>
                <a:cubicBezTo>
                  <a:pt x="27491" y="35405"/>
                  <a:pt x="27491" y="35604"/>
                  <a:pt x="27491" y="35785"/>
                </a:cubicBezTo>
                <a:cubicBezTo>
                  <a:pt x="27491" y="35803"/>
                  <a:pt x="27491" y="35803"/>
                  <a:pt x="27491" y="35803"/>
                </a:cubicBezTo>
                <a:cubicBezTo>
                  <a:pt x="27491" y="35821"/>
                  <a:pt x="27491" y="35858"/>
                  <a:pt x="27491" y="35876"/>
                </a:cubicBezTo>
                <a:cubicBezTo>
                  <a:pt x="27491" y="35894"/>
                  <a:pt x="27491" y="35912"/>
                  <a:pt x="27491" y="35930"/>
                </a:cubicBezTo>
                <a:lnTo>
                  <a:pt x="27491" y="35984"/>
                </a:lnTo>
                <a:cubicBezTo>
                  <a:pt x="27418" y="35984"/>
                  <a:pt x="27328" y="35966"/>
                  <a:pt x="27237" y="35966"/>
                </a:cubicBezTo>
                <a:cubicBezTo>
                  <a:pt x="27146" y="35966"/>
                  <a:pt x="27038" y="35966"/>
                  <a:pt x="26929" y="35966"/>
                </a:cubicBezTo>
                <a:cubicBezTo>
                  <a:pt x="26893" y="35966"/>
                  <a:pt x="26857" y="36003"/>
                  <a:pt x="26875" y="36039"/>
                </a:cubicBezTo>
                <a:cubicBezTo>
                  <a:pt x="26893" y="36129"/>
                  <a:pt x="26839" y="36220"/>
                  <a:pt x="26766" y="36274"/>
                </a:cubicBezTo>
                <a:cubicBezTo>
                  <a:pt x="26676" y="36328"/>
                  <a:pt x="26567" y="36347"/>
                  <a:pt x="26440" y="36347"/>
                </a:cubicBezTo>
                <a:lnTo>
                  <a:pt x="26169" y="36347"/>
                </a:lnTo>
                <a:lnTo>
                  <a:pt x="26150" y="36310"/>
                </a:lnTo>
                <a:cubicBezTo>
                  <a:pt x="26150" y="36310"/>
                  <a:pt x="26132" y="36292"/>
                  <a:pt x="26132" y="36292"/>
                </a:cubicBezTo>
                <a:cubicBezTo>
                  <a:pt x="26132" y="36274"/>
                  <a:pt x="26114" y="36256"/>
                  <a:pt x="26096" y="36256"/>
                </a:cubicBezTo>
                <a:cubicBezTo>
                  <a:pt x="26078" y="36238"/>
                  <a:pt x="26078" y="36220"/>
                  <a:pt x="26078" y="36184"/>
                </a:cubicBezTo>
                <a:lnTo>
                  <a:pt x="26078" y="36184"/>
                </a:lnTo>
                <a:cubicBezTo>
                  <a:pt x="26096" y="36165"/>
                  <a:pt x="26078" y="36129"/>
                  <a:pt x="26042" y="36129"/>
                </a:cubicBezTo>
                <a:cubicBezTo>
                  <a:pt x="25915" y="36129"/>
                  <a:pt x="25915" y="35948"/>
                  <a:pt x="25933" y="35858"/>
                </a:cubicBezTo>
                <a:cubicBezTo>
                  <a:pt x="25951" y="35731"/>
                  <a:pt x="26006" y="35604"/>
                  <a:pt x="26114" y="35514"/>
                </a:cubicBezTo>
                <a:cubicBezTo>
                  <a:pt x="26150" y="35477"/>
                  <a:pt x="26132" y="35423"/>
                  <a:pt x="26096" y="35423"/>
                </a:cubicBezTo>
                <a:lnTo>
                  <a:pt x="25824" y="35314"/>
                </a:lnTo>
                <a:cubicBezTo>
                  <a:pt x="25824" y="35188"/>
                  <a:pt x="25806" y="35079"/>
                  <a:pt x="25770" y="34970"/>
                </a:cubicBezTo>
                <a:cubicBezTo>
                  <a:pt x="25716" y="34862"/>
                  <a:pt x="25607" y="34807"/>
                  <a:pt x="25498" y="34789"/>
                </a:cubicBezTo>
                <a:cubicBezTo>
                  <a:pt x="25390" y="34807"/>
                  <a:pt x="25281" y="34880"/>
                  <a:pt x="25245" y="34988"/>
                </a:cubicBezTo>
                <a:cubicBezTo>
                  <a:pt x="25191" y="35097"/>
                  <a:pt x="25154" y="35242"/>
                  <a:pt x="25154" y="35369"/>
                </a:cubicBezTo>
                <a:cubicBezTo>
                  <a:pt x="25136" y="35514"/>
                  <a:pt x="25118" y="35658"/>
                  <a:pt x="25118" y="35785"/>
                </a:cubicBezTo>
                <a:cubicBezTo>
                  <a:pt x="25082" y="35785"/>
                  <a:pt x="25064" y="35803"/>
                  <a:pt x="25028" y="35803"/>
                </a:cubicBezTo>
                <a:cubicBezTo>
                  <a:pt x="24991" y="35821"/>
                  <a:pt x="24955" y="35858"/>
                  <a:pt x="24901" y="35876"/>
                </a:cubicBezTo>
                <a:cubicBezTo>
                  <a:pt x="24792" y="35912"/>
                  <a:pt x="24756" y="35767"/>
                  <a:pt x="24756" y="35695"/>
                </a:cubicBezTo>
                <a:cubicBezTo>
                  <a:pt x="24756" y="35568"/>
                  <a:pt x="24828" y="35423"/>
                  <a:pt x="24756" y="35296"/>
                </a:cubicBezTo>
                <a:cubicBezTo>
                  <a:pt x="24702" y="35224"/>
                  <a:pt x="24629" y="35169"/>
                  <a:pt x="24539" y="35169"/>
                </a:cubicBezTo>
                <a:cubicBezTo>
                  <a:pt x="24448" y="35151"/>
                  <a:pt x="24376" y="35169"/>
                  <a:pt x="24303" y="35224"/>
                </a:cubicBezTo>
                <a:cubicBezTo>
                  <a:pt x="24267" y="35097"/>
                  <a:pt x="24285" y="34952"/>
                  <a:pt x="24213" y="34825"/>
                </a:cubicBezTo>
                <a:cubicBezTo>
                  <a:pt x="24176" y="34717"/>
                  <a:pt x="24068" y="34644"/>
                  <a:pt x="23941" y="34626"/>
                </a:cubicBezTo>
                <a:cubicBezTo>
                  <a:pt x="23923" y="34518"/>
                  <a:pt x="23905" y="34409"/>
                  <a:pt x="23869" y="34300"/>
                </a:cubicBezTo>
                <a:cubicBezTo>
                  <a:pt x="23832" y="34210"/>
                  <a:pt x="23832" y="34083"/>
                  <a:pt x="23923" y="34029"/>
                </a:cubicBezTo>
                <a:cubicBezTo>
                  <a:pt x="23941" y="34010"/>
                  <a:pt x="23941" y="33956"/>
                  <a:pt x="23923" y="33956"/>
                </a:cubicBezTo>
                <a:lnTo>
                  <a:pt x="23887" y="33956"/>
                </a:lnTo>
                <a:cubicBezTo>
                  <a:pt x="23814" y="33956"/>
                  <a:pt x="23742" y="33920"/>
                  <a:pt x="23688" y="33866"/>
                </a:cubicBezTo>
                <a:cubicBezTo>
                  <a:pt x="23669" y="33847"/>
                  <a:pt x="23669" y="33811"/>
                  <a:pt x="23669" y="33775"/>
                </a:cubicBezTo>
                <a:cubicBezTo>
                  <a:pt x="23688" y="33739"/>
                  <a:pt x="23742" y="33721"/>
                  <a:pt x="23760" y="33684"/>
                </a:cubicBezTo>
                <a:cubicBezTo>
                  <a:pt x="23796" y="33630"/>
                  <a:pt x="23796" y="33540"/>
                  <a:pt x="23760" y="33485"/>
                </a:cubicBezTo>
                <a:cubicBezTo>
                  <a:pt x="23724" y="33431"/>
                  <a:pt x="23669" y="33395"/>
                  <a:pt x="23615" y="33377"/>
                </a:cubicBezTo>
                <a:cubicBezTo>
                  <a:pt x="23651" y="33322"/>
                  <a:pt x="23651" y="33268"/>
                  <a:pt x="23633" y="33214"/>
                </a:cubicBezTo>
                <a:cubicBezTo>
                  <a:pt x="23488" y="33232"/>
                  <a:pt x="23380" y="33123"/>
                  <a:pt x="23398" y="32996"/>
                </a:cubicBezTo>
                <a:cubicBezTo>
                  <a:pt x="23362" y="32906"/>
                  <a:pt x="23235" y="32870"/>
                  <a:pt x="23199" y="32779"/>
                </a:cubicBezTo>
                <a:cubicBezTo>
                  <a:pt x="23199" y="32725"/>
                  <a:pt x="23199" y="32670"/>
                  <a:pt x="23199" y="32634"/>
                </a:cubicBezTo>
                <a:cubicBezTo>
                  <a:pt x="23199" y="32580"/>
                  <a:pt x="23217" y="32525"/>
                  <a:pt x="23235" y="32453"/>
                </a:cubicBezTo>
                <a:cubicBezTo>
                  <a:pt x="23253" y="32363"/>
                  <a:pt x="23217" y="32254"/>
                  <a:pt x="23144" y="32200"/>
                </a:cubicBezTo>
                <a:cubicBezTo>
                  <a:pt x="23090" y="32145"/>
                  <a:pt x="22999" y="32145"/>
                  <a:pt x="22945" y="32200"/>
                </a:cubicBezTo>
                <a:cubicBezTo>
                  <a:pt x="22746" y="32200"/>
                  <a:pt x="22655" y="32471"/>
                  <a:pt x="22565" y="32616"/>
                </a:cubicBezTo>
                <a:cubicBezTo>
                  <a:pt x="22529" y="32707"/>
                  <a:pt x="22474" y="32779"/>
                  <a:pt x="22402" y="32851"/>
                </a:cubicBezTo>
                <a:cubicBezTo>
                  <a:pt x="22384" y="32851"/>
                  <a:pt x="22366" y="32870"/>
                  <a:pt x="22329" y="32870"/>
                </a:cubicBezTo>
                <a:cubicBezTo>
                  <a:pt x="22293" y="32870"/>
                  <a:pt x="22239" y="32870"/>
                  <a:pt x="22203" y="32870"/>
                </a:cubicBezTo>
                <a:cubicBezTo>
                  <a:pt x="22112" y="32870"/>
                  <a:pt x="22040" y="32888"/>
                  <a:pt x="21967" y="32924"/>
                </a:cubicBezTo>
                <a:cubicBezTo>
                  <a:pt x="21822" y="33033"/>
                  <a:pt x="21714" y="33141"/>
                  <a:pt x="21623" y="33286"/>
                </a:cubicBezTo>
                <a:cubicBezTo>
                  <a:pt x="21569" y="33377"/>
                  <a:pt x="21514" y="33449"/>
                  <a:pt x="21460" y="33522"/>
                </a:cubicBezTo>
                <a:cubicBezTo>
                  <a:pt x="21406" y="33612"/>
                  <a:pt x="21370" y="33684"/>
                  <a:pt x="21333" y="33775"/>
                </a:cubicBezTo>
                <a:cubicBezTo>
                  <a:pt x="21225" y="34065"/>
                  <a:pt x="21116" y="34355"/>
                  <a:pt x="21044" y="34644"/>
                </a:cubicBezTo>
                <a:cubicBezTo>
                  <a:pt x="20989" y="34807"/>
                  <a:pt x="20935" y="34952"/>
                  <a:pt x="20844" y="35097"/>
                </a:cubicBezTo>
                <a:cubicBezTo>
                  <a:pt x="20790" y="35206"/>
                  <a:pt x="20718" y="35296"/>
                  <a:pt x="20645" y="35387"/>
                </a:cubicBezTo>
                <a:cubicBezTo>
                  <a:pt x="20627" y="35169"/>
                  <a:pt x="20627" y="34952"/>
                  <a:pt x="20609" y="34753"/>
                </a:cubicBezTo>
                <a:cubicBezTo>
                  <a:pt x="20591" y="34536"/>
                  <a:pt x="20591" y="34264"/>
                  <a:pt x="20591" y="34029"/>
                </a:cubicBezTo>
                <a:cubicBezTo>
                  <a:pt x="20591" y="33829"/>
                  <a:pt x="20663" y="33630"/>
                  <a:pt x="20772" y="33467"/>
                </a:cubicBezTo>
                <a:cubicBezTo>
                  <a:pt x="20808" y="33431"/>
                  <a:pt x="20772" y="33395"/>
                  <a:pt x="20736" y="33395"/>
                </a:cubicBezTo>
                <a:cubicBezTo>
                  <a:pt x="20699" y="33395"/>
                  <a:pt x="20699" y="33340"/>
                  <a:pt x="20699" y="33322"/>
                </a:cubicBezTo>
                <a:cubicBezTo>
                  <a:pt x="20699" y="33286"/>
                  <a:pt x="20718" y="33214"/>
                  <a:pt x="20699" y="33159"/>
                </a:cubicBezTo>
                <a:cubicBezTo>
                  <a:pt x="20681" y="33033"/>
                  <a:pt x="20573" y="33014"/>
                  <a:pt x="20482" y="32978"/>
                </a:cubicBezTo>
                <a:cubicBezTo>
                  <a:pt x="20446" y="32978"/>
                  <a:pt x="20410" y="32960"/>
                  <a:pt x="20392" y="32906"/>
                </a:cubicBezTo>
                <a:cubicBezTo>
                  <a:pt x="20392" y="32870"/>
                  <a:pt x="20410" y="32815"/>
                  <a:pt x="20428" y="32779"/>
                </a:cubicBezTo>
                <a:cubicBezTo>
                  <a:pt x="20482" y="32688"/>
                  <a:pt x="20573" y="32580"/>
                  <a:pt x="20518" y="32453"/>
                </a:cubicBezTo>
                <a:cubicBezTo>
                  <a:pt x="20500" y="32381"/>
                  <a:pt x="20428" y="32326"/>
                  <a:pt x="20337" y="32308"/>
                </a:cubicBezTo>
                <a:cubicBezTo>
                  <a:pt x="20374" y="32163"/>
                  <a:pt x="20355" y="32037"/>
                  <a:pt x="20283" y="31910"/>
                </a:cubicBezTo>
                <a:cubicBezTo>
                  <a:pt x="20247" y="31837"/>
                  <a:pt x="20192" y="31783"/>
                  <a:pt x="20120" y="31747"/>
                </a:cubicBezTo>
                <a:cubicBezTo>
                  <a:pt x="20084" y="31729"/>
                  <a:pt x="20011" y="31674"/>
                  <a:pt x="20011" y="31620"/>
                </a:cubicBezTo>
                <a:cubicBezTo>
                  <a:pt x="20084" y="31620"/>
                  <a:pt x="20156" y="31566"/>
                  <a:pt x="20211" y="31511"/>
                </a:cubicBezTo>
                <a:cubicBezTo>
                  <a:pt x="20265" y="31439"/>
                  <a:pt x="20283" y="31330"/>
                  <a:pt x="20229" y="31258"/>
                </a:cubicBezTo>
                <a:cubicBezTo>
                  <a:pt x="20174" y="31167"/>
                  <a:pt x="20084" y="31131"/>
                  <a:pt x="19993" y="31167"/>
                </a:cubicBezTo>
                <a:cubicBezTo>
                  <a:pt x="19921" y="31185"/>
                  <a:pt x="19885" y="31258"/>
                  <a:pt x="19812" y="31294"/>
                </a:cubicBezTo>
                <a:cubicBezTo>
                  <a:pt x="19776" y="31240"/>
                  <a:pt x="19812" y="31149"/>
                  <a:pt x="19830" y="31095"/>
                </a:cubicBezTo>
                <a:cubicBezTo>
                  <a:pt x="19866" y="31004"/>
                  <a:pt x="19866" y="30914"/>
                  <a:pt x="19830" y="30841"/>
                </a:cubicBezTo>
                <a:cubicBezTo>
                  <a:pt x="19812" y="30787"/>
                  <a:pt x="19776" y="30751"/>
                  <a:pt x="19740" y="30733"/>
                </a:cubicBezTo>
                <a:cubicBezTo>
                  <a:pt x="19722" y="30715"/>
                  <a:pt x="19703" y="30696"/>
                  <a:pt x="19685" y="30678"/>
                </a:cubicBezTo>
                <a:cubicBezTo>
                  <a:pt x="19685" y="30660"/>
                  <a:pt x="19685" y="30660"/>
                  <a:pt x="19703" y="30660"/>
                </a:cubicBezTo>
                <a:cubicBezTo>
                  <a:pt x="19758" y="30624"/>
                  <a:pt x="19794" y="30570"/>
                  <a:pt x="19812" y="30515"/>
                </a:cubicBezTo>
                <a:cubicBezTo>
                  <a:pt x="19830" y="30461"/>
                  <a:pt x="19830" y="30389"/>
                  <a:pt x="19812" y="30334"/>
                </a:cubicBezTo>
                <a:cubicBezTo>
                  <a:pt x="19812" y="30262"/>
                  <a:pt x="19794" y="30189"/>
                  <a:pt x="19740" y="30135"/>
                </a:cubicBezTo>
                <a:cubicBezTo>
                  <a:pt x="19703" y="30117"/>
                  <a:pt x="19667" y="30099"/>
                  <a:pt x="19631" y="30081"/>
                </a:cubicBezTo>
                <a:cubicBezTo>
                  <a:pt x="19649" y="30044"/>
                  <a:pt x="19649" y="30008"/>
                  <a:pt x="19649" y="29972"/>
                </a:cubicBezTo>
                <a:cubicBezTo>
                  <a:pt x="19649" y="29954"/>
                  <a:pt x="19649" y="29954"/>
                  <a:pt x="19649" y="29936"/>
                </a:cubicBezTo>
                <a:cubicBezTo>
                  <a:pt x="19649" y="29900"/>
                  <a:pt x="19613" y="29882"/>
                  <a:pt x="19577" y="29882"/>
                </a:cubicBezTo>
                <a:lnTo>
                  <a:pt x="19577" y="29882"/>
                </a:lnTo>
                <a:cubicBezTo>
                  <a:pt x="19577" y="29882"/>
                  <a:pt x="19577" y="29863"/>
                  <a:pt x="19595" y="29845"/>
                </a:cubicBezTo>
                <a:cubicBezTo>
                  <a:pt x="19613" y="29809"/>
                  <a:pt x="19631" y="29773"/>
                  <a:pt x="19649" y="29737"/>
                </a:cubicBezTo>
                <a:cubicBezTo>
                  <a:pt x="19667" y="29646"/>
                  <a:pt x="19649" y="29556"/>
                  <a:pt x="19631" y="29483"/>
                </a:cubicBezTo>
                <a:cubicBezTo>
                  <a:pt x="19595" y="29411"/>
                  <a:pt x="19540" y="29374"/>
                  <a:pt x="19468" y="29393"/>
                </a:cubicBezTo>
                <a:cubicBezTo>
                  <a:pt x="19450" y="29338"/>
                  <a:pt x="19432" y="29284"/>
                  <a:pt x="19414" y="29248"/>
                </a:cubicBezTo>
                <a:cubicBezTo>
                  <a:pt x="19396" y="29230"/>
                  <a:pt x="19377" y="29211"/>
                  <a:pt x="19359" y="29193"/>
                </a:cubicBezTo>
                <a:cubicBezTo>
                  <a:pt x="19359" y="29193"/>
                  <a:pt x="19323" y="29157"/>
                  <a:pt x="19323" y="29139"/>
                </a:cubicBezTo>
                <a:cubicBezTo>
                  <a:pt x="19323" y="29121"/>
                  <a:pt x="19341" y="29103"/>
                  <a:pt x="19359" y="29103"/>
                </a:cubicBezTo>
                <a:cubicBezTo>
                  <a:pt x="19359" y="29085"/>
                  <a:pt x="19377" y="29067"/>
                  <a:pt x="19377" y="29048"/>
                </a:cubicBezTo>
                <a:cubicBezTo>
                  <a:pt x="19432" y="28940"/>
                  <a:pt x="19377" y="28795"/>
                  <a:pt x="19269" y="28741"/>
                </a:cubicBezTo>
                <a:lnTo>
                  <a:pt x="19341" y="28650"/>
                </a:lnTo>
                <a:cubicBezTo>
                  <a:pt x="19341" y="28632"/>
                  <a:pt x="19341" y="28596"/>
                  <a:pt x="19305" y="28578"/>
                </a:cubicBezTo>
                <a:cubicBezTo>
                  <a:pt x="19214" y="28560"/>
                  <a:pt x="19124" y="28560"/>
                  <a:pt x="19052" y="28578"/>
                </a:cubicBezTo>
                <a:cubicBezTo>
                  <a:pt x="19015" y="28433"/>
                  <a:pt x="18997" y="28288"/>
                  <a:pt x="18961" y="28161"/>
                </a:cubicBezTo>
                <a:cubicBezTo>
                  <a:pt x="18961" y="28125"/>
                  <a:pt x="18943" y="28125"/>
                  <a:pt x="18925" y="28125"/>
                </a:cubicBezTo>
                <a:lnTo>
                  <a:pt x="18744" y="28125"/>
                </a:lnTo>
                <a:cubicBezTo>
                  <a:pt x="18780" y="28071"/>
                  <a:pt x="18798" y="28016"/>
                  <a:pt x="18816" y="27962"/>
                </a:cubicBezTo>
                <a:cubicBezTo>
                  <a:pt x="18834" y="27889"/>
                  <a:pt x="18816" y="27799"/>
                  <a:pt x="18780" y="27726"/>
                </a:cubicBezTo>
                <a:cubicBezTo>
                  <a:pt x="18744" y="27708"/>
                  <a:pt x="18707" y="27672"/>
                  <a:pt x="18671" y="27672"/>
                </a:cubicBezTo>
                <a:cubicBezTo>
                  <a:pt x="18635" y="27672"/>
                  <a:pt x="18599" y="27672"/>
                  <a:pt x="18563" y="27636"/>
                </a:cubicBezTo>
                <a:cubicBezTo>
                  <a:pt x="18526" y="27582"/>
                  <a:pt x="18508" y="27527"/>
                  <a:pt x="18508" y="27473"/>
                </a:cubicBezTo>
                <a:cubicBezTo>
                  <a:pt x="18472" y="27419"/>
                  <a:pt x="18436" y="27346"/>
                  <a:pt x="18363" y="27346"/>
                </a:cubicBezTo>
                <a:cubicBezTo>
                  <a:pt x="18327" y="27346"/>
                  <a:pt x="18309" y="27364"/>
                  <a:pt x="18309" y="27401"/>
                </a:cubicBezTo>
                <a:cubicBezTo>
                  <a:pt x="18309" y="27455"/>
                  <a:pt x="18291" y="27509"/>
                  <a:pt x="18291" y="27545"/>
                </a:cubicBezTo>
                <a:lnTo>
                  <a:pt x="18237" y="27527"/>
                </a:lnTo>
                <a:cubicBezTo>
                  <a:pt x="18200" y="27509"/>
                  <a:pt x="18164" y="27527"/>
                  <a:pt x="18164" y="27545"/>
                </a:cubicBezTo>
                <a:cubicBezTo>
                  <a:pt x="18128" y="27654"/>
                  <a:pt x="18092" y="27745"/>
                  <a:pt x="18037" y="27835"/>
                </a:cubicBezTo>
                <a:cubicBezTo>
                  <a:pt x="18019" y="27853"/>
                  <a:pt x="18001" y="27889"/>
                  <a:pt x="17983" y="27908"/>
                </a:cubicBezTo>
                <a:cubicBezTo>
                  <a:pt x="17965" y="27926"/>
                  <a:pt x="17965" y="27962"/>
                  <a:pt x="17983" y="27980"/>
                </a:cubicBezTo>
                <a:cubicBezTo>
                  <a:pt x="17965" y="28034"/>
                  <a:pt x="17965" y="28089"/>
                  <a:pt x="17947" y="28125"/>
                </a:cubicBezTo>
                <a:cubicBezTo>
                  <a:pt x="17911" y="28107"/>
                  <a:pt x="17874" y="28089"/>
                  <a:pt x="17838" y="28071"/>
                </a:cubicBezTo>
                <a:cubicBezTo>
                  <a:pt x="17802" y="28052"/>
                  <a:pt x="17730" y="28016"/>
                  <a:pt x="17675" y="28052"/>
                </a:cubicBezTo>
                <a:cubicBezTo>
                  <a:pt x="17657" y="28071"/>
                  <a:pt x="17621" y="28107"/>
                  <a:pt x="17621" y="28161"/>
                </a:cubicBezTo>
                <a:cubicBezTo>
                  <a:pt x="17621" y="28197"/>
                  <a:pt x="17621" y="28234"/>
                  <a:pt x="17621" y="28288"/>
                </a:cubicBezTo>
                <a:cubicBezTo>
                  <a:pt x="17639" y="28324"/>
                  <a:pt x="17657" y="28360"/>
                  <a:pt x="17693" y="28378"/>
                </a:cubicBezTo>
                <a:lnTo>
                  <a:pt x="17693" y="28378"/>
                </a:lnTo>
                <a:lnTo>
                  <a:pt x="17603" y="28360"/>
                </a:lnTo>
                <a:lnTo>
                  <a:pt x="17422" y="28324"/>
                </a:lnTo>
                <a:cubicBezTo>
                  <a:pt x="17385" y="28306"/>
                  <a:pt x="17349" y="28324"/>
                  <a:pt x="17349" y="28360"/>
                </a:cubicBezTo>
                <a:lnTo>
                  <a:pt x="17349" y="28469"/>
                </a:lnTo>
                <a:cubicBezTo>
                  <a:pt x="17295" y="28469"/>
                  <a:pt x="17241" y="28469"/>
                  <a:pt x="17186" y="28505"/>
                </a:cubicBezTo>
                <a:cubicBezTo>
                  <a:pt x="17150" y="28541"/>
                  <a:pt x="17132" y="28578"/>
                  <a:pt x="17114" y="28632"/>
                </a:cubicBezTo>
                <a:cubicBezTo>
                  <a:pt x="17114" y="28668"/>
                  <a:pt x="17114" y="28704"/>
                  <a:pt x="17078" y="28722"/>
                </a:cubicBezTo>
                <a:cubicBezTo>
                  <a:pt x="17041" y="28741"/>
                  <a:pt x="17005" y="28777"/>
                  <a:pt x="16987" y="28795"/>
                </a:cubicBezTo>
                <a:cubicBezTo>
                  <a:pt x="16951" y="28831"/>
                  <a:pt x="16933" y="28867"/>
                  <a:pt x="16933" y="28922"/>
                </a:cubicBezTo>
                <a:cubicBezTo>
                  <a:pt x="16951" y="28976"/>
                  <a:pt x="16969" y="29012"/>
                  <a:pt x="16987" y="29048"/>
                </a:cubicBezTo>
                <a:cubicBezTo>
                  <a:pt x="17005" y="29103"/>
                  <a:pt x="16987" y="29121"/>
                  <a:pt x="16951" y="29139"/>
                </a:cubicBezTo>
                <a:cubicBezTo>
                  <a:pt x="16896" y="29175"/>
                  <a:pt x="16860" y="29211"/>
                  <a:pt x="16860" y="29266"/>
                </a:cubicBezTo>
                <a:cubicBezTo>
                  <a:pt x="16860" y="29284"/>
                  <a:pt x="16860" y="29302"/>
                  <a:pt x="16860" y="29320"/>
                </a:cubicBezTo>
                <a:cubicBezTo>
                  <a:pt x="16806" y="29338"/>
                  <a:pt x="16752" y="29374"/>
                  <a:pt x="16733" y="29447"/>
                </a:cubicBezTo>
                <a:cubicBezTo>
                  <a:pt x="16715" y="29537"/>
                  <a:pt x="16788" y="29592"/>
                  <a:pt x="16860" y="29610"/>
                </a:cubicBezTo>
                <a:cubicBezTo>
                  <a:pt x="16878" y="29610"/>
                  <a:pt x="16915" y="29628"/>
                  <a:pt x="16915" y="29646"/>
                </a:cubicBezTo>
                <a:cubicBezTo>
                  <a:pt x="16933" y="29664"/>
                  <a:pt x="16915" y="29700"/>
                  <a:pt x="16878" y="29700"/>
                </a:cubicBezTo>
                <a:cubicBezTo>
                  <a:pt x="16842" y="29719"/>
                  <a:pt x="16788" y="29700"/>
                  <a:pt x="16770" y="29664"/>
                </a:cubicBezTo>
                <a:cubicBezTo>
                  <a:pt x="16752" y="29628"/>
                  <a:pt x="16733" y="29628"/>
                  <a:pt x="16715" y="29628"/>
                </a:cubicBezTo>
                <a:cubicBezTo>
                  <a:pt x="16643" y="29628"/>
                  <a:pt x="16589" y="29664"/>
                  <a:pt x="16589" y="29737"/>
                </a:cubicBezTo>
                <a:cubicBezTo>
                  <a:pt x="16571" y="29773"/>
                  <a:pt x="16571" y="29809"/>
                  <a:pt x="16589" y="29827"/>
                </a:cubicBezTo>
                <a:lnTo>
                  <a:pt x="16589" y="29918"/>
                </a:lnTo>
                <a:cubicBezTo>
                  <a:pt x="16589" y="29936"/>
                  <a:pt x="16534" y="29918"/>
                  <a:pt x="16516" y="29918"/>
                </a:cubicBezTo>
                <a:cubicBezTo>
                  <a:pt x="16480" y="29918"/>
                  <a:pt x="16444" y="29918"/>
                  <a:pt x="16408" y="29918"/>
                </a:cubicBezTo>
                <a:cubicBezTo>
                  <a:pt x="16353" y="29918"/>
                  <a:pt x="16317" y="29936"/>
                  <a:pt x="16281" y="29954"/>
                </a:cubicBezTo>
                <a:cubicBezTo>
                  <a:pt x="16281" y="29809"/>
                  <a:pt x="16317" y="29664"/>
                  <a:pt x="16408" y="29537"/>
                </a:cubicBezTo>
                <a:cubicBezTo>
                  <a:pt x="16426" y="29519"/>
                  <a:pt x="16426" y="29501"/>
                  <a:pt x="16408" y="29483"/>
                </a:cubicBezTo>
                <a:cubicBezTo>
                  <a:pt x="16389" y="29447"/>
                  <a:pt x="16353" y="29429"/>
                  <a:pt x="16299" y="29429"/>
                </a:cubicBezTo>
                <a:cubicBezTo>
                  <a:pt x="16281" y="29429"/>
                  <a:pt x="16226" y="29429"/>
                  <a:pt x="16208" y="29393"/>
                </a:cubicBezTo>
                <a:cubicBezTo>
                  <a:pt x="16208" y="29356"/>
                  <a:pt x="16245" y="29320"/>
                  <a:pt x="16245" y="29302"/>
                </a:cubicBezTo>
                <a:cubicBezTo>
                  <a:pt x="16281" y="29266"/>
                  <a:pt x="16299" y="29211"/>
                  <a:pt x="16299" y="29175"/>
                </a:cubicBezTo>
                <a:cubicBezTo>
                  <a:pt x="16299" y="29067"/>
                  <a:pt x="16208" y="28994"/>
                  <a:pt x="16100" y="28994"/>
                </a:cubicBezTo>
                <a:cubicBezTo>
                  <a:pt x="16009" y="28994"/>
                  <a:pt x="15919" y="29085"/>
                  <a:pt x="15900" y="29175"/>
                </a:cubicBezTo>
                <a:cubicBezTo>
                  <a:pt x="15900" y="29230"/>
                  <a:pt x="15900" y="29284"/>
                  <a:pt x="15919" y="29338"/>
                </a:cubicBezTo>
                <a:cubicBezTo>
                  <a:pt x="15919" y="29393"/>
                  <a:pt x="15882" y="29411"/>
                  <a:pt x="15864" y="29465"/>
                </a:cubicBezTo>
                <a:cubicBezTo>
                  <a:pt x="15810" y="29556"/>
                  <a:pt x="15864" y="29628"/>
                  <a:pt x="15900" y="29719"/>
                </a:cubicBezTo>
                <a:cubicBezTo>
                  <a:pt x="15919" y="29737"/>
                  <a:pt x="15937" y="29773"/>
                  <a:pt x="15900" y="29791"/>
                </a:cubicBezTo>
                <a:cubicBezTo>
                  <a:pt x="15882" y="29827"/>
                  <a:pt x="15828" y="29827"/>
                  <a:pt x="15810" y="29827"/>
                </a:cubicBezTo>
                <a:cubicBezTo>
                  <a:pt x="15756" y="29827"/>
                  <a:pt x="15701" y="29845"/>
                  <a:pt x="15647" y="29863"/>
                </a:cubicBezTo>
                <a:cubicBezTo>
                  <a:pt x="15611" y="29882"/>
                  <a:pt x="15574" y="29918"/>
                  <a:pt x="15538" y="29954"/>
                </a:cubicBezTo>
                <a:cubicBezTo>
                  <a:pt x="15466" y="30081"/>
                  <a:pt x="15430" y="30207"/>
                  <a:pt x="15430" y="30334"/>
                </a:cubicBezTo>
                <a:cubicBezTo>
                  <a:pt x="15411" y="30407"/>
                  <a:pt x="15375" y="30479"/>
                  <a:pt x="15357" y="30552"/>
                </a:cubicBezTo>
                <a:cubicBezTo>
                  <a:pt x="15339" y="30588"/>
                  <a:pt x="15321" y="30642"/>
                  <a:pt x="15303" y="30696"/>
                </a:cubicBezTo>
                <a:lnTo>
                  <a:pt x="15303" y="30696"/>
                </a:lnTo>
                <a:cubicBezTo>
                  <a:pt x="15285" y="30678"/>
                  <a:pt x="15249" y="30715"/>
                  <a:pt x="15267" y="30733"/>
                </a:cubicBezTo>
                <a:lnTo>
                  <a:pt x="15285" y="30751"/>
                </a:lnTo>
                <a:cubicBezTo>
                  <a:pt x="15285" y="30769"/>
                  <a:pt x="15285" y="30787"/>
                  <a:pt x="15285" y="30787"/>
                </a:cubicBezTo>
                <a:cubicBezTo>
                  <a:pt x="15285" y="30859"/>
                  <a:pt x="15230" y="30932"/>
                  <a:pt x="15176" y="30968"/>
                </a:cubicBezTo>
                <a:cubicBezTo>
                  <a:pt x="15086" y="31041"/>
                  <a:pt x="14995" y="31095"/>
                  <a:pt x="14959" y="31222"/>
                </a:cubicBezTo>
                <a:cubicBezTo>
                  <a:pt x="14923" y="31330"/>
                  <a:pt x="14959" y="31439"/>
                  <a:pt x="14941" y="31548"/>
                </a:cubicBezTo>
                <a:cubicBezTo>
                  <a:pt x="14904" y="31674"/>
                  <a:pt x="14778" y="31747"/>
                  <a:pt x="14687" y="31801"/>
                </a:cubicBezTo>
                <a:cubicBezTo>
                  <a:pt x="14633" y="31819"/>
                  <a:pt x="14578" y="31874"/>
                  <a:pt x="14542" y="31928"/>
                </a:cubicBezTo>
                <a:cubicBezTo>
                  <a:pt x="14524" y="31964"/>
                  <a:pt x="14506" y="32000"/>
                  <a:pt x="14524" y="32055"/>
                </a:cubicBezTo>
                <a:cubicBezTo>
                  <a:pt x="14470" y="32055"/>
                  <a:pt x="14415" y="32091"/>
                  <a:pt x="14397" y="32127"/>
                </a:cubicBezTo>
                <a:cubicBezTo>
                  <a:pt x="14343" y="32200"/>
                  <a:pt x="14343" y="32290"/>
                  <a:pt x="14397" y="32363"/>
                </a:cubicBezTo>
                <a:cubicBezTo>
                  <a:pt x="14415" y="32417"/>
                  <a:pt x="14470" y="32471"/>
                  <a:pt x="14415" y="32525"/>
                </a:cubicBezTo>
                <a:cubicBezTo>
                  <a:pt x="14397" y="32562"/>
                  <a:pt x="14361" y="32598"/>
                  <a:pt x="14325" y="32616"/>
                </a:cubicBezTo>
                <a:lnTo>
                  <a:pt x="14216" y="32725"/>
                </a:lnTo>
                <a:cubicBezTo>
                  <a:pt x="14216" y="32725"/>
                  <a:pt x="14180" y="32779"/>
                  <a:pt x="14162" y="32779"/>
                </a:cubicBezTo>
                <a:lnTo>
                  <a:pt x="14144" y="32761"/>
                </a:lnTo>
                <a:cubicBezTo>
                  <a:pt x="14108" y="32743"/>
                  <a:pt x="14053" y="32743"/>
                  <a:pt x="14017" y="32761"/>
                </a:cubicBezTo>
                <a:cubicBezTo>
                  <a:pt x="13963" y="32815"/>
                  <a:pt x="13945" y="32888"/>
                  <a:pt x="13963" y="32942"/>
                </a:cubicBezTo>
                <a:cubicBezTo>
                  <a:pt x="13981" y="32996"/>
                  <a:pt x="14053" y="33087"/>
                  <a:pt x="13981" y="33123"/>
                </a:cubicBezTo>
                <a:cubicBezTo>
                  <a:pt x="13927" y="33159"/>
                  <a:pt x="13872" y="33105"/>
                  <a:pt x="13818" y="33069"/>
                </a:cubicBezTo>
                <a:cubicBezTo>
                  <a:pt x="13691" y="32924"/>
                  <a:pt x="13601" y="32761"/>
                  <a:pt x="13564" y="32562"/>
                </a:cubicBezTo>
                <a:cubicBezTo>
                  <a:pt x="13564" y="32544"/>
                  <a:pt x="13546" y="32525"/>
                  <a:pt x="13510" y="32525"/>
                </a:cubicBezTo>
                <a:cubicBezTo>
                  <a:pt x="13456" y="32525"/>
                  <a:pt x="13401" y="32507"/>
                  <a:pt x="13365" y="32471"/>
                </a:cubicBezTo>
                <a:lnTo>
                  <a:pt x="13347" y="32453"/>
                </a:lnTo>
                <a:cubicBezTo>
                  <a:pt x="13293" y="32399"/>
                  <a:pt x="13220" y="32453"/>
                  <a:pt x="13238" y="32507"/>
                </a:cubicBezTo>
                <a:cubicBezTo>
                  <a:pt x="13238" y="32507"/>
                  <a:pt x="13238" y="32525"/>
                  <a:pt x="13238" y="32525"/>
                </a:cubicBezTo>
                <a:cubicBezTo>
                  <a:pt x="13238" y="32544"/>
                  <a:pt x="13220" y="32580"/>
                  <a:pt x="13202" y="32580"/>
                </a:cubicBezTo>
                <a:cubicBezTo>
                  <a:pt x="13166" y="32580"/>
                  <a:pt x="13148" y="32598"/>
                  <a:pt x="13130" y="32616"/>
                </a:cubicBezTo>
                <a:cubicBezTo>
                  <a:pt x="13093" y="32652"/>
                  <a:pt x="13093" y="32670"/>
                  <a:pt x="13093" y="32707"/>
                </a:cubicBezTo>
                <a:cubicBezTo>
                  <a:pt x="13093" y="32761"/>
                  <a:pt x="13112" y="32815"/>
                  <a:pt x="13148" y="32851"/>
                </a:cubicBezTo>
                <a:cubicBezTo>
                  <a:pt x="13166" y="32851"/>
                  <a:pt x="13166" y="32870"/>
                  <a:pt x="13166" y="32888"/>
                </a:cubicBezTo>
                <a:cubicBezTo>
                  <a:pt x="13166" y="32906"/>
                  <a:pt x="13148" y="32924"/>
                  <a:pt x="13148" y="32942"/>
                </a:cubicBezTo>
                <a:cubicBezTo>
                  <a:pt x="13130" y="32960"/>
                  <a:pt x="13112" y="32978"/>
                  <a:pt x="13093" y="33014"/>
                </a:cubicBezTo>
                <a:cubicBezTo>
                  <a:pt x="13093" y="32996"/>
                  <a:pt x="13093" y="32978"/>
                  <a:pt x="13075" y="32960"/>
                </a:cubicBezTo>
                <a:lnTo>
                  <a:pt x="12876" y="32779"/>
                </a:lnTo>
                <a:lnTo>
                  <a:pt x="12768" y="32707"/>
                </a:lnTo>
                <a:cubicBezTo>
                  <a:pt x="12749" y="32688"/>
                  <a:pt x="12749" y="32670"/>
                  <a:pt x="12731" y="32670"/>
                </a:cubicBezTo>
                <a:lnTo>
                  <a:pt x="12731" y="32652"/>
                </a:lnTo>
                <a:cubicBezTo>
                  <a:pt x="12731" y="32616"/>
                  <a:pt x="12713" y="32580"/>
                  <a:pt x="12677" y="32580"/>
                </a:cubicBezTo>
                <a:cubicBezTo>
                  <a:pt x="12568" y="32562"/>
                  <a:pt x="12478" y="32598"/>
                  <a:pt x="12387" y="32670"/>
                </a:cubicBezTo>
                <a:cubicBezTo>
                  <a:pt x="12351" y="32688"/>
                  <a:pt x="12333" y="32743"/>
                  <a:pt x="12333" y="32797"/>
                </a:cubicBezTo>
                <a:cubicBezTo>
                  <a:pt x="12260" y="32779"/>
                  <a:pt x="12188" y="32797"/>
                  <a:pt x="12134" y="32815"/>
                </a:cubicBezTo>
                <a:cubicBezTo>
                  <a:pt x="12061" y="32815"/>
                  <a:pt x="11989" y="32870"/>
                  <a:pt x="11953" y="32942"/>
                </a:cubicBezTo>
                <a:cubicBezTo>
                  <a:pt x="11934" y="32978"/>
                  <a:pt x="11934" y="33033"/>
                  <a:pt x="11916" y="33069"/>
                </a:cubicBezTo>
                <a:cubicBezTo>
                  <a:pt x="11880" y="33123"/>
                  <a:pt x="11790" y="33159"/>
                  <a:pt x="11753" y="33214"/>
                </a:cubicBezTo>
                <a:cubicBezTo>
                  <a:pt x="11717" y="33232"/>
                  <a:pt x="11699" y="33286"/>
                  <a:pt x="11699" y="33322"/>
                </a:cubicBezTo>
                <a:cubicBezTo>
                  <a:pt x="11699" y="33359"/>
                  <a:pt x="11699" y="33377"/>
                  <a:pt x="11717" y="33395"/>
                </a:cubicBezTo>
                <a:cubicBezTo>
                  <a:pt x="11717" y="33431"/>
                  <a:pt x="11753" y="33449"/>
                  <a:pt x="11753" y="33467"/>
                </a:cubicBezTo>
                <a:cubicBezTo>
                  <a:pt x="11771" y="33485"/>
                  <a:pt x="11735" y="33558"/>
                  <a:pt x="11699" y="33558"/>
                </a:cubicBezTo>
                <a:cubicBezTo>
                  <a:pt x="11627" y="33576"/>
                  <a:pt x="11572" y="33576"/>
                  <a:pt x="11500" y="33558"/>
                </a:cubicBezTo>
                <a:cubicBezTo>
                  <a:pt x="11464" y="33558"/>
                  <a:pt x="11446" y="33576"/>
                  <a:pt x="11427" y="33612"/>
                </a:cubicBezTo>
                <a:cubicBezTo>
                  <a:pt x="11391" y="33721"/>
                  <a:pt x="11409" y="33847"/>
                  <a:pt x="11446" y="33956"/>
                </a:cubicBezTo>
                <a:cubicBezTo>
                  <a:pt x="11427" y="33992"/>
                  <a:pt x="11391" y="34029"/>
                  <a:pt x="11391" y="34083"/>
                </a:cubicBezTo>
                <a:cubicBezTo>
                  <a:pt x="11337" y="34065"/>
                  <a:pt x="11301" y="34010"/>
                  <a:pt x="11283" y="33974"/>
                </a:cubicBezTo>
                <a:cubicBezTo>
                  <a:pt x="11246" y="33902"/>
                  <a:pt x="11210" y="33847"/>
                  <a:pt x="11156" y="33793"/>
                </a:cubicBezTo>
                <a:cubicBezTo>
                  <a:pt x="11120" y="33775"/>
                  <a:pt x="11083" y="33775"/>
                  <a:pt x="11047" y="33775"/>
                </a:cubicBezTo>
                <a:cubicBezTo>
                  <a:pt x="11011" y="33775"/>
                  <a:pt x="11011" y="33739"/>
                  <a:pt x="11011" y="33703"/>
                </a:cubicBezTo>
                <a:cubicBezTo>
                  <a:pt x="11029" y="33612"/>
                  <a:pt x="11065" y="33522"/>
                  <a:pt x="11120" y="33449"/>
                </a:cubicBezTo>
                <a:cubicBezTo>
                  <a:pt x="11138" y="33413"/>
                  <a:pt x="11120" y="33377"/>
                  <a:pt x="11083" y="33359"/>
                </a:cubicBezTo>
                <a:cubicBezTo>
                  <a:pt x="11029" y="33340"/>
                  <a:pt x="10993" y="33322"/>
                  <a:pt x="10957" y="33286"/>
                </a:cubicBezTo>
                <a:cubicBezTo>
                  <a:pt x="10957" y="33268"/>
                  <a:pt x="10957" y="33250"/>
                  <a:pt x="10957" y="33232"/>
                </a:cubicBezTo>
                <a:cubicBezTo>
                  <a:pt x="10975" y="33214"/>
                  <a:pt x="10993" y="33177"/>
                  <a:pt x="10993" y="33141"/>
                </a:cubicBezTo>
                <a:cubicBezTo>
                  <a:pt x="10993" y="33105"/>
                  <a:pt x="10993" y="33069"/>
                  <a:pt x="10975" y="33033"/>
                </a:cubicBezTo>
                <a:cubicBezTo>
                  <a:pt x="10957" y="33014"/>
                  <a:pt x="10938" y="32996"/>
                  <a:pt x="10938" y="32978"/>
                </a:cubicBezTo>
                <a:lnTo>
                  <a:pt x="10938" y="32779"/>
                </a:lnTo>
                <a:cubicBezTo>
                  <a:pt x="10938" y="32761"/>
                  <a:pt x="10920" y="32725"/>
                  <a:pt x="10902" y="32707"/>
                </a:cubicBezTo>
                <a:cubicBezTo>
                  <a:pt x="10866" y="32670"/>
                  <a:pt x="10848" y="32652"/>
                  <a:pt x="10812" y="32634"/>
                </a:cubicBezTo>
                <a:cubicBezTo>
                  <a:pt x="10794" y="32634"/>
                  <a:pt x="10775" y="32598"/>
                  <a:pt x="10757" y="32580"/>
                </a:cubicBezTo>
                <a:cubicBezTo>
                  <a:pt x="10739" y="32544"/>
                  <a:pt x="10721" y="32525"/>
                  <a:pt x="10703" y="32507"/>
                </a:cubicBezTo>
                <a:cubicBezTo>
                  <a:pt x="10612" y="32435"/>
                  <a:pt x="10486" y="32417"/>
                  <a:pt x="10377" y="32471"/>
                </a:cubicBezTo>
                <a:cubicBezTo>
                  <a:pt x="10250" y="32525"/>
                  <a:pt x="10232" y="32670"/>
                  <a:pt x="10214" y="32797"/>
                </a:cubicBezTo>
                <a:cubicBezTo>
                  <a:pt x="10214" y="32870"/>
                  <a:pt x="10196" y="32924"/>
                  <a:pt x="10160" y="32978"/>
                </a:cubicBezTo>
                <a:cubicBezTo>
                  <a:pt x="10160" y="32996"/>
                  <a:pt x="10142" y="32996"/>
                  <a:pt x="10124" y="33014"/>
                </a:cubicBezTo>
                <a:cubicBezTo>
                  <a:pt x="10105" y="33014"/>
                  <a:pt x="10051" y="33014"/>
                  <a:pt x="10033" y="33014"/>
                </a:cubicBezTo>
                <a:cubicBezTo>
                  <a:pt x="9961" y="33014"/>
                  <a:pt x="9906" y="33033"/>
                  <a:pt x="9870" y="33105"/>
                </a:cubicBezTo>
                <a:cubicBezTo>
                  <a:pt x="9852" y="33141"/>
                  <a:pt x="9834" y="33177"/>
                  <a:pt x="9816" y="33232"/>
                </a:cubicBezTo>
                <a:lnTo>
                  <a:pt x="9816" y="33232"/>
                </a:lnTo>
                <a:lnTo>
                  <a:pt x="9798" y="33232"/>
                </a:lnTo>
                <a:cubicBezTo>
                  <a:pt x="9743" y="33214"/>
                  <a:pt x="9707" y="33232"/>
                  <a:pt x="9671" y="33250"/>
                </a:cubicBezTo>
                <a:cubicBezTo>
                  <a:pt x="9616" y="33304"/>
                  <a:pt x="9616" y="33359"/>
                  <a:pt x="9635" y="33431"/>
                </a:cubicBezTo>
                <a:cubicBezTo>
                  <a:pt x="9653" y="33485"/>
                  <a:pt x="9689" y="33540"/>
                  <a:pt x="9707" y="33594"/>
                </a:cubicBezTo>
                <a:cubicBezTo>
                  <a:pt x="9707" y="33612"/>
                  <a:pt x="9707" y="33612"/>
                  <a:pt x="9707" y="33630"/>
                </a:cubicBezTo>
                <a:lnTo>
                  <a:pt x="9707" y="33630"/>
                </a:lnTo>
                <a:lnTo>
                  <a:pt x="9707" y="33630"/>
                </a:lnTo>
                <a:cubicBezTo>
                  <a:pt x="9671" y="33630"/>
                  <a:pt x="9635" y="33630"/>
                  <a:pt x="9598" y="33648"/>
                </a:cubicBezTo>
                <a:cubicBezTo>
                  <a:pt x="9544" y="33703"/>
                  <a:pt x="9508" y="33775"/>
                  <a:pt x="9526" y="33866"/>
                </a:cubicBezTo>
                <a:cubicBezTo>
                  <a:pt x="9526" y="33884"/>
                  <a:pt x="9526" y="33938"/>
                  <a:pt x="9508" y="33956"/>
                </a:cubicBezTo>
                <a:lnTo>
                  <a:pt x="9508" y="33956"/>
                </a:lnTo>
                <a:cubicBezTo>
                  <a:pt x="9490" y="33938"/>
                  <a:pt x="9472" y="33938"/>
                  <a:pt x="9472" y="33956"/>
                </a:cubicBezTo>
                <a:lnTo>
                  <a:pt x="9472" y="33956"/>
                </a:lnTo>
                <a:cubicBezTo>
                  <a:pt x="9453" y="33938"/>
                  <a:pt x="9417" y="33956"/>
                  <a:pt x="9417" y="33974"/>
                </a:cubicBezTo>
                <a:cubicBezTo>
                  <a:pt x="9381" y="33974"/>
                  <a:pt x="9345" y="33956"/>
                  <a:pt x="9327" y="33920"/>
                </a:cubicBezTo>
                <a:cubicBezTo>
                  <a:pt x="9309" y="33902"/>
                  <a:pt x="9290" y="33884"/>
                  <a:pt x="9309" y="33847"/>
                </a:cubicBezTo>
                <a:cubicBezTo>
                  <a:pt x="9309" y="33811"/>
                  <a:pt x="9290" y="33757"/>
                  <a:pt x="9272" y="33739"/>
                </a:cubicBezTo>
                <a:cubicBezTo>
                  <a:pt x="9218" y="33703"/>
                  <a:pt x="9164" y="33684"/>
                  <a:pt x="9109" y="33666"/>
                </a:cubicBezTo>
                <a:cubicBezTo>
                  <a:pt x="9073" y="33666"/>
                  <a:pt x="9019" y="33648"/>
                  <a:pt x="8965" y="33630"/>
                </a:cubicBezTo>
                <a:cubicBezTo>
                  <a:pt x="8892" y="33612"/>
                  <a:pt x="8820" y="33612"/>
                  <a:pt x="8747" y="33648"/>
                </a:cubicBezTo>
                <a:cubicBezTo>
                  <a:pt x="8675" y="33703"/>
                  <a:pt x="8657" y="33793"/>
                  <a:pt x="8693" y="33884"/>
                </a:cubicBezTo>
                <a:cubicBezTo>
                  <a:pt x="8711" y="33920"/>
                  <a:pt x="8711" y="33956"/>
                  <a:pt x="8729" y="33992"/>
                </a:cubicBezTo>
                <a:cubicBezTo>
                  <a:pt x="8729" y="34010"/>
                  <a:pt x="8693" y="34029"/>
                  <a:pt x="8675" y="34047"/>
                </a:cubicBezTo>
                <a:cubicBezTo>
                  <a:pt x="8602" y="34083"/>
                  <a:pt x="8512" y="34137"/>
                  <a:pt x="8494" y="34228"/>
                </a:cubicBezTo>
                <a:cubicBezTo>
                  <a:pt x="8476" y="34336"/>
                  <a:pt x="8512" y="34427"/>
                  <a:pt x="8602" y="34499"/>
                </a:cubicBezTo>
                <a:cubicBezTo>
                  <a:pt x="8675" y="34554"/>
                  <a:pt x="8765" y="34590"/>
                  <a:pt x="8802" y="34681"/>
                </a:cubicBezTo>
                <a:cubicBezTo>
                  <a:pt x="8802" y="34717"/>
                  <a:pt x="8802" y="34771"/>
                  <a:pt x="8802" y="34807"/>
                </a:cubicBezTo>
                <a:cubicBezTo>
                  <a:pt x="8802" y="34825"/>
                  <a:pt x="8802" y="34844"/>
                  <a:pt x="8783" y="34862"/>
                </a:cubicBezTo>
                <a:cubicBezTo>
                  <a:pt x="8783" y="34880"/>
                  <a:pt x="8783" y="34880"/>
                  <a:pt x="8783" y="34898"/>
                </a:cubicBezTo>
                <a:cubicBezTo>
                  <a:pt x="8765" y="34880"/>
                  <a:pt x="8765" y="34880"/>
                  <a:pt x="8747" y="34880"/>
                </a:cubicBezTo>
                <a:cubicBezTo>
                  <a:pt x="8711" y="34862"/>
                  <a:pt x="8693" y="34862"/>
                  <a:pt x="8657" y="34880"/>
                </a:cubicBezTo>
                <a:cubicBezTo>
                  <a:pt x="8602" y="34880"/>
                  <a:pt x="8566" y="34934"/>
                  <a:pt x="8548" y="34988"/>
                </a:cubicBezTo>
                <a:cubicBezTo>
                  <a:pt x="8548" y="35043"/>
                  <a:pt x="8566" y="35097"/>
                  <a:pt x="8602" y="35151"/>
                </a:cubicBezTo>
                <a:cubicBezTo>
                  <a:pt x="8639" y="35188"/>
                  <a:pt x="8693" y="35224"/>
                  <a:pt x="8729" y="35260"/>
                </a:cubicBezTo>
                <a:cubicBezTo>
                  <a:pt x="8765" y="35278"/>
                  <a:pt x="8783" y="35314"/>
                  <a:pt x="8765" y="35351"/>
                </a:cubicBezTo>
                <a:cubicBezTo>
                  <a:pt x="8747" y="35369"/>
                  <a:pt x="8711" y="35387"/>
                  <a:pt x="8693" y="35387"/>
                </a:cubicBezTo>
                <a:cubicBezTo>
                  <a:pt x="8657" y="35369"/>
                  <a:pt x="8620" y="35369"/>
                  <a:pt x="8584" y="35387"/>
                </a:cubicBezTo>
                <a:cubicBezTo>
                  <a:pt x="8548" y="35405"/>
                  <a:pt x="8530" y="35423"/>
                  <a:pt x="8512" y="35459"/>
                </a:cubicBezTo>
                <a:cubicBezTo>
                  <a:pt x="8494" y="35514"/>
                  <a:pt x="8457" y="35568"/>
                  <a:pt x="8457" y="35622"/>
                </a:cubicBezTo>
                <a:cubicBezTo>
                  <a:pt x="8439" y="35677"/>
                  <a:pt x="8421" y="35749"/>
                  <a:pt x="8421" y="35803"/>
                </a:cubicBezTo>
                <a:cubicBezTo>
                  <a:pt x="8439" y="35840"/>
                  <a:pt x="8439" y="35876"/>
                  <a:pt x="8439" y="35894"/>
                </a:cubicBezTo>
                <a:cubicBezTo>
                  <a:pt x="8367" y="35948"/>
                  <a:pt x="8313" y="36021"/>
                  <a:pt x="8313" y="36111"/>
                </a:cubicBezTo>
                <a:cubicBezTo>
                  <a:pt x="8313" y="36202"/>
                  <a:pt x="8331" y="36292"/>
                  <a:pt x="8403" y="36365"/>
                </a:cubicBezTo>
                <a:lnTo>
                  <a:pt x="8258" y="36401"/>
                </a:lnTo>
                <a:lnTo>
                  <a:pt x="8131" y="36419"/>
                </a:lnTo>
                <a:lnTo>
                  <a:pt x="8077" y="36437"/>
                </a:lnTo>
                <a:lnTo>
                  <a:pt x="8059" y="36437"/>
                </a:lnTo>
                <a:cubicBezTo>
                  <a:pt x="7950" y="36419"/>
                  <a:pt x="7860" y="36528"/>
                  <a:pt x="7769" y="36582"/>
                </a:cubicBezTo>
                <a:lnTo>
                  <a:pt x="7751" y="36582"/>
                </a:lnTo>
                <a:lnTo>
                  <a:pt x="7751" y="36582"/>
                </a:lnTo>
                <a:lnTo>
                  <a:pt x="7733" y="36582"/>
                </a:lnTo>
                <a:lnTo>
                  <a:pt x="7697" y="36582"/>
                </a:lnTo>
                <a:lnTo>
                  <a:pt x="7697" y="36582"/>
                </a:lnTo>
                <a:cubicBezTo>
                  <a:pt x="7679" y="36582"/>
                  <a:pt x="7661" y="36564"/>
                  <a:pt x="7661" y="36546"/>
                </a:cubicBezTo>
                <a:cubicBezTo>
                  <a:pt x="7606" y="36473"/>
                  <a:pt x="7624" y="36383"/>
                  <a:pt x="7624" y="36292"/>
                </a:cubicBezTo>
                <a:cubicBezTo>
                  <a:pt x="7606" y="36274"/>
                  <a:pt x="7606" y="36238"/>
                  <a:pt x="7588" y="36220"/>
                </a:cubicBezTo>
                <a:cubicBezTo>
                  <a:pt x="7588" y="36202"/>
                  <a:pt x="7570" y="36165"/>
                  <a:pt x="7552" y="36147"/>
                </a:cubicBezTo>
                <a:cubicBezTo>
                  <a:pt x="7534" y="36111"/>
                  <a:pt x="7588" y="36057"/>
                  <a:pt x="7606" y="36021"/>
                </a:cubicBezTo>
                <a:cubicBezTo>
                  <a:pt x="7624" y="35984"/>
                  <a:pt x="7606" y="35930"/>
                  <a:pt x="7552" y="35930"/>
                </a:cubicBezTo>
                <a:lnTo>
                  <a:pt x="7516" y="35930"/>
                </a:lnTo>
                <a:lnTo>
                  <a:pt x="7498" y="35912"/>
                </a:lnTo>
                <a:cubicBezTo>
                  <a:pt x="7461" y="35894"/>
                  <a:pt x="7443" y="35894"/>
                  <a:pt x="7425" y="35876"/>
                </a:cubicBezTo>
                <a:cubicBezTo>
                  <a:pt x="7371" y="35821"/>
                  <a:pt x="7335" y="35767"/>
                  <a:pt x="7298" y="35713"/>
                </a:cubicBezTo>
                <a:cubicBezTo>
                  <a:pt x="7226" y="35658"/>
                  <a:pt x="7172" y="35622"/>
                  <a:pt x="7099" y="35604"/>
                </a:cubicBezTo>
                <a:cubicBezTo>
                  <a:pt x="7063" y="35604"/>
                  <a:pt x="7045" y="35586"/>
                  <a:pt x="7027" y="35550"/>
                </a:cubicBezTo>
                <a:cubicBezTo>
                  <a:pt x="7009" y="35514"/>
                  <a:pt x="7009" y="35477"/>
                  <a:pt x="7027" y="35441"/>
                </a:cubicBezTo>
                <a:cubicBezTo>
                  <a:pt x="7045" y="35351"/>
                  <a:pt x="7009" y="35278"/>
                  <a:pt x="6954" y="35206"/>
                </a:cubicBezTo>
                <a:lnTo>
                  <a:pt x="6882" y="35151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097"/>
                </a:lnTo>
                <a:lnTo>
                  <a:pt x="6846" y="35079"/>
                </a:lnTo>
                <a:cubicBezTo>
                  <a:pt x="6846" y="35061"/>
                  <a:pt x="6864" y="35043"/>
                  <a:pt x="6882" y="35025"/>
                </a:cubicBezTo>
                <a:cubicBezTo>
                  <a:pt x="6954" y="34898"/>
                  <a:pt x="6918" y="34735"/>
                  <a:pt x="6791" y="34662"/>
                </a:cubicBezTo>
                <a:cubicBezTo>
                  <a:pt x="6646" y="34572"/>
                  <a:pt x="6429" y="34626"/>
                  <a:pt x="6357" y="34789"/>
                </a:cubicBezTo>
                <a:cubicBezTo>
                  <a:pt x="6321" y="34862"/>
                  <a:pt x="6302" y="34952"/>
                  <a:pt x="6321" y="35043"/>
                </a:cubicBezTo>
                <a:cubicBezTo>
                  <a:pt x="6339" y="35115"/>
                  <a:pt x="6375" y="35224"/>
                  <a:pt x="6339" y="35278"/>
                </a:cubicBezTo>
                <a:cubicBezTo>
                  <a:pt x="6321" y="35314"/>
                  <a:pt x="6284" y="35314"/>
                  <a:pt x="6248" y="35332"/>
                </a:cubicBezTo>
                <a:cubicBezTo>
                  <a:pt x="6212" y="35351"/>
                  <a:pt x="6176" y="35405"/>
                  <a:pt x="6176" y="35441"/>
                </a:cubicBezTo>
                <a:cubicBezTo>
                  <a:pt x="6158" y="35532"/>
                  <a:pt x="6158" y="35622"/>
                  <a:pt x="6176" y="35731"/>
                </a:cubicBezTo>
                <a:cubicBezTo>
                  <a:pt x="6194" y="35785"/>
                  <a:pt x="6176" y="35858"/>
                  <a:pt x="6121" y="35912"/>
                </a:cubicBezTo>
                <a:cubicBezTo>
                  <a:pt x="6067" y="35948"/>
                  <a:pt x="6013" y="35966"/>
                  <a:pt x="5958" y="36021"/>
                </a:cubicBezTo>
                <a:cubicBezTo>
                  <a:pt x="5904" y="36039"/>
                  <a:pt x="5868" y="36093"/>
                  <a:pt x="5832" y="36165"/>
                </a:cubicBezTo>
                <a:cubicBezTo>
                  <a:pt x="5813" y="36256"/>
                  <a:pt x="5832" y="36347"/>
                  <a:pt x="5886" y="36419"/>
                </a:cubicBezTo>
                <a:cubicBezTo>
                  <a:pt x="5922" y="36455"/>
                  <a:pt x="5940" y="36491"/>
                  <a:pt x="5958" y="36528"/>
                </a:cubicBezTo>
                <a:cubicBezTo>
                  <a:pt x="5976" y="36564"/>
                  <a:pt x="5958" y="36600"/>
                  <a:pt x="5940" y="36636"/>
                </a:cubicBezTo>
                <a:cubicBezTo>
                  <a:pt x="5904" y="36654"/>
                  <a:pt x="5886" y="36691"/>
                  <a:pt x="5868" y="36727"/>
                </a:cubicBezTo>
                <a:cubicBezTo>
                  <a:pt x="5832" y="36709"/>
                  <a:pt x="5777" y="36709"/>
                  <a:pt x="5723" y="36745"/>
                </a:cubicBezTo>
                <a:cubicBezTo>
                  <a:pt x="5632" y="36799"/>
                  <a:pt x="5650" y="36890"/>
                  <a:pt x="5687" y="36980"/>
                </a:cubicBezTo>
                <a:cubicBezTo>
                  <a:pt x="5687" y="36999"/>
                  <a:pt x="5705" y="37017"/>
                  <a:pt x="5705" y="37035"/>
                </a:cubicBezTo>
                <a:cubicBezTo>
                  <a:pt x="5705" y="37053"/>
                  <a:pt x="5705" y="37053"/>
                  <a:pt x="5705" y="37053"/>
                </a:cubicBezTo>
                <a:cubicBezTo>
                  <a:pt x="5687" y="37071"/>
                  <a:pt x="5669" y="37089"/>
                  <a:pt x="5650" y="37107"/>
                </a:cubicBezTo>
                <a:cubicBezTo>
                  <a:pt x="5632" y="37125"/>
                  <a:pt x="5632" y="37162"/>
                  <a:pt x="5632" y="37198"/>
                </a:cubicBezTo>
                <a:cubicBezTo>
                  <a:pt x="5632" y="37252"/>
                  <a:pt x="5687" y="37288"/>
                  <a:pt x="5723" y="37306"/>
                </a:cubicBezTo>
                <a:cubicBezTo>
                  <a:pt x="5759" y="37325"/>
                  <a:pt x="5832" y="37325"/>
                  <a:pt x="5850" y="37361"/>
                </a:cubicBezTo>
                <a:cubicBezTo>
                  <a:pt x="5850" y="37397"/>
                  <a:pt x="5832" y="37433"/>
                  <a:pt x="5795" y="37451"/>
                </a:cubicBezTo>
                <a:cubicBezTo>
                  <a:pt x="5741" y="37469"/>
                  <a:pt x="5687" y="37487"/>
                  <a:pt x="5632" y="37487"/>
                </a:cubicBezTo>
                <a:cubicBezTo>
                  <a:pt x="5614" y="37487"/>
                  <a:pt x="5596" y="37487"/>
                  <a:pt x="5578" y="37506"/>
                </a:cubicBezTo>
                <a:cubicBezTo>
                  <a:pt x="5560" y="37596"/>
                  <a:pt x="5578" y="37705"/>
                  <a:pt x="5650" y="37759"/>
                </a:cubicBezTo>
                <a:cubicBezTo>
                  <a:pt x="5687" y="37795"/>
                  <a:pt x="5705" y="37832"/>
                  <a:pt x="5741" y="37868"/>
                </a:cubicBezTo>
                <a:cubicBezTo>
                  <a:pt x="5759" y="37904"/>
                  <a:pt x="5741" y="37940"/>
                  <a:pt x="5705" y="37958"/>
                </a:cubicBezTo>
                <a:cubicBezTo>
                  <a:pt x="5669" y="37995"/>
                  <a:pt x="5650" y="38049"/>
                  <a:pt x="5650" y="38085"/>
                </a:cubicBezTo>
                <a:cubicBezTo>
                  <a:pt x="5650" y="38121"/>
                  <a:pt x="5687" y="38176"/>
                  <a:pt x="5650" y="38212"/>
                </a:cubicBezTo>
                <a:cubicBezTo>
                  <a:pt x="5614" y="38284"/>
                  <a:pt x="5487" y="38266"/>
                  <a:pt x="5415" y="38248"/>
                </a:cubicBezTo>
                <a:cubicBezTo>
                  <a:pt x="5379" y="38230"/>
                  <a:pt x="5343" y="38266"/>
                  <a:pt x="5343" y="38302"/>
                </a:cubicBezTo>
                <a:cubicBezTo>
                  <a:pt x="5324" y="38502"/>
                  <a:pt x="5506" y="38646"/>
                  <a:pt x="5596" y="38809"/>
                </a:cubicBezTo>
                <a:cubicBezTo>
                  <a:pt x="5614" y="38846"/>
                  <a:pt x="5632" y="38900"/>
                  <a:pt x="5650" y="38936"/>
                </a:cubicBezTo>
                <a:cubicBezTo>
                  <a:pt x="5614" y="38936"/>
                  <a:pt x="5596" y="38936"/>
                  <a:pt x="5578" y="38918"/>
                </a:cubicBezTo>
                <a:cubicBezTo>
                  <a:pt x="5542" y="38882"/>
                  <a:pt x="5506" y="38864"/>
                  <a:pt x="5469" y="38828"/>
                </a:cubicBezTo>
                <a:cubicBezTo>
                  <a:pt x="5415" y="38809"/>
                  <a:pt x="5361" y="38828"/>
                  <a:pt x="5306" y="38864"/>
                </a:cubicBezTo>
                <a:cubicBezTo>
                  <a:pt x="5252" y="38809"/>
                  <a:pt x="5162" y="38791"/>
                  <a:pt x="5107" y="38846"/>
                </a:cubicBezTo>
                <a:cubicBezTo>
                  <a:pt x="5035" y="38882"/>
                  <a:pt x="4999" y="38991"/>
                  <a:pt x="5035" y="39063"/>
                </a:cubicBezTo>
                <a:cubicBezTo>
                  <a:pt x="4944" y="39099"/>
                  <a:pt x="4854" y="39099"/>
                  <a:pt x="4763" y="39063"/>
                </a:cubicBezTo>
                <a:cubicBezTo>
                  <a:pt x="4745" y="39063"/>
                  <a:pt x="4709" y="39063"/>
                  <a:pt x="4709" y="39081"/>
                </a:cubicBezTo>
                <a:cubicBezTo>
                  <a:pt x="4654" y="39172"/>
                  <a:pt x="4654" y="39244"/>
                  <a:pt x="4654" y="39335"/>
                </a:cubicBezTo>
                <a:cubicBezTo>
                  <a:pt x="4636" y="39353"/>
                  <a:pt x="4600" y="39353"/>
                  <a:pt x="4582" y="39335"/>
                </a:cubicBezTo>
                <a:cubicBezTo>
                  <a:pt x="4564" y="39298"/>
                  <a:pt x="4528" y="39317"/>
                  <a:pt x="4510" y="39335"/>
                </a:cubicBezTo>
                <a:cubicBezTo>
                  <a:pt x="4455" y="39407"/>
                  <a:pt x="4365" y="39443"/>
                  <a:pt x="4347" y="39534"/>
                </a:cubicBezTo>
                <a:cubicBezTo>
                  <a:pt x="4328" y="39588"/>
                  <a:pt x="4328" y="39624"/>
                  <a:pt x="4347" y="39661"/>
                </a:cubicBezTo>
                <a:cubicBezTo>
                  <a:pt x="4310" y="39643"/>
                  <a:pt x="4274" y="39624"/>
                  <a:pt x="4256" y="39624"/>
                </a:cubicBezTo>
                <a:cubicBezTo>
                  <a:pt x="4184" y="39606"/>
                  <a:pt x="4129" y="39643"/>
                  <a:pt x="4093" y="39697"/>
                </a:cubicBezTo>
                <a:cubicBezTo>
                  <a:pt x="4021" y="39806"/>
                  <a:pt x="4039" y="39950"/>
                  <a:pt x="4147" y="40041"/>
                </a:cubicBezTo>
                <a:cubicBezTo>
                  <a:pt x="4111" y="40077"/>
                  <a:pt x="4075" y="40113"/>
                  <a:pt x="4021" y="40150"/>
                </a:cubicBezTo>
                <a:lnTo>
                  <a:pt x="3948" y="40222"/>
                </a:lnTo>
                <a:lnTo>
                  <a:pt x="3894" y="40258"/>
                </a:lnTo>
                <a:cubicBezTo>
                  <a:pt x="3894" y="40222"/>
                  <a:pt x="3858" y="40204"/>
                  <a:pt x="3821" y="40222"/>
                </a:cubicBezTo>
                <a:cubicBezTo>
                  <a:pt x="3785" y="40258"/>
                  <a:pt x="3785" y="40294"/>
                  <a:pt x="3803" y="40331"/>
                </a:cubicBezTo>
                <a:cubicBezTo>
                  <a:pt x="3803" y="40367"/>
                  <a:pt x="3803" y="40403"/>
                  <a:pt x="3785" y="40439"/>
                </a:cubicBezTo>
                <a:lnTo>
                  <a:pt x="3767" y="40439"/>
                </a:lnTo>
                <a:cubicBezTo>
                  <a:pt x="3749" y="40421"/>
                  <a:pt x="3713" y="40421"/>
                  <a:pt x="3695" y="40439"/>
                </a:cubicBezTo>
                <a:cubicBezTo>
                  <a:pt x="3677" y="40457"/>
                  <a:pt x="3677" y="40476"/>
                  <a:pt x="3695" y="40494"/>
                </a:cubicBezTo>
                <a:cubicBezTo>
                  <a:pt x="3713" y="40494"/>
                  <a:pt x="3713" y="40512"/>
                  <a:pt x="3713" y="40512"/>
                </a:cubicBezTo>
                <a:cubicBezTo>
                  <a:pt x="3749" y="40584"/>
                  <a:pt x="3677" y="40657"/>
                  <a:pt x="3604" y="40620"/>
                </a:cubicBezTo>
                <a:cubicBezTo>
                  <a:pt x="3495" y="40584"/>
                  <a:pt x="3532" y="40439"/>
                  <a:pt x="3622" y="40421"/>
                </a:cubicBezTo>
                <a:cubicBezTo>
                  <a:pt x="3658" y="40421"/>
                  <a:pt x="3677" y="40367"/>
                  <a:pt x="3658" y="40331"/>
                </a:cubicBezTo>
                <a:lnTo>
                  <a:pt x="3532" y="40204"/>
                </a:lnTo>
                <a:cubicBezTo>
                  <a:pt x="3568" y="40186"/>
                  <a:pt x="3586" y="40131"/>
                  <a:pt x="3586" y="40095"/>
                </a:cubicBezTo>
                <a:cubicBezTo>
                  <a:pt x="3586" y="40059"/>
                  <a:pt x="3568" y="40041"/>
                  <a:pt x="3550" y="40041"/>
                </a:cubicBezTo>
                <a:cubicBezTo>
                  <a:pt x="3495" y="40041"/>
                  <a:pt x="3441" y="40041"/>
                  <a:pt x="3387" y="40059"/>
                </a:cubicBezTo>
                <a:cubicBezTo>
                  <a:pt x="3441" y="39878"/>
                  <a:pt x="3459" y="39697"/>
                  <a:pt x="3441" y="39516"/>
                </a:cubicBezTo>
                <a:cubicBezTo>
                  <a:pt x="3441" y="39498"/>
                  <a:pt x="3423" y="39480"/>
                  <a:pt x="3405" y="39480"/>
                </a:cubicBezTo>
                <a:lnTo>
                  <a:pt x="3405" y="39480"/>
                </a:lnTo>
                <a:cubicBezTo>
                  <a:pt x="3387" y="39389"/>
                  <a:pt x="3278" y="39335"/>
                  <a:pt x="3206" y="39317"/>
                </a:cubicBezTo>
                <a:cubicBezTo>
                  <a:pt x="3115" y="39280"/>
                  <a:pt x="3006" y="39298"/>
                  <a:pt x="2916" y="39353"/>
                </a:cubicBezTo>
                <a:cubicBezTo>
                  <a:pt x="2880" y="39389"/>
                  <a:pt x="2862" y="39443"/>
                  <a:pt x="2843" y="39498"/>
                </a:cubicBezTo>
                <a:cubicBezTo>
                  <a:pt x="2807" y="39498"/>
                  <a:pt x="2789" y="39516"/>
                  <a:pt x="2753" y="39552"/>
                </a:cubicBezTo>
                <a:cubicBezTo>
                  <a:pt x="2699" y="39606"/>
                  <a:pt x="2681" y="39697"/>
                  <a:pt x="2717" y="39769"/>
                </a:cubicBezTo>
                <a:cubicBezTo>
                  <a:pt x="2735" y="39842"/>
                  <a:pt x="2771" y="39932"/>
                  <a:pt x="2717" y="40005"/>
                </a:cubicBezTo>
                <a:cubicBezTo>
                  <a:pt x="2662" y="40077"/>
                  <a:pt x="2572" y="40059"/>
                  <a:pt x="2518" y="40113"/>
                </a:cubicBezTo>
                <a:cubicBezTo>
                  <a:pt x="2463" y="40186"/>
                  <a:pt x="2445" y="40276"/>
                  <a:pt x="2463" y="40367"/>
                </a:cubicBezTo>
                <a:cubicBezTo>
                  <a:pt x="2463" y="40457"/>
                  <a:pt x="2499" y="40530"/>
                  <a:pt x="2518" y="40620"/>
                </a:cubicBezTo>
                <a:cubicBezTo>
                  <a:pt x="2518" y="40675"/>
                  <a:pt x="2499" y="40747"/>
                  <a:pt x="2481" y="40802"/>
                </a:cubicBezTo>
                <a:cubicBezTo>
                  <a:pt x="2445" y="40856"/>
                  <a:pt x="2391" y="40874"/>
                  <a:pt x="2336" y="40874"/>
                </a:cubicBezTo>
                <a:cubicBezTo>
                  <a:pt x="2246" y="40874"/>
                  <a:pt x="2155" y="40928"/>
                  <a:pt x="2155" y="41037"/>
                </a:cubicBezTo>
                <a:cubicBezTo>
                  <a:pt x="2155" y="41109"/>
                  <a:pt x="2173" y="41182"/>
                  <a:pt x="2228" y="41236"/>
                </a:cubicBezTo>
                <a:lnTo>
                  <a:pt x="2282" y="41399"/>
                </a:lnTo>
                <a:cubicBezTo>
                  <a:pt x="2264" y="41381"/>
                  <a:pt x="2246" y="41363"/>
                  <a:pt x="2228" y="41345"/>
                </a:cubicBezTo>
                <a:cubicBezTo>
                  <a:pt x="2192" y="41309"/>
                  <a:pt x="2155" y="41290"/>
                  <a:pt x="2101" y="41272"/>
                </a:cubicBezTo>
                <a:cubicBezTo>
                  <a:pt x="2047" y="41272"/>
                  <a:pt x="2010" y="41309"/>
                  <a:pt x="1974" y="41363"/>
                </a:cubicBezTo>
                <a:cubicBezTo>
                  <a:pt x="1956" y="41399"/>
                  <a:pt x="1938" y="41453"/>
                  <a:pt x="1938" y="41490"/>
                </a:cubicBezTo>
                <a:lnTo>
                  <a:pt x="1847" y="41508"/>
                </a:lnTo>
                <a:lnTo>
                  <a:pt x="1793" y="41508"/>
                </a:lnTo>
                <a:lnTo>
                  <a:pt x="1811" y="41290"/>
                </a:lnTo>
                <a:lnTo>
                  <a:pt x="1811" y="41254"/>
                </a:lnTo>
                <a:cubicBezTo>
                  <a:pt x="1811" y="41182"/>
                  <a:pt x="1739" y="41182"/>
                  <a:pt x="1703" y="41200"/>
                </a:cubicBezTo>
                <a:cubicBezTo>
                  <a:pt x="1612" y="41272"/>
                  <a:pt x="1503" y="41254"/>
                  <a:pt x="1431" y="41164"/>
                </a:cubicBezTo>
                <a:cubicBezTo>
                  <a:pt x="1395" y="41127"/>
                  <a:pt x="1340" y="41127"/>
                  <a:pt x="1322" y="41182"/>
                </a:cubicBezTo>
                <a:cubicBezTo>
                  <a:pt x="1322" y="41200"/>
                  <a:pt x="1322" y="41218"/>
                  <a:pt x="1322" y="41218"/>
                </a:cubicBezTo>
                <a:cubicBezTo>
                  <a:pt x="1304" y="41309"/>
                  <a:pt x="1304" y="41381"/>
                  <a:pt x="1304" y="41472"/>
                </a:cubicBezTo>
                <a:cubicBezTo>
                  <a:pt x="1232" y="41490"/>
                  <a:pt x="1196" y="41526"/>
                  <a:pt x="1159" y="41598"/>
                </a:cubicBezTo>
                <a:cubicBezTo>
                  <a:pt x="1159" y="41653"/>
                  <a:pt x="1159" y="41707"/>
                  <a:pt x="1159" y="41761"/>
                </a:cubicBezTo>
                <a:lnTo>
                  <a:pt x="1159" y="41816"/>
                </a:lnTo>
                <a:cubicBezTo>
                  <a:pt x="1105" y="41725"/>
                  <a:pt x="996" y="41689"/>
                  <a:pt x="888" y="41689"/>
                </a:cubicBezTo>
                <a:cubicBezTo>
                  <a:pt x="761" y="41689"/>
                  <a:pt x="670" y="41816"/>
                  <a:pt x="688" y="41942"/>
                </a:cubicBezTo>
                <a:cubicBezTo>
                  <a:pt x="634" y="41979"/>
                  <a:pt x="580" y="41997"/>
                  <a:pt x="525" y="41979"/>
                </a:cubicBezTo>
                <a:cubicBezTo>
                  <a:pt x="471" y="41961"/>
                  <a:pt x="417" y="41906"/>
                  <a:pt x="362" y="41888"/>
                </a:cubicBezTo>
                <a:cubicBezTo>
                  <a:pt x="272" y="41888"/>
                  <a:pt x="200" y="41942"/>
                  <a:pt x="181" y="42015"/>
                </a:cubicBezTo>
                <a:cubicBezTo>
                  <a:pt x="163" y="42087"/>
                  <a:pt x="163" y="42160"/>
                  <a:pt x="200" y="42232"/>
                </a:cubicBezTo>
                <a:cubicBezTo>
                  <a:pt x="218" y="42305"/>
                  <a:pt x="272" y="42359"/>
                  <a:pt x="290" y="42431"/>
                </a:cubicBezTo>
                <a:cubicBezTo>
                  <a:pt x="308" y="42486"/>
                  <a:pt x="290" y="42540"/>
                  <a:pt x="272" y="42576"/>
                </a:cubicBezTo>
                <a:cubicBezTo>
                  <a:pt x="254" y="42594"/>
                  <a:pt x="236" y="42594"/>
                  <a:pt x="218" y="42594"/>
                </a:cubicBezTo>
                <a:cubicBezTo>
                  <a:pt x="181" y="42576"/>
                  <a:pt x="145" y="42576"/>
                  <a:pt x="109" y="42576"/>
                </a:cubicBezTo>
                <a:cubicBezTo>
                  <a:pt x="18" y="42594"/>
                  <a:pt x="0" y="42667"/>
                  <a:pt x="0" y="42739"/>
                </a:cubicBezTo>
                <a:cubicBezTo>
                  <a:pt x="0" y="42757"/>
                  <a:pt x="0" y="42775"/>
                  <a:pt x="0" y="42794"/>
                </a:cubicBezTo>
                <a:lnTo>
                  <a:pt x="53423" y="42794"/>
                </a:lnTo>
                <a:lnTo>
                  <a:pt x="53423" y="18617"/>
                </a:lnTo>
                <a:close/>
                <a:moveTo>
                  <a:pt x="8657" y="35025"/>
                </a:moveTo>
                <a:lnTo>
                  <a:pt x="8657" y="35025"/>
                </a:lnTo>
                <a:close/>
                <a:moveTo>
                  <a:pt x="5976" y="36799"/>
                </a:moveTo>
                <a:close/>
                <a:moveTo>
                  <a:pt x="8602" y="35550"/>
                </a:moveTo>
                <a:close/>
                <a:moveTo>
                  <a:pt x="8765" y="34952"/>
                </a:moveTo>
                <a:lnTo>
                  <a:pt x="8765" y="34952"/>
                </a:lnTo>
                <a:close/>
                <a:moveTo>
                  <a:pt x="13003" y="33340"/>
                </a:moveTo>
                <a:lnTo>
                  <a:pt x="13003" y="33340"/>
                </a:lnTo>
                <a:cubicBezTo>
                  <a:pt x="12985" y="33359"/>
                  <a:pt x="12967" y="33377"/>
                  <a:pt x="12930" y="33395"/>
                </a:cubicBezTo>
                <a:lnTo>
                  <a:pt x="12912" y="33413"/>
                </a:lnTo>
                <a:cubicBezTo>
                  <a:pt x="12930" y="33322"/>
                  <a:pt x="12949" y="33232"/>
                  <a:pt x="12967" y="33141"/>
                </a:cubicBezTo>
                <a:cubicBezTo>
                  <a:pt x="12967" y="33159"/>
                  <a:pt x="12967" y="33196"/>
                  <a:pt x="12985" y="33214"/>
                </a:cubicBezTo>
                <a:cubicBezTo>
                  <a:pt x="13003" y="33250"/>
                  <a:pt x="13003" y="33286"/>
                  <a:pt x="13003" y="33340"/>
                </a:cubicBezTo>
                <a:close/>
                <a:moveTo>
                  <a:pt x="13981" y="32870"/>
                </a:moveTo>
                <a:close/>
                <a:moveTo>
                  <a:pt x="16860" y="29320"/>
                </a:moveTo>
                <a:lnTo>
                  <a:pt x="16860" y="29320"/>
                </a:lnTo>
                <a:close/>
                <a:moveTo>
                  <a:pt x="17639" y="28415"/>
                </a:moveTo>
                <a:lnTo>
                  <a:pt x="17639" y="28415"/>
                </a:lnTo>
                <a:close/>
                <a:moveTo>
                  <a:pt x="28432" y="15738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8" name="Google Shape;1988;p217"/>
          <p:cNvSpPr/>
          <p:nvPr/>
        </p:nvSpPr>
        <p:spPr>
          <a:xfrm>
            <a:off x="7933344" y="1185812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89" name="Google Shape;1989;p217"/>
          <p:cNvGrpSpPr/>
          <p:nvPr/>
        </p:nvGrpSpPr>
        <p:grpSpPr>
          <a:xfrm>
            <a:off x="815346" y="1116263"/>
            <a:ext cx="7361472" cy="912862"/>
            <a:chOff x="815346" y="1116263"/>
            <a:chExt cx="7361472" cy="912862"/>
          </a:xfrm>
        </p:grpSpPr>
        <p:sp>
          <p:nvSpPr>
            <p:cNvPr id="1990" name="Google Shape;1990;p217"/>
            <p:cNvSpPr/>
            <p:nvPr/>
          </p:nvSpPr>
          <p:spPr>
            <a:xfrm>
              <a:off x="7583337" y="1543184"/>
              <a:ext cx="158685" cy="59392"/>
            </a:xfrm>
            <a:custGeom>
              <a:rect b="b" l="l" r="r" t="t"/>
              <a:pathLst>
                <a:path extrusionOk="0" h="387" w="1034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1" name="Google Shape;1991;p217"/>
            <p:cNvSpPr/>
            <p:nvPr/>
          </p:nvSpPr>
          <p:spPr>
            <a:xfrm>
              <a:off x="7257038" y="1722802"/>
              <a:ext cx="150245" cy="79496"/>
            </a:xfrm>
            <a:custGeom>
              <a:rect b="b" l="l" r="r" t="t"/>
              <a:pathLst>
                <a:path extrusionOk="0" h="518" w="979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2" name="Google Shape;1992;p217"/>
            <p:cNvSpPr/>
            <p:nvPr/>
          </p:nvSpPr>
          <p:spPr>
            <a:xfrm>
              <a:off x="7979306" y="1116263"/>
              <a:ext cx="197513" cy="118170"/>
            </a:xfrm>
            <a:custGeom>
              <a:rect b="b" l="l" r="r" t="t"/>
              <a:pathLst>
                <a:path extrusionOk="0" h="770" w="1287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3" name="Google Shape;1993;p217"/>
            <p:cNvSpPr/>
            <p:nvPr/>
          </p:nvSpPr>
          <p:spPr>
            <a:xfrm>
              <a:off x="815346" y="1598290"/>
              <a:ext cx="189072" cy="82566"/>
            </a:xfrm>
            <a:custGeom>
              <a:rect b="b" l="l" r="r" t="t"/>
              <a:pathLst>
                <a:path extrusionOk="0" h="538" w="1232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4" name="Google Shape;1994;p217"/>
            <p:cNvSpPr/>
            <p:nvPr/>
          </p:nvSpPr>
          <p:spPr>
            <a:xfrm>
              <a:off x="1861803" y="1967584"/>
              <a:ext cx="97452" cy="61540"/>
            </a:xfrm>
            <a:custGeom>
              <a:rect b="b" l="l" r="r" t="t"/>
              <a:pathLst>
                <a:path extrusionOk="0" h="401" w="635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95" name="Google Shape;1995;p217"/>
          <p:cNvSpPr/>
          <p:nvPr/>
        </p:nvSpPr>
        <p:spPr>
          <a:xfrm>
            <a:off x="662171" y="669865"/>
            <a:ext cx="189072" cy="82566"/>
          </a:xfrm>
          <a:custGeom>
            <a:rect b="b" l="l" r="r" t="t"/>
            <a:pathLst>
              <a:path extrusionOk="0" h="538" w="1232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6" name="Google Shape;1996;p217"/>
          <p:cNvSpPr/>
          <p:nvPr/>
        </p:nvSpPr>
        <p:spPr>
          <a:xfrm>
            <a:off x="3053800" y="410558"/>
            <a:ext cx="158532" cy="76887"/>
          </a:xfrm>
          <a:custGeom>
            <a:rect b="b" l="l" r="r" t="t"/>
            <a:pathLst>
              <a:path extrusionOk="0" h="501" w="1033">
                <a:moveTo>
                  <a:pt x="948" y="1"/>
                </a:moveTo>
                <a:cubicBezTo>
                  <a:pt x="869" y="1"/>
                  <a:pt x="792" y="38"/>
                  <a:pt x="724" y="105"/>
                </a:cubicBezTo>
                <a:cubicBezTo>
                  <a:pt x="684" y="146"/>
                  <a:pt x="643" y="192"/>
                  <a:pt x="608" y="242"/>
                </a:cubicBezTo>
                <a:lnTo>
                  <a:pt x="608" y="242"/>
                </a:lnTo>
                <a:cubicBezTo>
                  <a:pt x="516" y="170"/>
                  <a:pt x="401" y="133"/>
                  <a:pt x="285" y="133"/>
                </a:cubicBezTo>
                <a:cubicBezTo>
                  <a:pt x="188" y="133"/>
                  <a:pt x="89" y="159"/>
                  <a:pt x="0" y="214"/>
                </a:cubicBezTo>
                <a:cubicBezTo>
                  <a:pt x="217" y="214"/>
                  <a:pt x="417" y="322"/>
                  <a:pt x="561" y="467"/>
                </a:cubicBezTo>
                <a:cubicBezTo>
                  <a:pt x="580" y="485"/>
                  <a:pt x="580" y="485"/>
                  <a:pt x="598" y="485"/>
                </a:cubicBezTo>
                <a:cubicBezTo>
                  <a:pt x="614" y="496"/>
                  <a:pt x="629" y="500"/>
                  <a:pt x="644" y="500"/>
                </a:cubicBezTo>
                <a:cubicBezTo>
                  <a:pt x="681" y="500"/>
                  <a:pt x="712" y="475"/>
                  <a:pt x="724" y="449"/>
                </a:cubicBezTo>
                <a:cubicBezTo>
                  <a:pt x="761" y="359"/>
                  <a:pt x="797" y="268"/>
                  <a:pt x="833" y="196"/>
                </a:cubicBezTo>
                <a:cubicBezTo>
                  <a:pt x="887" y="105"/>
                  <a:pt x="960" y="51"/>
                  <a:pt x="1032" y="15"/>
                </a:cubicBezTo>
                <a:cubicBezTo>
                  <a:pt x="1004" y="5"/>
                  <a:pt x="976" y="1"/>
                  <a:pt x="9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7" name="Google Shape;1997;p217"/>
          <p:cNvSpPr txBox="1"/>
          <p:nvPr>
            <p:ph type="ctrTitle"/>
          </p:nvPr>
        </p:nvSpPr>
        <p:spPr>
          <a:xfrm>
            <a:off x="2190675" y="1101238"/>
            <a:ext cx="4762500" cy="17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000">
                <a:latin typeface="Domine"/>
                <a:ea typeface="Domine"/>
                <a:cs typeface="Domine"/>
                <a:sym typeface="Domi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998" name="Google Shape;1998;p217"/>
          <p:cNvSpPr txBox="1"/>
          <p:nvPr>
            <p:ph idx="1" type="subTitle"/>
          </p:nvPr>
        </p:nvSpPr>
        <p:spPr>
          <a:xfrm>
            <a:off x="3010975" y="2797513"/>
            <a:ext cx="3121800" cy="62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99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218"/>
          <p:cNvSpPr/>
          <p:nvPr/>
        </p:nvSpPr>
        <p:spPr>
          <a:xfrm>
            <a:off x="42521" y="1440026"/>
            <a:ext cx="9605558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1" name="Google Shape;2001;p218"/>
          <p:cNvSpPr/>
          <p:nvPr/>
        </p:nvSpPr>
        <p:spPr>
          <a:xfrm>
            <a:off x="6310973" y="1653334"/>
            <a:ext cx="4971460" cy="3490166"/>
          </a:xfrm>
          <a:custGeom>
            <a:rect b="b" l="l" r="r" t="t"/>
            <a:pathLst>
              <a:path extrusionOk="0" h="38918" w="55434">
                <a:moveTo>
                  <a:pt x="24394" y="5651"/>
                </a:moveTo>
                <a:cubicBezTo>
                  <a:pt x="24467" y="5651"/>
                  <a:pt x="24539" y="5705"/>
                  <a:pt x="24593" y="5777"/>
                </a:cubicBezTo>
                <a:cubicBezTo>
                  <a:pt x="24648" y="5868"/>
                  <a:pt x="24666" y="5959"/>
                  <a:pt x="24666" y="6067"/>
                </a:cubicBezTo>
                <a:lnTo>
                  <a:pt x="24666" y="6610"/>
                </a:lnTo>
                <a:lnTo>
                  <a:pt x="24104" y="6610"/>
                </a:lnTo>
                <a:lnTo>
                  <a:pt x="24104" y="6067"/>
                </a:lnTo>
                <a:cubicBezTo>
                  <a:pt x="24104" y="5850"/>
                  <a:pt x="24231" y="5651"/>
                  <a:pt x="24394" y="5651"/>
                </a:cubicBezTo>
                <a:close/>
                <a:moveTo>
                  <a:pt x="20645" y="17820"/>
                </a:moveTo>
                <a:cubicBezTo>
                  <a:pt x="20700" y="17820"/>
                  <a:pt x="20754" y="17856"/>
                  <a:pt x="20790" y="17911"/>
                </a:cubicBezTo>
                <a:cubicBezTo>
                  <a:pt x="20827" y="17965"/>
                  <a:pt x="20845" y="18038"/>
                  <a:pt x="20845" y="18110"/>
                </a:cubicBezTo>
                <a:lnTo>
                  <a:pt x="20845" y="18508"/>
                </a:lnTo>
                <a:lnTo>
                  <a:pt x="20428" y="18508"/>
                </a:lnTo>
                <a:lnTo>
                  <a:pt x="20428" y="18110"/>
                </a:lnTo>
                <a:cubicBezTo>
                  <a:pt x="20428" y="17947"/>
                  <a:pt x="20519" y="17820"/>
                  <a:pt x="20645" y="17820"/>
                </a:cubicBezTo>
                <a:close/>
                <a:moveTo>
                  <a:pt x="20645" y="19160"/>
                </a:moveTo>
                <a:cubicBezTo>
                  <a:pt x="20700" y="19160"/>
                  <a:pt x="20754" y="19197"/>
                  <a:pt x="20790" y="19251"/>
                </a:cubicBezTo>
                <a:cubicBezTo>
                  <a:pt x="20827" y="19323"/>
                  <a:pt x="20845" y="19396"/>
                  <a:pt x="20845" y="19468"/>
                </a:cubicBezTo>
                <a:lnTo>
                  <a:pt x="20845" y="19849"/>
                </a:lnTo>
                <a:lnTo>
                  <a:pt x="20428" y="19849"/>
                </a:lnTo>
                <a:lnTo>
                  <a:pt x="20428" y="19468"/>
                </a:lnTo>
                <a:cubicBezTo>
                  <a:pt x="20428" y="19305"/>
                  <a:pt x="20519" y="19160"/>
                  <a:pt x="20645" y="19160"/>
                </a:cubicBezTo>
                <a:close/>
                <a:moveTo>
                  <a:pt x="16752" y="20555"/>
                </a:moveTo>
                <a:cubicBezTo>
                  <a:pt x="17005" y="20591"/>
                  <a:pt x="17241" y="20754"/>
                  <a:pt x="17368" y="20971"/>
                </a:cubicBezTo>
                <a:lnTo>
                  <a:pt x="16752" y="20971"/>
                </a:lnTo>
                <a:lnTo>
                  <a:pt x="16752" y="20555"/>
                </a:lnTo>
                <a:close/>
                <a:moveTo>
                  <a:pt x="16571" y="20555"/>
                </a:moveTo>
                <a:lnTo>
                  <a:pt x="16571" y="20989"/>
                </a:lnTo>
                <a:lnTo>
                  <a:pt x="15901" y="20989"/>
                </a:lnTo>
                <a:cubicBezTo>
                  <a:pt x="16027" y="20736"/>
                  <a:pt x="16281" y="20573"/>
                  <a:pt x="16571" y="20555"/>
                </a:cubicBezTo>
                <a:close/>
                <a:moveTo>
                  <a:pt x="17422" y="21116"/>
                </a:moveTo>
                <a:cubicBezTo>
                  <a:pt x="17458" y="21207"/>
                  <a:pt x="17476" y="21297"/>
                  <a:pt x="17476" y="21406"/>
                </a:cubicBezTo>
                <a:cubicBezTo>
                  <a:pt x="17476" y="21822"/>
                  <a:pt x="17150" y="22185"/>
                  <a:pt x="16734" y="22239"/>
                </a:cubicBezTo>
                <a:lnTo>
                  <a:pt x="16752" y="21116"/>
                </a:lnTo>
                <a:close/>
                <a:moveTo>
                  <a:pt x="16571" y="21116"/>
                </a:moveTo>
                <a:lnTo>
                  <a:pt x="16571" y="22257"/>
                </a:lnTo>
                <a:cubicBezTo>
                  <a:pt x="16136" y="22221"/>
                  <a:pt x="15792" y="21859"/>
                  <a:pt x="15792" y="21406"/>
                </a:cubicBezTo>
                <a:cubicBezTo>
                  <a:pt x="15792" y="21315"/>
                  <a:pt x="15810" y="21207"/>
                  <a:pt x="15846" y="21116"/>
                </a:cubicBezTo>
                <a:close/>
                <a:moveTo>
                  <a:pt x="17585" y="23307"/>
                </a:moveTo>
                <a:cubicBezTo>
                  <a:pt x="17639" y="23307"/>
                  <a:pt x="17694" y="23344"/>
                  <a:pt x="17730" y="23380"/>
                </a:cubicBezTo>
                <a:cubicBezTo>
                  <a:pt x="17766" y="23452"/>
                  <a:pt x="17784" y="23525"/>
                  <a:pt x="17784" y="23597"/>
                </a:cubicBezTo>
                <a:lnTo>
                  <a:pt x="17784" y="23977"/>
                </a:lnTo>
                <a:lnTo>
                  <a:pt x="17368" y="23977"/>
                </a:lnTo>
                <a:lnTo>
                  <a:pt x="17368" y="23597"/>
                </a:lnTo>
                <a:cubicBezTo>
                  <a:pt x="17368" y="23434"/>
                  <a:pt x="17458" y="23307"/>
                  <a:pt x="17585" y="23307"/>
                </a:cubicBezTo>
                <a:close/>
                <a:moveTo>
                  <a:pt x="18309" y="23307"/>
                </a:moveTo>
                <a:cubicBezTo>
                  <a:pt x="18382" y="23307"/>
                  <a:pt x="18436" y="23344"/>
                  <a:pt x="18472" y="23380"/>
                </a:cubicBezTo>
                <a:cubicBezTo>
                  <a:pt x="18508" y="23452"/>
                  <a:pt x="18527" y="23525"/>
                  <a:pt x="18527" y="23597"/>
                </a:cubicBezTo>
                <a:lnTo>
                  <a:pt x="18527" y="23977"/>
                </a:lnTo>
                <a:lnTo>
                  <a:pt x="18110" y="23977"/>
                </a:lnTo>
                <a:lnTo>
                  <a:pt x="18110" y="23597"/>
                </a:lnTo>
                <a:cubicBezTo>
                  <a:pt x="18110" y="23434"/>
                  <a:pt x="18201" y="23307"/>
                  <a:pt x="18309" y="23307"/>
                </a:cubicBezTo>
                <a:close/>
                <a:moveTo>
                  <a:pt x="14742" y="23307"/>
                </a:moveTo>
                <a:cubicBezTo>
                  <a:pt x="14796" y="23307"/>
                  <a:pt x="14850" y="23344"/>
                  <a:pt x="14887" y="23398"/>
                </a:cubicBezTo>
                <a:cubicBezTo>
                  <a:pt x="14923" y="23452"/>
                  <a:pt x="14941" y="23525"/>
                  <a:pt x="14941" y="23615"/>
                </a:cubicBezTo>
                <a:lnTo>
                  <a:pt x="14941" y="23996"/>
                </a:lnTo>
                <a:lnTo>
                  <a:pt x="14524" y="23996"/>
                </a:lnTo>
                <a:lnTo>
                  <a:pt x="14524" y="23615"/>
                </a:lnTo>
                <a:cubicBezTo>
                  <a:pt x="14524" y="23452"/>
                  <a:pt x="14615" y="23307"/>
                  <a:pt x="14742" y="23307"/>
                </a:cubicBezTo>
                <a:close/>
                <a:moveTo>
                  <a:pt x="15466" y="23307"/>
                </a:moveTo>
                <a:cubicBezTo>
                  <a:pt x="15539" y="23307"/>
                  <a:pt x="15593" y="23344"/>
                  <a:pt x="15629" y="23398"/>
                </a:cubicBezTo>
                <a:cubicBezTo>
                  <a:pt x="15665" y="23452"/>
                  <a:pt x="15683" y="23525"/>
                  <a:pt x="15683" y="23615"/>
                </a:cubicBezTo>
                <a:lnTo>
                  <a:pt x="15683" y="23996"/>
                </a:lnTo>
                <a:lnTo>
                  <a:pt x="15267" y="23996"/>
                </a:lnTo>
                <a:lnTo>
                  <a:pt x="15267" y="23615"/>
                </a:lnTo>
                <a:cubicBezTo>
                  <a:pt x="15267" y="23452"/>
                  <a:pt x="15357" y="23307"/>
                  <a:pt x="15466" y="23307"/>
                </a:cubicBezTo>
                <a:close/>
                <a:moveTo>
                  <a:pt x="16172" y="23307"/>
                </a:moveTo>
                <a:cubicBezTo>
                  <a:pt x="16245" y="23307"/>
                  <a:pt x="16299" y="23344"/>
                  <a:pt x="16335" y="23398"/>
                </a:cubicBezTo>
                <a:cubicBezTo>
                  <a:pt x="16372" y="23452"/>
                  <a:pt x="16390" y="23525"/>
                  <a:pt x="16390" y="23597"/>
                </a:cubicBezTo>
                <a:lnTo>
                  <a:pt x="16390" y="23615"/>
                </a:lnTo>
                <a:lnTo>
                  <a:pt x="16390" y="23996"/>
                </a:lnTo>
                <a:lnTo>
                  <a:pt x="15973" y="23996"/>
                </a:lnTo>
                <a:lnTo>
                  <a:pt x="15973" y="23615"/>
                </a:lnTo>
                <a:cubicBezTo>
                  <a:pt x="15973" y="23452"/>
                  <a:pt x="16064" y="23307"/>
                  <a:pt x="16172" y="23307"/>
                </a:cubicBezTo>
                <a:close/>
                <a:moveTo>
                  <a:pt x="16915" y="23307"/>
                </a:moveTo>
                <a:cubicBezTo>
                  <a:pt x="16969" y="23307"/>
                  <a:pt x="17024" y="23344"/>
                  <a:pt x="17060" y="23398"/>
                </a:cubicBezTo>
                <a:cubicBezTo>
                  <a:pt x="17114" y="23452"/>
                  <a:pt x="17132" y="23525"/>
                  <a:pt x="17132" y="23597"/>
                </a:cubicBezTo>
                <a:lnTo>
                  <a:pt x="17132" y="23996"/>
                </a:lnTo>
                <a:lnTo>
                  <a:pt x="16698" y="23996"/>
                </a:lnTo>
                <a:lnTo>
                  <a:pt x="16698" y="23597"/>
                </a:lnTo>
                <a:cubicBezTo>
                  <a:pt x="16698" y="23434"/>
                  <a:pt x="16806" y="23307"/>
                  <a:pt x="16915" y="23307"/>
                </a:cubicBezTo>
                <a:close/>
                <a:moveTo>
                  <a:pt x="12949" y="25372"/>
                </a:moveTo>
                <a:cubicBezTo>
                  <a:pt x="13021" y="25372"/>
                  <a:pt x="13076" y="25408"/>
                  <a:pt x="13112" y="25462"/>
                </a:cubicBezTo>
                <a:cubicBezTo>
                  <a:pt x="13148" y="25535"/>
                  <a:pt x="13166" y="25607"/>
                  <a:pt x="13166" y="25680"/>
                </a:cubicBezTo>
                <a:lnTo>
                  <a:pt x="13166" y="26060"/>
                </a:lnTo>
                <a:lnTo>
                  <a:pt x="12750" y="26060"/>
                </a:lnTo>
                <a:lnTo>
                  <a:pt x="12750" y="25680"/>
                </a:lnTo>
                <a:cubicBezTo>
                  <a:pt x="12750" y="25517"/>
                  <a:pt x="12840" y="25372"/>
                  <a:pt x="12949" y="25372"/>
                </a:cubicBezTo>
                <a:close/>
                <a:moveTo>
                  <a:pt x="13691" y="25372"/>
                </a:moveTo>
                <a:cubicBezTo>
                  <a:pt x="13746" y="25372"/>
                  <a:pt x="13800" y="25408"/>
                  <a:pt x="13836" y="25462"/>
                </a:cubicBezTo>
                <a:cubicBezTo>
                  <a:pt x="13872" y="25535"/>
                  <a:pt x="13909" y="25607"/>
                  <a:pt x="13909" y="25680"/>
                </a:cubicBezTo>
                <a:lnTo>
                  <a:pt x="13909" y="26060"/>
                </a:lnTo>
                <a:lnTo>
                  <a:pt x="13474" y="26060"/>
                </a:lnTo>
                <a:lnTo>
                  <a:pt x="13474" y="25680"/>
                </a:lnTo>
                <a:cubicBezTo>
                  <a:pt x="13474" y="25517"/>
                  <a:pt x="13583" y="25372"/>
                  <a:pt x="13691" y="25372"/>
                </a:cubicBezTo>
                <a:close/>
                <a:moveTo>
                  <a:pt x="14380" y="25390"/>
                </a:moveTo>
                <a:cubicBezTo>
                  <a:pt x="14434" y="25390"/>
                  <a:pt x="14488" y="25426"/>
                  <a:pt x="14524" y="25481"/>
                </a:cubicBezTo>
                <a:cubicBezTo>
                  <a:pt x="14579" y="25535"/>
                  <a:pt x="14597" y="25607"/>
                  <a:pt x="14597" y="25680"/>
                </a:cubicBezTo>
                <a:lnTo>
                  <a:pt x="14597" y="26060"/>
                </a:lnTo>
                <a:lnTo>
                  <a:pt x="14162" y="26060"/>
                </a:lnTo>
                <a:lnTo>
                  <a:pt x="14162" y="25680"/>
                </a:lnTo>
                <a:cubicBezTo>
                  <a:pt x="14162" y="25517"/>
                  <a:pt x="14271" y="25390"/>
                  <a:pt x="14380" y="25390"/>
                </a:cubicBezTo>
                <a:close/>
                <a:moveTo>
                  <a:pt x="15122" y="25390"/>
                </a:moveTo>
                <a:cubicBezTo>
                  <a:pt x="15176" y="25390"/>
                  <a:pt x="15231" y="25426"/>
                  <a:pt x="15267" y="25481"/>
                </a:cubicBezTo>
                <a:cubicBezTo>
                  <a:pt x="15303" y="25535"/>
                  <a:pt x="15321" y="25607"/>
                  <a:pt x="15321" y="25680"/>
                </a:cubicBezTo>
                <a:lnTo>
                  <a:pt x="15321" y="26060"/>
                </a:lnTo>
                <a:lnTo>
                  <a:pt x="14905" y="26060"/>
                </a:lnTo>
                <a:lnTo>
                  <a:pt x="14905" y="25680"/>
                </a:lnTo>
                <a:cubicBezTo>
                  <a:pt x="14905" y="25517"/>
                  <a:pt x="14995" y="25390"/>
                  <a:pt x="15122" y="25390"/>
                </a:cubicBezTo>
                <a:close/>
                <a:moveTo>
                  <a:pt x="15774" y="25390"/>
                </a:moveTo>
                <a:cubicBezTo>
                  <a:pt x="15846" y="25390"/>
                  <a:pt x="15901" y="25426"/>
                  <a:pt x="15937" y="25481"/>
                </a:cubicBezTo>
                <a:cubicBezTo>
                  <a:pt x="15973" y="25535"/>
                  <a:pt x="15991" y="25607"/>
                  <a:pt x="15991" y="25680"/>
                </a:cubicBezTo>
                <a:lnTo>
                  <a:pt x="15991" y="26060"/>
                </a:lnTo>
                <a:lnTo>
                  <a:pt x="15575" y="26060"/>
                </a:lnTo>
                <a:lnTo>
                  <a:pt x="15575" y="25680"/>
                </a:lnTo>
                <a:cubicBezTo>
                  <a:pt x="15575" y="25517"/>
                  <a:pt x="15665" y="25390"/>
                  <a:pt x="15774" y="25390"/>
                </a:cubicBezTo>
                <a:close/>
                <a:moveTo>
                  <a:pt x="16535" y="25390"/>
                </a:moveTo>
                <a:cubicBezTo>
                  <a:pt x="16589" y="25390"/>
                  <a:pt x="16643" y="25426"/>
                  <a:pt x="16679" y="25481"/>
                </a:cubicBezTo>
                <a:cubicBezTo>
                  <a:pt x="16716" y="25535"/>
                  <a:pt x="16734" y="25607"/>
                  <a:pt x="16734" y="25680"/>
                </a:cubicBezTo>
                <a:lnTo>
                  <a:pt x="16734" y="26060"/>
                </a:lnTo>
                <a:lnTo>
                  <a:pt x="16317" y="26060"/>
                </a:lnTo>
                <a:lnTo>
                  <a:pt x="16317" y="25680"/>
                </a:lnTo>
                <a:cubicBezTo>
                  <a:pt x="16317" y="25517"/>
                  <a:pt x="16408" y="25390"/>
                  <a:pt x="16535" y="25390"/>
                </a:cubicBezTo>
                <a:close/>
                <a:moveTo>
                  <a:pt x="17186" y="25390"/>
                </a:moveTo>
                <a:cubicBezTo>
                  <a:pt x="17259" y="25390"/>
                  <a:pt x="17313" y="25426"/>
                  <a:pt x="17349" y="25481"/>
                </a:cubicBezTo>
                <a:cubicBezTo>
                  <a:pt x="17386" y="25535"/>
                  <a:pt x="17404" y="25607"/>
                  <a:pt x="17404" y="25680"/>
                </a:cubicBezTo>
                <a:lnTo>
                  <a:pt x="17404" y="26060"/>
                </a:lnTo>
                <a:lnTo>
                  <a:pt x="16987" y="26060"/>
                </a:lnTo>
                <a:lnTo>
                  <a:pt x="16987" y="25680"/>
                </a:lnTo>
                <a:cubicBezTo>
                  <a:pt x="16987" y="25517"/>
                  <a:pt x="17078" y="25390"/>
                  <a:pt x="17186" y="25390"/>
                </a:cubicBezTo>
                <a:close/>
                <a:moveTo>
                  <a:pt x="17929" y="25390"/>
                </a:moveTo>
                <a:cubicBezTo>
                  <a:pt x="17983" y="25390"/>
                  <a:pt x="18038" y="25426"/>
                  <a:pt x="18074" y="25481"/>
                </a:cubicBezTo>
                <a:cubicBezTo>
                  <a:pt x="18128" y="25535"/>
                  <a:pt x="18146" y="25607"/>
                  <a:pt x="18146" y="25680"/>
                </a:cubicBezTo>
                <a:lnTo>
                  <a:pt x="18146" y="26060"/>
                </a:lnTo>
                <a:lnTo>
                  <a:pt x="17712" y="26060"/>
                </a:lnTo>
                <a:lnTo>
                  <a:pt x="17712" y="25680"/>
                </a:lnTo>
                <a:cubicBezTo>
                  <a:pt x="17712" y="25517"/>
                  <a:pt x="17820" y="25390"/>
                  <a:pt x="17929" y="25390"/>
                </a:cubicBezTo>
                <a:close/>
                <a:moveTo>
                  <a:pt x="18635" y="25390"/>
                </a:moveTo>
                <a:cubicBezTo>
                  <a:pt x="18690" y="25390"/>
                  <a:pt x="18744" y="25426"/>
                  <a:pt x="18780" y="25481"/>
                </a:cubicBezTo>
                <a:cubicBezTo>
                  <a:pt x="18816" y="25535"/>
                  <a:pt x="18834" y="25607"/>
                  <a:pt x="18834" y="25680"/>
                </a:cubicBezTo>
                <a:lnTo>
                  <a:pt x="18834" y="26060"/>
                </a:lnTo>
                <a:lnTo>
                  <a:pt x="18418" y="26060"/>
                </a:lnTo>
                <a:lnTo>
                  <a:pt x="18418" y="25680"/>
                </a:lnTo>
                <a:cubicBezTo>
                  <a:pt x="18418" y="25517"/>
                  <a:pt x="18508" y="25390"/>
                  <a:pt x="18635" y="25390"/>
                </a:cubicBezTo>
                <a:close/>
                <a:moveTo>
                  <a:pt x="19360" y="25372"/>
                </a:moveTo>
                <a:cubicBezTo>
                  <a:pt x="19414" y="25390"/>
                  <a:pt x="19468" y="25408"/>
                  <a:pt x="19505" y="25462"/>
                </a:cubicBezTo>
                <a:cubicBezTo>
                  <a:pt x="19559" y="25535"/>
                  <a:pt x="19577" y="25607"/>
                  <a:pt x="19577" y="25680"/>
                </a:cubicBezTo>
                <a:lnTo>
                  <a:pt x="19577" y="26060"/>
                </a:lnTo>
                <a:lnTo>
                  <a:pt x="19142" y="26060"/>
                </a:lnTo>
                <a:lnTo>
                  <a:pt x="19142" y="25680"/>
                </a:lnTo>
                <a:cubicBezTo>
                  <a:pt x="19142" y="25517"/>
                  <a:pt x="19251" y="25372"/>
                  <a:pt x="19360" y="25372"/>
                </a:cubicBezTo>
                <a:close/>
                <a:moveTo>
                  <a:pt x="20030" y="25372"/>
                </a:moveTo>
                <a:cubicBezTo>
                  <a:pt x="20084" y="25390"/>
                  <a:pt x="20138" y="25408"/>
                  <a:pt x="20175" y="25462"/>
                </a:cubicBezTo>
                <a:cubicBezTo>
                  <a:pt x="20211" y="25535"/>
                  <a:pt x="20229" y="25607"/>
                  <a:pt x="20229" y="25680"/>
                </a:cubicBezTo>
                <a:lnTo>
                  <a:pt x="20229" y="26060"/>
                </a:lnTo>
                <a:lnTo>
                  <a:pt x="19812" y="26060"/>
                </a:lnTo>
                <a:lnTo>
                  <a:pt x="19812" y="25680"/>
                </a:lnTo>
                <a:cubicBezTo>
                  <a:pt x="19812" y="25517"/>
                  <a:pt x="19903" y="25372"/>
                  <a:pt x="20030" y="25372"/>
                </a:cubicBezTo>
                <a:close/>
                <a:moveTo>
                  <a:pt x="20754" y="25372"/>
                </a:moveTo>
                <a:cubicBezTo>
                  <a:pt x="20827" y="25390"/>
                  <a:pt x="20881" y="25408"/>
                  <a:pt x="20917" y="25462"/>
                </a:cubicBezTo>
                <a:cubicBezTo>
                  <a:pt x="20953" y="25535"/>
                  <a:pt x="20971" y="25607"/>
                  <a:pt x="20971" y="25680"/>
                </a:cubicBezTo>
                <a:lnTo>
                  <a:pt x="20971" y="26060"/>
                </a:lnTo>
                <a:lnTo>
                  <a:pt x="20555" y="26060"/>
                </a:lnTo>
                <a:lnTo>
                  <a:pt x="20555" y="25680"/>
                </a:lnTo>
                <a:cubicBezTo>
                  <a:pt x="20555" y="25517"/>
                  <a:pt x="20645" y="25372"/>
                  <a:pt x="20754" y="25372"/>
                </a:cubicBezTo>
                <a:close/>
                <a:moveTo>
                  <a:pt x="26803" y="28432"/>
                </a:moveTo>
                <a:cubicBezTo>
                  <a:pt x="26857" y="28432"/>
                  <a:pt x="26911" y="28469"/>
                  <a:pt x="26948" y="28505"/>
                </a:cubicBezTo>
                <a:cubicBezTo>
                  <a:pt x="26984" y="28577"/>
                  <a:pt x="27020" y="28650"/>
                  <a:pt x="27020" y="28722"/>
                </a:cubicBezTo>
                <a:lnTo>
                  <a:pt x="27020" y="29102"/>
                </a:lnTo>
                <a:lnTo>
                  <a:pt x="26585" y="29102"/>
                </a:lnTo>
                <a:lnTo>
                  <a:pt x="26585" y="28722"/>
                </a:lnTo>
                <a:cubicBezTo>
                  <a:pt x="26585" y="28559"/>
                  <a:pt x="26676" y="28432"/>
                  <a:pt x="26803" y="28432"/>
                </a:cubicBezTo>
                <a:close/>
                <a:moveTo>
                  <a:pt x="27527" y="28432"/>
                </a:moveTo>
                <a:cubicBezTo>
                  <a:pt x="27599" y="28432"/>
                  <a:pt x="27654" y="28469"/>
                  <a:pt x="27690" y="28505"/>
                </a:cubicBezTo>
                <a:cubicBezTo>
                  <a:pt x="27726" y="28577"/>
                  <a:pt x="27744" y="28650"/>
                  <a:pt x="27744" y="28722"/>
                </a:cubicBezTo>
                <a:lnTo>
                  <a:pt x="27744" y="29102"/>
                </a:lnTo>
                <a:lnTo>
                  <a:pt x="27328" y="29102"/>
                </a:lnTo>
                <a:lnTo>
                  <a:pt x="27328" y="28722"/>
                </a:lnTo>
                <a:cubicBezTo>
                  <a:pt x="27328" y="28559"/>
                  <a:pt x="27418" y="28432"/>
                  <a:pt x="27527" y="28432"/>
                </a:cubicBezTo>
                <a:close/>
                <a:moveTo>
                  <a:pt x="28233" y="28432"/>
                </a:moveTo>
                <a:cubicBezTo>
                  <a:pt x="28288" y="28432"/>
                  <a:pt x="28342" y="28469"/>
                  <a:pt x="28378" y="28505"/>
                </a:cubicBezTo>
                <a:cubicBezTo>
                  <a:pt x="28433" y="28577"/>
                  <a:pt x="28451" y="28650"/>
                  <a:pt x="28451" y="28722"/>
                </a:cubicBezTo>
                <a:lnTo>
                  <a:pt x="28451" y="29102"/>
                </a:lnTo>
                <a:lnTo>
                  <a:pt x="28016" y="29102"/>
                </a:lnTo>
                <a:lnTo>
                  <a:pt x="28016" y="28722"/>
                </a:lnTo>
                <a:cubicBezTo>
                  <a:pt x="28016" y="28559"/>
                  <a:pt x="28107" y="28432"/>
                  <a:pt x="28233" y="28432"/>
                </a:cubicBezTo>
                <a:close/>
                <a:moveTo>
                  <a:pt x="28976" y="28432"/>
                </a:moveTo>
                <a:cubicBezTo>
                  <a:pt x="29030" y="28432"/>
                  <a:pt x="29103" y="28469"/>
                  <a:pt x="29121" y="28505"/>
                </a:cubicBezTo>
                <a:cubicBezTo>
                  <a:pt x="29175" y="28577"/>
                  <a:pt x="29193" y="28650"/>
                  <a:pt x="29193" y="28722"/>
                </a:cubicBezTo>
                <a:lnTo>
                  <a:pt x="29175" y="29102"/>
                </a:lnTo>
                <a:lnTo>
                  <a:pt x="28777" y="29102"/>
                </a:lnTo>
                <a:lnTo>
                  <a:pt x="28777" y="28722"/>
                </a:lnTo>
                <a:cubicBezTo>
                  <a:pt x="28777" y="28559"/>
                  <a:pt x="28867" y="28432"/>
                  <a:pt x="28976" y="28432"/>
                </a:cubicBezTo>
                <a:close/>
                <a:moveTo>
                  <a:pt x="29628" y="28432"/>
                </a:moveTo>
                <a:cubicBezTo>
                  <a:pt x="29700" y="28432"/>
                  <a:pt x="29754" y="28469"/>
                  <a:pt x="29791" y="28505"/>
                </a:cubicBezTo>
                <a:cubicBezTo>
                  <a:pt x="29827" y="28577"/>
                  <a:pt x="29845" y="28650"/>
                  <a:pt x="29845" y="28722"/>
                </a:cubicBezTo>
                <a:lnTo>
                  <a:pt x="29845" y="29102"/>
                </a:lnTo>
                <a:lnTo>
                  <a:pt x="29410" y="29102"/>
                </a:lnTo>
                <a:lnTo>
                  <a:pt x="29410" y="28722"/>
                </a:lnTo>
                <a:cubicBezTo>
                  <a:pt x="29410" y="28559"/>
                  <a:pt x="29519" y="28432"/>
                  <a:pt x="29628" y="28432"/>
                </a:cubicBezTo>
                <a:close/>
                <a:moveTo>
                  <a:pt x="30370" y="28432"/>
                </a:moveTo>
                <a:cubicBezTo>
                  <a:pt x="30425" y="28432"/>
                  <a:pt x="30479" y="28469"/>
                  <a:pt x="30515" y="28505"/>
                </a:cubicBezTo>
                <a:cubicBezTo>
                  <a:pt x="30551" y="28577"/>
                  <a:pt x="30588" y="28650"/>
                  <a:pt x="30588" y="28722"/>
                </a:cubicBezTo>
                <a:lnTo>
                  <a:pt x="30588" y="29102"/>
                </a:lnTo>
                <a:lnTo>
                  <a:pt x="30153" y="29102"/>
                </a:lnTo>
                <a:lnTo>
                  <a:pt x="30153" y="28722"/>
                </a:lnTo>
                <a:cubicBezTo>
                  <a:pt x="30153" y="28559"/>
                  <a:pt x="30243" y="28432"/>
                  <a:pt x="30370" y="28432"/>
                </a:cubicBezTo>
                <a:close/>
                <a:moveTo>
                  <a:pt x="31040" y="28432"/>
                </a:moveTo>
                <a:cubicBezTo>
                  <a:pt x="31095" y="28432"/>
                  <a:pt x="31149" y="28469"/>
                  <a:pt x="31185" y="28505"/>
                </a:cubicBezTo>
                <a:cubicBezTo>
                  <a:pt x="31239" y="28577"/>
                  <a:pt x="31258" y="28650"/>
                  <a:pt x="31258" y="28722"/>
                </a:cubicBezTo>
                <a:lnTo>
                  <a:pt x="31258" y="29102"/>
                </a:lnTo>
                <a:lnTo>
                  <a:pt x="30823" y="29102"/>
                </a:lnTo>
                <a:lnTo>
                  <a:pt x="30823" y="28722"/>
                </a:lnTo>
                <a:cubicBezTo>
                  <a:pt x="30823" y="28559"/>
                  <a:pt x="30914" y="28432"/>
                  <a:pt x="31040" y="28432"/>
                </a:cubicBezTo>
                <a:close/>
                <a:moveTo>
                  <a:pt x="31783" y="28432"/>
                </a:moveTo>
                <a:cubicBezTo>
                  <a:pt x="31837" y="28432"/>
                  <a:pt x="31891" y="28469"/>
                  <a:pt x="31928" y="28505"/>
                </a:cubicBezTo>
                <a:cubicBezTo>
                  <a:pt x="31982" y="28577"/>
                  <a:pt x="32000" y="28650"/>
                  <a:pt x="32000" y="28722"/>
                </a:cubicBezTo>
                <a:lnTo>
                  <a:pt x="32000" y="29102"/>
                </a:lnTo>
                <a:lnTo>
                  <a:pt x="31565" y="29102"/>
                </a:lnTo>
                <a:lnTo>
                  <a:pt x="31565" y="28722"/>
                </a:lnTo>
                <a:cubicBezTo>
                  <a:pt x="31565" y="28559"/>
                  <a:pt x="31656" y="28432"/>
                  <a:pt x="31783" y="28432"/>
                </a:cubicBezTo>
                <a:close/>
                <a:moveTo>
                  <a:pt x="32471" y="28432"/>
                </a:moveTo>
                <a:cubicBezTo>
                  <a:pt x="32543" y="28432"/>
                  <a:pt x="32598" y="28469"/>
                  <a:pt x="32634" y="28505"/>
                </a:cubicBezTo>
                <a:cubicBezTo>
                  <a:pt x="32670" y="28577"/>
                  <a:pt x="32688" y="28650"/>
                  <a:pt x="32688" y="28722"/>
                </a:cubicBezTo>
                <a:lnTo>
                  <a:pt x="32688" y="29102"/>
                </a:lnTo>
                <a:lnTo>
                  <a:pt x="32272" y="29102"/>
                </a:lnTo>
                <a:lnTo>
                  <a:pt x="32272" y="28722"/>
                </a:lnTo>
                <a:cubicBezTo>
                  <a:pt x="32272" y="28559"/>
                  <a:pt x="32362" y="28432"/>
                  <a:pt x="32471" y="28432"/>
                </a:cubicBezTo>
                <a:close/>
                <a:moveTo>
                  <a:pt x="33213" y="28432"/>
                </a:moveTo>
                <a:cubicBezTo>
                  <a:pt x="33268" y="28432"/>
                  <a:pt x="33322" y="28469"/>
                  <a:pt x="33358" y="28505"/>
                </a:cubicBezTo>
                <a:cubicBezTo>
                  <a:pt x="33413" y="28577"/>
                  <a:pt x="33431" y="28650"/>
                  <a:pt x="33431" y="28722"/>
                </a:cubicBezTo>
                <a:lnTo>
                  <a:pt x="33431" y="29102"/>
                </a:lnTo>
                <a:lnTo>
                  <a:pt x="32996" y="29102"/>
                </a:lnTo>
                <a:lnTo>
                  <a:pt x="32996" y="28722"/>
                </a:lnTo>
                <a:cubicBezTo>
                  <a:pt x="32996" y="28559"/>
                  <a:pt x="33105" y="28432"/>
                  <a:pt x="33213" y="28432"/>
                </a:cubicBezTo>
                <a:close/>
                <a:moveTo>
                  <a:pt x="33883" y="28432"/>
                </a:moveTo>
                <a:cubicBezTo>
                  <a:pt x="33938" y="28432"/>
                  <a:pt x="33992" y="28469"/>
                  <a:pt x="34028" y="28505"/>
                </a:cubicBezTo>
                <a:cubicBezTo>
                  <a:pt x="34065" y="28577"/>
                  <a:pt x="34101" y="28650"/>
                  <a:pt x="34083" y="28722"/>
                </a:cubicBezTo>
                <a:lnTo>
                  <a:pt x="34083" y="29102"/>
                </a:lnTo>
                <a:lnTo>
                  <a:pt x="33666" y="29102"/>
                </a:lnTo>
                <a:lnTo>
                  <a:pt x="33666" y="28722"/>
                </a:lnTo>
                <a:cubicBezTo>
                  <a:pt x="33666" y="28559"/>
                  <a:pt x="33757" y="28432"/>
                  <a:pt x="33883" y="28432"/>
                </a:cubicBezTo>
                <a:close/>
                <a:moveTo>
                  <a:pt x="34608" y="28432"/>
                </a:moveTo>
                <a:cubicBezTo>
                  <a:pt x="34680" y="28432"/>
                  <a:pt x="34735" y="28469"/>
                  <a:pt x="34771" y="28505"/>
                </a:cubicBezTo>
                <a:cubicBezTo>
                  <a:pt x="34807" y="28577"/>
                  <a:pt x="34825" y="28650"/>
                  <a:pt x="34825" y="28722"/>
                </a:cubicBezTo>
                <a:lnTo>
                  <a:pt x="34825" y="29102"/>
                </a:lnTo>
                <a:lnTo>
                  <a:pt x="34409" y="29102"/>
                </a:lnTo>
                <a:lnTo>
                  <a:pt x="34409" y="28722"/>
                </a:lnTo>
                <a:cubicBezTo>
                  <a:pt x="34409" y="28559"/>
                  <a:pt x="34499" y="28432"/>
                  <a:pt x="34608" y="28432"/>
                </a:cubicBezTo>
                <a:close/>
                <a:moveTo>
                  <a:pt x="13981" y="28378"/>
                </a:moveTo>
                <a:lnTo>
                  <a:pt x="13981" y="32145"/>
                </a:lnTo>
                <a:lnTo>
                  <a:pt x="12478" y="32145"/>
                </a:lnTo>
                <a:lnTo>
                  <a:pt x="12478" y="28378"/>
                </a:lnTo>
                <a:close/>
                <a:moveTo>
                  <a:pt x="19486" y="28378"/>
                </a:moveTo>
                <a:lnTo>
                  <a:pt x="19486" y="32145"/>
                </a:lnTo>
                <a:lnTo>
                  <a:pt x="18961" y="32145"/>
                </a:lnTo>
                <a:lnTo>
                  <a:pt x="18961" y="28378"/>
                </a:lnTo>
                <a:close/>
                <a:moveTo>
                  <a:pt x="6303" y="32996"/>
                </a:moveTo>
                <a:cubicBezTo>
                  <a:pt x="6429" y="32996"/>
                  <a:pt x="6538" y="33050"/>
                  <a:pt x="6629" y="33159"/>
                </a:cubicBezTo>
                <a:cubicBezTo>
                  <a:pt x="6719" y="33268"/>
                  <a:pt x="6774" y="33413"/>
                  <a:pt x="6774" y="33557"/>
                </a:cubicBezTo>
                <a:lnTo>
                  <a:pt x="6774" y="34300"/>
                </a:lnTo>
                <a:lnTo>
                  <a:pt x="5832" y="34300"/>
                </a:lnTo>
                <a:lnTo>
                  <a:pt x="5832" y="33557"/>
                </a:lnTo>
                <a:cubicBezTo>
                  <a:pt x="5796" y="33286"/>
                  <a:pt x="6013" y="33032"/>
                  <a:pt x="6303" y="32996"/>
                </a:cubicBezTo>
                <a:close/>
                <a:moveTo>
                  <a:pt x="7914" y="32996"/>
                </a:moveTo>
                <a:cubicBezTo>
                  <a:pt x="8041" y="32996"/>
                  <a:pt x="8168" y="33050"/>
                  <a:pt x="8259" y="33159"/>
                </a:cubicBezTo>
                <a:cubicBezTo>
                  <a:pt x="8349" y="33268"/>
                  <a:pt x="8385" y="33413"/>
                  <a:pt x="8385" y="33557"/>
                </a:cubicBezTo>
                <a:lnTo>
                  <a:pt x="8385" y="34300"/>
                </a:lnTo>
                <a:lnTo>
                  <a:pt x="7444" y="34300"/>
                </a:lnTo>
                <a:lnTo>
                  <a:pt x="7444" y="33557"/>
                </a:lnTo>
                <a:cubicBezTo>
                  <a:pt x="7425" y="33286"/>
                  <a:pt x="7625" y="33032"/>
                  <a:pt x="7914" y="32996"/>
                </a:cubicBezTo>
                <a:close/>
                <a:moveTo>
                  <a:pt x="9454" y="32996"/>
                </a:moveTo>
                <a:cubicBezTo>
                  <a:pt x="9599" y="32996"/>
                  <a:pt x="9707" y="33050"/>
                  <a:pt x="9798" y="33159"/>
                </a:cubicBezTo>
                <a:cubicBezTo>
                  <a:pt x="9888" y="33268"/>
                  <a:pt x="9925" y="33413"/>
                  <a:pt x="9925" y="33557"/>
                </a:cubicBezTo>
                <a:lnTo>
                  <a:pt x="9925" y="34300"/>
                </a:lnTo>
                <a:lnTo>
                  <a:pt x="9001" y="34300"/>
                </a:lnTo>
                <a:lnTo>
                  <a:pt x="9001" y="33557"/>
                </a:lnTo>
                <a:cubicBezTo>
                  <a:pt x="8965" y="33286"/>
                  <a:pt x="9182" y="33014"/>
                  <a:pt x="9454" y="32996"/>
                </a:cubicBezTo>
                <a:close/>
                <a:moveTo>
                  <a:pt x="40711" y="33938"/>
                </a:moveTo>
                <a:cubicBezTo>
                  <a:pt x="40838" y="33956"/>
                  <a:pt x="40964" y="34010"/>
                  <a:pt x="41055" y="34119"/>
                </a:cubicBezTo>
                <a:cubicBezTo>
                  <a:pt x="41145" y="34227"/>
                  <a:pt x="41182" y="34372"/>
                  <a:pt x="41182" y="34517"/>
                </a:cubicBezTo>
                <a:lnTo>
                  <a:pt x="41182" y="35242"/>
                </a:lnTo>
                <a:lnTo>
                  <a:pt x="40258" y="35242"/>
                </a:lnTo>
                <a:lnTo>
                  <a:pt x="40258" y="34517"/>
                </a:lnTo>
                <a:cubicBezTo>
                  <a:pt x="40222" y="34227"/>
                  <a:pt x="40421" y="33974"/>
                  <a:pt x="40711" y="33938"/>
                </a:cubicBezTo>
                <a:close/>
                <a:moveTo>
                  <a:pt x="42341" y="33938"/>
                </a:moveTo>
                <a:cubicBezTo>
                  <a:pt x="42467" y="33956"/>
                  <a:pt x="42594" y="34010"/>
                  <a:pt x="42667" y="34119"/>
                </a:cubicBezTo>
                <a:cubicBezTo>
                  <a:pt x="42757" y="34227"/>
                  <a:pt x="42811" y="34372"/>
                  <a:pt x="42811" y="34517"/>
                </a:cubicBezTo>
                <a:lnTo>
                  <a:pt x="42811" y="35242"/>
                </a:lnTo>
                <a:lnTo>
                  <a:pt x="41870" y="35242"/>
                </a:lnTo>
                <a:lnTo>
                  <a:pt x="41870" y="34517"/>
                </a:lnTo>
                <a:cubicBezTo>
                  <a:pt x="41852" y="34227"/>
                  <a:pt x="42051" y="33974"/>
                  <a:pt x="42341" y="33938"/>
                </a:cubicBezTo>
                <a:close/>
                <a:moveTo>
                  <a:pt x="24376" y="1"/>
                </a:moveTo>
                <a:lnTo>
                  <a:pt x="24304" y="1467"/>
                </a:lnTo>
                <a:lnTo>
                  <a:pt x="23362" y="4528"/>
                </a:lnTo>
                <a:lnTo>
                  <a:pt x="22800" y="5144"/>
                </a:lnTo>
                <a:lnTo>
                  <a:pt x="22891" y="5144"/>
                </a:lnTo>
                <a:lnTo>
                  <a:pt x="22891" y="24267"/>
                </a:lnTo>
                <a:lnTo>
                  <a:pt x="22511" y="24267"/>
                </a:lnTo>
                <a:lnTo>
                  <a:pt x="22511" y="20138"/>
                </a:lnTo>
                <a:lnTo>
                  <a:pt x="22710" y="20138"/>
                </a:lnTo>
                <a:lnTo>
                  <a:pt x="22511" y="19939"/>
                </a:lnTo>
                <a:lnTo>
                  <a:pt x="21768" y="17277"/>
                </a:lnTo>
                <a:lnTo>
                  <a:pt x="21171" y="19450"/>
                </a:lnTo>
                <a:lnTo>
                  <a:pt x="21171" y="17368"/>
                </a:lnTo>
                <a:lnTo>
                  <a:pt x="21315" y="17368"/>
                </a:lnTo>
                <a:lnTo>
                  <a:pt x="21171" y="17042"/>
                </a:lnTo>
                <a:lnTo>
                  <a:pt x="20645" y="12731"/>
                </a:lnTo>
                <a:lnTo>
                  <a:pt x="20102" y="17042"/>
                </a:lnTo>
                <a:lnTo>
                  <a:pt x="19939" y="17368"/>
                </a:lnTo>
                <a:lnTo>
                  <a:pt x="20102" y="17368"/>
                </a:lnTo>
                <a:lnTo>
                  <a:pt x="20102" y="24267"/>
                </a:lnTo>
                <a:lnTo>
                  <a:pt x="18961" y="24267"/>
                </a:lnTo>
                <a:lnTo>
                  <a:pt x="18943" y="18635"/>
                </a:lnTo>
                <a:lnTo>
                  <a:pt x="18997" y="18563"/>
                </a:lnTo>
                <a:lnTo>
                  <a:pt x="18997" y="18237"/>
                </a:lnTo>
                <a:lnTo>
                  <a:pt x="18834" y="18001"/>
                </a:lnTo>
                <a:lnTo>
                  <a:pt x="18653" y="16064"/>
                </a:lnTo>
                <a:lnTo>
                  <a:pt x="18563" y="17404"/>
                </a:lnTo>
                <a:lnTo>
                  <a:pt x="18527" y="17404"/>
                </a:lnTo>
                <a:lnTo>
                  <a:pt x="18382" y="16390"/>
                </a:lnTo>
                <a:lnTo>
                  <a:pt x="18255" y="17422"/>
                </a:lnTo>
                <a:lnTo>
                  <a:pt x="18255" y="18581"/>
                </a:lnTo>
                <a:lnTo>
                  <a:pt x="18201" y="18581"/>
                </a:lnTo>
                <a:lnTo>
                  <a:pt x="18146" y="18345"/>
                </a:lnTo>
                <a:lnTo>
                  <a:pt x="18110" y="17929"/>
                </a:lnTo>
                <a:lnTo>
                  <a:pt x="18001" y="17929"/>
                </a:lnTo>
                <a:lnTo>
                  <a:pt x="18001" y="17512"/>
                </a:lnTo>
                <a:lnTo>
                  <a:pt x="17857" y="17440"/>
                </a:lnTo>
                <a:lnTo>
                  <a:pt x="17838" y="15375"/>
                </a:lnTo>
                <a:lnTo>
                  <a:pt x="17838" y="14615"/>
                </a:lnTo>
                <a:lnTo>
                  <a:pt x="17603" y="14198"/>
                </a:lnTo>
                <a:lnTo>
                  <a:pt x="16951" y="9671"/>
                </a:lnTo>
                <a:lnTo>
                  <a:pt x="16335" y="14198"/>
                </a:lnTo>
                <a:lnTo>
                  <a:pt x="16118" y="14597"/>
                </a:lnTo>
                <a:lnTo>
                  <a:pt x="16118" y="17186"/>
                </a:lnTo>
                <a:lnTo>
                  <a:pt x="15738" y="17186"/>
                </a:lnTo>
                <a:lnTo>
                  <a:pt x="15738" y="16444"/>
                </a:lnTo>
                <a:lnTo>
                  <a:pt x="15647" y="14053"/>
                </a:lnTo>
                <a:lnTo>
                  <a:pt x="15520" y="16480"/>
                </a:lnTo>
                <a:lnTo>
                  <a:pt x="15357" y="16480"/>
                </a:lnTo>
                <a:lnTo>
                  <a:pt x="15321" y="16136"/>
                </a:lnTo>
                <a:lnTo>
                  <a:pt x="15267" y="17476"/>
                </a:lnTo>
                <a:lnTo>
                  <a:pt x="15086" y="17476"/>
                </a:lnTo>
                <a:lnTo>
                  <a:pt x="14959" y="17349"/>
                </a:lnTo>
                <a:lnTo>
                  <a:pt x="14651" y="17349"/>
                </a:lnTo>
                <a:lnTo>
                  <a:pt x="14651" y="17947"/>
                </a:lnTo>
                <a:lnTo>
                  <a:pt x="14561" y="17947"/>
                </a:lnTo>
                <a:lnTo>
                  <a:pt x="14452" y="18237"/>
                </a:lnTo>
                <a:lnTo>
                  <a:pt x="14398" y="18056"/>
                </a:lnTo>
                <a:lnTo>
                  <a:pt x="14361" y="17205"/>
                </a:lnTo>
                <a:lnTo>
                  <a:pt x="14289" y="18056"/>
                </a:lnTo>
                <a:lnTo>
                  <a:pt x="14162" y="18508"/>
                </a:lnTo>
                <a:lnTo>
                  <a:pt x="14162" y="24213"/>
                </a:lnTo>
                <a:lnTo>
                  <a:pt x="13166" y="24213"/>
                </a:lnTo>
                <a:lnTo>
                  <a:pt x="13166" y="23977"/>
                </a:lnTo>
                <a:lnTo>
                  <a:pt x="12786" y="23977"/>
                </a:lnTo>
                <a:lnTo>
                  <a:pt x="12786" y="24358"/>
                </a:lnTo>
                <a:lnTo>
                  <a:pt x="12641" y="24358"/>
                </a:lnTo>
                <a:lnTo>
                  <a:pt x="12641" y="23742"/>
                </a:lnTo>
                <a:lnTo>
                  <a:pt x="12188" y="23199"/>
                </a:lnTo>
                <a:lnTo>
                  <a:pt x="11120" y="19849"/>
                </a:lnTo>
                <a:lnTo>
                  <a:pt x="11029" y="18635"/>
                </a:lnTo>
                <a:lnTo>
                  <a:pt x="10975" y="19867"/>
                </a:lnTo>
                <a:lnTo>
                  <a:pt x="9943" y="23217"/>
                </a:lnTo>
                <a:lnTo>
                  <a:pt x="9490" y="23742"/>
                </a:lnTo>
                <a:lnTo>
                  <a:pt x="9490" y="24322"/>
                </a:lnTo>
                <a:lnTo>
                  <a:pt x="9599" y="24503"/>
                </a:lnTo>
                <a:lnTo>
                  <a:pt x="9599" y="32344"/>
                </a:lnTo>
                <a:lnTo>
                  <a:pt x="5959" y="32380"/>
                </a:lnTo>
                <a:lnTo>
                  <a:pt x="5940" y="31113"/>
                </a:lnTo>
                <a:lnTo>
                  <a:pt x="6031" y="31113"/>
                </a:lnTo>
                <a:lnTo>
                  <a:pt x="5452" y="30280"/>
                </a:lnTo>
                <a:lnTo>
                  <a:pt x="4944" y="31149"/>
                </a:lnTo>
                <a:lnTo>
                  <a:pt x="5053" y="31149"/>
                </a:lnTo>
                <a:lnTo>
                  <a:pt x="5071" y="33032"/>
                </a:lnTo>
                <a:lnTo>
                  <a:pt x="4999" y="33105"/>
                </a:lnTo>
                <a:lnTo>
                  <a:pt x="4999" y="33286"/>
                </a:lnTo>
                <a:lnTo>
                  <a:pt x="5144" y="33394"/>
                </a:lnTo>
                <a:cubicBezTo>
                  <a:pt x="5144" y="33394"/>
                  <a:pt x="5071" y="33865"/>
                  <a:pt x="5017" y="34227"/>
                </a:cubicBezTo>
                <a:cubicBezTo>
                  <a:pt x="4981" y="34354"/>
                  <a:pt x="4963" y="34481"/>
                  <a:pt x="4963" y="34553"/>
                </a:cubicBezTo>
                <a:cubicBezTo>
                  <a:pt x="4957" y="34530"/>
                  <a:pt x="4951" y="34518"/>
                  <a:pt x="4946" y="34518"/>
                </a:cubicBezTo>
                <a:cubicBezTo>
                  <a:pt x="4935" y="34518"/>
                  <a:pt x="4926" y="34575"/>
                  <a:pt x="4926" y="34698"/>
                </a:cubicBezTo>
                <a:cubicBezTo>
                  <a:pt x="4909" y="34636"/>
                  <a:pt x="4891" y="34615"/>
                  <a:pt x="4872" y="34615"/>
                </a:cubicBezTo>
                <a:cubicBezTo>
                  <a:pt x="4829" y="34615"/>
                  <a:pt x="4783" y="34722"/>
                  <a:pt x="4745" y="34735"/>
                </a:cubicBezTo>
                <a:cubicBezTo>
                  <a:pt x="4736" y="34713"/>
                  <a:pt x="4727" y="34704"/>
                  <a:pt x="4718" y="34704"/>
                </a:cubicBezTo>
                <a:cubicBezTo>
                  <a:pt x="4684" y="34704"/>
                  <a:pt x="4650" y="34817"/>
                  <a:pt x="4616" y="34817"/>
                </a:cubicBezTo>
                <a:cubicBezTo>
                  <a:pt x="4605" y="34817"/>
                  <a:pt x="4594" y="34805"/>
                  <a:pt x="4582" y="34771"/>
                </a:cubicBezTo>
                <a:cubicBezTo>
                  <a:pt x="4568" y="34732"/>
                  <a:pt x="4557" y="34718"/>
                  <a:pt x="4548" y="34718"/>
                </a:cubicBezTo>
                <a:cubicBezTo>
                  <a:pt x="4527" y="34718"/>
                  <a:pt x="4519" y="34808"/>
                  <a:pt x="4496" y="34808"/>
                </a:cubicBezTo>
                <a:cubicBezTo>
                  <a:pt x="4495" y="34808"/>
                  <a:pt x="4493" y="34808"/>
                  <a:pt x="4492" y="34807"/>
                </a:cubicBezTo>
                <a:cubicBezTo>
                  <a:pt x="4492" y="34937"/>
                  <a:pt x="4488" y="34988"/>
                  <a:pt x="4481" y="34988"/>
                </a:cubicBezTo>
                <a:cubicBezTo>
                  <a:pt x="4474" y="34988"/>
                  <a:pt x="4465" y="34928"/>
                  <a:pt x="4456" y="34843"/>
                </a:cubicBezTo>
                <a:cubicBezTo>
                  <a:pt x="4456" y="34809"/>
                  <a:pt x="4452" y="34795"/>
                  <a:pt x="4446" y="34795"/>
                </a:cubicBezTo>
                <a:cubicBezTo>
                  <a:pt x="4439" y="34795"/>
                  <a:pt x="4429" y="34814"/>
                  <a:pt x="4419" y="34843"/>
                </a:cubicBezTo>
                <a:cubicBezTo>
                  <a:pt x="4419" y="34870"/>
                  <a:pt x="4410" y="34870"/>
                  <a:pt x="4397" y="34870"/>
                </a:cubicBezTo>
                <a:cubicBezTo>
                  <a:pt x="4383" y="34870"/>
                  <a:pt x="4365" y="34870"/>
                  <a:pt x="4347" y="34897"/>
                </a:cubicBezTo>
                <a:cubicBezTo>
                  <a:pt x="4333" y="34938"/>
                  <a:pt x="4330" y="35089"/>
                  <a:pt x="4322" y="35089"/>
                </a:cubicBezTo>
                <a:cubicBezTo>
                  <a:pt x="4319" y="35089"/>
                  <a:pt x="4315" y="35071"/>
                  <a:pt x="4311" y="35024"/>
                </a:cubicBezTo>
                <a:cubicBezTo>
                  <a:pt x="4298" y="34987"/>
                  <a:pt x="4286" y="34915"/>
                  <a:pt x="4279" y="34915"/>
                </a:cubicBezTo>
                <a:cubicBezTo>
                  <a:pt x="4276" y="34915"/>
                  <a:pt x="4274" y="34930"/>
                  <a:pt x="4274" y="34970"/>
                </a:cubicBezTo>
                <a:cubicBezTo>
                  <a:pt x="4271" y="34965"/>
                  <a:pt x="4267" y="34962"/>
                  <a:pt x="4264" y="34962"/>
                </a:cubicBezTo>
                <a:cubicBezTo>
                  <a:pt x="4238" y="34962"/>
                  <a:pt x="4211" y="35088"/>
                  <a:pt x="4185" y="35088"/>
                </a:cubicBezTo>
                <a:cubicBezTo>
                  <a:pt x="4179" y="35088"/>
                  <a:pt x="4172" y="35080"/>
                  <a:pt x="4166" y="35060"/>
                </a:cubicBezTo>
                <a:cubicBezTo>
                  <a:pt x="4152" y="35020"/>
                  <a:pt x="4139" y="34969"/>
                  <a:pt x="4117" y="34969"/>
                </a:cubicBezTo>
                <a:cubicBezTo>
                  <a:pt x="4110" y="34969"/>
                  <a:pt x="4102" y="34974"/>
                  <a:pt x="4093" y="34988"/>
                </a:cubicBezTo>
                <a:cubicBezTo>
                  <a:pt x="4093" y="35042"/>
                  <a:pt x="4057" y="35115"/>
                  <a:pt x="4021" y="35169"/>
                </a:cubicBezTo>
                <a:cubicBezTo>
                  <a:pt x="4014" y="35155"/>
                  <a:pt x="4007" y="35149"/>
                  <a:pt x="4000" y="35149"/>
                </a:cubicBezTo>
                <a:cubicBezTo>
                  <a:pt x="3989" y="35149"/>
                  <a:pt x="3978" y="35165"/>
                  <a:pt x="3967" y="35187"/>
                </a:cubicBezTo>
                <a:cubicBezTo>
                  <a:pt x="3930" y="35242"/>
                  <a:pt x="3912" y="35169"/>
                  <a:pt x="3912" y="35278"/>
                </a:cubicBezTo>
                <a:cubicBezTo>
                  <a:pt x="3908" y="35254"/>
                  <a:pt x="3903" y="35247"/>
                  <a:pt x="3898" y="35247"/>
                </a:cubicBezTo>
                <a:cubicBezTo>
                  <a:pt x="3889" y="35247"/>
                  <a:pt x="3881" y="35273"/>
                  <a:pt x="3872" y="35273"/>
                </a:cubicBezTo>
                <a:cubicBezTo>
                  <a:pt x="3867" y="35273"/>
                  <a:pt x="3863" y="35265"/>
                  <a:pt x="3858" y="35242"/>
                </a:cubicBezTo>
                <a:cubicBezTo>
                  <a:pt x="3849" y="35314"/>
                  <a:pt x="3844" y="35319"/>
                  <a:pt x="3840" y="35319"/>
                </a:cubicBezTo>
                <a:cubicBezTo>
                  <a:pt x="3839" y="35319"/>
                  <a:pt x="3838" y="35318"/>
                  <a:pt x="3838" y="35318"/>
                </a:cubicBezTo>
                <a:cubicBezTo>
                  <a:pt x="3834" y="35318"/>
                  <a:pt x="3829" y="35322"/>
                  <a:pt x="3822" y="35368"/>
                </a:cubicBezTo>
                <a:cubicBezTo>
                  <a:pt x="3814" y="35476"/>
                  <a:pt x="3806" y="35502"/>
                  <a:pt x="3799" y="35502"/>
                </a:cubicBezTo>
                <a:cubicBezTo>
                  <a:pt x="3791" y="35502"/>
                  <a:pt x="3784" y="35478"/>
                  <a:pt x="3777" y="35478"/>
                </a:cubicBezTo>
                <a:cubicBezTo>
                  <a:pt x="3774" y="35478"/>
                  <a:pt x="3770" y="35483"/>
                  <a:pt x="3767" y="35495"/>
                </a:cubicBezTo>
                <a:cubicBezTo>
                  <a:pt x="3767" y="35543"/>
                  <a:pt x="3759" y="35616"/>
                  <a:pt x="3754" y="35616"/>
                </a:cubicBezTo>
                <a:cubicBezTo>
                  <a:pt x="3751" y="35616"/>
                  <a:pt x="3749" y="35598"/>
                  <a:pt x="3749" y="35549"/>
                </a:cubicBezTo>
                <a:cubicBezTo>
                  <a:pt x="3749" y="35549"/>
                  <a:pt x="3749" y="35552"/>
                  <a:pt x="3748" y="35552"/>
                </a:cubicBezTo>
                <a:cubicBezTo>
                  <a:pt x="3746" y="35552"/>
                  <a:pt x="3742" y="35546"/>
                  <a:pt x="3731" y="35513"/>
                </a:cubicBezTo>
                <a:cubicBezTo>
                  <a:pt x="3731" y="35443"/>
                  <a:pt x="3731" y="35398"/>
                  <a:pt x="3729" y="35398"/>
                </a:cubicBezTo>
                <a:cubicBezTo>
                  <a:pt x="3727" y="35398"/>
                  <a:pt x="3722" y="35447"/>
                  <a:pt x="3713" y="35568"/>
                </a:cubicBezTo>
                <a:cubicBezTo>
                  <a:pt x="3713" y="35555"/>
                  <a:pt x="3705" y="35486"/>
                  <a:pt x="3699" y="35486"/>
                </a:cubicBezTo>
                <a:cubicBezTo>
                  <a:pt x="3697" y="35486"/>
                  <a:pt x="3695" y="35502"/>
                  <a:pt x="3695" y="35549"/>
                </a:cubicBezTo>
                <a:cubicBezTo>
                  <a:pt x="3695" y="35542"/>
                  <a:pt x="3695" y="35538"/>
                  <a:pt x="3694" y="35538"/>
                </a:cubicBezTo>
                <a:cubicBezTo>
                  <a:pt x="3690" y="35538"/>
                  <a:pt x="3677" y="35661"/>
                  <a:pt x="3677" y="35676"/>
                </a:cubicBezTo>
                <a:cubicBezTo>
                  <a:pt x="3677" y="35785"/>
                  <a:pt x="3673" y="35813"/>
                  <a:pt x="3669" y="35813"/>
                </a:cubicBezTo>
                <a:cubicBezTo>
                  <a:pt x="3664" y="35813"/>
                  <a:pt x="3660" y="35783"/>
                  <a:pt x="3659" y="35783"/>
                </a:cubicBezTo>
                <a:cubicBezTo>
                  <a:pt x="3659" y="35783"/>
                  <a:pt x="3659" y="35784"/>
                  <a:pt x="3659" y="35785"/>
                </a:cubicBezTo>
                <a:cubicBezTo>
                  <a:pt x="3659" y="35821"/>
                  <a:pt x="3654" y="35835"/>
                  <a:pt x="3647" y="35835"/>
                </a:cubicBezTo>
                <a:cubicBezTo>
                  <a:pt x="3641" y="35835"/>
                  <a:pt x="3632" y="35821"/>
                  <a:pt x="3622" y="35803"/>
                </a:cubicBezTo>
                <a:cubicBezTo>
                  <a:pt x="3622" y="35755"/>
                  <a:pt x="3619" y="35739"/>
                  <a:pt x="3615" y="35739"/>
                </a:cubicBezTo>
                <a:cubicBezTo>
                  <a:pt x="3610" y="35739"/>
                  <a:pt x="3604" y="35765"/>
                  <a:pt x="3604" y="35785"/>
                </a:cubicBezTo>
                <a:cubicBezTo>
                  <a:pt x="3599" y="35796"/>
                  <a:pt x="3593" y="35800"/>
                  <a:pt x="3588" y="35800"/>
                </a:cubicBezTo>
                <a:cubicBezTo>
                  <a:pt x="3577" y="35800"/>
                  <a:pt x="3568" y="35779"/>
                  <a:pt x="3568" y="35767"/>
                </a:cubicBezTo>
                <a:cubicBezTo>
                  <a:pt x="3553" y="35715"/>
                  <a:pt x="3541" y="35696"/>
                  <a:pt x="3531" y="35696"/>
                </a:cubicBezTo>
                <a:cubicBezTo>
                  <a:pt x="3517" y="35696"/>
                  <a:pt x="3506" y="35735"/>
                  <a:pt x="3496" y="35767"/>
                </a:cubicBezTo>
                <a:cubicBezTo>
                  <a:pt x="3478" y="35857"/>
                  <a:pt x="3459" y="35875"/>
                  <a:pt x="3441" y="35875"/>
                </a:cubicBezTo>
                <a:cubicBezTo>
                  <a:pt x="3434" y="35904"/>
                  <a:pt x="3427" y="35916"/>
                  <a:pt x="3421" y="35916"/>
                </a:cubicBezTo>
                <a:cubicBezTo>
                  <a:pt x="3412" y="35916"/>
                  <a:pt x="3405" y="35890"/>
                  <a:pt x="3405" y="35857"/>
                </a:cubicBezTo>
                <a:cubicBezTo>
                  <a:pt x="3380" y="35895"/>
                  <a:pt x="3355" y="35966"/>
                  <a:pt x="3331" y="35966"/>
                </a:cubicBezTo>
                <a:cubicBezTo>
                  <a:pt x="3319" y="35966"/>
                  <a:pt x="3308" y="35951"/>
                  <a:pt x="3296" y="35912"/>
                </a:cubicBezTo>
                <a:cubicBezTo>
                  <a:pt x="3284" y="35861"/>
                  <a:pt x="3276" y="35846"/>
                  <a:pt x="3270" y="35846"/>
                </a:cubicBezTo>
                <a:cubicBezTo>
                  <a:pt x="3260" y="35846"/>
                  <a:pt x="3256" y="35881"/>
                  <a:pt x="3248" y="35881"/>
                </a:cubicBezTo>
                <a:cubicBezTo>
                  <a:pt x="3246" y="35881"/>
                  <a:pt x="3244" y="35880"/>
                  <a:pt x="3242" y="35875"/>
                </a:cubicBezTo>
                <a:cubicBezTo>
                  <a:pt x="3229" y="35916"/>
                  <a:pt x="3215" y="35967"/>
                  <a:pt x="3201" y="35967"/>
                </a:cubicBezTo>
                <a:cubicBezTo>
                  <a:pt x="3197" y="35967"/>
                  <a:pt x="3192" y="35961"/>
                  <a:pt x="3188" y="35948"/>
                </a:cubicBezTo>
                <a:cubicBezTo>
                  <a:pt x="3184" y="35937"/>
                  <a:pt x="3181" y="35933"/>
                  <a:pt x="3177" y="35933"/>
                </a:cubicBezTo>
                <a:cubicBezTo>
                  <a:pt x="3162" y="35933"/>
                  <a:pt x="3144" y="36002"/>
                  <a:pt x="3115" y="36002"/>
                </a:cubicBezTo>
                <a:cubicBezTo>
                  <a:pt x="3104" y="36013"/>
                  <a:pt x="3093" y="36039"/>
                  <a:pt x="3082" y="36039"/>
                </a:cubicBezTo>
                <a:cubicBezTo>
                  <a:pt x="3075" y="36039"/>
                  <a:pt x="3068" y="36029"/>
                  <a:pt x="3061" y="36002"/>
                </a:cubicBezTo>
                <a:cubicBezTo>
                  <a:pt x="3047" y="36002"/>
                  <a:pt x="3032" y="36141"/>
                  <a:pt x="3018" y="36141"/>
                </a:cubicBezTo>
                <a:cubicBezTo>
                  <a:pt x="3014" y="36141"/>
                  <a:pt x="3010" y="36133"/>
                  <a:pt x="3007" y="36111"/>
                </a:cubicBezTo>
                <a:cubicBezTo>
                  <a:pt x="3005" y="36110"/>
                  <a:pt x="3002" y="36109"/>
                  <a:pt x="3000" y="36109"/>
                </a:cubicBezTo>
                <a:cubicBezTo>
                  <a:pt x="2983" y="36109"/>
                  <a:pt x="2971" y="36142"/>
                  <a:pt x="2960" y="36142"/>
                </a:cubicBezTo>
                <a:cubicBezTo>
                  <a:pt x="2950" y="36142"/>
                  <a:pt x="2942" y="36116"/>
                  <a:pt x="2934" y="36020"/>
                </a:cubicBezTo>
                <a:cubicBezTo>
                  <a:pt x="2920" y="36049"/>
                  <a:pt x="2906" y="36133"/>
                  <a:pt x="2892" y="36133"/>
                </a:cubicBezTo>
                <a:cubicBezTo>
                  <a:pt x="2888" y="36133"/>
                  <a:pt x="2884" y="36126"/>
                  <a:pt x="2880" y="36111"/>
                </a:cubicBezTo>
                <a:cubicBezTo>
                  <a:pt x="2875" y="36067"/>
                  <a:pt x="2869" y="36055"/>
                  <a:pt x="2864" y="36055"/>
                </a:cubicBezTo>
                <a:cubicBezTo>
                  <a:pt x="2856" y="36055"/>
                  <a:pt x="2849" y="36076"/>
                  <a:pt x="2842" y="36076"/>
                </a:cubicBezTo>
                <a:cubicBezTo>
                  <a:pt x="2837" y="36076"/>
                  <a:pt x="2831" y="36064"/>
                  <a:pt x="2826" y="36020"/>
                </a:cubicBezTo>
                <a:cubicBezTo>
                  <a:pt x="2814" y="36002"/>
                  <a:pt x="2802" y="35996"/>
                  <a:pt x="2789" y="35996"/>
                </a:cubicBezTo>
                <a:cubicBezTo>
                  <a:pt x="2765" y="35996"/>
                  <a:pt x="2741" y="36020"/>
                  <a:pt x="2717" y="36020"/>
                </a:cubicBezTo>
                <a:cubicBezTo>
                  <a:pt x="2708" y="36020"/>
                  <a:pt x="2694" y="36025"/>
                  <a:pt x="2681" y="36025"/>
                </a:cubicBezTo>
                <a:cubicBezTo>
                  <a:pt x="2667" y="36025"/>
                  <a:pt x="2654" y="36020"/>
                  <a:pt x="2645" y="36002"/>
                </a:cubicBezTo>
                <a:cubicBezTo>
                  <a:pt x="2643" y="36004"/>
                  <a:pt x="2641" y="36005"/>
                  <a:pt x="2640" y="36005"/>
                </a:cubicBezTo>
                <a:cubicBezTo>
                  <a:pt x="2623" y="36005"/>
                  <a:pt x="2607" y="35928"/>
                  <a:pt x="2590" y="35912"/>
                </a:cubicBezTo>
                <a:cubicBezTo>
                  <a:pt x="2590" y="35902"/>
                  <a:pt x="2590" y="35898"/>
                  <a:pt x="2589" y="35898"/>
                </a:cubicBezTo>
                <a:cubicBezTo>
                  <a:pt x="2584" y="35898"/>
                  <a:pt x="2569" y="35984"/>
                  <a:pt x="2554" y="35984"/>
                </a:cubicBezTo>
                <a:cubicBezTo>
                  <a:pt x="2554" y="36080"/>
                  <a:pt x="2548" y="36113"/>
                  <a:pt x="2539" y="36113"/>
                </a:cubicBezTo>
                <a:cubicBezTo>
                  <a:pt x="2533" y="36113"/>
                  <a:pt x="2525" y="36097"/>
                  <a:pt x="2518" y="36075"/>
                </a:cubicBezTo>
                <a:cubicBezTo>
                  <a:pt x="2518" y="36085"/>
                  <a:pt x="2517" y="36090"/>
                  <a:pt x="2517" y="36090"/>
                </a:cubicBezTo>
                <a:cubicBezTo>
                  <a:pt x="2513" y="36090"/>
                  <a:pt x="2503" y="35975"/>
                  <a:pt x="2500" y="35975"/>
                </a:cubicBezTo>
                <a:cubicBezTo>
                  <a:pt x="2500" y="35975"/>
                  <a:pt x="2500" y="35978"/>
                  <a:pt x="2500" y="35984"/>
                </a:cubicBezTo>
                <a:cubicBezTo>
                  <a:pt x="2498" y="35990"/>
                  <a:pt x="2495" y="35993"/>
                  <a:pt x="2493" y="35993"/>
                </a:cubicBezTo>
                <a:cubicBezTo>
                  <a:pt x="2477" y="35993"/>
                  <a:pt x="2455" y="35889"/>
                  <a:pt x="2438" y="35889"/>
                </a:cubicBezTo>
                <a:cubicBezTo>
                  <a:pt x="2434" y="35889"/>
                  <a:pt x="2430" y="35896"/>
                  <a:pt x="2427" y="35912"/>
                </a:cubicBezTo>
                <a:cubicBezTo>
                  <a:pt x="2421" y="35864"/>
                  <a:pt x="2414" y="35850"/>
                  <a:pt x="2405" y="35850"/>
                </a:cubicBezTo>
                <a:cubicBezTo>
                  <a:pt x="2391" y="35850"/>
                  <a:pt x="2376" y="35887"/>
                  <a:pt x="2364" y="35887"/>
                </a:cubicBezTo>
                <a:cubicBezTo>
                  <a:pt x="2361" y="35887"/>
                  <a:pt x="2358" y="35884"/>
                  <a:pt x="2355" y="35875"/>
                </a:cubicBezTo>
                <a:cubicBezTo>
                  <a:pt x="2332" y="35875"/>
                  <a:pt x="2317" y="35911"/>
                  <a:pt x="2299" y="35911"/>
                </a:cubicBezTo>
                <a:cubicBezTo>
                  <a:pt x="2289" y="35911"/>
                  <a:pt x="2278" y="35898"/>
                  <a:pt x="2264" y="35857"/>
                </a:cubicBezTo>
                <a:cubicBezTo>
                  <a:pt x="2255" y="35792"/>
                  <a:pt x="2246" y="35755"/>
                  <a:pt x="2236" y="35755"/>
                </a:cubicBezTo>
                <a:cubicBezTo>
                  <a:pt x="2227" y="35755"/>
                  <a:pt x="2219" y="35787"/>
                  <a:pt x="2210" y="35857"/>
                </a:cubicBezTo>
                <a:cubicBezTo>
                  <a:pt x="2196" y="35885"/>
                  <a:pt x="2182" y="35924"/>
                  <a:pt x="2168" y="35924"/>
                </a:cubicBezTo>
                <a:cubicBezTo>
                  <a:pt x="2164" y="35924"/>
                  <a:pt x="2160" y="35920"/>
                  <a:pt x="2156" y="35912"/>
                </a:cubicBezTo>
                <a:cubicBezTo>
                  <a:pt x="2156" y="35911"/>
                  <a:pt x="2156" y="35910"/>
                  <a:pt x="2155" y="35910"/>
                </a:cubicBezTo>
                <a:cubicBezTo>
                  <a:pt x="2154" y="35910"/>
                  <a:pt x="2147" y="35954"/>
                  <a:pt x="2138" y="35954"/>
                </a:cubicBezTo>
                <a:cubicBezTo>
                  <a:pt x="2133" y="35954"/>
                  <a:pt x="2126" y="35935"/>
                  <a:pt x="2119" y="35875"/>
                </a:cubicBezTo>
                <a:cubicBezTo>
                  <a:pt x="2109" y="35922"/>
                  <a:pt x="2099" y="35938"/>
                  <a:pt x="2089" y="35938"/>
                </a:cubicBezTo>
                <a:cubicBezTo>
                  <a:pt x="2069" y="35938"/>
                  <a:pt x="2051" y="35878"/>
                  <a:pt x="2038" y="35878"/>
                </a:cubicBezTo>
                <a:cubicBezTo>
                  <a:pt x="2035" y="35878"/>
                  <a:pt x="2032" y="35883"/>
                  <a:pt x="2029" y="35894"/>
                </a:cubicBezTo>
                <a:cubicBezTo>
                  <a:pt x="2011" y="35984"/>
                  <a:pt x="1993" y="35984"/>
                  <a:pt x="1975" y="35984"/>
                </a:cubicBezTo>
                <a:cubicBezTo>
                  <a:pt x="1956" y="35984"/>
                  <a:pt x="1938" y="35966"/>
                  <a:pt x="1920" y="35948"/>
                </a:cubicBezTo>
                <a:cubicBezTo>
                  <a:pt x="1884" y="36002"/>
                  <a:pt x="1848" y="36038"/>
                  <a:pt x="1812" y="36075"/>
                </a:cubicBezTo>
                <a:cubicBezTo>
                  <a:pt x="1801" y="36129"/>
                  <a:pt x="1790" y="36147"/>
                  <a:pt x="1779" y="36147"/>
                </a:cubicBezTo>
                <a:cubicBezTo>
                  <a:pt x="1755" y="36147"/>
                  <a:pt x="1731" y="36055"/>
                  <a:pt x="1707" y="36055"/>
                </a:cubicBezTo>
                <a:cubicBezTo>
                  <a:pt x="1706" y="36055"/>
                  <a:pt x="1704" y="36056"/>
                  <a:pt x="1703" y="36057"/>
                </a:cubicBezTo>
                <a:cubicBezTo>
                  <a:pt x="1690" y="36000"/>
                  <a:pt x="1678" y="35981"/>
                  <a:pt x="1665" y="35981"/>
                </a:cubicBezTo>
                <a:cubicBezTo>
                  <a:pt x="1642" y="35981"/>
                  <a:pt x="1618" y="36051"/>
                  <a:pt x="1594" y="36075"/>
                </a:cubicBezTo>
                <a:cubicBezTo>
                  <a:pt x="1572" y="36154"/>
                  <a:pt x="1549" y="36197"/>
                  <a:pt x="1531" y="36197"/>
                </a:cubicBezTo>
                <a:cubicBezTo>
                  <a:pt x="1520" y="36197"/>
                  <a:pt x="1510" y="36181"/>
                  <a:pt x="1504" y="36147"/>
                </a:cubicBezTo>
                <a:cubicBezTo>
                  <a:pt x="1492" y="36107"/>
                  <a:pt x="1481" y="36093"/>
                  <a:pt x="1470" y="36093"/>
                </a:cubicBezTo>
                <a:cubicBezTo>
                  <a:pt x="1447" y="36093"/>
                  <a:pt x="1426" y="36164"/>
                  <a:pt x="1413" y="36201"/>
                </a:cubicBezTo>
                <a:cubicBezTo>
                  <a:pt x="1408" y="36182"/>
                  <a:pt x="1404" y="36177"/>
                  <a:pt x="1399" y="36177"/>
                </a:cubicBezTo>
                <a:cubicBezTo>
                  <a:pt x="1394" y="36177"/>
                  <a:pt x="1389" y="36185"/>
                  <a:pt x="1385" y="36185"/>
                </a:cubicBezTo>
                <a:cubicBezTo>
                  <a:pt x="1380" y="36185"/>
                  <a:pt x="1377" y="36171"/>
                  <a:pt x="1377" y="36111"/>
                </a:cubicBezTo>
                <a:cubicBezTo>
                  <a:pt x="1375" y="36109"/>
                  <a:pt x="1372" y="36107"/>
                  <a:pt x="1370" y="36107"/>
                </a:cubicBezTo>
                <a:cubicBezTo>
                  <a:pt x="1355" y="36107"/>
                  <a:pt x="1341" y="36163"/>
                  <a:pt x="1341" y="36274"/>
                </a:cubicBezTo>
                <a:cubicBezTo>
                  <a:pt x="1335" y="36311"/>
                  <a:pt x="1329" y="36321"/>
                  <a:pt x="1321" y="36321"/>
                </a:cubicBezTo>
                <a:cubicBezTo>
                  <a:pt x="1310" y="36321"/>
                  <a:pt x="1298" y="36299"/>
                  <a:pt x="1288" y="36299"/>
                </a:cubicBezTo>
                <a:cubicBezTo>
                  <a:pt x="1280" y="36299"/>
                  <a:pt x="1273" y="36310"/>
                  <a:pt x="1268" y="36346"/>
                </a:cubicBezTo>
                <a:cubicBezTo>
                  <a:pt x="1262" y="36281"/>
                  <a:pt x="1255" y="36253"/>
                  <a:pt x="1249" y="36253"/>
                </a:cubicBezTo>
                <a:cubicBezTo>
                  <a:pt x="1237" y="36253"/>
                  <a:pt x="1225" y="36339"/>
                  <a:pt x="1214" y="36455"/>
                </a:cubicBezTo>
                <a:cubicBezTo>
                  <a:pt x="1214" y="36527"/>
                  <a:pt x="1214" y="36618"/>
                  <a:pt x="1196" y="36690"/>
                </a:cubicBezTo>
                <a:cubicBezTo>
                  <a:pt x="1196" y="36699"/>
                  <a:pt x="1191" y="36704"/>
                  <a:pt x="1187" y="36704"/>
                </a:cubicBezTo>
                <a:cubicBezTo>
                  <a:pt x="1182" y="36704"/>
                  <a:pt x="1178" y="36699"/>
                  <a:pt x="1178" y="36690"/>
                </a:cubicBezTo>
                <a:cubicBezTo>
                  <a:pt x="1172" y="36702"/>
                  <a:pt x="1166" y="36706"/>
                  <a:pt x="1160" y="36706"/>
                </a:cubicBezTo>
                <a:cubicBezTo>
                  <a:pt x="1148" y="36706"/>
                  <a:pt x="1135" y="36690"/>
                  <a:pt x="1123" y="36690"/>
                </a:cubicBezTo>
                <a:cubicBezTo>
                  <a:pt x="1118" y="36680"/>
                  <a:pt x="1113" y="36676"/>
                  <a:pt x="1108" y="36676"/>
                </a:cubicBezTo>
                <a:cubicBezTo>
                  <a:pt x="1095" y="36676"/>
                  <a:pt x="1082" y="36706"/>
                  <a:pt x="1069" y="36745"/>
                </a:cubicBezTo>
                <a:cubicBezTo>
                  <a:pt x="1067" y="36727"/>
                  <a:pt x="1065" y="36720"/>
                  <a:pt x="1062" y="36720"/>
                </a:cubicBezTo>
                <a:cubicBezTo>
                  <a:pt x="1050" y="36720"/>
                  <a:pt x="1037" y="36968"/>
                  <a:pt x="1025" y="36968"/>
                </a:cubicBezTo>
                <a:cubicBezTo>
                  <a:pt x="1021" y="36968"/>
                  <a:pt x="1018" y="36951"/>
                  <a:pt x="1015" y="36908"/>
                </a:cubicBezTo>
                <a:cubicBezTo>
                  <a:pt x="1012" y="36905"/>
                  <a:pt x="1010" y="36904"/>
                  <a:pt x="1008" y="36904"/>
                </a:cubicBezTo>
                <a:cubicBezTo>
                  <a:pt x="992" y="36904"/>
                  <a:pt x="976" y="36958"/>
                  <a:pt x="960" y="37053"/>
                </a:cubicBezTo>
                <a:cubicBezTo>
                  <a:pt x="960" y="37175"/>
                  <a:pt x="950" y="37175"/>
                  <a:pt x="945" y="37175"/>
                </a:cubicBezTo>
                <a:lnTo>
                  <a:pt x="945" y="37175"/>
                </a:lnTo>
                <a:cubicBezTo>
                  <a:pt x="943" y="37175"/>
                  <a:pt x="942" y="37175"/>
                  <a:pt x="942" y="37179"/>
                </a:cubicBezTo>
                <a:lnTo>
                  <a:pt x="942" y="37397"/>
                </a:lnTo>
                <a:lnTo>
                  <a:pt x="942" y="37451"/>
                </a:lnTo>
                <a:lnTo>
                  <a:pt x="942" y="37632"/>
                </a:lnTo>
                <a:lnTo>
                  <a:pt x="942" y="37741"/>
                </a:lnTo>
                <a:lnTo>
                  <a:pt x="942" y="37886"/>
                </a:lnTo>
                <a:cubicBezTo>
                  <a:pt x="942" y="37913"/>
                  <a:pt x="932" y="38059"/>
                  <a:pt x="927" y="38059"/>
                </a:cubicBezTo>
                <a:cubicBezTo>
                  <a:pt x="925" y="38059"/>
                  <a:pt x="924" y="38046"/>
                  <a:pt x="924" y="38012"/>
                </a:cubicBezTo>
                <a:cubicBezTo>
                  <a:pt x="924" y="38012"/>
                  <a:pt x="913" y="38151"/>
                  <a:pt x="899" y="38151"/>
                </a:cubicBezTo>
                <a:cubicBezTo>
                  <a:pt x="895" y="38151"/>
                  <a:pt x="892" y="38143"/>
                  <a:pt x="888" y="38121"/>
                </a:cubicBezTo>
                <a:cubicBezTo>
                  <a:pt x="888" y="38146"/>
                  <a:pt x="880" y="38212"/>
                  <a:pt x="868" y="38212"/>
                </a:cubicBezTo>
                <a:cubicBezTo>
                  <a:pt x="863" y="38212"/>
                  <a:pt x="857" y="38198"/>
                  <a:pt x="852" y="38157"/>
                </a:cubicBezTo>
                <a:cubicBezTo>
                  <a:pt x="852" y="38172"/>
                  <a:pt x="840" y="38268"/>
                  <a:pt x="826" y="38268"/>
                </a:cubicBezTo>
                <a:cubicBezTo>
                  <a:pt x="823" y="38268"/>
                  <a:pt x="819" y="38262"/>
                  <a:pt x="815" y="38248"/>
                </a:cubicBezTo>
                <a:cubicBezTo>
                  <a:pt x="814" y="38250"/>
                  <a:pt x="813" y="38252"/>
                  <a:pt x="812" y="38252"/>
                </a:cubicBezTo>
                <a:cubicBezTo>
                  <a:pt x="800" y="38252"/>
                  <a:pt x="788" y="38153"/>
                  <a:pt x="783" y="38153"/>
                </a:cubicBezTo>
                <a:cubicBezTo>
                  <a:pt x="781" y="38153"/>
                  <a:pt x="779" y="38169"/>
                  <a:pt x="779" y="38212"/>
                </a:cubicBezTo>
                <a:cubicBezTo>
                  <a:pt x="776" y="38206"/>
                  <a:pt x="772" y="38204"/>
                  <a:pt x="769" y="38204"/>
                </a:cubicBezTo>
                <a:cubicBezTo>
                  <a:pt x="742" y="38204"/>
                  <a:pt x="716" y="38340"/>
                  <a:pt x="698" y="38340"/>
                </a:cubicBezTo>
                <a:cubicBezTo>
                  <a:pt x="695" y="38340"/>
                  <a:pt x="692" y="38334"/>
                  <a:pt x="689" y="38320"/>
                </a:cubicBezTo>
                <a:cubicBezTo>
                  <a:pt x="682" y="38304"/>
                  <a:pt x="676" y="38299"/>
                  <a:pt x="670" y="38299"/>
                </a:cubicBezTo>
                <a:cubicBezTo>
                  <a:pt x="652" y="38299"/>
                  <a:pt x="634" y="38349"/>
                  <a:pt x="620" y="38349"/>
                </a:cubicBezTo>
                <a:cubicBezTo>
                  <a:pt x="611" y="38349"/>
                  <a:pt x="604" y="38329"/>
                  <a:pt x="598" y="38266"/>
                </a:cubicBezTo>
                <a:cubicBezTo>
                  <a:pt x="593" y="38270"/>
                  <a:pt x="587" y="38271"/>
                  <a:pt x="582" y="38271"/>
                </a:cubicBezTo>
                <a:cubicBezTo>
                  <a:pt x="551" y="38271"/>
                  <a:pt x="528" y="38217"/>
                  <a:pt x="516" y="38217"/>
                </a:cubicBezTo>
                <a:cubicBezTo>
                  <a:pt x="511" y="38217"/>
                  <a:pt x="508" y="38229"/>
                  <a:pt x="508" y="38266"/>
                </a:cubicBezTo>
                <a:cubicBezTo>
                  <a:pt x="508" y="38336"/>
                  <a:pt x="505" y="38355"/>
                  <a:pt x="500" y="38355"/>
                </a:cubicBezTo>
                <a:cubicBezTo>
                  <a:pt x="494" y="38355"/>
                  <a:pt x="485" y="38332"/>
                  <a:pt x="470" y="38332"/>
                </a:cubicBezTo>
                <a:cubicBezTo>
                  <a:pt x="461" y="38332"/>
                  <a:pt x="449" y="38342"/>
                  <a:pt x="435" y="38375"/>
                </a:cubicBezTo>
                <a:cubicBezTo>
                  <a:pt x="425" y="38404"/>
                  <a:pt x="410" y="38418"/>
                  <a:pt x="392" y="38418"/>
                </a:cubicBezTo>
                <a:cubicBezTo>
                  <a:pt x="377" y="38418"/>
                  <a:pt x="361" y="38409"/>
                  <a:pt x="345" y="38393"/>
                </a:cubicBezTo>
                <a:cubicBezTo>
                  <a:pt x="342" y="38390"/>
                  <a:pt x="340" y="38389"/>
                  <a:pt x="337" y="38389"/>
                </a:cubicBezTo>
                <a:cubicBezTo>
                  <a:pt x="318" y="38389"/>
                  <a:pt x="286" y="38449"/>
                  <a:pt x="254" y="38592"/>
                </a:cubicBezTo>
                <a:cubicBezTo>
                  <a:pt x="254" y="38646"/>
                  <a:pt x="218" y="38700"/>
                  <a:pt x="164" y="38719"/>
                </a:cubicBezTo>
                <a:cubicBezTo>
                  <a:pt x="154" y="38782"/>
                  <a:pt x="141" y="38787"/>
                  <a:pt x="127" y="38787"/>
                </a:cubicBezTo>
                <a:cubicBezTo>
                  <a:pt x="125" y="38787"/>
                  <a:pt x="123" y="38786"/>
                  <a:pt x="121" y="38786"/>
                </a:cubicBezTo>
                <a:cubicBezTo>
                  <a:pt x="109" y="38786"/>
                  <a:pt x="99" y="38790"/>
                  <a:pt x="91" y="38827"/>
                </a:cubicBezTo>
                <a:lnTo>
                  <a:pt x="1" y="38918"/>
                </a:lnTo>
                <a:lnTo>
                  <a:pt x="55434" y="38918"/>
                </a:lnTo>
                <a:lnTo>
                  <a:pt x="55325" y="38863"/>
                </a:lnTo>
                <a:lnTo>
                  <a:pt x="55072" y="38755"/>
                </a:lnTo>
                <a:cubicBezTo>
                  <a:pt x="54988" y="38705"/>
                  <a:pt x="54889" y="38608"/>
                  <a:pt x="54774" y="38608"/>
                </a:cubicBezTo>
                <a:cubicBezTo>
                  <a:pt x="54765" y="38608"/>
                  <a:pt x="54755" y="38609"/>
                  <a:pt x="54746" y="38610"/>
                </a:cubicBezTo>
                <a:cubicBezTo>
                  <a:pt x="54691" y="38610"/>
                  <a:pt x="54637" y="38483"/>
                  <a:pt x="54583" y="38447"/>
                </a:cubicBezTo>
                <a:cubicBezTo>
                  <a:pt x="54546" y="38447"/>
                  <a:pt x="54510" y="38334"/>
                  <a:pt x="54474" y="38334"/>
                </a:cubicBezTo>
                <a:cubicBezTo>
                  <a:pt x="54456" y="38334"/>
                  <a:pt x="54438" y="38362"/>
                  <a:pt x="54420" y="38447"/>
                </a:cubicBezTo>
                <a:cubicBezTo>
                  <a:pt x="54365" y="38447"/>
                  <a:pt x="54311" y="38483"/>
                  <a:pt x="54275" y="38538"/>
                </a:cubicBezTo>
                <a:cubicBezTo>
                  <a:pt x="54239" y="38483"/>
                  <a:pt x="54202" y="38411"/>
                  <a:pt x="54166" y="38338"/>
                </a:cubicBezTo>
                <a:cubicBezTo>
                  <a:pt x="54148" y="38139"/>
                  <a:pt x="54112" y="38121"/>
                  <a:pt x="54094" y="38085"/>
                </a:cubicBezTo>
                <a:cubicBezTo>
                  <a:pt x="54076" y="38157"/>
                  <a:pt x="54076" y="38230"/>
                  <a:pt x="54076" y="38284"/>
                </a:cubicBezTo>
                <a:cubicBezTo>
                  <a:pt x="54076" y="38189"/>
                  <a:pt x="54071" y="38164"/>
                  <a:pt x="54063" y="38164"/>
                </a:cubicBezTo>
                <a:cubicBezTo>
                  <a:pt x="54054" y="38164"/>
                  <a:pt x="54040" y="38193"/>
                  <a:pt x="54021" y="38193"/>
                </a:cubicBezTo>
                <a:cubicBezTo>
                  <a:pt x="53985" y="38193"/>
                  <a:pt x="53949" y="38212"/>
                  <a:pt x="53913" y="38230"/>
                </a:cubicBezTo>
                <a:cubicBezTo>
                  <a:pt x="53891" y="38251"/>
                  <a:pt x="53876" y="38260"/>
                  <a:pt x="53864" y="38260"/>
                </a:cubicBezTo>
                <a:cubicBezTo>
                  <a:pt x="53855" y="38260"/>
                  <a:pt x="53848" y="38255"/>
                  <a:pt x="53840" y="38248"/>
                </a:cubicBezTo>
                <a:cubicBezTo>
                  <a:pt x="53804" y="38230"/>
                  <a:pt x="53768" y="38212"/>
                  <a:pt x="53750" y="38193"/>
                </a:cubicBezTo>
                <a:cubicBezTo>
                  <a:pt x="53743" y="38197"/>
                  <a:pt x="53738" y="38198"/>
                  <a:pt x="53732" y="38198"/>
                </a:cubicBezTo>
                <a:cubicBezTo>
                  <a:pt x="53707" y="38198"/>
                  <a:pt x="53689" y="38163"/>
                  <a:pt x="53659" y="38103"/>
                </a:cubicBezTo>
                <a:cubicBezTo>
                  <a:pt x="53648" y="38071"/>
                  <a:pt x="53631" y="38032"/>
                  <a:pt x="53616" y="38032"/>
                </a:cubicBezTo>
                <a:cubicBezTo>
                  <a:pt x="53604" y="38032"/>
                  <a:pt x="53594" y="38051"/>
                  <a:pt x="53587" y="38103"/>
                </a:cubicBezTo>
                <a:cubicBezTo>
                  <a:pt x="53572" y="38155"/>
                  <a:pt x="53560" y="38173"/>
                  <a:pt x="53549" y="38173"/>
                </a:cubicBezTo>
                <a:cubicBezTo>
                  <a:pt x="53533" y="38173"/>
                  <a:pt x="53517" y="38135"/>
                  <a:pt x="53496" y="38103"/>
                </a:cubicBezTo>
                <a:cubicBezTo>
                  <a:pt x="53478" y="38103"/>
                  <a:pt x="53442" y="38139"/>
                  <a:pt x="53424" y="38157"/>
                </a:cubicBezTo>
                <a:cubicBezTo>
                  <a:pt x="53420" y="38140"/>
                  <a:pt x="53417" y="38133"/>
                  <a:pt x="53413" y="38133"/>
                </a:cubicBezTo>
                <a:cubicBezTo>
                  <a:pt x="53401" y="38133"/>
                  <a:pt x="53388" y="38221"/>
                  <a:pt x="53376" y="38221"/>
                </a:cubicBezTo>
                <a:cubicBezTo>
                  <a:pt x="53374" y="38221"/>
                  <a:pt x="53372" y="38218"/>
                  <a:pt x="53369" y="38212"/>
                </a:cubicBezTo>
                <a:cubicBezTo>
                  <a:pt x="53367" y="38214"/>
                  <a:pt x="53365" y="38215"/>
                  <a:pt x="53363" y="38215"/>
                </a:cubicBezTo>
                <a:cubicBezTo>
                  <a:pt x="53347" y="38215"/>
                  <a:pt x="53333" y="38159"/>
                  <a:pt x="53333" y="38049"/>
                </a:cubicBezTo>
                <a:cubicBezTo>
                  <a:pt x="53321" y="37952"/>
                  <a:pt x="53309" y="37928"/>
                  <a:pt x="53297" y="37928"/>
                </a:cubicBezTo>
                <a:cubicBezTo>
                  <a:pt x="53291" y="37928"/>
                  <a:pt x="53285" y="37934"/>
                  <a:pt x="53279" y="37940"/>
                </a:cubicBezTo>
                <a:cubicBezTo>
                  <a:pt x="53276" y="37943"/>
                  <a:pt x="53272" y="37944"/>
                  <a:pt x="53268" y="37944"/>
                </a:cubicBezTo>
                <a:cubicBezTo>
                  <a:pt x="53260" y="37944"/>
                  <a:pt x="53251" y="37940"/>
                  <a:pt x="53240" y="37940"/>
                </a:cubicBezTo>
                <a:cubicBezTo>
                  <a:pt x="53224" y="37940"/>
                  <a:pt x="53206" y="37949"/>
                  <a:pt x="53188" y="37994"/>
                </a:cubicBezTo>
                <a:cubicBezTo>
                  <a:pt x="53173" y="38031"/>
                  <a:pt x="53165" y="38038"/>
                  <a:pt x="53158" y="38038"/>
                </a:cubicBezTo>
                <a:cubicBezTo>
                  <a:pt x="53155" y="38038"/>
                  <a:pt x="53152" y="38036"/>
                  <a:pt x="53149" y="38036"/>
                </a:cubicBezTo>
                <a:cubicBezTo>
                  <a:pt x="53144" y="38036"/>
                  <a:pt x="53140" y="38041"/>
                  <a:pt x="53134" y="38067"/>
                </a:cubicBezTo>
                <a:cubicBezTo>
                  <a:pt x="53116" y="38049"/>
                  <a:pt x="53098" y="38012"/>
                  <a:pt x="53080" y="37976"/>
                </a:cubicBezTo>
                <a:cubicBezTo>
                  <a:pt x="53070" y="38016"/>
                  <a:pt x="53054" y="38029"/>
                  <a:pt x="53039" y="38029"/>
                </a:cubicBezTo>
                <a:cubicBezTo>
                  <a:pt x="53027" y="38029"/>
                  <a:pt x="53015" y="38020"/>
                  <a:pt x="53007" y="38012"/>
                </a:cubicBezTo>
                <a:cubicBezTo>
                  <a:pt x="53003" y="38012"/>
                  <a:pt x="53000" y="38013"/>
                  <a:pt x="52996" y="38013"/>
                </a:cubicBezTo>
                <a:cubicBezTo>
                  <a:pt x="52981" y="38013"/>
                  <a:pt x="52964" y="38001"/>
                  <a:pt x="52935" y="37886"/>
                </a:cubicBezTo>
                <a:cubicBezTo>
                  <a:pt x="52924" y="37928"/>
                  <a:pt x="52907" y="37977"/>
                  <a:pt x="52891" y="37977"/>
                </a:cubicBezTo>
                <a:cubicBezTo>
                  <a:pt x="52880" y="37977"/>
                  <a:pt x="52870" y="37953"/>
                  <a:pt x="52862" y="37886"/>
                </a:cubicBezTo>
                <a:cubicBezTo>
                  <a:pt x="52855" y="37904"/>
                  <a:pt x="52848" y="37911"/>
                  <a:pt x="52842" y="37911"/>
                </a:cubicBezTo>
                <a:cubicBezTo>
                  <a:pt x="52821" y="37911"/>
                  <a:pt x="52805" y="37826"/>
                  <a:pt x="52781" y="37826"/>
                </a:cubicBezTo>
                <a:cubicBezTo>
                  <a:pt x="52778" y="37826"/>
                  <a:pt x="52775" y="37828"/>
                  <a:pt x="52772" y="37831"/>
                </a:cubicBezTo>
                <a:cubicBezTo>
                  <a:pt x="52754" y="37849"/>
                  <a:pt x="52754" y="37867"/>
                  <a:pt x="52735" y="37886"/>
                </a:cubicBezTo>
                <a:cubicBezTo>
                  <a:pt x="52735" y="37891"/>
                  <a:pt x="52735" y="37894"/>
                  <a:pt x="52734" y="37894"/>
                </a:cubicBezTo>
                <a:cubicBezTo>
                  <a:pt x="52730" y="37894"/>
                  <a:pt x="52715" y="37820"/>
                  <a:pt x="52699" y="37759"/>
                </a:cubicBezTo>
                <a:cubicBezTo>
                  <a:pt x="52687" y="37698"/>
                  <a:pt x="52677" y="37678"/>
                  <a:pt x="52668" y="37678"/>
                </a:cubicBezTo>
                <a:cubicBezTo>
                  <a:pt x="52649" y="37678"/>
                  <a:pt x="52633" y="37759"/>
                  <a:pt x="52609" y="37759"/>
                </a:cubicBezTo>
                <a:cubicBezTo>
                  <a:pt x="52601" y="37796"/>
                  <a:pt x="52594" y="37803"/>
                  <a:pt x="52588" y="37803"/>
                </a:cubicBezTo>
                <a:cubicBezTo>
                  <a:pt x="52584" y="37803"/>
                  <a:pt x="52581" y="37800"/>
                  <a:pt x="52579" y="37800"/>
                </a:cubicBezTo>
                <a:cubicBezTo>
                  <a:pt x="52575" y="37800"/>
                  <a:pt x="52572" y="37805"/>
                  <a:pt x="52572" y="37831"/>
                </a:cubicBezTo>
                <a:cubicBezTo>
                  <a:pt x="52554" y="37759"/>
                  <a:pt x="52536" y="37759"/>
                  <a:pt x="52518" y="37723"/>
                </a:cubicBezTo>
                <a:cubicBezTo>
                  <a:pt x="52517" y="37724"/>
                  <a:pt x="52516" y="37725"/>
                  <a:pt x="52514" y="37725"/>
                </a:cubicBezTo>
                <a:cubicBezTo>
                  <a:pt x="52500" y="37725"/>
                  <a:pt x="52499" y="37628"/>
                  <a:pt x="52482" y="37578"/>
                </a:cubicBezTo>
                <a:cubicBezTo>
                  <a:pt x="52476" y="37516"/>
                  <a:pt x="52471" y="37492"/>
                  <a:pt x="52465" y="37492"/>
                </a:cubicBezTo>
                <a:cubicBezTo>
                  <a:pt x="52453" y="37492"/>
                  <a:pt x="52440" y="37606"/>
                  <a:pt x="52428" y="37668"/>
                </a:cubicBezTo>
                <a:cubicBezTo>
                  <a:pt x="52428" y="37614"/>
                  <a:pt x="52409" y="37541"/>
                  <a:pt x="52391" y="37487"/>
                </a:cubicBezTo>
                <a:cubicBezTo>
                  <a:pt x="52384" y="37487"/>
                  <a:pt x="52377" y="37484"/>
                  <a:pt x="52371" y="37484"/>
                </a:cubicBezTo>
                <a:cubicBezTo>
                  <a:pt x="52362" y="37484"/>
                  <a:pt x="52355" y="37491"/>
                  <a:pt x="52355" y="37523"/>
                </a:cubicBezTo>
                <a:cubicBezTo>
                  <a:pt x="52337" y="37523"/>
                  <a:pt x="52319" y="37668"/>
                  <a:pt x="52301" y="37686"/>
                </a:cubicBezTo>
                <a:cubicBezTo>
                  <a:pt x="52299" y="37684"/>
                  <a:pt x="52297" y="37683"/>
                  <a:pt x="52295" y="37683"/>
                </a:cubicBezTo>
                <a:cubicBezTo>
                  <a:pt x="52290" y="37683"/>
                  <a:pt x="52287" y="37689"/>
                  <a:pt x="52284" y="37689"/>
                </a:cubicBezTo>
                <a:cubicBezTo>
                  <a:pt x="52279" y="37689"/>
                  <a:pt x="52274" y="37674"/>
                  <a:pt x="52265" y="37596"/>
                </a:cubicBezTo>
                <a:cubicBezTo>
                  <a:pt x="52252" y="37520"/>
                  <a:pt x="52242" y="37497"/>
                  <a:pt x="52232" y="37497"/>
                </a:cubicBezTo>
                <a:cubicBezTo>
                  <a:pt x="52217" y="37497"/>
                  <a:pt x="52204" y="37551"/>
                  <a:pt x="52186" y="37551"/>
                </a:cubicBezTo>
                <a:cubicBezTo>
                  <a:pt x="52182" y="37551"/>
                  <a:pt x="52178" y="37548"/>
                  <a:pt x="52174" y="37541"/>
                </a:cubicBezTo>
                <a:cubicBezTo>
                  <a:pt x="52167" y="37487"/>
                  <a:pt x="52158" y="37471"/>
                  <a:pt x="52148" y="37471"/>
                </a:cubicBezTo>
                <a:cubicBezTo>
                  <a:pt x="52133" y="37471"/>
                  <a:pt x="52117" y="37507"/>
                  <a:pt x="52106" y="37507"/>
                </a:cubicBezTo>
                <a:cubicBezTo>
                  <a:pt x="52104" y="37507"/>
                  <a:pt x="52103" y="37507"/>
                  <a:pt x="52102" y="37505"/>
                </a:cubicBezTo>
                <a:cubicBezTo>
                  <a:pt x="52095" y="37553"/>
                  <a:pt x="52088" y="37572"/>
                  <a:pt x="52082" y="37572"/>
                </a:cubicBezTo>
                <a:cubicBezTo>
                  <a:pt x="52072" y="37572"/>
                  <a:pt x="52065" y="37519"/>
                  <a:pt x="52065" y="37451"/>
                </a:cubicBezTo>
                <a:cubicBezTo>
                  <a:pt x="52054" y="37394"/>
                  <a:pt x="52043" y="37323"/>
                  <a:pt x="52036" y="37323"/>
                </a:cubicBezTo>
                <a:cubicBezTo>
                  <a:pt x="52032" y="37323"/>
                  <a:pt x="52029" y="37348"/>
                  <a:pt x="52029" y="37415"/>
                </a:cubicBezTo>
                <a:cubicBezTo>
                  <a:pt x="52029" y="37415"/>
                  <a:pt x="51993" y="37451"/>
                  <a:pt x="51993" y="37487"/>
                </a:cubicBezTo>
                <a:cubicBezTo>
                  <a:pt x="51985" y="37525"/>
                  <a:pt x="51978" y="37544"/>
                  <a:pt x="51972" y="37544"/>
                </a:cubicBezTo>
                <a:cubicBezTo>
                  <a:pt x="51963" y="37544"/>
                  <a:pt x="51957" y="37507"/>
                  <a:pt x="51957" y="37433"/>
                </a:cubicBezTo>
                <a:cubicBezTo>
                  <a:pt x="51942" y="37493"/>
                  <a:pt x="51930" y="37507"/>
                  <a:pt x="51919" y="37507"/>
                </a:cubicBezTo>
                <a:cubicBezTo>
                  <a:pt x="51912" y="37507"/>
                  <a:pt x="51905" y="37499"/>
                  <a:pt x="51899" y="37499"/>
                </a:cubicBezTo>
                <a:cubicBezTo>
                  <a:pt x="51894" y="37499"/>
                  <a:pt x="51889" y="37504"/>
                  <a:pt x="51884" y="37523"/>
                </a:cubicBezTo>
                <a:cubicBezTo>
                  <a:pt x="51884" y="37505"/>
                  <a:pt x="51866" y="37451"/>
                  <a:pt x="51848" y="37433"/>
                </a:cubicBezTo>
                <a:cubicBezTo>
                  <a:pt x="51848" y="37402"/>
                  <a:pt x="51842" y="37378"/>
                  <a:pt x="51837" y="37378"/>
                </a:cubicBezTo>
                <a:cubicBezTo>
                  <a:pt x="51834" y="37378"/>
                  <a:pt x="51830" y="37393"/>
                  <a:pt x="51830" y="37433"/>
                </a:cubicBezTo>
                <a:cubicBezTo>
                  <a:pt x="51830" y="37478"/>
                  <a:pt x="51818" y="37510"/>
                  <a:pt x="51803" y="37510"/>
                </a:cubicBezTo>
                <a:cubicBezTo>
                  <a:pt x="51800" y="37510"/>
                  <a:pt x="51797" y="37508"/>
                  <a:pt x="51794" y="37505"/>
                </a:cubicBezTo>
                <a:cubicBezTo>
                  <a:pt x="51794" y="37433"/>
                  <a:pt x="51776" y="37378"/>
                  <a:pt x="51776" y="37342"/>
                </a:cubicBezTo>
                <a:cubicBezTo>
                  <a:pt x="51770" y="37290"/>
                  <a:pt x="51765" y="37272"/>
                  <a:pt x="51760" y="37272"/>
                </a:cubicBezTo>
                <a:cubicBezTo>
                  <a:pt x="51750" y="37272"/>
                  <a:pt x="51739" y="37338"/>
                  <a:pt x="51729" y="37338"/>
                </a:cubicBezTo>
                <a:cubicBezTo>
                  <a:pt x="51726" y="37338"/>
                  <a:pt x="51724" y="37334"/>
                  <a:pt x="51721" y="37324"/>
                </a:cubicBezTo>
                <a:cubicBezTo>
                  <a:pt x="51685" y="37324"/>
                  <a:pt x="51649" y="37270"/>
                  <a:pt x="51649" y="37270"/>
                </a:cubicBezTo>
                <a:lnTo>
                  <a:pt x="51649" y="37216"/>
                </a:lnTo>
                <a:lnTo>
                  <a:pt x="51649" y="37143"/>
                </a:lnTo>
                <a:cubicBezTo>
                  <a:pt x="51649" y="37071"/>
                  <a:pt x="51649" y="36998"/>
                  <a:pt x="51649" y="36926"/>
                </a:cubicBezTo>
                <a:cubicBezTo>
                  <a:pt x="51649" y="36901"/>
                  <a:pt x="51649" y="36891"/>
                  <a:pt x="51649" y="36891"/>
                </a:cubicBezTo>
                <a:cubicBezTo>
                  <a:pt x="51648" y="36891"/>
                  <a:pt x="51645" y="36998"/>
                  <a:pt x="51631" y="36998"/>
                </a:cubicBezTo>
                <a:cubicBezTo>
                  <a:pt x="51625" y="37036"/>
                  <a:pt x="51618" y="37047"/>
                  <a:pt x="51612" y="37047"/>
                </a:cubicBezTo>
                <a:cubicBezTo>
                  <a:pt x="51602" y="37047"/>
                  <a:pt x="51591" y="37014"/>
                  <a:pt x="51581" y="37014"/>
                </a:cubicBezTo>
                <a:cubicBezTo>
                  <a:pt x="51579" y="37014"/>
                  <a:pt x="51578" y="37015"/>
                  <a:pt x="51576" y="37016"/>
                </a:cubicBezTo>
                <a:cubicBezTo>
                  <a:pt x="51572" y="36993"/>
                  <a:pt x="51567" y="36983"/>
                  <a:pt x="51562" y="36983"/>
                </a:cubicBezTo>
                <a:cubicBezTo>
                  <a:pt x="51549" y="36983"/>
                  <a:pt x="51536" y="37063"/>
                  <a:pt x="51522" y="37143"/>
                </a:cubicBezTo>
                <a:cubicBezTo>
                  <a:pt x="51520" y="37140"/>
                  <a:pt x="51519" y="37138"/>
                  <a:pt x="51517" y="37138"/>
                </a:cubicBezTo>
                <a:cubicBezTo>
                  <a:pt x="51505" y="37138"/>
                  <a:pt x="51494" y="37214"/>
                  <a:pt x="51489" y="37214"/>
                </a:cubicBezTo>
                <a:cubicBezTo>
                  <a:pt x="51487" y="37214"/>
                  <a:pt x="51486" y="37205"/>
                  <a:pt x="51486" y="37179"/>
                </a:cubicBezTo>
                <a:cubicBezTo>
                  <a:pt x="51468" y="37071"/>
                  <a:pt x="51468" y="37071"/>
                  <a:pt x="51450" y="37034"/>
                </a:cubicBezTo>
                <a:cubicBezTo>
                  <a:pt x="51450" y="37016"/>
                  <a:pt x="51432" y="37034"/>
                  <a:pt x="51432" y="36853"/>
                </a:cubicBezTo>
                <a:cubicBezTo>
                  <a:pt x="51395" y="36853"/>
                  <a:pt x="51377" y="36853"/>
                  <a:pt x="51359" y="36871"/>
                </a:cubicBezTo>
                <a:cubicBezTo>
                  <a:pt x="51351" y="36817"/>
                  <a:pt x="51344" y="36803"/>
                  <a:pt x="51337" y="36803"/>
                </a:cubicBezTo>
                <a:cubicBezTo>
                  <a:pt x="51330" y="36803"/>
                  <a:pt x="51325" y="36820"/>
                  <a:pt x="51323" y="36820"/>
                </a:cubicBezTo>
                <a:cubicBezTo>
                  <a:pt x="51323" y="36820"/>
                  <a:pt x="51323" y="36819"/>
                  <a:pt x="51323" y="36817"/>
                </a:cubicBezTo>
                <a:cubicBezTo>
                  <a:pt x="51305" y="36799"/>
                  <a:pt x="51305" y="36763"/>
                  <a:pt x="51287" y="36708"/>
                </a:cubicBezTo>
                <a:cubicBezTo>
                  <a:pt x="51287" y="36690"/>
                  <a:pt x="51269" y="36618"/>
                  <a:pt x="51250" y="36618"/>
                </a:cubicBezTo>
                <a:cubicBezTo>
                  <a:pt x="51241" y="36618"/>
                  <a:pt x="51232" y="36613"/>
                  <a:pt x="51223" y="36613"/>
                </a:cubicBezTo>
                <a:cubicBezTo>
                  <a:pt x="51214" y="36613"/>
                  <a:pt x="51205" y="36618"/>
                  <a:pt x="51196" y="36636"/>
                </a:cubicBezTo>
                <a:cubicBezTo>
                  <a:pt x="51168" y="36636"/>
                  <a:pt x="51139" y="36513"/>
                  <a:pt x="51111" y="36513"/>
                </a:cubicBezTo>
                <a:cubicBezTo>
                  <a:pt x="51103" y="36513"/>
                  <a:pt x="51095" y="36522"/>
                  <a:pt x="51088" y="36545"/>
                </a:cubicBezTo>
                <a:cubicBezTo>
                  <a:pt x="51069" y="36527"/>
                  <a:pt x="51069" y="36473"/>
                  <a:pt x="51051" y="36473"/>
                </a:cubicBezTo>
                <a:cubicBezTo>
                  <a:pt x="51033" y="36455"/>
                  <a:pt x="51015" y="36491"/>
                  <a:pt x="51015" y="36401"/>
                </a:cubicBezTo>
                <a:cubicBezTo>
                  <a:pt x="51001" y="36387"/>
                  <a:pt x="50998" y="36352"/>
                  <a:pt x="51005" y="36352"/>
                </a:cubicBezTo>
                <a:cubicBezTo>
                  <a:pt x="51007" y="36352"/>
                  <a:pt x="51011" y="36356"/>
                  <a:pt x="51015" y="36364"/>
                </a:cubicBezTo>
                <a:cubicBezTo>
                  <a:pt x="51033" y="36328"/>
                  <a:pt x="51033" y="36292"/>
                  <a:pt x="51033" y="36256"/>
                </a:cubicBezTo>
                <a:cubicBezTo>
                  <a:pt x="51033" y="36226"/>
                  <a:pt x="51033" y="36197"/>
                  <a:pt x="51023" y="36197"/>
                </a:cubicBezTo>
                <a:cubicBezTo>
                  <a:pt x="51021" y="36197"/>
                  <a:pt x="51018" y="36198"/>
                  <a:pt x="51015" y="36201"/>
                </a:cubicBezTo>
                <a:cubicBezTo>
                  <a:pt x="50997" y="36165"/>
                  <a:pt x="50961" y="36057"/>
                  <a:pt x="50943" y="36057"/>
                </a:cubicBezTo>
                <a:cubicBezTo>
                  <a:pt x="50943" y="36150"/>
                  <a:pt x="50939" y="36185"/>
                  <a:pt x="50933" y="36185"/>
                </a:cubicBezTo>
                <a:cubicBezTo>
                  <a:pt x="50919" y="36185"/>
                  <a:pt x="50895" y="36028"/>
                  <a:pt x="50870" y="35930"/>
                </a:cubicBezTo>
                <a:cubicBezTo>
                  <a:pt x="50836" y="35861"/>
                  <a:pt x="50801" y="35693"/>
                  <a:pt x="50751" y="35693"/>
                </a:cubicBezTo>
                <a:cubicBezTo>
                  <a:pt x="50749" y="35693"/>
                  <a:pt x="50746" y="35693"/>
                  <a:pt x="50743" y="35694"/>
                </a:cubicBezTo>
                <a:cubicBezTo>
                  <a:pt x="50741" y="35723"/>
                  <a:pt x="50738" y="35735"/>
                  <a:pt x="50735" y="35735"/>
                </a:cubicBezTo>
                <a:cubicBezTo>
                  <a:pt x="50722" y="35735"/>
                  <a:pt x="50708" y="35527"/>
                  <a:pt x="50687" y="35527"/>
                </a:cubicBezTo>
                <a:cubicBezTo>
                  <a:pt x="50682" y="35527"/>
                  <a:pt x="50677" y="35538"/>
                  <a:pt x="50671" y="35568"/>
                </a:cubicBezTo>
                <a:cubicBezTo>
                  <a:pt x="50653" y="35568"/>
                  <a:pt x="50635" y="35513"/>
                  <a:pt x="50599" y="35423"/>
                </a:cubicBezTo>
                <a:cubicBezTo>
                  <a:pt x="50591" y="35268"/>
                  <a:pt x="50581" y="35227"/>
                  <a:pt x="50570" y="35227"/>
                </a:cubicBezTo>
                <a:cubicBezTo>
                  <a:pt x="50558" y="35227"/>
                  <a:pt x="50545" y="35277"/>
                  <a:pt x="50535" y="35277"/>
                </a:cubicBezTo>
                <a:cubicBezTo>
                  <a:pt x="50532" y="35277"/>
                  <a:pt x="50529" y="35272"/>
                  <a:pt x="50526" y="35260"/>
                </a:cubicBezTo>
                <a:cubicBezTo>
                  <a:pt x="50516" y="35070"/>
                  <a:pt x="50499" y="34966"/>
                  <a:pt x="50483" y="34966"/>
                </a:cubicBezTo>
                <a:cubicBezTo>
                  <a:pt x="50472" y="34966"/>
                  <a:pt x="50461" y="35019"/>
                  <a:pt x="50454" y="35133"/>
                </a:cubicBezTo>
                <a:cubicBezTo>
                  <a:pt x="50444" y="34930"/>
                  <a:pt x="50435" y="34863"/>
                  <a:pt x="50424" y="34863"/>
                </a:cubicBezTo>
                <a:cubicBezTo>
                  <a:pt x="50412" y="34863"/>
                  <a:pt x="50399" y="34926"/>
                  <a:pt x="50381" y="34988"/>
                </a:cubicBezTo>
                <a:cubicBezTo>
                  <a:pt x="50377" y="34954"/>
                  <a:pt x="50373" y="34943"/>
                  <a:pt x="50369" y="34943"/>
                </a:cubicBezTo>
                <a:cubicBezTo>
                  <a:pt x="50360" y="34943"/>
                  <a:pt x="50352" y="34986"/>
                  <a:pt x="50344" y="34986"/>
                </a:cubicBezTo>
                <a:cubicBezTo>
                  <a:pt x="50338" y="34986"/>
                  <a:pt x="50333" y="34965"/>
                  <a:pt x="50327" y="34897"/>
                </a:cubicBezTo>
                <a:cubicBezTo>
                  <a:pt x="50321" y="34807"/>
                  <a:pt x="50314" y="34780"/>
                  <a:pt x="50306" y="34780"/>
                </a:cubicBezTo>
                <a:cubicBezTo>
                  <a:pt x="50295" y="34780"/>
                  <a:pt x="50284" y="34834"/>
                  <a:pt x="50278" y="34834"/>
                </a:cubicBezTo>
                <a:cubicBezTo>
                  <a:pt x="50275" y="34834"/>
                  <a:pt x="50273" y="34818"/>
                  <a:pt x="50273" y="34771"/>
                </a:cubicBezTo>
                <a:cubicBezTo>
                  <a:pt x="50273" y="34687"/>
                  <a:pt x="50257" y="34643"/>
                  <a:pt x="50241" y="34643"/>
                </a:cubicBezTo>
                <a:cubicBezTo>
                  <a:pt x="50233" y="34643"/>
                  <a:pt x="50224" y="34655"/>
                  <a:pt x="50218" y="34680"/>
                </a:cubicBezTo>
                <a:cubicBezTo>
                  <a:pt x="50218" y="34725"/>
                  <a:pt x="50212" y="34739"/>
                  <a:pt x="50205" y="34739"/>
                </a:cubicBezTo>
                <a:cubicBezTo>
                  <a:pt x="50195" y="34739"/>
                  <a:pt x="50182" y="34709"/>
                  <a:pt x="50182" y="34698"/>
                </a:cubicBezTo>
                <a:cubicBezTo>
                  <a:pt x="50180" y="34703"/>
                  <a:pt x="50179" y="34705"/>
                  <a:pt x="50177" y="34705"/>
                </a:cubicBezTo>
                <a:cubicBezTo>
                  <a:pt x="50164" y="34705"/>
                  <a:pt x="50152" y="34567"/>
                  <a:pt x="50139" y="34567"/>
                </a:cubicBezTo>
                <a:cubicBezTo>
                  <a:pt x="50135" y="34567"/>
                  <a:pt x="50131" y="34578"/>
                  <a:pt x="50128" y="34608"/>
                </a:cubicBezTo>
                <a:cubicBezTo>
                  <a:pt x="50113" y="34507"/>
                  <a:pt x="50099" y="34475"/>
                  <a:pt x="50085" y="34475"/>
                </a:cubicBezTo>
                <a:cubicBezTo>
                  <a:pt x="50081" y="34475"/>
                  <a:pt x="50077" y="34477"/>
                  <a:pt x="50073" y="34481"/>
                </a:cubicBezTo>
                <a:cubicBezTo>
                  <a:pt x="50063" y="34565"/>
                  <a:pt x="50052" y="34613"/>
                  <a:pt x="50042" y="34613"/>
                </a:cubicBezTo>
                <a:cubicBezTo>
                  <a:pt x="50034" y="34613"/>
                  <a:pt x="50027" y="34588"/>
                  <a:pt x="50019" y="34535"/>
                </a:cubicBezTo>
                <a:cubicBezTo>
                  <a:pt x="50017" y="34529"/>
                  <a:pt x="50015" y="34526"/>
                  <a:pt x="50013" y="34526"/>
                </a:cubicBezTo>
                <a:cubicBezTo>
                  <a:pt x="50001" y="34526"/>
                  <a:pt x="49989" y="34612"/>
                  <a:pt x="49977" y="34612"/>
                </a:cubicBezTo>
                <a:cubicBezTo>
                  <a:pt x="49973" y="34612"/>
                  <a:pt x="49969" y="34601"/>
                  <a:pt x="49965" y="34572"/>
                </a:cubicBezTo>
                <a:cubicBezTo>
                  <a:pt x="49961" y="34578"/>
                  <a:pt x="49958" y="34581"/>
                  <a:pt x="49955" y="34581"/>
                </a:cubicBezTo>
                <a:cubicBezTo>
                  <a:pt x="49940" y="34581"/>
                  <a:pt x="49925" y="34525"/>
                  <a:pt x="49910" y="34481"/>
                </a:cubicBezTo>
                <a:cubicBezTo>
                  <a:pt x="49906" y="34504"/>
                  <a:pt x="49900" y="34513"/>
                  <a:pt x="49893" y="34513"/>
                </a:cubicBezTo>
                <a:cubicBezTo>
                  <a:pt x="49875" y="34513"/>
                  <a:pt x="49851" y="34440"/>
                  <a:pt x="49838" y="34427"/>
                </a:cubicBezTo>
                <a:cubicBezTo>
                  <a:pt x="49828" y="34407"/>
                  <a:pt x="49818" y="34392"/>
                  <a:pt x="49811" y="34392"/>
                </a:cubicBezTo>
                <a:cubicBezTo>
                  <a:pt x="49805" y="34392"/>
                  <a:pt x="49802" y="34402"/>
                  <a:pt x="49802" y="34427"/>
                </a:cubicBezTo>
                <a:cubicBezTo>
                  <a:pt x="49820" y="34463"/>
                  <a:pt x="49820" y="34499"/>
                  <a:pt x="49802" y="34553"/>
                </a:cubicBezTo>
                <a:cubicBezTo>
                  <a:pt x="49802" y="34499"/>
                  <a:pt x="49802" y="34463"/>
                  <a:pt x="49784" y="34427"/>
                </a:cubicBezTo>
                <a:cubicBezTo>
                  <a:pt x="49773" y="34386"/>
                  <a:pt x="49763" y="34351"/>
                  <a:pt x="49750" y="34351"/>
                </a:cubicBezTo>
                <a:cubicBezTo>
                  <a:pt x="49739" y="34351"/>
                  <a:pt x="49727" y="34371"/>
                  <a:pt x="49711" y="34427"/>
                </a:cubicBezTo>
                <a:cubicBezTo>
                  <a:pt x="49675" y="34427"/>
                  <a:pt x="49639" y="34372"/>
                  <a:pt x="49584" y="34354"/>
                </a:cubicBezTo>
                <a:cubicBezTo>
                  <a:pt x="49574" y="34349"/>
                  <a:pt x="49562" y="34345"/>
                  <a:pt x="49549" y="34345"/>
                </a:cubicBezTo>
                <a:cubicBezTo>
                  <a:pt x="49517" y="34345"/>
                  <a:pt x="49478" y="34368"/>
                  <a:pt x="49440" y="34445"/>
                </a:cubicBezTo>
                <a:cubicBezTo>
                  <a:pt x="49430" y="34436"/>
                  <a:pt x="49421" y="34436"/>
                  <a:pt x="49410" y="34436"/>
                </a:cubicBezTo>
                <a:cubicBezTo>
                  <a:pt x="49399" y="34436"/>
                  <a:pt x="49385" y="34436"/>
                  <a:pt x="49367" y="34427"/>
                </a:cubicBezTo>
                <a:cubicBezTo>
                  <a:pt x="49365" y="34428"/>
                  <a:pt x="49363" y="34429"/>
                  <a:pt x="49361" y="34429"/>
                </a:cubicBezTo>
                <a:cubicBezTo>
                  <a:pt x="49350" y="34429"/>
                  <a:pt x="49336" y="34408"/>
                  <a:pt x="49322" y="34408"/>
                </a:cubicBezTo>
                <a:cubicBezTo>
                  <a:pt x="49312" y="34408"/>
                  <a:pt x="49302" y="34420"/>
                  <a:pt x="49295" y="34463"/>
                </a:cubicBezTo>
                <a:cubicBezTo>
                  <a:pt x="49285" y="34432"/>
                  <a:pt x="49269" y="34408"/>
                  <a:pt x="49254" y="34408"/>
                </a:cubicBezTo>
                <a:cubicBezTo>
                  <a:pt x="49242" y="34408"/>
                  <a:pt x="49230" y="34423"/>
                  <a:pt x="49222" y="34463"/>
                </a:cubicBezTo>
                <a:cubicBezTo>
                  <a:pt x="49214" y="34568"/>
                  <a:pt x="49202" y="34605"/>
                  <a:pt x="49190" y="34605"/>
                </a:cubicBezTo>
                <a:cubicBezTo>
                  <a:pt x="49175" y="34605"/>
                  <a:pt x="49160" y="34549"/>
                  <a:pt x="49150" y="34499"/>
                </a:cubicBezTo>
                <a:cubicBezTo>
                  <a:pt x="49137" y="34293"/>
                  <a:pt x="49124" y="34252"/>
                  <a:pt x="49118" y="34252"/>
                </a:cubicBezTo>
                <a:cubicBezTo>
                  <a:pt x="49115" y="34252"/>
                  <a:pt x="49114" y="34258"/>
                  <a:pt x="49114" y="34264"/>
                </a:cubicBezTo>
                <a:cubicBezTo>
                  <a:pt x="49112" y="34261"/>
                  <a:pt x="49111" y="34260"/>
                  <a:pt x="49110" y="34260"/>
                </a:cubicBezTo>
                <a:cubicBezTo>
                  <a:pt x="49094" y="34260"/>
                  <a:pt x="49077" y="34446"/>
                  <a:pt x="49061" y="34446"/>
                </a:cubicBezTo>
                <a:cubicBezTo>
                  <a:pt x="49061" y="34446"/>
                  <a:pt x="49060" y="34445"/>
                  <a:pt x="49059" y="34445"/>
                </a:cubicBezTo>
                <a:cubicBezTo>
                  <a:pt x="49059" y="34445"/>
                  <a:pt x="49046" y="34565"/>
                  <a:pt x="49031" y="34565"/>
                </a:cubicBezTo>
                <a:cubicBezTo>
                  <a:pt x="49028" y="34565"/>
                  <a:pt x="49026" y="34561"/>
                  <a:pt x="49023" y="34553"/>
                </a:cubicBezTo>
                <a:cubicBezTo>
                  <a:pt x="49011" y="34637"/>
                  <a:pt x="48999" y="34663"/>
                  <a:pt x="48988" y="34663"/>
                </a:cubicBezTo>
                <a:cubicBezTo>
                  <a:pt x="48968" y="34663"/>
                  <a:pt x="48950" y="34582"/>
                  <a:pt x="48938" y="34582"/>
                </a:cubicBezTo>
                <a:cubicBezTo>
                  <a:pt x="48936" y="34582"/>
                  <a:pt x="48934" y="34584"/>
                  <a:pt x="48932" y="34590"/>
                </a:cubicBezTo>
                <a:cubicBezTo>
                  <a:pt x="48901" y="34590"/>
                  <a:pt x="48870" y="34669"/>
                  <a:pt x="48839" y="34669"/>
                </a:cubicBezTo>
                <a:cubicBezTo>
                  <a:pt x="48834" y="34669"/>
                  <a:pt x="48829" y="34667"/>
                  <a:pt x="48824" y="34662"/>
                </a:cubicBezTo>
                <a:cubicBezTo>
                  <a:pt x="48811" y="34764"/>
                  <a:pt x="48798" y="34821"/>
                  <a:pt x="48786" y="34821"/>
                </a:cubicBezTo>
                <a:cubicBezTo>
                  <a:pt x="48780" y="34821"/>
                  <a:pt x="48775" y="34810"/>
                  <a:pt x="48769" y="34789"/>
                </a:cubicBezTo>
                <a:cubicBezTo>
                  <a:pt x="48767" y="34800"/>
                  <a:pt x="48764" y="34805"/>
                  <a:pt x="48761" y="34805"/>
                </a:cubicBezTo>
                <a:cubicBezTo>
                  <a:pt x="48748" y="34805"/>
                  <a:pt x="48735" y="34707"/>
                  <a:pt x="48722" y="34707"/>
                </a:cubicBezTo>
                <a:cubicBezTo>
                  <a:pt x="48720" y="34707"/>
                  <a:pt x="48717" y="34710"/>
                  <a:pt x="48715" y="34716"/>
                </a:cubicBezTo>
                <a:cubicBezTo>
                  <a:pt x="48706" y="34680"/>
                  <a:pt x="48697" y="34680"/>
                  <a:pt x="48688" y="34680"/>
                </a:cubicBezTo>
                <a:cubicBezTo>
                  <a:pt x="48679" y="34680"/>
                  <a:pt x="48670" y="34680"/>
                  <a:pt x="48661" y="34644"/>
                </a:cubicBezTo>
                <a:cubicBezTo>
                  <a:pt x="48645" y="34676"/>
                  <a:pt x="48629" y="34834"/>
                  <a:pt x="48613" y="34834"/>
                </a:cubicBezTo>
                <a:cubicBezTo>
                  <a:pt x="48611" y="34834"/>
                  <a:pt x="48609" y="34832"/>
                  <a:pt x="48606" y="34825"/>
                </a:cubicBezTo>
                <a:cubicBezTo>
                  <a:pt x="48594" y="34800"/>
                  <a:pt x="48573" y="34766"/>
                  <a:pt x="48548" y="34766"/>
                </a:cubicBezTo>
                <a:cubicBezTo>
                  <a:pt x="48538" y="34766"/>
                  <a:pt x="48527" y="34772"/>
                  <a:pt x="48516" y="34789"/>
                </a:cubicBezTo>
                <a:cubicBezTo>
                  <a:pt x="48514" y="34781"/>
                  <a:pt x="48512" y="34777"/>
                  <a:pt x="48510" y="34777"/>
                </a:cubicBezTo>
                <a:cubicBezTo>
                  <a:pt x="48500" y="34777"/>
                  <a:pt x="48497" y="34933"/>
                  <a:pt x="48486" y="34933"/>
                </a:cubicBezTo>
                <a:cubicBezTo>
                  <a:pt x="48484" y="34933"/>
                  <a:pt x="48482" y="34928"/>
                  <a:pt x="48480" y="34916"/>
                </a:cubicBezTo>
                <a:cubicBezTo>
                  <a:pt x="48480" y="34867"/>
                  <a:pt x="48476" y="34840"/>
                  <a:pt x="48470" y="34840"/>
                </a:cubicBezTo>
                <a:cubicBezTo>
                  <a:pt x="48463" y="34840"/>
                  <a:pt x="48453" y="34880"/>
                  <a:pt x="48444" y="34970"/>
                </a:cubicBezTo>
                <a:cubicBezTo>
                  <a:pt x="48444" y="34966"/>
                  <a:pt x="48444" y="34965"/>
                  <a:pt x="48443" y="34965"/>
                </a:cubicBezTo>
                <a:cubicBezTo>
                  <a:pt x="48443" y="34965"/>
                  <a:pt x="48441" y="34975"/>
                  <a:pt x="48435" y="34975"/>
                </a:cubicBezTo>
                <a:cubicBezTo>
                  <a:pt x="48432" y="34975"/>
                  <a:pt x="48429" y="34974"/>
                  <a:pt x="48425" y="34970"/>
                </a:cubicBezTo>
                <a:lnTo>
                  <a:pt x="48425" y="34879"/>
                </a:lnTo>
                <a:cubicBezTo>
                  <a:pt x="48425" y="34901"/>
                  <a:pt x="48423" y="34909"/>
                  <a:pt x="48420" y="34909"/>
                </a:cubicBezTo>
                <a:cubicBezTo>
                  <a:pt x="48409" y="34909"/>
                  <a:pt x="48385" y="34821"/>
                  <a:pt x="48371" y="34807"/>
                </a:cubicBezTo>
                <a:cubicBezTo>
                  <a:pt x="48371" y="34897"/>
                  <a:pt x="48353" y="34897"/>
                  <a:pt x="48353" y="34916"/>
                </a:cubicBezTo>
                <a:cubicBezTo>
                  <a:pt x="48345" y="34924"/>
                  <a:pt x="48340" y="34932"/>
                  <a:pt x="48336" y="34932"/>
                </a:cubicBezTo>
                <a:cubicBezTo>
                  <a:pt x="48331" y="34932"/>
                  <a:pt x="48327" y="34919"/>
                  <a:pt x="48317" y="34879"/>
                </a:cubicBezTo>
                <a:cubicBezTo>
                  <a:pt x="48299" y="34843"/>
                  <a:pt x="48281" y="34807"/>
                  <a:pt x="48244" y="34771"/>
                </a:cubicBezTo>
                <a:cubicBezTo>
                  <a:pt x="48226" y="34952"/>
                  <a:pt x="48208" y="34897"/>
                  <a:pt x="48190" y="34952"/>
                </a:cubicBezTo>
                <a:cubicBezTo>
                  <a:pt x="48186" y="34954"/>
                  <a:pt x="48181" y="34955"/>
                  <a:pt x="48177" y="34955"/>
                </a:cubicBezTo>
                <a:cubicBezTo>
                  <a:pt x="48149" y="34955"/>
                  <a:pt x="48133" y="34898"/>
                  <a:pt x="48118" y="34771"/>
                </a:cubicBezTo>
                <a:cubicBezTo>
                  <a:pt x="48100" y="34779"/>
                  <a:pt x="48087" y="34800"/>
                  <a:pt x="48078" y="34800"/>
                </a:cubicBezTo>
                <a:cubicBezTo>
                  <a:pt x="48068" y="34800"/>
                  <a:pt x="48063" y="34775"/>
                  <a:pt x="48063" y="34680"/>
                </a:cubicBezTo>
                <a:cubicBezTo>
                  <a:pt x="48063" y="34573"/>
                  <a:pt x="48063" y="34547"/>
                  <a:pt x="48062" y="34547"/>
                </a:cubicBezTo>
                <a:cubicBezTo>
                  <a:pt x="48061" y="34547"/>
                  <a:pt x="48058" y="34570"/>
                  <a:pt x="48053" y="34570"/>
                </a:cubicBezTo>
                <a:cubicBezTo>
                  <a:pt x="48051" y="34570"/>
                  <a:pt x="48048" y="34566"/>
                  <a:pt x="48045" y="34553"/>
                </a:cubicBezTo>
                <a:cubicBezTo>
                  <a:pt x="48037" y="34522"/>
                  <a:pt x="48033" y="34504"/>
                  <a:pt x="48029" y="34504"/>
                </a:cubicBezTo>
                <a:cubicBezTo>
                  <a:pt x="48024" y="34504"/>
                  <a:pt x="48019" y="34536"/>
                  <a:pt x="48009" y="34608"/>
                </a:cubicBezTo>
                <a:cubicBezTo>
                  <a:pt x="47997" y="34596"/>
                  <a:pt x="47977" y="34445"/>
                  <a:pt x="47959" y="34445"/>
                </a:cubicBezTo>
                <a:cubicBezTo>
                  <a:pt x="47950" y="34445"/>
                  <a:pt x="47942" y="34482"/>
                  <a:pt x="47936" y="34590"/>
                </a:cubicBezTo>
                <a:cubicBezTo>
                  <a:pt x="47933" y="34586"/>
                  <a:pt x="47930" y="34585"/>
                  <a:pt x="47927" y="34585"/>
                </a:cubicBezTo>
                <a:cubicBezTo>
                  <a:pt x="47908" y="34585"/>
                  <a:pt x="47889" y="34634"/>
                  <a:pt x="47870" y="34634"/>
                </a:cubicBezTo>
                <a:cubicBezTo>
                  <a:pt x="47856" y="34634"/>
                  <a:pt x="47842" y="34608"/>
                  <a:pt x="47828" y="34517"/>
                </a:cubicBezTo>
                <a:cubicBezTo>
                  <a:pt x="47812" y="34408"/>
                  <a:pt x="47797" y="34379"/>
                  <a:pt x="47782" y="34379"/>
                </a:cubicBezTo>
                <a:cubicBezTo>
                  <a:pt x="47767" y="34379"/>
                  <a:pt x="47753" y="34414"/>
                  <a:pt x="47743" y="34414"/>
                </a:cubicBezTo>
                <a:cubicBezTo>
                  <a:pt x="47741" y="34414"/>
                  <a:pt x="47739" y="34412"/>
                  <a:pt x="47737" y="34409"/>
                </a:cubicBezTo>
                <a:cubicBezTo>
                  <a:pt x="47729" y="34448"/>
                  <a:pt x="47721" y="34464"/>
                  <a:pt x="47715" y="34464"/>
                </a:cubicBezTo>
                <a:cubicBezTo>
                  <a:pt x="47707" y="34464"/>
                  <a:pt x="47701" y="34439"/>
                  <a:pt x="47701" y="34409"/>
                </a:cubicBezTo>
                <a:cubicBezTo>
                  <a:pt x="47701" y="34354"/>
                  <a:pt x="47683" y="34282"/>
                  <a:pt x="47683" y="34227"/>
                </a:cubicBezTo>
                <a:cubicBezTo>
                  <a:pt x="47683" y="34191"/>
                  <a:pt x="47683" y="34178"/>
                  <a:pt x="47682" y="34178"/>
                </a:cubicBezTo>
                <a:cubicBezTo>
                  <a:pt x="47680" y="34178"/>
                  <a:pt x="47676" y="34206"/>
                  <a:pt x="47665" y="34227"/>
                </a:cubicBezTo>
                <a:lnTo>
                  <a:pt x="47665" y="34173"/>
                </a:lnTo>
                <a:cubicBezTo>
                  <a:pt x="47665" y="34049"/>
                  <a:pt x="47665" y="34019"/>
                  <a:pt x="47666" y="34019"/>
                </a:cubicBezTo>
                <a:cubicBezTo>
                  <a:pt x="47667" y="34019"/>
                  <a:pt x="47669" y="34046"/>
                  <a:pt x="47674" y="34046"/>
                </a:cubicBezTo>
                <a:cubicBezTo>
                  <a:pt x="47676" y="34046"/>
                  <a:pt x="47679" y="34038"/>
                  <a:pt x="47683" y="34010"/>
                </a:cubicBezTo>
                <a:cubicBezTo>
                  <a:pt x="47683" y="34016"/>
                  <a:pt x="47683" y="34019"/>
                  <a:pt x="47684" y="34019"/>
                </a:cubicBezTo>
                <a:cubicBezTo>
                  <a:pt x="47688" y="34019"/>
                  <a:pt x="47701" y="33956"/>
                  <a:pt x="47701" y="33956"/>
                </a:cubicBezTo>
                <a:lnTo>
                  <a:pt x="47701" y="33829"/>
                </a:lnTo>
                <a:lnTo>
                  <a:pt x="47701" y="33793"/>
                </a:lnTo>
                <a:lnTo>
                  <a:pt x="47701" y="33666"/>
                </a:lnTo>
                <a:lnTo>
                  <a:pt x="47701" y="33521"/>
                </a:lnTo>
                <a:lnTo>
                  <a:pt x="47701" y="33413"/>
                </a:lnTo>
                <a:cubicBezTo>
                  <a:pt x="47701" y="33358"/>
                  <a:pt x="47701" y="33304"/>
                  <a:pt x="47701" y="33268"/>
                </a:cubicBezTo>
                <a:cubicBezTo>
                  <a:pt x="47701" y="33213"/>
                  <a:pt x="47701" y="33250"/>
                  <a:pt x="47683" y="33105"/>
                </a:cubicBezTo>
                <a:cubicBezTo>
                  <a:pt x="47683" y="33088"/>
                  <a:pt x="47682" y="33082"/>
                  <a:pt x="47681" y="33082"/>
                </a:cubicBezTo>
                <a:cubicBezTo>
                  <a:pt x="47676" y="33082"/>
                  <a:pt x="47667" y="33143"/>
                  <a:pt x="47665" y="33143"/>
                </a:cubicBezTo>
                <a:cubicBezTo>
                  <a:pt x="47665" y="33143"/>
                  <a:pt x="47665" y="33142"/>
                  <a:pt x="47665" y="33141"/>
                </a:cubicBezTo>
                <a:cubicBezTo>
                  <a:pt x="47651" y="33113"/>
                  <a:pt x="47626" y="33075"/>
                  <a:pt x="47599" y="33075"/>
                </a:cubicBezTo>
                <a:cubicBezTo>
                  <a:pt x="47591" y="33075"/>
                  <a:pt x="47583" y="33078"/>
                  <a:pt x="47574" y="33087"/>
                </a:cubicBezTo>
                <a:cubicBezTo>
                  <a:pt x="47574" y="33032"/>
                  <a:pt x="47556" y="32996"/>
                  <a:pt x="47538" y="32960"/>
                </a:cubicBezTo>
                <a:cubicBezTo>
                  <a:pt x="47520" y="32924"/>
                  <a:pt x="47502" y="32905"/>
                  <a:pt x="47484" y="32905"/>
                </a:cubicBezTo>
                <a:cubicBezTo>
                  <a:pt x="47466" y="32905"/>
                  <a:pt x="47447" y="32942"/>
                  <a:pt x="47447" y="33068"/>
                </a:cubicBezTo>
                <a:cubicBezTo>
                  <a:pt x="47447" y="32909"/>
                  <a:pt x="47435" y="32818"/>
                  <a:pt x="47414" y="32818"/>
                </a:cubicBezTo>
                <a:cubicBezTo>
                  <a:pt x="47399" y="32818"/>
                  <a:pt x="47379" y="32863"/>
                  <a:pt x="47357" y="32960"/>
                </a:cubicBezTo>
                <a:cubicBezTo>
                  <a:pt x="47339" y="32851"/>
                  <a:pt x="47266" y="32779"/>
                  <a:pt x="47158" y="32742"/>
                </a:cubicBezTo>
                <a:cubicBezTo>
                  <a:pt x="47112" y="32742"/>
                  <a:pt x="47066" y="32497"/>
                  <a:pt x="47042" y="32497"/>
                </a:cubicBezTo>
                <a:cubicBezTo>
                  <a:pt x="47037" y="32497"/>
                  <a:pt x="47034" y="32505"/>
                  <a:pt x="47031" y="32525"/>
                </a:cubicBezTo>
                <a:cubicBezTo>
                  <a:pt x="47031" y="32441"/>
                  <a:pt x="47023" y="32325"/>
                  <a:pt x="47012" y="32325"/>
                </a:cubicBezTo>
                <a:cubicBezTo>
                  <a:pt x="47007" y="32325"/>
                  <a:pt x="47001" y="32355"/>
                  <a:pt x="46995" y="32435"/>
                </a:cubicBezTo>
                <a:cubicBezTo>
                  <a:pt x="46995" y="32380"/>
                  <a:pt x="46977" y="32416"/>
                  <a:pt x="46959" y="32326"/>
                </a:cubicBezTo>
                <a:cubicBezTo>
                  <a:pt x="46959" y="32331"/>
                  <a:pt x="46958" y="32333"/>
                  <a:pt x="46958" y="32333"/>
                </a:cubicBezTo>
                <a:cubicBezTo>
                  <a:pt x="46956" y="32333"/>
                  <a:pt x="46944" y="32175"/>
                  <a:pt x="46931" y="32175"/>
                </a:cubicBezTo>
                <a:cubicBezTo>
                  <a:pt x="46928" y="32175"/>
                  <a:pt x="46925" y="32182"/>
                  <a:pt x="46922" y="32199"/>
                </a:cubicBezTo>
                <a:cubicBezTo>
                  <a:pt x="46922" y="32080"/>
                  <a:pt x="46913" y="32039"/>
                  <a:pt x="46900" y="32039"/>
                </a:cubicBezTo>
                <a:cubicBezTo>
                  <a:pt x="46896" y="32039"/>
                  <a:pt x="46891" y="32044"/>
                  <a:pt x="46886" y="32054"/>
                </a:cubicBezTo>
                <a:cubicBezTo>
                  <a:pt x="46868" y="32000"/>
                  <a:pt x="46868" y="31946"/>
                  <a:pt x="46850" y="31891"/>
                </a:cubicBezTo>
                <a:cubicBezTo>
                  <a:pt x="46839" y="31848"/>
                  <a:pt x="46835" y="31812"/>
                  <a:pt x="46829" y="31812"/>
                </a:cubicBezTo>
                <a:cubicBezTo>
                  <a:pt x="46825" y="31812"/>
                  <a:pt x="46821" y="31829"/>
                  <a:pt x="46814" y="31873"/>
                </a:cubicBezTo>
                <a:cubicBezTo>
                  <a:pt x="46774" y="31873"/>
                  <a:pt x="46734" y="31651"/>
                  <a:pt x="46695" y="31651"/>
                </a:cubicBezTo>
                <a:cubicBezTo>
                  <a:pt x="46680" y="31651"/>
                  <a:pt x="46665" y="31681"/>
                  <a:pt x="46651" y="31765"/>
                </a:cubicBezTo>
                <a:cubicBezTo>
                  <a:pt x="46608" y="31712"/>
                  <a:pt x="46572" y="31684"/>
                  <a:pt x="46543" y="31684"/>
                </a:cubicBezTo>
                <a:cubicBezTo>
                  <a:pt x="46521" y="31684"/>
                  <a:pt x="46503" y="31698"/>
                  <a:pt x="46488" y="31728"/>
                </a:cubicBezTo>
                <a:cubicBezTo>
                  <a:pt x="46451" y="31728"/>
                  <a:pt x="46415" y="31728"/>
                  <a:pt x="46379" y="31765"/>
                </a:cubicBezTo>
                <a:cubicBezTo>
                  <a:pt x="46343" y="31801"/>
                  <a:pt x="46288" y="31891"/>
                  <a:pt x="46234" y="31891"/>
                </a:cubicBezTo>
                <a:cubicBezTo>
                  <a:pt x="46210" y="32046"/>
                  <a:pt x="46194" y="32161"/>
                  <a:pt x="46181" y="32161"/>
                </a:cubicBezTo>
                <a:cubicBezTo>
                  <a:pt x="46174" y="32161"/>
                  <a:pt x="46168" y="32129"/>
                  <a:pt x="46162" y="32054"/>
                </a:cubicBezTo>
                <a:cubicBezTo>
                  <a:pt x="46157" y="32109"/>
                  <a:pt x="46153" y="32127"/>
                  <a:pt x="46148" y="32127"/>
                </a:cubicBezTo>
                <a:cubicBezTo>
                  <a:pt x="46139" y="32127"/>
                  <a:pt x="46130" y="32054"/>
                  <a:pt x="46121" y="32054"/>
                </a:cubicBezTo>
                <a:cubicBezTo>
                  <a:pt x="46116" y="32054"/>
                  <a:pt x="46112" y="32072"/>
                  <a:pt x="46107" y="32127"/>
                </a:cubicBezTo>
                <a:cubicBezTo>
                  <a:pt x="46095" y="32215"/>
                  <a:pt x="46091" y="32260"/>
                  <a:pt x="46084" y="32260"/>
                </a:cubicBezTo>
                <a:cubicBezTo>
                  <a:pt x="46080" y="32260"/>
                  <a:pt x="46077" y="32252"/>
                  <a:pt x="46071" y="32235"/>
                </a:cubicBezTo>
                <a:cubicBezTo>
                  <a:pt x="46058" y="32235"/>
                  <a:pt x="46046" y="32390"/>
                  <a:pt x="46033" y="32390"/>
                </a:cubicBezTo>
                <a:cubicBezTo>
                  <a:pt x="46027" y="32390"/>
                  <a:pt x="46022" y="32364"/>
                  <a:pt x="46017" y="32290"/>
                </a:cubicBezTo>
                <a:cubicBezTo>
                  <a:pt x="46017" y="32308"/>
                  <a:pt x="46015" y="32316"/>
                  <a:pt x="46013" y="32316"/>
                </a:cubicBezTo>
                <a:cubicBezTo>
                  <a:pt x="46004" y="32316"/>
                  <a:pt x="45985" y="32243"/>
                  <a:pt x="45971" y="32243"/>
                </a:cubicBezTo>
                <a:cubicBezTo>
                  <a:pt x="45968" y="32243"/>
                  <a:pt x="45965" y="32246"/>
                  <a:pt x="45963" y="32254"/>
                </a:cubicBezTo>
                <a:cubicBezTo>
                  <a:pt x="45944" y="32235"/>
                  <a:pt x="45926" y="32213"/>
                  <a:pt x="45910" y="32213"/>
                </a:cubicBezTo>
                <a:cubicBezTo>
                  <a:pt x="45895" y="32213"/>
                  <a:pt x="45881" y="32235"/>
                  <a:pt x="45872" y="32308"/>
                </a:cubicBezTo>
                <a:cubicBezTo>
                  <a:pt x="45862" y="32303"/>
                  <a:pt x="45853" y="32301"/>
                  <a:pt x="45843" y="32301"/>
                </a:cubicBezTo>
                <a:cubicBezTo>
                  <a:pt x="45818" y="32301"/>
                  <a:pt x="45795" y="32318"/>
                  <a:pt x="45781" y="32344"/>
                </a:cubicBezTo>
                <a:cubicBezTo>
                  <a:pt x="45773" y="32361"/>
                  <a:pt x="45761" y="32374"/>
                  <a:pt x="45750" y="32374"/>
                </a:cubicBezTo>
                <a:cubicBezTo>
                  <a:pt x="45738" y="32374"/>
                  <a:pt x="45727" y="32356"/>
                  <a:pt x="45727" y="32308"/>
                </a:cubicBezTo>
                <a:cubicBezTo>
                  <a:pt x="45715" y="32308"/>
                  <a:pt x="45687" y="32340"/>
                  <a:pt x="45653" y="32340"/>
                </a:cubicBezTo>
                <a:cubicBezTo>
                  <a:pt x="45637" y="32340"/>
                  <a:pt x="45618" y="32332"/>
                  <a:pt x="45600" y="32308"/>
                </a:cubicBezTo>
                <a:cubicBezTo>
                  <a:pt x="45593" y="32298"/>
                  <a:pt x="45585" y="32294"/>
                  <a:pt x="45579" y="32294"/>
                </a:cubicBezTo>
                <a:cubicBezTo>
                  <a:pt x="45550" y="32294"/>
                  <a:pt x="45528" y="32367"/>
                  <a:pt x="45517" y="32367"/>
                </a:cubicBezTo>
                <a:cubicBezTo>
                  <a:pt x="45512" y="32367"/>
                  <a:pt x="45510" y="32352"/>
                  <a:pt x="45510" y="32308"/>
                </a:cubicBezTo>
                <a:cubicBezTo>
                  <a:pt x="45474" y="32380"/>
                  <a:pt x="45437" y="32435"/>
                  <a:pt x="45383" y="32489"/>
                </a:cubicBezTo>
                <a:cubicBezTo>
                  <a:pt x="45374" y="32483"/>
                  <a:pt x="45366" y="32480"/>
                  <a:pt x="45357" y="32480"/>
                </a:cubicBezTo>
                <a:cubicBezTo>
                  <a:pt x="45294" y="32480"/>
                  <a:pt x="45238" y="32640"/>
                  <a:pt x="45238" y="32688"/>
                </a:cubicBezTo>
                <a:lnTo>
                  <a:pt x="45238" y="32543"/>
                </a:lnTo>
                <a:lnTo>
                  <a:pt x="45238" y="32235"/>
                </a:lnTo>
                <a:lnTo>
                  <a:pt x="45238" y="31783"/>
                </a:lnTo>
                <a:lnTo>
                  <a:pt x="45347" y="31728"/>
                </a:lnTo>
                <a:lnTo>
                  <a:pt x="45383" y="31276"/>
                </a:lnTo>
                <a:lnTo>
                  <a:pt x="44152" y="31276"/>
                </a:lnTo>
                <a:lnTo>
                  <a:pt x="44170" y="31674"/>
                </a:lnTo>
                <a:lnTo>
                  <a:pt x="44278" y="31765"/>
                </a:lnTo>
                <a:lnTo>
                  <a:pt x="44278" y="32724"/>
                </a:lnTo>
                <a:lnTo>
                  <a:pt x="43916" y="32724"/>
                </a:lnTo>
                <a:lnTo>
                  <a:pt x="43916" y="32579"/>
                </a:lnTo>
                <a:lnTo>
                  <a:pt x="44007" y="32416"/>
                </a:lnTo>
                <a:lnTo>
                  <a:pt x="44007" y="31982"/>
                </a:lnTo>
                <a:lnTo>
                  <a:pt x="42811" y="31982"/>
                </a:lnTo>
                <a:lnTo>
                  <a:pt x="42811" y="32416"/>
                </a:lnTo>
                <a:lnTo>
                  <a:pt x="42956" y="32543"/>
                </a:lnTo>
                <a:lnTo>
                  <a:pt x="42956" y="33394"/>
                </a:lnTo>
                <a:lnTo>
                  <a:pt x="40131" y="33340"/>
                </a:lnTo>
                <a:lnTo>
                  <a:pt x="40131" y="31855"/>
                </a:lnTo>
                <a:lnTo>
                  <a:pt x="39715" y="31113"/>
                </a:lnTo>
                <a:lnTo>
                  <a:pt x="39606" y="29972"/>
                </a:lnTo>
                <a:lnTo>
                  <a:pt x="39497" y="31095"/>
                </a:lnTo>
                <a:lnTo>
                  <a:pt x="38954" y="31946"/>
                </a:lnTo>
                <a:lnTo>
                  <a:pt x="38900" y="28125"/>
                </a:lnTo>
                <a:lnTo>
                  <a:pt x="39117" y="27780"/>
                </a:lnTo>
                <a:lnTo>
                  <a:pt x="39117" y="25825"/>
                </a:lnTo>
                <a:lnTo>
                  <a:pt x="38954" y="25625"/>
                </a:lnTo>
                <a:lnTo>
                  <a:pt x="38701" y="24195"/>
                </a:lnTo>
                <a:lnTo>
                  <a:pt x="38447" y="25644"/>
                </a:lnTo>
                <a:lnTo>
                  <a:pt x="38320" y="25807"/>
                </a:lnTo>
                <a:lnTo>
                  <a:pt x="38320" y="26006"/>
                </a:lnTo>
                <a:lnTo>
                  <a:pt x="37958" y="25372"/>
                </a:lnTo>
                <a:lnTo>
                  <a:pt x="37849" y="24213"/>
                </a:lnTo>
                <a:lnTo>
                  <a:pt x="37777" y="24122"/>
                </a:lnTo>
                <a:lnTo>
                  <a:pt x="37777" y="24774"/>
                </a:lnTo>
                <a:lnTo>
                  <a:pt x="37614" y="24050"/>
                </a:lnTo>
                <a:lnTo>
                  <a:pt x="37578" y="22945"/>
                </a:lnTo>
                <a:lnTo>
                  <a:pt x="37523" y="22945"/>
                </a:lnTo>
                <a:lnTo>
                  <a:pt x="37451" y="23742"/>
                </a:lnTo>
                <a:lnTo>
                  <a:pt x="36998" y="23724"/>
                </a:lnTo>
                <a:lnTo>
                  <a:pt x="36890" y="22981"/>
                </a:lnTo>
                <a:lnTo>
                  <a:pt x="36835" y="22981"/>
                </a:lnTo>
                <a:lnTo>
                  <a:pt x="36690" y="24829"/>
                </a:lnTo>
                <a:lnTo>
                  <a:pt x="36527" y="24014"/>
                </a:lnTo>
                <a:lnTo>
                  <a:pt x="36256" y="25770"/>
                </a:lnTo>
                <a:lnTo>
                  <a:pt x="36256" y="25951"/>
                </a:lnTo>
                <a:lnTo>
                  <a:pt x="35930" y="25970"/>
                </a:lnTo>
                <a:lnTo>
                  <a:pt x="35912" y="25843"/>
                </a:lnTo>
                <a:lnTo>
                  <a:pt x="36038" y="25843"/>
                </a:lnTo>
                <a:lnTo>
                  <a:pt x="35930" y="25680"/>
                </a:lnTo>
                <a:lnTo>
                  <a:pt x="35640" y="24086"/>
                </a:lnTo>
                <a:lnTo>
                  <a:pt x="35314" y="25644"/>
                </a:lnTo>
                <a:lnTo>
                  <a:pt x="35133" y="25843"/>
                </a:lnTo>
                <a:lnTo>
                  <a:pt x="35260" y="25843"/>
                </a:lnTo>
                <a:lnTo>
                  <a:pt x="35260" y="26748"/>
                </a:lnTo>
                <a:lnTo>
                  <a:pt x="33648" y="24648"/>
                </a:lnTo>
                <a:lnTo>
                  <a:pt x="32833" y="24648"/>
                </a:lnTo>
                <a:lnTo>
                  <a:pt x="32833" y="24086"/>
                </a:lnTo>
                <a:lnTo>
                  <a:pt x="32525" y="24068"/>
                </a:lnTo>
                <a:lnTo>
                  <a:pt x="32380" y="23905"/>
                </a:lnTo>
                <a:lnTo>
                  <a:pt x="32380" y="23344"/>
                </a:lnTo>
                <a:lnTo>
                  <a:pt x="32163" y="23144"/>
                </a:lnTo>
                <a:lnTo>
                  <a:pt x="32163" y="22022"/>
                </a:lnTo>
                <a:lnTo>
                  <a:pt x="32036" y="21804"/>
                </a:lnTo>
                <a:lnTo>
                  <a:pt x="31765" y="19396"/>
                </a:lnTo>
                <a:lnTo>
                  <a:pt x="31493" y="21804"/>
                </a:lnTo>
                <a:lnTo>
                  <a:pt x="31384" y="22004"/>
                </a:lnTo>
                <a:lnTo>
                  <a:pt x="31384" y="23163"/>
                </a:lnTo>
                <a:lnTo>
                  <a:pt x="31113" y="23344"/>
                </a:lnTo>
                <a:lnTo>
                  <a:pt x="31113" y="23905"/>
                </a:lnTo>
                <a:lnTo>
                  <a:pt x="30823" y="23905"/>
                </a:lnTo>
                <a:lnTo>
                  <a:pt x="30823" y="23307"/>
                </a:lnTo>
                <a:lnTo>
                  <a:pt x="30678" y="22981"/>
                </a:lnTo>
                <a:lnTo>
                  <a:pt x="30153" y="22981"/>
                </a:lnTo>
                <a:lnTo>
                  <a:pt x="29917" y="23199"/>
                </a:lnTo>
                <a:lnTo>
                  <a:pt x="29917" y="23905"/>
                </a:lnTo>
                <a:lnTo>
                  <a:pt x="29410" y="23887"/>
                </a:lnTo>
                <a:lnTo>
                  <a:pt x="29410" y="22384"/>
                </a:lnTo>
                <a:lnTo>
                  <a:pt x="29610" y="22384"/>
                </a:lnTo>
                <a:lnTo>
                  <a:pt x="29447" y="22167"/>
                </a:lnTo>
                <a:lnTo>
                  <a:pt x="28994" y="19975"/>
                </a:lnTo>
                <a:lnTo>
                  <a:pt x="28595" y="22148"/>
                </a:lnTo>
                <a:lnTo>
                  <a:pt x="28360" y="22438"/>
                </a:lnTo>
                <a:lnTo>
                  <a:pt x="28595" y="22438"/>
                </a:lnTo>
                <a:lnTo>
                  <a:pt x="28595" y="23760"/>
                </a:lnTo>
                <a:lnTo>
                  <a:pt x="27980" y="23760"/>
                </a:lnTo>
                <a:lnTo>
                  <a:pt x="27654" y="20881"/>
                </a:lnTo>
                <a:lnTo>
                  <a:pt x="27364" y="23851"/>
                </a:lnTo>
                <a:lnTo>
                  <a:pt x="25988" y="23851"/>
                </a:lnTo>
                <a:lnTo>
                  <a:pt x="25915" y="5814"/>
                </a:lnTo>
                <a:lnTo>
                  <a:pt x="25897" y="5126"/>
                </a:lnTo>
                <a:lnTo>
                  <a:pt x="26060" y="5126"/>
                </a:lnTo>
                <a:lnTo>
                  <a:pt x="25571" y="4673"/>
                </a:lnTo>
                <a:lnTo>
                  <a:pt x="24485" y="1467"/>
                </a:lnTo>
                <a:lnTo>
                  <a:pt x="2437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2" name="Google Shape;2002;p218"/>
          <p:cNvSpPr/>
          <p:nvPr/>
        </p:nvSpPr>
        <p:spPr>
          <a:xfrm rot="345029">
            <a:off x="8280093" y="4168596"/>
            <a:ext cx="2476463" cy="1499450"/>
          </a:xfrm>
          <a:custGeom>
            <a:rect b="b" l="l" r="r" t="t"/>
            <a:pathLst>
              <a:path extrusionOk="0" h="43706" w="72184">
                <a:moveTo>
                  <a:pt x="58165" y="1"/>
                </a:moveTo>
                <a:lnTo>
                  <a:pt x="56506" y="3771"/>
                </a:lnTo>
                <a:lnTo>
                  <a:pt x="54700" y="9347"/>
                </a:lnTo>
                <a:lnTo>
                  <a:pt x="53944" y="9494"/>
                </a:lnTo>
                <a:lnTo>
                  <a:pt x="53650" y="11310"/>
                </a:lnTo>
                <a:lnTo>
                  <a:pt x="51991" y="10554"/>
                </a:lnTo>
                <a:lnTo>
                  <a:pt x="48819" y="6333"/>
                </a:lnTo>
                <a:lnTo>
                  <a:pt x="48368" y="10554"/>
                </a:lnTo>
                <a:lnTo>
                  <a:pt x="46562" y="8895"/>
                </a:lnTo>
                <a:lnTo>
                  <a:pt x="46257" y="11006"/>
                </a:lnTo>
                <a:lnTo>
                  <a:pt x="44608" y="8297"/>
                </a:lnTo>
                <a:lnTo>
                  <a:pt x="43852" y="11006"/>
                </a:lnTo>
                <a:lnTo>
                  <a:pt x="40230" y="4380"/>
                </a:lnTo>
                <a:lnTo>
                  <a:pt x="39778" y="12360"/>
                </a:lnTo>
                <a:lnTo>
                  <a:pt x="37216" y="11006"/>
                </a:lnTo>
                <a:lnTo>
                  <a:pt x="36922" y="13568"/>
                </a:lnTo>
                <a:lnTo>
                  <a:pt x="36764" y="18692"/>
                </a:lnTo>
                <a:lnTo>
                  <a:pt x="35116" y="18986"/>
                </a:lnTo>
                <a:lnTo>
                  <a:pt x="29382" y="9042"/>
                </a:lnTo>
                <a:lnTo>
                  <a:pt x="28637" y="19596"/>
                </a:lnTo>
                <a:lnTo>
                  <a:pt x="26368" y="16130"/>
                </a:lnTo>
                <a:lnTo>
                  <a:pt x="18535" y="25171"/>
                </a:lnTo>
                <a:lnTo>
                  <a:pt x="11300" y="6186"/>
                </a:lnTo>
                <a:lnTo>
                  <a:pt x="6480" y="23964"/>
                </a:lnTo>
                <a:lnTo>
                  <a:pt x="3771" y="24562"/>
                </a:lnTo>
                <a:lnTo>
                  <a:pt x="1" y="6480"/>
                </a:lnTo>
                <a:lnTo>
                  <a:pt x="1" y="43705"/>
                </a:lnTo>
                <a:lnTo>
                  <a:pt x="72184" y="35872"/>
                </a:lnTo>
                <a:lnTo>
                  <a:pt x="72184" y="12959"/>
                </a:lnTo>
                <a:lnTo>
                  <a:pt x="70220" y="13117"/>
                </a:lnTo>
                <a:lnTo>
                  <a:pt x="65999" y="5283"/>
                </a:lnTo>
                <a:lnTo>
                  <a:pt x="65547" y="10554"/>
                </a:lnTo>
                <a:lnTo>
                  <a:pt x="61630" y="1965"/>
                </a:lnTo>
                <a:lnTo>
                  <a:pt x="60727" y="8748"/>
                </a:lnTo>
                <a:lnTo>
                  <a:pt x="59677" y="8297"/>
                </a:lnTo>
                <a:lnTo>
                  <a:pt x="5816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3" name="Google Shape;2003;p218"/>
          <p:cNvSpPr/>
          <p:nvPr/>
        </p:nvSpPr>
        <p:spPr>
          <a:xfrm>
            <a:off x="8198109" y="3829591"/>
            <a:ext cx="90" cy="90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4" name="Google Shape;2004;p218"/>
          <p:cNvSpPr/>
          <p:nvPr/>
        </p:nvSpPr>
        <p:spPr>
          <a:xfrm>
            <a:off x="8198109" y="3829591"/>
            <a:ext cx="90" cy="90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5" name="Google Shape;2005;p218"/>
          <p:cNvSpPr/>
          <p:nvPr/>
        </p:nvSpPr>
        <p:spPr>
          <a:xfrm>
            <a:off x="8198109" y="3829591"/>
            <a:ext cx="13094" cy="90"/>
          </a:xfrm>
          <a:custGeom>
            <a:rect b="b" l="l" r="r" t="t"/>
            <a:pathLst>
              <a:path extrusionOk="0" h="1" w="146">
                <a:moveTo>
                  <a:pt x="1" y="0"/>
                </a:moveTo>
                <a:lnTo>
                  <a:pt x="146" y="0"/>
                </a:lnTo>
                <a:lnTo>
                  <a:pt x="146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6" name="Google Shape;2006;p218"/>
          <p:cNvSpPr/>
          <p:nvPr/>
        </p:nvSpPr>
        <p:spPr>
          <a:xfrm flipH="1">
            <a:off x="6310973" y="756094"/>
            <a:ext cx="1650875" cy="1576305"/>
          </a:xfrm>
          <a:custGeom>
            <a:rect b="b" l="l" r="r" t="t"/>
            <a:pathLst>
              <a:path extrusionOk="0" h="17577" w="18408">
                <a:moveTo>
                  <a:pt x="2" y="6490"/>
                </a:moveTo>
                <a:lnTo>
                  <a:pt x="2" y="6490"/>
                </a:lnTo>
                <a:cubicBezTo>
                  <a:pt x="1" y="6491"/>
                  <a:pt x="0" y="6493"/>
                  <a:pt x="0" y="6494"/>
                </a:cubicBezTo>
                <a:cubicBezTo>
                  <a:pt x="1" y="6493"/>
                  <a:pt x="2" y="6491"/>
                  <a:pt x="2" y="6490"/>
                </a:cubicBezTo>
                <a:close/>
                <a:moveTo>
                  <a:pt x="1712" y="8035"/>
                </a:moveTo>
                <a:cubicBezTo>
                  <a:pt x="1709" y="8040"/>
                  <a:pt x="1706" y="8046"/>
                  <a:pt x="1703" y="8051"/>
                </a:cubicBezTo>
                <a:cubicBezTo>
                  <a:pt x="1703" y="8065"/>
                  <a:pt x="1703" y="8071"/>
                  <a:pt x="1704" y="8071"/>
                </a:cubicBezTo>
                <a:cubicBezTo>
                  <a:pt x="1705" y="8071"/>
                  <a:pt x="1708" y="8056"/>
                  <a:pt x="1712" y="8035"/>
                </a:cubicBezTo>
                <a:close/>
                <a:moveTo>
                  <a:pt x="3071" y="13147"/>
                </a:moveTo>
                <a:cubicBezTo>
                  <a:pt x="3065" y="13157"/>
                  <a:pt x="3061" y="13167"/>
                  <a:pt x="3061" y="13176"/>
                </a:cubicBezTo>
                <a:cubicBezTo>
                  <a:pt x="3061" y="13176"/>
                  <a:pt x="3064" y="13165"/>
                  <a:pt x="3071" y="13147"/>
                </a:cubicBezTo>
                <a:close/>
                <a:moveTo>
                  <a:pt x="11618" y="0"/>
                </a:moveTo>
                <a:cubicBezTo>
                  <a:pt x="11603" y="0"/>
                  <a:pt x="11558" y="94"/>
                  <a:pt x="11446" y="373"/>
                </a:cubicBezTo>
                <a:cubicBezTo>
                  <a:pt x="11120" y="1133"/>
                  <a:pt x="10359" y="2419"/>
                  <a:pt x="10305" y="2800"/>
                </a:cubicBezTo>
                <a:cubicBezTo>
                  <a:pt x="10250" y="3162"/>
                  <a:pt x="10160" y="4140"/>
                  <a:pt x="10033" y="4176"/>
                </a:cubicBezTo>
                <a:cubicBezTo>
                  <a:pt x="9914" y="4210"/>
                  <a:pt x="9650" y="4469"/>
                  <a:pt x="9771" y="4469"/>
                </a:cubicBezTo>
                <a:cubicBezTo>
                  <a:pt x="9778" y="4469"/>
                  <a:pt x="9787" y="4468"/>
                  <a:pt x="9798" y="4466"/>
                </a:cubicBezTo>
                <a:cubicBezTo>
                  <a:pt x="9825" y="4458"/>
                  <a:pt x="9852" y="4454"/>
                  <a:pt x="9878" y="4454"/>
                </a:cubicBezTo>
                <a:cubicBezTo>
                  <a:pt x="10039" y="4454"/>
                  <a:pt x="10162" y="4596"/>
                  <a:pt x="10178" y="4846"/>
                </a:cubicBezTo>
                <a:cubicBezTo>
                  <a:pt x="10178" y="5132"/>
                  <a:pt x="9773" y="6422"/>
                  <a:pt x="9518" y="6422"/>
                </a:cubicBezTo>
                <a:cubicBezTo>
                  <a:pt x="9515" y="6422"/>
                  <a:pt x="9511" y="6422"/>
                  <a:pt x="9508" y="6421"/>
                </a:cubicBezTo>
                <a:cubicBezTo>
                  <a:pt x="9503" y="6421"/>
                  <a:pt x="9498" y="6421"/>
                  <a:pt x="9492" y="6421"/>
                </a:cubicBezTo>
                <a:cubicBezTo>
                  <a:pt x="9216" y="6421"/>
                  <a:pt x="7877" y="6839"/>
                  <a:pt x="7842" y="6874"/>
                </a:cubicBezTo>
                <a:cubicBezTo>
                  <a:pt x="7828" y="6902"/>
                  <a:pt x="7637" y="6971"/>
                  <a:pt x="7514" y="6971"/>
                </a:cubicBezTo>
                <a:cubicBezTo>
                  <a:pt x="7475" y="6971"/>
                  <a:pt x="7443" y="6964"/>
                  <a:pt x="7425" y="6947"/>
                </a:cubicBezTo>
                <a:cubicBezTo>
                  <a:pt x="7262" y="6874"/>
                  <a:pt x="7081" y="6838"/>
                  <a:pt x="6900" y="6838"/>
                </a:cubicBezTo>
                <a:cubicBezTo>
                  <a:pt x="5633" y="5425"/>
                  <a:pt x="4799" y="5407"/>
                  <a:pt x="4799" y="5407"/>
                </a:cubicBezTo>
                <a:cubicBezTo>
                  <a:pt x="4637" y="4955"/>
                  <a:pt x="4419" y="4955"/>
                  <a:pt x="4419" y="4955"/>
                </a:cubicBezTo>
                <a:lnTo>
                  <a:pt x="4419" y="4955"/>
                </a:lnTo>
                <a:cubicBezTo>
                  <a:pt x="4546" y="5009"/>
                  <a:pt x="4637" y="5371"/>
                  <a:pt x="4564" y="5371"/>
                </a:cubicBezTo>
                <a:cubicBezTo>
                  <a:pt x="4401" y="5407"/>
                  <a:pt x="4238" y="5480"/>
                  <a:pt x="4093" y="5588"/>
                </a:cubicBezTo>
                <a:cubicBezTo>
                  <a:pt x="4051" y="5625"/>
                  <a:pt x="4019" y="5637"/>
                  <a:pt x="3995" y="5637"/>
                </a:cubicBezTo>
                <a:cubicBezTo>
                  <a:pt x="3946" y="5637"/>
                  <a:pt x="3930" y="5588"/>
                  <a:pt x="3930" y="5588"/>
                </a:cubicBezTo>
                <a:cubicBezTo>
                  <a:pt x="3966" y="5299"/>
                  <a:pt x="3840" y="4991"/>
                  <a:pt x="3586" y="4828"/>
                </a:cubicBezTo>
                <a:lnTo>
                  <a:pt x="3586" y="4828"/>
                </a:lnTo>
                <a:cubicBezTo>
                  <a:pt x="3767" y="5063"/>
                  <a:pt x="3677" y="5588"/>
                  <a:pt x="3677" y="5588"/>
                </a:cubicBezTo>
                <a:lnTo>
                  <a:pt x="3586" y="5679"/>
                </a:lnTo>
                <a:cubicBezTo>
                  <a:pt x="3296" y="5643"/>
                  <a:pt x="2970" y="5226"/>
                  <a:pt x="2753" y="5172"/>
                </a:cubicBezTo>
                <a:cubicBezTo>
                  <a:pt x="2543" y="5137"/>
                  <a:pt x="1165" y="4645"/>
                  <a:pt x="1074" y="4645"/>
                </a:cubicBezTo>
                <a:cubicBezTo>
                  <a:pt x="1071" y="4645"/>
                  <a:pt x="1069" y="4646"/>
                  <a:pt x="1069" y="4647"/>
                </a:cubicBezTo>
                <a:cubicBezTo>
                  <a:pt x="1069" y="4665"/>
                  <a:pt x="1178" y="4665"/>
                  <a:pt x="1196" y="4683"/>
                </a:cubicBezTo>
                <a:cubicBezTo>
                  <a:pt x="1232" y="4719"/>
                  <a:pt x="1196" y="4755"/>
                  <a:pt x="1286" y="4773"/>
                </a:cubicBezTo>
                <a:cubicBezTo>
                  <a:pt x="1341" y="4792"/>
                  <a:pt x="1395" y="4810"/>
                  <a:pt x="1431" y="4864"/>
                </a:cubicBezTo>
                <a:cubicBezTo>
                  <a:pt x="1811" y="5679"/>
                  <a:pt x="671" y="5969"/>
                  <a:pt x="598" y="6095"/>
                </a:cubicBezTo>
                <a:cubicBezTo>
                  <a:pt x="544" y="6240"/>
                  <a:pt x="399" y="6331"/>
                  <a:pt x="236" y="6331"/>
                </a:cubicBezTo>
                <a:cubicBezTo>
                  <a:pt x="129" y="6331"/>
                  <a:pt x="39" y="6401"/>
                  <a:pt x="2" y="6490"/>
                </a:cubicBezTo>
                <a:lnTo>
                  <a:pt x="2" y="6490"/>
                </a:lnTo>
                <a:cubicBezTo>
                  <a:pt x="16" y="6470"/>
                  <a:pt x="119" y="6419"/>
                  <a:pt x="166" y="6419"/>
                </a:cubicBezTo>
                <a:cubicBezTo>
                  <a:pt x="172" y="6419"/>
                  <a:pt x="178" y="6419"/>
                  <a:pt x="182" y="6421"/>
                </a:cubicBezTo>
                <a:cubicBezTo>
                  <a:pt x="213" y="6427"/>
                  <a:pt x="247" y="6429"/>
                  <a:pt x="281" y="6429"/>
                </a:cubicBezTo>
                <a:cubicBezTo>
                  <a:pt x="363" y="6429"/>
                  <a:pt x="449" y="6416"/>
                  <a:pt x="526" y="6403"/>
                </a:cubicBezTo>
                <a:lnTo>
                  <a:pt x="526" y="6403"/>
                </a:lnTo>
                <a:cubicBezTo>
                  <a:pt x="471" y="6584"/>
                  <a:pt x="1377" y="6548"/>
                  <a:pt x="1757" y="6820"/>
                </a:cubicBezTo>
                <a:cubicBezTo>
                  <a:pt x="2137" y="7110"/>
                  <a:pt x="1956" y="7653"/>
                  <a:pt x="1920" y="7707"/>
                </a:cubicBezTo>
                <a:cubicBezTo>
                  <a:pt x="1902" y="7743"/>
                  <a:pt x="1830" y="7852"/>
                  <a:pt x="1775" y="7870"/>
                </a:cubicBezTo>
                <a:cubicBezTo>
                  <a:pt x="1742" y="7881"/>
                  <a:pt x="1722" y="7980"/>
                  <a:pt x="1712" y="8035"/>
                </a:cubicBezTo>
                <a:lnTo>
                  <a:pt x="1712" y="8035"/>
                </a:lnTo>
                <a:cubicBezTo>
                  <a:pt x="1752" y="7971"/>
                  <a:pt x="1830" y="7925"/>
                  <a:pt x="1830" y="7925"/>
                </a:cubicBezTo>
                <a:cubicBezTo>
                  <a:pt x="1834" y="7926"/>
                  <a:pt x="1839" y="7927"/>
                  <a:pt x="1844" y="7927"/>
                </a:cubicBezTo>
                <a:cubicBezTo>
                  <a:pt x="1893" y="7927"/>
                  <a:pt x="1938" y="7852"/>
                  <a:pt x="1938" y="7852"/>
                </a:cubicBezTo>
                <a:cubicBezTo>
                  <a:pt x="1938" y="7852"/>
                  <a:pt x="2430" y="7714"/>
                  <a:pt x="2928" y="7714"/>
                </a:cubicBezTo>
                <a:cubicBezTo>
                  <a:pt x="3105" y="7714"/>
                  <a:pt x="3284" y="7732"/>
                  <a:pt x="3441" y="7780"/>
                </a:cubicBezTo>
                <a:cubicBezTo>
                  <a:pt x="4039" y="7979"/>
                  <a:pt x="4437" y="8613"/>
                  <a:pt x="4492" y="8667"/>
                </a:cubicBezTo>
                <a:cubicBezTo>
                  <a:pt x="4528" y="8758"/>
                  <a:pt x="4564" y="8848"/>
                  <a:pt x="4582" y="8939"/>
                </a:cubicBezTo>
                <a:cubicBezTo>
                  <a:pt x="4528" y="8993"/>
                  <a:pt x="4582" y="9174"/>
                  <a:pt x="4582" y="9174"/>
                </a:cubicBezTo>
                <a:cubicBezTo>
                  <a:pt x="4582" y="9156"/>
                  <a:pt x="4582" y="9120"/>
                  <a:pt x="4582" y="9120"/>
                </a:cubicBezTo>
                <a:cubicBezTo>
                  <a:pt x="4600" y="9047"/>
                  <a:pt x="4618" y="9011"/>
                  <a:pt x="4655" y="8957"/>
                </a:cubicBezTo>
                <a:cubicBezTo>
                  <a:pt x="4727" y="8739"/>
                  <a:pt x="4999" y="8703"/>
                  <a:pt x="5325" y="8649"/>
                </a:cubicBezTo>
                <a:cubicBezTo>
                  <a:pt x="5339" y="8647"/>
                  <a:pt x="5353" y="8646"/>
                  <a:pt x="5365" y="8646"/>
                </a:cubicBezTo>
                <a:cubicBezTo>
                  <a:pt x="5620" y="8646"/>
                  <a:pt x="5497" y="8979"/>
                  <a:pt x="5687" y="9065"/>
                </a:cubicBezTo>
                <a:cubicBezTo>
                  <a:pt x="5814" y="9120"/>
                  <a:pt x="5886" y="9247"/>
                  <a:pt x="5868" y="9391"/>
                </a:cubicBezTo>
                <a:cubicBezTo>
                  <a:pt x="5788" y="9341"/>
                  <a:pt x="5707" y="9322"/>
                  <a:pt x="5627" y="9322"/>
                </a:cubicBezTo>
                <a:cubicBezTo>
                  <a:pt x="5415" y="9322"/>
                  <a:pt x="5210" y="9458"/>
                  <a:pt x="5053" y="9536"/>
                </a:cubicBezTo>
                <a:cubicBezTo>
                  <a:pt x="4836" y="9663"/>
                  <a:pt x="4962" y="10550"/>
                  <a:pt x="4854" y="10677"/>
                </a:cubicBezTo>
                <a:cubicBezTo>
                  <a:pt x="4745" y="10804"/>
                  <a:pt x="4727" y="10876"/>
                  <a:pt x="4709" y="11130"/>
                </a:cubicBezTo>
                <a:cubicBezTo>
                  <a:pt x="4692" y="11365"/>
                  <a:pt x="4240" y="11569"/>
                  <a:pt x="3857" y="11569"/>
                </a:cubicBezTo>
                <a:cubicBezTo>
                  <a:pt x="3827" y="11569"/>
                  <a:pt x="3797" y="11567"/>
                  <a:pt x="3767" y="11565"/>
                </a:cubicBezTo>
                <a:cubicBezTo>
                  <a:pt x="3742" y="11562"/>
                  <a:pt x="3719" y="11561"/>
                  <a:pt x="3697" y="11561"/>
                </a:cubicBezTo>
                <a:cubicBezTo>
                  <a:pt x="3362" y="11561"/>
                  <a:pt x="3315" y="11800"/>
                  <a:pt x="3315" y="11800"/>
                </a:cubicBezTo>
                <a:cubicBezTo>
                  <a:pt x="3206" y="11836"/>
                  <a:pt x="3170" y="11963"/>
                  <a:pt x="3206" y="12054"/>
                </a:cubicBezTo>
                <a:cubicBezTo>
                  <a:pt x="3266" y="11903"/>
                  <a:pt x="3364" y="11890"/>
                  <a:pt x="3406" y="11890"/>
                </a:cubicBezTo>
                <a:cubicBezTo>
                  <a:pt x="3414" y="11890"/>
                  <a:pt x="3420" y="11891"/>
                  <a:pt x="3423" y="11891"/>
                </a:cubicBezTo>
                <a:cubicBezTo>
                  <a:pt x="3459" y="11891"/>
                  <a:pt x="3477" y="11963"/>
                  <a:pt x="3477" y="11963"/>
                </a:cubicBezTo>
                <a:cubicBezTo>
                  <a:pt x="3423" y="11981"/>
                  <a:pt x="3405" y="12072"/>
                  <a:pt x="3405" y="12072"/>
                </a:cubicBezTo>
                <a:cubicBezTo>
                  <a:pt x="3296" y="12144"/>
                  <a:pt x="3369" y="12398"/>
                  <a:pt x="3369" y="12398"/>
                </a:cubicBezTo>
                <a:cubicBezTo>
                  <a:pt x="3369" y="12289"/>
                  <a:pt x="3405" y="12216"/>
                  <a:pt x="3496" y="12162"/>
                </a:cubicBezTo>
                <a:cubicBezTo>
                  <a:pt x="3496" y="12168"/>
                  <a:pt x="3508" y="12170"/>
                  <a:pt x="3524" y="12170"/>
                </a:cubicBezTo>
                <a:cubicBezTo>
                  <a:pt x="3556" y="12170"/>
                  <a:pt x="3604" y="12162"/>
                  <a:pt x="3604" y="12162"/>
                </a:cubicBezTo>
                <a:lnTo>
                  <a:pt x="3604" y="12162"/>
                </a:lnTo>
                <a:cubicBezTo>
                  <a:pt x="3550" y="12289"/>
                  <a:pt x="3568" y="12452"/>
                  <a:pt x="3640" y="12579"/>
                </a:cubicBezTo>
                <a:cubicBezTo>
                  <a:pt x="3604" y="12488"/>
                  <a:pt x="3622" y="12416"/>
                  <a:pt x="3677" y="12343"/>
                </a:cubicBezTo>
                <a:lnTo>
                  <a:pt x="3677" y="12398"/>
                </a:lnTo>
                <a:cubicBezTo>
                  <a:pt x="3659" y="12506"/>
                  <a:pt x="3695" y="12633"/>
                  <a:pt x="3785" y="12705"/>
                </a:cubicBezTo>
                <a:cubicBezTo>
                  <a:pt x="3767" y="12615"/>
                  <a:pt x="3767" y="12542"/>
                  <a:pt x="3785" y="12470"/>
                </a:cubicBezTo>
                <a:cubicBezTo>
                  <a:pt x="3785" y="12475"/>
                  <a:pt x="3789" y="12478"/>
                  <a:pt x="3796" y="12478"/>
                </a:cubicBezTo>
                <a:cubicBezTo>
                  <a:pt x="3836" y="12478"/>
                  <a:pt x="3972" y="12392"/>
                  <a:pt x="4003" y="12253"/>
                </a:cubicBezTo>
                <a:cubicBezTo>
                  <a:pt x="4019" y="12125"/>
                  <a:pt x="4276" y="11954"/>
                  <a:pt x="4372" y="11954"/>
                </a:cubicBezTo>
                <a:cubicBezTo>
                  <a:pt x="4385" y="11954"/>
                  <a:pt x="4395" y="11957"/>
                  <a:pt x="4401" y="11963"/>
                </a:cubicBezTo>
                <a:cubicBezTo>
                  <a:pt x="4437" y="12017"/>
                  <a:pt x="4365" y="12198"/>
                  <a:pt x="4329" y="12379"/>
                </a:cubicBezTo>
                <a:cubicBezTo>
                  <a:pt x="4202" y="12633"/>
                  <a:pt x="3948" y="12778"/>
                  <a:pt x="3677" y="12796"/>
                </a:cubicBezTo>
                <a:cubicBezTo>
                  <a:pt x="3532" y="12796"/>
                  <a:pt x="3405" y="12832"/>
                  <a:pt x="3278" y="12923"/>
                </a:cubicBezTo>
                <a:cubicBezTo>
                  <a:pt x="3271" y="12921"/>
                  <a:pt x="3263" y="12920"/>
                  <a:pt x="3256" y="12920"/>
                </a:cubicBezTo>
                <a:cubicBezTo>
                  <a:pt x="3165" y="12920"/>
                  <a:pt x="3096" y="13080"/>
                  <a:pt x="3071" y="13147"/>
                </a:cubicBezTo>
                <a:lnTo>
                  <a:pt x="3071" y="13147"/>
                </a:lnTo>
                <a:cubicBezTo>
                  <a:pt x="3114" y="13082"/>
                  <a:pt x="3278" y="13013"/>
                  <a:pt x="3278" y="13013"/>
                </a:cubicBezTo>
                <a:cubicBezTo>
                  <a:pt x="3278" y="13050"/>
                  <a:pt x="3405" y="13068"/>
                  <a:pt x="3405" y="13068"/>
                </a:cubicBezTo>
                <a:cubicBezTo>
                  <a:pt x="3387" y="13122"/>
                  <a:pt x="3387" y="13194"/>
                  <a:pt x="3405" y="13249"/>
                </a:cubicBezTo>
                <a:cubicBezTo>
                  <a:pt x="3387" y="13538"/>
                  <a:pt x="3550" y="13575"/>
                  <a:pt x="3550" y="13575"/>
                </a:cubicBezTo>
                <a:cubicBezTo>
                  <a:pt x="3514" y="13484"/>
                  <a:pt x="3514" y="13375"/>
                  <a:pt x="3550" y="13303"/>
                </a:cubicBezTo>
                <a:lnTo>
                  <a:pt x="3532" y="13303"/>
                </a:lnTo>
                <a:cubicBezTo>
                  <a:pt x="3550" y="13303"/>
                  <a:pt x="3622" y="13285"/>
                  <a:pt x="3622" y="13285"/>
                </a:cubicBezTo>
                <a:cubicBezTo>
                  <a:pt x="3622" y="13357"/>
                  <a:pt x="3695" y="13357"/>
                  <a:pt x="3695" y="13357"/>
                </a:cubicBezTo>
                <a:cubicBezTo>
                  <a:pt x="3677" y="13466"/>
                  <a:pt x="3767" y="13557"/>
                  <a:pt x="3894" y="13575"/>
                </a:cubicBezTo>
                <a:cubicBezTo>
                  <a:pt x="3822" y="13502"/>
                  <a:pt x="3785" y="13357"/>
                  <a:pt x="3822" y="13321"/>
                </a:cubicBezTo>
                <a:cubicBezTo>
                  <a:pt x="3826" y="13319"/>
                  <a:pt x="3829" y="13318"/>
                  <a:pt x="3833" y="13318"/>
                </a:cubicBezTo>
                <a:cubicBezTo>
                  <a:pt x="3862" y="13318"/>
                  <a:pt x="3876" y="13375"/>
                  <a:pt x="3876" y="13375"/>
                </a:cubicBezTo>
                <a:cubicBezTo>
                  <a:pt x="3894" y="13502"/>
                  <a:pt x="4057" y="13557"/>
                  <a:pt x="4057" y="13557"/>
                </a:cubicBezTo>
                <a:cubicBezTo>
                  <a:pt x="4003" y="13520"/>
                  <a:pt x="3966" y="13357"/>
                  <a:pt x="4057" y="13339"/>
                </a:cubicBezTo>
                <a:cubicBezTo>
                  <a:pt x="4148" y="13321"/>
                  <a:pt x="4093" y="13231"/>
                  <a:pt x="4093" y="13231"/>
                </a:cubicBezTo>
                <a:cubicBezTo>
                  <a:pt x="4292" y="12506"/>
                  <a:pt x="5198" y="12615"/>
                  <a:pt x="4944" y="12452"/>
                </a:cubicBezTo>
                <a:cubicBezTo>
                  <a:pt x="4691" y="12271"/>
                  <a:pt x="4999" y="11999"/>
                  <a:pt x="4999" y="11999"/>
                </a:cubicBezTo>
                <a:cubicBezTo>
                  <a:pt x="5596" y="11420"/>
                  <a:pt x="5361" y="11112"/>
                  <a:pt x="5361" y="11112"/>
                </a:cubicBezTo>
                <a:lnTo>
                  <a:pt x="5361" y="11094"/>
                </a:lnTo>
                <a:cubicBezTo>
                  <a:pt x="5363" y="11096"/>
                  <a:pt x="5369" y="11097"/>
                  <a:pt x="5376" y="11097"/>
                </a:cubicBezTo>
                <a:cubicBezTo>
                  <a:pt x="5417" y="11097"/>
                  <a:pt x="5524" y="11057"/>
                  <a:pt x="5524" y="11057"/>
                </a:cubicBezTo>
                <a:cubicBezTo>
                  <a:pt x="5524" y="11239"/>
                  <a:pt x="5596" y="11420"/>
                  <a:pt x="5741" y="11546"/>
                </a:cubicBezTo>
                <a:cubicBezTo>
                  <a:pt x="5433" y="12216"/>
                  <a:pt x="5705" y="13231"/>
                  <a:pt x="5796" y="14046"/>
                </a:cubicBezTo>
                <a:cubicBezTo>
                  <a:pt x="5868" y="14842"/>
                  <a:pt x="5198" y="15277"/>
                  <a:pt x="5144" y="16563"/>
                </a:cubicBezTo>
                <a:cubicBezTo>
                  <a:pt x="5095" y="17432"/>
                  <a:pt x="5192" y="17577"/>
                  <a:pt x="5262" y="17577"/>
                </a:cubicBezTo>
                <a:cubicBezTo>
                  <a:pt x="5296" y="17577"/>
                  <a:pt x="5325" y="17541"/>
                  <a:pt x="5325" y="17541"/>
                </a:cubicBezTo>
                <a:cubicBezTo>
                  <a:pt x="4908" y="15947"/>
                  <a:pt x="6429" y="14897"/>
                  <a:pt x="6393" y="13357"/>
                </a:cubicBezTo>
                <a:cubicBezTo>
                  <a:pt x="6357" y="11818"/>
                  <a:pt x="6773" y="11438"/>
                  <a:pt x="6773" y="11438"/>
                </a:cubicBezTo>
                <a:cubicBezTo>
                  <a:pt x="7643" y="10406"/>
                  <a:pt x="7516" y="10043"/>
                  <a:pt x="7516" y="10043"/>
                </a:cubicBezTo>
                <a:lnTo>
                  <a:pt x="7516" y="10043"/>
                </a:lnTo>
                <a:cubicBezTo>
                  <a:pt x="7603" y="10065"/>
                  <a:pt x="7690" y="10074"/>
                  <a:pt x="7775" y="10074"/>
                </a:cubicBezTo>
                <a:cubicBezTo>
                  <a:pt x="8488" y="10074"/>
                  <a:pt x="9110" y="9410"/>
                  <a:pt x="9110" y="9410"/>
                </a:cubicBezTo>
                <a:cubicBezTo>
                  <a:pt x="9915" y="7629"/>
                  <a:pt x="11466" y="7290"/>
                  <a:pt x="12535" y="7290"/>
                </a:cubicBezTo>
                <a:cubicBezTo>
                  <a:pt x="13173" y="7290"/>
                  <a:pt x="13639" y="7411"/>
                  <a:pt x="13673" y="7417"/>
                </a:cubicBezTo>
                <a:cubicBezTo>
                  <a:pt x="13773" y="7434"/>
                  <a:pt x="14070" y="7603"/>
                  <a:pt x="14161" y="7603"/>
                </a:cubicBezTo>
                <a:cubicBezTo>
                  <a:pt x="14169" y="7603"/>
                  <a:pt x="14176" y="7602"/>
                  <a:pt x="14180" y="7599"/>
                </a:cubicBezTo>
                <a:cubicBezTo>
                  <a:pt x="14183" y="7596"/>
                  <a:pt x="14187" y="7594"/>
                  <a:pt x="14191" y="7594"/>
                </a:cubicBezTo>
                <a:cubicBezTo>
                  <a:pt x="14241" y="7594"/>
                  <a:pt x="14379" y="7780"/>
                  <a:pt x="14379" y="7780"/>
                </a:cubicBezTo>
                <a:cubicBezTo>
                  <a:pt x="14416" y="7707"/>
                  <a:pt x="14235" y="7508"/>
                  <a:pt x="14235" y="7472"/>
                </a:cubicBezTo>
                <a:cubicBezTo>
                  <a:pt x="14216" y="7454"/>
                  <a:pt x="14035" y="7327"/>
                  <a:pt x="14035" y="7327"/>
                </a:cubicBezTo>
                <a:cubicBezTo>
                  <a:pt x="13800" y="5190"/>
                  <a:pt x="16643" y="4810"/>
                  <a:pt x="16679" y="4737"/>
                </a:cubicBezTo>
                <a:cubicBezTo>
                  <a:pt x="16686" y="4724"/>
                  <a:pt x="16709" y="4719"/>
                  <a:pt x="16742" y="4719"/>
                </a:cubicBezTo>
                <a:cubicBezTo>
                  <a:pt x="16838" y="4719"/>
                  <a:pt x="17020" y="4759"/>
                  <a:pt x="17149" y="4759"/>
                </a:cubicBezTo>
                <a:cubicBezTo>
                  <a:pt x="17226" y="4759"/>
                  <a:pt x="17284" y="4745"/>
                  <a:pt x="17295" y="4701"/>
                </a:cubicBezTo>
                <a:cubicBezTo>
                  <a:pt x="17306" y="4656"/>
                  <a:pt x="17348" y="4641"/>
                  <a:pt x="17401" y="4641"/>
                </a:cubicBezTo>
                <a:cubicBezTo>
                  <a:pt x="17520" y="4641"/>
                  <a:pt x="17693" y="4719"/>
                  <a:pt x="17693" y="4719"/>
                </a:cubicBezTo>
                <a:cubicBezTo>
                  <a:pt x="17585" y="4520"/>
                  <a:pt x="17259" y="4574"/>
                  <a:pt x="17205" y="4556"/>
                </a:cubicBezTo>
                <a:cubicBezTo>
                  <a:pt x="17042" y="4538"/>
                  <a:pt x="16879" y="4520"/>
                  <a:pt x="16716" y="4520"/>
                </a:cubicBezTo>
                <a:cubicBezTo>
                  <a:pt x="15031" y="3470"/>
                  <a:pt x="16897" y="2311"/>
                  <a:pt x="16879" y="2202"/>
                </a:cubicBezTo>
                <a:cubicBezTo>
                  <a:pt x="16879" y="2093"/>
                  <a:pt x="16842" y="2093"/>
                  <a:pt x="17096" y="2093"/>
                </a:cubicBezTo>
                <a:cubicBezTo>
                  <a:pt x="17331" y="2093"/>
                  <a:pt x="17422" y="1948"/>
                  <a:pt x="17603" y="1876"/>
                </a:cubicBezTo>
                <a:cubicBezTo>
                  <a:pt x="17802" y="1785"/>
                  <a:pt x="18092" y="1695"/>
                  <a:pt x="18345" y="1622"/>
                </a:cubicBezTo>
                <a:cubicBezTo>
                  <a:pt x="18408" y="1600"/>
                  <a:pt x="18396" y="1592"/>
                  <a:pt x="18341" y="1592"/>
                </a:cubicBezTo>
                <a:cubicBezTo>
                  <a:pt x="18198" y="1592"/>
                  <a:pt x="17765" y="1646"/>
                  <a:pt x="17594" y="1646"/>
                </a:cubicBezTo>
                <a:cubicBezTo>
                  <a:pt x="17563" y="1646"/>
                  <a:pt x="17541" y="1645"/>
                  <a:pt x="17530" y="1641"/>
                </a:cubicBezTo>
                <a:cubicBezTo>
                  <a:pt x="17523" y="1636"/>
                  <a:pt x="17512" y="1634"/>
                  <a:pt x="17497" y="1634"/>
                </a:cubicBezTo>
                <a:cubicBezTo>
                  <a:pt x="17327" y="1634"/>
                  <a:pt x="16716" y="1894"/>
                  <a:pt x="16716" y="1894"/>
                </a:cubicBezTo>
                <a:cubicBezTo>
                  <a:pt x="16204" y="1984"/>
                  <a:pt x="15738" y="2023"/>
                  <a:pt x="15315" y="2023"/>
                </a:cubicBezTo>
                <a:cubicBezTo>
                  <a:pt x="12667" y="2023"/>
                  <a:pt x="11689" y="498"/>
                  <a:pt x="11627" y="373"/>
                </a:cubicBezTo>
                <a:cubicBezTo>
                  <a:pt x="11581" y="281"/>
                  <a:pt x="11644" y="0"/>
                  <a:pt x="1161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7" name="Google Shape;2007;p218"/>
          <p:cNvSpPr/>
          <p:nvPr/>
        </p:nvSpPr>
        <p:spPr>
          <a:xfrm>
            <a:off x="408450" y="749374"/>
            <a:ext cx="1762261" cy="1589757"/>
          </a:xfrm>
          <a:custGeom>
            <a:rect b="b" l="l" r="r" t="t"/>
            <a:pathLst>
              <a:path extrusionOk="0" h="17727" w="19650">
                <a:moveTo>
                  <a:pt x="41" y="3646"/>
                </a:moveTo>
                <a:cubicBezTo>
                  <a:pt x="23" y="3648"/>
                  <a:pt x="9" y="3653"/>
                  <a:pt x="1" y="3661"/>
                </a:cubicBezTo>
                <a:cubicBezTo>
                  <a:pt x="14" y="3656"/>
                  <a:pt x="27" y="3651"/>
                  <a:pt x="41" y="3646"/>
                </a:cubicBezTo>
                <a:close/>
                <a:moveTo>
                  <a:pt x="19552" y="1"/>
                </a:moveTo>
                <a:cubicBezTo>
                  <a:pt x="18009" y="1"/>
                  <a:pt x="14887" y="1597"/>
                  <a:pt x="14887" y="1597"/>
                </a:cubicBezTo>
                <a:cubicBezTo>
                  <a:pt x="14815" y="1542"/>
                  <a:pt x="14887" y="1343"/>
                  <a:pt x="14887" y="1343"/>
                </a:cubicBezTo>
                <a:cubicBezTo>
                  <a:pt x="14884" y="1343"/>
                  <a:pt x="14881" y="1342"/>
                  <a:pt x="14878" y="1342"/>
                </a:cubicBezTo>
                <a:cubicBezTo>
                  <a:pt x="14754" y="1342"/>
                  <a:pt x="14633" y="1687"/>
                  <a:pt x="14633" y="1687"/>
                </a:cubicBezTo>
                <a:cubicBezTo>
                  <a:pt x="14597" y="1524"/>
                  <a:pt x="14887" y="1053"/>
                  <a:pt x="14887" y="1053"/>
                </a:cubicBezTo>
                <a:cubicBezTo>
                  <a:pt x="14882" y="1051"/>
                  <a:pt x="14876" y="1050"/>
                  <a:pt x="14868" y="1050"/>
                </a:cubicBezTo>
                <a:cubicBezTo>
                  <a:pt x="14754" y="1050"/>
                  <a:pt x="14335" y="1293"/>
                  <a:pt x="14217" y="1868"/>
                </a:cubicBezTo>
                <a:cubicBezTo>
                  <a:pt x="14108" y="2502"/>
                  <a:pt x="13348" y="3607"/>
                  <a:pt x="13293" y="3860"/>
                </a:cubicBezTo>
                <a:cubicBezTo>
                  <a:pt x="13239" y="4096"/>
                  <a:pt x="12895" y="4150"/>
                  <a:pt x="12804" y="4313"/>
                </a:cubicBezTo>
                <a:cubicBezTo>
                  <a:pt x="12718" y="4486"/>
                  <a:pt x="11251" y="5059"/>
                  <a:pt x="10953" y="5059"/>
                </a:cubicBezTo>
                <a:cubicBezTo>
                  <a:pt x="10940" y="5059"/>
                  <a:pt x="10929" y="5058"/>
                  <a:pt x="10921" y="5055"/>
                </a:cubicBezTo>
                <a:cubicBezTo>
                  <a:pt x="10722" y="5001"/>
                  <a:pt x="10505" y="5110"/>
                  <a:pt x="10468" y="4784"/>
                </a:cubicBezTo>
                <a:cubicBezTo>
                  <a:pt x="10432" y="4458"/>
                  <a:pt x="10215" y="4150"/>
                  <a:pt x="10088" y="4132"/>
                </a:cubicBezTo>
                <a:cubicBezTo>
                  <a:pt x="9889" y="4023"/>
                  <a:pt x="9726" y="3896"/>
                  <a:pt x="9563" y="3752"/>
                </a:cubicBezTo>
                <a:lnTo>
                  <a:pt x="9563" y="3752"/>
                </a:lnTo>
                <a:cubicBezTo>
                  <a:pt x="9635" y="3788"/>
                  <a:pt x="9708" y="3806"/>
                  <a:pt x="9780" y="3806"/>
                </a:cubicBezTo>
                <a:cubicBezTo>
                  <a:pt x="9871" y="3806"/>
                  <a:pt x="9997" y="3643"/>
                  <a:pt x="10088" y="3552"/>
                </a:cubicBezTo>
                <a:cubicBezTo>
                  <a:pt x="10179" y="3462"/>
                  <a:pt x="10124" y="3226"/>
                  <a:pt x="10016" y="3226"/>
                </a:cubicBezTo>
                <a:cubicBezTo>
                  <a:pt x="9961" y="3226"/>
                  <a:pt x="9907" y="3263"/>
                  <a:pt x="9871" y="3335"/>
                </a:cubicBezTo>
                <a:cubicBezTo>
                  <a:pt x="9898" y="3308"/>
                  <a:pt x="9922" y="3295"/>
                  <a:pt x="9943" y="3295"/>
                </a:cubicBezTo>
                <a:cubicBezTo>
                  <a:pt x="9989" y="3295"/>
                  <a:pt x="10016" y="3361"/>
                  <a:pt x="10016" y="3462"/>
                </a:cubicBezTo>
                <a:cubicBezTo>
                  <a:pt x="10003" y="3558"/>
                  <a:pt x="9887" y="3583"/>
                  <a:pt x="9783" y="3583"/>
                </a:cubicBezTo>
                <a:cubicBezTo>
                  <a:pt x="9732" y="3583"/>
                  <a:pt x="9684" y="3576"/>
                  <a:pt x="9653" y="3570"/>
                </a:cubicBezTo>
                <a:cubicBezTo>
                  <a:pt x="9563" y="3570"/>
                  <a:pt x="9508" y="3426"/>
                  <a:pt x="9418" y="3407"/>
                </a:cubicBezTo>
                <a:cubicBezTo>
                  <a:pt x="9411" y="3404"/>
                  <a:pt x="9403" y="3402"/>
                  <a:pt x="9394" y="3402"/>
                </a:cubicBezTo>
                <a:cubicBezTo>
                  <a:pt x="9333" y="3402"/>
                  <a:pt x="9250" y="3491"/>
                  <a:pt x="9215" y="3491"/>
                </a:cubicBezTo>
                <a:cubicBezTo>
                  <a:pt x="9208" y="3491"/>
                  <a:pt x="9203" y="3488"/>
                  <a:pt x="9201" y="3480"/>
                </a:cubicBezTo>
                <a:cubicBezTo>
                  <a:pt x="9195" y="3468"/>
                  <a:pt x="9170" y="3464"/>
                  <a:pt x="9138" y="3464"/>
                </a:cubicBezTo>
                <a:cubicBezTo>
                  <a:pt x="9074" y="3464"/>
                  <a:pt x="8977" y="3480"/>
                  <a:pt x="8929" y="3480"/>
                </a:cubicBezTo>
                <a:cubicBezTo>
                  <a:pt x="8875" y="3480"/>
                  <a:pt x="8857" y="3480"/>
                  <a:pt x="8875" y="3407"/>
                </a:cubicBezTo>
                <a:cubicBezTo>
                  <a:pt x="8875" y="3335"/>
                  <a:pt x="8947" y="3335"/>
                  <a:pt x="8965" y="3281"/>
                </a:cubicBezTo>
                <a:cubicBezTo>
                  <a:pt x="8965" y="3263"/>
                  <a:pt x="8979" y="3257"/>
                  <a:pt x="8998" y="3257"/>
                </a:cubicBezTo>
                <a:cubicBezTo>
                  <a:pt x="9036" y="3257"/>
                  <a:pt x="9092" y="3281"/>
                  <a:pt x="9092" y="3281"/>
                </a:cubicBezTo>
                <a:cubicBezTo>
                  <a:pt x="9036" y="3234"/>
                  <a:pt x="8991" y="3216"/>
                  <a:pt x="8954" y="3216"/>
                </a:cubicBezTo>
                <a:cubicBezTo>
                  <a:pt x="8846" y="3216"/>
                  <a:pt x="8802" y="3367"/>
                  <a:pt x="8748" y="3407"/>
                </a:cubicBezTo>
                <a:cubicBezTo>
                  <a:pt x="8675" y="3462"/>
                  <a:pt x="8748" y="3607"/>
                  <a:pt x="8657" y="3643"/>
                </a:cubicBezTo>
                <a:cubicBezTo>
                  <a:pt x="8585" y="3661"/>
                  <a:pt x="8494" y="3679"/>
                  <a:pt x="8422" y="3679"/>
                </a:cubicBezTo>
                <a:cubicBezTo>
                  <a:pt x="8396" y="3679"/>
                  <a:pt x="8370" y="3633"/>
                  <a:pt x="8331" y="3633"/>
                </a:cubicBezTo>
                <a:cubicBezTo>
                  <a:pt x="8315" y="3633"/>
                  <a:pt x="8298" y="3640"/>
                  <a:pt x="8277" y="3661"/>
                </a:cubicBezTo>
                <a:cubicBezTo>
                  <a:pt x="8205" y="3715"/>
                  <a:pt x="8295" y="3951"/>
                  <a:pt x="8295" y="3951"/>
                </a:cubicBezTo>
                <a:cubicBezTo>
                  <a:pt x="8295" y="3937"/>
                  <a:pt x="8337" y="3902"/>
                  <a:pt x="8357" y="3902"/>
                </a:cubicBezTo>
                <a:cubicBezTo>
                  <a:pt x="8363" y="3902"/>
                  <a:pt x="8368" y="3906"/>
                  <a:pt x="8368" y="3915"/>
                </a:cubicBezTo>
                <a:cubicBezTo>
                  <a:pt x="8374" y="3927"/>
                  <a:pt x="8382" y="3931"/>
                  <a:pt x="8392" y="3931"/>
                </a:cubicBezTo>
                <a:cubicBezTo>
                  <a:pt x="8412" y="3931"/>
                  <a:pt x="8440" y="3915"/>
                  <a:pt x="8476" y="3915"/>
                </a:cubicBezTo>
                <a:cubicBezTo>
                  <a:pt x="8531" y="3915"/>
                  <a:pt x="8549" y="3969"/>
                  <a:pt x="8567" y="3987"/>
                </a:cubicBezTo>
                <a:cubicBezTo>
                  <a:pt x="8567" y="4005"/>
                  <a:pt x="8712" y="4023"/>
                  <a:pt x="8712" y="4041"/>
                </a:cubicBezTo>
                <a:cubicBezTo>
                  <a:pt x="8730" y="4059"/>
                  <a:pt x="8694" y="4168"/>
                  <a:pt x="8657" y="4186"/>
                </a:cubicBezTo>
                <a:cubicBezTo>
                  <a:pt x="8639" y="4204"/>
                  <a:pt x="8639" y="4222"/>
                  <a:pt x="8639" y="4259"/>
                </a:cubicBezTo>
                <a:cubicBezTo>
                  <a:pt x="8657" y="4259"/>
                  <a:pt x="8694" y="4440"/>
                  <a:pt x="8639" y="4476"/>
                </a:cubicBezTo>
                <a:cubicBezTo>
                  <a:pt x="8603" y="4530"/>
                  <a:pt x="8675" y="4585"/>
                  <a:pt x="8712" y="4657"/>
                </a:cubicBezTo>
                <a:cubicBezTo>
                  <a:pt x="8748" y="4748"/>
                  <a:pt x="8784" y="4838"/>
                  <a:pt x="8802" y="4947"/>
                </a:cubicBezTo>
                <a:cubicBezTo>
                  <a:pt x="8838" y="4820"/>
                  <a:pt x="8893" y="4711"/>
                  <a:pt x="8947" y="4585"/>
                </a:cubicBezTo>
                <a:cubicBezTo>
                  <a:pt x="8947" y="4585"/>
                  <a:pt x="9037" y="4659"/>
                  <a:pt x="9067" y="4659"/>
                </a:cubicBezTo>
                <a:cubicBezTo>
                  <a:pt x="9070" y="4659"/>
                  <a:pt x="9072" y="4659"/>
                  <a:pt x="9074" y="4657"/>
                </a:cubicBezTo>
                <a:cubicBezTo>
                  <a:pt x="9110" y="4639"/>
                  <a:pt x="9056" y="4585"/>
                  <a:pt x="9056" y="4476"/>
                </a:cubicBezTo>
                <a:cubicBezTo>
                  <a:pt x="9056" y="4446"/>
                  <a:pt x="9067" y="4434"/>
                  <a:pt x="9085" y="4434"/>
                </a:cubicBezTo>
                <a:cubicBezTo>
                  <a:pt x="9132" y="4434"/>
                  <a:pt x="9226" y="4514"/>
                  <a:pt x="9291" y="4566"/>
                </a:cubicBezTo>
                <a:cubicBezTo>
                  <a:pt x="9364" y="4657"/>
                  <a:pt x="9671" y="4657"/>
                  <a:pt x="9816" y="4729"/>
                </a:cubicBezTo>
                <a:cubicBezTo>
                  <a:pt x="9979" y="4874"/>
                  <a:pt x="10088" y="5092"/>
                  <a:pt x="10070" y="5309"/>
                </a:cubicBezTo>
                <a:cubicBezTo>
                  <a:pt x="10061" y="5396"/>
                  <a:pt x="10002" y="5425"/>
                  <a:pt x="9927" y="5425"/>
                </a:cubicBezTo>
                <a:cubicBezTo>
                  <a:pt x="9846" y="5425"/>
                  <a:pt x="9747" y="5391"/>
                  <a:pt x="9671" y="5363"/>
                </a:cubicBezTo>
                <a:cubicBezTo>
                  <a:pt x="9634" y="5351"/>
                  <a:pt x="9582" y="5345"/>
                  <a:pt x="9518" y="5345"/>
                </a:cubicBezTo>
                <a:cubicBezTo>
                  <a:pt x="9302" y="5345"/>
                  <a:pt x="8945" y="5410"/>
                  <a:pt x="8512" y="5508"/>
                </a:cubicBezTo>
                <a:cubicBezTo>
                  <a:pt x="8389" y="5540"/>
                  <a:pt x="8274" y="5553"/>
                  <a:pt x="8167" y="5553"/>
                </a:cubicBezTo>
                <a:cubicBezTo>
                  <a:pt x="7789" y="5553"/>
                  <a:pt x="7511" y="5396"/>
                  <a:pt x="7299" y="5381"/>
                </a:cubicBezTo>
                <a:cubicBezTo>
                  <a:pt x="7009" y="5363"/>
                  <a:pt x="7009" y="5309"/>
                  <a:pt x="6955" y="5237"/>
                </a:cubicBezTo>
                <a:cubicBezTo>
                  <a:pt x="6883" y="5164"/>
                  <a:pt x="6846" y="5055"/>
                  <a:pt x="6846" y="4947"/>
                </a:cubicBezTo>
                <a:cubicBezTo>
                  <a:pt x="6857" y="4864"/>
                  <a:pt x="6820" y="4846"/>
                  <a:pt x="6786" y="4846"/>
                </a:cubicBezTo>
                <a:cubicBezTo>
                  <a:pt x="6761" y="4846"/>
                  <a:pt x="6738" y="4856"/>
                  <a:pt x="6738" y="4856"/>
                </a:cubicBezTo>
                <a:cubicBezTo>
                  <a:pt x="6702" y="4566"/>
                  <a:pt x="6539" y="4295"/>
                  <a:pt x="6285" y="4132"/>
                </a:cubicBezTo>
                <a:lnTo>
                  <a:pt x="6285" y="4132"/>
                </a:lnTo>
                <a:cubicBezTo>
                  <a:pt x="6339" y="4277"/>
                  <a:pt x="6339" y="4440"/>
                  <a:pt x="6285" y="4585"/>
                </a:cubicBezTo>
                <a:cubicBezTo>
                  <a:pt x="6031" y="4132"/>
                  <a:pt x="5470" y="4005"/>
                  <a:pt x="3496" y="3480"/>
                </a:cubicBezTo>
                <a:cubicBezTo>
                  <a:pt x="3018" y="3353"/>
                  <a:pt x="2527" y="3291"/>
                  <a:pt x="2038" y="3291"/>
                </a:cubicBezTo>
                <a:cubicBezTo>
                  <a:pt x="1356" y="3291"/>
                  <a:pt x="678" y="3411"/>
                  <a:pt x="41" y="3646"/>
                </a:cubicBezTo>
                <a:lnTo>
                  <a:pt x="41" y="3646"/>
                </a:lnTo>
                <a:cubicBezTo>
                  <a:pt x="49" y="3645"/>
                  <a:pt x="57" y="3645"/>
                  <a:pt x="67" y="3645"/>
                </a:cubicBezTo>
                <a:cubicBezTo>
                  <a:pt x="126" y="3645"/>
                  <a:pt x="206" y="3661"/>
                  <a:pt x="255" y="3661"/>
                </a:cubicBezTo>
                <a:cubicBezTo>
                  <a:pt x="327" y="3679"/>
                  <a:pt x="381" y="3715"/>
                  <a:pt x="436" y="3752"/>
                </a:cubicBezTo>
                <a:cubicBezTo>
                  <a:pt x="454" y="3770"/>
                  <a:pt x="635" y="3788"/>
                  <a:pt x="689" y="3806"/>
                </a:cubicBezTo>
                <a:cubicBezTo>
                  <a:pt x="762" y="3824"/>
                  <a:pt x="816" y="3842"/>
                  <a:pt x="888" y="3842"/>
                </a:cubicBezTo>
                <a:cubicBezTo>
                  <a:pt x="943" y="3860"/>
                  <a:pt x="979" y="3896"/>
                  <a:pt x="1015" y="3951"/>
                </a:cubicBezTo>
                <a:cubicBezTo>
                  <a:pt x="1015" y="3969"/>
                  <a:pt x="1033" y="4041"/>
                  <a:pt x="1033" y="4078"/>
                </a:cubicBezTo>
                <a:cubicBezTo>
                  <a:pt x="1033" y="4096"/>
                  <a:pt x="1178" y="4168"/>
                  <a:pt x="1178" y="4168"/>
                </a:cubicBezTo>
                <a:lnTo>
                  <a:pt x="1287" y="4168"/>
                </a:lnTo>
                <a:cubicBezTo>
                  <a:pt x="1341" y="4132"/>
                  <a:pt x="1414" y="4114"/>
                  <a:pt x="1468" y="4059"/>
                </a:cubicBezTo>
                <a:cubicBezTo>
                  <a:pt x="1484" y="4050"/>
                  <a:pt x="1494" y="4046"/>
                  <a:pt x="1500" y="4046"/>
                </a:cubicBezTo>
                <a:cubicBezTo>
                  <a:pt x="1529" y="4046"/>
                  <a:pt x="1468" y="4132"/>
                  <a:pt x="1468" y="4132"/>
                </a:cubicBezTo>
                <a:cubicBezTo>
                  <a:pt x="1468" y="4132"/>
                  <a:pt x="1432" y="4222"/>
                  <a:pt x="1414" y="4259"/>
                </a:cubicBezTo>
                <a:cubicBezTo>
                  <a:pt x="1395" y="4295"/>
                  <a:pt x="1522" y="4422"/>
                  <a:pt x="1558" y="4440"/>
                </a:cubicBezTo>
                <a:cubicBezTo>
                  <a:pt x="1577" y="4440"/>
                  <a:pt x="1794" y="4548"/>
                  <a:pt x="1830" y="4566"/>
                </a:cubicBezTo>
                <a:cubicBezTo>
                  <a:pt x="1866" y="4585"/>
                  <a:pt x="1921" y="4603"/>
                  <a:pt x="1957" y="4603"/>
                </a:cubicBezTo>
                <a:lnTo>
                  <a:pt x="2047" y="4603"/>
                </a:lnTo>
                <a:lnTo>
                  <a:pt x="2283" y="4566"/>
                </a:lnTo>
                <a:lnTo>
                  <a:pt x="2283" y="4566"/>
                </a:lnTo>
                <a:cubicBezTo>
                  <a:pt x="2265" y="4639"/>
                  <a:pt x="2228" y="4729"/>
                  <a:pt x="2192" y="4802"/>
                </a:cubicBezTo>
                <a:cubicBezTo>
                  <a:pt x="2156" y="4838"/>
                  <a:pt x="2192" y="4929"/>
                  <a:pt x="2228" y="4929"/>
                </a:cubicBezTo>
                <a:cubicBezTo>
                  <a:pt x="2319" y="4911"/>
                  <a:pt x="2410" y="4856"/>
                  <a:pt x="2464" y="4766"/>
                </a:cubicBezTo>
                <a:cubicBezTo>
                  <a:pt x="2518" y="4693"/>
                  <a:pt x="2573" y="4621"/>
                  <a:pt x="2627" y="4548"/>
                </a:cubicBezTo>
                <a:cubicBezTo>
                  <a:pt x="2681" y="4483"/>
                  <a:pt x="2722" y="4470"/>
                  <a:pt x="2747" y="4470"/>
                </a:cubicBezTo>
                <a:cubicBezTo>
                  <a:pt x="2763" y="4470"/>
                  <a:pt x="2772" y="4476"/>
                  <a:pt x="2772" y="4476"/>
                </a:cubicBezTo>
                <a:cubicBezTo>
                  <a:pt x="2754" y="4603"/>
                  <a:pt x="2736" y="4711"/>
                  <a:pt x="2699" y="4820"/>
                </a:cubicBezTo>
                <a:cubicBezTo>
                  <a:pt x="2645" y="4929"/>
                  <a:pt x="2609" y="5019"/>
                  <a:pt x="2554" y="5110"/>
                </a:cubicBezTo>
                <a:cubicBezTo>
                  <a:pt x="2536" y="5237"/>
                  <a:pt x="2536" y="5363"/>
                  <a:pt x="2554" y="5472"/>
                </a:cubicBezTo>
                <a:cubicBezTo>
                  <a:pt x="2554" y="5526"/>
                  <a:pt x="2573" y="5653"/>
                  <a:pt x="2554" y="5707"/>
                </a:cubicBezTo>
                <a:cubicBezTo>
                  <a:pt x="2518" y="5744"/>
                  <a:pt x="2591" y="5834"/>
                  <a:pt x="2591" y="5834"/>
                </a:cubicBezTo>
                <a:lnTo>
                  <a:pt x="2627" y="5816"/>
                </a:lnTo>
                <a:cubicBezTo>
                  <a:pt x="2663" y="5798"/>
                  <a:pt x="2717" y="5780"/>
                  <a:pt x="2754" y="5762"/>
                </a:cubicBezTo>
                <a:cubicBezTo>
                  <a:pt x="2790" y="5762"/>
                  <a:pt x="2862" y="5834"/>
                  <a:pt x="2880" y="5925"/>
                </a:cubicBezTo>
                <a:cubicBezTo>
                  <a:pt x="2897" y="6023"/>
                  <a:pt x="2884" y="6447"/>
                  <a:pt x="2894" y="6447"/>
                </a:cubicBezTo>
                <a:cubicBezTo>
                  <a:pt x="2895" y="6447"/>
                  <a:pt x="2897" y="6442"/>
                  <a:pt x="2899" y="6432"/>
                </a:cubicBezTo>
                <a:cubicBezTo>
                  <a:pt x="2908" y="6368"/>
                  <a:pt x="2939" y="6359"/>
                  <a:pt x="2982" y="6359"/>
                </a:cubicBezTo>
                <a:cubicBezTo>
                  <a:pt x="2999" y="6359"/>
                  <a:pt x="3018" y="6361"/>
                  <a:pt x="3039" y="6361"/>
                </a:cubicBezTo>
                <a:cubicBezTo>
                  <a:pt x="3069" y="6361"/>
                  <a:pt x="3101" y="6357"/>
                  <a:pt x="3134" y="6341"/>
                </a:cubicBezTo>
                <a:cubicBezTo>
                  <a:pt x="3165" y="6320"/>
                  <a:pt x="3187" y="6313"/>
                  <a:pt x="3204" y="6313"/>
                </a:cubicBezTo>
                <a:cubicBezTo>
                  <a:pt x="3247" y="6313"/>
                  <a:pt x="3258" y="6359"/>
                  <a:pt x="3297" y="6359"/>
                </a:cubicBezTo>
                <a:cubicBezTo>
                  <a:pt x="3333" y="6359"/>
                  <a:pt x="3369" y="6359"/>
                  <a:pt x="3406" y="6341"/>
                </a:cubicBezTo>
                <a:cubicBezTo>
                  <a:pt x="3460" y="6341"/>
                  <a:pt x="3478" y="6414"/>
                  <a:pt x="3478" y="6468"/>
                </a:cubicBezTo>
                <a:cubicBezTo>
                  <a:pt x="3478" y="6540"/>
                  <a:pt x="3496" y="6522"/>
                  <a:pt x="3478" y="6577"/>
                </a:cubicBezTo>
                <a:cubicBezTo>
                  <a:pt x="3478" y="6611"/>
                  <a:pt x="3500" y="6624"/>
                  <a:pt x="3516" y="6624"/>
                </a:cubicBezTo>
                <a:cubicBezTo>
                  <a:pt x="3525" y="6624"/>
                  <a:pt x="3532" y="6619"/>
                  <a:pt x="3532" y="6613"/>
                </a:cubicBezTo>
                <a:cubicBezTo>
                  <a:pt x="3532" y="6595"/>
                  <a:pt x="3550" y="6577"/>
                  <a:pt x="3569" y="6486"/>
                </a:cubicBezTo>
                <a:cubicBezTo>
                  <a:pt x="3605" y="6396"/>
                  <a:pt x="3732" y="6305"/>
                  <a:pt x="3732" y="6305"/>
                </a:cubicBezTo>
                <a:lnTo>
                  <a:pt x="3732" y="6305"/>
                </a:lnTo>
                <a:cubicBezTo>
                  <a:pt x="3732" y="6396"/>
                  <a:pt x="3732" y="6468"/>
                  <a:pt x="3695" y="6540"/>
                </a:cubicBezTo>
                <a:cubicBezTo>
                  <a:pt x="3659" y="6649"/>
                  <a:pt x="3659" y="6776"/>
                  <a:pt x="3677" y="6884"/>
                </a:cubicBezTo>
                <a:cubicBezTo>
                  <a:pt x="3695" y="6993"/>
                  <a:pt x="3804" y="7138"/>
                  <a:pt x="3840" y="7229"/>
                </a:cubicBezTo>
                <a:cubicBezTo>
                  <a:pt x="3858" y="7301"/>
                  <a:pt x="3876" y="7392"/>
                  <a:pt x="3913" y="7482"/>
                </a:cubicBezTo>
                <a:cubicBezTo>
                  <a:pt x="3922" y="7496"/>
                  <a:pt x="3928" y="7503"/>
                  <a:pt x="3931" y="7503"/>
                </a:cubicBezTo>
                <a:cubicBezTo>
                  <a:pt x="3939" y="7503"/>
                  <a:pt x="3926" y="7449"/>
                  <a:pt x="3913" y="7355"/>
                </a:cubicBezTo>
                <a:cubicBezTo>
                  <a:pt x="3913" y="7229"/>
                  <a:pt x="3931" y="7319"/>
                  <a:pt x="4039" y="7156"/>
                </a:cubicBezTo>
                <a:cubicBezTo>
                  <a:pt x="4148" y="7011"/>
                  <a:pt x="4202" y="7029"/>
                  <a:pt x="4221" y="6993"/>
                </a:cubicBezTo>
                <a:cubicBezTo>
                  <a:pt x="4239" y="6939"/>
                  <a:pt x="4275" y="6975"/>
                  <a:pt x="4275" y="6939"/>
                </a:cubicBezTo>
                <a:cubicBezTo>
                  <a:pt x="4293" y="6921"/>
                  <a:pt x="4347" y="6884"/>
                  <a:pt x="4383" y="6812"/>
                </a:cubicBezTo>
                <a:cubicBezTo>
                  <a:pt x="4438" y="6721"/>
                  <a:pt x="4438" y="6758"/>
                  <a:pt x="4438" y="6667"/>
                </a:cubicBezTo>
                <a:cubicBezTo>
                  <a:pt x="4438" y="6642"/>
                  <a:pt x="4445" y="6632"/>
                  <a:pt x="4455" y="6632"/>
                </a:cubicBezTo>
                <a:cubicBezTo>
                  <a:pt x="4490" y="6632"/>
                  <a:pt x="4565" y="6740"/>
                  <a:pt x="4565" y="6740"/>
                </a:cubicBezTo>
                <a:lnTo>
                  <a:pt x="4691" y="6740"/>
                </a:lnTo>
                <a:cubicBezTo>
                  <a:pt x="4691" y="6740"/>
                  <a:pt x="4746" y="6812"/>
                  <a:pt x="4746" y="6830"/>
                </a:cubicBezTo>
                <a:cubicBezTo>
                  <a:pt x="4764" y="6866"/>
                  <a:pt x="4782" y="6903"/>
                  <a:pt x="4800" y="6921"/>
                </a:cubicBezTo>
                <a:cubicBezTo>
                  <a:pt x="4806" y="6927"/>
                  <a:pt x="4814" y="6929"/>
                  <a:pt x="4823" y="6929"/>
                </a:cubicBezTo>
                <a:cubicBezTo>
                  <a:pt x="4840" y="6929"/>
                  <a:pt x="4860" y="6921"/>
                  <a:pt x="4872" y="6921"/>
                </a:cubicBezTo>
                <a:cubicBezTo>
                  <a:pt x="4891" y="6903"/>
                  <a:pt x="4927" y="6884"/>
                  <a:pt x="4999" y="6794"/>
                </a:cubicBezTo>
                <a:cubicBezTo>
                  <a:pt x="5026" y="6753"/>
                  <a:pt x="5041" y="6740"/>
                  <a:pt x="5048" y="6740"/>
                </a:cubicBezTo>
                <a:cubicBezTo>
                  <a:pt x="5061" y="6740"/>
                  <a:pt x="5054" y="6776"/>
                  <a:pt x="5054" y="6776"/>
                </a:cubicBezTo>
                <a:lnTo>
                  <a:pt x="5054" y="7011"/>
                </a:lnTo>
                <a:cubicBezTo>
                  <a:pt x="5108" y="6993"/>
                  <a:pt x="5180" y="6957"/>
                  <a:pt x="5217" y="6903"/>
                </a:cubicBezTo>
                <a:cubicBezTo>
                  <a:pt x="5289" y="6830"/>
                  <a:pt x="5325" y="6740"/>
                  <a:pt x="5361" y="6631"/>
                </a:cubicBezTo>
                <a:cubicBezTo>
                  <a:pt x="5361" y="6577"/>
                  <a:pt x="5380" y="6522"/>
                  <a:pt x="5398" y="6468"/>
                </a:cubicBezTo>
                <a:cubicBezTo>
                  <a:pt x="5416" y="6396"/>
                  <a:pt x="5434" y="6341"/>
                  <a:pt x="5434" y="6269"/>
                </a:cubicBezTo>
                <a:cubicBezTo>
                  <a:pt x="5434" y="6233"/>
                  <a:pt x="5452" y="6196"/>
                  <a:pt x="5488" y="6160"/>
                </a:cubicBezTo>
                <a:lnTo>
                  <a:pt x="5488" y="6450"/>
                </a:lnTo>
                <a:cubicBezTo>
                  <a:pt x="5488" y="6540"/>
                  <a:pt x="5506" y="6649"/>
                  <a:pt x="5524" y="6740"/>
                </a:cubicBezTo>
                <a:lnTo>
                  <a:pt x="5579" y="6721"/>
                </a:lnTo>
                <a:cubicBezTo>
                  <a:pt x="5615" y="6794"/>
                  <a:pt x="5633" y="6848"/>
                  <a:pt x="5633" y="6921"/>
                </a:cubicBezTo>
                <a:cubicBezTo>
                  <a:pt x="5633" y="6975"/>
                  <a:pt x="5651" y="7047"/>
                  <a:pt x="5669" y="7102"/>
                </a:cubicBezTo>
                <a:cubicBezTo>
                  <a:pt x="5705" y="7174"/>
                  <a:pt x="5760" y="7265"/>
                  <a:pt x="5832" y="7337"/>
                </a:cubicBezTo>
                <a:cubicBezTo>
                  <a:pt x="5887" y="7428"/>
                  <a:pt x="5923" y="7518"/>
                  <a:pt x="5941" y="7627"/>
                </a:cubicBezTo>
                <a:cubicBezTo>
                  <a:pt x="5959" y="7718"/>
                  <a:pt x="5995" y="7790"/>
                  <a:pt x="6031" y="7880"/>
                </a:cubicBezTo>
                <a:cubicBezTo>
                  <a:pt x="6031" y="7880"/>
                  <a:pt x="6122" y="7844"/>
                  <a:pt x="6140" y="7790"/>
                </a:cubicBezTo>
                <a:cubicBezTo>
                  <a:pt x="6158" y="7754"/>
                  <a:pt x="6176" y="7699"/>
                  <a:pt x="6176" y="7663"/>
                </a:cubicBezTo>
                <a:cubicBezTo>
                  <a:pt x="6181" y="7645"/>
                  <a:pt x="6187" y="7639"/>
                  <a:pt x="6195" y="7639"/>
                </a:cubicBezTo>
                <a:cubicBezTo>
                  <a:pt x="6218" y="7639"/>
                  <a:pt x="6249" y="7704"/>
                  <a:pt x="6249" y="7718"/>
                </a:cubicBezTo>
                <a:cubicBezTo>
                  <a:pt x="6249" y="7754"/>
                  <a:pt x="6303" y="7917"/>
                  <a:pt x="6303" y="7989"/>
                </a:cubicBezTo>
                <a:cubicBezTo>
                  <a:pt x="6307" y="8001"/>
                  <a:pt x="6311" y="8006"/>
                  <a:pt x="6316" y="8006"/>
                </a:cubicBezTo>
                <a:cubicBezTo>
                  <a:pt x="6335" y="8006"/>
                  <a:pt x="6357" y="7934"/>
                  <a:pt x="6357" y="7862"/>
                </a:cubicBezTo>
                <a:cubicBezTo>
                  <a:pt x="6376" y="7772"/>
                  <a:pt x="6285" y="7754"/>
                  <a:pt x="6285" y="7681"/>
                </a:cubicBezTo>
                <a:cubicBezTo>
                  <a:pt x="6285" y="7591"/>
                  <a:pt x="6339" y="7591"/>
                  <a:pt x="6376" y="7482"/>
                </a:cubicBezTo>
                <a:cubicBezTo>
                  <a:pt x="6391" y="7422"/>
                  <a:pt x="6443" y="7387"/>
                  <a:pt x="6502" y="7387"/>
                </a:cubicBezTo>
                <a:cubicBezTo>
                  <a:pt x="6514" y="7387"/>
                  <a:pt x="6526" y="7388"/>
                  <a:pt x="6539" y="7392"/>
                </a:cubicBezTo>
                <a:cubicBezTo>
                  <a:pt x="6539" y="7518"/>
                  <a:pt x="6502" y="7645"/>
                  <a:pt x="6466" y="7754"/>
                </a:cubicBezTo>
                <a:cubicBezTo>
                  <a:pt x="6412" y="7808"/>
                  <a:pt x="6412" y="7880"/>
                  <a:pt x="6412" y="7953"/>
                </a:cubicBezTo>
                <a:cubicBezTo>
                  <a:pt x="6412" y="8007"/>
                  <a:pt x="6502" y="8152"/>
                  <a:pt x="6520" y="8243"/>
                </a:cubicBezTo>
                <a:cubicBezTo>
                  <a:pt x="6520" y="8315"/>
                  <a:pt x="6593" y="8478"/>
                  <a:pt x="6611" y="8569"/>
                </a:cubicBezTo>
                <a:cubicBezTo>
                  <a:pt x="6611" y="8659"/>
                  <a:pt x="6647" y="8768"/>
                  <a:pt x="6665" y="8858"/>
                </a:cubicBezTo>
                <a:cubicBezTo>
                  <a:pt x="6665" y="8909"/>
                  <a:pt x="6669" y="8924"/>
                  <a:pt x="6673" y="8924"/>
                </a:cubicBezTo>
                <a:cubicBezTo>
                  <a:pt x="6678" y="8924"/>
                  <a:pt x="6683" y="8904"/>
                  <a:pt x="6683" y="8895"/>
                </a:cubicBezTo>
                <a:cubicBezTo>
                  <a:pt x="6683" y="8895"/>
                  <a:pt x="6720" y="8786"/>
                  <a:pt x="6756" y="8695"/>
                </a:cubicBezTo>
                <a:cubicBezTo>
                  <a:pt x="6774" y="8587"/>
                  <a:pt x="6883" y="8424"/>
                  <a:pt x="6919" y="8315"/>
                </a:cubicBezTo>
                <a:cubicBezTo>
                  <a:pt x="6955" y="8206"/>
                  <a:pt x="7027" y="8243"/>
                  <a:pt x="7064" y="8225"/>
                </a:cubicBezTo>
                <a:cubicBezTo>
                  <a:pt x="7100" y="8225"/>
                  <a:pt x="7136" y="8152"/>
                  <a:pt x="7154" y="8116"/>
                </a:cubicBezTo>
                <a:cubicBezTo>
                  <a:pt x="7154" y="8062"/>
                  <a:pt x="7190" y="7844"/>
                  <a:pt x="7209" y="7790"/>
                </a:cubicBezTo>
                <a:cubicBezTo>
                  <a:pt x="7211" y="7782"/>
                  <a:pt x="7214" y="7779"/>
                  <a:pt x="7216" y="7779"/>
                </a:cubicBezTo>
                <a:cubicBezTo>
                  <a:pt x="7231" y="7779"/>
                  <a:pt x="7245" y="7906"/>
                  <a:pt x="7245" y="7953"/>
                </a:cubicBezTo>
                <a:cubicBezTo>
                  <a:pt x="7263" y="8007"/>
                  <a:pt x="7299" y="8080"/>
                  <a:pt x="7335" y="8134"/>
                </a:cubicBezTo>
                <a:cubicBezTo>
                  <a:pt x="7480" y="8206"/>
                  <a:pt x="7643" y="8279"/>
                  <a:pt x="7806" y="8315"/>
                </a:cubicBezTo>
                <a:cubicBezTo>
                  <a:pt x="7879" y="8315"/>
                  <a:pt x="7933" y="8351"/>
                  <a:pt x="7987" y="8388"/>
                </a:cubicBezTo>
                <a:cubicBezTo>
                  <a:pt x="7987" y="8388"/>
                  <a:pt x="8206" y="8524"/>
                  <a:pt x="8264" y="8524"/>
                </a:cubicBezTo>
                <a:cubicBezTo>
                  <a:pt x="8272" y="8524"/>
                  <a:pt x="8277" y="8521"/>
                  <a:pt x="8277" y="8514"/>
                </a:cubicBezTo>
                <a:cubicBezTo>
                  <a:pt x="8277" y="8442"/>
                  <a:pt x="8277" y="8406"/>
                  <a:pt x="8277" y="8297"/>
                </a:cubicBezTo>
                <a:cubicBezTo>
                  <a:pt x="8268" y="8243"/>
                  <a:pt x="8277" y="8229"/>
                  <a:pt x="8288" y="8229"/>
                </a:cubicBezTo>
                <a:cubicBezTo>
                  <a:pt x="8300" y="8229"/>
                  <a:pt x="8313" y="8243"/>
                  <a:pt x="8313" y="8243"/>
                </a:cubicBezTo>
                <a:cubicBezTo>
                  <a:pt x="8313" y="8243"/>
                  <a:pt x="8368" y="8351"/>
                  <a:pt x="8386" y="8369"/>
                </a:cubicBezTo>
                <a:cubicBezTo>
                  <a:pt x="8386" y="8369"/>
                  <a:pt x="8585" y="8478"/>
                  <a:pt x="8585" y="8496"/>
                </a:cubicBezTo>
                <a:cubicBezTo>
                  <a:pt x="8639" y="8551"/>
                  <a:pt x="8675" y="8605"/>
                  <a:pt x="8712" y="8677"/>
                </a:cubicBezTo>
                <a:cubicBezTo>
                  <a:pt x="8712" y="8689"/>
                  <a:pt x="8720" y="8693"/>
                  <a:pt x="8730" y="8693"/>
                </a:cubicBezTo>
                <a:cubicBezTo>
                  <a:pt x="8752" y="8693"/>
                  <a:pt x="8784" y="8677"/>
                  <a:pt x="8784" y="8677"/>
                </a:cubicBezTo>
                <a:cubicBezTo>
                  <a:pt x="8784" y="8677"/>
                  <a:pt x="8802" y="8551"/>
                  <a:pt x="8820" y="8406"/>
                </a:cubicBezTo>
                <a:cubicBezTo>
                  <a:pt x="8825" y="8375"/>
                  <a:pt x="8831" y="8363"/>
                  <a:pt x="8838" y="8363"/>
                </a:cubicBezTo>
                <a:cubicBezTo>
                  <a:pt x="8861" y="8363"/>
                  <a:pt x="8893" y="8478"/>
                  <a:pt x="8893" y="8478"/>
                </a:cubicBezTo>
                <a:cubicBezTo>
                  <a:pt x="8893" y="8478"/>
                  <a:pt x="8929" y="8804"/>
                  <a:pt x="8929" y="8858"/>
                </a:cubicBezTo>
                <a:cubicBezTo>
                  <a:pt x="8929" y="8913"/>
                  <a:pt x="8965" y="9040"/>
                  <a:pt x="8965" y="9094"/>
                </a:cubicBezTo>
                <a:cubicBezTo>
                  <a:pt x="8965" y="9148"/>
                  <a:pt x="9038" y="9184"/>
                  <a:pt x="9056" y="9184"/>
                </a:cubicBezTo>
                <a:cubicBezTo>
                  <a:pt x="9074" y="9166"/>
                  <a:pt x="9092" y="9148"/>
                  <a:pt x="9092" y="9112"/>
                </a:cubicBezTo>
                <a:cubicBezTo>
                  <a:pt x="9128" y="9076"/>
                  <a:pt x="9056" y="9040"/>
                  <a:pt x="9056" y="8985"/>
                </a:cubicBezTo>
                <a:cubicBezTo>
                  <a:pt x="9056" y="8913"/>
                  <a:pt x="9110" y="8877"/>
                  <a:pt x="9110" y="8858"/>
                </a:cubicBezTo>
                <a:cubicBezTo>
                  <a:pt x="9164" y="8804"/>
                  <a:pt x="9219" y="8732"/>
                  <a:pt x="9255" y="8659"/>
                </a:cubicBezTo>
                <a:cubicBezTo>
                  <a:pt x="9255" y="8605"/>
                  <a:pt x="9255" y="8551"/>
                  <a:pt x="9255" y="8496"/>
                </a:cubicBezTo>
                <a:cubicBezTo>
                  <a:pt x="9237" y="8442"/>
                  <a:pt x="9237" y="8388"/>
                  <a:pt x="9255" y="8333"/>
                </a:cubicBezTo>
                <a:cubicBezTo>
                  <a:pt x="9256" y="8332"/>
                  <a:pt x="9258" y="8331"/>
                  <a:pt x="9260" y="8331"/>
                </a:cubicBezTo>
                <a:cubicBezTo>
                  <a:pt x="9284" y="8331"/>
                  <a:pt x="9345" y="8427"/>
                  <a:pt x="9345" y="8460"/>
                </a:cubicBezTo>
                <a:cubicBezTo>
                  <a:pt x="9364" y="8587"/>
                  <a:pt x="9382" y="8714"/>
                  <a:pt x="9400" y="8858"/>
                </a:cubicBezTo>
                <a:cubicBezTo>
                  <a:pt x="9400" y="8891"/>
                  <a:pt x="9370" y="8895"/>
                  <a:pt x="9342" y="8895"/>
                </a:cubicBezTo>
                <a:cubicBezTo>
                  <a:pt x="9331" y="8895"/>
                  <a:pt x="9320" y="8895"/>
                  <a:pt x="9312" y="8895"/>
                </a:cubicBezTo>
                <a:cubicBezTo>
                  <a:pt x="9282" y="8895"/>
                  <a:pt x="9282" y="8904"/>
                  <a:pt x="9400" y="8985"/>
                </a:cubicBezTo>
                <a:cubicBezTo>
                  <a:pt x="9545" y="9130"/>
                  <a:pt x="9617" y="9347"/>
                  <a:pt x="9617" y="9547"/>
                </a:cubicBezTo>
                <a:cubicBezTo>
                  <a:pt x="9581" y="10017"/>
                  <a:pt x="10179" y="10651"/>
                  <a:pt x="8078" y="13259"/>
                </a:cubicBezTo>
                <a:cubicBezTo>
                  <a:pt x="5959" y="15867"/>
                  <a:pt x="7734" y="17587"/>
                  <a:pt x="8042" y="17696"/>
                </a:cubicBezTo>
                <a:cubicBezTo>
                  <a:pt x="8103" y="17718"/>
                  <a:pt x="8144" y="17726"/>
                  <a:pt x="8169" y="17726"/>
                </a:cubicBezTo>
                <a:cubicBezTo>
                  <a:pt x="8271" y="17726"/>
                  <a:pt x="8132" y="17587"/>
                  <a:pt x="8132" y="17587"/>
                </a:cubicBezTo>
                <a:cubicBezTo>
                  <a:pt x="8132" y="17587"/>
                  <a:pt x="6955" y="16736"/>
                  <a:pt x="8005" y="14617"/>
                </a:cubicBezTo>
                <a:cubicBezTo>
                  <a:pt x="9005" y="12602"/>
                  <a:pt x="9922" y="12553"/>
                  <a:pt x="10009" y="12553"/>
                </a:cubicBezTo>
                <a:cubicBezTo>
                  <a:pt x="10013" y="12553"/>
                  <a:pt x="10016" y="12553"/>
                  <a:pt x="10016" y="12553"/>
                </a:cubicBezTo>
                <a:cubicBezTo>
                  <a:pt x="9997" y="12643"/>
                  <a:pt x="10106" y="12680"/>
                  <a:pt x="10106" y="12680"/>
                </a:cubicBezTo>
                <a:cubicBezTo>
                  <a:pt x="10106" y="12571"/>
                  <a:pt x="10124" y="12480"/>
                  <a:pt x="10160" y="12408"/>
                </a:cubicBezTo>
                <a:lnTo>
                  <a:pt x="10160" y="12408"/>
                </a:lnTo>
                <a:cubicBezTo>
                  <a:pt x="10160" y="12480"/>
                  <a:pt x="10142" y="12553"/>
                  <a:pt x="10142" y="12625"/>
                </a:cubicBezTo>
                <a:cubicBezTo>
                  <a:pt x="10142" y="12698"/>
                  <a:pt x="10197" y="12842"/>
                  <a:pt x="10197" y="12933"/>
                </a:cubicBezTo>
                <a:cubicBezTo>
                  <a:pt x="10197" y="13024"/>
                  <a:pt x="10215" y="13024"/>
                  <a:pt x="10233" y="13024"/>
                </a:cubicBezTo>
                <a:cubicBezTo>
                  <a:pt x="10269" y="12879"/>
                  <a:pt x="10287" y="12716"/>
                  <a:pt x="10305" y="12571"/>
                </a:cubicBezTo>
                <a:cubicBezTo>
                  <a:pt x="10342" y="12734"/>
                  <a:pt x="10342" y="12897"/>
                  <a:pt x="10342" y="13060"/>
                </a:cubicBezTo>
                <a:cubicBezTo>
                  <a:pt x="10426" y="13026"/>
                  <a:pt x="10479" y="12489"/>
                  <a:pt x="10500" y="12489"/>
                </a:cubicBezTo>
                <a:cubicBezTo>
                  <a:pt x="10502" y="12489"/>
                  <a:pt x="10503" y="12492"/>
                  <a:pt x="10505" y="12498"/>
                </a:cubicBezTo>
                <a:cubicBezTo>
                  <a:pt x="10523" y="12589"/>
                  <a:pt x="10541" y="12698"/>
                  <a:pt x="10541" y="12806"/>
                </a:cubicBezTo>
                <a:cubicBezTo>
                  <a:pt x="10613" y="12752"/>
                  <a:pt x="10649" y="12245"/>
                  <a:pt x="10649" y="12136"/>
                </a:cubicBezTo>
                <a:cubicBezTo>
                  <a:pt x="10649" y="12028"/>
                  <a:pt x="10559" y="11955"/>
                  <a:pt x="10649" y="11810"/>
                </a:cubicBezTo>
                <a:cubicBezTo>
                  <a:pt x="10686" y="11756"/>
                  <a:pt x="10712" y="11736"/>
                  <a:pt x="10729" y="11736"/>
                </a:cubicBezTo>
                <a:cubicBezTo>
                  <a:pt x="10764" y="11736"/>
                  <a:pt x="10764" y="11816"/>
                  <a:pt x="10740" y="11865"/>
                </a:cubicBezTo>
                <a:cubicBezTo>
                  <a:pt x="10704" y="11991"/>
                  <a:pt x="10686" y="12118"/>
                  <a:pt x="10704" y="12245"/>
                </a:cubicBezTo>
                <a:cubicBezTo>
                  <a:pt x="10722" y="12245"/>
                  <a:pt x="10776" y="12009"/>
                  <a:pt x="10794" y="12009"/>
                </a:cubicBezTo>
                <a:cubicBezTo>
                  <a:pt x="10796" y="12008"/>
                  <a:pt x="10797" y="12007"/>
                  <a:pt x="10798" y="12007"/>
                </a:cubicBezTo>
                <a:cubicBezTo>
                  <a:pt x="10815" y="12007"/>
                  <a:pt x="10832" y="12105"/>
                  <a:pt x="10849" y="12172"/>
                </a:cubicBezTo>
                <a:cubicBezTo>
                  <a:pt x="10867" y="12245"/>
                  <a:pt x="10849" y="12317"/>
                  <a:pt x="10812" y="12372"/>
                </a:cubicBezTo>
                <a:cubicBezTo>
                  <a:pt x="10807" y="12383"/>
                  <a:pt x="10808" y="12387"/>
                  <a:pt x="10813" y="12387"/>
                </a:cubicBezTo>
                <a:cubicBezTo>
                  <a:pt x="10824" y="12387"/>
                  <a:pt x="10854" y="12366"/>
                  <a:pt x="10867" y="12354"/>
                </a:cubicBezTo>
                <a:cubicBezTo>
                  <a:pt x="10899" y="12321"/>
                  <a:pt x="10931" y="12260"/>
                  <a:pt x="10938" y="12260"/>
                </a:cubicBezTo>
                <a:cubicBezTo>
                  <a:pt x="10939" y="12260"/>
                  <a:pt x="10939" y="12261"/>
                  <a:pt x="10939" y="12263"/>
                </a:cubicBezTo>
                <a:cubicBezTo>
                  <a:pt x="10957" y="12299"/>
                  <a:pt x="10957" y="12317"/>
                  <a:pt x="10939" y="12354"/>
                </a:cubicBezTo>
                <a:cubicBezTo>
                  <a:pt x="10921" y="12372"/>
                  <a:pt x="10939" y="12390"/>
                  <a:pt x="10939" y="12408"/>
                </a:cubicBezTo>
                <a:cubicBezTo>
                  <a:pt x="10943" y="12412"/>
                  <a:pt x="10949" y="12414"/>
                  <a:pt x="10955" y="12414"/>
                </a:cubicBezTo>
                <a:cubicBezTo>
                  <a:pt x="10973" y="12414"/>
                  <a:pt x="10998" y="12391"/>
                  <a:pt x="11012" y="12335"/>
                </a:cubicBezTo>
                <a:cubicBezTo>
                  <a:pt x="11036" y="12287"/>
                  <a:pt x="11044" y="12279"/>
                  <a:pt x="11046" y="12279"/>
                </a:cubicBezTo>
                <a:cubicBezTo>
                  <a:pt x="11048" y="12279"/>
                  <a:pt x="11048" y="12281"/>
                  <a:pt x="11048" y="12281"/>
                </a:cubicBezTo>
                <a:lnTo>
                  <a:pt x="11048" y="12317"/>
                </a:lnTo>
                <a:cubicBezTo>
                  <a:pt x="11048" y="12332"/>
                  <a:pt x="11048" y="12382"/>
                  <a:pt x="11057" y="12382"/>
                </a:cubicBezTo>
                <a:cubicBezTo>
                  <a:pt x="11060" y="12382"/>
                  <a:pt x="11062" y="12379"/>
                  <a:pt x="11066" y="12372"/>
                </a:cubicBezTo>
                <a:cubicBezTo>
                  <a:pt x="11066" y="12335"/>
                  <a:pt x="11120" y="12281"/>
                  <a:pt x="11120" y="12281"/>
                </a:cubicBezTo>
                <a:cubicBezTo>
                  <a:pt x="11374" y="12028"/>
                  <a:pt x="11338" y="11502"/>
                  <a:pt x="11338" y="11068"/>
                </a:cubicBezTo>
                <a:cubicBezTo>
                  <a:pt x="11338" y="10633"/>
                  <a:pt x="11283" y="10832"/>
                  <a:pt x="11682" y="10126"/>
                </a:cubicBezTo>
                <a:cubicBezTo>
                  <a:pt x="12098" y="9438"/>
                  <a:pt x="11718" y="8659"/>
                  <a:pt x="11555" y="8442"/>
                </a:cubicBezTo>
                <a:cubicBezTo>
                  <a:pt x="11428" y="8279"/>
                  <a:pt x="11374" y="8080"/>
                  <a:pt x="11392" y="7880"/>
                </a:cubicBezTo>
                <a:cubicBezTo>
                  <a:pt x="11392" y="7844"/>
                  <a:pt x="11410" y="7844"/>
                  <a:pt x="11446" y="7790"/>
                </a:cubicBezTo>
                <a:cubicBezTo>
                  <a:pt x="11482" y="7718"/>
                  <a:pt x="11501" y="7645"/>
                  <a:pt x="11501" y="7573"/>
                </a:cubicBezTo>
                <a:cubicBezTo>
                  <a:pt x="11501" y="7464"/>
                  <a:pt x="11482" y="7446"/>
                  <a:pt x="11482" y="7355"/>
                </a:cubicBezTo>
                <a:cubicBezTo>
                  <a:pt x="11482" y="7265"/>
                  <a:pt x="11519" y="7265"/>
                  <a:pt x="11519" y="7210"/>
                </a:cubicBezTo>
                <a:cubicBezTo>
                  <a:pt x="11524" y="7188"/>
                  <a:pt x="11535" y="7179"/>
                  <a:pt x="11547" y="7179"/>
                </a:cubicBezTo>
                <a:cubicBezTo>
                  <a:pt x="11575" y="7179"/>
                  <a:pt x="11609" y="7222"/>
                  <a:pt x="11609" y="7247"/>
                </a:cubicBezTo>
                <a:cubicBezTo>
                  <a:pt x="11609" y="7265"/>
                  <a:pt x="11645" y="7410"/>
                  <a:pt x="11627" y="7446"/>
                </a:cubicBezTo>
                <a:cubicBezTo>
                  <a:pt x="11627" y="7482"/>
                  <a:pt x="11682" y="7536"/>
                  <a:pt x="11682" y="7536"/>
                </a:cubicBezTo>
                <a:cubicBezTo>
                  <a:pt x="11736" y="7518"/>
                  <a:pt x="11790" y="7500"/>
                  <a:pt x="11808" y="7446"/>
                </a:cubicBezTo>
                <a:cubicBezTo>
                  <a:pt x="11845" y="7373"/>
                  <a:pt x="11863" y="7283"/>
                  <a:pt x="11899" y="7210"/>
                </a:cubicBezTo>
                <a:cubicBezTo>
                  <a:pt x="11902" y="7198"/>
                  <a:pt x="11906" y="7192"/>
                  <a:pt x="11910" y="7192"/>
                </a:cubicBezTo>
                <a:cubicBezTo>
                  <a:pt x="11929" y="7192"/>
                  <a:pt x="11953" y="7314"/>
                  <a:pt x="11953" y="7373"/>
                </a:cubicBezTo>
                <a:cubicBezTo>
                  <a:pt x="11971" y="7464"/>
                  <a:pt x="11971" y="7555"/>
                  <a:pt x="12008" y="7645"/>
                </a:cubicBezTo>
                <a:cubicBezTo>
                  <a:pt x="12026" y="7681"/>
                  <a:pt x="12062" y="7808"/>
                  <a:pt x="12062" y="7826"/>
                </a:cubicBezTo>
                <a:cubicBezTo>
                  <a:pt x="12079" y="7843"/>
                  <a:pt x="12204" y="7937"/>
                  <a:pt x="12237" y="7937"/>
                </a:cubicBezTo>
                <a:cubicBezTo>
                  <a:pt x="12240" y="7937"/>
                  <a:pt x="12242" y="7936"/>
                  <a:pt x="12243" y="7935"/>
                </a:cubicBezTo>
                <a:cubicBezTo>
                  <a:pt x="12261" y="7917"/>
                  <a:pt x="12931" y="7536"/>
                  <a:pt x="12931" y="7536"/>
                </a:cubicBezTo>
                <a:cubicBezTo>
                  <a:pt x="12949" y="7482"/>
                  <a:pt x="12967" y="7446"/>
                  <a:pt x="12967" y="7410"/>
                </a:cubicBezTo>
                <a:cubicBezTo>
                  <a:pt x="12986" y="7373"/>
                  <a:pt x="13040" y="7355"/>
                  <a:pt x="13058" y="7319"/>
                </a:cubicBezTo>
                <a:cubicBezTo>
                  <a:pt x="13076" y="7301"/>
                  <a:pt x="13112" y="7265"/>
                  <a:pt x="13130" y="7247"/>
                </a:cubicBezTo>
                <a:lnTo>
                  <a:pt x="13130" y="7174"/>
                </a:lnTo>
                <a:cubicBezTo>
                  <a:pt x="13130" y="7138"/>
                  <a:pt x="13148" y="7120"/>
                  <a:pt x="13148" y="7047"/>
                </a:cubicBezTo>
                <a:cubicBezTo>
                  <a:pt x="13148" y="6975"/>
                  <a:pt x="13185" y="6921"/>
                  <a:pt x="13221" y="6884"/>
                </a:cubicBezTo>
                <a:cubicBezTo>
                  <a:pt x="13221" y="6884"/>
                  <a:pt x="13239" y="7102"/>
                  <a:pt x="13239" y="7156"/>
                </a:cubicBezTo>
                <a:cubicBezTo>
                  <a:pt x="13239" y="7229"/>
                  <a:pt x="13257" y="7319"/>
                  <a:pt x="13257" y="7392"/>
                </a:cubicBezTo>
                <a:cubicBezTo>
                  <a:pt x="13257" y="7403"/>
                  <a:pt x="13263" y="7408"/>
                  <a:pt x="13272" y="7408"/>
                </a:cubicBezTo>
                <a:cubicBezTo>
                  <a:pt x="13308" y="7408"/>
                  <a:pt x="13395" y="7340"/>
                  <a:pt x="13438" y="7283"/>
                </a:cubicBezTo>
                <a:cubicBezTo>
                  <a:pt x="13493" y="7210"/>
                  <a:pt x="13511" y="7229"/>
                  <a:pt x="13547" y="7138"/>
                </a:cubicBezTo>
                <a:cubicBezTo>
                  <a:pt x="13583" y="7066"/>
                  <a:pt x="13619" y="6993"/>
                  <a:pt x="13674" y="6939"/>
                </a:cubicBezTo>
                <a:cubicBezTo>
                  <a:pt x="13710" y="6866"/>
                  <a:pt x="13782" y="6903"/>
                  <a:pt x="13800" y="6866"/>
                </a:cubicBezTo>
                <a:cubicBezTo>
                  <a:pt x="13837" y="6794"/>
                  <a:pt x="13855" y="6721"/>
                  <a:pt x="13855" y="6649"/>
                </a:cubicBezTo>
                <a:cubicBezTo>
                  <a:pt x="13868" y="6584"/>
                  <a:pt x="13908" y="6575"/>
                  <a:pt x="13931" y="6575"/>
                </a:cubicBezTo>
                <a:cubicBezTo>
                  <a:pt x="13939" y="6575"/>
                  <a:pt x="13945" y="6577"/>
                  <a:pt x="13945" y="6577"/>
                </a:cubicBezTo>
                <a:cubicBezTo>
                  <a:pt x="13982" y="6577"/>
                  <a:pt x="14036" y="6577"/>
                  <a:pt x="14090" y="6559"/>
                </a:cubicBezTo>
                <a:cubicBezTo>
                  <a:pt x="14108" y="6540"/>
                  <a:pt x="14126" y="6522"/>
                  <a:pt x="14108" y="6504"/>
                </a:cubicBezTo>
                <a:cubicBezTo>
                  <a:pt x="14108" y="6468"/>
                  <a:pt x="14145" y="6414"/>
                  <a:pt x="14108" y="6396"/>
                </a:cubicBezTo>
                <a:cubicBezTo>
                  <a:pt x="14097" y="6384"/>
                  <a:pt x="14096" y="6380"/>
                  <a:pt x="14101" y="6380"/>
                </a:cubicBezTo>
                <a:cubicBezTo>
                  <a:pt x="14110" y="6380"/>
                  <a:pt x="14145" y="6401"/>
                  <a:pt x="14145" y="6414"/>
                </a:cubicBezTo>
                <a:cubicBezTo>
                  <a:pt x="14199" y="6450"/>
                  <a:pt x="14235" y="6486"/>
                  <a:pt x="14289" y="6522"/>
                </a:cubicBezTo>
                <a:cubicBezTo>
                  <a:pt x="14289" y="6522"/>
                  <a:pt x="14308" y="6504"/>
                  <a:pt x="14308" y="6486"/>
                </a:cubicBezTo>
                <a:cubicBezTo>
                  <a:pt x="14308" y="6486"/>
                  <a:pt x="14271" y="6305"/>
                  <a:pt x="14271" y="6269"/>
                </a:cubicBezTo>
                <a:cubicBezTo>
                  <a:pt x="14271" y="6196"/>
                  <a:pt x="14271" y="6142"/>
                  <a:pt x="14289" y="6088"/>
                </a:cubicBezTo>
                <a:cubicBezTo>
                  <a:pt x="14326" y="6160"/>
                  <a:pt x="14344" y="6233"/>
                  <a:pt x="14344" y="6323"/>
                </a:cubicBezTo>
                <a:cubicBezTo>
                  <a:pt x="14344" y="6355"/>
                  <a:pt x="14344" y="6474"/>
                  <a:pt x="14433" y="6474"/>
                </a:cubicBezTo>
                <a:cubicBezTo>
                  <a:pt x="14444" y="6474"/>
                  <a:pt x="14457" y="6472"/>
                  <a:pt x="14470" y="6468"/>
                </a:cubicBezTo>
                <a:cubicBezTo>
                  <a:pt x="14504" y="6458"/>
                  <a:pt x="14545" y="6455"/>
                  <a:pt x="14589" y="6455"/>
                </a:cubicBezTo>
                <a:cubicBezTo>
                  <a:pt x="14687" y="6455"/>
                  <a:pt x="14795" y="6472"/>
                  <a:pt x="14835" y="6472"/>
                </a:cubicBezTo>
                <a:cubicBezTo>
                  <a:pt x="14845" y="6472"/>
                  <a:pt x="14851" y="6471"/>
                  <a:pt x="14851" y="6468"/>
                </a:cubicBezTo>
                <a:cubicBezTo>
                  <a:pt x="14851" y="6450"/>
                  <a:pt x="14869" y="6196"/>
                  <a:pt x="14869" y="6196"/>
                </a:cubicBezTo>
                <a:cubicBezTo>
                  <a:pt x="14869" y="6196"/>
                  <a:pt x="14971" y="6373"/>
                  <a:pt x="15029" y="6373"/>
                </a:cubicBezTo>
                <a:cubicBezTo>
                  <a:pt x="15052" y="6373"/>
                  <a:pt x="15068" y="6346"/>
                  <a:pt x="15068" y="6269"/>
                </a:cubicBezTo>
                <a:cubicBezTo>
                  <a:pt x="15068" y="6015"/>
                  <a:pt x="15412" y="5689"/>
                  <a:pt x="15485" y="5635"/>
                </a:cubicBezTo>
                <a:cubicBezTo>
                  <a:pt x="15666" y="5526"/>
                  <a:pt x="15847" y="5381"/>
                  <a:pt x="16010" y="5237"/>
                </a:cubicBezTo>
                <a:cubicBezTo>
                  <a:pt x="16064" y="5164"/>
                  <a:pt x="16100" y="5074"/>
                  <a:pt x="16100" y="5074"/>
                </a:cubicBezTo>
                <a:cubicBezTo>
                  <a:pt x="16100" y="5074"/>
                  <a:pt x="16318" y="5255"/>
                  <a:pt x="16426" y="5309"/>
                </a:cubicBezTo>
                <a:cubicBezTo>
                  <a:pt x="16447" y="5319"/>
                  <a:pt x="16462" y="5324"/>
                  <a:pt x="16473" y="5324"/>
                </a:cubicBezTo>
                <a:cubicBezTo>
                  <a:pt x="16515" y="5324"/>
                  <a:pt x="16477" y="5248"/>
                  <a:pt x="16463" y="5218"/>
                </a:cubicBezTo>
                <a:cubicBezTo>
                  <a:pt x="16408" y="5110"/>
                  <a:pt x="16372" y="4983"/>
                  <a:pt x="16372" y="4856"/>
                </a:cubicBezTo>
                <a:cubicBezTo>
                  <a:pt x="16365" y="4810"/>
                  <a:pt x="16378" y="4795"/>
                  <a:pt x="16397" y="4795"/>
                </a:cubicBezTo>
                <a:cubicBezTo>
                  <a:pt x="16430" y="4795"/>
                  <a:pt x="16481" y="4838"/>
                  <a:pt x="16481" y="4838"/>
                </a:cubicBezTo>
                <a:cubicBezTo>
                  <a:pt x="16481" y="4838"/>
                  <a:pt x="16626" y="4929"/>
                  <a:pt x="16752" y="5019"/>
                </a:cubicBezTo>
                <a:cubicBezTo>
                  <a:pt x="16849" y="5067"/>
                  <a:pt x="16865" y="5076"/>
                  <a:pt x="16881" y="5076"/>
                </a:cubicBezTo>
                <a:cubicBezTo>
                  <a:pt x="16889" y="5076"/>
                  <a:pt x="16897" y="5074"/>
                  <a:pt x="16915" y="5074"/>
                </a:cubicBezTo>
                <a:cubicBezTo>
                  <a:pt x="16970" y="5074"/>
                  <a:pt x="16825" y="4965"/>
                  <a:pt x="16734" y="4820"/>
                </a:cubicBezTo>
                <a:cubicBezTo>
                  <a:pt x="16698" y="4729"/>
                  <a:pt x="16644" y="4621"/>
                  <a:pt x="16626" y="4512"/>
                </a:cubicBezTo>
                <a:cubicBezTo>
                  <a:pt x="16571" y="4367"/>
                  <a:pt x="16535" y="4150"/>
                  <a:pt x="16499" y="4078"/>
                </a:cubicBezTo>
                <a:cubicBezTo>
                  <a:pt x="16408" y="3951"/>
                  <a:pt x="16318" y="3824"/>
                  <a:pt x="16227" y="3715"/>
                </a:cubicBezTo>
                <a:cubicBezTo>
                  <a:pt x="16155" y="3625"/>
                  <a:pt x="16082" y="3534"/>
                  <a:pt x="16028" y="3444"/>
                </a:cubicBezTo>
                <a:lnTo>
                  <a:pt x="16028" y="3444"/>
                </a:lnTo>
                <a:cubicBezTo>
                  <a:pt x="16028" y="3444"/>
                  <a:pt x="16372" y="3516"/>
                  <a:pt x="16444" y="3661"/>
                </a:cubicBezTo>
                <a:cubicBezTo>
                  <a:pt x="16517" y="3824"/>
                  <a:pt x="16607" y="4059"/>
                  <a:pt x="16662" y="4150"/>
                </a:cubicBezTo>
                <a:cubicBezTo>
                  <a:pt x="16734" y="4222"/>
                  <a:pt x="16861" y="4440"/>
                  <a:pt x="16897" y="4476"/>
                </a:cubicBezTo>
                <a:cubicBezTo>
                  <a:pt x="16900" y="4479"/>
                  <a:pt x="16904" y="4480"/>
                  <a:pt x="16909" y="4480"/>
                </a:cubicBezTo>
                <a:cubicBezTo>
                  <a:pt x="16964" y="4480"/>
                  <a:pt x="17133" y="4300"/>
                  <a:pt x="17133" y="4150"/>
                </a:cubicBezTo>
                <a:cubicBezTo>
                  <a:pt x="17133" y="4017"/>
                  <a:pt x="17375" y="4004"/>
                  <a:pt x="17503" y="4004"/>
                </a:cubicBezTo>
                <a:cubicBezTo>
                  <a:pt x="17531" y="4004"/>
                  <a:pt x="17554" y="4005"/>
                  <a:pt x="17567" y="4005"/>
                </a:cubicBezTo>
                <a:cubicBezTo>
                  <a:pt x="17593" y="4005"/>
                  <a:pt x="17625" y="4007"/>
                  <a:pt x="17655" y="4007"/>
                </a:cubicBezTo>
                <a:cubicBezTo>
                  <a:pt x="17729" y="4007"/>
                  <a:pt x="17790" y="3997"/>
                  <a:pt x="17712" y="3933"/>
                </a:cubicBezTo>
                <a:cubicBezTo>
                  <a:pt x="17622" y="3860"/>
                  <a:pt x="17658" y="3643"/>
                  <a:pt x="17658" y="3643"/>
                </a:cubicBezTo>
                <a:cubicBezTo>
                  <a:pt x="17658" y="3552"/>
                  <a:pt x="17676" y="3462"/>
                  <a:pt x="17694" y="3371"/>
                </a:cubicBezTo>
                <a:cubicBezTo>
                  <a:pt x="17700" y="3305"/>
                  <a:pt x="17716" y="3283"/>
                  <a:pt x="17735" y="3283"/>
                </a:cubicBezTo>
                <a:cubicBezTo>
                  <a:pt x="17772" y="3283"/>
                  <a:pt x="17821" y="3371"/>
                  <a:pt x="17821" y="3371"/>
                </a:cubicBezTo>
                <a:cubicBezTo>
                  <a:pt x="17748" y="1995"/>
                  <a:pt x="18455" y="691"/>
                  <a:pt x="19650" y="3"/>
                </a:cubicBezTo>
                <a:cubicBezTo>
                  <a:pt x="19618" y="1"/>
                  <a:pt x="19585" y="1"/>
                  <a:pt x="195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8" name="Google Shape;2008;p218"/>
          <p:cNvSpPr/>
          <p:nvPr/>
        </p:nvSpPr>
        <p:spPr>
          <a:xfrm>
            <a:off x="-399813" y="3845575"/>
            <a:ext cx="3378774" cy="1942765"/>
          </a:xfrm>
          <a:custGeom>
            <a:rect b="b" l="l" r="r" t="t"/>
            <a:pathLst>
              <a:path extrusionOk="0" h="56628" w="93092">
                <a:moveTo>
                  <a:pt x="12434" y="0"/>
                </a:moveTo>
                <a:lnTo>
                  <a:pt x="2290" y="7372"/>
                </a:lnTo>
                <a:cubicBezTo>
                  <a:pt x="1838" y="7834"/>
                  <a:pt x="1376" y="54374"/>
                  <a:pt x="1" y="54374"/>
                </a:cubicBezTo>
                <a:cubicBezTo>
                  <a:pt x="1" y="54374"/>
                  <a:pt x="40758" y="56628"/>
                  <a:pt x="68067" y="56628"/>
                </a:cubicBezTo>
                <a:cubicBezTo>
                  <a:pt x="81721" y="56628"/>
                  <a:pt x="92013" y="56064"/>
                  <a:pt x="92167" y="54374"/>
                </a:cubicBezTo>
                <a:cubicBezTo>
                  <a:pt x="92167" y="54374"/>
                  <a:pt x="93091" y="50688"/>
                  <a:pt x="90781" y="45154"/>
                </a:cubicBezTo>
                <a:lnTo>
                  <a:pt x="78253" y="35966"/>
                </a:lnTo>
                <a:lnTo>
                  <a:pt x="67742" y="35934"/>
                </a:lnTo>
                <a:lnTo>
                  <a:pt x="60832" y="34096"/>
                </a:lnTo>
                <a:lnTo>
                  <a:pt x="53450" y="31807"/>
                </a:lnTo>
                <a:lnTo>
                  <a:pt x="45155" y="33183"/>
                </a:lnTo>
                <a:lnTo>
                  <a:pt x="38245" y="25811"/>
                </a:lnTo>
                <a:lnTo>
                  <a:pt x="30863" y="27649"/>
                </a:lnTo>
                <a:lnTo>
                  <a:pt x="25339" y="18902"/>
                </a:lnTo>
                <a:lnTo>
                  <a:pt x="28563" y="8296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9" name="Google Shape;2009;p218"/>
          <p:cNvSpPr/>
          <p:nvPr/>
        </p:nvSpPr>
        <p:spPr>
          <a:xfrm>
            <a:off x="-3649" y="4336668"/>
            <a:ext cx="2476110" cy="1590221"/>
          </a:xfrm>
          <a:custGeom>
            <a:rect b="b" l="l" r="r" t="t"/>
            <a:pathLst>
              <a:path extrusionOk="0" h="46352" w="72174">
                <a:moveTo>
                  <a:pt x="14009" y="0"/>
                </a:moveTo>
                <a:lnTo>
                  <a:pt x="12507" y="8286"/>
                </a:lnTo>
                <a:lnTo>
                  <a:pt x="11447" y="8737"/>
                </a:lnTo>
                <a:lnTo>
                  <a:pt x="10544" y="1954"/>
                </a:lnTo>
                <a:lnTo>
                  <a:pt x="6627" y="10543"/>
                </a:lnTo>
                <a:lnTo>
                  <a:pt x="6175" y="5272"/>
                </a:lnTo>
                <a:lnTo>
                  <a:pt x="1954" y="13106"/>
                </a:lnTo>
                <a:lnTo>
                  <a:pt x="1" y="12959"/>
                </a:lnTo>
                <a:lnTo>
                  <a:pt x="1" y="35861"/>
                </a:lnTo>
                <a:lnTo>
                  <a:pt x="44692" y="46351"/>
                </a:lnTo>
                <a:lnTo>
                  <a:pt x="72173" y="43694"/>
                </a:lnTo>
                <a:lnTo>
                  <a:pt x="72173" y="6479"/>
                </a:lnTo>
                <a:lnTo>
                  <a:pt x="68403" y="24562"/>
                </a:lnTo>
                <a:lnTo>
                  <a:pt x="65694" y="23963"/>
                </a:lnTo>
                <a:lnTo>
                  <a:pt x="60874" y="6175"/>
                </a:lnTo>
                <a:lnTo>
                  <a:pt x="53639" y="25160"/>
                </a:lnTo>
                <a:lnTo>
                  <a:pt x="45806" y="16119"/>
                </a:lnTo>
                <a:lnTo>
                  <a:pt x="43548" y="19585"/>
                </a:lnTo>
                <a:lnTo>
                  <a:pt x="42792" y="9042"/>
                </a:lnTo>
                <a:lnTo>
                  <a:pt x="37069" y="18986"/>
                </a:lnTo>
                <a:lnTo>
                  <a:pt x="35410" y="18681"/>
                </a:lnTo>
                <a:lnTo>
                  <a:pt x="35263" y="13557"/>
                </a:lnTo>
                <a:lnTo>
                  <a:pt x="34958" y="10995"/>
                </a:lnTo>
                <a:lnTo>
                  <a:pt x="32396" y="12360"/>
                </a:lnTo>
                <a:lnTo>
                  <a:pt x="31944" y="4369"/>
                </a:lnTo>
                <a:lnTo>
                  <a:pt x="28322" y="10995"/>
                </a:lnTo>
                <a:lnTo>
                  <a:pt x="27576" y="8286"/>
                </a:lnTo>
                <a:lnTo>
                  <a:pt x="25917" y="10995"/>
                </a:lnTo>
                <a:lnTo>
                  <a:pt x="25612" y="8895"/>
                </a:lnTo>
                <a:lnTo>
                  <a:pt x="23806" y="10543"/>
                </a:lnTo>
                <a:lnTo>
                  <a:pt x="23355" y="6332"/>
                </a:lnTo>
                <a:lnTo>
                  <a:pt x="20194" y="10543"/>
                </a:lnTo>
                <a:lnTo>
                  <a:pt x="18535" y="11299"/>
                </a:lnTo>
                <a:lnTo>
                  <a:pt x="18230" y="9493"/>
                </a:lnTo>
                <a:lnTo>
                  <a:pt x="17474" y="9346"/>
                </a:lnTo>
                <a:lnTo>
                  <a:pt x="15668" y="3770"/>
                </a:lnTo>
                <a:lnTo>
                  <a:pt x="1400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0" name="Google Shape;2010;p218"/>
          <p:cNvSpPr/>
          <p:nvPr/>
        </p:nvSpPr>
        <p:spPr>
          <a:xfrm flipH="1">
            <a:off x="-173801" y="4429050"/>
            <a:ext cx="2816434" cy="1657189"/>
          </a:xfrm>
          <a:custGeom>
            <a:rect b="b" l="l" r="r" t="t"/>
            <a:pathLst>
              <a:path extrusionOk="0" h="48304" w="73927">
                <a:moveTo>
                  <a:pt x="72372" y="0"/>
                </a:moveTo>
                <a:lnTo>
                  <a:pt x="66313" y="18345"/>
                </a:lnTo>
                <a:lnTo>
                  <a:pt x="60947" y="347"/>
                </a:lnTo>
                <a:lnTo>
                  <a:pt x="53155" y="28562"/>
                </a:lnTo>
                <a:lnTo>
                  <a:pt x="49165" y="29602"/>
                </a:lnTo>
                <a:lnTo>
                  <a:pt x="42760" y="25097"/>
                </a:lnTo>
                <a:lnTo>
                  <a:pt x="40166" y="25097"/>
                </a:lnTo>
                <a:lnTo>
                  <a:pt x="39126" y="22682"/>
                </a:lnTo>
                <a:lnTo>
                  <a:pt x="40680" y="18345"/>
                </a:lnTo>
                <a:lnTo>
                  <a:pt x="39126" y="16444"/>
                </a:lnTo>
                <a:lnTo>
                  <a:pt x="31335" y="17831"/>
                </a:lnTo>
                <a:lnTo>
                  <a:pt x="28909" y="10207"/>
                </a:lnTo>
                <a:lnTo>
                  <a:pt x="27187" y="18345"/>
                </a:lnTo>
                <a:lnTo>
                  <a:pt x="24236" y="19731"/>
                </a:lnTo>
                <a:lnTo>
                  <a:pt x="20603" y="8306"/>
                </a:lnTo>
                <a:lnTo>
                  <a:pt x="17830" y="19563"/>
                </a:lnTo>
                <a:lnTo>
                  <a:pt x="16098" y="16959"/>
                </a:lnTo>
                <a:lnTo>
                  <a:pt x="15058" y="21642"/>
                </a:lnTo>
                <a:lnTo>
                  <a:pt x="12811" y="18692"/>
                </a:lnTo>
                <a:lnTo>
                  <a:pt x="12118" y="14019"/>
                </a:lnTo>
                <a:lnTo>
                  <a:pt x="9692" y="17831"/>
                </a:lnTo>
                <a:lnTo>
                  <a:pt x="8485" y="6227"/>
                </a:lnTo>
                <a:lnTo>
                  <a:pt x="4326" y="18177"/>
                </a:lnTo>
                <a:lnTo>
                  <a:pt x="1386" y="7960"/>
                </a:lnTo>
                <a:lnTo>
                  <a:pt x="0" y="11425"/>
                </a:lnTo>
                <a:lnTo>
                  <a:pt x="0" y="40680"/>
                </a:lnTo>
                <a:lnTo>
                  <a:pt x="20781" y="48304"/>
                </a:lnTo>
                <a:lnTo>
                  <a:pt x="73926" y="40512"/>
                </a:lnTo>
                <a:lnTo>
                  <a:pt x="7237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1" name="Google Shape;2011;p218"/>
          <p:cNvSpPr/>
          <p:nvPr/>
        </p:nvSpPr>
        <p:spPr>
          <a:xfrm>
            <a:off x="6711487" y="4336679"/>
            <a:ext cx="2432505" cy="1163299"/>
          </a:xfrm>
          <a:custGeom>
            <a:rect b="b" l="l" r="r" t="t"/>
            <a:pathLst>
              <a:path extrusionOk="0" h="33908" w="70903">
                <a:moveTo>
                  <a:pt x="65001" y="1"/>
                </a:moveTo>
                <a:lnTo>
                  <a:pt x="61399" y="17212"/>
                </a:lnTo>
                <a:lnTo>
                  <a:pt x="50100" y="21569"/>
                </a:lnTo>
                <a:lnTo>
                  <a:pt x="45732" y="19774"/>
                </a:lnTo>
                <a:lnTo>
                  <a:pt x="47527" y="13872"/>
                </a:lnTo>
                <a:lnTo>
                  <a:pt x="38791" y="9241"/>
                </a:lnTo>
                <a:lnTo>
                  <a:pt x="30568" y="11552"/>
                </a:lnTo>
                <a:lnTo>
                  <a:pt x="19522" y="17464"/>
                </a:lnTo>
                <a:lnTo>
                  <a:pt x="15416" y="2563"/>
                </a:lnTo>
                <a:lnTo>
                  <a:pt x="7456" y="26715"/>
                </a:lnTo>
                <a:lnTo>
                  <a:pt x="5146" y="18230"/>
                </a:lnTo>
                <a:lnTo>
                  <a:pt x="0" y="31850"/>
                </a:lnTo>
                <a:lnTo>
                  <a:pt x="70902" y="33908"/>
                </a:lnTo>
                <a:lnTo>
                  <a:pt x="70902" y="33908"/>
                </a:lnTo>
                <a:lnTo>
                  <a:pt x="6500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2" name="Google Shape;2012;p218"/>
          <p:cNvSpPr/>
          <p:nvPr/>
        </p:nvSpPr>
        <p:spPr>
          <a:xfrm rot="168658">
            <a:off x="6001603" y="4548508"/>
            <a:ext cx="1267095" cy="794739"/>
          </a:xfrm>
          <a:custGeom>
            <a:rect b="b" l="l" r="r" t="t"/>
            <a:pathLst>
              <a:path extrusionOk="0" h="23166" w="30275">
                <a:moveTo>
                  <a:pt x="17926" y="1"/>
                </a:moveTo>
                <a:lnTo>
                  <a:pt x="12350" y="21307"/>
                </a:lnTo>
                <a:lnTo>
                  <a:pt x="9473" y="13526"/>
                </a:lnTo>
                <a:lnTo>
                  <a:pt x="5923" y="18429"/>
                </a:lnTo>
                <a:lnTo>
                  <a:pt x="1" y="16907"/>
                </a:lnTo>
                <a:lnTo>
                  <a:pt x="505" y="23165"/>
                </a:lnTo>
                <a:lnTo>
                  <a:pt x="30275" y="21811"/>
                </a:lnTo>
                <a:lnTo>
                  <a:pt x="21139" y="4568"/>
                </a:lnTo>
                <a:lnTo>
                  <a:pt x="1792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13" name="Google Shape;2013;p218"/>
          <p:cNvGrpSpPr/>
          <p:nvPr/>
        </p:nvGrpSpPr>
        <p:grpSpPr>
          <a:xfrm>
            <a:off x="-150589" y="120357"/>
            <a:ext cx="9937534" cy="3012672"/>
            <a:chOff x="-150589" y="120357"/>
            <a:chExt cx="9937534" cy="3012672"/>
          </a:xfrm>
        </p:grpSpPr>
        <p:sp>
          <p:nvSpPr>
            <p:cNvPr id="2014" name="Google Shape;2014;p218"/>
            <p:cNvSpPr/>
            <p:nvPr/>
          </p:nvSpPr>
          <p:spPr>
            <a:xfrm>
              <a:off x="7961855" y="166151"/>
              <a:ext cx="1825090" cy="501884"/>
            </a:xfrm>
            <a:custGeom>
              <a:rect b="b" l="l" r="r" t="t"/>
              <a:pathLst>
                <a:path extrusionOk="0" h="14629" w="53198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218"/>
            <p:cNvSpPr/>
            <p:nvPr/>
          </p:nvSpPr>
          <p:spPr>
            <a:xfrm>
              <a:off x="700075" y="2728611"/>
              <a:ext cx="1470659" cy="404419"/>
            </a:xfrm>
            <a:custGeom>
              <a:rect b="b" l="l" r="r" t="t"/>
              <a:pathLst>
                <a:path extrusionOk="0" h="14629" w="53198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p218"/>
            <p:cNvSpPr/>
            <p:nvPr/>
          </p:nvSpPr>
          <p:spPr>
            <a:xfrm>
              <a:off x="8772754" y="1735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p218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218"/>
            <p:cNvSpPr/>
            <p:nvPr/>
          </p:nvSpPr>
          <p:spPr>
            <a:xfrm>
              <a:off x="9003400" y="13999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9" name="Google Shape;2019;p218"/>
            <p:cNvSpPr/>
            <p:nvPr/>
          </p:nvSpPr>
          <p:spPr>
            <a:xfrm>
              <a:off x="860710" y="120357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0" name="Google Shape;2020;p218"/>
            <p:cNvSpPr/>
            <p:nvPr/>
          </p:nvSpPr>
          <p:spPr>
            <a:xfrm>
              <a:off x="-150403" y="2758791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21" name="Google Shape;2021;p218"/>
          <p:cNvSpPr txBox="1"/>
          <p:nvPr>
            <p:ph type="title"/>
          </p:nvPr>
        </p:nvSpPr>
        <p:spPr>
          <a:xfrm>
            <a:off x="2006850" y="2150850"/>
            <a:ext cx="513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22" name="Google Shape;2022;p218"/>
          <p:cNvSpPr txBox="1"/>
          <p:nvPr>
            <p:ph hasCustomPrompt="1" idx="2" type="title"/>
          </p:nvPr>
        </p:nvSpPr>
        <p:spPr>
          <a:xfrm>
            <a:off x="2996550" y="1199137"/>
            <a:ext cx="3150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23" name="Google Shape;2023;p218"/>
          <p:cNvSpPr txBox="1"/>
          <p:nvPr>
            <p:ph idx="1" type="subTitle"/>
          </p:nvPr>
        </p:nvSpPr>
        <p:spPr>
          <a:xfrm>
            <a:off x="2900600" y="3132175"/>
            <a:ext cx="33429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024" name="Google Shape;2024;p218"/>
          <p:cNvGrpSpPr/>
          <p:nvPr/>
        </p:nvGrpSpPr>
        <p:grpSpPr>
          <a:xfrm>
            <a:off x="2747893" y="538818"/>
            <a:ext cx="5986240" cy="972854"/>
            <a:chOff x="2747893" y="538818"/>
            <a:chExt cx="5986240" cy="972854"/>
          </a:xfrm>
        </p:grpSpPr>
        <p:sp>
          <p:nvSpPr>
            <p:cNvPr id="2025" name="Google Shape;2025;p218"/>
            <p:cNvSpPr/>
            <p:nvPr/>
          </p:nvSpPr>
          <p:spPr>
            <a:xfrm>
              <a:off x="2747893" y="1333306"/>
              <a:ext cx="311315" cy="178365"/>
            </a:xfrm>
            <a:custGeom>
              <a:rect b="b" l="l" r="r" t="t"/>
              <a:pathLst>
                <a:path extrusionOk="0" h="758" w="1323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6" name="Google Shape;2026;p218"/>
            <p:cNvSpPr/>
            <p:nvPr/>
          </p:nvSpPr>
          <p:spPr>
            <a:xfrm>
              <a:off x="3059198" y="538818"/>
              <a:ext cx="213191" cy="155305"/>
            </a:xfrm>
            <a:custGeom>
              <a:rect b="b" l="l" r="r" t="t"/>
              <a:pathLst>
                <a:path extrusionOk="0" h="660" w="906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7" name="Google Shape;2027;p218"/>
            <p:cNvSpPr/>
            <p:nvPr/>
          </p:nvSpPr>
          <p:spPr>
            <a:xfrm>
              <a:off x="8529414" y="1151874"/>
              <a:ext cx="204720" cy="98124"/>
            </a:xfrm>
            <a:custGeom>
              <a:rect b="b" l="l" r="r" t="t"/>
              <a:pathLst>
                <a:path extrusionOk="0" h="417" w="87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1"/>
        </a:solidFill>
      </p:bgPr>
    </p:bg>
    <p:spTree>
      <p:nvGrpSpPr>
        <p:cNvPr id="2028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219"/>
          <p:cNvSpPr/>
          <p:nvPr/>
        </p:nvSpPr>
        <p:spPr>
          <a:xfrm>
            <a:off x="252804" y="177096"/>
            <a:ext cx="8638393" cy="4789309"/>
          </a:xfrm>
          <a:custGeom>
            <a:rect b="b" l="l" r="r" t="t"/>
            <a:pathLst>
              <a:path extrusionOk="0" h="158063" w="285119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0" name="Google Shape;2030;p21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31" name="Google Shape;2031;p219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  <a:defRPr sz="14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lphaLcPeriod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romanLcPeriod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rabicPeriod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lphaLcPeriod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romanLcPeriod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rabicPeriod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lphaLcPeriod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Open Sans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  <p:grpSp>
        <p:nvGrpSpPr>
          <p:cNvPr id="2032" name="Google Shape;2032;p219"/>
          <p:cNvGrpSpPr/>
          <p:nvPr/>
        </p:nvGrpSpPr>
        <p:grpSpPr>
          <a:xfrm>
            <a:off x="-256328" y="239957"/>
            <a:ext cx="9747428" cy="4850977"/>
            <a:chOff x="-256328" y="239957"/>
            <a:chExt cx="9747428" cy="4850977"/>
          </a:xfrm>
        </p:grpSpPr>
        <p:sp>
          <p:nvSpPr>
            <p:cNvPr id="2033" name="Google Shape;2033;p219"/>
            <p:cNvSpPr/>
            <p:nvPr/>
          </p:nvSpPr>
          <p:spPr>
            <a:xfrm>
              <a:off x="8757879" y="803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4" name="Google Shape;2034;p219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5" name="Google Shape;2035;p219"/>
            <p:cNvSpPr/>
            <p:nvPr/>
          </p:nvSpPr>
          <p:spPr>
            <a:xfrm>
              <a:off x="8929075" y="13553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6" name="Google Shape;2036;p219"/>
            <p:cNvSpPr/>
            <p:nvPr/>
          </p:nvSpPr>
          <p:spPr>
            <a:xfrm>
              <a:off x="4291185" y="239957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7" name="Google Shape;2037;p219"/>
            <p:cNvSpPr/>
            <p:nvPr/>
          </p:nvSpPr>
          <p:spPr>
            <a:xfrm>
              <a:off x="-256328" y="2548678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8" name="Google Shape;2038;p219"/>
            <p:cNvSpPr/>
            <p:nvPr/>
          </p:nvSpPr>
          <p:spPr>
            <a:xfrm flipH="1" rot="10800000">
              <a:off x="8651948" y="4285468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9" name="Google Shape;2039;p219"/>
            <p:cNvSpPr/>
            <p:nvPr/>
          </p:nvSpPr>
          <p:spPr>
            <a:xfrm flipH="1" rot="10800000">
              <a:off x="-150595" y="2766605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0" name="Google Shape;2040;p219"/>
            <p:cNvSpPr/>
            <p:nvPr/>
          </p:nvSpPr>
          <p:spPr>
            <a:xfrm flipH="1" rot="10800000">
              <a:off x="8823143" y="373393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1" name="Google Shape;2041;p219"/>
            <p:cNvSpPr/>
            <p:nvPr/>
          </p:nvSpPr>
          <p:spPr>
            <a:xfrm flipH="1" rot="10800000">
              <a:off x="754779" y="5045134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2" name="Google Shape;2042;p219"/>
            <p:cNvSpPr/>
            <p:nvPr/>
          </p:nvSpPr>
          <p:spPr>
            <a:xfrm flipH="1" rot="10800000">
              <a:off x="6767428" y="4952634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43" name="Google Shape;2043;p219"/>
          <p:cNvGrpSpPr/>
          <p:nvPr/>
        </p:nvGrpSpPr>
        <p:grpSpPr>
          <a:xfrm>
            <a:off x="618490" y="420471"/>
            <a:ext cx="849263" cy="621826"/>
            <a:chOff x="998250" y="971075"/>
            <a:chExt cx="163925" cy="120025"/>
          </a:xfrm>
        </p:grpSpPr>
        <p:sp>
          <p:nvSpPr>
            <p:cNvPr id="2044" name="Google Shape;2044;p219"/>
            <p:cNvSpPr/>
            <p:nvPr/>
          </p:nvSpPr>
          <p:spPr>
            <a:xfrm>
              <a:off x="998250" y="971075"/>
              <a:ext cx="38075" cy="13125"/>
            </a:xfrm>
            <a:custGeom>
              <a:rect b="b" l="l" r="r" t="t"/>
              <a:pathLst>
                <a:path extrusionOk="0" h="525" w="1523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5" name="Google Shape;2045;p219"/>
            <p:cNvSpPr/>
            <p:nvPr/>
          </p:nvSpPr>
          <p:spPr>
            <a:xfrm>
              <a:off x="1003250" y="1019650"/>
              <a:ext cx="33075" cy="18950"/>
            </a:xfrm>
            <a:custGeom>
              <a:rect b="b" l="l" r="r" t="t"/>
              <a:pathLst>
                <a:path extrusionOk="0" h="758" w="1323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6" name="Google Shape;2046;p219"/>
            <p:cNvSpPr/>
            <p:nvPr/>
          </p:nvSpPr>
          <p:spPr>
            <a:xfrm>
              <a:off x="1099225" y="1074600"/>
              <a:ext cx="22650" cy="16500"/>
            </a:xfrm>
            <a:custGeom>
              <a:rect b="b" l="l" r="r" t="t"/>
              <a:pathLst>
                <a:path extrusionOk="0" h="660" w="906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7" name="Google Shape;2047;p219"/>
            <p:cNvSpPr/>
            <p:nvPr/>
          </p:nvSpPr>
          <p:spPr>
            <a:xfrm>
              <a:off x="1140425" y="1000475"/>
              <a:ext cx="21750" cy="10425"/>
            </a:xfrm>
            <a:custGeom>
              <a:rect b="b" l="l" r="r" t="t"/>
              <a:pathLst>
                <a:path extrusionOk="0" h="417" w="87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48" name="Google Shape;2048;p219"/>
          <p:cNvSpPr/>
          <p:nvPr/>
        </p:nvSpPr>
        <p:spPr>
          <a:xfrm>
            <a:off x="8253367" y="4490352"/>
            <a:ext cx="179835" cy="78532"/>
          </a:xfrm>
          <a:custGeom>
            <a:rect b="b" l="l" r="r" t="t"/>
            <a:pathLst>
              <a:path extrusionOk="0" h="538" w="1232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49" name="Google Shape;2049;p219"/>
          <p:cNvGrpSpPr/>
          <p:nvPr/>
        </p:nvGrpSpPr>
        <p:grpSpPr>
          <a:xfrm>
            <a:off x="-256325" y="730476"/>
            <a:ext cx="8910295" cy="3224853"/>
            <a:chOff x="-256325" y="730476"/>
            <a:chExt cx="8910295" cy="3224853"/>
          </a:xfrm>
        </p:grpSpPr>
        <p:sp>
          <p:nvSpPr>
            <p:cNvPr id="2050" name="Google Shape;2050;p219"/>
            <p:cNvSpPr/>
            <p:nvPr/>
          </p:nvSpPr>
          <p:spPr>
            <a:xfrm>
              <a:off x="6828880" y="730476"/>
              <a:ext cx="1825090" cy="501884"/>
            </a:xfrm>
            <a:custGeom>
              <a:rect b="b" l="l" r="r" t="t"/>
              <a:pathLst>
                <a:path extrusionOk="0" h="14629" w="53198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p219"/>
            <p:cNvSpPr/>
            <p:nvPr/>
          </p:nvSpPr>
          <p:spPr>
            <a:xfrm>
              <a:off x="-256325" y="3550911"/>
              <a:ext cx="1470659" cy="404419"/>
            </a:xfrm>
            <a:custGeom>
              <a:rect b="b" l="l" r="r" t="t"/>
              <a:pathLst>
                <a:path extrusionOk="0" h="14629" w="53198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lt1"/>
        </a:solidFill>
      </p:bgPr>
    </p:bg>
    <p:spTree>
      <p:nvGrpSpPr>
        <p:cNvPr id="2052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p220"/>
          <p:cNvSpPr/>
          <p:nvPr/>
        </p:nvSpPr>
        <p:spPr>
          <a:xfrm flipH="1">
            <a:off x="5651849" y="718899"/>
            <a:ext cx="3492140" cy="934108"/>
          </a:xfrm>
          <a:custGeom>
            <a:rect b="b" l="l" r="r" t="t"/>
            <a:pathLst>
              <a:path extrusionOk="0" h="25489" w="9529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4" name="Google Shape;2054;p220"/>
          <p:cNvSpPr/>
          <p:nvPr/>
        </p:nvSpPr>
        <p:spPr>
          <a:xfrm>
            <a:off x="0" y="3519513"/>
            <a:ext cx="4229745" cy="1194049"/>
          </a:xfrm>
          <a:custGeom>
            <a:rect b="b" l="l" r="r" t="t"/>
            <a:pathLst>
              <a:path extrusionOk="0" h="32582" w="115417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5" name="Google Shape;2055;p220"/>
          <p:cNvSpPr/>
          <p:nvPr/>
        </p:nvSpPr>
        <p:spPr>
          <a:xfrm flipH="1">
            <a:off x="-150589" y="166151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6" name="Google Shape;2056;p220"/>
          <p:cNvSpPr/>
          <p:nvPr/>
        </p:nvSpPr>
        <p:spPr>
          <a:xfrm flipH="1">
            <a:off x="6315439" y="3791868"/>
            <a:ext cx="3471302" cy="954615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7" name="Google Shape;2057;p220"/>
          <p:cNvSpPr/>
          <p:nvPr/>
        </p:nvSpPr>
        <p:spPr>
          <a:xfrm flipH="1">
            <a:off x="-218724" y="3876473"/>
            <a:ext cx="562025" cy="45801"/>
          </a:xfrm>
          <a:custGeom>
            <a:rect b="b" l="l" r="r" t="t"/>
            <a:pathLst>
              <a:path extrusionOk="0" h="1335" w="16382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8" name="Google Shape;2058;p220"/>
          <p:cNvSpPr/>
          <p:nvPr/>
        </p:nvSpPr>
        <p:spPr>
          <a:xfrm flipH="1">
            <a:off x="8868110" y="1103343"/>
            <a:ext cx="562060" cy="46144"/>
          </a:xfrm>
          <a:custGeom>
            <a:rect b="b" l="l" r="r" t="t"/>
            <a:pathLst>
              <a:path extrusionOk="0" h="1345" w="16383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9" name="Google Shape;2059;p220"/>
          <p:cNvSpPr/>
          <p:nvPr/>
        </p:nvSpPr>
        <p:spPr>
          <a:xfrm flipH="1">
            <a:off x="-218719" y="4477168"/>
            <a:ext cx="562025" cy="45766"/>
          </a:xfrm>
          <a:custGeom>
            <a:rect b="b" l="l" r="r" t="t"/>
            <a:pathLst>
              <a:path extrusionOk="0" h="1334" w="16382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0" name="Google Shape;2060;p220"/>
          <p:cNvSpPr/>
          <p:nvPr/>
        </p:nvSpPr>
        <p:spPr>
          <a:xfrm flipH="1">
            <a:off x="8213963" y="120357"/>
            <a:ext cx="561682" cy="45801"/>
          </a:xfrm>
          <a:custGeom>
            <a:rect b="b" l="l" r="r" t="t"/>
            <a:pathLst>
              <a:path extrusionOk="0" h="1335" w="16372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1" name="Google Shape;2061;p220"/>
          <p:cNvSpPr/>
          <p:nvPr/>
        </p:nvSpPr>
        <p:spPr>
          <a:xfrm flipH="1">
            <a:off x="8582327" y="2603841"/>
            <a:ext cx="561682" cy="46144"/>
          </a:xfrm>
          <a:custGeom>
            <a:rect b="b" l="l" r="r" t="t"/>
            <a:pathLst>
              <a:path extrusionOk="0" h="1345" w="16372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2" name="Google Shape;2062;p220"/>
          <p:cNvSpPr/>
          <p:nvPr/>
        </p:nvSpPr>
        <p:spPr>
          <a:xfrm>
            <a:off x="7075815" y="1563836"/>
            <a:ext cx="217436" cy="95804"/>
          </a:xfrm>
          <a:custGeom>
            <a:rect b="b" l="l" r="r" t="t"/>
            <a:pathLst>
              <a:path extrusionOk="0" h="575" w="1305">
                <a:moveTo>
                  <a:pt x="1226" y="0"/>
                </a:moveTo>
                <a:cubicBezTo>
                  <a:pt x="996" y="0"/>
                  <a:pt x="776" y="118"/>
                  <a:pt x="659" y="316"/>
                </a:cubicBezTo>
                <a:lnTo>
                  <a:pt x="659" y="316"/>
                </a:lnTo>
                <a:cubicBezTo>
                  <a:pt x="574" y="255"/>
                  <a:pt x="477" y="211"/>
                  <a:pt x="362" y="186"/>
                </a:cubicBezTo>
                <a:cubicBezTo>
                  <a:pt x="341" y="180"/>
                  <a:pt x="319" y="178"/>
                  <a:pt x="297" y="178"/>
                </a:cubicBezTo>
                <a:cubicBezTo>
                  <a:pt x="171" y="178"/>
                  <a:pt x="46" y="262"/>
                  <a:pt x="0" y="385"/>
                </a:cubicBezTo>
                <a:cubicBezTo>
                  <a:pt x="53" y="305"/>
                  <a:pt x="145" y="255"/>
                  <a:pt x="240" y="255"/>
                </a:cubicBezTo>
                <a:cubicBezTo>
                  <a:pt x="275" y="255"/>
                  <a:pt x="310" y="262"/>
                  <a:pt x="344" y="276"/>
                </a:cubicBezTo>
                <a:cubicBezTo>
                  <a:pt x="453" y="331"/>
                  <a:pt x="562" y="421"/>
                  <a:pt x="616" y="530"/>
                </a:cubicBezTo>
                <a:cubicBezTo>
                  <a:pt x="639" y="560"/>
                  <a:pt x="671" y="574"/>
                  <a:pt x="701" y="574"/>
                </a:cubicBezTo>
                <a:cubicBezTo>
                  <a:pt x="742" y="574"/>
                  <a:pt x="779" y="546"/>
                  <a:pt x="779" y="494"/>
                </a:cubicBezTo>
                <a:cubicBezTo>
                  <a:pt x="815" y="222"/>
                  <a:pt x="1032" y="23"/>
                  <a:pt x="1304" y="5"/>
                </a:cubicBezTo>
                <a:cubicBezTo>
                  <a:pt x="1278" y="2"/>
                  <a:pt x="1252" y="0"/>
                  <a:pt x="12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3" name="Google Shape;2063;p220"/>
          <p:cNvSpPr/>
          <p:nvPr/>
        </p:nvSpPr>
        <p:spPr>
          <a:xfrm>
            <a:off x="616584" y="1286072"/>
            <a:ext cx="193276" cy="85640"/>
          </a:xfrm>
          <a:custGeom>
            <a:rect b="b" l="l" r="r" t="t"/>
            <a:pathLst>
              <a:path extrusionOk="0" h="514" w="116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4" name="Google Shape;2064;p220"/>
          <p:cNvSpPr/>
          <p:nvPr/>
        </p:nvSpPr>
        <p:spPr>
          <a:xfrm>
            <a:off x="8338635" y="498758"/>
            <a:ext cx="184279" cy="80142"/>
          </a:xfrm>
          <a:custGeom>
            <a:rect b="b" l="l" r="r" t="t"/>
            <a:pathLst>
              <a:path extrusionOk="0" h="481" w="1106">
                <a:moveTo>
                  <a:pt x="953" y="1"/>
                </a:moveTo>
                <a:cubicBezTo>
                  <a:pt x="776" y="1"/>
                  <a:pt x="607" y="81"/>
                  <a:pt x="501" y="227"/>
                </a:cubicBezTo>
                <a:lnTo>
                  <a:pt x="501" y="227"/>
                </a:lnTo>
                <a:cubicBezTo>
                  <a:pt x="452" y="182"/>
                  <a:pt x="398" y="144"/>
                  <a:pt x="345" y="111"/>
                </a:cubicBezTo>
                <a:cubicBezTo>
                  <a:pt x="290" y="84"/>
                  <a:pt x="232" y="71"/>
                  <a:pt x="173" y="71"/>
                </a:cubicBezTo>
                <a:cubicBezTo>
                  <a:pt x="114" y="71"/>
                  <a:pt x="55" y="84"/>
                  <a:pt x="1" y="111"/>
                </a:cubicBezTo>
                <a:cubicBezTo>
                  <a:pt x="91" y="130"/>
                  <a:pt x="182" y="166"/>
                  <a:pt x="254" y="238"/>
                </a:cubicBezTo>
                <a:cubicBezTo>
                  <a:pt x="327" y="293"/>
                  <a:pt x="381" y="365"/>
                  <a:pt x="435" y="456"/>
                </a:cubicBezTo>
                <a:cubicBezTo>
                  <a:pt x="453" y="456"/>
                  <a:pt x="453" y="456"/>
                  <a:pt x="472" y="474"/>
                </a:cubicBezTo>
                <a:cubicBezTo>
                  <a:pt x="486" y="478"/>
                  <a:pt x="501" y="481"/>
                  <a:pt x="515" y="481"/>
                </a:cubicBezTo>
                <a:cubicBezTo>
                  <a:pt x="552" y="481"/>
                  <a:pt x="585" y="464"/>
                  <a:pt x="598" y="437"/>
                </a:cubicBezTo>
                <a:cubicBezTo>
                  <a:pt x="707" y="238"/>
                  <a:pt x="888" y="75"/>
                  <a:pt x="1105" y="21"/>
                </a:cubicBezTo>
                <a:cubicBezTo>
                  <a:pt x="1055" y="7"/>
                  <a:pt x="1003" y="1"/>
                  <a:pt x="9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5" name="Google Shape;2065;p220"/>
          <p:cNvSpPr txBox="1"/>
          <p:nvPr>
            <p:ph idx="1" type="subTitle"/>
          </p:nvPr>
        </p:nvSpPr>
        <p:spPr>
          <a:xfrm>
            <a:off x="1182901" y="2586738"/>
            <a:ext cx="29076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b="1" sz="2000">
                <a:latin typeface="Domine"/>
                <a:ea typeface="Domine"/>
                <a:cs typeface="Domine"/>
                <a:sym typeface="Domi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066" name="Google Shape;2066;p220"/>
          <p:cNvSpPr txBox="1"/>
          <p:nvPr>
            <p:ph idx="2" type="subTitle"/>
          </p:nvPr>
        </p:nvSpPr>
        <p:spPr>
          <a:xfrm>
            <a:off x="5527751" y="2586738"/>
            <a:ext cx="29076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b="1" sz="2000">
                <a:latin typeface="Domine"/>
                <a:ea typeface="Domine"/>
                <a:cs typeface="Domine"/>
                <a:sym typeface="Domi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067" name="Google Shape;2067;p220"/>
          <p:cNvSpPr txBox="1"/>
          <p:nvPr>
            <p:ph idx="3" type="subTitle"/>
          </p:nvPr>
        </p:nvSpPr>
        <p:spPr>
          <a:xfrm>
            <a:off x="1182901" y="2984838"/>
            <a:ext cx="2907600" cy="95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68" name="Google Shape;2068;p220"/>
          <p:cNvSpPr txBox="1"/>
          <p:nvPr>
            <p:ph idx="4" type="subTitle"/>
          </p:nvPr>
        </p:nvSpPr>
        <p:spPr>
          <a:xfrm>
            <a:off x="5527751" y="2984838"/>
            <a:ext cx="2907600" cy="95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69" name="Google Shape;2069;p22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1"/>
        </a:solidFill>
      </p:bgPr>
    </p:bg>
    <p:spTree>
      <p:nvGrpSpPr>
        <p:cNvPr id="2070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221"/>
          <p:cNvSpPr/>
          <p:nvPr/>
        </p:nvSpPr>
        <p:spPr>
          <a:xfrm>
            <a:off x="60753" y="1887100"/>
            <a:ext cx="9143866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2" name="Google Shape;2072;p221"/>
          <p:cNvSpPr/>
          <p:nvPr/>
        </p:nvSpPr>
        <p:spPr>
          <a:xfrm>
            <a:off x="226716" y="782451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3" name="Google Shape;2073;p221"/>
          <p:cNvSpPr/>
          <p:nvPr/>
        </p:nvSpPr>
        <p:spPr>
          <a:xfrm>
            <a:off x="7058688" y="61518"/>
            <a:ext cx="3471302" cy="954615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4" name="Google Shape;2074;p221"/>
          <p:cNvSpPr/>
          <p:nvPr/>
        </p:nvSpPr>
        <p:spPr>
          <a:xfrm>
            <a:off x="4922591" y="4604673"/>
            <a:ext cx="562025" cy="45801"/>
          </a:xfrm>
          <a:custGeom>
            <a:rect b="b" l="l" r="r" t="t"/>
            <a:pathLst>
              <a:path extrusionOk="0" h="1335" w="16382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5" name="Google Shape;2075;p221"/>
          <p:cNvSpPr/>
          <p:nvPr/>
        </p:nvSpPr>
        <p:spPr>
          <a:xfrm>
            <a:off x="8769373" y="4169993"/>
            <a:ext cx="562060" cy="46144"/>
          </a:xfrm>
          <a:custGeom>
            <a:rect b="b" l="l" r="r" t="t"/>
            <a:pathLst>
              <a:path extrusionOk="0" h="1345" w="16383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6" name="Google Shape;2076;p221"/>
          <p:cNvSpPr/>
          <p:nvPr/>
        </p:nvSpPr>
        <p:spPr>
          <a:xfrm>
            <a:off x="5189911" y="5091493"/>
            <a:ext cx="562025" cy="45766"/>
          </a:xfrm>
          <a:custGeom>
            <a:rect b="b" l="l" r="r" t="t"/>
            <a:pathLst>
              <a:path extrusionOk="0" h="1334" w="16382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7" name="Google Shape;2077;p221"/>
          <p:cNvSpPr/>
          <p:nvPr/>
        </p:nvSpPr>
        <p:spPr>
          <a:xfrm>
            <a:off x="-68203" y="210082"/>
            <a:ext cx="561682" cy="45801"/>
          </a:xfrm>
          <a:custGeom>
            <a:rect b="b" l="l" r="r" t="t"/>
            <a:pathLst>
              <a:path extrusionOk="0" h="1335" w="16372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8" name="Google Shape;2078;p221"/>
          <p:cNvSpPr/>
          <p:nvPr/>
        </p:nvSpPr>
        <p:spPr>
          <a:xfrm>
            <a:off x="-126741" y="3944203"/>
            <a:ext cx="561682" cy="46144"/>
          </a:xfrm>
          <a:custGeom>
            <a:rect b="b" l="l" r="r" t="t"/>
            <a:pathLst>
              <a:path extrusionOk="0" h="1345" w="16372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79" name="Google Shape;2079;p221"/>
          <p:cNvGrpSpPr/>
          <p:nvPr/>
        </p:nvGrpSpPr>
        <p:grpSpPr>
          <a:xfrm>
            <a:off x="1513075" y="1763825"/>
            <a:ext cx="413545" cy="210602"/>
            <a:chOff x="2997351" y="1193725"/>
            <a:chExt cx="413545" cy="210602"/>
          </a:xfrm>
        </p:grpSpPr>
        <p:sp>
          <p:nvSpPr>
            <p:cNvPr id="2080" name="Google Shape;2080;p221"/>
            <p:cNvSpPr/>
            <p:nvPr/>
          </p:nvSpPr>
          <p:spPr>
            <a:xfrm>
              <a:off x="2997351" y="1338348"/>
              <a:ext cx="105802" cy="65980"/>
            </a:xfrm>
            <a:custGeom>
              <a:rect b="b" l="l" r="r" t="t"/>
              <a:pathLst>
                <a:path extrusionOk="0" h="396" w="635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1" name="Google Shape;2081;p221"/>
            <p:cNvSpPr/>
            <p:nvPr/>
          </p:nvSpPr>
          <p:spPr>
            <a:xfrm>
              <a:off x="3265938" y="1193725"/>
              <a:ext cx="144957" cy="69478"/>
            </a:xfrm>
            <a:custGeom>
              <a:rect b="b" l="l" r="r" t="t"/>
              <a:pathLst>
                <a:path extrusionOk="0" h="417" w="87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82" name="Google Shape;2082;p2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4">
    <p:bg>
      <p:bgPr>
        <a:solidFill>
          <a:schemeClr val="lt1"/>
        </a:solidFill>
      </p:bgPr>
    </p:bg>
    <p:spTree>
      <p:nvGrpSpPr>
        <p:cNvPr id="2083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p222"/>
          <p:cNvSpPr/>
          <p:nvPr/>
        </p:nvSpPr>
        <p:spPr>
          <a:xfrm flipH="1">
            <a:off x="5668049" y="147974"/>
            <a:ext cx="3492140" cy="934108"/>
          </a:xfrm>
          <a:custGeom>
            <a:rect b="b" l="l" r="r" t="t"/>
            <a:pathLst>
              <a:path extrusionOk="0" h="25489" w="9529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5" name="Google Shape;2085;p222"/>
          <p:cNvSpPr/>
          <p:nvPr/>
        </p:nvSpPr>
        <p:spPr>
          <a:xfrm>
            <a:off x="0" y="3813750"/>
            <a:ext cx="4229745" cy="1194049"/>
          </a:xfrm>
          <a:custGeom>
            <a:rect b="b" l="l" r="r" t="t"/>
            <a:pathLst>
              <a:path extrusionOk="0" h="32582" w="115417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86" name="Google Shape;2086;p222"/>
          <p:cNvGrpSpPr/>
          <p:nvPr/>
        </p:nvGrpSpPr>
        <p:grpSpPr>
          <a:xfrm>
            <a:off x="174405" y="249131"/>
            <a:ext cx="8532152" cy="4699840"/>
            <a:chOff x="174405" y="249131"/>
            <a:chExt cx="8532152" cy="4699840"/>
          </a:xfrm>
        </p:grpSpPr>
        <p:sp>
          <p:nvSpPr>
            <p:cNvPr id="2087" name="Google Shape;2087;p222"/>
            <p:cNvSpPr/>
            <p:nvPr/>
          </p:nvSpPr>
          <p:spPr>
            <a:xfrm>
              <a:off x="8555624" y="4828998"/>
              <a:ext cx="150933" cy="56490"/>
            </a:xfrm>
            <a:custGeom>
              <a:rect b="b" l="l" r="r" t="t"/>
              <a:pathLst>
                <a:path extrusionOk="0" h="387" w="1034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p222"/>
            <p:cNvSpPr/>
            <p:nvPr/>
          </p:nvSpPr>
          <p:spPr>
            <a:xfrm>
              <a:off x="7432500" y="4320073"/>
              <a:ext cx="222166" cy="76196"/>
            </a:xfrm>
            <a:custGeom>
              <a:rect b="b" l="l" r="r" t="t"/>
              <a:pathLst>
                <a:path extrusionOk="0" h="522" w="1522">
                  <a:moveTo>
                    <a:pt x="1247" y="0"/>
                  </a:moveTo>
                  <a:cubicBezTo>
                    <a:pt x="1188" y="0"/>
                    <a:pt x="1133" y="13"/>
                    <a:pt x="1069" y="26"/>
                  </a:cubicBezTo>
                  <a:cubicBezTo>
                    <a:pt x="966" y="77"/>
                    <a:pt x="863" y="156"/>
                    <a:pt x="786" y="249"/>
                  </a:cubicBezTo>
                  <a:lnTo>
                    <a:pt x="786" y="249"/>
                  </a:lnTo>
                  <a:cubicBezTo>
                    <a:pt x="643" y="110"/>
                    <a:pt x="455" y="31"/>
                    <a:pt x="261" y="31"/>
                  </a:cubicBezTo>
                  <a:cubicBezTo>
                    <a:pt x="174" y="31"/>
                    <a:pt x="86" y="47"/>
                    <a:pt x="0" y="80"/>
                  </a:cubicBezTo>
                  <a:cubicBezTo>
                    <a:pt x="38" y="73"/>
                    <a:pt x="76" y="70"/>
                    <a:pt x="113" y="70"/>
                  </a:cubicBezTo>
                  <a:cubicBezTo>
                    <a:pt x="366" y="70"/>
                    <a:pt x="612" y="224"/>
                    <a:pt x="707" y="460"/>
                  </a:cubicBezTo>
                  <a:cubicBezTo>
                    <a:pt x="725" y="497"/>
                    <a:pt x="743" y="515"/>
                    <a:pt x="761" y="515"/>
                  </a:cubicBezTo>
                  <a:cubicBezTo>
                    <a:pt x="775" y="519"/>
                    <a:pt x="788" y="521"/>
                    <a:pt x="801" y="521"/>
                  </a:cubicBezTo>
                  <a:cubicBezTo>
                    <a:pt x="840" y="521"/>
                    <a:pt x="874" y="501"/>
                    <a:pt x="888" y="460"/>
                  </a:cubicBezTo>
                  <a:cubicBezTo>
                    <a:pt x="924" y="334"/>
                    <a:pt x="1015" y="207"/>
                    <a:pt x="1123" y="116"/>
                  </a:cubicBezTo>
                  <a:cubicBezTo>
                    <a:pt x="1170" y="77"/>
                    <a:pt x="1231" y="58"/>
                    <a:pt x="1293" y="58"/>
                  </a:cubicBezTo>
                  <a:cubicBezTo>
                    <a:pt x="1375" y="58"/>
                    <a:pt x="1460" y="91"/>
                    <a:pt x="1522" y="153"/>
                  </a:cubicBezTo>
                  <a:cubicBezTo>
                    <a:pt x="1467" y="80"/>
                    <a:pt x="1413" y="26"/>
                    <a:pt x="1322" y="8"/>
                  </a:cubicBezTo>
                  <a:cubicBezTo>
                    <a:pt x="1296" y="2"/>
                    <a:pt x="1271" y="0"/>
                    <a:pt x="1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9" name="Google Shape;2089;p222"/>
            <p:cNvSpPr/>
            <p:nvPr/>
          </p:nvSpPr>
          <p:spPr>
            <a:xfrm>
              <a:off x="8162538" y="4342478"/>
              <a:ext cx="187863" cy="112397"/>
            </a:xfrm>
            <a:custGeom>
              <a:rect b="b" l="l" r="r" t="t"/>
              <a:pathLst>
                <a:path extrusionOk="0" h="770" w="1287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222"/>
            <p:cNvSpPr/>
            <p:nvPr/>
          </p:nvSpPr>
          <p:spPr>
            <a:xfrm>
              <a:off x="7959055" y="4598802"/>
              <a:ext cx="179835" cy="78532"/>
            </a:xfrm>
            <a:custGeom>
              <a:rect b="b" l="l" r="r" t="t"/>
              <a:pathLst>
                <a:path extrusionOk="0" h="538" w="1232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p222"/>
            <p:cNvSpPr/>
            <p:nvPr/>
          </p:nvSpPr>
          <p:spPr>
            <a:xfrm>
              <a:off x="174405" y="455626"/>
              <a:ext cx="135101" cy="83189"/>
            </a:xfrm>
            <a:custGeom>
              <a:rect b="b" l="l" r="r" t="t"/>
              <a:pathLst>
                <a:path extrusionOk="0" h="391" w="635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p222"/>
            <p:cNvSpPr/>
            <p:nvPr/>
          </p:nvSpPr>
          <p:spPr>
            <a:xfrm>
              <a:off x="396338" y="249131"/>
              <a:ext cx="223821" cy="87232"/>
            </a:xfrm>
            <a:custGeom>
              <a:rect b="b" l="l" r="r" t="t"/>
              <a:pathLst>
                <a:path extrusionOk="0" h="410" w="1052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93" name="Google Shape;2093;p222"/>
            <p:cNvGrpSpPr/>
            <p:nvPr/>
          </p:nvGrpSpPr>
          <p:grpSpPr>
            <a:xfrm>
              <a:off x="288590" y="4327146"/>
              <a:ext cx="849263" cy="621826"/>
              <a:chOff x="873887" y="1204246"/>
              <a:chExt cx="163925" cy="120025"/>
            </a:xfrm>
          </p:grpSpPr>
          <p:sp>
            <p:nvSpPr>
              <p:cNvPr id="2094" name="Google Shape;2094;p222"/>
              <p:cNvSpPr/>
              <p:nvPr/>
            </p:nvSpPr>
            <p:spPr>
              <a:xfrm>
                <a:off x="873887" y="1204246"/>
                <a:ext cx="38075" cy="13125"/>
              </a:xfrm>
              <a:custGeom>
                <a:rect b="b" l="l" r="r" t="t"/>
                <a:pathLst>
                  <a:path extrusionOk="0" h="525" w="1523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5" name="Google Shape;2095;p222"/>
              <p:cNvSpPr/>
              <p:nvPr/>
            </p:nvSpPr>
            <p:spPr>
              <a:xfrm>
                <a:off x="878887" y="1252821"/>
                <a:ext cx="33075" cy="18950"/>
              </a:xfrm>
              <a:custGeom>
                <a:rect b="b" l="l" r="r" t="t"/>
                <a:pathLst>
                  <a:path extrusionOk="0" h="758" w="1323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6" name="Google Shape;2096;p222"/>
              <p:cNvSpPr/>
              <p:nvPr/>
            </p:nvSpPr>
            <p:spPr>
              <a:xfrm>
                <a:off x="974862" y="1307771"/>
                <a:ext cx="22650" cy="16500"/>
              </a:xfrm>
              <a:custGeom>
                <a:rect b="b" l="l" r="r" t="t"/>
                <a:pathLst>
                  <a:path extrusionOk="0" h="660" w="906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7" name="Google Shape;2097;p222"/>
              <p:cNvSpPr/>
              <p:nvPr/>
            </p:nvSpPr>
            <p:spPr>
              <a:xfrm>
                <a:off x="1016062" y="1233646"/>
                <a:ext cx="21750" cy="10425"/>
              </a:xfrm>
              <a:custGeom>
                <a:rect b="b" l="l" r="r" t="t"/>
                <a:pathLst>
                  <a:path extrusionOk="0" h="417" w="87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098" name="Google Shape;2098;p222"/>
          <p:cNvGrpSpPr/>
          <p:nvPr/>
        </p:nvGrpSpPr>
        <p:grpSpPr>
          <a:xfrm>
            <a:off x="-166003" y="7"/>
            <a:ext cx="9489289" cy="4774777"/>
            <a:chOff x="-150589" y="11357"/>
            <a:chExt cx="9489289" cy="4774777"/>
          </a:xfrm>
        </p:grpSpPr>
        <p:sp>
          <p:nvSpPr>
            <p:cNvPr id="2099" name="Google Shape;2099;p222"/>
            <p:cNvSpPr/>
            <p:nvPr/>
          </p:nvSpPr>
          <p:spPr>
            <a:xfrm>
              <a:off x="8605479" y="803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0" name="Google Shape;2100;p222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1" name="Google Shape;2101;p222"/>
            <p:cNvSpPr/>
            <p:nvPr/>
          </p:nvSpPr>
          <p:spPr>
            <a:xfrm>
              <a:off x="8776675" y="13553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2" name="Google Shape;2102;p222"/>
            <p:cNvSpPr/>
            <p:nvPr/>
          </p:nvSpPr>
          <p:spPr>
            <a:xfrm>
              <a:off x="4291185" y="11357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3" name="Google Shape;2103;p222"/>
            <p:cNvSpPr/>
            <p:nvPr/>
          </p:nvSpPr>
          <p:spPr>
            <a:xfrm>
              <a:off x="-27728" y="2548678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p222"/>
            <p:cNvSpPr/>
            <p:nvPr/>
          </p:nvSpPr>
          <p:spPr>
            <a:xfrm flipH="1" rot="10800000">
              <a:off x="8776673" y="3014518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5" name="Google Shape;2105;p222"/>
            <p:cNvSpPr/>
            <p:nvPr/>
          </p:nvSpPr>
          <p:spPr>
            <a:xfrm flipH="1" rot="10800000">
              <a:off x="78005" y="2766605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6" name="Google Shape;2106;p222"/>
            <p:cNvSpPr/>
            <p:nvPr/>
          </p:nvSpPr>
          <p:spPr>
            <a:xfrm flipH="1" rot="10800000">
              <a:off x="8670743" y="373393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7" name="Google Shape;2107;p222"/>
            <p:cNvSpPr/>
            <p:nvPr/>
          </p:nvSpPr>
          <p:spPr>
            <a:xfrm flipH="1" rot="10800000">
              <a:off x="145179" y="4740334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08" name="Google Shape;2108;p222"/>
          <p:cNvSpPr/>
          <p:nvPr/>
        </p:nvSpPr>
        <p:spPr>
          <a:xfrm>
            <a:off x="5189911" y="5091493"/>
            <a:ext cx="562025" cy="45766"/>
          </a:xfrm>
          <a:custGeom>
            <a:rect b="b" l="l" r="r" t="t"/>
            <a:pathLst>
              <a:path extrusionOk="0" h="1334" w="16382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9" name="Google Shape;2109;p22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0" name="Google Shape;120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10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2111;p223"/>
          <p:cNvSpPr/>
          <p:nvPr/>
        </p:nvSpPr>
        <p:spPr>
          <a:xfrm flipH="1" rot="10800000">
            <a:off x="-126747" y="-80268"/>
            <a:ext cx="9143866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2" name="Google Shape;2112;p223"/>
          <p:cNvSpPr/>
          <p:nvPr/>
        </p:nvSpPr>
        <p:spPr>
          <a:xfrm>
            <a:off x="3847604" y="4561862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3" name="Google Shape;2113;p223"/>
          <p:cNvSpPr/>
          <p:nvPr/>
        </p:nvSpPr>
        <p:spPr>
          <a:xfrm>
            <a:off x="5672701" y="3068991"/>
            <a:ext cx="3471302" cy="954615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4" name="Google Shape;2114;p223"/>
          <p:cNvSpPr/>
          <p:nvPr/>
        </p:nvSpPr>
        <p:spPr>
          <a:xfrm flipH="1" rot="10800000">
            <a:off x="6934291" y="1370635"/>
            <a:ext cx="562025" cy="45801"/>
          </a:xfrm>
          <a:custGeom>
            <a:rect b="b" l="l" r="r" t="t"/>
            <a:pathLst>
              <a:path extrusionOk="0" h="1335" w="16382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5" name="Google Shape;2115;p223"/>
          <p:cNvSpPr/>
          <p:nvPr/>
        </p:nvSpPr>
        <p:spPr>
          <a:xfrm flipH="1" rot="10800000">
            <a:off x="8769373" y="1144671"/>
            <a:ext cx="562060" cy="46144"/>
          </a:xfrm>
          <a:custGeom>
            <a:rect b="b" l="l" r="r" t="t"/>
            <a:pathLst>
              <a:path extrusionOk="0" h="1345" w="16383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6" name="Google Shape;2116;p223"/>
          <p:cNvSpPr/>
          <p:nvPr/>
        </p:nvSpPr>
        <p:spPr>
          <a:xfrm flipH="1" rot="10800000">
            <a:off x="1424974" y="238149"/>
            <a:ext cx="562025" cy="45766"/>
          </a:xfrm>
          <a:custGeom>
            <a:rect b="b" l="l" r="r" t="t"/>
            <a:pathLst>
              <a:path extrusionOk="0" h="1334" w="16382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7" name="Google Shape;2117;p223"/>
          <p:cNvSpPr/>
          <p:nvPr/>
        </p:nvSpPr>
        <p:spPr>
          <a:xfrm flipH="1" rot="10800000">
            <a:off x="-126741" y="4875800"/>
            <a:ext cx="561682" cy="45801"/>
          </a:xfrm>
          <a:custGeom>
            <a:rect b="b" l="l" r="r" t="t"/>
            <a:pathLst>
              <a:path extrusionOk="0" h="1335" w="16372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8" name="Google Shape;2118;p223"/>
          <p:cNvSpPr/>
          <p:nvPr/>
        </p:nvSpPr>
        <p:spPr>
          <a:xfrm flipH="1" rot="10800000">
            <a:off x="-126741" y="1370461"/>
            <a:ext cx="561682" cy="46144"/>
          </a:xfrm>
          <a:custGeom>
            <a:rect b="b" l="l" r="r" t="t"/>
            <a:pathLst>
              <a:path extrusionOk="0" h="1345" w="16372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9" name="Google Shape;2119;p223"/>
          <p:cNvSpPr/>
          <p:nvPr/>
        </p:nvSpPr>
        <p:spPr>
          <a:xfrm flipH="1">
            <a:off x="616596" y="4561858"/>
            <a:ext cx="193276" cy="85640"/>
          </a:xfrm>
          <a:custGeom>
            <a:rect b="b" l="l" r="r" t="t"/>
            <a:pathLst>
              <a:path extrusionOk="0" h="514" w="116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20" name="Google Shape;2120;p223"/>
          <p:cNvGrpSpPr/>
          <p:nvPr/>
        </p:nvGrpSpPr>
        <p:grpSpPr>
          <a:xfrm flipH="1">
            <a:off x="8004750" y="963881"/>
            <a:ext cx="413545" cy="210602"/>
            <a:chOff x="2997351" y="1193725"/>
            <a:chExt cx="413545" cy="210602"/>
          </a:xfrm>
        </p:grpSpPr>
        <p:sp>
          <p:nvSpPr>
            <p:cNvPr id="2121" name="Google Shape;2121;p223"/>
            <p:cNvSpPr/>
            <p:nvPr/>
          </p:nvSpPr>
          <p:spPr>
            <a:xfrm>
              <a:off x="2997351" y="1338348"/>
              <a:ext cx="105802" cy="65980"/>
            </a:xfrm>
            <a:custGeom>
              <a:rect b="b" l="l" r="r" t="t"/>
              <a:pathLst>
                <a:path extrusionOk="0" h="396" w="635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2" name="Google Shape;2122;p223"/>
            <p:cNvSpPr/>
            <p:nvPr/>
          </p:nvSpPr>
          <p:spPr>
            <a:xfrm>
              <a:off x="3265938" y="1193725"/>
              <a:ext cx="144957" cy="69478"/>
            </a:xfrm>
            <a:custGeom>
              <a:rect b="b" l="l" r="r" t="t"/>
              <a:pathLst>
                <a:path extrusionOk="0" h="417" w="87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23" name="Google Shape;2123;p22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24" name="Google Shape;2124;p223"/>
          <p:cNvSpPr txBox="1"/>
          <p:nvPr>
            <p:ph idx="1" type="subTitle"/>
          </p:nvPr>
        </p:nvSpPr>
        <p:spPr>
          <a:xfrm>
            <a:off x="1139250" y="1398925"/>
            <a:ext cx="6865500" cy="32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omine"/>
              <a:buAutoNum type="arabicPeriod"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2125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p224"/>
          <p:cNvSpPr/>
          <p:nvPr/>
        </p:nvSpPr>
        <p:spPr>
          <a:xfrm rot="5400000">
            <a:off x="2542177" y="-1308273"/>
            <a:ext cx="4072925" cy="7730071"/>
          </a:xfrm>
          <a:custGeom>
            <a:rect b="b" l="l" r="r" t="t"/>
            <a:pathLst>
              <a:path extrusionOk="0" h="158063" w="285119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27" name="Google Shape;2127;p224"/>
          <p:cNvSpPr/>
          <p:nvPr/>
        </p:nvSpPr>
        <p:spPr>
          <a:xfrm flipH="1">
            <a:off x="2266042" y="3352898"/>
            <a:ext cx="222166" cy="76196"/>
          </a:xfrm>
          <a:custGeom>
            <a:rect b="b" l="l" r="r" t="t"/>
            <a:pathLst>
              <a:path extrusionOk="0" h="522" w="1522">
                <a:moveTo>
                  <a:pt x="1247" y="0"/>
                </a:moveTo>
                <a:cubicBezTo>
                  <a:pt x="1188" y="0"/>
                  <a:pt x="1133" y="13"/>
                  <a:pt x="1069" y="26"/>
                </a:cubicBezTo>
                <a:cubicBezTo>
                  <a:pt x="966" y="77"/>
                  <a:pt x="863" y="156"/>
                  <a:pt x="786" y="249"/>
                </a:cubicBezTo>
                <a:lnTo>
                  <a:pt x="786" y="249"/>
                </a:lnTo>
                <a:cubicBezTo>
                  <a:pt x="643" y="110"/>
                  <a:pt x="455" y="31"/>
                  <a:pt x="261" y="31"/>
                </a:cubicBezTo>
                <a:cubicBezTo>
                  <a:pt x="174" y="31"/>
                  <a:pt x="86" y="47"/>
                  <a:pt x="0" y="80"/>
                </a:cubicBezTo>
                <a:cubicBezTo>
                  <a:pt x="38" y="73"/>
                  <a:pt x="76" y="70"/>
                  <a:pt x="113" y="70"/>
                </a:cubicBezTo>
                <a:cubicBezTo>
                  <a:pt x="366" y="70"/>
                  <a:pt x="612" y="224"/>
                  <a:pt x="707" y="460"/>
                </a:cubicBezTo>
                <a:cubicBezTo>
                  <a:pt x="725" y="497"/>
                  <a:pt x="743" y="515"/>
                  <a:pt x="761" y="515"/>
                </a:cubicBezTo>
                <a:cubicBezTo>
                  <a:pt x="775" y="519"/>
                  <a:pt x="788" y="521"/>
                  <a:pt x="801" y="521"/>
                </a:cubicBezTo>
                <a:cubicBezTo>
                  <a:pt x="840" y="521"/>
                  <a:pt x="874" y="501"/>
                  <a:pt x="888" y="460"/>
                </a:cubicBezTo>
                <a:cubicBezTo>
                  <a:pt x="924" y="334"/>
                  <a:pt x="1015" y="207"/>
                  <a:pt x="1123" y="116"/>
                </a:cubicBezTo>
                <a:cubicBezTo>
                  <a:pt x="1170" y="77"/>
                  <a:pt x="1231" y="58"/>
                  <a:pt x="1293" y="58"/>
                </a:cubicBezTo>
                <a:cubicBezTo>
                  <a:pt x="1375" y="58"/>
                  <a:pt x="1460" y="91"/>
                  <a:pt x="1522" y="153"/>
                </a:cubicBezTo>
                <a:cubicBezTo>
                  <a:pt x="1467" y="80"/>
                  <a:pt x="1413" y="26"/>
                  <a:pt x="1322" y="8"/>
                </a:cubicBezTo>
                <a:cubicBezTo>
                  <a:pt x="1296" y="2"/>
                  <a:pt x="1271" y="0"/>
                  <a:pt x="12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8" name="Google Shape;2128;p224"/>
          <p:cNvSpPr/>
          <p:nvPr/>
        </p:nvSpPr>
        <p:spPr>
          <a:xfrm flipH="1">
            <a:off x="1570307" y="3603903"/>
            <a:ext cx="187863" cy="112397"/>
          </a:xfrm>
          <a:custGeom>
            <a:rect b="b" l="l" r="r" t="t"/>
            <a:pathLst>
              <a:path extrusionOk="0" h="770" w="1287">
                <a:moveTo>
                  <a:pt x="1" y="0"/>
                </a:moveTo>
                <a:cubicBezTo>
                  <a:pt x="273" y="73"/>
                  <a:pt x="454" y="344"/>
                  <a:pt x="417" y="634"/>
                </a:cubicBezTo>
                <a:cubicBezTo>
                  <a:pt x="417" y="670"/>
                  <a:pt x="417" y="706"/>
                  <a:pt x="454" y="743"/>
                </a:cubicBezTo>
                <a:cubicBezTo>
                  <a:pt x="481" y="761"/>
                  <a:pt x="512" y="770"/>
                  <a:pt x="542" y="770"/>
                </a:cubicBezTo>
                <a:cubicBezTo>
                  <a:pt x="571" y="770"/>
                  <a:pt x="598" y="761"/>
                  <a:pt x="617" y="743"/>
                </a:cubicBezTo>
                <a:cubicBezTo>
                  <a:pt x="707" y="634"/>
                  <a:pt x="834" y="562"/>
                  <a:pt x="961" y="525"/>
                </a:cubicBezTo>
                <a:cubicBezTo>
                  <a:pt x="975" y="524"/>
                  <a:pt x="990" y="523"/>
                  <a:pt x="1004" y="523"/>
                </a:cubicBezTo>
                <a:cubicBezTo>
                  <a:pt x="1130" y="523"/>
                  <a:pt x="1238" y="594"/>
                  <a:pt x="1287" y="725"/>
                </a:cubicBezTo>
                <a:cubicBezTo>
                  <a:pt x="1287" y="634"/>
                  <a:pt x="1250" y="562"/>
                  <a:pt x="1196" y="507"/>
                </a:cubicBezTo>
                <a:cubicBezTo>
                  <a:pt x="1124" y="453"/>
                  <a:pt x="1051" y="417"/>
                  <a:pt x="961" y="399"/>
                </a:cubicBezTo>
                <a:cubicBezTo>
                  <a:pt x="841" y="399"/>
                  <a:pt x="730" y="414"/>
                  <a:pt x="626" y="451"/>
                </a:cubicBezTo>
                <a:lnTo>
                  <a:pt x="626" y="451"/>
                </a:lnTo>
                <a:cubicBezTo>
                  <a:pt x="525" y="198"/>
                  <a:pt x="281" y="15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9" name="Google Shape;2129;p224"/>
          <p:cNvSpPr/>
          <p:nvPr/>
        </p:nvSpPr>
        <p:spPr>
          <a:xfrm flipH="1">
            <a:off x="1144656" y="3778922"/>
            <a:ext cx="150787" cy="73131"/>
          </a:xfrm>
          <a:custGeom>
            <a:rect b="b" l="l" r="r" t="t"/>
            <a:pathLst>
              <a:path extrusionOk="0" h="501" w="1033">
                <a:moveTo>
                  <a:pt x="948" y="1"/>
                </a:moveTo>
                <a:cubicBezTo>
                  <a:pt x="869" y="1"/>
                  <a:pt x="792" y="38"/>
                  <a:pt x="724" y="105"/>
                </a:cubicBezTo>
                <a:cubicBezTo>
                  <a:pt x="684" y="146"/>
                  <a:pt x="643" y="192"/>
                  <a:pt x="608" y="242"/>
                </a:cubicBezTo>
                <a:lnTo>
                  <a:pt x="608" y="242"/>
                </a:lnTo>
                <a:cubicBezTo>
                  <a:pt x="516" y="170"/>
                  <a:pt x="401" y="133"/>
                  <a:pt x="285" y="133"/>
                </a:cubicBezTo>
                <a:cubicBezTo>
                  <a:pt x="188" y="133"/>
                  <a:pt x="89" y="159"/>
                  <a:pt x="0" y="214"/>
                </a:cubicBezTo>
                <a:cubicBezTo>
                  <a:pt x="217" y="214"/>
                  <a:pt x="417" y="322"/>
                  <a:pt x="561" y="467"/>
                </a:cubicBezTo>
                <a:cubicBezTo>
                  <a:pt x="580" y="485"/>
                  <a:pt x="580" y="485"/>
                  <a:pt x="598" y="485"/>
                </a:cubicBezTo>
                <a:cubicBezTo>
                  <a:pt x="614" y="496"/>
                  <a:pt x="629" y="500"/>
                  <a:pt x="644" y="500"/>
                </a:cubicBezTo>
                <a:cubicBezTo>
                  <a:pt x="681" y="500"/>
                  <a:pt x="712" y="475"/>
                  <a:pt x="724" y="449"/>
                </a:cubicBezTo>
                <a:cubicBezTo>
                  <a:pt x="761" y="359"/>
                  <a:pt x="797" y="268"/>
                  <a:pt x="833" y="196"/>
                </a:cubicBezTo>
                <a:cubicBezTo>
                  <a:pt x="887" y="105"/>
                  <a:pt x="960" y="51"/>
                  <a:pt x="1032" y="15"/>
                </a:cubicBezTo>
                <a:cubicBezTo>
                  <a:pt x="1004" y="5"/>
                  <a:pt x="976" y="1"/>
                  <a:pt x="9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0" name="Google Shape;2130;p224"/>
          <p:cNvSpPr/>
          <p:nvPr/>
        </p:nvSpPr>
        <p:spPr>
          <a:xfrm flipH="1">
            <a:off x="1781818" y="3860227"/>
            <a:ext cx="179835" cy="78532"/>
          </a:xfrm>
          <a:custGeom>
            <a:rect b="b" l="l" r="r" t="t"/>
            <a:pathLst>
              <a:path extrusionOk="0" h="538" w="1232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1" name="Google Shape;2131;p224"/>
          <p:cNvSpPr/>
          <p:nvPr/>
        </p:nvSpPr>
        <p:spPr>
          <a:xfrm flipH="1">
            <a:off x="883253" y="4513592"/>
            <a:ext cx="92691" cy="58534"/>
          </a:xfrm>
          <a:custGeom>
            <a:rect b="b" l="l" r="r" t="t"/>
            <a:pathLst>
              <a:path extrusionOk="0" h="401" w="635">
                <a:moveTo>
                  <a:pt x="531" y="0"/>
                </a:moveTo>
                <a:cubicBezTo>
                  <a:pt x="481" y="0"/>
                  <a:pt x="431" y="20"/>
                  <a:pt x="399" y="51"/>
                </a:cubicBezTo>
                <a:cubicBezTo>
                  <a:pt x="371" y="80"/>
                  <a:pt x="347" y="119"/>
                  <a:pt x="328" y="162"/>
                </a:cubicBezTo>
                <a:lnTo>
                  <a:pt x="328" y="162"/>
                </a:lnTo>
                <a:cubicBezTo>
                  <a:pt x="314" y="161"/>
                  <a:pt x="299" y="160"/>
                  <a:pt x="284" y="160"/>
                </a:cubicBezTo>
                <a:cubicBezTo>
                  <a:pt x="170" y="160"/>
                  <a:pt x="61" y="208"/>
                  <a:pt x="1" y="305"/>
                </a:cubicBezTo>
                <a:cubicBezTo>
                  <a:pt x="44" y="276"/>
                  <a:pt x="94" y="261"/>
                  <a:pt x="142" y="261"/>
                </a:cubicBezTo>
                <a:cubicBezTo>
                  <a:pt x="214" y="261"/>
                  <a:pt x="283" y="294"/>
                  <a:pt x="327" y="359"/>
                </a:cubicBezTo>
                <a:cubicBezTo>
                  <a:pt x="345" y="389"/>
                  <a:pt x="370" y="401"/>
                  <a:pt x="395" y="401"/>
                </a:cubicBezTo>
                <a:cubicBezTo>
                  <a:pt x="448" y="401"/>
                  <a:pt x="502" y="348"/>
                  <a:pt x="490" y="287"/>
                </a:cubicBezTo>
                <a:cubicBezTo>
                  <a:pt x="472" y="232"/>
                  <a:pt x="472" y="160"/>
                  <a:pt x="490" y="106"/>
                </a:cubicBezTo>
                <a:cubicBezTo>
                  <a:pt x="505" y="61"/>
                  <a:pt x="544" y="29"/>
                  <a:pt x="598" y="29"/>
                </a:cubicBezTo>
                <a:cubicBezTo>
                  <a:pt x="610" y="29"/>
                  <a:pt x="622" y="30"/>
                  <a:pt x="635" y="33"/>
                </a:cubicBezTo>
                <a:cubicBezTo>
                  <a:pt x="604" y="10"/>
                  <a:pt x="568" y="0"/>
                  <a:pt x="5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2" name="Google Shape;2132;p224"/>
          <p:cNvSpPr/>
          <p:nvPr/>
        </p:nvSpPr>
        <p:spPr>
          <a:xfrm flipH="1">
            <a:off x="724583" y="4270551"/>
            <a:ext cx="126994" cy="62913"/>
          </a:xfrm>
          <a:custGeom>
            <a:rect b="b" l="l" r="r" t="t"/>
            <a:pathLst>
              <a:path extrusionOk="0" h="431" w="870">
                <a:moveTo>
                  <a:pt x="698" y="1"/>
                </a:moveTo>
                <a:cubicBezTo>
                  <a:pt x="657" y="1"/>
                  <a:pt x="615" y="11"/>
                  <a:pt x="580" y="32"/>
                </a:cubicBezTo>
                <a:cubicBezTo>
                  <a:pt x="524" y="65"/>
                  <a:pt x="483" y="112"/>
                  <a:pt x="446" y="164"/>
                </a:cubicBezTo>
                <a:lnTo>
                  <a:pt x="446" y="164"/>
                </a:lnTo>
                <a:cubicBezTo>
                  <a:pt x="382" y="129"/>
                  <a:pt x="312" y="112"/>
                  <a:pt x="244" y="112"/>
                </a:cubicBezTo>
                <a:cubicBezTo>
                  <a:pt x="157" y="112"/>
                  <a:pt x="71" y="140"/>
                  <a:pt x="0" y="195"/>
                </a:cubicBezTo>
                <a:cubicBezTo>
                  <a:pt x="29" y="184"/>
                  <a:pt x="60" y="179"/>
                  <a:pt x="90" y="179"/>
                </a:cubicBezTo>
                <a:cubicBezTo>
                  <a:pt x="213" y="179"/>
                  <a:pt x="341" y="260"/>
                  <a:pt x="399" y="376"/>
                </a:cubicBezTo>
                <a:cubicBezTo>
                  <a:pt x="417" y="394"/>
                  <a:pt x="435" y="412"/>
                  <a:pt x="471" y="431"/>
                </a:cubicBezTo>
                <a:cubicBezTo>
                  <a:pt x="525" y="431"/>
                  <a:pt x="562" y="394"/>
                  <a:pt x="562" y="340"/>
                </a:cubicBezTo>
                <a:cubicBezTo>
                  <a:pt x="562" y="268"/>
                  <a:pt x="598" y="177"/>
                  <a:pt x="634" y="123"/>
                </a:cubicBezTo>
                <a:cubicBezTo>
                  <a:pt x="670" y="74"/>
                  <a:pt x="731" y="50"/>
                  <a:pt x="788" y="50"/>
                </a:cubicBezTo>
                <a:cubicBezTo>
                  <a:pt x="817" y="50"/>
                  <a:pt x="845" y="56"/>
                  <a:pt x="869" y="68"/>
                </a:cubicBezTo>
                <a:cubicBezTo>
                  <a:pt x="826" y="25"/>
                  <a:pt x="762" y="1"/>
                  <a:pt x="6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33" name="Google Shape;2133;p224"/>
          <p:cNvGrpSpPr/>
          <p:nvPr/>
        </p:nvGrpSpPr>
        <p:grpSpPr>
          <a:xfrm flipH="1">
            <a:off x="7150080" y="972484"/>
            <a:ext cx="849263" cy="621826"/>
            <a:chOff x="998250" y="971075"/>
            <a:chExt cx="163925" cy="120025"/>
          </a:xfrm>
        </p:grpSpPr>
        <p:sp>
          <p:nvSpPr>
            <p:cNvPr id="2134" name="Google Shape;2134;p224"/>
            <p:cNvSpPr/>
            <p:nvPr/>
          </p:nvSpPr>
          <p:spPr>
            <a:xfrm>
              <a:off x="998250" y="971075"/>
              <a:ext cx="38075" cy="13125"/>
            </a:xfrm>
            <a:custGeom>
              <a:rect b="b" l="l" r="r" t="t"/>
              <a:pathLst>
                <a:path extrusionOk="0" h="525" w="1523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5" name="Google Shape;2135;p224"/>
            <p:cNvSpPr/>
            <p:nvPr/>
          </p:nvSpPr>
          <p:spPr>
            <a:xfrm>
              <a:off x="1003250" y="1019650"/>
              <a:ext cx="33075" cy="18950"/>
            </a:xfrm>
            <a:custGeom>
              <a:rect b="b" l="l" r="r" t="t"/>
              <a:pathLst>
                <a:path extrusionOk="0" h="758" w="1323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6" name="Google Shape;2136;p224"/>
            <p:cNvSpPr/>
            <p:nvPr/>
          </p:nvSpPr>
          <p:spPr>
            <a:xfrm>
              <a:off x="1099225" y="1074600"/>
              <a:ext cx="22650" cy="16500"/>
            </a:xfrm>
            <a:custGeom>
              <a:rect b="b" l="l" r="r" t="t"/>
              <a:pathLst>
                <a:path extrusionOk="0" h="660" w="906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7" name="Google Shape;2137;p224"/>
            <p:cNvSpPr/>
            <p:nvPr/>
          </p:nvSpPr>
          <p:spPr>
            <a:xfrm>
              <a:off x="1140425" y="1000475"/>
              <a:ext cx="21750" cy="10425"/>
            </a:xfrm>
            <a:custGeom>
              <a:rect b="b" l="l" r="r" t="t"/>
              <a:pathLst>
                <a:path extrusionOk="0" h="417" w="87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38" name="Google Shape;2138;p224"/>
          <p:cNvGrpSpPr/>
          <p:nvPr/>
        </p:nvGrpSpPr>
        <p:grpSpPr>
          <a:xfrm>
            <a:off x="-166003" y="7"/>
            <a:ext cx="9489289" cy="4774777"/>
            <a:chOff x="-150589" y="11357"/>
            <a:chExt cx="9489289" cy="4774777"/>
          </a:xfrm>
        </p:grpSpPr>
        <p:sp>
          <p:nvSpPr>
            <p:cNvPr id="2139" name="Google Shape;2139;p224"/>
            <p:cNvSpPr/>
            <p:nvPr/>
          </p:nvSpPr>
          <p:spPr>
            <a:xfrm>
              <a:off x="8605479" y="803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0" name="Google Shape;2140;p224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1" name="Google Shape;2141;p224"/>
            <p:cNvSpPr/>
            <p:nvPr/>
          </p:nvSpPr>
          <p:spPr>
            <a:xfrm>
              <a:off x="8776675" y="13553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2" name="Google Shape;2142;p224"/>
            <p:cNvSpPr/>
            <p:nvPr/>
          </p:nvSpPr>
          <p:spPr>
            <a:xfrm>
              <a:off x="4291185" y="11357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3" name="Google Shape;2143;p224"/>
            <p:cNvSpPr/>
            <p:nvPr/>
          </p:nvSpPr>
          <p:spPr>
            <a:xfrm>
              <a:off x="-27728" y="2548678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4" name="Google Shape;2144;p224"/>
            <p:cNvSpPr/>
            <p:nvPr/>
          </p:nvSpPr>
          <p:spPr>
            <a:xfrm flipH="1" rot="10800000">
              <a:off x="8776673" y="3014518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5" name="Google Shape;2145;p224"/>
            <p:cNvSpPr/>
            <p:nvPr/>
          </p:nvSpPr>
          <p:spPr>
            <a:xfrm flipH="1" rot="10800000">
              <a:off x="78005" y="2766605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6" name="Google Shape;2146;p224"/>
            <p:cNvSpPr/>
            <p:nvPr/>
          </p:nvSpPr>
          <p:spPr>
            <a:xfrm flipH="1" rot="10800000">
              <a:off x="8670743" y="373393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7" name="Google Shape;2147;p224"/>
            <p:cNvSpPr/>
            <p:nvPr/>
          </p:nvSpPr>
          <p:spPr>
            <a:xfrm flipH="1" rot="10800000">
              <a:off x="145179" y="4740334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48" name="Google Shape;2148;p224"/>
          <p:cNvSpPr/>
          <p:nvPr/>
        </p:nvSpPr>
        <p:spPr>
          <a:xfrm>
            <a:off x="556717" y="805226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9" name="Google Shape;2149;p224"/>
          <p:cNvSpPr/>
          <p:nvPr/>
        </p:nvSpPr>
        <p:spPr>
          <a:xfrm>
            <a:off x="5220001" y="3990343"/>
            <a:ext cx="3471302" cy="954615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0" name="Google Shape;2150;p224"/>
          <p:cNvSpPr txBox="1"/>
          <p:nvPr>
            <p:ph type="title"/>
          </p:nvPr>
        </p:nvSpPr>
        <p:spPr>
          <a:xfrm>
            <a:off x="1144650" y="1307100"/>
            <a:ext cx="68547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215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225"/>
          <p:cNvSpPr/>
          <p:nvPr/>
        </p:nvSpPr>
        <p:spPr>
          <a:xfrm rot="5400000">
            <a:off x="2542177" y="-1308273"/>
            <a:ext cx="4072925" cy="7730071"/>
          </a:xfrm>
          <a:custGeom>
            <a:rect b="b" l="l" r="r" t="t"/>
            <a:pathLst>
              <a:path extrusionOk="0" h="158063" w="285119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3" name="Google Shape;2153;p225"/>
          <p:cNvSpPr txBox="1"/>
          <p:nvPr>
            <p:ph type="title"/>
          </p:nvPr>
        </p:nvSpPr>
        <p:spPr>
          <a:xfrm>
            <a:off x="2126338" y="951450"/>
            <a:ext cx="4891200" cy="99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54" name="Google Shape;2154;p225"/>
          <p:cNvSpPr txBox="1"/>
          <p:nvPr>
            <p:ph idx="1" type="subTitle"/>
          </p:nvPr>
        </p:nvSpPr>
        <p:spPr>
          <a:xfrm>
            <a:off x="2126338" y="1947450"/>
            <a:ext cx="4891200" cy="224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155" name="Google Shape;2155;p225"/>
          <p:cNvGrpSpPr/>
          <p:nvPr/>
        </p:nvGrpSpPr>
        <p:grpSpPr>
          <a:xfrm>
            <a:off x="-256328" y="239957"/>
            <a:ext cx="9747428" cy="4774944"/>
            <a:chOff x="-256328" y="239957"/>
            <a:chExt cx="9747428" cy="4774944"/>
          </a:xfrm>
        </p:grpSpPr>
        <p:sp>
          <p:nvSpPr>
            <p:cNvPr id="2156" name="Google Shape;2156;p225"/>
            <p:cNvSpPr/>
            <p:nvPr/>
          </p:nvSpPr>
          <p:spPr>
            <a:xfrm>
              <a:off x="8757879" y="803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7" name="Google Shape;2157;p225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8" name="Google Shape;2158;p225"/>
            <p:cNvSpPr/>
            <p:nvPr/>
          </p:nvSpPr>
          <p:spPr>
            <a:xfrm>
              <a:off x="8929075" y="13553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9" name="Google Shape;2159;p225"/>
            <p:cNvSpPr/>
            <p:nvPr/>
          </p:nvSpPr>
          <p:spPr>
            <a:xfrm>
              <a:off x="4291185" y="239957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0" name="Google Shape;2160;p225"/>
            <p:cNvSpPr/>
            <p:nvPr/>
          </p:nvSpPr>
          <p:spPr>
            <a:xfrm>
              <a:off x="-256328" y="2548678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1" name="Google Shape;2161;p225"/>
            <p:cNvSpPr/>
            <p:nvPr/>
          </p:nvSpPr>
          <p:spPr>
            <a:xfrm flipH="1" rot="10800000">
              <a:off x="8651948" y="4285468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2" name="Google Shape;2162;p225"/>
            <p:cNvSpPr/>
            <p:nvPr/>
          </p:nvSpPr>
          <p:spPr>
            <a:xfrm flipH="1" rot="10800000">
              <a:off x="-150595" y="2766605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3" name="Google Shape;2163;p225"/>
            <p:cNvSpPr/>
            <p:nvPr/>
          </p:nvSpPr>
          <p:spPr>
            <a:xfrm flipH="1" rot="10800000">
              <a:off x="8823143" y="373393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4" name="Google Shape;2164;p225"/>
            <p:cNvSpPr/>
            <p:nvPr/>
          </p:nvSpPr>
          <p:spPr>
            <a:xfrm flipH="1" rot="10800000">
              <a:off x="754779" y="4968934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5" name="Google Shape;2165;p225"/>
            <p:cNvSpPr/>
            <p:nvPr/>
          </p:nvSpPr>
          <p:spPr>
            <a:xfrm flipH="1" rot="10800000">
              <a:off x="6767428" y="4968757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66" name="Google Shape;2166;p225"/>
          <p:cNvGrpSpPr/>
          <p:nvPr/>
        </p:nvGrpSpPr>
        <p:grpSpPr>
          <a:xfrm>
            <a:off x="713231" y="239961"/>
            <a:ext cx="1542928" cy="1129723"/>
            <a:chOff x="998250" y="971075"/>
            <a:chExt cx="163925" cy="120025"/>
          </a:xfrm>
        </p:grpSpPr>
        <p:sp>
          <p:nvSpPr>
            <p:cNvPr id="2167" name="Google Shape;2167;p225"/>
            <p:cNvSpPr/>
            <p:nvPr/>
          </p:nvSpPr>
          <p:spPr>
            <a:xfrm>
              <a:off x="998250" y="971075"/>
              <a:ext cx="38075" cy="13125"/>
            </a:xfrm>
            <a:custGeom>
              <a:rect b="b" l="l" r="r" t="t"/>
              <a:pathLst>
                <a:path extrusionOk="0" h="525" w="1523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8" name="Google Shape;2168;p225"/>
            <p:cNvSpPr/>
            <p:nvPr/>
          </p:nvSpPr>
          <p:spPr>
            <a:xfrm>
              <a:off x="1003250" y="1019650"/>
              <a:ext cx="33075" cy="18950"/>
            </a:xfrm>
            <a:custGeom>
              <a:rect b="b" l="l" r="r" t="t"/>
              <a:pathLst>
                <a:path extrusionOk="0" h="758" w="1323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9" name="Google Shape;2169;p225"/>
            <p:cNvSpPr/>
            <p:nvPr/>
          </p:nvSpPr>
          <p:spPr>
            <a:xfrm>
              <a:off x="1099225" y="1074600"/>
              <a:ext cx="22650" cy="16500"/>
            </a:xfrm>
            <a:custGeom>
              <a:rect b="b" l="l" r="r" t="t"/>
              <a:pathLst>
                <a:path extrusionOk="0" h="660" w="906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0" name="Google Shape;2170;p225"/>
            <p:cNvSpPr/>
            <p:nvPr/>
          </p:nvSpPr>
          <p:spPr>
            <a:xfrm>
              <a:off x="1140425" y="1000475"/>
              <a:ext cx="21750" cy="10425"/>
            </a:xfrm>
            <a:custGeom>
              <a:rect b="b" l="l" r="r" t="t"/>
              <a:pathLst>
                <a:path extrusionOk="0" h="417" w="87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71" name="Google Shape;2171;p225"/>
          <p:cNvSpPr/>
          <p:nvPr/>
        </p:nvSpPr>
        <p:spPr>
          <a:xfrm>
            <a:off x="7819773" y="755755"/>
            <a:ext cx="213191" cy="155305"/>
          </a:xfrm>
          <a:custGeom>
            <a:rect b="b" l="l" r="r" t="t"/>
            <a:pathLst>
              <a:path extrusionOk="0" h="660" w="906">
                <a:moveTo>
                  <a:pt x="0" y="0"/>
                </a:moveTo>
                <a:cubicBezTo>
                  <a:pt x="145" y="163"/>
                  <a:pt x="254" y="363"/>
                  <a:pt x="254" y="580"/>
                </a:cubicBezTo>
                <a:cubicBezTo>
                  <a:pt x="254" y="580"/>
                  <a:pt x="254" y="598"/>
                  <a:pt x="254" y="616"/>
                </a:cubicBezTo>
                <a:cubicBezTo>
                  <a:pt x="280" y="643"/>
                  <a:pt x="317" y="659"/>
                  <a:pt x="348" y="659"/>
                </a:cubicBezTo>
                <a:cubicBezTo>
                  <a:pt x="360" y="659"/>
                  <a:pt x="371" y="657"/>
                  <a:pt x="381" y="652"/>
                </a:cubicBezTo>
                <a:cubicBezTo>
                  <a:pt x="471" y="616"/>
                  <a:pt x="544" y="580"/>
                  <a:pt x="634" y="544"/>
                </a:cubicBezTo>
                <a:cubicBezTo>
                  <a:pt x="679" y="526"/>
                  <a:pt x="725" y="516"/>
                  <a:pt x="770" y="516"/>
                </a:cubicBezTo>
                <a:cubicBezTo>
                  <a:pt x="815" y="516"/>
                  <a:pt x="860" y="526"/>
                  <a:pt x="906" y="544"/>
                </a:cubicBezTo>
                <a:cubicBezTo>
                  <a:pt x="851" y="453"/>
                  <a:pt x="725" y="399"/>
                  <a:pt x="616" y="399"/>
                </a:cubicBezTo>
                <a:cubicBezTo>
                  <a:pt x="555" y="409"/>
                  <a:pt x="494" y="419"/>
                  <a:pt x="436" y="436"/>
                </a:cubicBezTo>
                <a:lnTo>
                  <a:pt x="436" y="436"/>
                </a:lnTo>
                <a:cubicBezTo>
                  <a:pt x="383" y="214"/>
                  <a:pt x="210" y="45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2" name="Google Shape;2172;p225"/>
          <p:cNvSpPr/>
          <p:nvPr/>
        </p:nvSpPr>
        <p:spPr>
          <a:xfrm>
            <a:off x="7110164" y="1038211"/>
            <a:ext cx="204720" cy="98124"/>
          </a:xfrm>
          <a:custGeom>
            <a:rect b="b" l="l" r="r" t="t"/>
            <a:pathLst>
              <a:path extrusionOk="0" h="417" w="870">
                <a:moveTo>
                  <a:pt x="710" y="0"/>
                </a:moveTo>
                <a:cubicBezTo>
                  <a:pt x="672" y="0"/>
                  <a:pt x="634" y="10"/>
                  <a:pt x="598" y="32"/>
                </a:cubicBezTo>
                <a:cubicBezTo>
                  <a:pt x="542" y="65"/>
                  <a:pt x="494" y="112"/>
                  <a:pt x="456" y="164"/>
                </a:cubicBezTo>
                <a:lnTo>
                  <a:pt x="456" y="164"/>
                </a:lnTo>
                <a:cubicBezTo>
                  <a:pt x="392" y="129"/>
                  <a:pt x="321" y="111"/>
                  <a:pt x="249" y="111"/>
                </a:cubicBezTo>
                <a:cubicBezTo>
                  <a:pt x="160" y="111"/>
                  <a:pt x="72" y="139"/>
                  <a:pt x="0" y="195"/>
                </a:cubicBezTo>
                <a:cubicBezTo>
                  <a:pt x="32" y="183"/>
                  <a:pt x="66" y="177"/>
                  <a:pt x="100" y="177"/>
                </a:cubicBezTo>
                <a:cubicBezTo>
                  <a:pt x="220" y="177"/>
                  <a:pt x="342" y="249"/>
                  <a:pt x="399" y="376"/>
                </a:cubicBezTo>
                <a:cubicBezTo>
                  <a:pt x="417" y="394"/>
                  <a:pt x="435" y="412"/>
                  <a:pt x="471" y="412"/>
                </a:cubicBezTo>
                <a:cubicBezTo>
                  <a:pt x="481" y="415"/>
                  <a:pt x="490" y="417"/>
                  <a:pt x="498" y="417"/>
                </a:cubicBezTo>
                <a:cubicBezTo>
                  <a:pt x="538" y="417"/>
                  <a:pt x="565" y="384"/>
                  <a:pt x="580" y="339"/>
                </a:cubicBezTo>
                <a:cubicBezTo>
                  <a:pt x="580" y="267"/>
                  <a:pt x="598" y="177"/>
                  <a:pt x="634" y="104"/>
                </a:cubicBezTo>
                <a:cubicBezTo>
                  <a:pt x="669" y="69"/>
                  <a:pt x="727" y="49"/>
                  <a:pt x="783" y="49"/>
                </a:cubicBezTo>
                <a:cubicBezTo>
                  <a:pt x="814" y="49"/>
                  <a:pt x="844" y="55"/>
                  <a:pt x="870" y="68"/>
                </a:cubicBezTo>
                <a:cubicBezTo>
                  <a:pt x="826" y="24"/>
                  <a:pt x="769" y="0"/>
                  <a:pt x="7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173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226"/>
          <p:cNvSpPr txBox="1"/>
          <p:nvPr>
            <p:ph type="title"/>
          </p:nvPr>
        </p:nvSpPr>
        <p:spPr>
          <a:xfrm>
            <a:off x="819356" y="4078150"/>
            <a:ext cx="7505400" cy="81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2175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227"/>
          <p:cNvSpPr/>
          <p:nvPr/>
        </p:nvSpPr>
        <p:spPr>
          <a:xfrm rot="5400000">
            <a:off x="2542177" y="-1308273"/>
            <a:ext cx="4072925" cy="7730071"/>
          </a:xfrm>
          <a:custGeom>
            <a:rect b="b" l="l" r="r" t="t"/>
            <a:pathLst>
              <a:path extrusionOk="0" h="158063" w="285119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77" name="Google Shape;2177;p227"/>
          <p:cNvSpPr/>
          <p:nvPr/>
        </p:nvSpPr>
        <p:spPr>
          <a:xfrm flipH="1">
            <a:off x="713503" y="1587275"/>
            <a:ext cx="7730272" cy="300594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8" name="Google Shape;2178;p227"/>
          <p:cNvSpPr/>
          <p:nvPr/>
        </p:nvSpPr>
        <p:spPr>
          <a:xfrm flipH="1">
            <a:off x="2239567" y="3364198"/>
            <a:ext cx="222166" cy="76196"/>
          </a:xfrm>
          <a:custGeom>
            <a:rect b="b" l="l" r="r" t="t"/>
            <a:pathLst>
              <a:path extrusionOk="0" h="522" w="1522">
                <a:moveTo>
                  <a:pt x="1247" y="0"/>
                </a:moveTo>
                <a:cubicBezTo>
                  <a:pt x="1188" y="0"/>
                  <a:pt x="1133" y="13"/>
                  <a:pt x="1069" y="26"/>
                </a:cubicBezTo>
                <a:cubicBezTo>
                  <a:pt x="966" y="77"/>
                  <a:pt x="863" y="156"/>
                  <a:pt x="786" y="249"/>
                </a:cubicBezTo>
                <a:lnTo>
                  <a:pt x="786" y="249"/>
                </a:lnTo>
                <a:cubicBezTo>
                  <a:pt x="643" y="110"/>
                  <a:pt x="455" y="31"/>
                  <a:pt x="261" y="31"/>
                </a:cubicBezTo>
                <a:cubicBezTo>
                  <a:pt x="174" y="31"/>
                  <a:pt x="86" y="47"/>
                  <a:pt x="0" y="80"/>
                </a:cubicBezTo>
                <a:cubicBezTo>
                  <a:pt x="38" y="73"/>
                  <a:pt x="76" y="70"/>
                  <a:pt x="113" y="70"/>
                </a:cubicBezTo>
                <a:cubicBezTo>
                  <a:pt x="366" y="70"/>
                  <a:pt x="612" y="224"/>
                  <a:pt x="707" y="460"/>
                </a:cubicBezTo>
                <a:cubicBezTo>
                  <a:pt x="725" y="497"/>
                  <a:pt x="743" y="515"/>
                  <a:pt x="761" y="515"/>
                </a:cubicBezTo>
                <a:cubicBezTo>
                  <a:pt x="775" y="519"/>
                  <a:pt x="788" y="521"/>
                  <a:pt x="801" y="521"/>
                </a:cubicBezTo>
                <a:cubicBezTo>
                  <a:pt x="840" y="521"/>
                  <a:pt x="874" y="501"/>
                  <a:pt x="888" y="460"/>
                </a:cubicBezTo>
                <a:cubicBezTo>
                  <a:pt x="924" y="334"/>
                  <a:pt x="1015" y="207"/>
                  <a:pt x="1123" y="116"/>
                </a:cubicBezTo>
                <a:cubicBezTo>
                  <a:pt x="1170" y="77"/>
                  <a:pt x="1231" y="58"/>
                  <a:pt x="1293" y="58"/>
                </a:cubicBezTo>
                <a:cubicBezTo>
                  <a:pt x="1375" y="58"/>
                  <a:pt x="1460" y="91"/>
                  <a:pt x="1522" y="153"/>
                </a:cubicBezTo>
                <a:cubicBezTo>
                  <a:pt x="1467" y="80"/>
                  <a:pt x="1413" y="26"/>
                  <a:pt x="1322" y="8"/>
                </a:cubicBezTo>
                <a:cubicBezTo>
                  <a:pt x="1296" y="2"/>
                  <a:pt x="1271" y="0"/>
                  <a:pt x="12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9" name="Google Shape;2179;p227"/>
          <p:cNvSpPr/>
          <p:nvPr/>
        </p:nvSpPr>
        <p:spPr>
          <a:xfrm flipH="1">
            <a:off x="1543832" y="3615203"/>
            <a:ext cx="187863" cy="112397"/>
          </a:xfrm>
          <a:custGeom>
            <a:rect b="b" l="l" r="r" t="t"/>
            <a:pathLst>
              <a:path extrusionOk="0" h="770" w="1287">
                <a:moveTo>
                  <a:pt x="1" y="0"/>
                </a:moveTo>
                <a:cubicBezTo>
                  <a:pt x="273" y="73"/>
                  <a:pt x="454" y="344"/>
                  <a:pt x="417" y="634"/>
                </a:cubicBezTo>
                <a:cubicBezTo>
                  <a:pt x="417" y="670"/>
                  <a:pt x="417" y="706"/>
                  <a:pt x="454" y="743"/>
                </a:cubicBezTo>
                <a:cubicBezTo>
                  <a:pt x="481" y="761"/>
                  <a:pt x="512" y="770"/>
                  <a:pt x="542" y="770"/>
                </a:cubicBezTo>
                <a:cubicBezTo>
                  <a:pt x="571" y="770"/>
                  <a:pt x="598" y="761"/>
                  <a:pt x="617" y="743"/>
                </a:cubicBezTo>
                <a:cubicBezTo>
                  <a:pt x="707" y="634"/>
                  <a:pt x="834" y="562"/>
                  <a:pt x="961" y="525"/>
                </a:cubicBezTo>
                <a:cubicBezTo>
                  <a:pt x="975" y="524"/>
                  <a:pt x="990" y="523"/>
                  <a:pt x="1004" y="523"/>
                </a:cubicBezTo>
                <a:cubicBezTo>
                  <a:pt x="1130" y="523"/>
                  <a:pt x="1238" y="594"/>
                  <a:pt x="1287" y="725"/>
                </a:cubicBezTo>
                <a:cubicBezTo>
                  <a:pt x="1287" y="634"/>
                  <a:pt x="1250" y="562"/>
                  <a:pt x="1196" y="507"/>
                </a:cubicBezTo>
                <a:cubicBezTo>
                  <a:pt x="1124" y="453"/>
                  <a:pt x="1051" y="417"/>
                  <a:pt x="961" y="399"/>
                </a:cubicBezTo>
                <a:cubicBezTo>
                  <a:pt x="841" y="399"/>
                  <a:pt x="730" y="414"/>
                  <a:pt x="626" y="451"/>
                </a:cubicBezTo>
                <a:lnTo>
                  <a:pt x="626" y="451"/>
                </a:lnTo>
                <a:cubicBezTo>
                  <a:pt x="525" y="198"/>
                  <a:pt x="281" y="15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0" name="Google Shape;2180;p227"/>
          <p:cNvSpPr/>
          <p:nvPr/>
        </p:nvSpPr>
        <p:spPr>
          <a:xfrm flipH="1">
            <a:off x="1118181" y="3790222"/>
            <a:ext cx="150787" cy="73131"/>
          </a:xfrm>
          <a:custGeom>
            <a:rect b="b" l="l" r="r" t="t"/>
            <a:pathLst>
              <a:path extrusionOk="0" h="501" w="1033">
                <a:moveTo>
                  <a:pt x="948" y="1"/>
                </a:moveTo>
                <a:cubicBezTo>
                  <a:pt x="869" y="1"/>
                  <a:pt x="792" y="38"/>
                  <a:pt x="724" y="105"/>
                </a:cubicBezTo>
                <a:cubicBezTo>
                  <a:pt x="684" y="146"/>
                  <a:pt x="643" y="192"/>
                  <a:pt x="608" y="242"/>
                </a:cubicBezTo>
                <a:lnTo>
                  <a:pt x="608" y="242"/>
                </a:lnTo>
                <a:cubicBezTo>
                  <a:pt x="516" y="170"/>
                  <a:pt x="401" y="133"/>
                  <a:pt x="285" y="133"/>
                </a:cubicBezTo>
                <a:cubicBezTo>
                  <a:pt x="188" y="133"/>
                  <a:pt x="89" y="159"/>
                  <a:pt x="0" y="214"/>
                </a:cubicBezTo>
                <a:cubicBezTo>
                  <a:pt x="217" y="214"/>
                  <a:pt x="417" y="322"/>
                  <a:pt x="561" y="467"/>
                </a:cubicBezTo>
                <a:cubicBezTo>
                  <a:pt x="580" y="485"/>
                  <a:pt x="580" y="485"/>
                  <a:pt x="598" y="485"/>
                </a:cubicBezTo>
                <a:cubicBezTo>
                  <a:pt x="614" y="496"/>
                  <a:pt x="629" y="500"/>
                  <a:pt x="644" y="500"/>
                </a:cubicBezTo>
                <a:cubicBezTo>
                  <a:pt x="681" y="500"/>
                  <a:pt x="712" y="475"/>
                  <a:pt x="724" y="449"/>
                </a:cubicBezTo>
                <a:cubicBezTo>
                  <a:pt x="761" y="359"/>
                  <a:pt x="797" y="268"/>
                  <a:pt x="833" y="196"/>
                </a:cubicBezTo>
                <a:cubicBezTo>
                  <a:pt x="887" y="105"/>
                  <a:pt x="960" y="51"/>
                  <a:pt x="1032" y="15"/>
                </a:cubicBezTo>
                <a:cubicBezTo>
                  <a:pt x="1004" y="5"/>
                  <a:pt x="976" y="1"/>
                  <a:pt x="9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1" name="Google Shape;2181;p227"/>
          <p:cNvSpPr/>
          <p:nvPr/>
        </p:nvSpPr>
        <p:spPr>
          <a:xfrm flipH="1">
            <a:off x="1755343" y="3871527"/>
            <a:ext cx="179835" cy="78532"/>
          </a:xfrm>
          <a:custGeom>
            <a:rect b="b" l="l" r="r" t="t"/>
            <a:pathLst>
              <a:path extrusionOk="0" h="538" w="1232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2" name="Google Shape;2182;p227"/>
          <p:cNvSpPr/>
          <p:nvPr/>
        </p:nvSpPr>
        <p:spPr>
          <a:xfrm flipH="1">
            <a:off x="6501215" y="1256826"/>
            <a:ext cx="135101" cy="83189"/>
          </a:xfrm>
          <a:custGeom>
            <a:rect b="b" l="l" r="r" t="t"/>
            <a:pathLst>
              <a:path extrusionOk="0" h="391" w="635">
                <a:moveTo>
                  <a:pt x="535" y="0"/>
                </a:moveTo>
                <a:cubicBezTo>
                  <a:pt x="491" y="0"/>
                  <a:pt x="446" y="18"/>
                  <a:pt x="417" y="57"/>
                </a:cubicBezTo>
                <a:cubicBezTo>
                  <a:pt x="390" y="85"/>
                  <a:pt x="362" y="122"/>
                  <a:pt x="342" y="161"/>
                </a:cubicBezTo>
                <a:lnTo>
                  <a:pt x="342" y="161"/>
                </a:lnTo>
                <a:cubicBezTo>
                  <a:pt x="326" y="159"/>
                  <a:pt x="311" y="158"/>
                  <a:pt x="296" y="158"/>
                </a:cubicBezTo>
                <a:cubicBezTo>
                  <a:pt x="186" y="158"/>
                  <a:pt x="73" y="214"/>
                  <a:pt x="1" y="310"/>
                </a:cubicBezTo>
                <a:cubicBezTo>
                  <a:pt x="46" y="280"/>
                  <a:pt x="98" y="266"/>
                  <a:pt x="149" y="266"/>
                </a:cubicBezTo>
                <a:cubicBezTo>
                  <a:pt x="221" y="266"/>
                  <a:pt x="292" y="294"/>
                  <a:pt x="345" y="347"/>
                </a:cubicBezTo>
                <a:cubicBezTo>
                  <a:pt x="358" y="373"/>
                  <a:pt x="381" y="390"/>
                  <a:pt x="407" y="390"/>
                </a:cubicBezTo>
                <a:cubicBezTo>
                  <a:pt x="416" y="390"/>
                  <a:pt x="426" y="388"/>
                  <a:pt x="435" y="383"/>
                </a:cubicBezTo>
                <a:cubicBezTo>
                  <a:pt x="472" y="383"/>
                  <a:pt x="508" y="329"/>
                  <a:pt x="490" y="274"/>
                </a:cubicBezTo>
                <a:cubicBezTo>
                  <a:pt x="472" y="220"/>
                  <a:pt x="472" y="166"/>
                  <a:pt x="490" y="111"/>
                </a:cubicBezTo>
                <a:cubicBezTo>
                  <a:pt x="505" y="67"/>
                  <a:pt x="556" y="34"/>
                  <a:pt x="604" y="34"/>
                </a:cubicBezTo>
                <a:cubicBezTo>
                  <a:pt x="615" y="34"/>
                  <a:pt x="625" y="36"/>
                  <a:pt x="635" y="39"/>
                </a:cubicBezTo>
                <a:cubicBezTo>
                  <a:pt x="609" y="14"/>
                  <a:pt x="572" y="0"/>
                  <a:pt x="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3" name="Google Shape;2183;p227"/>
          <p:cNvSpPr/>
          <p:nvPr/>
        </p:nvSpPr>
        <p:spPr>
          <a:xfrm flipH="1">
            <a:off x="7481412" y="3212556"/>
            <a:ext cx="223821" cy="87232"/>
          </a:xfrm>
          <a:custGeom>
            <a:rect b="b" l="l" r="r" t="t"/>
            <a:pathLst>
              <a:path extrusionOk="0" h="410" w="1052">
                <a:moveTo>
                  <a:pt x="165" y="0"/>
                </a:moveTo>
                <a:cubicBezTo>
                  <a:pt x="110" y="0"/>
                  <a:pt x="55" y="8"/>
                  <a:pt x="1" y="25"/>
                </a:cubicBezTo>
                <a:cubicBezTo>
                  <a:pt x="14" y="24"/>
                  <a:pt x="26" y="23"/>
                  <a:pt x="39" y="23"/>
                </a:cubicBezTo>
                <a:cubicBezTo>
                  <a:pt x="225" y="23"/>
                  <a:pt x="403" y="146"/>
                  <a:pt x="454" y="333"/>
                </a:cubicBezTo>
                <a:cubicBezTo>
                  <a:pt x="454" y="369"/>
                  <a:pt x="472" y="387"/>
                  <a:pt x="508" y="405"/>
                </a:cubicBezTo>
                <a:cubicBezTo>
                  <a:pt x="515" y="408"/>
                  <a:pt x="522" y="410"/>
                  <a:pt x="529" y="410"/>
                </a:cubicBezTo>
                <a:cubicBezTo>
                  <a:pt x="563" y="410"/>
                  <a:pt x="602" y="380"/>
                  <a:pt x="617" y="351"/>
                </a:cubicBezTo>
                <a:cubicBezTo>
                  <a:pt x="653" y="260"/>
                  <a:pt x="707" y="170"/>
                  <a:pt x="780" y="115"/>
                </a:cubicBezTo>
                <a:cubicBezTo>
                  <a:pt x="815" y="94"/>
                  <a:pt x="854" y="84"/>
                  <a:pt x="892" y="84"/>
                </a:cubicBezTo>
                <a:cubicBezTo>
                  <a:pt x="950" y="84"/>
                  <a:pt x="1007" y="108"/>
                  <a:pt x="1051" y="151"/>
                </a:cubicBezTo>
                <a:cubicBezTo>
                  <a:pt x="1008" y="66"/>
                  <a:pt x="920" y="14"/>
                  <a:pt x="822" y="14"/>
                </a:cubicBezTo>
                <a:cubicBezTo>
                  <a:pt x="796" y="14"/>
                  <a:pt x="770" y="17"/>
                  <a:pt x="743" y="25"/>
                </a:cubicBezTo>
                <a:cubicBezTo>
                  <a:pt x="666" y="58"/>
                  <a:pt x="602" y="98"/>
                  <a:pt x="547" y="149"/>
                </a:cubicBezTo>
                <a:lnTo>
                  <a:pt x="547" y="149"/>
                </a:lnTo>
                <a:cubicBezTo>
                  <a:pt x="445" y="52"/>
                  <a:pt x="306" y="0"/>
                  <a:pt x="1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4" name="Google Shape;2184;p227"/>
          <p:cNvSpPr/>
          <p:nvPr/>
        </p:nvSpPr>
        <p:spPr>
          <a:xfrm flipH="1">
            <a:off x="2397884" y="979625"/>
            <a:ext cx="185099" cy="88934"/>
          </a:xfrm>
          <a:custGeom>
            <a:rect b="b" l="l" r="r" t="t"/>
            <a:pathLst>
              <a:path extrusionOk="0" h="418" w="870">
                <a:moveTo>
                  <a:pt x="710" y="1"/>
                </a:moveTo>
                <a:cubicBezTo>
                  <a:pt x="672" y="1"/>
                  <a:pt x="634" y="11"/>
                  <a:pt x="598" y="32"/>
                </a:cubicBezTo>
                <a:cubicBezTo>
                  <a:pt x="543" y="65"/>
                  <a:pt x="494" y="112"/>
                  <a:pt x="456" y="164"/>
                </a:cubicBezTo>
                <a:lnTo>
                  <a:pt x="456" y="164"/>
                </a:lnTo>
                <a:cubicBezTo>
                  <a:pt x="395" y="129"/>
                  <a:pt x="327" y="112"/>
                  <a:pt x="257" y="112"/>
                </a:cubicBezTo>
                <a:cubicBezTo>
                  <a:pt x="169" y="112"/>
                  <a:pt x="80" y="140"/>
                  <a:pt x="0" y="195"/>
                </a:cubicBezTo>
                <a:cubicBezTo>
                  <a:pt x="36" y="183"/>
                  <a:pt x="72" y="177"/>
                  <a:pt x="108" y="177"/>
                </a:cubicBezTo>
                <a:cubicBezTo>
                  <a:pt x="231" y="177"/>
                  <a:pt x="342" y="249"/>
                  <a:pt x="399" y="376"/>
                </a:cubicBezTo>
                <a:cubicBezTo>
                  <a:pt x="417" y="394"/>
                  <a:pt x="453" y="412"/>
                  <a:pt x="471" y="412"/>
                </a:cubicBezTo>
                <a:cubicBezTo>
                  <a:pt x="481" y="416"/>
                  <a:pt x="490" y="417"/>
                  <a:pt x="500" y="417"/>
                </a:cubicBezTo>
                <a:cubicBezTo>
                  <a:pt x="543" y="417"/>
                  <a:pt x="580" y="385"/>
                  <a:pt x="580" y="340"/>
                </a:cubicBezTo>
                <a:cubicBezTo>
                  <a:pt x="580" y="249"/>
                  <a:pt x="598" y="177"/>
                  <a:pt x="652" y="105"/>
                </a:cubicBezTo>
                <a:cubicBezTo>
                  <a:pt x="684" y="62"/>
                  <a:pt x="728" y="45"/>
                  <a:pt x="774" y="45"/>
                </a:cubicBezTo>
                <a:cubicBezTo>
                  <a:pt x="806" y="45"/>
                  <a:pt x="840" y="53"/>
                  <a:pt x="870" y="68"/>
                </a:cubicBezTo>
                <a:cubicBezTo>
                  <a:pt x="826" y="24"/>
                  <a:pt x="769" y="1"/>
                  <a:pt x="7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85" name="Google Shape;2185;p227"/>
          <p:cNvGrpSpPr/>
          <p:nvPr/>
        </p:nvGrpSpPr>
        <p:grpSpPr>
          <a:xfrm flipH="1">
            <a:off x="6855955" y="1342059"/>
            <a:ext cx="849263" cy="621826"/>
            <a:chOff x="998250" y="971075"/>
            <a:chExt cx="163925" cy="120025"/>
          </a:xfrm>
        </p:grpSpPr>
        <p:sp>
          <p:nvSpPr>
            <p:cNvPr id="2186" name="Google Shape;2186;p227"/>
            <p:cNvSpPr/>
            <p:nvPr/>
          </p:nvSpPr>
          <p:spPr>
            <a:xfrm>
              <a:off x="998250" y="971075"/>
              <a:ext cx="38075" cy="13125"/>
            </a:xfrm>
            <a:custGeom>
              <a:rect b="b" l="l" r="r" t="t"/>
              <a:pathLst>
                <a:path extrusionOk="0" h="525" w="1523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7" name="Google Shape;2187;p227"/>
            <p:cNvSpPr/>
            <p:nvPr/>
          </p:nvSpPr>
          <p:spPr>
            <a:xfrm>
              <a:off x="1003250" y="1019650"/>
              <a:ext cx="33075" cy="18950"/>
            </a:xfrm>
            <a:custGeom>
              <a:rect b="b" l="l" r="r" t="t"/>
              <a:pathLst>
                <a:path extrusionOk="0" h="758" w="1323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8" name="Google Shape;2188;p227"/>
            <p:cNvSpPr/>
            <p:nvPr/>
          </p:nvSpPr>
          <p:spPr>
            <a:xfrm>
              <a:off x="1099225" y="1074600"/>
              <a:ext cx="22650" cy="16500"/>
            </a:xfrm>
            <a:custGeom>
              <a:rect b="b" l="l" r="r" t="t"/>
              <a:pathLst>
                <a:path extrusionOk="0" h="660" w="906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9" name="Google Shape;2189;p227"/>
            <p:cNvSpPr/>
            <p:nvPr/>
          </p:nvSpPr>
          <p:spPr>
            <a:xfrm>
              <a:off x="1140425" y="1000475"/>
              <a:ext cx="21750" cy="10425"/>
            </a:xfrm>
            <a:custGeom>
              <a:rect b="b" l="l" r="r" t="t"/>
              <a:pathLst>
                <a:path extrusionOk="0" h="417" w="87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90" name="Google Shape;2190;p227"/>
          <p:cNvGrpSpPr/>
          <p:nvPr/>
        </p:nvGrpSpPr>
        <p:grpSpPr>
          <a:xfrm>
            <a:off x="-172691" y="7"/>
            <a:ext cx="9489289" cy="4774777"/>
            <a:chOff x="-150589" y="11357"/>
            <a:chExt cx="9489289" cy="4774777"/>
          </a:xfrm>
        </p:grpSpPr>
        <p:sp>
          <p:nvSpPr>
            <p:cNvPr id="2191" name="Google Shape;2191;p227"/>
            <p:cNvSpPr/>
            <p:nvPr/>
          </p:nvSpPr>
          <p:spPr>
            <a:xfrm>
              <a:off x="8605479" y="803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2" name="Google Shape;2192;p227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3" name="Google Shape;2193;p227"/>
            <p:cNvSpPr/>
            <p:nvPr/>
          </p:nvSpPr>
          <p:spPr>
            <a:xfrm>
              <a:off x="8776675" y="13553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4" name="Google Shape;2194;p227"/>
            <p:cNvSpPr/>
            <p:nvPr/>
          </p:nvSpPr>
          <p:spPr>
            <a:xfrm>
              <a:off x="4291185" y="11357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5" name="Google Shape;2195;p227"/>
            <p:cNvSpPr/>
            <p:nvPr/>
          </p:nvSpPr>
          <p:spPr>
            <a:xfrm>
              <a:off x="-27728" y="2548678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6" name="Google Shape;2196;p227"/>
            <p:cNvSpPr/>
            <p:nvPr/>
          </p:nvSpPr>
          <p:spPr>
            <a:xfrm flipH="1" rot="10800000">
              <a:off x="8776673" y="3014518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7" name="Google Shape;2197;p227"/>
            <p:cNvSpPr/>
            <p:nvPr/>
          </p:nvSpPr>
          <p:spPr>
            <a:xfrm flipH="1" rot="10800000">
              <a:off x="78005" y="2766605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8" name="Google Shape;2198;p227"/>
            <p:cNvSpPr/>
            <p:nvPr/>
          </p:nvSpPr>
          <p:spPr>
            <a:xfrm flipH="1" rot="10800000">
              <a:off x="8670743" y="373393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9" name="Google Shape;2199;p227"/>
            <p:cNvSpPr/>
            <p:nvPr/>
          </p:nvSpPr>
          <p:spPr>
            <a:xfrm flipH="1" rot="10800000">
              <a:off x="145179" y="4740334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00" name="Google Shape;2200;p227"/>
          <p:cNvSpPr/>
          <p:nvPr/>
        </p:nvSpPr>
        <p:spPr>
          <a:xfrm>
            <a:off x="6285117" y="3518676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1" name="Google Shape;2201;p227"/>
          <p:cNvSpPr/>
          <p:nvPr/>
        </p:nvSpPr>
        <p:spPr>
          <a:xfrm>
            <a:off x="-490099" y="761318"/>
            <a:ext cx="3471302" cy="954615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2" name="Google Shape;2202;p227"/>
          <p:cNvSpPr txBox="1"/>
          <p:nvPr>
            <p:ph hasCustomPrompt="1" type="title"/>
          </p:nvPr>
        </p:nvSpPr>
        <p:spPr>
          <a:xfrm>
            <a:off x="2642700" y="1459475"/>
            <a:ext cx="38586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03" name="Google Shape;2203;p227"/>
          <p:cNvSpPr txBox="1"/>
          <p:nvPr>
            <p:ph idx="1" type="subTitle"/>
          </p:nvPr>
        </p:nvSpPr>
        <p:spPr>
          <a:xfrm>
            <a:off x="2981275" y="2970625"/>
            <a:ext cx="31815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2204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bg>
      <p:bgPr>
        <a:solidFill>
          <a:schemeClr val="lt1"/>
        </a:solidFill>
      </p:bgPr>
    </p:bg>
    <p:spTree>
      <p:nvGrpSpPr>
        <p:cNvPr id="2205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p229"/>
          <p:cNvSpPr/>
          <p:nvPr/>
        </p:nvSpPr>
        <p:spPr>
          <a:xfrm>
            <a:off x="-118654" y="782451"/>
            <a:ext cx="9605558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7" name="Google Shape;2207;p229"/>
          <p:cNvSpPr/>
          <p:nvPr/>
        </p:nvSpPr>
        <p:spPr>
          <a:xfrm>
            <a:off x="-215987" y="3309200"/>
            <a:ext cx="2715067" cy="2283336"/>
          </a:xfrm>
          <a:custGeom>
            <a:rect b="b" l="l" r="r" t="t"/>
            <a:pathLst>
              <a:path extrusionOk="0" h="66555" w="72751">
                <a:moveTo>
                  <a:pt x="23953" y="0"/>
                </a:moveTo>
                <a:lnTo>
                  <a:pt x="11090" y="4001"/>
                </a:lnTo>
                <a:lnTo>
                  <a:pt x="3098" y="15972"/>
                </a:lnTo>
                <a:lnTo>
                  <a:pt x="1324" y="25297"/>
                </a:lnTo>
                <a:lnTo>
                  <a:pt x="1" y="55907"/>
                </a:lnTo>
                <a:lnTo>
                  <a:pt x="34160" y="66554"/>
                </a:lnTo>
                <a:lnTo>
                  <a:pt x="72751" y="62113"/>
                </a:lnTo>
                <a:cubicBezTo>
                  <a:pt x="72751" y="62113"/>
                  <a:pt x="69642" y="58563"/>
                  <a:pt x="68309" y="56789"/>
                </a:cubicBezTo>
                <a:cubicBezTo>
                  <a:pt x="67962" y="54846"/>
                  <a:pt x="67521" y="52924"/>
                  <a:pt x="66975" y="51024"/>
                </a:cubicBezTo>
                <a:cubicBezTo>
                  <a:pt x="66975" y="51024"/>
                  <a:pt x="65201" y="48808"/>
                  <a:pt x="61210" y="47033"/>
                </a:cubicBezTo>
                <a:lnTo>
                  <a:pt x="54563" y="50583"/>
                </a:lnTo>
                <a:cubicBezTo>
                  <a:pt x="54563" y="50583"/>
                  <a:pt x="51455" y="46582"/>
                  <a:pt x="50132" y="39042"/>
                </a:cubicBezTo>
                <a:cubicBezTo>
                  <a:pt x="50132" y="39042"/>
                  <a:pt x="49239" y="37268"/>
                  <a:pt x="46131" y="36827"/>
                </a:cubicBezTo>
                <a:cubicBezTo>
                  <a:pt x="46131" y="36827"/>
                  <a:pt x="42141" y="36827"/>
                  <a:pt x="38150" y="35944"/>
                </a:cubicBezTo>
                <a:lnTo>
                  <a:pt x="36376" y="25738"/>
                </a:lnTo>
                <a:lnTo>
                  <a:pt x="33267" y="7991"/>
                </a:lnTo>
                <a:lnTo>
                  <a:pt x="2395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8" name="Google Shape;2208;p229"/>
          <p:cNvSpPr/>
          <p:nvPr/>
        </p:nvSpPr>
        <p:spPr>
          <a:xfrm rot="335208">
            <a:off x="6390147" y="3145084"/>
            <a:ext cx="2866637" cy="2611557"/>
          </a:xfrm>
          <a:custGeom>
            <a:rect b="b" l="l" r="r" t="t"/>
            <a:pathLst>
              <a:path extrusionOk="0" h="76121" w="83556">
                <a:moveTo>
                  <a:pt x="66912" y="0"/>
                </a:moveTo>
                <a:lnTo>
                  <a:pt x="58774" y="1418"/>
                </a:lnTo>
                <a:lnTo>
                  <a:pt x="51686" y="14166"/>
                </a:lnTo>
                <a:lnTo>
                  <a:pt x="51329" y="25843"/>
                </a:lnTo>
                <a:lnTo>
                  <a:pt x="47443" y="29392"/>
                </a:lnTo>
                <a:lnTo>
                  <a:pt x="37877" y="34348"/>
                </a:lnTo>
                <a:lnTo>
                  <a:pt x="35756" y="43200"/>
                </a:lnTo>
                <a:lnTo>
                  <a:pt x="26546" y="47443"/>
                </a:lnTo>
                <a:lnTo>
                  <a:pt x="19826" y="40355"/>
                </a:lnTo>
                <a:lnTo>
                  <a:pt x="9556" y="45668"/>
                </a:lnTo>
                <a:lnTo>
                  <a:pt x="8852" y="52756"/>
                </a:lnTo>
                <a:lnTo>
                  <a:pt x="0" y="58773"/>
                </a:lnTo>
                <a:lnTo>
                  <a:pt x="5671" y="76121"/>
                </a:lnTo>
                <a:lnTo>
                  <a:pt x="83556" y="66911"/>
                </a:lnTo>
                <a:lnTo>
                  <a:pt x="78242" y="1775"/>
                </a:lnTo>
                <a:lnTo>
                  <a:pt x="72572" y="714"/>
                </a:lnTo>
                <a:lnTo>
                  <a:pt x="6691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9" name="Google Shape;2209;p229"/>
          <p:cNvSpPr/>
          <p:nvPr/>
        </p:nvSpPr>
        <p:spPr>
          <a:xfrm>
            <a:off x="-3675" y="4178376"/>
            <a:ext cx="9144036" cy="1819892"/>
          </a:xfrm>
          <a:custGeom>
            <a:rect b="b" l="l" r="r" t="t"/>
            <a:pathLst>
              <a:path extrusionOk="0" h="27890" w="63855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0" name="Google Shape;2210;p229"/>
          <p:cNvSpPr/>
          <p:nvPr/>
        </p:nvSpPr>
        <p:spPr>
          <a:xfrm flipH="1">
            <a:off x="7413061" y="3749884"/>
            <a:ext cx="1828288" cy="1530003"/>
          </a:xfrm>
          <a:custGeom>
            <a:rect b="b" l="l" r="r" t="t"/>
            <a:pathLst>
              <a:path extrusionOk="0" h="21733" w="2597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1" name="Google Shape;2211;p229"/>
          <p:cNvSpPr/>
          <p:nvPr/>
        </p:nvSpPr>
        <p:spPr>
          <a:xfrm>
            <a:off x="-3675" y="4730302"/>
            <a:ext cx="9144042" cy="1230724"/>
          </a:xfrm>
          <a:custGeom>
            <a:rect b="b" l="l" r="r" t="t"/>
            <a:pathLst>
              <a:path extrusionOk="0" h="17260" w="63874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2" name="Google Shape;2212;p229"/>
          <p:cNvSpPr txBox="1"/>
          <p:nvPr>
            <p:ph type="title"/>
          </p:nvPr>
        </p:nvSpPr>
        <p:spPr>
          <a:xfrm>
            <a:off x="1766309" y="1646069"/>
            <a:ext cx="27279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13" name="Google Shape;2213;p229"/>
          <p:cNvSpPr txBox="1"/>
          <p:nvPr>
            <p:ph hasCustomPrompt="1" idx="2" type="title"/>
          </p:nvPr>
        </p:nvSpPr>
        <p:spPr>
          <a:xfrm>
            <a:off x="932859" y="1911720"/>
            <a:ext cx="625500" cy="38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14" name="Google Shape;2214;p229"/>
          <p:cNvSpPr txBox="1"/>
          <p:nvPr>
            <p:ph idx="1" type="subTitle"/>
          </p:nvPr>
        </p:nvSpPr>
        <p:spPr>
          <a:xfrm>
            <a:off x="1766309" y="2113681"/>
            <a:ext cx="27279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15" name="Google Shape;2215;p229"/>
          <p:cNvSpPr txBox="1"/>
          <p:nvPr>
            <p:ph idx="3" type="title"/>
          </p:nvPr>
        </p:nvSpPr>
        <p:spPr>
          <a:xfrm>
            <a:off x="5626609" y="1646069"/>
            <a:ext cx="27279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16" name="Google Shape;2216;p229"/>
          <p:cNvSpPr txBox="1"/>
          <p:nvPr>
            <p:ph hasCustomPrompt="1" idx="4" type="title"/>
          </p:nvPr>
        </p:nvSpPr>
        <p:spPr>
          <a:xfrm>
            <a:off x="4793224" y="1911717"/>
            <a:ext cx="625500" cy="38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17" name="Google Shape;2217;p229"/>
          <p:cNvSpPr txBox="1"/>
          <p:nvPr>
            <p:ph idx="5" type="subTitle"/>
          </p:nvPr>
        </p:nvSpPr>
        <p:spPr>
          <a:xfrm>
            <a:off x="5626609" y="2113681"/>
            <a:ext cx="27279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18" name="Google Shape;2218;p229"/>
          <p:cNvSpPr txBox="1"/>
          <p:nvPr>
            <p:ph idx="6" type="title"/>
          </p:nvPr>
        </p:nvSpPr>
        <p:spPr>
          <a:xfrm>
            <a:off x="1766309" y="2974669"/>
            <a:ext cx="27279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19" name="Google Shape;2219;p229"/>
          <p:cNvSpPr txBox="1"/>
          <p:nvPr>
            <p:ph hasCustomPrompt="1" idx="7" type="title"/>
          </p:nvPr>
        </p:nvSpPr>
        <p:spPr>
          <a:xfrm>
            <a:off x="932859" y="3270692"/>
            <a:ext cx="625500" cy="38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20" name="Google Shape;2220;p229"/>
          <p:cNvSpPr txBox="1"/>
          <p:nvPr>
            <p:ph idx="8" type="subTitle"/>
          </p:nvPr>
        </p:nvSpPr>
        <p:spPr>
          <a:xfrm>
            <a:off x="1766309" y="3440193"/>
            <a:ext cx="2727900" cy="60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21" name="Google Shape;2221;p229"/>
          <p:cNvSpPr txBox="1"/>
          <p:nvPr>
            <p:ph idx="9" type="title"/>
          </p:nvPr>
        </p:nvSpPr>
        <p:spPr>
          <a:xfrm>
            <a:off x="5626609" y="2974669"/>
            <a:ext cx="27279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22" name="Google Shape;2222;p229"/>
          <p:cNvSpPr txBox="1"/>
          <p:nvPr>
            <p:ph hasCustomPrompt="1" idx="13" type="title"/>
          </p:nvPr>
        </p:nvSpPr>
        <p:spPr>
          <a:xfrm>
            <a:off x="4793224" y="3270692"/>
            <a:ext cx="625500" cy="38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23" name="Google Shape;2223;p229"/>
          <p:cNvSpPr txBox="1"/>
          <p:nvPr>
            <p:ph idx="14" type="subTitle"/>
          </p:nvPr>
        </p:nvSpPr>
        <p:spPr>
          <a:xfrm>
            <a:off x="5626609" y="3440193"/>
            <a:ext cx="2727900" cy="60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24" name="Google Shape;2224;p229"/>
          <p:cNvSpPr txBox="1"/>
          <p:nvPr>
            <p:ph idx="15" type="title"/>
          </p:nvPr>
        </p:nvSpPr>
        <p:spPr>
          <a:xfrm>
            <a:off x="2642625" y="445025"/>
            <a:ext cx="3858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2225" name="Google Shape;2225;p229"/>
          <p:cNvGrpSpPr/>
          <p:nvPr/>
        </p:nvGrpSpPr>
        <p:grpSpPr>
          <a:xfrm>
            <a:off x="517071" y="479738"/>
            <a:ext cx="8240797" cy="1166343"/>
            <a:chOff x="517071" y="479738"/>
            <a:chExt cx="8240797" cy="1166343"/>
          </a:xfrm>
        </p:grpSpPr>
        <p:sp>
          <p:nvSpPr>
            <p:cNvPr id="2226" name="Google Shape;2226;p229"/>
            <p:cNvSpPr/>
            <p:nvPr/>
          </p:nvSpPr>
          <p:spPr>
            <a:xfrm flipH="1">
              <a:off x="1766292" y="1198622"/>
              <a:ext cx="158685" cy="59392"/>
            </a:xfrm>
            <a:custGeom>
              <a:rect b="b" l="l" r="r" t="t"/>
              <a:pathLst>
                <a:path extrusionOk="0" h="387" w="1034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27" name="Google Shape;2227;p229"/>
            <p:cNvSpPr/>
            <p:nvPr/>
          </p:nvSpPr>
          <p:spPr>
            <a:xfrm flipH="1">
              <a:off x="2128582" y="1338527"/>
              <a:ext cx="150245" cy="79496"/>
            </a:xfrm>
            <a:custGeom>
              <a:rect b="b" l="l" r="r" t="t"/>
              <a:pathLst>
                <a:path extrusionOk="0" h="518" w="979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28" name="Google Shape;2228;p229"/>
            <p:cNvSpPr/>
            <p:nvPr/>
          </p:nvSpPr>
          <p:spPr>
            <a:xfrm flipH="1">
              <a:off x="517071" y="479738"/>
              <a:ext cx="197513" cy="118170"/>
            </a:xfrm>
            <a:custGeom>
              <a:rect b="b" l="l" r="r" t="t"/>
              <a:pathLst>
                <a:path extrusionOk="0" h="770" w="1287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29" name="Google Shape;2229;p229"/>
            <p:cNvSpPr/>
            <p:nvPr/>
          </p:nvSpPr>
          <p:spPr>
            <a:xfrm flipH="1">
              <a:off x="7030008" y="689433"/>
              <a:ext cx="158532" cy="76887"/>
            </a:xfrm>
            <a:custGeom>
              <a:rect b="b" l="l" r="r" t="t"/>
              <a:pathLst>
                <a:path extrusionOk="0" h="501" w="1033">
                  <a:moveTo>
                    <a:pt x="948" y="1"/>
                  </a:moveTo>
                  <a:cubicBezTo>
                    <a:pt x="869" y="1"/>
                    <a:pt x="792" y="38"/>
                    <a:pt x="724" y="105"/>
                  </a:cubicBezTo>
                  <a:cubicBezTo>
                    <a:pt x="684" y="146"/>
                    <a:pt x="643" y="192"/>
                    <a:pt x="608" y="242"/>
                  </a:cubicBezTo>
                  <a:lnTo>
                    <a:pt x="608" y="242"/>
                  </a:lnTo>
                  <a:cubicBezTo>
                    <a:pt x="516" y="170"/>
                    <a:pt x="401" y="133"/>
                    <a:pt x="285" y="133"/>
                  </a:cubicBezTo>
                  <a:cubicBezTo>
                    <a:pt x="188" y="133"/>
                    <a:pt x="89" y="159"/>
                    <a:pt x="0" y="214"/>
                  </a:cubicBezTo>
                  <a:cubicBezTo>
                    <a:pt x="217" y="214"/>
                    <a:pt x="417" y="322"/>
                    <a:pt x="561" y="467"/>
                  </a:cubicBezTo>
                  <a:cubicBezTo>
                    <a:pt x="580" y="485"/>
                    <a:pt x="580" y="485"/>
                    <a:pt x="598" y="485"/>
                  </a:cubicBezTo>
                  <a:cubicBezTo>
                    <a:pt x="614" y="496"/>
                    <a:pt x="629" y="500"/>
                    <a:pt x="644" y="500"/>
                  </a:cubicBezTo>
                  <a:cubicBezTo>
                    <a:pt x="681" y="500"/>
                    <a:pt x="712" y="475"/>
                    <a:pt x="724" y="449"/>
                  </a:cubicBezTo>
                  <a:cubicBezTo>
                    <a:pt x="761" y="359"/>
                    <a:pt x="797" y="268"/>
                    <a:pt x="833" y="196"/>
                  </a:cubicBezTo>
                  <a:cubicBezTo>
                    <a:pt x="887" y="105"/>
                    <a:pt x="960" y="51"/>
                    <a:pt x="1032" y="15"/>
                  </a:cubicBezTo>
                  <a:cubicBezTo>
                    <a:pt x="1004" y="5"/>
                    <a:pt x="976" y="1"/>
                    <a:pt x="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30" name="Google Shape;2230;p229"/>
            <p:cNvSpPr/>
            <p:nvPr/>
          </p:nvSpPr>
          <p:spPr>
            <a:xfrm flipH="1">
              <a:off x="8568797" y="1563515"/>
              <a:ext cx="189072" cy="82566"/>
            </a:xfrm>
            <a:custGeom>
              <a:rect b="b" l="l" r="r" t="t"/>
              <a:pathLst>
                <a:path extrusionOk="0" h="538" w="1232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31" name="Google Shape;2231;p229"/>
            <p:cNvSpPr/>
            <p:nvPr/>
          </p:nvSpPr>
          <p:spPr>
            <a:xfrm flipH="1">
              <a:off x="7602360" y="1416634"/>
              <a:ext cx="97452" cy="61540"/>
            </a:xfrm>
            <a:custGeom>
              <a:rect b="b" l="l" r="r" t="t"/>
              <a:pathLst>
                <a:path extrusionOk="0" h="401" w="635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32" name="Google Shape;2232;p229"/>
            <p:cNvSpPr/>
            <p:nvPr/>
          </p:nvSpPr>
          <p:spPr>
            <a:xfrm flipH="1">
              <a:off x="7468828" y="1132485"/>
              <a:ext cx="133517" cy="66144"/>
            </a:xfrm>
            <a:custGeom>
              <a:rect b="b" l="l" r="r" t="t"/>
              <a:pathLst>
                <a:path extrusionOk="0" h="431" w="87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233" name="Google Shape;2233;p229"/>
          <p:cNvGrpSpPr/>
          <p:nvPr/>
        </p:nvGrpSpPr>
        <p:grpSpPr>
          <a:xfrm>
            <a:off x="-150589" y="120357"/>
            <a:ext cx="10273223" cy="2684577"/>
            <a:chOff x="-150589" y="120357"/>
            <a:chExt cx="10273223" cy="2684577"/>
          </a:xfrm>
        </p:grpSpPr>
        <p:sp>
          <p:nvSpPr>
            <p:cNvPr id="2234" name="Google Shape;2234;p229"/>
            <p:cNvSpPr/>
            <p:nvPr/>
          </p:nvSpPr>
          <p:spPr>
            <a:xfrm>
              <a:off x="110080" y="575776"/>
              <a:ext cx="1825090" cy="501884"/>
            </a:xfrm>
            <a:custGeom>
              <a:rect b="b" l="l" r="r" t="t"/>
              <a:pathLst>
                <a:path extrusionOk="0" h="14629" w="53198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35" name="Google Shape;2235;p229"/>
            <p:cNvSpPr/>
            <p:nvPr/>
          </p:nvSpPr>
          <p:spPr>
            <a:xfrm>
              <a:off x="8297544" y="2157612"/>
              <a:ext cx="1825090" cy="501884"/>
            </a:xfrm>
            <a:custGeom>
              <a:rect b="b" l="l" r="r" t="t"/>
              <a:pathLst>
                <a:path extrusionOk="0" h="14629" w="53198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36" name="Google Shape;2236;p229"/>
            <p:cNvSpPr/>
            <p:nvPr/>
          </p:nvSpPr>
          <p:spPr>
            <a:xfrm>
              <a:off x="8757879" y="803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37" name="Google Shape;2237;p229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38" name="Google Shape;2238;p229"/>
            <p:cNvSpPr/>
            <p:nvPr/>
          </p:nvSpPr>
          <p:spPr>
            <a:xfrm>
              <a:off x="8929075" y="13553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39" name="Google Shape;2239;p229"/>
            <p:cNvSpPr/>
            <p:nvPr/>
          </p:nvSpPr>
          <p:spPr>
            <a:xfrm>
              <a:off x="860710" y="120357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40" name="Google Shape;2240;p229"/>
            <p:cNvSpPr/>
            <p:nvPr/>
          </p:nvSpPr>
          <p:spPr>
            <a:xfrm>
              <a:off x="-150403" y="2758791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2">
    <p:bg>
      <p:bgPr>
        <a:solidFill>
          <a:schemeClr val="lt1"/>
        </a:solidFill>
      </p:bgPr>
    </p:bg>
    <p:spTree>
      <p:nvGrpSpPr>
        <p:cNvPr id="224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p230"/>
          <p:cNvSpPr/>
          <p:nvPr/>
        </p:nvSpPr>
        <p:spPr>
          <a:xfrm flipH="1" rot="10800000">
            <a:off x="-126747" y="-80268"/>
            <a:ext cx="9143866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3" name="Google Shape;2243;p230"/>
          <p:cNvSpPr txBox="1"/>
          <p:nvPr>
            <p:ph type="title"/>
          </p:nvPr>
        </p:nvSpPr>
        <p:spPr>
          <a:xfrm>
            <a:off x="6029095" y="2310041"/>
            <a:ext cx="24003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44" name="Google Shape;2244;p230"/>
          <p:cNvSpPr txBox="1"/>
          <p:nvPr>
            <p:ph idx="1" type="subTitle"/>
          </p:nvPr>
        </p:nvSpPr>
        <p:spPr>
          <a:xfrm>
            <a:off x="6029091" y="2777641"/>
            <a:ext cx="2400300" cy="7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45" name="Google Shape;2245;p230"/>
          <p:cNvSpPr txBox="1"/>
          <p:nvPr>
            <p:ph idx="2" type="title"/>
          </p:nvPr>
        </p:nvSpPr>
        <p:spPr>
          <a:xfrm>
            <a:off x="2306850" y="445025"/>
            <a:ext cx="453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46" name="Google Shape;2246;p230"/>
          <p:cNvSpPr txBox="1"/>
          <p:nvPr>
            <p:ph idx="3" type="title"/>
          </p:nvPr>
        </p:nvSpPr>
        <p:spPr>
          <a:xfrm>
            <a:off x="3371847" y="2310041"/>
            <a:ext cx="24003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47" name="Google Shape;2247;p230"/>
          <p:cNvSpPr txBox="1"/>
          <p:nvPr>
            <p:ph idx="4" type="subTitle"/>
          </p:nvPr>
        </p:nvSpPr>
        <p:spPr>
          <a:xfrm>
            <a:off x="3371845" y="2777641"/>
            <a:ext cx="2400300" cy="7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48" name="Google Shape;2248;p230"/>
          <p:cNvSpPr txBox="1"/>
          <p:nvPr>
            <p:ph idx="5" type="title"/>
          </p:nvPr>
        </p:nvSpPr>
        <p:spPr>
          <a:xfrm>
            <a:off x="714600" y="2310041"/>
            <a:ext cx="24003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49" name="Google Shape;2249;p230"/>
          <p:cNvSpPr txBox="1"/>
          <p:nvPr>
            <p:ph idx="6" type="subTitle"/>
          </p:nvPr>
        </p:nvSpPr>
        <p:spPr>
          <a:xfrm>
            <a:off x="714600" y="2777641"/>
            <a:ext cx="2400300" cy="7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50" name="Google Shape;2250;p230"/>
          <p:cNvSpPr/>
          <p:nvPr/>
        </p:nvSpPr>
        <p:spPr>
          <a:xfrm flipH="1" rot="10800000">
            <a:off x="8769373" y="1144671"/>
            <a:ext cx="562060" cy="46144"/>
          </a:xfrm>
          <a:custGeom>
            <a:rect b="b" l="l" r="r" t="t"/>
            <a:pathLst>
              <a:path extrusionOk="0" h="1345" w="16383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51" name="Google Shape;2251;p230"/>
          <p:cNvGrpSpPr/>
          <p:nvPr/>
        </p:nvGrpSpPr>
        <p:grpSpPr>
          <a:xfrm flipH="1">
            <a:off x="7878875" y="234431"/>
            <a:ext cx="413545" cy="210602"/>
            <a:chOff x="2997351" y="1193725"/>
            <a:chExt cx="413545" cy="210602"/>
          </a:xfrm>
        </p:grpSpPr>
        <p:sp>
          <p:nvSpPr>
            <p:cNvPr id="2252" name="Google Shape;2252;p230"/>
            <p:cNvSpPr/>
            <p:nvPr/>
          </p:nvSpPr>
          <p:spPr>
            <a:xfrm>
              <a:off x="2997351" y="1338348"/>
              <a:ext cx="105802" cy="65980"/>
            </a:xfrm>
            <a:custGeom>
              <a:rect b="b" l="l" r="r" t="t"/>
              <a:pathLst>
                <a:path extrusionOk="0" h="396" w="635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3" name="Google Shape;2253;p230"/>
            <p:cNvSpPr/>
            <p:nvPr/>
          </p:nvSpPr>
          <p:spPr>
            <a:xfrm>
              <a:off x="3265938" y="1193725"/>
              <a:ext cx="144957" cy="69478"/>
            </a:xfrm>
            <a:custGeom>
              <a:rect b="b" l="l" r="r" t="t"/>
              <a:pathLst>
                <a:path extrusionOk="0" h="417" w="87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54" name="Google Shape;2254;p230"/>
          <p:cNvSpPr/>
          <p:nvPr/>
        </p:nvSpPr>
        <p:spPr>
          <a:xfrm flipH="1" rot="900056">
            <a:off x="7413186" y="3309500"/>
            <a:ext cx="1748417" cy="1465516"/>
          </a:xfrm>
          <a:custGeom>
            <a:rect b="b" l="l" r="r" t="t"/>
            <a:pathLst>
              <a:path extrusionOk="0" h="17639" w="21044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5" name="Google Shape;2255;p230"/>
          <p:cNvSpPr/>
          <p:nvPr/>
        </p:nvSpPr>
        <p:spPr>
          <a:xfrm flipH="1" rot="1815088">
            <a:off x="5254786" y="3411016"/>
            <a:ext cx="1748424" cy="1465522"/>
          </a:xfrm>
          <a:custGeom>
            <a:rect b="b" l="l" r="r" t="t"/>
            <a:pathLst>
              <a:path extrusionOk="0" h="17639" w="21044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6" name="Google Shape;2256;p230"/>
          <p:cNvSpPr/>
          <p:nvPr/>
        </p:nvSpPr>
        <p:spPr>
          <a:xfrm flipH="1" rot="2235283">
            <a:off x="1477236" y="3526712"/>
            <a:ext cx="1748396" cy="1465499"/>
          </a:xfrm>
          <a:custGeom>
            <a:rect b="b" l="l" r="r" t="t"/>
            <a:pathLst>
              <a:path extrusionOk="0" h="17639" w="21044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7" name="Google Shape;2257;p230"/>
          <p:cNvSpPr/>
          <p:nvPr/>
        </p:nvSpPr>
        <p:spPr>
          <a:xfrm flipH="1">
            <a:off x="7239" y="4123275"/>
            <a:ext cx="9129511" cy="1112839"/>
          </a:xfrm>
          <a:custGeom>
            <a:rect b="b" l="l" r="r" t="t"/>
            <a:pathLst>
              <a:path extrusionOk="0" h="17260" w="63874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8" name="Google Shape;2258;p230"/>
          <p:cNvSpPr/>
          <p:nvPr/>
        </p:nvSpPr>
        <p:spPr>
          <a:xfrm>
            <a:off x="-98375" y="3620139"/>
            <a:ext cx="2278803" cy="1901692"/>
          </a:xfrm>
          <a:custGeom>
            <a:rect b="b" l="l" r="r" t="t"/>
            <a:pathLst>
              <a:path extrusionOk="0" h="21733" w="2597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9" name="Google Shape;2259;p230"/>
          <p:cNvSpPr/>
          <p:nvPr/>
        </p:nvSpPr>
        <p:spPr>
          <a:xfrm flipH="1">
            <a:off x="-43138" y="4218925"/>
            <a:ext cx="9187138" cy="3611197"/>
          </a:xfrm>
          <a:custGeom>
            <a:rect b="b" l="l" r="r" t="t"/>
            <a:pathLst>
              <a:path extrusionOk="0" h="27890" w="63855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0" name="Google Shape;2260;p230"/>
          <p:cNvSpPr/>
          <p:nvPr/>
        </p:nvSpPr>
        <p:spPr>
          <a:xfrm>
            <a:off x="8215892" y="2141914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BLANK_1_2_2">
    <p:bg>
      <p:bgPr>
        <a:solidFill>
          <a:schemeClr val="lt1"/>
        </a:solidFill>
      </p:bgPr>
    </p:bg>
    <p:spTree>
      <p:nvGrpSpPr>
        <p:cNvPr id="226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p231"/>
          <p:cNvSpPr/>
          <p:nvPr/>
        </p:nvSpPr>
        <p:spPr>
          <a:xfrm flipH="1" rot="10800000">
            <a:off x="-126747" y="-80268"/>
            <a:ext cx="9143866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3" name="Google Shape;2263;p231"/>
          <p:cNvSpPr txBox="1"/>
          <p:nvPr>
            <p:ph type="title"/>
          </p:nvPr>
        </p:nvSpPr>
        <p:spPr>
          <a:xfrm>
            <a:off x="1651475" y="3664161"/>
            <a:ext cx="2400300" cy="32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64" name="Google Shape;2264;p231"/>
          <p:cNvSpPr txBox="1"/>
          <p:nvPr>
            <p:ph idx="1" type="subTitle"/>
          </p:nvPr>
        </p:nvSpPr>
        <p:spPr>
          <a:xfrm>
            <a:off x="1651475" y="3992060"/>
            <a:ext cx="2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65" name="Google Shape;2265;p231"/>
          <p:cNvSpPr txBox="1"/>
          <p:nvPr>
            <p:ph idx="2" type="title"/>
          </p:nvPr>
        </p:nvSpPr>
        <p:spPr>
          <a:xfrm>
            <a:off x="2306850" y="445025"/>
            <a:ext cx="453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66" name="Google Shape;2266;p231"/>
          <p:cNvSpPr txBox="1"/>
          <p:nvPr>
            <p:ph idx="3" type="title"/>
          </p:nvPr>
        </p:nvSpPr>
        <p:spPr>
          <a:xfrm>
            <a:off x="1651475" y="2467754"/>
            <a:ext cx="2400300" cy="32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67" name="Google Shape;2267;p231"/>
          <p:cNvSpPr txBox="1"/>
          <p:nvPr>
            <p:ph idx="4" type="subTitle"/>
          </p:nvPr>
        </p:nvSpPr>
        <p:spPr>
          <a:xfrm>
            <a:off x="1651475" y="2795654"/>
            <a:ext cx="2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68" name="Google Shape;2268;p231"/>
          <p:cNvSpPr txBox="1"/>
          <p:nvPr>
            <p:ph idx="5" type="title"/>
          </p:nvPr>
        </p:nvSpPr>
        <p:spPr>
          <a:xfrm>
            <a:off x="1651475" y="1271360"/>
            <a:ext cx="2400300" cy="32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69" name="Google Shape;2269;p231"/>
          <p:cNvSpPr txBox="1"/>
          <p:nvPr>
            <p:ph idx="6" type="subTitle"/>
          </p:nvPr>
        </p:nvSpPr>
        <p:spPr>
          <a:xfrm>
            <a:off x="1651475" y="1599259"/>
            <a:ext cx="2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70" name="Google Shape;2270;p231"/>
          <p:cNvSpPr/>
          <p:nvPr/>
        </p:nvSpPr>
        <p:spPr>
          <a:xfrm flipH="1" rot="10800000">
            <a:off x="8769373" y="1144671"/>
            <a:ext cx="562060" cy="46144"/>
          </a:xfrm>
          <a:custGeom>
            <a:rect b="b" l="l" r="r" t="t"/>
            <a:pathLst>
              <a:path extrusionOk="0" h="1345" w="16383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71" name="Google Shape;2271;p231"/>
          <p:cNvGrpSpPr/>
          <p:nvPr/>
        </p:nvGrpSpPr>
        <p:grpSpPr>
          <a:xfrm>
            <a:off x="-398137" y="120357"/>
            <a:ext cx="9963562" cy="4842722"/>
            <a:chOff x="-398137" y="120357"/>
            <a:chExt cx="9963562" cy="4842722"/>
          </a:xfrm>
        </p:grpSpPr>
        <p:sp>
          <p:nvSpPr>
            <p:cNvPr id="2272" name="Google Shape;2272;p231"/>
            <p:cNvSpPr/>
            <p:nvPr/>
          </p:nvSpPr>
          <p:spPr>
            <a:xfrm>
              <a:off x="7234330" y="166151"/>
              <a:ext cx="1825090" cy="501884"/>
            </a:xfrm>
            <a:custGeom>
              <a:rect b="b" l="l" r="r" t="t"/>
              <a:pathLst>
                <a:path extrusionOk="0" h="14629" w="53198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3" name="Google Shape;2273;p231"/>
            <p:cNvSpPr/>
            <p:nvPr/>
          </p:nvSpPr>
          <p:spPr>
            <a:xfrm>
              <a:off x="-398137" y="4558661"/>
              <a:ext cx="1470659" cy="404419"/>
            </a:xfrm>
            <a:custGeom>
              <a:rect b="b" l="l" r="r" t="t"/>
              <a:pathLst>
                <a:path extrusionOk="0" h="14629" w="53198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4" name="Google Shape;2274;p231"/>
            <p:cNvSpPr/>
            <p:nvPr/>
          </p:nvSpPr>
          <p:spPr>
            <a:xfrm>
              <a:off x="8772754" y="1735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5" name="Google Shape;2275;p231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6" name="Google Shape;2276;p231"/>
            <p:cNvSpPr/>
            <p:nvPr/>
          </p:nvSpPr>
          <p:spPr>
            <a:xfrm>
              <a:off x="9003400" y="13999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7" name="Google Shape;2277;p231"/>
            <p:cNvSpPr/>
            <p:nvPr/>
          </p:nvSpPr>
          <p:spPr>
            <a:xfrm>
              <a:off x="860710" y="120357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8" name="Google Shape;2278;p231"/>
            <p:cNvSpPr/>
            <p:nvPr/>
          </p:nvSpPr>
          <p:spPr>
            <a:xfrm>
              <a:off x="-150403" y="2758791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3">
  <p:cSld name="BLANK_1_2_2_1">
    <p:bg>
      <p:bgPr>
        <a:solidFill>
          <a:schemeClr val="dk1"/>
        </a:solidFill>
      </p:bgPr>
    </p:bg>
    <p:spTree>
      <p:nvGrpSpPr>
        <p:cNvPr id="2279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p232"/>
          <p:cNvSpPr/>
          <p:nvPr/>
        </p:nvSpPr>
        <p:spPr>
          <a:xfrm>
            <a:off x="252804" y="177096"/>
            <a:ext cx="8638393" cy="4789309"/>
          </a:xfrm>
          <a:custGeom>
            <a:rect b="b" l="l" r="r" t="t"/>
            <a:pathLst>
              <a:path extrusionOk="0" h="158063" w="285119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1" name="Google Shape;2281;p232"/>
          <p:cNvSpPr txBox="1"/>
          <p:nvPr>
            <p:ph type="title"/>
          </p:nvPr>
        </p:nvSpPr>
        <p:spPr>
          <a:xfrm>
            <a:off x="2306850" y="445025"/>
            <a:ext cx="453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82" name="Google Shape;2282;p232"/>
          <p:cNvSpPr txBox="1"/>
          <p:nvPr>
            <p:ph idx="2" type="title"/>
          </p:nvPr>
        </p:nvSpPr>
        <p:spPr>
          <a:xfrm>
            <a:off x="790800" y="3090072"/>
            <a:ext cx="2400300" cy="32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83" name="Google Shape;2283;p232"/>
          <p:cNvSpPr txBox="1"/>
          <p:nvPr>
            <p:ph idx="1" type="subTitle"/>
          </p:nvPr>
        </p:nvSpPr>
        <p:spPr>
          <a:xfrm>
            <a:off x="790800" y="3453935"/>
            <a:ext cx="2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84" name="Google Shape;2284;p232"/>
          <p:cNvSpPr txBox="1"/>
          <p:nvPr>
            <p:ph idx="3" type="title"/>
          </p:nvPr>
        </p:nvSpPr>
        <p:spPr>
          <a:xfrm>
            <a:off x="3371850" y="3090072"/>
            <a:ext cx="2400300" cy="32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85" name="Google Shape;2285;p232"/>
          <p:cNvSpPr txBox="1"/>
          <p:nvPr>
            <p:ph idx="4" type="subTitle"/>
          </p:nvPr>
        </p:nvSpPr>
        <p:spPr>
          <a:xfrm>
            <a:off x="3371850" y="3453935"/>
            <a:ext cx="2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86" name="Google Shape;2286;p232"/>
          <p:cNvSpPr txBox="1"/>
          <p:nvPr>
            <p:ph idx="5" type="title"/>
          </p:nvPr>
        </p:nvSpPr>
        <p:spPr>
          <a:xfrm>
            <a:off x="5952900" y="3090072"/>
            <a:ext cx="2400300" cy="32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87" name="Google Shape;2287;p232"/>
          <p:cNvSpPr txBox="1"/>
          <p:nvPr>
            <p:ph idx="6" type="subTitle"/>
          </p:nvPr>
        </p:nvSpPr>
        <p:spPr>
          <a:xfrm>
            <a:off x="5952900" y="3453935"/>
            <a:ext cx="240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88" name="Google Shape;2288;p232"/>
          <p:cNvSpPr/>
          <p:nvPr/>
        </p:nvSpPr>
        <p:spPr>
          <a:xfrm>
            <a:off x="21196" y="1997066"/>
            <a:ext cx="561682" cy="46144"/>
          </a:xfrm>
          <a:custGeom>
            <a:rect b="b" l="l" r="r" t="t"/>
            <a:pathLst>
              <a:path extrusionOk="0" h="1345" w="16372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9" name="Google Shape;2289;p232"/>
          <p:cNvSpPr/>
          <p:nvPr/>
        </p:nvSpPr>
        <p:spPr>
          <a:xfrm>
            <a:off x="-173966" y="1799891"/>
            <a:ext cx="561682" cy="46144"/>
          </a:xfrm>
          <a:custGeom>
            <a:rect b="b" l="l" r="r" t="t"/>
            <a:pathLst>
              <a:path extrusionOk="0" h="1345" w="16372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0" name="Google Shape;2290;p232"/>
          <p:cNvSpPr/>
          <p:nvPr/>
        </p:nvSpPr>
        <p:spPr>
          <a:xfrm>
            <a:off x="8691034" y="1569741"/>
            <a:ext cx="561682" cy="46144"/>
          </a:xfrm>
          <a:custGeom>
            <a:rect b="b" l="l" r="r" t="t"/>
            <a:pathLst>
              <a:path extrusionOk="0" h="1345" w="16372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1" name="Google Shape;2291;p232"/>
          <p:cNvSpPr/>
          <p:nvPr/>
        </p:nvSpPr>
        <p:spPr>
          <a:xfrm>
            <a:off x="8861859" y="1799891"/>
            <a:ext cx="561682" cy="46144"/>
          </a:xfrm>
          <a:custGeom>
            <a:rect b="b" l="l" r="r" t="t"/>
            <a:pathLst>
              <a:path extrusionOk="0" h="1345" w="16372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2" name="Google Shape;2292;p232"/>
          <p:cNvSpPr/>
          <p:nvPr/>
        </p:nvSpPr>
        <p:spPr>
          <a:xfrm>
            <a:off x="-126741" y="3944203"/>
            <a:ext cx="561682" cy="46144"/>
          </a:xfrm>
          <a:custGeom>
            <a:rect b="b" l="l" r="r" t="t"/>
            <a:pathLst>
              <a:path extrusionOk="0" h="1345" w="16372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3" name="Google Shape;2293;p232"/>
          <p:cNvSpPr/>
          <p:nvPr/>
        </p:nvSpPr>
        <p:spPr>
          <a:xfrm>
            <a:off x="2058515" y="4684984"/>
            <a:ext cx="197259" cy="67998"/>
          </a:xfrm>
          <a:custGeom>
            <a:rect b="b" l="l" r="r" t="t"/>
            <a:pathLst>
              <a:path extrusionOk="0" h="525" w="1523">
                <a:moveTo>
                  <a:pt x="1226" y="1"/>
                </a:moveTo>
                <a:cubicBezTo>
                  <a:pt x="1179" y="1"/>
                  <a:pt x="1130" y="9"/>
                  <a:pt x="1087" y="31"/>
                </a:cubicBezTo>
                <a:cubicBezTo>
                  <a:pt x="971" y="82"/>
                  <a:pt x="873" y="153"/>
                  <a:pt x="794" y="248"/>
                </a:cubicBezTo>
                <a:lnTo>
                  <a:pt x="794" y="248"/>
                </a:lnTo>
                <a:cubicBezTo>
                  <a:pt x="655" y="100"/>
                  <a:pt x="460" y="18"/>
                  <a:pt x="261" y="18"/>
                </a:cubicBezTo>
                <a:cubicBezTo>
                  <a:pt x="174" y="18"/>
                  <a:pt x="86" y="34"/>
                  <a:pt x="1" y="67"/>
                </a:cubicBezTo>
                <a:cubicBezTo>
                  <a:pt x="40" y="60"/>
                  <a:pt x="80" y="56"/>
                  <a:pt x="118" y="56"/>
                </a:cubicBezTo>
                <a:cubicBezTo>
                  <a:pt x="380" y="56"/>
                  <a:pt x="615" y="213"/>
                  <a:pt x="725" y="465"/>
                </a:cubicBezTo>
                <a:cubicBezTo>
                  <a:pt x="725" y="483"/>
                  <a:pt x="743" y="501"/>
                  <a:pt x="780" y="519"/>
                </a:cubicBezTo>
                <a:cubicBezTo>
                  <a:pt x="786" y="523"/>
                  <a:pt x="793" y="524"/>
                  <a:pt x="801" y="524"/>
                </a:cubicBezTo>
                <a:cubicBezTo>
                  <a:pt x="835" y="524"/>
                  <a:pt x="873" y="495"/>
                  <a:pt x="888" y="465"/>
                </a:cubicBezTo>
                <a:cubicBezTo>
                  <a:pt x="943" y="320"/>
                  <a:pt x="1015" y="193"/>
                  <a:pt x="1124" y="103"/>
                </a:cubicBezTo>
                <a:cubicBezTo>
                  <a:pt x="1178" y="72"/>
                  <a:pt x="1240" y="54"/>
                  <a:pt x="1300" y="54"/>
                </a:cubicBezTo>
                <a:cubicBezTo>
                  <a:pt x="1381" y="54"/>
                  <a:pt x="1460" y="85"/>
                  <a:pt x="1522" y="157"/>
                </a:cubicBezTo>
                <a:cubicBezTo>
                  <a:pt x="1486" y="67"/>
                  <a:pt x="1413" y="31"/>
                  <a:pt x="1323" y="12"/>
                </a:cubicBezTo>
                <a:cubicBezTo>
                  <a:pt x="1293" y="5"/>
                  <a:pt x="1260" y="1"/>
                  <a:pt x="12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4" name="Google Shape;2294;p232"/>
          <p:cNvSpPr/>
          <p:nvPr/>
        </p:nvSpPr>
        <p:spPr>
          <a:xfrm>
            <a:off x="358381" y="4471116"/>
            <a:ext cx="171355" cy="98176"/>
          </a:xfrm>
          <a:custGeom>
            <a:rect b="b" l="l" r="r" t="t"/>
            <a:pathLst>
              <a:path extrusionOk="0" h="758" w="1323">
                <a:moveTo>
                  <a:pt x="1159" y="0"/>
                </a:moveTo>
                <a:cubicBezTo>
                  <a:pt x="1141" y="0"/>
                  <a:pt x="1123" y="3"/>
                  <a:pt x="1105" y="7"/>
                </a:cubicBezTo>
                <a:cubicBezTo>
                  <a:pt x="1014" y="25"/>
                  <a:pt x="924" y="80"/>
                  <a:pt x="869" y="152"/>
                </a:cubicBezTo>
                <a:cubicBezTo>
                  <a:pt x="797" y="236"/>
                  <a:pt x="749" y="336"/>
                  <a:pt x="725" y="447"/>
                </a:cubicBezTo>
                <a:lnTo>
                  <a:pt x="725" y="447"/>
                </a:lnTo>
                <a:cubicBezTo>
                  <a:pt x="670" y="434"/>
                  <a:pt x="615" y="428"/>
                  <a:pt x="560" y="428"/>
                </a:cubicBezTo>
                <a:cubicBezTo>
                  <a:pt x="348" y="428"/>
                  <a:pt x="140" y="520"/>
                  <a:pt x="0" y="695"/>
                </a:cubicBezTo>
                <a:cubicBezTo>
                  <a:pt x="101" y="611"/>
                  <a:pt x="225" y="570"/>
                  <a:pt x="351" y="570"/>
                </a:cubicBezTo>
                <a:cubicBezTo>
                  <a:pt x="497" y="570"/>
                  <a:pt x="644" y="625"/>
                  <a:pt x="761" y="731"/>
                </a:cubicBezTo>
                <a:cubicBezTo>
                  <a:pt x="786" y="744"/>
                  <a:pt x="812" y="757"/>
                  <a:pt x="838" y="757"/>
                </a:cubicBezTo>
                <a:cubicBezTo>
                  <a:pt x="848" y="757"/>
                  <a:pt x="859" y="755"/>
                  <a:pt x="869" y="750"/>
                </a:cubicBezTo>
                <a:cubicBezTo>
                  <a:pt x="924" y="731"/>
                  <a:pt x="978" y="677"/>
                  <a:pt x="960" y="605"/>
                </a:cubicBezTo>
                <a:cubicBezTo>
                  <a:pt x="924" y="478"/>
                  <a:pt x="942" y="351"/>
                  <a:pt x="978" y="224"/>
                </a:cubicBezTo>
                <a:cubicBezTo>
                  <a:pt x="1021" y="109"/>
                  <a:pt x="1134" y="51"/>
                  <a:pt x="1243" y="51"/>
                </a:cubicBezTo>
                <a:cubicBezTo>
                  <a:pt x="1270" y="51"/>
                  <a:pt x="1297" y="54"/>
                  <a:pt x="1322" y="61"/>
                </a:cubicBezTo>
                <a:cubicBezTo>
                  <a:pt x="1268" y="21"/>
                  <a:pt x="1213" y="0"/>
                  <a:pt x="11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5" name="Google Shape;2295;p232"/>
          <p:cNvSpPr/>
          <p:nvPr/>
        </p:nvSpPr>
        <p:spPr>
          <a:xfrm>
            <a:off x="1856071" y="4829626"/>
            <a:ext cx="117345" cy="85483"/>
          </a:xfrm>
          <a:custGeom>
            <a:rect b="b" l="l" r="r" t="t"/>
            <a:pathLst>
              <a:path extrusionOk="0" h="660" w="906">
                <a:moveTo>
                  <a:pt x="0" y="0"/>
                </a:moveTo>
                <a:cubicBezTo>
                  <a:pt x="145" y="163"/>
                  <a:pt x="254" y="363"/>
                  <a:pt x="254" y="580"/>
                </a:cubicBezTo>
                <a:cubicBezTo>
                  <a:pt x="254" y="580"/>
                  <a:pt x="254" y="598"/>
                  <a:pt x="254" y="616"/>
                </a:cubicBezTo>
                <a:cubicBezTo>
                  <a:pt x="280" y="643"/>
                  <a:pt x="317" y="659"/>
                  <a:pt x="348" y="659"/>
                </a:cubicBezTo>
                <a:cubicBezTo>
                  <a:pt x="360" y="659"/>
                  <a:pt x="371" y="657"/>
                  <a:pt x="381" y="652"/>
                </a:cubicBezTo>
                <a:cubicBezTo>
                  <a:pt x="471" y="616"/>
                  <a:pt x="544" y="580"/>
                  <a:pt x="634" y="544"/>
                </a:cubicBezTo>
                <a:cubicBezTo>
                  <a:pt x="679" y="526"/>
                  <a:pt x="725" y="516"/>
                  <a:pt x="770" y="516"/>
                </a:cubicBezTo>
                <a:cubicBezTo>
                  <a:pt x="815" y="516"/>
                  <a:pt x="860" y="526"/>
                  <a:pt x="906" y="544"/>
                </a:cubicBezTo>
                <a:cubicBezTo>
                  <a:pt x="851" y="453"/>
                  <a:pt x="725" y="399"/>
                  <a:pt x="616" y="399"/>
                </a:cubicBezTo>
                <a:cubicBezTo>
                  <a:pt x="555" y="409"/>
                  <a:pt x="494" y="419"/>
                  <a:pt x="436" y="436"/>
                </a:cubicBezTo>
                <a:lnTo>
                  <a:pt x="436" y="436"/>
                </a:lnTo>
                <a:cubicBezTo>
                  <a:pt x="383" y="214"/>
                  <a:pt x="210" y="45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6" name="Google Shape;2296;p232"/>
          <p:cNvSpPr/>
          <p:nvPr/>
        </p:nvSpPr>
        <p:spPr>
          <a:xfrm>
            <a:off x="245695" y="3428062"/>
            <a:ext cx="112682" cy="54010"/>
          </a:xfrm>
          <a:custGeom>
            <a:rect b="b" l="l" r="r" t="t"/>
            <a:pathLst>
              <a:path extrusionOk="0" h="417" w="870">
                <a:moveTo>
                  <a:pt x="710" y="0"/>
                </a:moveTo>
                <a:cubicBezTo>
                  <a:pt x="672" y="0"/>
                  <a:pt x="634" y="10"/>
                  <a:pt x="598" y="32"/>
                </a:cubicBezTo>
                <a:cubicBezTo>
                  <a:pt x="542" y="65"/>
                  <a:pt x="494" y="112"/>
                  <a:pt x="456" y="164"/>
                </a:cubicBezTo>
                <a:lnTo>
                  <a:pt x="456" y="164"/>
                </a:lnTo>
                <a:cubicBezTo>
                  <a:pt x="392" y="129"/>
                  <a:pt x="321" y="111"/>
                  <a:pt x="249" y="111"/>
                </a:cubicBezTo>
                <a:cubicBezTo>
                  <a:pt x="160" y="111"/>
                  <a:pt x="72" y="139"/>
                  <a:pt x="0" y="195"/>
                </a:cubicBezTo>
                <a:cubicBezTo>
                  <a:pt x="32" y="183"/>
                  <a:pt x="66" y="177"/>
                  <a:pt x="100" y="177"/>
                </a:cubicBezTo>
                <a:cubicBezTo>
                  <a:pt x="220" y="177"/>
                  <a:pt x="342" y="249"/>
                  <a:pt x="399" y="376"/>
                </a:cubicBezTo>
                <a:cubicBezTo>
                  <a:pt x="417" y="394"/>
                  <a:pt x="435" y="412"/>
                  <a:pt x="471" y="412"/>
                </a:cubicBezTo>
                <a:cubicBezTo>
                  <a:pt x="481" y="415"/>
                  <a:pt x="490" y="417"/>
                  <a:pt x="498" y="417"/>
                </a:cubicBezTo>
                <a:cubicBezTo>
                  <a:pt x="538" y="417"/>
                  <a:pt x="565" y="384"/>
                  <a:pt x="580" y="339"/>
                </a:cubicBezTo>
                <a:cubicBezTo>
                  <a:pt x="580" y="267"/>
                  <a:pt x="598" y="177"/>
                  <a:pt x="634" y="104"/>
                </a:cubicBezTo>
                <a:cubicBezTo>
                  <a:pt x="669" y="69"/>
                  <a:pt x="727" y="49"/>
                  <a:pt x="783" y="49"/>
                </a:cubicBezTo>
                <a:cubicBezTo>
                  <a:pt x="814" y="49"/>
                  <a:pt x="844" y="55"/>
                  <a:pt x="870" y="68"/>
                </a:cubicBezTo>
                <a:cubicBezTo>
                  <a:pt x="826" y="24"/>
                  <a:pt x="769" y="0"/>
                  <a:pt x="7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7" name="Google Shape;2297;p232"/>
          <p:cNvSpPr/>
          <p:nvPr/>
        </p:nvSpPr>
        <p:spPr>
          <a:xfrm>
            <a:off x="6330695" y="325562"/>
            <a:ext cx="112682" cy="54010"/>
          </a:xfrm>
          <a:custGeom>
            <a:rect b="b" l="l" r="r" t="t"/>
            <a:pathLst>
              <a:path extrusionOk="0" h="417" w="870">
                <a:moveTo>
                  <a:pt x="710" y="0"/>
                </a:moveTo>
                <a:cubicBezTo>
                  <a:pt x="672" y="0"/>
                  <a:pt x="634" y="10"/>
                  <a:pt x="598" y="32"/>
                </a:cubicBezTo>
                <a:cubicBezTo>
                  <a:pt x="542" y="65"/>
                  <a:pt x="494" y="112"/>
                  <a:pt x="456" y="164"/>
                </a:cubicBezTo>
                <a:lnTo>
                  <a:pt x="456" y="164"/>
                </a:lnTo>
                <a:cubicBezTo>
                  <a:pt x="392" y="129"/>
                  <a:pt x="321" y="111"/>
                  <a:pt x="249" y="111"/>
                </a:cubicBezTo>
                <a:cubicBezTo>
                  <a:pt x="160" y="111"/>
                  <a:pt x="72" y="139"/>
                  <a:pt x="0" y="195"/>
                </a:cubicBezTo>
                <a:cubicBezTo>
                  <a:pt x="32" y="183"/>
                  <a:pt x="66" y="177"/>
                  <a:pt x="100" y="177"/>
                </a:cubicBezTo>
                <a:cubicBezTo>
                  <a:pt x="220" y="177"/>
                  <a:pt x="342" y="249"/>
                  <a:pt x="399" y="376"/>
                </a:cubicBezTo>
                <a:cubicBezTo>
                  <a:pt x="417" y="394"/>
                  <a:pt x="435" y="412"/>
                  <a:pt x="471" y="412"/>
                </a:cubicBezTo>
                <a:cubicBezTo>
                  <a:pt x="481" y="415"/>
                  <a:pt x="490" y="417"/>
                  <a:pt x="498" y="417"/>
                </a:cubicBezTo>
                <a:cubicBezTo>
                  <a:pt x="538" y="417"/>
                  <a:pt x="565" y="384"/>
                  <a:pt x="580" y="339"/>
                </a:cubicBezTo>
                <a:cubicBezTo>
                  <a:pt x="580" y="267"/>
                  <a:pt x="598" y="177"/>
                  <a:pt x="634" y="104"/>
                </a:cubicBezTo>
                <a:cubicBezTo>
                  <a:pt x="669" y="69"/>
                  <a:pt x="727" y="49"/>
                  <a:pt x="783" y="49"/>
                </a:cubicBezTo>
                <a:cubicBezTo>
                  <a:pt x="814" y="49"/>
                  <a:pt x="844" y="55"/>
                  <a:pt x="870" y="68"/>
                </a:cubicBezTo>
                <a:cubicBezTo>
                  <a:pt x="826" y="24"/>
                  <a:pt x="769" y="0"/>
                  <a:pt x="7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8" name="Google Shape;2298;p232"/>
          <p:cNvSpPr/>
          <p:nvPr/>
        </p:nvSpPr>
        <p:spPr>
          <a:xfrm>
            <a:off x="8686359" y="3865241"/>
            <a:ext cx="561682" cy="46144"/>
          </a:xfrm>
          <a:custGeom>
            <a:rect b="b" l="l" r="r" t="t"/>
            <a:pathLst>
              <a:path extrusionOk="0" h="1345" w="16372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6" name="Google Shape;126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BLANK_1_2_1">
    <p:bg>
      <p:bgPr>
        <a:solidFill>
          <a:schemeClr val="lt1"/>
        </a:solidFill>
      </p:bgPr>
    </p:bg>
    <p:spTree>
      <p:nvGrpSpPr>
        <p:cNvPr id="2299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p233"/>
          <p:cNvSpPr/>
          <p:nvPr/>
        </p:nvSpPr>
        <p:spPr>
          <a:xfrm flipH="1">
            <a:off x="4914250" y="2371950"/>
            <a:ext cx="4229745" cy="1194049"/>
          </a:xfrm>
          <a:custGeom>
            <a:rect b="b" l="l" r="r" t="t"/>
            <a:pathLst>
              <a:path extrusionOk="0" h="32582" w="115417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1" name="Google Shape;2301;p233"/>
          <p:cNvSpPr txBox="1"/>
          <p:nvPr>
            <p:ph type="title"/>
          </p:nvPr>
        </p:nvSpPr>
        <p:spPr>
          <a:xfrm>
            <a:off x="2642625" y="445025"/>
            <a:ext cx="3858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02" name="Google Shape;2302;p233"/>
          <p:cNvSpPr txBox="1"/>
          <p:nvPr>
            <p:ph idx="2" type="title"/>
          </p:nvPr>
        </p:nvSpPr>
        <p:spPr>
          <a:xfrm>
            <a:off x="4914249" y="1153800"/>
            <a:ext cx="35154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03" name="Google Shape;2303;p233"/>
          <p:cNvSpPr txBox="1"/>
          <p:nvPr>
            <p:ph hasCustomPrompt="1" idx="3" type="title"/>
          </p:nvPr>
        </p:nvSpPr>
        <p:spPr>
          <a:xfrm>
            <a:off x="4250750" y="1153800"/>
            <a:ext cx="6636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04" name="Google Shape;2304;p233"/>
          <p:cNvSpPr txBox="1"/>
          <p:nvPr>
            <p:ph idx="1" type="subTitle"/>
          </p:nvPr>
        </p:nvSpPr>
        <p:spPr>
          <a:xfrm>
            <a:off x="4250750" y="1621400"/>
            <a:ext cx="4179000" cy="2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05" name="Google Shape;2305;p233"/>
          <p:cNvSpPr txBox="1"/>
          <p:nvPr>
            <p:ph idx="4" type="title"/>
          </p:nvPr>
        </p:nvSpPr>
        <p:spPr>
          <a:xfrm>
            <a:off x="4914249" y="2029900"/>
            <a:ext cx="35154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06" name="Google Shape;2306;p233"/>
          <p:cNvSpPr txBox="1"/>
          <p:nvPr>
            <p:ph hasCustomPrompt="1" idx="5" type="title"/>
          </p:nvPr>
        </p:nvSpPr>
        <p:spPr>
          <a:xfrm>
            <a:off x="4250750" y="2029900"/>
            <a:ext cx="6636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07" name="Google Shape;2307;p233"/>
          <p:cNvSpPr txBox="1"/>
          <p:nvPr>
            <p:ph idx="6" type="subTitle"/>
          </p:nvPr>
        </p:nvSpPr>
        <p:spPr>
          <a:xfrm>
            <a:off x="4250750" y="2497500"/>
            <a:ext cx="4179000" cy="2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08" name="Google Shape;2308;p233"/>
          <p:cNvSpPr txBox="1"/>
          <p:nvPr>
            <p:ph idx="7" type="title"/>
          </p:nvPr>
        </p:nvSpPr>
        <p:spPr>
          <a:xfrm>
            <a:off x="4914249" y="2906000"/>
            <a:ext cx="35154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09" name="Google Shape;2309;p233"/>
          <p:cNvSpPr txBox="1"/>
          <p:nvPr>
            <p:ph hasCustomPrompt="1" idx="8" type="title"/>
          </p:nvPr>
        </p:nvSpPr>
        <p:spPr>
          <a:xfrm>
            <a:off x="4250750" y="2906000"/>
            <a:ext cx="6636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10" name="Google Shape;2310;p233"/>
          <p:cNvSpPr txBox="1"/>
          <p:nvPr>
            <p:ph idx="9" type="subTitle"/>
          </p:nvPr>
        </p:nvSpPr>
        <p:spPr>
          <a:xfrm>
            <a:off x="4250750" y="3373600"/>
            <a:ext cx="4179000" cy="2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11" name="Google Shape;2311;p233"/>
          <p:cNvSpPr txBox="1"/>
          <p:nvPr>
            <p:ph idx="13" type="title"/>
          </p:nvPr>
        </p:nvSpPr>
        <p:spPr>
          <a:xfrm>
            <a:off x="4914249" y="3782100"/>
            <a:ext cx="35154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12" name="Google Shape;2312;p233"/>
          <p:cNvSpPr txBox="1"/>
          <p:nvPr>
            <p:ph hasCustomPrompt="1" idx="14" type="title"/>
          </p:nvPr>
        </p:nvSpPr>
        <p:spPr>
          <a:xfrm>
            <a:off x="4250750" y="3782100"/>
            <a:ext cx="6636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13" name="Google Shape;2313;p233"/>
          <p:cNvSpPr txBox="1"/>
          <p:nvPr>
            <p:ph idx="15" type="subTitle"/>
          </p:nvPr>
        </p:nvSpPr>
        <p:spPr>
          <a:xfrm>
            <a:off x="4250750" y="4249700"/>
            <a:ext cx="4179000" cy="2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14" name="Google Shape;2314;p233"/>
          <p:cNvSpPr/>
          <p:nvPr/>
        </p:nvSpPr>
        <p:spPr>
          <a:xfrm>
            <a:off x="681175" y="293441"/>
            <a:ext cx="187863" cy="112397"/>
          </a:xfrm>
          <a:custGeom>
            <a:rect b="b" l="l" r="r" t="t"/>
            <a:pathLst>
              <a:path extrusionOk="0" h="770" w="1287">
                <a:moveTo>
                  <a:pt x="1" y="0"/>
                </a:moveTo>
                <a:cubicBezTo>
                  <a:pt x="273" y="73"/>
                  <a:pt x="454" y="344"/>
                  <a:pt x="417" y="634"/>
                </a:cubicBezTo>
                <a:cubicBezTo>
                  <a:pt x="417" y="670"/>
                  <a:pt x="417" y="706"/>
                  <a:pt x="454" y="743"/>
                </a:cubicBezTo>
                <a:cubicBezTo>
                  <a:pt x="481" y="761"/>
                  <a:pt x="512" y="770"/>
                  <a:pt x="542" y="770"/>
                </a:cubicBezTo>
                <a:cubicBezTo>
                  <a:pt x="571" y="770"/>
                  <a:pt x="598" y="761"/>
                  <a:pt x="617" y="743"/>
                </a:cubicBezTo>
                <a:cubicBezTo>
                  <a:pt x="707" y="634"/>
                  <a:pt x="834" y="562"/>
                  <a:pt x="961" y="525"/>
                </a:cubicBezTo>
                <a:cubicBezTo>
                  <a:pt x="975" y="524"/>
                  <a:pt x="990" y="523"/>
                  <a:pt x="1004" y="523"/>
                </a:cubicBezTo>
                <a:cubicBezTo>
                  <a:pt x="1130" y="523"/>
                  <a:pt x="1238" y="594"/>
                  <a:pt x="1287" y="725"/>
                </a:cubicBezTo>
                <a:cubicBezTo>
                  <a:pt x="1287" y="634"/>
                  <a:pt x="1250" y="562"/>
                  <a:pt x="1196" y="507"/>
                </a:cubicBezTo>
                <a:cubicBezTo>
                  <a:pt x="1124" y="453"/>
                  <a:pt x="1051" y="417"/>
                  <a:pt x="961" y="399"/>
                </a:cubicBezTo>
                <a:cubicBezTo>
                  <a:pt x="841" y="399"/>
                  <a:pt x="730" y="414"/>
                  <a:pt x="626" y="451"/>
                </a:cubicBezTo>
                <a:lnTo>
                  <a:pt x="626" y="451"/>
                </a:lnTo>
                <a:cubicBezTo>
                  <a:pt x="525" y="198"/>
                  <a:pt x="281" y="15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5" name="Google Shape;2315;p233"/>
          <p:cNvSpPr/>
          <p:nvPr/>
        </p:nvSpPr>
        <p:spPr>
          <a:xfrm>
            <a:off x="477692" y="549765"/>
            <a:ext cx="179835" cy="78532"/>
          </a:xfrm>
          <a:custGeom>
            <a:rect b="b" l="l" r="r" t="t"/>
            <a:pathLst>
              <a:path extrusionOk="0" h="538" w="1232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6" name="Google Shape;2316;p233"/>
          <p:cNvSpPr/>
          <p:nvPr/>
        </p:nvSpPr>
        <p:spPr>
          <a:xfrm>
            <a:off x="5959567" y="4814126"/>
            <a:ext cx="135101" cy="83189"/>
          </a:xfrm>
          <a:custGeom>
            <a:rect b="b" l="l" r="r" t="t"/>
            <a:pathLst>
              <a:path extrusionOk="0" h="391" w="635">
                <a:moveTo>
                  <a:pt x="535" y="0"/>
                </a:moveTo>
                <a:cubicBezTo>
                  <a:pt x="491" y="0"/>
                  <a:pt x="446" y="18"/>
                  <a:pt x="417" y="57"/>
                </a:cubicBezTo>
                <a:cubicBezTo>
                  <a:pt x="390" y="85"/>
                  <a:pt x="362" y="122"/>
                  <a:pt x="342" y="161"/>
                </a:cubicBezTo>
                <a:lnTo>
                  <a:pt x="342" y="161"/>
                </a:lnTo>
                <a:cubicBezTo>
                  <a:pt x="326" y="159"/>
                  <a:pt x="311" y="158"/>
                  <a:pt x="296" y="158"/>
                </a:cubicBezTo>
                <a:cubicBezTo>
                  <a:pt x="186" y="158"/>
                  <a:pt x="73" y="214"/>
                  <a:pt x="1" y="310"/>
                </a:cubicBezTo>
                <a:cubicBezTo>
                  <a:pt x="46" y="280"/>
                  <a:pt x="98" y="266"/>
                  <a:pt x="149" y="266"/>
                </a:cubicBezTo>
                <a:cubicBezTo>
                  <a:pt x="221" y="266"/>
                  <a:pt x="292" y="294"/>
                  <a:pt x="345" y="347"/>
                </a:cubicBezTo>
                <a:cubicBezTo>
                  <a:pt x="358" y="373"/>
                  <a:pt x="381" y="390"/>
                  <a:pt x="407" y="390"/>
                </a:cubicBezTo>
                <a:cubicBezTo>
                  <a:pt x="416" y="390"/>
                  <a:pt x="426" y="388"/>
                  <a:pt x="435" y="383"/>
                </a:cubicBezTo>
                <a:cubicBezTo>
                  <a:pt x="472" y="383"/>
                  <a:pt x="508" y="329"/>
                  <a:pt x="490" y="274"/>
                </a:cubicBezTo>
                <a:cubicBezTo>
                  <a:pt x="472" y="220"/>
                  <a:pt x="472" y="166"/>
                  <a:pt x="490" y="111"/>
                </a:cubicBezTo>
                <a:cubicBezTo>
                  <a:pt x="505" y="67"/>
                  <a:pt x="556" y="34"/>
                  <a:pt x="604" y="34"/>
                </a:cubicBezTo>
                <a:cubicBezTo>
                  <a:pt x="615" y="34"/>
                  <a:pt x="625" y="36"/>
                  <a:pt x="635" y="39"/>
                </a:cubicBezTo>
                <a:cubicBezTo>
                  <a:pt x="609" y="14"/>
                  <a:pt x="572" y="0"/>
                  <a:pt x="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7" name="Google Shape;2317;p233"/>
          <p:cNvSpPr/>
          <p:nvPr/>
        </p:nvSpPr>
        <p:spPr>
          <a:xfrm>
            <a:off x="8274788" y="521331"/>
            <a:ext cx="223821" cy="87232"/>
          </a:xfrm>
          <a:custGeom>
            <a:rect b="b" l="l" r="r" t="t"/>
            <a:pathLst>
              <a:path extrusionOk="0" h="410" w="1052">
                <a:moveTo>
                  <a:pt x="165" y="0"/>
                </a:moveTo>
                <a:cubicBezTo>
                  <a:pt x="110" y="0"/>
                  <a:pt x="55" y="8"/>
                  <a:pt x="1" y="25"/>
                </a:cubicBezTo>
                <a:cubicBezTo>
                  <a:pt x="14" y="24"/>
                  <a:pt x="26" y="23"/>
                  <a:pt x="39" y="23"/>
                </a:cubicBezTo>
                <a:cubicBezTo>
                  <a:pt x="225" y="23"/>
                  <a:pt x="403" y="146"/>
                  <a:pt x="454" y="333"/>
                </a:cubicBezTo>
                <a:cubicBezTo>
                  <a:pt x="454" y="369"/>
                  <a:pt x="472" y="387"/>
                  <a:pt x="508" y="405"/>
                </a:cubicBezTo>
                <a:cubicBezTo>
                  <a:pt x="515" y="408"/>
                  <a:pt x="522" y="410"/>
                  <a:pt x="529" y="410"/>
                </a:cubicBezTo>
                <a:cubicBezTo>
                  <a:pt x="563" y="410"/>
                  <a:pt x="602" y="380"/>
                  <a:pt x="617" y="351"/>
                </a:cubicBezTo>
                <a:cubicBezTo>
                  <a:pt x="653" y="260"/>
                  <a:pt x="707" y="170"/>
                  <a:pt x="780" y="115"/>
                </a:cubicBezTo>
                <a:cubicBezTo>
                  <a:pt x="815" y="94"/>
                  <a:pt x="854" y="84"/>
                  <a:pt x="892" y="84"/>
                </a:cubicBezTo>
                <a:cubicBezTo>
                  <a:pt x="950" y="84"/>
                  <a:pt x="1007" y="108"/>
                  <a:pt x="1051" y="151"/>
                </a:cubicBezTo>
                <a:cubicBezTo>
                  <a:pt x="1008" y="66"/>
                  <a:pt x="920" y="14"/>
                  <a:pt x="822" y="14"/>
                </a:cubicBezTo>
                <a:cubicBezTo>
                  <a:pt x="796" y="14"/>
                  <a:pt x="770" y="17"/>
                  <a:pt x="743" y="25"/>
                </a:cubicBezTo>
                <a:cubicBezTo>
                  <a:pt x="666" y="58"/>
                  <a:pt x="602" y="98"/>
                  <a:pt x="547" y="149"/>
                </a:cubicBezTo>
                <a:lnTo>
                  <a:pt x="547" y="149"/>
                </a:lnTo>
                <a:cubicBezTo>
                  <a:pt x="445" y="52"/>
                  <a:pt x="306" y="0"/>
                  <a:pt x="1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8" name="Google Shape;2318;p233"/>
          <p:cNvSpPr/>
          <p:nvPr/>
        </p:nvSpPr>
        <p:spPr>
          <a:xfrm>
            <a:off x="7801725" y="354125"/>
            <a:ext cx="185099" cy="88934"/>
          </a:xfrm>
          <a:custGeom>
            <a:rect b="b" l="l" r="r" t="t"/>
            <a:pathLst>
              <a:path extrusionOk="0" h="418" w="870">
                <a:moveTo>
                  <a:pt x="710" y="1"/>
                </a:moveTo>
                <a:cubicBezTo>
                  <a:pt x="672" y="1"/>
                  <a:pt x="634" y="11"/>
                  <a:pt x="598" y="32"/>
                </a:cubicBezTo>
                <a:cubicBezTo>
                  <a:pt x="543" y="65"/>
                  <a:pt x="494" y="112"/>
                  <a:pt x="456" y="164"/>
                </a:cubicBezTo>
                <a:lnTo>
                  <a:pt x="456" y="164"/>
                </a:lnTo>
                <a:cubicBezTo>
                  <a:pt x="395" y="129"/>
                  <a:pt x="327" y="112"/>
                  <a:pt x="257" y="112"/>
                </a:cubicBezTo>
                <a:cubicBezTo>
                  <a:pt x="169" y="112"/>
                  <a:pt x="80" y="140"/>
                  <a:pt x="0" y="195"/>
                </a:cubicBezTo>
                <a:cubicBezTo>
                  <a:pt x="36" y="183"/>
                  <a:pt x="72" y="177"/>
                  <a:pt x="108" y="177"/>
                </a:cubicBezTo>
                <a:cubicBezTo>
                  <a:pt x="231" y="177"/>
                  <a:pt x="342" y="249"/>
                  <a:pt x="399" y="376"/>
                </a:cubicBezTo>
                <a:cubicBezTo>
                  <a:pt x="417" y="394"/>
                  <a:pt x="453" y="412"/>
                  <a:pt x="471" y="412"/>
                </a:cubicBezTo>
                <a:cubicBezTo>
                  <a:pt x="481" y="416"/>
                  <a:pt x="490" y="417"/>
                  <a:pt x="500" y="417"/>
                </a:cubicBezTo>
                <a:cubicBezTo>
                  <a:pt x="543" y="417"/>
                  <a:pt x="580" y="385"/>
                  <a:pt x="580" y="340"/>
                </a:cubicBezTo>
                <a:cubicBezTo>
                  <a:pt x="580" y="249"/>
                  <a:pt x="598" y="177"/>
                  <a:pt x="652" y="105"/>
                </a:cubicBezTo>
                <a:cubicBezTo>
                  <a:pt x="684" y="62"/>
                  <a:pt x="728" y="45"/>
                  <a:pt x="774" y="45"/>
                </a:cubicBezTo>
                <a:cubicBezTo>
                  <a:pt x="806" y="45"/>
                  <a:pt x="840" y="53"/>
                  <a:pt x="870" y="68"/>
                </a:cubicBezTo>
                <a:cubicBezTo>
                  <a:pt x="826" y="24"/>
                  <a:pt x="769" y="1"/>
                  <a:pt x="7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9" name="Google Shape;2319;p233"/>
          <p:cNvSpPr/>
          <p:nvPr/>
        </p:nvSpPr>
        <p:spPr>
          <a:xfrm flipH="1">
            <a:off x="-128308" y="240160"/>
            <a:ext cx="562025" cy="45801"/>
          </a:xfrm>
          <a:custGeom>
            <a:rect b="b" l="l" r="r" t="t"/>
            <a:pathLst>
              <a:path extrusionOk="0" h="1335" w="16382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0" name="Google Shape;2320;p233"/>
          <p:cNvSpPr/>
          <p:nvPr/>
        </p:nvSpPr>
        <p:spPr>
          <a:xfrm flipH="1">
            <a:off x="8823301" y="285743"/>
            <a:ext cx="562060" cy="46144"/>
          </a:xfrm>
          <a:custGeom>
            <a:rect b="b" l="l" r="r" t="t"/>
            <a:pathLst>
              <a:path extrusionOk="0" h="1345" w="16383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1" name="Google Shape;2321;p233"/>
          <p:cNvSpPr/>
          <p:nvPr/>
        </p:nvSpPr>
        <p:spPr>
          <a:xfrm flipH="1">
            <a:off x="4303818" y="384191"/>
            <a:ext cx="561682" cy="46144"/>
          </a:xfrm>
          <a:custGeom>
            <a:rect b="b" l="l" r="r" t="t"/>
            <a:pathLst>
              <a:path extrusionOk="0" h="1345" w="16372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2" name="Google Shape;2322;p233"/>
          <p:cNvSpPr/>
          <p:nvPr/>
        </p:nvSpPr>
        <p:spPr>
          <a:xfrm rot="10800000">
            <a:off x="3457233" y="120142"/>
            <a:ext cx="562060" cy="46144"/>
          </a:xfrm>
          <a:custGeom>
            <a:rect b="b" l="l" r="r" t="t"/>
            <a:pathLst>
              <a:path extrusionOk="0" h="1345" w="16383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3" name="Google Shape;2323;p233"/>
          <p:cNvSpPr/>
          <p:nvPr/>
        </p:nvSpPr>
        <p:spPr>
          <a:xfrm rot="10800000">
            <a:off x="2003" y="3733933"/>
            <a:ext cx="562025" cy="45766"/>
          </a:xfrm>
          <a:custGeom>
            <a:rect b="b" l="l" r="r" t="t"/>
            <a:pathLst>
              <a:path extrusionOk="0" h="1334" w="16382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4" name="Google Shape;2324;p233"/>
          <p:cNvSpPr/>
          <p:nvPr/>
        </p:nvSpPr>
        <p:spPr>
          <a:xfrm rot="10800000">
            <a:off x="8908911" y="701734"/>
            <a:ext cx="561682" cy="45801"/>
          </a:xfrm>
          <a:custGeom>
            <a:rect b="b" l="l" r="r" t="t"/>
            <a:pathLst>
              <a:path extrusionOk="0" h="1335" w="16372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5" name="Google Shape;2325;p233"/>
          <p:cNvSpPr/>
          <p:nvPr/>
        </p:nvSpPr>
        <p:spPr>
          <a:xfrm>
            <a:off x="8772754" y="1735823"/>
            <a:ext cx="562025" cy="45801"/>
          </a:xfrm>
          <a:custGeom>
            <a:rect b="b" l="l" r="r" t="t"/>
            <a:pathLst>
              <a:path extrusionOk="0" h="1335" w="16382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6" name="Google Shape;2326;p233"/>
          <p:cNvSpPr/>
          <p:nvPr/>
        </p:nvSpPr>
        <p:spPr>
          <a:xfrm>
            <a:off x="-150403" y="2758791"/>
            <a:ext cx="561682" cy="46144"/>
          </a:xfrm>
          <a:custGeom>
            <a:rect b="b" l="l" r="r" t="t"/>
            <a:pathLst>
              <a:path extrusionOk="0" h="1345" w="16372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7" name="Google Shape;2327;p233"/>
          <p:cNvSpPr/>
          <p:nvPr/>
        </p:nvSpPr>
        <p:spPr>
          <a:xfrm>
            <a:off x="8498589" y="2919911"/>
            <a:ext cx="204720" cy="98124"/>
          </a:xfrm>
          <a:custGeom>
            <a:rect b="b" l="l" r="r" t="t"/>
            <a:pathLst>
              <a:path extrusionOk="0" h="417" w="870">
                <a:moveTo>
                  <a:pt x="710" y="0"/>
                </a:moveTo>
                <a:cubicBezTo>
                  <a:pt x="672" y="0"/>
                  <a:pt x="634" y="10"/>
                  <a:pt x="598" y="32"/>
                </a:cubicBezTo>
                <a:cubicBezTo>
                  <a:pt x="542" y="65"/>
                  <a:pt x="494" y="112"/>
                  <a:pt x="456" y="164"/>
                </a:cubicBezTo>
                <a:lnTo>
                  <a:pt x="456" y="164"/>
                </a:lnTo>
                <a:cubicBezTo>
                  <a:pt x="392" y="129"/>
                  <a:pt x="321" y="111"/>
                  <a:pt x="249" y="111"/>
                </a:cubicBezTo>
                <a:cubicBezTo>
                  <a:pt x="160" y="111"/>
                  <a:pt x="72" y="139"/>
                  <a:pt x="0" y="195"/>
                </a:cubicBezTo>
                <a:cubicBezTo>
                  <a:pt x="32" y="183"/>
                  <a:pt x="66" y="177"/>
                  <a:pt x="100" y="177"/>
                </a:cubicBezTo>
                <a:cubicBezTo>
                  <a:pt x="220" y="177"/>
                  <a:pt x="342" y="249"/>
                  <a:pt x="399" y="376"/>
                </a:cubicBezTo>
                <a:cubicBezTo>
                  <a:pt x="417" y="394"/>
                  <a:pt x="435" y="412"/>
                  <a:pt x="471" y="412"/>
                </a:cubicBezTo>
                <a:cubicBezTo>
                  <a:pt x="481" y="415"/>
                  <a:pt x="490" y="417"/>
                  <a:pt x="498" y="417"/>
                </a:cubicBezTo>
                <a:cubicBezTo>
                  <a:pt x="538" y="417"/>
                  <a:pt x="565" y="384"/>
                  <a:pt x="580" y="339"/>
                </a:cubicBezTo>
                <a:cubicBezTo>
                  <a:pt x="580" y="267"/>
                  <a:pt x="598" y="177"/>
                  <a:pt x="634" y="104"/>
                </a:cubicBezTo>
                <a:cubicBezTo>
                  <a:pt x="669" y="69"/>
                  <a:pt x="727" y="49"/>
                  <a:pt x="783" y="49"/>
                </a:cubicBezTo>
                <a:cubicBezTo>
                  <a:pt x="814" y="49"/>
                  <a:pt x="844" y="55"/>
                  <a:pt x="870" y="68"/>
                </a:cubicBezTo>
                <a:cubicBezTo>
                  <a:pt x="826" y="24"/>
                  <a:pt x="769" y="0"/>
                  <a:pt x="7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8" name="Google Shape;2328;p233"/>
          <p:cNvSpPr/>
          <p:nvPr/>
        </p:nvSpPr>
        <p:spPr>
          <a:xfrm>
            <a:off x="-1" y="1153799"/>
            <a:ext cx="3492140" cy="934108"/>
          </a:xfrm>
          <a:custGeom>
            <a:rect b="b" l="l" r="r" t="t"/>
            <a:pathLst>
              <a:path extrusionOk="0" h="25489" w="9529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3">
    <p:bg>
      <p:bgPr>
        <a:solidFill>
          <a:schemeClr val="lt1"/>
        </a:solidFill>
      </p:bgPr>
    </p:bg>
    <p:spTree>
      <p:nvGrpSpPr>
        <p:cNvPr id="2329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p234"/>
          <p:cNvSpPr/>
          <p:nvPr/>
        </p:nvSpPr>
        <p:spPr>
          <a:xfrm flipH="1">
            <a:off x="5659949" y="47199"/>
            <a:ext cx="3492140" cy="934108"/>
          </a:xfrm>
          <a:custGeom>
            <a:rect b="b" l="l" r="r" t="t"/>
            <a:pathLst>
              <a:path extrusionOk="0" h="25489" w="9529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1" name="Google Shape;2331;p234"/>
          <p:cNvSpPr/>
          <p:nvPr/>
        </p:nvSpPr>
        <p:spPr>
          <a:xfrm>
            <a:off x="226716" y="782451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2" name="Google Shape;2332;p234"/>
          <p:cNvSpPr/>
          <p:nvPr/>
        </p:nvSpPr>
        <p:spPr>
          <a:xfrm>
            <a:off x="0" y="4311863"/>
            <a:ext cx="4229745" cy="1194049"/>
          </a:xfrm>
          <a:custGeom>
            <a:rect b="b" l="l" r="r" t="t"/>
            <a:pathLst>
              <a:path extrusionOk="0" h="32582" w="115417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33" name="Google Shape;2333;p234"/>
          <p:cNvGrpSpPr/>
          <p:nvPr/>
        </p:nvGrpSpPr>
        <p:grpSpPr>
          <a:xfrm flipH="1">
            <a:off x="8004750" y="963881"/>
            <a:ext cx="413545" cy="210602"/>
            <a:chOff x="2997351" y="1193725"/>
            <a:chExt cx="413545" cy="210602"/>
          </a:xfrm>
        </p:grpSpPr>
        <p:sp>
          <p:nvSpPr>
            <p:cNvPr id="2334" name="Google Shape;2334;p234"/>
            <p:cNvSpPr/>
            <p:nvPr/>
          </p:nvSpPr>
          <p:spPr>
            <a:xfrm>
              <a:off x="2997351" y="1338348"/>
              <a:ext cx="105802" cy="65980"/>
            </a:xfrm>
            <a:custGeom>
              <a:rect b="b" l="l" r="r" t="t"/>
              <a:pathLst>
                <a:path extrusionOk="0" h="396" w="635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5" name="Google Shape;2335;p234"/>
            <p:cNvSpPr/>
            <p:nvPr/>
          </p:nvSpPr>
          <p:spPr>
            <a:xfrm>
              <a:off x="3265938" y="1193725"/>
              <a:ext cx="144957" cy="69478"/>
            </a:xfrm>
            <a:custGeom>
              <a:rect b="b" l="l" r="r" t="t"/>
              <a:pathLst>
                <a:path extrusionOk="0" h="417" w="87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36" name="Google Shape;2336;p234"/>
          <p:cNvGrpSpPr/>
          <p:nvPr/>
        </p:nvGrpSpPr>
        <p:grpSpPr>
          <a:xfrm>
            <a:off x="-172641" y="64532"/>
            <a:ext cx="9489289" cy="4774777"/>
            <a:chOff x="-150589" y="11357"/>
            <a:chExt cx="9489289" cy="4774777"/>
          </a:xfrm>
        </p:grpSpPr>
        <p:sp>
          <p:nvSpPr>
            <p:cNvPr id="2337" name="Google Shape;2337;p234"/>
            <p:cNvSpPr/>
            <p:nvPr/>
          </p:nvSpPr>
          <p:spPr>
            <a:xfrm>
              <a:off x="8605479" y="803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8" name="Google Shape;2338;p234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9" name="Google Shape;2339;p234"/>
            <p:cNvSpPr/>
            <p:nvPr/>
          </p:nvSpPr>
          <p:spPr>
            <a:xfrm>
              <a:off x="8776675" y="13553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0" name="Google Shape;2340;p234"/>
            <p:cNvSpPr/>
            <p:nvPr/>
          </p:nvSpPr>
          <p:spPr>
            <a:xfrm>
              <a:off x="4291185" y="11357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1" name="Google Shape;2341;p234"/>
            <p:cNvSpPr/>
            <p:nvPr/>
          </p:nvSpPr>
          <p:spPr>
            <a:xfrm>
              <a:off x="-27728" y="2548678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2" name="Google Shape;2342;p234"/>
            <p:cNvSpPr/>
            <p:nvPr/>
          </p:nvSpPr>
          <p:spPr>
            <a:xfrm flipH="1" rot="10800000">
              <a:off x="8776673" y="3014518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3" name="Google Shape;2343;p234"/>
            <p:cNvSpPr/>
            <p:nvPr/>
          </p:nvSpPr>
          <p:spPr>
            <a:xfrm flipH="1" rot="10800000">
              <a:off x="78005" y="2766605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4" name="Google Shape;2344;p234"/>
            <p:cNvSpPr/>
            <p:nvPr/>
          </p:nvSpPr>
          <p:spPr>
            <a:xfrm flipH="1" rot="10800000">
              <a:off x="8670743" y="373393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5" name="Google Shape;2345;p234"/>
            <p:cNvSpPr/>
            <p:nvPr/>
          </p:nvSpPr>
          <p:spPr>
            <a:xfrm flipH="1" rot="10800000">
              <a:off x="145179" y="4740334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46" name="Google Shape;2346;p234"/>
          <p:cNvSpPr/>
          <p:nvPr/>
        </p:nvSpPr>
        <p:spPr>
          <a:xfrm flipH="1">
            <a:off x="6605679" y="4316751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7" name="Google Shape;2347;p234"/>
          <p:cNvSpPr/>
          <p:nvPr/>
        </p:nvSpPr>
        <p:spPr>
          <a:xfrm flipH="1">
            <a:off x="616596" y="4561858"/>
            <a:ext cx="193276" cy="85640"/>
          </a:xfrm>
          <a:custGeom>
            <a:rect b="b" l="l" r="r" t="t"/>
            <a:pathLst>
              <a:path extrusionOk="0" h="514" w="116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8" name="Google Shape;2348;p23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2">
    <p:spTree>
      <p:nvGrpSpPr>
        <p:cNvPr id="2349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235"/>
          <p:cNvSpPr/>
          <p:nvPr/>
        </p:nvSpPr>
        <p:spPr>
          <a:xfrm flipH="1">
            <a:off x="136239" y="770213"/>
            <a:ext cx="9605558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51" name="Google Shape;2351;p235"/>
          <p:cNvGrpSpPr/>
          <p:nvPr/>
        </p:nvGrpSpPr>
        <p:grpSpPr>
          <a:xfrm flipH="1">
            <a:off x="204018" y="117070"/>
            <a:ext cx="9096477" cy="2896172"/>
            <a:chOff x="468948" y="976607"/>
            <a:chExt cx="9096477" cy="2896172"/>
          </a:xfrm>
        </p:grpSpPr>
        <p:sp>
          <p:nvSpPr>
            <p:cNvPr id="2352" name="Google Shape;2352;p235"/>
            <p:cNvSpPr/>
            <p:nvPr/>
          </p:nvSpPr>
          <p:spPr>
            <a:xfrm>
              <a:off x="910850" y="3468361"/>
              <a:ext cx="1470659" cy="404419"/>
            </a:xfrm>
            <a:custGeom>
              <a:rect b="b" l="l" r="r" t="t"/>
              <a:pathLst>
                <a:path extrusionOk="0" h="14629" w="53198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3" name="Google Shape;2353;p235"/>
            <p:cNvSpPr/>
            <p:nvPr/>
          </p:nvSpPr>
          <p:spPr>
            <a:xfrm>
              <a:off x="8772754" y="1735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4" name="Google Shape;2354;p235"/>
            <p:cNvSpPr/>
            <p:nvPr/>
          </p:nvSpPr>
          <p:spPr>
            <a:xfrm>
              <a:off x="468948" y="121819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5" name="Google Shape;2355;p235"/>
            <p:cNvSpPr/>
            <p:nvPr/>
          </p:nvSpPr>
          <p:spPr>
            <a:xfrm>
              <a:off x="9003400" y="13999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6" name="Google Shape;2356;p235"/>
            <p:cNvSpPr/>
            <p:nvPr/>
          </p:nvSpPr>
          <p:spPr>
            <a:xfrm>
              <a:off x="1175448" y="976607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7" name="Google Shape;2357;p235"/>
            <p:cNvSpPr/>
            <p:nvPr/>
          </p:nvSpPr>
          <p:spPr>
            <a:xfrm>
              <a:off x="524947" y="2824128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58" name="Google Shape;2358;p235"/>
          <p:cNvSpPr/>
          <p:nvPr/>
        </p:nvSpPr>
        <p:spPr>
          <a:xfrm flipH="1">
            <a:off x="2033023" y="255126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9" name="Google Shape;2359;p235"/>
          <p:cNvSpPr/>
          <p:nvPr/>
        </p:nvSpPr>
        <p:spPr>
          <a:xfrm>
            <a:off x="-16249" y="4123275"/>
            <a:ext cx="9129511" cy="1112839"/>
          </a:xfrm>
          <a:custGeom>
            <a:rect b="b" l="l" r="r" t="t"/>
            <a:pathLst>
              <a:path extrusionOk="0" h="17260" w="63874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0" name="Google Shape;2360;p235"/>
          <p:cNvSpPr/>
          <p:nvPr/>
        </p:nvSpPr>
        <p:spPr>
          <a:xfrm rot="-1815088">
            <a:off x="2081340" y="3411016"/>
            <a:ext cx="1748424" cy="1465522"/>
          </a:xfrm>
          <a:custGeom>
            <a:rect b="b" l="l" r="r" t="t"/>
            <a:pathLst>
              <a:path extrusionOk="0" h="17639" w="21044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1" name="Google Shape;2361;p235"/>
          <p:cNvSpPr/>
          <p:nvPr/>
        </p:nvSpPr>
        <p:spPr>
          <a:xfrm flipH="1">
            <a:off x="6980245" y="3716154"/>
            <a:ext cx="2163755" cy="1805686"/>
          </a:xfrm>
          <a:custGeom>
            <a:rect b="b" l="l" r="r" t="t"/>
            <a:pathLst>
              <a:path extrusionOk="0" h="21733" w="2597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2" name="Google Shape;2362;p235"/>
          <p:cNvSpPr/>
          <p:nvPr/>
        </p:nvSpPr>
        <p:spPr>
          <a:xfrm rot="-2235283">
            <a:off x="5858918" y="3526712"/>
            <a:ext cx="1748396" cy="1465499"/>
          </a:xfrm>
          <a:custGeom>
            <a:rect b="b" l="l" r="r" t="t"/>
            <a:pathLst>
              <a:path extrusionOk="0" h="17639" w="21044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63" name="Google Shape;2363;p235"/>
          <p:cNvGrpSpPr/>
          <p:nvPr/>
        </p:nvGrpSpPr>
        <p:grpSpPr>
          <a:xfrm>
            <a:off x="-883231" y="2316607"/>
            <a:ext cx="3489177" cy="2618424"/>
            <a:chOff x="-1545755" y="2356907"/>
            <a:chExt cx="3858855" cy="2895846"/>
          </a:xfrm>
        </p:grpSpPr>
        <p:sp>
          <p:nvSpPr>
            <p:cNvPr id="2364" name="Google Shape;2364;p235"/>
            <p:cNvSpPr/>
            <p:nvPr/>
          </p:nvSpPr>
          <p:spPr>
            <a:xfrm flipH="1">
              <a:off x="-522308" y="2356907"/>
              <a:ext cx="1446545" cy="1508572"/>
            </a:xfrm>
            <a:custGeom>
              <a:rect b="b" l="l" r="r" t="t"/>
              <a:pathLst>
                <a:path extrusionOk="0" h="20284" w="19450">
                  <a:moveTo>
                    <a:pt x="17476" y="4637"/>
                  </a:moveTo>
                  <a:lnTo>
                    <a:pt x="17476" y="5361"/>
                  </a:lnTo>
                  <a:lnTo>
                    <a:pt x="17114" y="5361"/>
                  </a:lnTo>
                  <a:lnTo>
                    <a:pt x="17114" y="4637"/>
                  </a:lnTo>
                  <a:close/>
                  <a:moveTo>
                    <a:pt x="18146" y="4637"/>
                  </a:moveTo>
                  <a:lnTo>
                    <a:pt x="18146" y="5361"/>
                  </a:lnTo>
                  <a:lnTo>
                    <a:pt x="17784" y="5361"/>
                  </a:lnTo>
                  <a:lnTo>
                    <a:pt x="17784" y="4637"/>
                  </a:lnTo>
                  <a:close/>
                  <a:moveTo>
                    <a:pt x="18834" y="4637"/>
                  </a:moveTo>
                  <a:lnTo>
                    <a:pt x="18834" y="5361"/>
                  </a:lnTo>
                  <a:lnTo>
                    <a:pt x="18454" y="5361"/>
                  </a:lnTo>
                  <a:lnTo>
                    <a:pt x="18454" y="4637"/>
                  </a:lnTo>
                  <a:close/>
                  <a:moveTo>
                    <a:pt x="7751" y="7987"/>
                  </a:moveTo>
                  <a:lnTo>
                    <a:pt x="7751" y="8693"/>
                  </a:lnTo>
                  <a:lnTo>
                    <a:pt x="7389" y="8693"/>
                  </a:lnTo>
                  <a:lnTo>
                    <a:pt x="7389" y="7987"/>
                  </a:lnTo>
                  <a:close/>
                  <a:moveTo>
                    <a:pt x="8729" y="7969"/>
                  </a:moveTo>
                  <a:lnTo>
                    <a:pt x="8729" y="8693"/>
                  </a:lnTo>
                  <a:lnTo>
                    <a:pt x="8367" y="8693"/>
                  </a:lnTo>
                  <a:lnTo>
                    <a:pt x="8367" y="7969"/>
                  </a:lnTo>
                  <a:close/>
                  <a:moveTo>
                    <a:pt x="6900" y="9454"/>
                  </a:moveTo>
                  <a:lnTo>
                    <a:pt x="6900" y="10812"/>
                  </a:lnTo>
                  <a:lnTo>
                    <a:pt x="6447" y="10812"/>
                  </a:lnTo>
                  <a:lnTo>
                    <a:pt x="6447" y="9454"/>
                  </a:lnTo>
                  <a:close/>
                  <a:moveTo>
                    <a:pt x="8294" y="9454"/>
                  </a:moveTo>
                  <a:lnTo>
                    <a:pt x="8294" y="10812"/>
                  </a:lnTo>
                  <a:lnTo>
                    <a:pt x="7842" y="10812"/>
                  </a:lnTo>
                  <a:lnTo>
                    <a:pt x="7842" y="9454"/>
                  </a:lnTo>
                  <a:close/>
                  <a:moveTo>
                    <a:pt x="9689" y="9454"/>
                  </a:moveTo>
                  <a:lnTo>
                    <a:pt x="9689" y="10812"/>
                  </a:lnTo>
                  <a:lnTo>
                    <a:pt x="9236" y="10812"/>
                  </a:lnTo>
                  <a:lnTo>
                    <a:pt x="9236" y="9454"/>
                  </a:lnTo>
                  <a:close/>
                  <a:moveTo>
                    <a:pt x="1123" y="9291"/>
                  </a:moveTo>
                  <a:lnTo>
                    <a:pt x="1123" y="11409"/>
                  </a:lnTo>
                  <a:lnTo>
                    <a:pt x="888" y="11409"/>
                  </a:lnTo>
                  <a:lnTo>
                    <a:pt x="888" y="9291"/>
                  </a:lnTo>
                  <a:close/>
                  <a:moveTo>
                    <a:pt x="2536" y="9291"/>
                  </a:moveTo>
                  <a:lnTo>
                    <a:pt x="2536" y="11409"/>
                  </a:lnTo>
                  <a:lnTo>
                    <a:pt x="1992" y="11409"/>
                  </a:lnTo>
                  <a:lnTo>
                    <a:pt x="1992" y="9291"/>
                  </a:lnTo>
                  <a:close/>
                  <a:moveTo>
                    <a:pt x="3640" y="9291"/>
                  </a:moveTo>
                  <a:lnTo>
                    <a:pt x="3640" y="11409"/>
                  </a:lnTo>
                  <a:lnTo>
                    <a:pt x="3405" y="11409"/>
                  </a:lnTo>
                  <a:lnTo>
                    <a:pt x="3405" y="9291"/>
                  </a:lnTo>
                  <a:close/>
                  <a:moveTo>
                    <a:pt x="17974" y="11133"/>
                  </a:moveTo>
                  <a:cubicBezTo>
                    <a:pt x="18169" y="11133"/>
                    <a:pt x="18363" y="11256"/>
                    <a:pt x="18381" y="11500"/>
                  </a:cubicBezTo>
                  <a:lnTo>
                    <a:pt x="18381" y="12442"/>
                  </a:lnTo>
                  <a:lnTo>
                    <a:pt x="17566" y="12442"/>
                  </a:lnTo>
                  <a:lnTo>
                    <a:pt x="17566" y="11500"/>
                  </a:lnTo>
                  <a:cubicBezTo>
                    <a:pt x="17585" y="11256"/>
                    <a:pt x="17779" y="11133"/>
                    <a:pt x="17974" y="11133"/>
                  </a:cubicBezTo>
                  <a:close/>
                  <a:moveTo>
                    <a:pt x="1503" y="12356"/>
                  </a:moveTo>
                  <a:cubicBezTo>
                    <a:pt x="1702" y="12356"/>
                    <a:pt x="1902" y="12487"/>
                    <a:pt x="1920" y="12750"/>
                  </a:cubicBezTo>
                  <a:lnTo>
                    <a:pt x="1920" y="14072"/>
                  </a:lnTo>
                  <a:lnTo>
                    <a:pt x="1087" y="14072"/>
                  </a:lnTo>
                  <a:lnTo>
                    <a:pt x="1087" y="12750"/>
                  </a:lnTo>
                  <a:cubicBezTo>
                    <a:pt x="1105" y="12487"/>
                    <a:pt x="1304" y="12356"/>
                    <a:pt x="1503" y="12356"/>
                  </a:cubicBezTo>
                  <a:close/>
                  <a:moveTo>
                    <a:pt x="3079" y="12329"/>
                  </a:moveTo>
                  <a:cubicBezTo>
                    <a:pt x="3287" y="12329"/>
                    <a:pt x="3495" y="12469"/>
                    <a:pt x="3495" y="12750"/>
                  </a:cubicBezTo>
                  <a:lnTo>
                    <a:pt x="3513" y="14072"/>
                  </a:lnTo>
                  <a:lnTo>
                    <a:pt x="2662" y="14072"/>
                  </a:lnTo>
                  <a:lnTo>
                    <a:pt x="2662" y="12750"/>
                  </a:lnTo>
                  <a:cubicBezTo>
                    <a:pt x="2662" y="12469"/>
                    <a:pt x="2871" y="12329"/>
                    <a:pt x="3079" y="12329"/>
                  </a:cubicBezTo>
                  <a:close/>
                  <a:moveTo>
                    <a:pt x="18" y="12351"/>
                  </a:moveTo>
                  <a:cubicBezTo>
                    <a:pt x="199" y="12387"/>
                    <a:pt x="344" y="12550"/>
                    <a:pt x="344" y="12750"/>
                  </a:cubicBezTo>
                  <a:lnTo>
                    <a:pt x="344" y="14090"/>
                  </a:lnTo>
                  <a:lnTo>
                    <a:pt x="18" y="14090"/>
                  </a:lnTo>
                  <a:lnTo>
                    <a:pt x="18" y="12351"/>
                  </a:lnTo>
                  <a:close/>
                  <a:moveTo>
                    <a:pt x="7624" y="16208"/>
                  </a:moveTo>
                  <a:lnTo>
                    <a:pt x="7624" y="16716"/>
                  </a:lnTo>
                  <a:lnTo>
                    <a:pt x="7190" y="16716"/>
                  </a:lnTo>
                  <a:lnTo>
                    <a:pt x="7190" y="16208"/>
                  </a:lnTo>
                  <a:close/>
                  <a:moveTo>
                    <a:pt x="9091" y="16208"/>
                  </a:moveTo>
                  <a:lnTo>
                    <a:pt x="9091" y="16716"/>
                  </a:lnTo>
                  <a:lnTo>
                    <a:pt x="8675" y="16716"/>
                  </a:lnTo>
                  <a:lnTo>
                    <a:pt x="8675" y="16208"/>
                  </a:lnTo>
                  <a:close/>
                  <a:moveTo>
                    <a:pt x="10576" y="16208"/>
                  </a:moveTo>
                  <a:lnTo>
                    <a:pt x="10576" y="16716"/>
                  </a:lnTo>
                  <a:lnTo>
                    <a:pt x="10142" y="16716"/>
                  </a:lnTo>
                  <a:lnTo>
                    <a:pt x="10142" y="16208"/>
                  </a:lnTo>
                  <a:close/>
                  <a:moveTo>
                    <a:pt x="12061" y="16208"/>
                  </a:moveTo>
                  <a:lnTo>
                    <a:pt x="12061" y="16716"/>
                  </a:lnTo>
                  <a:lnTo>
                    <a:pt x="11626" y="16716"/>
                  </a:lnTo>
                  <a:lnTo>
                    <a:pt x="11626" y="16208"/>
                  </a:lnTo>
                  <a:close/>
                  <a:moveTo>
                    <a:pt x="13528" y="16208"/>
                  </a:moveTo>
                  <a:lnTo>
                    <a:pt x="13528" y="16716"/>
                  </a:lnTo>
                  <a:lnTo>
                    <a:pt x="13093" y="16716"/>
                  </a:lnTo>
                  <a:lnTo>
                    <a:pt x="13093" y="16208"/>
                  </a:lnTo>
                  <a:close/>
                  <a:moveTo>
                    <a:pt x="14995" y="16208"/>
                  </a:moveTo>
                  <a:lnTo>
                    <a:pt x="14995" y="16716"/>
                  </a:lnTo>
                  <a:lnTo>
                    <a:pt x="14578" y="16716"/>
                  </a:lnTo>
                  <a:lnTo>
                    <a:pt x="14578" y="16208"/>
                  </a:lnTo>
                  <a:close/>
                  <a:moveTo>
                    <a:pt x="16462" y="16208"/>
                  </a:moveTo>
                  <a:lnTo>
                    <a:pt x="16462" y="16716"/>
                  </a:lnTo>
                  <a:lnTo>
                    <a:pt x="16045" y="16716"/>
                  </a:lnTo>
                  <a:lnTo>
                    <a:pt x="16045" y="16208"/>
                  </a:lnTo>
                  <a:close/>
                  <a:moveTo>
                    <a:pt x="7624" y="17204"/>
                  </a:moveTo>
                  <a:lnTo>
                    <a:pt x="7624" y="18581"/>
                  </a:lnTo>
                  <a:lnTo>
                    <a:pt x="7190" y="18581"/>
                  </a:lnTo>
                  <a:lnTo>
                    <a:pt x="7190" y="17204"/>
                  </a:lnTo>
                  <a:close/>
                  <a:moveTo>
                    <a:pt x="9091" y="17204"/>
                  </a:moveTo>
                  <a:lnTo>
                    <a:pt x="9091" y="18581"/>
                  </a:lnTo>
                  <a:lnTo>
                    <a:pt x="8675" y="18581"/>
                  </a:lnTo>
                  <a:lnTo>
                    <a:pt x="8675" y="17204"/>
                  </a:lnTo>
                  <a:close/>
                  <a:moveTo>
                    <a:pt x="10576" y="17204"/>
                  </a:moveTo>
                  <a:lnTo>
                    <a:pt x="10576" y="18581"/>
                  </a:lnTo>
                  <a:lnTo>
                    <a:pt x="10142" y="18581"/>
                  </a:lnTo>
                  <a:lnTo>
                    <a:pt x="10142" y="17204"/>
                  </a:lnTo>
                  <a:close/>
                  <a:moveTo>
                    <a:pt x="12061" y="17204"/>
                  </a:moveTo>
                  <a:lnTo>
                    <a:pt x="12061" y="18581"/>
                  </a:lnTo>
                  <a:lnTo>
                    <a:pt x="11626" y="18581"/>
                  </a:lnTo>
                  <a:lnTo>
                    <a:pt x="11626" y="17204"/>
                  </a:lnTo>
                  <a:close/>
                  <a:moveTo>
                    <a:pt x="13528" y="17204"/>
                  </a:moveTo>
                  <a:lnTo>
                    <a:pt x="13528" y="18581"/>
                  </a:lnTo>
                  <a:lnTo>
                    <a:pt x="13093" y="18581"/>
                  </a:lnTo>
                  <a:lnTo>
                    <a:pt x="13093" y="17204"/>
                  </a:lnTo>
                  <a:close/>
                  <a:moveTo>
                    <a:pt x="14995" y="17204"/>
                  </a:moveTo>
                  <a:lnTo>
                    <a:pt x="14995" y="18581"/>
                  </a:lnTo>
                  <a:lnTo>
                    <a:pt x="14578" y="18581"/>
                  </a:lnTo>
                  <a:lnTo>
                    <a:pt x="14578" y="17204"/>
                  </a:lnTo>
                  <a:close/>
                  <a:moveTo>
                    <a:pt x="16462" y="17204"/>
                  </a:moveTo>
                  <a:lnTo>
                    <a:pt x="16462" y="18581"/>
                  </a:lnTo>
                  <a:lnTo>
                    <a:pt x="16045" y="18581"/>
                  </a:lnTo>
                  <a:lnTo>
                    <a:pt x="16045" y="17204"/>
                  </a:lnTo>
                  <a:close/>
                  <a:moveTo>
                    <a:pt x="8005" y="0"/>
                  </a:moveTo>
                  <a:lnTo>
                    <a:pt x="8005" y="960"/>
                  </a:lnTo>
                  <a:cubicBezTo>
                    <a:pt x="7552" y="1015"/>
                    <a:pt x="7534" y="1648"/>
                    <a:pt x="7968" y="1739"/>
                  </a:cubicBezTo>
                  <a:lnTo>
                    <a:pt x="7208" y="4908"/>
                  </a:lnTo>
                  <a:cubicBezTo>
                    <a:pt x="7135" y="4926"/>
                    <a:pt x="7081" y="4926"/>
                    <a:pt x="7009" y="4962"/>
                  </a:cubicBezTo>
                  <a:cubicBezTo>
                    <a:pt x="7009" y="4944"/>
                    <a:pt x="7009" y="4926"/>
                    <a:pt x="7009" y="4908"/>
                  </a:cubicBezTo>
                  <a:cubicBezTo>
                    <a:pt x="7009" y="4854"/>
                    <a:pt x="6981" y="4833"/>
                    <a:pt x="6944" y="4833"/>
                  </a:cubicBezTo>
                  <a:cubicBezTo>
                    <a:pt x="6845" y="4833"/>
                    <a:pt x="6682" y="4982"/>
                    <a:pt x="6827" y="5035"/>
                  </a:cubicBezTo>
                  <a:cubicBezTo>
                    <a:pt x="6483" y="5216"/>
                    <a:pt x="6266" y="5578"/>
                    <a:pt x="6284" y="5977"/>
                  </a:cubicBezTo>
                  <a:cubicBezTo>
                    <a:pt x="6284" y="6556"/>
                    <a:pt x="6737" y="7027"/>
                    <a:pt x="7316" y="7045"/>
                  </a:cubicBezTo>
                  <a:lnTo>
                    <a:pt x="7316" y="7244"/>
                  </a:lnTo>
                  <a:lnTo>
                    <a:pt x="7190" y="7244"/>
                  </a:lnTo>
                  <a:cubicBezTo>
                    <a:pt x="6773" y="7244"/>
                    <a:pt x="6429" y="7570"/>
                    <a:pt x="6411" y="7969"/>
                  </a:cubicBezTo>
                  <a:lnTo>
                    <a:pt x="6755" y="7969"/>
                  </a:lnTo>
                  <a:lnTo>
                    <a:pt x="6755" y="8693"/>
                  </a:lnTo>
                  <a:lnTo>
                    <a:pt x="6411" y="8693"/>
                  </a:lnTo>
                  <a:lnTo>
                    <a:pt x="6411" y="9037"/>
                  </a:lnTo>
                  <a:lnTo>
                    <a:pt x="6465" y="9037"/>
                  </a:lnTo>
                  <a:cubicBezTo>
                    <a:pt x="6031" y="9037"/>
                    <a:pt x="5687" y="9381"/>
                    <a:pt x="5687" y="9816"/>
                  </a:cubicBezTo>
                  <a:lnTo>
                    <a:pt x="5687" y="11138"/>
                  </a:lnTo>
                  <a:lnTo>
                    <a:pt x="4528" y="11138"/>
                  </a:lnTo>
                  <a:lnTo>
                    <a:pt x="4528" y="8947"/>
                  </a:lnTo>
                  <a:lnTo>
                    <a:pt x="4220" y="7226"/>
                  </a:lnTo>
                  <a:cubicBezTo>
                    <a:pt x="4292" y="7208"/>
                    <a:pt x="4346" y="7154"/>
                    <a:pt x="4346" y="7081"/>
                  </a:cubicBezTo>
                  <a:cubicBezTo>
                    <a:pt x="4356" y="7000"/>
                    <a:pt x="4279" y="6959"/>
                    <a:pt x="4202" y="6959"/>
                  </a:cubicBezTo>
                  <a:cubicBezTo>
                    <a:pt x="4125" y="6959"/>
                    <a:pt x="4048" y="7000"/>
                    <a:pt x="4057" y="7081"/>
                  </a:cubicBezTo>
                  <a:cubicBezTo>
                    <a:pt x="4057" y="7154"/>
                    <a:pt x="4111" y="7208"/>
                    <a:pt x="4183" y="7226"/>
                  </a:cubicBezTo>
                  <a:lnTo>
                    <a:pt x="3894" y="8947"/>
                  </a:lnTo>
                  <a:lnTo>
                    <a:pt x="3858" y="8947"/>
                  </a:lnTo>
                  <a:lnTo>
                    <a:pt x="3568" y="7226"/>
                  </a:lnTo>
                  <a:cubicBezTo>
                    <a:pt x="3622" y="7208"/>
                    <a:pt x="3676" y="7154"/>
                    <a:pt x="3676" y="7081"/>
                  </a:cubicBezTo>
                  <a:cubicBezTo>
                    <a:pt x="3685" y="7000"/>
                    <a:pt x="3609" y="6959"/>
                    <a:pt x="3532" y="6959"/>
                  </a:cubicBezTo>
                  <a:cubicBezTo>
                    <a:pt x="3455" y="6959"/>
                    <a:pt x="3378" y="7000"/>
                    <a:pt x="3387" y="7081"/>
                  </a:cubicBezTo>
                  <a:cubicBezTo>
                    <a:pt x="3387" y="7154"/>
                    <a:pt x="3441" y="7208"/>
                    <a:pt x="3513" y="7226"/>
                  </a:cubicBezTo>
                  <a:lnTo>
                    <a:pt x="3224" y="8947"/>
                  </a:lnTo>
                  <a:lnTo>
                    <a:pt x="2318" y="3822"/>
                  </a:lnTo>
                  <a:cubicBezTo>
                    <a:pt x="2789" y="3749"/>
                    <a:pt x="2771" y="3097"/>
                    <a:pt x="2318" y="3043"/>
                  </a:cubicBezTo>
                  <a:lnTo>
                    <a:pt x="2318" y="2083"/>
                  </a:lnTo>
                  <a:lnTo>
                    <a:pt x="2210" y="2083"/>
                  </a:lnTo>
                  <a:lnTo>
                    <a:pt x="2210" y="3043"/>
                  </a:lnTo>
                  <a:cubicBezTo>
                    <a:pt x="1757" y="3097"/>
                    <a:pt x="1739" y="3749"/>
                    <a:pt x="2191" y="3822"/>
                  </a:cubicBezTo>
                  <a:lnTo>
                    <a:pt x="1304" y="8947"/>
                  </a:lnTo>
                  <a:lnTo>
                    <a:pt x="1014" y="7226"/>
                  </a:lnTo>
                  <a:cubicBezTo>
                    <a:pt x="1178" y="7199"/>
                    <a:pt x="992" y="7007"/>
                    <a:pt x="891" y="7007"/>
                  </a:cubicBezTo>
                  <a:cubicBezTo>
                    <a:pt x="857" y="7007"/>
                    <a:pt x="833" y="7028"/>
                    <a:pt x="833" y="7081"/>
                  </a:cubicBezTo>
                  <a:cubicBezTo>
                    <a:pt x="833" y="7154"/>
                    <a:pt x="888" y="7208"/>
                    <a:pt x="960" y="7226"/>
                  </a:cubicBezTo>
                  <a:lnTo>
                    <a:pt x="670" y="8947"/>
                  </a:lnTo>
                  <a:lnTo>
                    <a:pt x="634" y="8947"/>
                  </a:lnTo>
                  <a:lnTo>
                    <a:pt x="344" y="7226"/>
                  </a:lnTo>
                  <a:cubicBezTo>
                    <a:pt x="417" y="7208"/>
                    <a:pt x="471" y="7154"/>
                    <a:pt x="471" y="7081"/>
                  </a:cubicBezTo>
                  <a:cubicBezTo>
                    <a:pt x="480" y="7000"/>
                    <a:pt x="403" y="6959"/>
                    <a:pt x="326" y="6959"/>
                  </a:cubicBezTo>
                  <a:cubicBezTo>
                    <a:pt x="249" y="6959"/>
                    <a:pt x="172" y="7000"/>
                    <a:pt x="181" y="7081"/>
                  </a:cubicBezTo>
                  <a:cubicBezTo>
                    <a:pt x="181" y="7154"/>
                    <a:pt x="236" y="7208"/>
                    <a:pt x="308" y="7226"/>
                  </a:cubicBezTo>
                  <a:lnTo>
                    <a:pt x="0" y="8947"/>
                  </a:lnTo>
                  <a:lnTo>
                    <a:pt x="0" y="14778"/>
                  </a:lnTo>
                  <a:lnTo>
                    <a:pt x="471" y="14778"/>
                  </a:lnTo>
                  <a:lnTo>
                    <a:pt x="471" y="20283"/>
                  </a:lnTo>
                  <a:lnTo>
                    <a:pt x="4093" y="20283"/>
                  </a:lnTo>
                  <a:lnTo>
                    <a:pt x="4093" y="14778"/>
                  </a:lnTo>
                  <a:lnTo>
                    <a:pt x="4509" y="14778"/>
                  </a:lnTo>
                  <a:lnTo>
                    <a:pt x="4509" y="14090"/>
                  </a:lnTo>
                  <a:lnTo>
                    <a:pt x="4238" y="14090"/>
                  </a:lnTo>
                  <a:lnTo>
                    <a:pt x="4238" y="12750"/>
                  </a:lnTo>
                  <a:cubicBezTo>
                    <a:pt x="4238" y="12568"/>
                    <a:pt x="4346" y="12424"/>
                    <a:pt x="4509" y="12351"/>
                  </a:cubicBezTo>
                  <a:lnTo>
                    <a:pt x="4509" y="12080"/>
                  </a:lnTo>
                  <a:lnTo>
                    <a:pt x="5433" y="12080"/>
                  </a:lnTo>
                  <a:lnTo>
                    <a:pt x="5433" y="20283"/>
                  </a:lnTo>
                  <a:lnTo>
                    <a:pt x="18599" y="20283"/>
                  </a:lnTo>
                  <a:lnTo>
                    <a:pt x="18599" y="8385"/>
                  </a:lnTo>
                  <a:lnTo>
                    <a:pt x="19142" y="8385"/>
                  </a:lnTo>
                  <a:lnTo>
                    <a:pt x="19142" y="7335"/>
                  </a:lnTo>
                  <a:lnTo>
                    <a:pt x="19450" y="6031"/>
                  </a:lnTo>
                  <a:lnTo>
                    <a:pt x="19450" y="5542"/>
                  </a:lnTo>
                  <a:lnTo>
                    <a:pt x="19088" y="5542"/>
                  </a:lnTo>
                  <a:lnTo>
                    <a:pt x="19088" y="4274"/>
                  </a:lnTo>
                  <a:cubicBezTo>
                    <a:pt x="19088" y="3985"/>
                    <a:pt x="18870" y="3749"/>
                    <a:pt x="18581" y="3749"/>
                  </a:cubicBezTo>
                  <a:lnTo>
                    <a:pt x="18599" y="3749"/>
                  </a:lnTo>
                  <a:lnTo>
                    <a:pt x="18019" y="1214"/>
                  </a:lnTo>
                  <a:cubicBezTo>
                    <a:pt x="18273" y="1159"/>
                    <a:pt x="18218" y="797"/>
                    <a:pt x="17965" y="797"/>
                  </a:cubicBezTo>
                  <a:cubicBezTo>
                    <a:pt x="17729" y="797"/>
                    <a:pt x="17675" y="1159"/>
                    <a:pt x="17929" y="1214"/>
                  </a:cubicBezTo>
                  <a:lnTo>
                    <a:pt x="17349" y="3749"/>
                  </a:lnTo>
                  <a:lnTo>
                    <a:pt x="17367" y="3749"/>
                  </a:lnTo>
                  <a:cubicBezTo>
                    <a:pt x="17077" y="3767"/>
                    <a:pt x="16860" y="3985"/>
                    <a:pt x="16860" y="4274"/>
                  </a:cubicBezTo>
                  <a:lnTo>
                    <a:pt x="16860" y="5542"/>
                  </a:lnTo>
                  <a:lnTo>
                    <a:pt x="16607" y="5542"/>
                  </a:lnTo>
                  <a:lnTo>
                    <a:pt x="16607" y="6013"/>
                  </a:lnTo>
                  <a:lnTo>
                    <a:pt x="16933" y="7335"/>
                  </a:lnTo>
                  <a:lnTo>
                    <a:pt x="16933" y="8385"/>
                  </a:lnTo>
                  <a:lnTo>
                    <a:pt x="17349" y="8385"/>
                  </a:lnTo>
                  <a:lnTo>
                    <a:pt x="17349" y="13257"/>
                  </a:lnTo>
                  <a:lnTo>
                    <a:pt x="17150" y="13257"/>
                  </a:lnTo>
                  <a:lnTo>
                    <a:pt x="16733" y="11518"/>
                  </a:lnTo>
                  <a:cubicBezTo>
                    <a:pt x="16788" y="11518"/>
                    <a:pt x="16824" y="11464"/>
                    <a:pt x="16824" y="11409"/>
                  </a:cubicBezTo>
                  <a:cubicBezTo>
                    <a:pt x="16824" y="11337"/>
                    <a:pt x="16770" y="11283"/>
                    <a:pt x="16697" y="11283"/>
                  </a:cubicBezTo>
                  <a:cubicBezTo>
                    <a:pt x="16589" y="11301"/>
                    <a:pt x="16570" y="11464"/>
                    <a:pt x="16679" y="11518"/>
                  </a:cubicBezTo>
                  <a:lnTo>
                    <a:pt x="16263" y="13239"/>
                  </a:lnTo>
                  <a:lnTo>
                    <a:pt x="13782" y="13239"/>
                  </a:lnTo>
                  <a:lnTo>
                    <a:pt x="13782" y="11265"/>
                  </a:lnTo>
                  <a:lnTo>
                    <a:pt x="14053" y="11265"/>
                  </a:lnTo>
                  <a:lnTo>
                    <a:pt x="14053" y="10269"/>
                  </a:lnTo>
                  <a:lnTo>
                    <a:pt x="13727" y="10269"/>
                  </a:lnTo>
                  <a:lnTo>
                    <a:pt x="13727" y="10776"/>
                  </a:lnTo>
                  <a:lnTo>
                    <a:pt x="13456" y="10776"/>
                  </a:lnTo>
                  <a:lnTo>
                    <a:pt x="13456" y="10269"/>
                  </a:lnTo>
                  <a:lnTo>
                    <a:pt x="12822" y="10269"/>
                  </a:lnTo>
                  <a:lnTo>
                    <a:pt x="12822" y="10776"/>
                  </a:lnTo>
                  <a:lnTo>
                    <a:pt x="12532" y="10776"/>
                  </a:lnTo>
                  <a:lnTo>
                    <a:pt x="12532" y="10269"/>
                  </a:lnTo>
                  <a:lnTo>
                    <a:pt x="12206" y="10269"/>
                  </a:lnTo>
                  <a:lnTo>
                    <a:pt x="12206" y="11265"/>
                  </a:lnTo>
                  <a:lnTo>
                    <a:pt x="12496" y="11265"/>
                  </a:lnTo>
                  <a:lnTo>
                    <a:pt x="12496" y="13257"/>
                  </a:lnTo>
                  <a:lnTo>
                    <a:pt x="10685" y="13257"/>
                  </a:lnTo>
                  <a:lnTo>
                    <a:pt x="10685" y="11156"/>
                  </a:lnTo>
                  <a:lnTo>
                    <a:pt x="10431" y="11156"/>
                  </a:lnTo>
                  <a:lnTo>
                    <a:pt x="10431" y="9816"/>
                  </a:lnTo>
                  <a:cubicBezTo>
                    <a:pt x="10431" y="9381"/>
                    <a:pt x="10087" y="9037"/>
                    <a:pt x="9653" y="9037"/>
                  </a:cubicBezTo>
                  <a:lnTo>
                    <a:pt x="9725" y="9037"/>
                  </a:lnTo>
                  <a:lnTo>
                    <a:pt x="9725" y="8711"/>
                  </a:lnTo>
                  <a:lnTo>
                    <a:pt x="9363" y="8711"/>
                  </a:lnTo>
                  <a:lnTo>
                    <a:pt x="9363" y="7987"/>
                  </a:lnTo>
                  <a:lnTo>
                    <a:pt x="9707" y="7987"/>
                  </a:lnTo>
                  <a:cubicBezTo>
                    <a:pt x="9689" y="7570"/>
                    <a:pt x="9363" y="7244"/>
                    <a:pt x="8946" y="7244"/>
                  </a:cubicBezTo>
                  <a:lnTo>
                    <a:pt x="8801" y="7244"/>
                  </a:lnTo>
                  <a:lnTo>
                    <a:pt x="8801" y="7045"/>
                  </a:lnTo>
                  <a:cubicBezTo>
                    <a:pt x="9381" y="7027"/>
                    <a:pt x="9852" y="6538"/>
                    <a:pt x="9852" y="5958"/>
                  </a:cubicBezTo>
                  <a:cubicBezTo>
                    <a:pt x="9852" y="5560"/>
                    <a:pt x="9634" y="5198"/>
                    <a:pt x="9290" y="5017"/>
                  </a:cubicBezTo>
                  <a:cubicBezTo>
                    <a:pt x="9422" y="4964"/>
                    <a:pt x="9256" y="4815"/>
                    <a:pt x="9156" y="4815"/>
                  </a:cubicBezTo>
                  <a:cubicBezTo>
                    <a:pt x="9119" y="4815"/>
                    <a:pt x="9091" y="4836"/>
                    <a:pt x="9091" y="4890"/>
                  </a:cubicBezTo>
                  <a:cubicBezTo>
                    <a:pt x="9091" y="4908"/>
                    <a:pt x="9091" y="4926"/>
                    <a:pt x="9091" y="4944"/>
                  </a:cubicBezTo>
                  <a:cubicBezTo>
                    <a:pt x="9037" y="4926"/>
                    <a:pt x="8964" y="4908"/>
                    <a:pt x="8892" y="4890"/>
                  </a:cubicBezTo>
                  <a:lnTo>
                    <a:pt x="8149" y="1721"/>
                  </a:lnTo>
                  <a:cubicBezTo>
                    <a:pt x="8312" y="1685"/>
                    <a:pt x="8439" y="1522"/>
                    <a:pt x="8457" y="1341"/>
                  </a:cubicBezTo>
                  <a:cubicBezTo>
                    <a:pt x="8457" y="1141"/>
                    <a:pt x="8294" y="978"/>
                    <a:pt x="8113" y="960"/>
                  </a:cubicBezTo>
                  <a:lnTo>
                    <a:pt x="81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5" name="Google Shape;2365;p235"/>
            <p:cNvSpPr/>
            <p:nvPr/>
          </p:nvSpPr>
          <p:spPr>
            <a:xfrm flipH="1">
              <a:off x="-1545755" y="3789575"/>
              <a:ext cx="3858855" cy="1463178"/>
            </a:xfrm>
            <a:custGeom>
              <a:rect b="b" l="l" r="r" t="t"/>
              <a:pathLst>
                <a:path extrusionOk="0" h="24920" w="63330">
                  <a:moveTo>
                    <a:pt x="26259" y="1"/>
                  </a:moveTo>
                  <a:lnTo>
                    <a:pt x="25535" y="852"/>
                  </a:lnTo>
                  <a:cubicBezTo>
                    <a:pt x="25376" y="1178"/>
                    <a:pt x="25202" y="1301"/>
                    <a:pt x="25030" y="1301"/>
                  </a:cubicBezTo>
                  <a:cubicBezTo>
                    <a:pt x="24496" y="1301"/>
                    <a:pt x="23977" y="109"/>
                    <a:pt x="23977" y="109"/>
                  </a:cubicBezTo>
                  <a:cubicBezTo>
                    <a:pt x="23561" y="616"/>
                    <a:pt x="23289" y="1196"/>
                    <a:pt x="23126" y="1830"/>
                  </a:cubicBezTo>
                  <a:cubicBezTo>
                    <a:pt x="22855" y="2934"/>
                    <a:pt x="21696" y="3242"/>
                    <a:pt x="21496" y="5198"/>
                  </a:cubicBezTo>
                  <a:cubicBezTo>
                    <a:pt x="21496" y="5198"/>
                    <a:pt x="20518" y="4474"/>
                    <a:pt x="19975" y="4474"/>
                  </a:cubicBezTo>
                  <a:cubicBezTo>
                    <a:pt x="19414" y="5035"/>
                    <a:pt x="18943" y="5669"/>
                    <a:pt x="18563" y="6357"/>
                  </a:cubicBezTo>
                  <a:cubicBezTo>
                    <a:pt x="18019" y="7407"/>
                    <a:pt x="14216" y="10287"/>
                    <a:pt x="6248" y="11518"/>
                  </a:cubicBezTo>
                  <a:cubicBezTo>
                    <a:pt x="6248" y="11518"/>
                    <a:pt x="5814" y="11428"/>
                    <a:pt x="5143" y="10794"/>
                  </a:cubicBezTo>
                  <a:cubicBezTo>
                    <a:pt x="5143" y="10794"/>
                    <a:pt x="4979" y="10932"/>
                    <a:pt x="4733" y="10932"/>
                  </a:cubicBezTo>
                  <a:cubicBezTo>
                    <a:pt x="4525" y="10932"/>
                    <a:pt x="4258" y="10833"/>
                    <a:pt x="3984" y="10468"/>
                  </a:cubicBezTo>
                  <a:cubicBezTo>
                    <a:pt x="3984" y="10468"/>
                    <a:pt x="2366" y="11648"/>
                    <a:pt x="787" y="11648"/>
                  </a:cubicBezTo>
                  <a:cubicBezTo>
                    <a:pt x="521" y="11648"/>
                    <a:pt x="256" y="11615"/>
                    <a:pt x="0" y="11536"/>
                  </a:cubicBezTo>
                  <a:lnTo>
                    <a:pt x="0" y="24919"/>
                  </a:lnTo>
                  <a:lnTo>
                    <a:pt x="63329" y="24919"/>
                  </a:lnTo>
                  <a:lnTo>
                    <a:pt x="63329" y="10396"/>
                  </a:lnTo>
                  <a:cubicBezTo>
                    <a:pt x="60070" y="9182"/>
                    <a:pt x="59671" y="7570"/>
                    <a:pt x="59671" y="7570"/>
                  </a:cubicBezTo>
                  <a:lnTo>
                    <a:pt x="59055" y="8168"/>
                  </a:lnTo>
                  <a:cubicBezTo>
                    <a:pt x="58150" y="8168"/>
                    <a:pt x="56466" y="6194"/>
                    <a:pt x="56122" y="6085"/>
                  </a:cubicBezTo>
                  <a:cubicBezTo>
                    <a:pt x="56113" y="6083"/>
                    <a:pt x="56104" y="6082"/>
                    <a:pt x="56093" y="6082"/>
                  </a:cubicBezTo>
                  <a:cubicBezTo>
                    <a:pt x="55671" y="6082"/>
                    <a:pt x="53876" y="7860"/>
                    <a:pt x="53876" y="7860"/>
                  </a:cubicBezTo>
                  <a:cubicBezTo>
                    <a:pt x="53423" y="7353"/>
                    <a:pt x="49602" y="4419"/>
                    <a:pt x="49457" y="4365"/>
                  </a:cubicBezTo>
                  <a:cubicBezTo>
                    <a:pt x="49453" y="4363"/>
                    <a:pt x="49448" y="4363"/>
                    <a:pt x="49442" y="4363"/>
                  </a:cubicBezTo>
                  <a:cubicBezTo>
                    <a:pt x="49252" y="4363"/>
                    <a:pt x="48298" y="5180"/>
                    <a:pt x="48298" y="5180"/>
                  </a:cubicBezTo>
                  <a:cubicBezTo>
                    <a:pt x="48298" y="5180"/>
                    <a:pt x="46614" y="2989"/>
                    <a:pt x="46415" y="2898"/>
                  </a:cubicBezTo>
                  <a:cubicBezTo>
                    <a:pt x="46394" y="2888"/>
                    <a:pt x="46371" y="2883"/>
                    <a:pt x="46346" y="2883"/>
                  </a:cubicBezTo>
                  <a:cubicBezTo>
                    <a:pt x="46114" y="2883"/>
                    <a:pt x="45745" y="3297"/>
                    <a:pt x="45745" y="3297"/>
                  </a:cubicBezTo>
                  <a:cubicBezTo>
                    <a:pt x="45745" y="1667"/>
                    <a:pt x="44423" y="1"/>
                    <a:pt x="44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6" name="Google Shape;2366;p235"/>
            <p:cNvSpPr/>
            <p:nvPr/>
          </p:nvSpPr>
          <p:spPr>
            <a:xfrm flipH="1">
              <a:off x="-618765" y="3427900"/>
              <a:ext cx="662516" cy="639836"/>
            </a:xfrm>
            <a:custGeom>
              <a:rect b="b" l="l" r="r" t="t"/>
              <a:pathLst>
                <a:path extrusionOk="0" h="10128" w="10487">
                  <a:moveTo>
                    <a:pt x="4792" y="0"/>
                  </a:moveTo>
                  <a:cubicBezTo>
                    <a:pt x="4688" y="0"/>
                    <a:pt x="4585" y="65"/>
                    <a:pt x="4565" y="185"/>
                  </a:cubicBezTo>
                  <a:cubicBezTo>
                    <a:pt x="4184" y="3029"/>
                    <a:pt x="2826" y="6361"/>
                    <a:pt x="2826" y="6361"/>
                  </a:cubicBezTo>
                  <a:cubicBezTo>
                    <a:pt x="2717" y="5727"/>
                    <a:pt x="1576" y="4188"/>
                    <a:pt x="1069" y="3536"/>
                  </a:cubicBezTo>
                  <a:cubicBezTo>
                    <a:pt x="1036" y="3495"/>
                    <a:pt x="990" y="3477"/>
                    <a:pt x="945" y="3477"/>
                  </a:cubicBezTo>
                  <a:cubicBezTo>
                    <a:pt x="869" y="3477"/>
                    <a:pt x="798" y="3528"/>
                    <a:pt x="798" y="3608"/>
                  </a:cubicBezTo>
                  <a:cubicBezTo>
                    <a:pt x="725" y="4423"/>
                    <a:pt x="599" y="5238"/>
                    <a:pt x="436" y="6035"/>
                  </a:cubicBezTo>
                  <a:cubicBezTo>
                    <a:pt x="200" y="7393"/>
                    <a:pt x="55" y="8751"/>
                    <a:pt x="1" y="10109"/>
                  </a:cubicBezTo>
                  <a:lnTo>
                    <a:pt x="10486" y="10127"/>
                  </a:lnTo>
                  <a:cubicBezTo>
                    <a:pt x="10126" y="7780"/>
                    <a:pt x="9778" y="7540"/>
                    <a:pt x="9650" y="7540"/>
                  </a:cubicBezTo>
                  <a:cubicBezTo>
                    <a:pt x="9617" y="7540"/>
                    <a:pt x="9599" y="7556"/>
                    <a:pt x="9599" y="7556"/>
                  </a:cubicBezTo>
                  <a:cubicBezTo>
                    <a:pt x="9599" y="7556"/>
                    <a:pt x="9472" y="5980"/>
                    <a:pt x="9219" y="5980"/>
                  </a:cubicBezTo>
                  <a:cubicBezTo>
                    <a:pt x="8965" y="5980"/>
                    <a:pt x="7534" y="7429"/>
                    <a:pt x="7534" y="7429"/>
                  </a:cubicBezTo>
                  <a:cubicBezTo>
                    <a:pt x="7534" y="7429"/>
                    <a:pt x="7208" y="1833"/>
                    <a:pt x="7027" y="1779"/>
                  </a:cubicBezTo>
                  <a:cubicBezTo>
                    <a:pt x="7022" y="1777"/>
                    <a:pt x="7015" y="1776"/>
                    <a:pt x="7007" y="1776"/>
                  </a:cubicBezTo>
                  <a:cubicBezTo>
                    <a:pt x="6760" y="1776"/>
                    <a:pt x="5651" y="2902"/>
                    <a:pt x="5651" y="2902"/>
                  </a:cubicBezTo>
                  <a:cubicBezTo>
                    <a:pt x="5452" y="1417"/>
                    <a:pt x="5198" y="584"/>
                    <a:pt x="4999" y="131"/>
                  </a:cubicBezTo>
                  <a:cubicBezTo>
                    <a:pt x="4959" y="42"/>
                    <a:pt x="4875" y="0"/>
                    <a:pt x="4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67" name="Google Shape;2367;p235"/>
          <p:cNvSpPr/>
          <p:nvPr/>
        </p:nvSpPr>
        <p:spPr>
          <a:xfrm flipH="1">
            <a:off x="7042701" y="383107"/>
            <a:ext cx="1203087" cy="1207895"/>
          </a:xfrm>
          <a:custGeom>
            <a:rect b="b" l="l" r="r" t="t"/>
            <a:pathLst>
              <a:path extrusionOk="0" h="13565" w="13511">
                <a:moveTo>
                  <a:pt x="6230" y="0"/>
                </a:moveTo>
                <a:cubicBezTo>
                  <a:pt x="6230" y="0"/>
                  <a:pt x="6359" y="2508"/>
                  <a:pt x="3209" y="2508"/>
                </a:cubicBezTo>
                <a:cubicBezTo>
                  <a:pt x="3026" y="2508"/>
                  <a:pt x="2832" y="2499"/>
                  <a:pt x="2626" y="2481"/>
                </a:cubicBezTo>
                <a:lnTo>
                  <a:pt x="2626" y="2481"/>
                </a:lnTo>
                <a:cubicBezTo>
                  <a:pt x="2626" y="2481"/>
                  <a:pt x="5125" y="3876"/>
                  <a:pt x="3260" y="6900"/>
                </a:cubicBezTo>
                <a:cubicBezTo>
                  <a:pt x="3260" y="6900"/>
                  <a:pt x="3662" y="6723"/>
                  <a:pt x="4065" y="6723"/>
                </a:cubicBezTo>
                <a:cubicBezTo>
                  <a:pt x="4266" y="6723"/>
                  <a:pt x="4467" y="6767"/>
                  <a:pt x="4618" y="6900"/>
                </a:cubicBezTo>
                <a:cubicBezTo>
                  <a:pt x="5379" y="7624"/>
                  <a:pt x="5687" y="8711"/>
                  <a:pt x="5433" y="9743"/>
                </a:cubicBezTo>
                <a:cubicBezTo>
                  <a:pt x="5433" y="9743"/>
                  <a:pt x="5383" y="9733"/>
                  <a:pt x="5287" y="9733"/>
                </a:cubicBezTo>
                <a:cubicBezTo>
                  <a:pt x="5065" y="9733"/>
                  <a:pt x="4600" y="9787"/>
                  <a:pt x="3966" y="10142"/>
                </a:cubicBezTo>
                <a:cubicBezTo>
                  <a:pt x="3079" y="10649"/>
                  <a:pt x="2192" y="11210"/>
                  <a:pt x="1359" y="11373"/>
                </a:cubicBezTo>
                <a:cubicBezTo>
                  <a:pt x="1359" y="11373"/>
                  <a:pt x="1004" y="11172"/>
                  <a:pt x="602" y="11172"/>
                </a:cubicBezTo>
                <a:cubicBezTo>
                  <a:pt x="401" y="11172"/>
                  <a:pt x="187" y="11222"/>
                  <a:pt x="0" y="11373"/>
                </a:cubicBezTo>
                <a:cubicBezTo>
                  <a:pt x="0" y="11373"/>
                  <a:pt x="399" y="11607"/>
                  <a:pt x="1138" y="11607"/>
                </a:cubicBezTo>
                <a:cubicBezTo>
                  <a:pt x="1246" y="11607"/>
                  <a:pt x="1362" y="11602"/>
                  <a:pt x="1485" y="11590"/>
                </a:cubicBezTo>
                <a:cubicBezTo>
                  <a:pt x="2463" y="11500"/>
                  <a:pt x="3296" y="11065"/>
                  <a:pt x="3767" y="10884"/>
                </a:cubicBezTo>
                <a:cubicBezTo>
                  <a:pt x="4078" y="10764"/>
                  <a:pt x="4587" y="10621"/>
                  <a:pt x="5100" y="10621"/>
                </a:cubicBezTo>
                <a:cubicBezTo>
                  <a:pt x="5363" y="10621"/>
                  <a:pt x="5628" y="10659"/>
                  <a:pt x="5868" y="10757"/>
                </a:cubicBezTo>
                <a:lnTo>
                  <a:pt x="5759" y="11138"/>
                </a:lnTo>
                <a:cubicBezTo>
                  <a:pt x="5661" y="11079"/>
                  <a:pt x="5547" y="11046"/>
                  <a:pt x="5435" y="11046"/>
                </a:cubicBezTo>
                <a:cubicBezTo>
                  <a:pt x="5339" y="11046"/>
                  <a:pt x="5245" y="11070"/>
                  <a:pt x="5162" y="11119"/>
                </a:cubicBezTo>
                <a:cubicBezTo>
                  <a:pt x="5053" y="11119"/>
                  <a:pt x="4962" y="11065"/>
                  <a:pt x="4908" y="10993"/>
                </a:cubicBezTo>
                <a:cubicBezTo>
                  <a:pt x="4691" y="11138"/>
                  <a:pt x="4455" y="11228"/>
                  <a:pt x="4202" y="11282"/>
                </a:cubicBezTo>
                <a:cubicBezTo>
                  <a:pt x="3920" y="11300"/>
                  <a:pt x="4032" y="11609"/>
                  <a:pt x="4189" y="11609"/>
                </a:cubicBezTo>
                <a:cubicBezTo>
                  <a:pt x="4193" y="11609"/>
                  <a:pt x="4197" y="11609"/>
                  <a:pt x="4202" y="11608"/>
                </a:cubicBezTo>
                <a:cubicBezTo>
                  <a:pt x="4366" y="11592"/>
                  <a:pt x="4606" y="11366"/>
                  <a:pt x="4866" y="11366"/>
                </a:cubicBezTo>
                <a:cubicBezTo>
                  <a:pt x="4892" y="11366"/>
                  <a:pt x="4918" y="11368"/>
                  <a:pt x="4944" y="11373"/>
                </a:cubicBezTo>
                <a:cubicBezTo>
                  <a:pt x="5193" y="11404"/>
                  <a:pt x="5616" y="11569"/>
                  <a:pt x="5902" y="11569"/>
                </a:cubicBezTo>
                <a:cubicBezTo>
                  <a:pt x="5949" y="11569"/>
                  <a:pt x="5992" y="11564"/>
                  <a:pt x="6031" y="11554"/>
                </a:cubicBezTo>
                <a:cubicBezTo>
                  <a:pt x="6351" y="11447"/>
                  <a:pt x="6636" y="11323"/>
                  <a:pt x="6921" y="11164"/>
                </a:cubicBezTo>
                <a:lnTo>
                  <a:pt x="6921" y="11164"/>
                </a:lnTo>
                <a:cubicBezTo>
                  <a:pt x="6867" y="11196"/>
                  <a:pt x="6701" y="11302"/>
                  <a:pt x="6939" y="11302"/>
                </a:cubicBezTo>
                <a:cubicBezTo>
                  <a:pt x="6954" y="11302"/>
                  <a:pt x="6972" y="11301"/>
                  <a:pt x="6991" y="11301"/>
                </a:cubicBezTo>
                <a:lnTo>
                  <a:pt x="6991" y="11301"/>
                </a:lnTo>
                <a:cubicBezTo>
                  <a:pt x="6991" y="11301"/>
                  <a:pt x="6991" y="11373"/>
                  <a:pt x="6846" y="11373"/>
                </a:cubicBezTo>
                <a:cubicBezTo>
                  <a:pt x="6846" y="11373"/>
                  <a:pt x="6980" y="11467"/>
                  <a:pt x="7118" y="11467"/>
                </a:cubicBezTo>
                <a:cubicBezTo>
                  <a:pt x="7206" y="11467"/>
                  <a:pt x="7296" y="11428"/>
                  <a:pt x="7353" y="11301"/>
                </a:cubicBezTo>
                <a:cubicBezTo>
                  <a:pt x="7443" y="11409"/>
                  <a:pt x="7498" y="11536"/>
                  <a:pt x="7516" y="11681"/>
                </a:cubicBezTo>
                <a:lnTo>
                  <a:pt x="7371" y="12079"/>
                </a:lnTo>
                <a:cubicBezTo>
                  <a:pt x="7276" y="12039"/>
                  <a:pt x="7171" y="12018"/>
                  <a:pt x="7063" y="12018"/>
                </a:cubicBezTo>
                <a:cubicBezTo>
                  <a:pt x="7027" y="12018"/>
                  <a:pt x="6991" y="12020"/>
                  <a:pt x="6954" y="12025"/>
                </a:cubicBezTo>
                <a:cubicBezTo>
                  <a:pt x="6954" y="12025"/>
                  <a:pt x="6864" y="12333"/>
                  <a:pt x="7027" y="12351"/>
                </a:cubicBezTo>
                <a:cubicBezTo>
                  <a:pt x="7044" y="12352"/>
                  <a:pt x="7061" y="12353"/>
                  <a:pt x="7078" y="12353"/>
                </a:cubicBezTo>
                <a:cubicBezTo>
                  <a:pt x="7294" y="12353"/>
                  <a:pt x="7491" y="12247"/>
                  <a:pt x="7643" y="12079"/>
                </a:cubicBezTo>
                <a:lnTo>
                  <a:pt x="7643" y="12079"/>
                </a:lnTo>
                <a:cubicBezTo>
                  <a:pt x="7642" y="12079"/>
                  <a:pt x="7208" y="12677"/>
                  <a:pt x="7063" y="12731"/>
                </a:cubicBezTo>
                <a:cubicBezTo>
                  <a:pt x="7063" y="12731"/>
                  <a:pt x="7654" y="12530"/>
                  <a:pt x="8344" y="12530"/>
                </a:cubicBezTo>
                <a:cubicBezTo>
                  <a:pt x="9042" y="12530"/>
                  <a:pt x="9841" y="12736"/>
                  <a:pt x="10232" y="13564"/>
                </a:cubicBezTo>
                <a:cubicBezTo>
                  <a:pt x="10232" y="13564"/>
                  <a:pt x="10863" y="12909"/>
                  <a:pt x="11780" y="12909"/>
                </a:cubicBezTo>
                <a:cubicBezTo>
                  <a:pt x="12209" y="12909"/>
                  <a:pt x="12701" y="13052"/>
                  <a:pt x="13220" y="13474"/>
                </a:cubicBezTo>
                <a:cubicBezTo>
                  <a:pt x="13220" y="13474"/>
                  <a:pt x="13510" y="12967"/>
                  <a:pt x="13438" y="12840"/>
                </a:cubicBezTo>
                <a:cubicBezTo>
                  <a:pt x="13293" y="12586"/>
                  <a:pt x="13166" y="12315"/>
                  <a:pt x="13094" y="12043"/>
                </a:cubicBezTo>
                <a:cubicBezTo>
                  <a:pt x="13094" y="12043"/>
                  <a:pt x="11862" y="10920"/>
                  <a:pt x="10830" y="10413"/>
                </a:cubicBezTo>
                <a:cubicBezTo>
                  <a:pt x="10736" y="10423"/>
                  <a:pt x="10641" y="10427"/>
                  <a:pt x="10546" y="10427"/>
                </a:cubicBezTo>
                <a:cubicBezTo>
                  <a:pt x="10274" y="10427"/>
                  <a:pt x="9998" y="10390"/>
                  <a:pt x="9743" y="10323"/>
                </a:cubicBezTo>
                <a:cubicBezTo>
                  <a:pt x="9743" y="10323"/>
                  <a:pt x="10469" y="9881"/>
                  <a:pt x="10934" y="9881"/>
                </a:cubicBezTo>
                <a:cubicBezTo>
                  <a:pt x="10967" y="9881"/>
                  <a:pt x="10999" y="9883"/>
                  <a:pt x="11029" y="9888"/>
                </a:cubicBezTo>
                <a:cubicBezTo>
                  <a:pt x="11029" y="9888"/>
                  <a:pt x="11029" y="9950"/>
                  <a:pt x="11110" y="9950"/>
                </a:cubicBezTo>
                <a:cubicBezTo>
                  <a:pt x="11144" y="9950"/>
                  <a:pt x="11194" y="9939"/>
                  <a:pt x="11264" y="9906"/>
                </a:cubicBezTo>
                <a:cubicBezTo>
                  <a:pt x="11464" y="9797"/>
                  <a:pt x="11699" y="9743"/>
                  <a:pt x="11916" y="9725"/>
                </a:cubicBezTo>
                <a:cubicBezTo>
                  <a:pt x="11916" y="9725"/>
                  <a:pt x="12188" y="9562"/>
                  <a:pt x="11916" y="9417"/>
                </a:cubicBezTo>
                <a:cubicBezTo>
                  <a:pt x="11772" y="9334"/>
                  <a:pt x="11686" y="9317"/>
                  <a:pt x="11639" y="9317"/>
                </a:cubicBezTo>
                <a:cubicBezTo>
                  <a:pt x="11604" y="9317"/>
                  <a:pt x="11590" y="9327"/>
                  <a:pt x="11590" y="9327"/>
                </a:cubicBezTo>
                <a:cubicBezTo>
                  <a:pt x="11554" y="9254"/>
                  <a:pt x="11500" y="9218"/>
                  <a:pt x="11446" y="9182"/>
                </a:cubicBezTo>
                <a:cubicBezTo>
                  <a:pt x="11391" y="9164"/>
                  <a:pt x="11337" y="9146"/>
                  <a:pt x="11301" y="9109"/>
                </a:cubicBezTo>
                <a:cubicBezTo>
                  <a:pt x="11174" y="9100"/>
                  <a:pt x="11052" y="9096"/>
                  <a:pt x="10932" y="9096"/>
                </a:cubicBezTo>
                <a:cubicBezTo>
                  <a:pt x="10812" y="9096"/>
                  <a:pt x="10694" y="9100"/>
                  <a:pt x="10576" y="9109"/>
                </a:cubicBezTo>
                <a:cubicBezTo>
                  <a:pt x="10685" y="9164"/>
                  <a:pt x="10776" y="9200"/>
                  <a:pt x="10884" y="9200"/>
                </a:cubicBezTo>
                <a:cubicBezTo>
                  <a:pt x="10576" y="9236"/>
                  <a:pt x="10287" y="9309"/>
                  <a:pt x="9979" y="9381"/>
                </a:cubicBezTo>
                <a:cubicBezTo>
                  <a:pt x="9809" y="9446"/>
                  <a:pt x="9507" y="9700"/>
                  <a:pt x="9141" y="9700"/>
                </a:cubicBezTo>
                <a:cubicBezTo>
                  <a:pt x="9000" y="9700"/>
                  <a:pt x="8849" y="9663"/>
                  <a:pt x="8693" y="9562"/>
                </a:cubicBezTo>
                <a:cubicBezTo>
                  <a:pt x="8729" y="9562"/>
                  <a:pt x="8403" y="8023"/>
                  <a:pt x="9454" y="7262"/>
                </a:cubicBezTo>
                <a:cubicBezTo>
                  <a:pt x="9454" y="7262"/>
                  <a:pt x="9254" y="1558"/>
                  <a:pt x="62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8" name="Google Shape;2368;p235"/>
          <p:cNvSpPr/>
          <p:nvPr/>
        </p:nvSpPr>
        <p:spPr>
          <a:xfrm flipH="1">
            <a:off x="4501656" y="4110056"/>
            <a:ext cx="93675" cy="36508"/>
          </a:xfrm>
          <a:custGeom>
            <a:rect b="b" l="l" r="r" t="t"/>
            <a:pathLst>
              <a:path extrusionOk="0" h="410" w="1052">
                <a:moveTo>
                  <a:pt x="165" y="0"/>
                </a:moveTo>
                <a:cubicBezTo>
                  <a:pt x="110" y="0"/>
                  <a:pt x="55" y="8"/>
                  <a:pt x="1" y="25"/>
                </a:cubicBezTo>
                <a:cubicBezTo>
                  <a:pt x="14" y="24"/>
                  <a:pt x="26" y="23"/>
                  <a:pt x="39" y="23"/>
                </a:cubicBezTo>
                <a:cubicBezTo>
                  <a:pt x="225" y="23"/>
                  <a:pt x="403" y="146"/>
                  <a:pt x="454" y="333"/>
                </a:cubicBezTo>
                <a:cubicBezTo>
                  <a:pt x="454" y="369"/>
                  <a:pt x="472" y="387"/>
                  <a:pt x="508" y="405"/>
                </a:cubicBezTo>
                <a:cubicBezTo>
                  <a:pt x="515" y="408"/>
                  <a:pt x="522" y="410"/>
                  <a:pt x="529" y="410"/>
                </a:cubicBezTo>
                <a:cubicBezTo>
                  <a:pt x="563" y="410"/>
                  <a:pt x="602" y="380"/>
                  <a:pt x="617" y="351"/>
                </a:cubicBezTo>
                <a:cubicBezTo>
                  <a:pt x="653" y="260"/>
                  <a:pt x="707" y="170"/>
                  <a:pt x="780" y="115"/>
                </a:cubicBezTo>
                <a:cubicBezTo>
                  <a:pt x="815" y="94"/>
                  <a:pt x="854" y="84"/>
                  <a:pt x="892" y="84"/>
                </a:cubicBezTo>
                <a:cubicBezTo>
                  <a:pt x="950" y="84"/>
                  <a:pt x="1007" y="108"/>
                  <a:pt x="1051" y="151"/>
                </a:cubicBezTo>
                <a:cubicBezTo>
                  <a:pt x="1008" y="66"/>
                  <a:pt x="920" y="14"/>
                  <a:pt x="822" y="14"/>
                </a:cubicBezTo>
                <a:cubicBezTo>
                  <a:pt x="796" y="14"/>
                  <a:pt x="770" y="17"/>
                  <a:pt x="743" y="25"/>
                </a:cubicBezTo>
                <a:cubicBezTo>
                  <a:pt x="666" y="58"/>
                  <a:pt x="602" y="98"/>
                  <a:pt x="547" y="149"/>
                </a:cubicBezTo>
                <a:lnTo>
                  <a:pt x="547" y="149"/>
                </a:lnTo>
                <a:cubicBezTo>
                  <a:pt x="445" y="52"/>
                  <a:pt x="306" y="0"/>
                  <a:pt x="1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69" name="Google Shape;2369;p235"/>
          <p:cNvGrpSpPr/>
          <p:nvPr/>
        </p:nvGrpSpPr>
        <p:grpSpPr>
          <a:xfrm flipH="1">
            <a:off x="6284870" y="870592"/>
            <a:ext cx="583868" cy="427505"/>
            <a:chOff x="998250" y="971075"/>
            <a:chExt cx="163925" cy="120025"/>
          </a:xfrm>
        </p:grpSpPr>
        <p:sp>
          <p:nvSpPr>
            <p:cNvPr id="2370" name="Google Shape;2370;p235"/>
            <p:cNvSpPr/>
            <p:nvPr/>
          </p:nvSpPr>
          <p:spPr>
            <a:xfrm>
              <a:off x="998250" y="971075"/>
              <a:ext cx="38075" cy="13125"/>
            </a:xfrm>
            <a:custGeom>
              <a:rect b="b" l="l" r="r" t="t"/>
              <a:pathLst>
                <a:path extrusionOk="0" h="525" w="1523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1" name="Google Shape;2371;p235"/>
            <p:cNvSpPr/>
            <p:nvPr/>
          </p:nvSpPr>
          <p:spPr>
            <a:xfrm>
              <a:off x="1003250" y="1019650"/>
              <a:ext cx="33075" cy="18950"/>
            </a:xfrm>
            <a:custGeom>
              <a:rect b="b" l="l" r="r" t="t"/>
              <a:pathLst>
                <a:path extrusionOk="0" h="758" w="1323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2" name="Google Shape;2372;p235"/>
            <p:cNvSpPr/>
            <p:nvPr/>
          </p:nvSpPr>
          <p:spPr>
            <a:xfrm>
              <a:off x="1099225" y="1074600"/>
              <a:ext cx="22650" cy="16500"/>
            </a:xfrm>
            <a:custGeom>
              <a:rect b="b" l="l" r="r" t="t"/>
              <a:pathLst>
                <a:path extrusionOk="0" h="660" w="906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3" name="Google Shape;2373;p235"/>
            <p:cNvSpPr/>
            <p:nvPr/>
          </p:nvSpPr>
          <p:spPr>
            <a:xfrm>
              <a:off x="1140425" y="1000475"/>
              <a:ext cx="21750" cy="10425"/>
            </a:xfrm>
            <a:custGeom>
              <a:rect b="b" l="l" r="r" t="t"/>
              <a:pathLst>
                <a:path extrusionOk="0" h="417" w="87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74" name="Google Shape;2374;p235"/>
          <p:cNvSpPr/>
          <p:nvPr/>
        </p:nvSpPr>
        <p:spPr>
          <a:xfrm flipH="1">
            <a:off x="6446074" y="2356903"/>
            <a:ext cx="89" cy="21015"/>
          </a:xfrm>
          <a:custGeom>
            <a:rect b="b" l="l" r="r" t="t"/>
            <a:pathLst>
              <a:path extrusionOk="0" h="236" w="1">
                <a:moveTo>
                  <a:pt x="1" y="236"/>
                </a:moveTo>
                <a:lnTo>
                  <a:pt x="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5" name="Google Shape;2375;p235"/>
          <p:cNvSpPr/>
          <p:nvPr/>
        </p:nvSpPr>
        <p:spPr>
          <a:xfrm flipH="1">
            <a:off x="6280003" y="1834381"/>
            <a:ext cx="89" cy="3295"/>
          </a:xfrm>
          <a:custGeom>
            <a:rect b="b" l="l" r="r" t="t"/>
            <a:pathLst>
              <a:path extrusionOk="0" h="37" w="1">
                <a:moveTo>
                  <a:pt x="1" y="37"/>
                </a:moveTo>
                <a:cubicBezTo>
                  <a:pt x="1" y="19"/>
                  <a:pt x="1" y="19"/>
                  <a:pt x="1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6" name="Google Shape;2376;p235"/>
          <p:cNvSpPr/>
          <p:nvPr/>
        </p:nvSpPr>
        <p:spPr>
          <a:xfrm flipH="1">
            <a:off x="5983301" y="1834381"/>
            <a:ext cx="89" cy="3295"/>
          </a:xfrm>
          <a:custGeom>
            <a:rect b="b" l="l" r="r" t="t"/>
            <a:pathLst>
              <a:path extrusionOk="0" h="37" w="1">
                <a:moveTo>
                  <a:pt x="1" y="1"/>
                </a:moveTo>
                <a:lnTo>
                  <a:pt x="1" y="1"/>
                </a:lnTo>
                <a:cubicBezTo>
                  <a:pt x="1" y="19"/>
                  <a:pt x="1" y="19"/>
                  <a:pt x="1" y="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7" name="Google Shape;2377;p235"/>
          <p:cNvSpPr txBox="1"/>
          <p:nvPr>
            <p:ph hasCustomPrompt="1" type="title"/>
          </p:nvPr>
        </p:nvSpPr>
        <p:spPr>
          <a:xfrm>
            <a:off x="2996550" y="880625"/>
            <a:ext cx="3150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78" name="Google Shape;2378;p235"/>
          <p:cNvSpPr txBox="1"/>
          <p:nvPr>
            <p:ph idx="1" type="subTitle"/>
          </p:nvPr>
        </p:nvSpPr>
        <p:spPr>
          <a:xfrm>
            <a:off x="2952625" y="2827375"/>
            <a:ext cx="32388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79" name="Google Shape;2379;p235"/>
          <p:cNvSpPr/>
          <p:nvPr/>
        </p:nvSpPr>
        <p:spPr>
          <a:xfrm>
            <a:off x="-59450" y="4218925"/>
            <a:ext cx="9187138" cy="3611197"/>
          </a:xfrm>
          <a:custGeom>
            <a:rect b="b" l="l" r="r" t="t"/>
            <a:pathLst>
              <a:path extrusionOk="0" h="27890" w="63855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0" name="Google Shape;2380;p235"/>
          <p:cNvSpPr txBox="1"/>
          <p:nvPr>
            <p:ph idx="2" type="title"/>
          </p:nvPr>
        </p:nvSpPr>
        <p:spPr>
          <a:xfrm>
            <a:off x="1377200" y="1846050"/>
            <a:ext cx="6390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2">
    <p:bg>
      <p:bgPr>
        <a:solidFill>
          <a:schemeClr val="dk1"/>
        </a:solidFill>
      </p:bgPr>
    </p:bg>
    <p:spTree>
      <p:nvGrpSpPr>
        <p:cNvPr id="238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p236"/>
          <p:cNvSpPr/>
          <p:nvPr/>
        </p:nvSpPr>
        <p:spPr>
          <a:xfrm>
            <a:off x="252804" y="177096"/>
            <a:ext cx="8638393" cy="4789309"/>
          </a:xfrm>
          <a:custGeom>
            <a:rect b="b" l="l" r="r" t="t"/>
            <a:pathLst>
              <a:path extrusionOk="0" h="158063" w="285119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3" name="Google Shape;2383;p236"/>
          <p:cNvSpPr/>
          <p:nvPr/>
        </p:nvSpPr>
        <p:spPr>
          <a:xfrm flipH="1">
            <a:off x="361450" y="1869800"/>
            <a:ext cx="8434364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84" name="Google Shape;2384;p236"/>
          <p:cNvGrpSpPr/>
          <p:nvPr/>
        </p:nvGrpSpPr>
        <p:grpSpPr>
          <a:xfrm flipH="1">
            <a:off x="-166003" y="274393"/>
            <a:ext cx="9489289" cy="4500391"/>
            <a:chOff x="-150589" y="285743"/>
            <a:chExt cx="9489289" cy="4500391"/>
          </a:xfrm>
        </p:grpSpPr>
        <p:sp>
          <p:nvSpPr>
            <p:cNvPr id="2385" name="Google Shape;2385;p236"/>
            <p:cNvSpPr/>
            <p:nvPr/>
          </p:nvSpPr>
          <p:spPr>
            <a:xfrm>
              <a:off x="8605479" y="803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6" name="Google Shape;2386;p236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7" name="Google Shape;2387;p236"/>
            <p:cNvSpPr/>
            <p:nvPr/>
          </p:nvSpPr>
          <p:spPr>
            <a:xfrm>
              <a:off x="8776675" y="13553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8" name="Google Shape;2388;p236"/>
            <p:cNvSpPr/>
            <p:nvPr/>
          </p:nvSpPr>
          <p:spPr>
            <a:xfrm>
              <a:off x="4291185" y="392357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9" name="Google Shape;2389;p236"/>
            <p:cNvSpPr/>
            <p:nvPr/>
          </p:nvSpPr>
          <p:spPr>
            <a:xfrm>
              <a:off x="-27728" y="2548678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0" name="Google Shape;2390;p236"/>
            <p:cNvSpPr/>
            <p:nvPr/>
          </p:nvSpPr>
          <p:spPr>
            <a:xfrm flipH="1" rot="10800000">
              <a:off x="8624273" y="4005118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1" name="Google Shape;2391;p236"/>
            <p:cNvSpPr/>
            <p:nvPr/>
          </p:nvSpPr>
          <p:spPr>
            <a:xfrm flipH="1" rot="10800000">
              <a:off x="78005" y="2766605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2" name="Google Shape;2392;p236"/>
            <p:cNvSpPr/>
            <p:nvPr/>
          </p:nvSpPr>
          <p:spPr>
            <a:xfrm flipH="1" rot="10800000">
              <a:off x="8459468" y="471078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3" name="Google Shape;2393;p236"/>
            <p:cNvSpPr/>
            <p:nvPr/>
          </p:nvSpPr>
          <p:spPr>
            <a:xfrm flipH="1" rot="10800000">
              <a:off x="145179" y="4740334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94" name="Google Shape;2394;p236"/>
          <p:cNvSpPr/>
          <p:nvPr/>
        </p:nvSpPr>
        <p:spPr>
          <a:xfrm>
            <a:off x="7247387" y="321755"/>
            <a:ext cx="1578784" cy="434152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5" name="Google Shape;2395;p236"/>
          <p:cNvSpPr/>
          <p:nvPr/>
        </p:nvSpPr>
        <p:spPr>
          <a:xfrm>
            <a:off x="1939751" y="3723618"/>
            <a:ext cx="3471302" cy="954615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6" name="Google Shape;2396;p236"/>
          <p:cNvSpPr txBox="1"/>
          <p:nvPr>
            <p:ph type="title"/>
          </p:nvPr>
        </p:nvSpPr>
        <p:spPr>
          <a:xfrm>
            <a:off x="713225" y="445025"/>
            <a:ext cx="385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2397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Google Shape;2398;p237"/>
          <p:cNvSpPr/>
          <p:nvPr/>
        </p:nvSpPr>
        <p:spPr>
          <a:xfrm flipH="1">
            <a:off x="72" y="1887100"/>
            <a:ext cx="9143866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9" name="Google Shape;2399;p237"/>
          <p:cNvSpPr/>
          <p:nvPr/>
        </p:nvSpPr>
        <p:spPr>
          <a:xfrm flipH="1">
            <a:off x="7152884" y="782451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0" name="Google Shape;2400;p237"/>
          <p:cNvSpPr/>
          <p:nvPr/>
        </p:nvSpPr>
        <p:spPr>
          <a:xfrm flipH="1">
            <a:off x="300664" y="4326103"/>
            <a:ext cx="2082569" cy="572689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01" name="Google Shape;2401;p237"/>
          <p:cNvGrpSpPr/>
          <p:nvPr/>
        </p:nvGrpSpPr>
        <p:grpSpPr>
          <a:xfrm>
            <a:off x="-126741" y="210082"/>
            <a:ext cx="9458174" cy="4006055"/>
            <a:chOff x="-126741" y="210082"/>
            <a:chExt cx="9458174" cy="4006055"/>
          </a:xfrm>
        </p:grpSpPr>
        <p:sp>
          <p:nvSpPr>
            <p:cNvPr id="2402" name="Google Shape;2402;p237"/>
            <p:cNvSpPr/>
            <p:nvPr/>
          </p:nvSpPr>
          <p:spPr>
            <a:xfrm flipH="1">
              <a:off x="140599" y="62947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3" name="Google Shape;2403;p237"/>
            <p:cNvSpPr/>
            <p:nvPr/>
          </p:nvSpPr>
          <p:spPr>
            <a:xfrm flipH="1">
              <a:off x="-126741" y="416999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4" name="Google Shape;2404;p237"/>
            <p:cNvSpPr/>
            <p:nvPr/>
          </p:nvSpPr>
          <p:spPr>
            <a:xfrm flipH="1">
              <a:off x="-126721" y="11162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5" name="Google Shape;2405;p237"/>
            <p:cNvSpPr/>
            <p:nvPr/>
          </p:nvSpPr>
          <p:spPr>
            <a:xfrm flipH="1">
              <a:off x="8711212" y="210082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6" name="Google Shape;2406;p237"/>
            <p:cNvSpPr/>
            <p:nvPr/>
          </p:nvSpPr>
          <p:spPr>
            <a:xfrm flipH="1">
              <a:off x="8769750" y="3944203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07" name="Google Shape;2407;p237"/>
          <p:cNvSpPr/>
          <p:nvPr/>
        </p:nvSpPr>
        <p:spPr>
          <a:xfrm flipH="1">
            <a:off x="7398231" y="990572"/>
            <a:ext cx="193276" cy="85640"/>
          </a:xfrm>
          <a:custGeom>
            <a:rect b="b" l="l" r="r" t="t"/>
            <a:pathLst>
              <a:path extrusionOk="0" h="514" w="116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08" name="Google Shape;2408;p237"/>
          <p:cNvGrpSpPr/>
          <p:nvPr/>
        </p:nvGrpSpPr>
        <p:grpSpPr>
          <a:xfrm flipH="1">
            <a:off x="8223996" y="4394750"/>
            <a:ext cx="413545" cy="210602"/>
            <a:chOff x="2997351" y="1193725"/>
            <a:chExt cx="413545" cy="210602"/>
          </a:xfrm>
        </p:grpSpPr>
        <p:sp>
          <p:nvSpPr>
            <p:cNvPr id="2409" name="Google Shape;2409;p237"/>
            <p:cNvSpPr/>
            <p:nvPr/>
          </p:nvSpPr>
          <p:spPr>
            <a:xfrm>
              <a:off x="2997351" y="1338348"/>
              <a:ext cx="105802" cy="65980"/>
            </a:xfrm>
            <a:custGeom>
              <a:rect b="b" l="l" r="r" t="t"/>
              <a:pathLst>
                <a:path extrusionOk="0" h="396" w="635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0" name="Google Shape;2410;p237"/>
            <p:cNvSpPr/>
            <p:nvPr/>
          </p:nvSpPr>
          <p:spPr>
            <a:xfrm>
              <a:off x="3265938" y="1193725"/>
              <a:ext cx="144957" cy="69478"/>
            </a:xfrm>
            <a:custGeom>
              <a:rect b="b" l="l" r="r" t="t"/>
              <a:pathLst>
                <a:path extrusionOk="0" h="417" w="87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11" name="Google Shape;2411;p23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_HEADER_1_1">
    <p:spTree>
      <p:nvGrpSpPr>
        <p:cNvPr id="2412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Google Shape;2413;p238"/>
          <p:cNvSpPr/>
          <p:nvPr/>
        </p:nvSpPr>
        <p:spPr>
          <a:xfrm flipH="1">
            <a:off x="5668049" y="147974"/>
            <a:ext cx="3492140" cy="934108"/>
          </a:xfrm>
          <a:custGeom>
            <a:rect b="b" l="l" r="r" t="t"/>
            <a:pathLst>
              <a:path extrusionOk="0" h="25489" w="9529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4" name="Google Shape;2414;p238"/>
          <p:cNvSpPr/>
          <p:nvPr/>
        </p:nvSpPr>
        <p:spPr>
          <a:xfrm flipH="1">
            <a:off x="891600" y="3613860"/>
            <a:ext cx="3095429" cy="1633696"/>
          </a:xfrm>
          <a:custGeom>
            <a:rect b="b" l="l" r="r" t="t"/>
            <a:pathLst>
              <a:path extrusionOk="0" h="17839" w="31167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5" name="Google Shape;2415;p238"/>
          <p:cNvSpPr/>
          <p:nvPr/>
        </p:nvSpPr>
        <p:spPr>
          <a:xfrm>
            <a:off x="0" y="578325"/>
            <a:ext cx="4229745" cy="1194049"/>
          </a:xfrm>
          <a:custGeom>
            <a:rect b="b" l="l" r="r" t="t"/>
            <a:pathLst>
              <a:path extrusionOk="0" h="32582" w="115417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16" name="Google Shape;2416;p238"/>
          <p:cNvGrpSpPr/>
          <p:nvPr/>
        </p:nvGrpSpPr>
        <p:grpSpPr>
          <a:xfrm flipH="1">
            <a:off x="459341" y="578316"/>
            <a:ext cx="2685355" cy="1758896"/>
            <a:chOff x="5700400" y="3687875"/>
            <a:chExt cx="560500" cy="367125"/>
          </a:xfrm>
        </p:grpSpPr>
        <p:sp>
          <p:nvSpPr>
            <p:cNvPr id="2417" name="Google Shape;2417;p238"/>
            <p:cNvSpPr/>
            <p:nvPr/>
          </p:nvSpPr>
          <p:spPr>
            <a:xfrm>
              <a:off x="5805425" y="3869350"/>
              <a:ext cx="28550" cy="72900"/>
            </a:xfrm>
            <a:custGeom>
              <a:rect b="b" l="l" r="r" t="t"/>
              <a:pathLst>
                <a:path extrusionOk="0" h="2916" w="1142">
                  <a:moveTo>
                    <a:pt x="906" y="0"/>
                  </a:moveTo>
                  <a:lnTo>
                    <a:pt x="19" y="199"/>
                  </a:lnTo>
                  <a:cubicBezTo>
                    <a:pt x="1" y="562"/>
                    <a:pt x="490" y="1159"/>
                    <a:pt x="490" y="1159"/>
                  </a:cubicBezTo>
                  <a:cubicBezTo>
                    <a:pt x="490" y="1159"/>
                    <a:pt x="218" y="1829"/>
                    <a:pt x="182" y="1956"/>
                  </a:cubicBezTo>
                  <a:cubicBezTo>
                    <a:pt x="73" y="2155"/>
                    <a:pt x="55" y="2373"/>
                    <a:pt x="109" y="2590"/>
                  </a:cubicBezTo>
                  <a:cubicBezTo>
                    <a:pt x="164" y="2753"/>
                    <a:pt x="309" y="2880"/>
                    <a:pt x="472" y="2916"/>
                  </a:cubicBezTo>
                  <a:cubicBezTo>
                    <a:pt x="417" y="2861"/>
                    <a:pt x="399" y="2753"/>
                    <a:pt x="417" y="2680"/>
                  </a:cubicBezTo>
                  <a:lnTo>
                    <a:pt x="417" y="2680"/>
                  </a:lnTo>
                  <a:cubicBezTo>
                    <a:pt x="465" y="2759"/>
                    <a:pt x="539" y="2811"/>
                    <a:pt x="630" y="2811"/>
                  </a:cubicBezTo>
                  <a:cubicBezTo>
                    <a:pt x="643" y="2811"/>
                    <a:pt x="657" y="2810"/>
                    <a:pt x="671" y="2807"/>
                  </a:cubicBezTo>
                  <a:cubicBezTo>
                    <a:pt x="544" y="2717"/>
                    <a:pt x="580" y="2481"/>
                    <a:pt x="580" y="2481"/>
                  </a:cubicBezTo>
                  <a:lnTo>
                    <a:pt x="580" y="2481"/>
                  </a:lnTo>
                  <a:cubicBezTo>
                    <a:pt x="616" y="2572"/>
                    <a:pt x="707" y="2626"/>
                    <a:pt x="798" y="2626"/>
                  </a:cubicBezTo>
                  <a:cubicBezTo>
                    <a:pt x="743" y="2572"/>
                    <a:pt x="707" y="2481"/>
                    <a:pt x="707" y="2409"/>
                  </a:cubicBezTo>
                  <a:cubicBezTo>
                    <a:pt x="707" y="2264"/>
                    <a:pt x="526" y="2083"/>
                    <a:pt x="526" y="2083"/>
                  </a:cubicBezTo>
                  <a:cubicBezTo>
                    <a:pt x="598" y="1992"/>
                    <a:pt x="689" y="1902"/>
                    <a:pt x="779" y="1829"/>
                  </a:cubicBezTo>
                  <a:cubicBezTo>
                    <a:pt x="979" y="1612"/>
                    <a:pt x="1142" y="1358"/>
                    <a:pt x="1051" y="1069"/>
                  </a:cubicBezTo>
                  <a:cubicBezTo>
                    <a:pt x="960" y="779"/>
                    <a:pt x="852" y="743"/>
                    <a:pt x="960" y="543"/>
                  </a:cubicBezTo>
                  <a:cubicBezTo>
                    <a:pt x="1069" y="344"/>
                    <a:pt x="906" y="0"/>
                    <a:pt x="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8" name="Google Shape;2418;p238"/>
            <p:cNvSpPr/>
            <p:nvPr/>
          </p:nvSpPr>
          <p:spPr>
            <a:xfrm>
              <a:off x="5739775" y="3847600"/>
              <a:ext cx="73375" cy="24925"/>
            </a:xfrm>
            <a:custGeom>
              <a:rect b="b" l="l" r="r" t="t"/>
              <a:pathLst>
                <a:path extrusionOk="0" h="997" w="2935">
                  <a:moveTo>
                    <a:pt x="1305" y="1"/>
                  </a:moveTo>
                  <a:lnTo>
                    <a:pt x="689" y="327"/>
                  </a:lnTo>
                  <a:lnTo>
                    <a:pt x="725" y="200"/>
                  </a:lnTo>
                  <a:lnTo>
                    <a:pt x="472" y="454"/>
                  </a:lnTo>
                  <a:lnTo>
                    <a:pt x="472" y="454"/>
                  </a:lnTo>
                  <a:lnTo>
                    <a:pt x="508" y="273"/>
                  </a:lnTo>
                  <a:lnTo>
                    <a:pt x="73" y="617"/>
                  </a:lnTo>
                  <a:lnTo>
                    <a:pt x="1" y="834"/>
                  </a:lnTo>
                  <a:lnTo>
                    <a:pt x="1069" y="997"/>
                  </a:lnTo>
                  <a:lnTo>
                    <a:pt x="2518" y="562"/>
                  </a:lnTo>
                  <a:lnTo>
                    <a:pt x="2935" y="182"/>
                  </a:lnTo>
                  <a:lnTo>
                    <a:pt x="2935" y="182"/>
                  </a:lnTo>
                  <a:lnTo>
                    <a:pt x="2301" y="327"/>
                  </a:lnTo>
                  <a:lnTo>
                    <a:pt x="2446" y="182"/>
                  </a:lnTo>
                  <a:lnTo>
                    <a:pt x="2120" y="273"/>
                  </a:lnTo>
                  <a:lnTo>
                    <a:pt x="2192" y="128"/>
                  </a:lnTo>
                  <a:lnTo>
                    <a:pt x="1631" y="291"/>
                  </a:lnTo>
                  <a:lnTo>
                    <a:pt x="1631" y="291"/>
                  </a:lnTo>
                  <a:lnTo>
                    <a:pt x="1776" y="19"/>
                  </a:lnTo>
                  <a:lnTo>
                    <a:pt x="1776" y="19"/>
                  </a:lnTo>
                  <a:lnTo>
                    <a:pt x="1196" y="291"/>
                  </a:lnTo>
                  <a:lnTo>
                    <a:pt x="1196" y="291"/>
                  </a:lnTo>
                  <a:lnTo>
                    <a:pt x="13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419" name="Google Shape;2419;p238"/>
            <p:cNvGrpSpPr/>
            <p:nvPr/>
          </p:nvGrpSpPr>
          <p:grpSpPr>
            <a:xfrm>
              <a:off x="5700400" y="3687875"/>
              <a:ext cx="560500" cy="367125"/>
              <a:chOff x="5700400" y="3687875"/>
              <a:chExt cx="560500" cy="367125"/>
            </a:xfrm>
          </p:grpSpPr>
          <p:sp>
            <p:nvSpPr>
              <p:cNvPr id="2420" name="Google Shape;2420;p238"/>
              <p:cNvSpPr/>
              <p:nvPr/>
            </p:nvSpPr>
            <p:spPr>
              <a:xfrm>
                <a:off x="5865650" y="3708175"/>
                <a:ext cx="395250" cy="209175"/>
              </a:xfrm>
              <a:custGeom>
                <a:rect b="b" l="l" r="r" t="t"/>
                <a:pathLst>
                  <a:path extrusionOk="0" h="8367" w="15810">
                    <a:moveTo>
                      <a:pt x="6465" y="0"/>
                    </a:moveTo>
                    <a:lnTo>
                      <a:pt x="5596" y="326"/>
                    </a:lnTo>
                    <a:cubicBezTo>
                      <a:pt x="4419" y="2825"/>
                      <a:pt x="2445" y="4872"/>
                      <a:pt x="0" y="6157"/>
                    </a:cubicBezTo>
                    <a:lnTo>
                      <a:pt x="1250" y="7968"/>
                    </a:lnTo>
                    <a:cubicBezTo>
                      <a:pt x="1517" y="7729"/>
                      <a:pt x="1843" y="7641"/>
                      <a:pt x="2178" y="7641"/>
                    </a:cubicBezTo>
                    <a:cubicBezTo>
                      <a:pt x="3139" y="7641"/>
                      <a:pt x="4184" y="8367"/>
                      <a:pt x="4184" y="8367"/>
                    </a:cubicBezTo>
                    <a:cubicBezTo>
                      <a:pt x="4915" y="6729"/>
                      <a:pt x="6182" y="6351"/>
                      <a:pt x="7195" y="6351"/>
                    </a:cubicBezTo>
                    <a:cubicBezTo>
                      <a:pt x="8064" y="6351"/>
                      <a:pt x="8747" y="6628"/>
                      <a:pt x="8747" y="6628"/>
                    </a:cubicBezTo>
                    <a:cubicBezTo>
                      <a:pt x="9521" y="4345"/>
                      <a:pt x="11444" y="3805"/>
                      <a:pt x="13089" y="3805"/>
                    </a:cubicBezTo>
                    <a:cubicBezTo>
                      <a:pt x="14561" y="3805"/>
                      <a:pt x="15810" y="4238"/>
                      <a:pt x="15810" y="4238"/>
                    </a:cubicBezTo>
                    <a:cubicBezTo>
                      <a:pt x="12959" y="1093"/>
                      <a:pt x="10004" y="466"/>
                      <a:pt x="8099" y="466"/>
                    </a:cubicBezTo>
                    <a:cubicBezTo>
                      <a:pt x="6833" y="466"/>
                      <a:pt x="6031" y="743"/>
                      <a:pt x="6031" y="743"/>
                    </a:cubicBezTo>
                    <a:lnTo>
                      <a:pt x="64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1" name="Google Shape;2421;p238"/>
              <p:cNvSpPr/>
              <p:nvPr/>
            </p:nvSpPr>
            <p:spPr>
              <a:xfrm>
                <a:off x="5710800" y="3687875"/>
                <a:ext cx="147625" cy="182400"/>
              </a:xfrm>
              <a:custGeom>
                <a:rect b="b" l="l" r="r" t="t"/>
                <a:pathLst>
                  <a:path extrusionOk="0" h="7296" w="5905">
                    <a:moveTo>
                      <a:pt x="1595" y="0"/>
                    </a:moveTo>
                    <a:cubicBezTo>
                      <a:pt x="1123" y="0"/>
                      <a:pt x="593" y="53"/>
                      <a:pt x="1" y="178"/>
                    </a:cubicBezTo>
                    <a:cubicBezTo>
                      <a:pt x="1" y="178"/>
                      <a:pt x="3134" y="758"/>
                      <a:pt x="2319" y="3999"/>
                    </a:cubicBezTo>
                    <a:cubicBezTo>
                      <a:pt x="2319" y="3999"/>
                      <a:pt x="4184" y="4217"/>
                      <a:pt x="3749" y="6589"/>
                    </a:cubicBezTo>
                    <a:cubicBezTo>
                      <a:pt x="3749" y="6589"/>
                      <a:pt x="3892" y="6563"/>
                      <a:pt x="4088" y="6563"/>
                    </a:cubicBezTo>
                    <a:cubicBezTo>
                      <a:pt x="4480" y="6563"/>
                      <a:pt x="5084" y="6668"/>
                      <a:pt x="5180" y="7295"/>
                    </a:cubicBezTo>
                    <a:lnTo>
                      <a:pt x="5904" y="7024"/>
                    </a:lnTo>
                    <a:cubicBezTo>
                      <a:pt x="5904" y="7024"/>
                      <a:pt x="4836" y="4706"/>
                      <a:pt x="5397" y="1482"/>
                    </a:cubicBezTo>
                    <a:lnTo>
                      <a:pt x="5108" y="993"/>
                    </a:lnTo>
                    <a:lnTo>
                      <a:pt x="5053" y="1609"/>
                    </a:lnTo>
                    <a:cubicBezTo>
                      <a:pt x="5053" y="1609"/>
                      <a:pt x="4197" y="0"/>
                      <a:pt x="15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2" name="Google Shape;2422;p238"/>
              <p:cNvSpPr/>
              <p:nvPr/>
            </p:nvSpPr>
            <p:spPr>
              <a:xfrm>
                <a:off x="5997850" y="4011950"/>
                <a:ext cx="34875" cy="14975"/>
              </a:xfrm>
              <a:custGeom>
                <a:rect b="b" l="l" r="r" t="t"/>
                <a:pathLst>
                  <a:path extrusionOk="0" h="599" w="1395">
                    <a:moveTo>
                      <a:pt x="562" y="1"/>
                    </a:moveTo>
                    <a:lnTo>
                      <a:pt x="0" y="218"/>
                    </a:lnTo>
                    <a:lnTo>
                      <a:pt x="0" y="598"/>
                    </a:lnTo>
                    <a:lnTo>
                      <a:pt x="688" y="598"/>
                    </a:lnTo>
                    <a:lnTo>
                      <a:pt x="1395" y="73"/>
                    </a:lnTo>
                    <a:lnTo>
                      <a:pt x="5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3" name="Google Shape;2423;p238"/>
              <p:cNvSpPr/>
              <p:nvPr/>
            </p:nvSpPr>
            <p:spPr>
              <a:xfrm>
                <a:off x="5880575" y="3926375"/>
                <a:ext cx="41675" cy="128625"/>
              </a:xfrm>
              <a:custGeom>
                <a:rect b="b" l="l" r="r" t="t"/>
                <a:pathLst>
                  <a:path extrusionOk="0" h="5145" w="1667">
                    <a:moveTo>
                      <a:pt x="924" y="1"/>
                    </a:moveTo>
                    <a:cubicBezTo>
                      <a:pt x="345" y="273"/>
                      <a:pt x="1" y="1486"/>
                      <a:pt x="19" y="1812"/>
                    </a:cubicBezTo>
                    <a:cubicBezTo>
                      <a:pt x="55" y="2156"/>
                      <a:pt x="671" y="3297"/>
                      <a:pt x="725" y="3460"/>
                    </a:cubicBezTo>
                    <a:cubicBezTo>
                      <a:pt x="798" y="3623"/>
                      <a:pt x="689" y="4003"/>
                      <a:pt x="761" y="4329"/>
                    </a:cubicBezTo>
                    <a:cubicBezTo>
                      <a:pt x="780" y="4583"/>
                      <a:pt x="689" y="4818"/>
                      <a:pt x="544" y="5017"/>
                    </a:cubicBezTo>
                    <a:cubicBezTo>
                      <a:pt x="671" y="4981"/>
                      <a:pt x="798" y="4872"/>
                      <a:pt x="870" y="4746"/>
                    </a:cubicBezTo>
                    <a:lnTo>
                      <a:pt x="870" y="4746"/>
                    </a:lnTo>
                    <a:cubicBezTo>
                      <a:pt x="870" y="4891"/>
                      <a:pt x="852" y="5017"/>
                      <a:pt x="780" y="5144"/>
                    </a:cubicBezTo>
                    <a:cubicBezTo>
                      <a:pt x="888" y="5108"/>
                      <a:pt x="979" y="5017"/>
                      <a:pt x="1015" y="4909"/>
                    </a:cubicBezTo>
                    <a:cubicBezTo>
                      <a:pt x="1051" y="4963"/>
                      <a:pt x="1069" y="5035"/>
                      <a:pt x="1069" y="5090"/>
                    </a:cubicBezTo>
                    <a:cubicBezTo>
                      <a:pt x="1160" y="4981"/>
                      <a:pt x="1178" y="4800"/>
                      <a:pt x="1124" y="4673"/>
                    </a:cubicBezTo>
                    <a:cubicBezTo>
                      <a:pt x="1033" y="4383"/>
                      <a:pt x="1269" y="3967"/>
                      <a:pt x="1395" y="3677"/>
                    </a:cubicBezTo>
                    <a:cubicBezTo>
                      <a:pt x="1504" y="3387"/>
                      <a:pt x="1142" y="3532"/>
                      <a:pt x="1178" y="3261"/>
                    </a:cubicBezTo>
                    <a:cubicBezTo>
                      <a:pt x="1196" y="2935"/>
                      <a:pt x="1124" y="2609"/>
                      <a:pt x="979" y="2319"/>
                    </a:cubicBezTo>
                    <a:cubicBezTo>
                      <a:pt x="816" y="1866"/>
                      <a:pt x="1667" y="1721"/>
                      <a:pt x="1667" y="1721"/>
                    </a:cubicBez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4" name="Google Shape;2424;p238"/>
              <p:cNvSpPr/>
              <p:nvPr/>
            </p:nvSpPr>
            <p:spPr>
              <a:xfrm>
                <a:off x="5859300" y="3914625"/>
                <a:ext cx="41225" cy="126775"/>
              </a:xfrm>
              <a:custGeom>
                <a:rect b="b" l="l" r="r" t="t"/>
                <a:pathLst>
                  <a:path extrusionOk="0" h="5071" w="1649">
                    <a:moveTo>
                      <a:pt x="1087" y="0"/>
                    </a:moveTo>
                    <a:cubicBezTo>
                      <a:pt x="472" y="217"/>
                      <a:pt x="19" y="1395"/>
                      <a:pt x="1" y="1721"/>
                    </a:cubicBezTo>
                    <a:cubicBezTo>
                      <a:pt x="1" y="2047"/>
                      <a:pt x="508" y="3242"/>
                      <a:pt x="562" y="3405"/>
                    </a:cubicBezTo>
                    <a:cubicBezTo>
                      <a:pt x="616" y="3568"/>
                      <a:pt x="472" y="3948"/>
                      <a:pt x="508" y="4274"/>
                    </a:cubicBezTo>
                    <a:cubicBezTo>
                      <a:pt x="490" y="4528"/>
                      <a:pt x="381" y="4763"/>
                      <a:pt x="200" y="4926"/>
                    </a:cubicBezTo>
                    <a:cubicBezTo>
                      <a:pt x="345" y="4908"/>
                      <a:pt x="472" y="4817"/>
                      <a:pt x="562" y="4691"/>
                    </a:cubicBezTo>
                    <a:lnTo>
                      <a:pt x="562" y="4691"/>
                    </a:lnTo>
                    <a:cubicBezTo>
                      <a:pt x="562" y="4835"/>
                      <a:pt x="508" y="4962"/>
                      <a:pt x="435" y="5071"/>
                    </a:cubicBezTo>
                    <a:cubicBezTo>
                      <a:pt x="562" y="5053"/>
                      <a:pt x="653" y="4962"/>
                      <a:pt x="689" y="4853"/>
                    </a:cubicBezTo>
                    <a:cubicBezTo>
                      <a:pt x="725" y="4908"/>
                      <a:pt x="743" y="4980"/>
                      <a:pt x="743" y="5053"/>
                    </a:cubicBezTo>
                    <a:cubicBezTo>
                      <a:pt x="834" y="4944"/>
                      <a:pt x="870" y="4781"/>
                      <a:pt x="834" y="4636"/>
                    </a:cubicBezTo>
                    <a:cubicBezTo>
                      <a:pt x="761" y="4328"/>
                      <a:pt x="1051" y="3948"/>
                      <a:pt x="1196" y="3676"/>
                    </a:cubicBezTo>
                    <a:cubicBezTo>
                      <a:pt x="1323" y="3387"/>
                      <a:pt x="961" y="3513"/>
                      <a:pt x="1015" y="3242"/>
                    </a:cubicBezTo>
                    <a:cubicBezTo>
                      <a:pt x="1069" y="2916"/>
                      <a:pt x="1033" y="2590"/>
                      <a:pt x="924" y="2282"/>
                    </a:cubicBezTo>
                    <a:cubicBezTo>
                      <a:pt x="798" y="1829"/>
                      <a:pt x="1649" y="1757"/>
                      <a:pt x="1649" y="1757"/>
                    </a:cubicBezTo>
                    <a:lnTo>
                      <a:pt x="10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5" name="Google Shape;2425;p238"/>
              <p:cNvSpPr/>
              <p:nvPr/>
            </p:nvSpPr>
            <p:spPr>
              <a:xfrm>
                <a:off x="5784600" y="3870250"/>
                <a:ext cx="38500" cy="69300"/>
              </a:xfrm>
              <a:custGeom>
                <a:rect b="b" l="l" r="r" t="t"/>
                <a:pathLst>
                  <a:path extrusionOk="0" h="2772" w="1540">
                    <a:moveTo>
                      <a:pt x="580" y="0"/>
                    </a:moveTo>
                    <a:cubicBezTo>
                      <a:pt x="453" y="363"/>
                      <a:pt x="761" y="1069"/>
                      <a:pt x="761" y="1069"/>
                    </a:cubicBezTo>
                    <a:cubicBezTo>
                      <a:pt x="761" y="1069"/>
                      <a:pt x="309" y="1648"/>
                      <a:pt x="236" y="1757"/>
                    </a:cubicBezTo>
                    <a:cubicBezTo>
                      <a:pt x="91" y="1902"/>
                      <a:pt x="1" y="2119"/>
                      <a:pt x="1" y="2337"/>
                    </a:cubicBezTo>
                    <a:cubicBezTo>
                      <a:pt x="1" y="2518"/>
                      <a:pt x="91" y="2681"/>
                      <a:pt x="254" y="2771"/>
                    </a:cubicBezTo>
                    <a:cubicBezTo>
                      <a:pt x="218" y="2681"/>
                      <a:pt x="218" y="2590"/>
                      <a:pt x="272" y="2518"/>
                    </a:cubicBezTo>
                    <a:cubicBezTo>
                      <a:pt x="272" y="2626"/>
                      <a:pt x="363" y="2699"/>
                      <a:pt x="471" y="2717"/>
                    </a:cubicBezTo>
                    <a:cubicBezTo>
                      <a:pt x="363" y="2590"/>
                      <a:pt x="490" y="2373"/>
                      <a:pt x="490" y="2373"/>
                    </a:cubicBezTo>
                    <a:cubicBezTo>
                      <a:pt x="490" y="2463"/>
                      <a:pt x="544" y="2554"/>
                      <a:pt x="634" y="2572"/>
                    </a:cubicBezTo>
                    <a:cubicBezTo>
                      <a:pt x="598" y="2500"/>
                      <a:pt x="598" y="2409"/>
                      <a:pt x="616" y="2318"/>
                    </a:cubicBezTo>
                    <a:cubicBezTo>
                      <a:pt x="634" y="2192"/>
                      <a:pt x="598" y="2065"/>
                      <a:pt x="544" y="1956"/>
                    </a:cubicBezTo>
                    <a:cubicBezTo>
                      <a:pt x="634" y="1884"/>
                      <a:pt x="743" y="1829"/>
                      <a:pt x="852" y="1775"/>
                    </a:cubicBezTo>
                    <a:cubicBezTo>
                      <a:pt x="1105" y="1630"/>
                      <a:pt x="1341" y="1431"/>
                      <a:pt x="1323" y="1141"/>
                    </a:cubicBezTo>
                    <a:cubicBezTo>
                      <a:pt x="1323" y="833"/>
                      <a:pt x="1232" y="761"/>
                      <a:pt x="1377" y="616"/>
                    </a:cubicBezTo>
                    <a:cubicBezTo>
                      <a:pt x="1540" y="453"/>
                      <a:pt x="1486" y="73"/>
                      <a:pt x="1486" y="73"/>
                    </a:cubicBezTo>
                    <a:lnTo>
                      <a:pt x="5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6" name="Google Shape;2426;p238"/>
              <p:cNvSpPr/>
              <p:nvPr/>
            </p:nvSpPr>
            <p:spPr>
              <a:xfrm>
                <a:off x="5700400" y="3839000"/>
                <a:ext cx="301550" cy="189625"/>
              </a:xfrm>
              <a:custGeom>
                <a:rect b="b" l="l" r="r" t="t"/>
                <a:pathLst>
                  <a:path extrusionOk="0" h="7585" w="12062">
                    <a:moveTo>
                      <a:pt x="1938" y="1"/>
                    </a:moveTo>
                    <a:cubicBezTo>
                      <a:pt x="1938" y="1"/>
                      <a:pt x="942" y="508"/>
                      <a:pt x="1051" y="1305"/>
                    </a:cubicBezTo>
                    <a:cubicBezTo>
                      <a:pt x="743" y="1377"/>
                      <a:pt x="525" y="1649"/>
                      <a:pt x="507" y="1957"/>
                    </a:cubicBezTo>
                    <a:cubicBezTo>
                      <a:pt x="507" y="2246"/>
                      <a:pt x="344" y="2518"/>
                      <a:pt x="91" y="2663"/>
                    </a:cubicBezTo>
                    <a:cubicBezTo>
                      <a:pt x="0" y="2754"/>
                      <a:pt x="199" y="3079"/>
                      <a:pt x="489" y="3170"/>
                    </a:cubicBezTo>
                    <a:lnTo>
                      <a:pt x="707" y="3206"/>
                    </a:lnTo>
                    <a:cubicBezTo>
                      <a:pt x="719" y="3207"/>
                      <a:pt x="730" y="3208"/>
                      <a:pt x="742" y="3208"/>
                    </a:cubicBezTo>
                    <a:cubicBezTo>
                      <a:pt x="964" y="3208"/>
                      <a:pt x="1162" y="3050"/>
                      <a:pt x="1214" y="2844"/>
                    </a:cubicBezTo>
                    <a:cubicBezTo>
                      <a:pt x="1395" y="2500"/>
                      <a:pt x="1739" y="2283"/>
                      <a:pt x="2119" y="2283"/>
                    </a:cubicBezTo>
                    <a:cubicBezTo>
                      <a:pt x="3423" y="2301"/>
                      <a:pt x="4039" y="2663"/>
                      <a:pt x="4039" y="2663"/>
                    </a:cubicBezTo>
                    <a:cubicBezTo>
                      <a:pt x="4076" y="2658"/>
                      <a:pt x="4112" y="2655"/>
                      <a:pt x="4146" y="2655"/>
                    </a:cubicBezTo>
                    <a:cubicBezTo>
                      <a:pt x="4849" y="2655"/>
                      <a:pt x="5005" y="3677"/>
                      <a:pt x="5868" y="4401"/>
                    </a:cubicBezTo>
                    <a:cubicBezTo>
                      <a:pt x="6610" y="5017"/>
                      <a:pt x="8059" y="5687"/>
                      <a:pt x="8059" y="5687"/>
                    </a:cubicBezTo>
                    <a:cubicBezTo>
                      <a:pt x="8608" y="7299"/>
                      <a:pt x="10113" y="7585"/>
                      <a:pt x="11113" y="7585"/>
                    </a:cubicBezTo>
                    <a:cubicBezTo>
                      <a:pt x="11664" y="7585"/>
                      <a:pt x="12061" y="7498"/>
                      <a:pt x="12061" y="7498"/>
                    </a:cubicBezTo>
                    <a:lnTo>
                      <a:pt x="12025" y="7118"/>
                    </a:lnTo>
                    <a:cubicBezTo>
                      <a:pt x="11841" y="7176"/>
                      <a:pt x="11665" y="7204"/>
                      <a:pt x="11496" y="7204"/>
                    </a:cubicBezTo>
                    <a:cubicBezTo>
                      <a:pt x="10186" y="7204"/>
                      <a:pt x="9290" y="5502"/>
                      <a:pt x="8168" y="2663"/>
                    </a:cubicBezTo>
                    <a:cubicBezTo>
                      <a:pt x="7519" y="1014"/>
                      <a:pt x="6155" y="611"/>
                      <a:pt x="4978" y="611"/>
                    </a:cubicBezTo>
                    <a:cubicBezTo>
                      <a:pt x="3853" y="611"/>
                      <a:pt x="2898" y="979"/>
                      <a:pt x="2898" y="979"/>
                    </a:cubicBezTo>
                    <a:cubicBezTo>
                      <a:pt x="2827" y="976"/>
                      <a:pt x="2757" y="974"/>
                      <a:pt x="2686" y="974"/>
                    </a:cubicBezTo>
                    <a:cubicBezTo>
                      <a:pt x="2358" y="974"/>
                      <a:pt x="2030" y="1007"/>
                      <a:pt x="1703" y="1051"/>
                    </a:cubicBezTo>
                    <a:cubicBezTo>
                      <a:pt x="1811" y="743"/>
                      <a:pt x="2029" y="472"/>
                      <a:pt x="2318" y="291"/>
                    </a:cubicBezTo>
                    <a:lnTo>
                      <a:pt x="2318" y="291"/>
                    </a:lnTo>
                    <a:cubicBezTo>
                      <a:pt x="2318" y="291"/>
                      <a:pt x="1793" y="417"/>
                      <a:pt x="1612" y="653"/>
                    </a:cubicBezTo>
                    <a:cubicBezTo>
                      <a:pt x="1648" y="417"/>
                      <a:pt x="1757" y="182"/>
                      <a:pt x="19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27" name="Google Shape;2427;p238"/>
          <p:cNvGrpSpPr/>
          <p:nvPr/>
        </p:nvGrpSpPr>
        <p:grpSpPr>
          <a:xfrm>
            <a:off x="4321792" y="258450"/>
            <a:ext cx="4718276" cy="2623290"/>
            <a:chOff x="4321792" y="258450"/>
            <a:chExt cx="4718276" cy="2623290"/>
          </a:xfrm>
        </p:grpSpPr>
        <p:sp>
          <p:nvSpPr>
            <p:cNvPr id="2428" name="Google Shape;2428;p238"/>
            <p:cNvSpPr/>
            <p:nvPr/>
          </p:nvSpPr>
          <p:spPr>
            <a:xfrm>
              <a:off x="5223161" y="999423"/>
              <a:ext cx="150933" cy="56490"/>
            </a:xfrm>
            <a:custGeom>
              <a:rect b="b" l="l" r="r" t="t"/>
              <a:pathLst>
                <a:path extrusionOk="0" h="387" w="1034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9" name="Google Shape;2429;p238"/>
            <p:cNvSpPr/>
            <p:nvPr/>
          </p:nvSpPr>
          <p:spPr>
            <a:xfrm>
              <a:off x="4686573" y="1212685"/>
              <a:ext cx="142905" cy="75612"/>
            </a:xfrm>
            <a:custGeom>
              <a:rect b="b" l="l" r="r" t="t"/>
              <a:pathLst>
                <a:path extrusionOk="0" h="518" w="979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0" name="Google Shape;2430;p238"/>
            <p:cNvSpPr/>
            <p:nvPr/>
          </p:nvSpPr>
          <p:spPr>
            <a:xfrm>
              <a:off x="4525275" y="512903"/>
              <a:ext cx="187863" cy="112397"/>
            </a:xfrm>
            <a:custGeom>
              <a:rect b="b" l="l" r="r" t="t"/>
              <a:pathLst>
                <a:path extrusionOk="0" h="770" w="1287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1" name="Google Shape;2431;p238"/>
            <p:cNvSpPr/>
            <p:nvPr/>
          </p:nvSpPr>
          <p:spPr>
            <a:xfrm>
              <a:off x="4321792" y="769227"/>
              <a:ext cx="179835" cy="78532"/>
            </a:xfrm>
            <a:custGeom>
              <a:rect b="b" l="l" r="r" t="t"/>
              <a:pathLst>
                <a:path extrusionOk="0" h="538" w="1232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2" name="Google Shape;2432;p238"/>
            <p:cNvSpPr/>
            <p:nvPr/>
          </p:nvSpPr>
          <p:spPr>
            <a:xfrm>
              <a:off x="8904967" y="2798551"/>
              <a:ext cx="135101" cy="83189"/>
            </a:xfrm>
            <a:custGeom>
              <a:rect b="b" l="l" r="r" t="t"/>
              <a:pathLst>
                <a:path extrusionOk="0" h="391" w="635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3" name="Google Shape;2433;p238"/>
            <p:cNvSpPr/>
            <p:nvPr/>
          </p:nvSpPr>
          <p:spPr>
            <a:xfrm>
              <a:off x="8555388" y="425656"/>
              <a:ext cx="223821" cy="87232"/>
            </a:xfrm>
            <a:custGeom>
              <a:rect b="b" l="l" r="r" t="t"/>
              <a:pathLst>
                <a:path extrusionOk="0" h="410" w="1052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4" name="Google Shape;2434;p238"/>
            <p:cNvSpPr/>
            <p:nvPr/>
          </p:nvSpPr>
          <p:spPr>
            <a:xfrm>
              <a:off x="8082325" y="258450"/>
              <a:ext cx="185099" cy="88934"/>
            </a:xfrm>
            <a:custGeom>
              <a:rect b="b" l="l" r="r" t="t"/>
              <a:pathLst>
                <a:path extrusionOk="0" h="418" w="870">
                  <a:moveTo>
                    <a:pt x="710" y="1"/>
                  </a:moveTo>
                  <a:cubicBezTo>
                    <a:pt x="672" y="1"/>
                    <a:pt x="634" y="11"/>
                    <a:pt x="598" y="32"/>
                  </a:cubicBezTo>
                  <a:cubicBezTo>
                    <a:pt x="543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5" y="129"/>
                    <a:pt x="327" y="112"/>
                    <a:pt x="257" y="112"/>
                  </a:cubicBezTo>
                  <a:cubicBezTo>
                    <a:pt x="169" y="112"/>
                    <a:pt x="80" y="140"/>
                    <a:pt x="0" y="195"/>
                  </a:cubicBezTo>
                  <a:cubicBezTo>
                    <a:pt x="36" y="183"/>
                    <a:pt x="72" y="177"/>
                    <a:pt x="108" y="177"/>
                  </a:cubicBezTo>
                  <a:cubicBezTo>
                    <a:pt x="231" y="177"/>
                    <a:pt x="342" y="249"/>
                    <a:pt x="399" y="376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1" y="416"/>
                    <a:pt x="490" y="417"/>
                    <a:pt x="500" y="417"/>
                  </a:cubicBezTo>
                  <a:cubicBezTo>
                    <a:pt x="543" y="417"/>
                    <a:pt x="580" y="385"/>
                    <a:pt x="580" y="340"/>
                  </a:cubicBezTo>
                  <a:cubicBezTo>
                    <a:pt x="580" y="249"/>
                    <a:pt x="598" y="177"/>
                    <a:pt x="652" y="105"/>
                  </a:cubicBezTo>
                  <a:cubicBezTo>
                    <a:pt x="684" y="62"/>
                    <a:pt x="728" y="45"/>
                    <a:pt x="774" y="45"/>
                  </a:cubicBezTo>
                  <a:cubicBezTo>
                    <a:pt x="806" y="45"/>
                    <a:pt x="840" y="53"/>
                    <a:pt x="870" y="68"/>
                  </a:cubicBezTo>
                  <a:cubicBezTo>
                    <a:pt x="826" y="24"/>
                    <a:pt x="769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35" name="Google Shape;2435;p238"/>
          <p:cNvGrpSpPr/>
          <p:nvPr/>
        </p:nvGrpSpPr>
        <p:grpSpPr>
          <a:xfrm flipH="1">
            <a:off x="-299503" y="120142"/>
            <a:ext cx="9770096" cy="3659557"/>
            <a:chOff x="-235821" y="120142"/>
            <a:chExt cx="9770096" cy="3659557"/>
          </a:xfrm>
        </p:grpSpPr>
        <p:sp>
          <p:nvSpPr>
            <p:cNvPr id="2436" name="Google Shape;2436;p238"/>
            <p:cNvSpPr/>
            <p:nvPr/>
          </p:nvSpPr>
          <p:spPr>
            <a:xfrm>
              <a:off x="8801054" y="240160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7" name="Google Shape;2437;p238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8" name="Google Shape;2438;p238"/>
            <p:cNvSpPr/>
            <p:nvPr/>
          </p:nvSpPr>
          <p:spPr>
            <a:xfrm>
              <a:off x="8972250" y="791730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9" name="Google Shape;2439;p238"/>
            <p:cNvSpPr/>
            <p:nvPr/>
          </p:nvSpPr>
          <p:spPr>
            <a:xfrm>
              <a:off x="4369272" y="384191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0" name="Google Shape;2440;p238"/>
            <p:cNvSpPr/>
            <p:nvPr/>
          </p:nvSpPr>
          <p:spPr>
            <a:xfrm flipH="1" rot="10800000">
              <a:off x="5215480" y="120142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1" name="Google Shape;2441;p238"/>
            <p:cNvSpPr/>
            <p:nvPr/>
          </p:nvSpPr>
          <p:spPr>
            <a:xfrm flipH="1" rot="10800000">
              <a:off x="8670743" y="373393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2" name="Google Shape;2442;p238"/>
            <p:cNvSpPr/>
            <p:nvPr/>
          </p:nvSpPr>
          <p:spPr>
            <a:xfrm flipH="1" rot="10800000">
              <a:off x="-235821" y="701734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43" name="Google Shape;2443;p238"/>
          <p:cNvGrpSpPr/>
          <p:nvPr/>
        </p:nvGrpSpPr>
        <p:grpSpPr>
          <a:xfrm>
            <a:off x="-12" y="3392464"/>
            <a:ext cx="2579275" cy="2158467"/>
            <a:chOff x="-125002" y="3399213"/>
            <a:chExt cx="2579275" cy="2158467"/>
          </a:xfrm>
        </p:grpSpPr>
        <p:sp>
          <p:nvSpPr>
            <p:cNvPr id="2444" name="Google Shape;2444;p238"/>
            <p:cNvSpPr/>
            <p:nvPr/>
          </p:nvSpPr>
          <p:spPr>
            <a:xfrm>
              <a:off x="-125002" y="3399213"/>
              <a:ext cx="2579275" cy="2158467"/>
            </a:xfrm>
            <a:custGeom>
              <a:rect b="b" l="l" r="r" t="t"/>
              <a:pathLst>
                <a:path extrusionOk="0" h="21733" w="25970">
                  <a:moveTo>
                    <a:pt x="0" y="3840"/>
                  </a:moveTo>
                  <a:cubicBezTo>
                    <a:pt x="18" y="3822"/>
                    <a:pt x="18" y="3804"/>
                    <a:pt x="36" y="3804"/>
                  </a:cubicBezTo>
                  <a:cubicBezTo>
                    <a:pt x="36" y="3786"/>
                    <a:pt x="36" y="3786"/>
                    <a:pt x="36" y="3768"/>
                  </a:cubicBezTo>
                  <a:cubicBezTo>
                    <a:pt x="36" y="3713"/>
                    <a:pt x="127" y="3695"/>
                    <a:pt x="145" y="3750"/>
                  </a:cubicBezTo>
                  <a:lnTo>
                    <a:pt x="163" y="3768"/>
                  </a:lnTo>
                  <a:cubicBezTo>
                    <a:pt x="199" y="3822"/>
                    <a:pt x="235" y="3858"/>
                    <a:pt x="290" y="3876"/>
                  </a:cubicBezTo>
                  <a:cubicBezTo>
                    <a:pt x="326" y="3876"/>
                    <a:pt x="344" y="3894"/>
                    <a:pt x="344" y="3931"/>
                  </a:cubicBezTo>
                  <a:cubicBezTo>
                    <a:pt x="326" y="4112"/>
                    <a:pt x="362" y="4311"/>
                    <a:pt x="471" y="4474"/>
                  </a:cubicBezTo>
                  <a:cubicBezTo>
                    <a:pt x="489" y="4528"/>
                    <a:pt x="543" y="4583"/>
                    <a:pt x="616" y="4565"/>
                  </a:cubicBezTo>
                  <a:cubicBezTo>
                    <a:pt x="670" y="4546"/>
                    <a:pt x="634" y="4438"/>
                    <a:pt x="634" y="4383"/>
                  </a:cubicBezTo>
                  <a:cubicBezTo>
                    <a:pt x="616" y="4311"/>
                    <a:pt x="670" y="4257"/>
                    <a:pt x="724" y="4220"/>
                  </a:cubicBezTo>
                  <a:cubicBezTo>
                    <a:pt x="779" y="4220"/>
                    <a:pt x="815" y="4220"/>
                    <a:pt x="851" y="4257"/>
                  </a:cubicBezTo>
                  <a:lnTo>
                    <a:pt x="869" y="4275"/>
                  </a:lnTo>
                  <a:cubicBezTo>
                    <a:pt x="887" y="4275"/>
                    <a:pt x="924" y="4257"/>
                    <a:pt x="924" y="4239"/>
                  </a:cubicBezTo>
                  <a:lnTo>
                    <a:pt x="1068" y="4166"/>
                  </a:lnTo>
                  <a:cubicBezTo>
                    <a:pt x="1105" y="4148"/>
                    <a:pt x="1141" y="4130"/>
                    <a:pt x="1177" y="4112"/>
                  </a:cubicBezTo>
                  <a:cubicBezTo>
                    <a:pt x="1231" y="4057"/>
                    <a:pt x="1195" y="3985"/>
                    <a:pt x="1177" y="3931"/>
                  </a:cubicBezTo>
                  <a:cubicBezTo>
                    <a:pt x="1159" y="3840"/>
                    <a:pt x="1195" y="3768"/>
                    <a:pt x="1250" y="3713"/>
                  </a:cubicBezTo>
                  <a:cubicBezTo>
                    <a:pt x="1286" y="3677"/>
                    <a:pt x="1340" y="3659"/>
                    <a:pt x="1376" y="3677"/>
                  </a:cubicBezTo>
                  <a:cubicBezTo>
                    <a:pt x="1394" y="3623"/>
                    <a:pt x="1394" y="3587"/>
                    <a:pt x="1431" y="3550"/>
                  </a:cubicBezTo>
                  <a:cubicBezTo>
                    <a:pt x="1485" y="3496"/>
                    <a:pt x="1539" y="3478"/>
                    <a:pt x="1612" y="3460"/>
                  </a:cubicBezTo>
                  <a:cubicBezTo>
                    <a:pt x="1739" y="3442"/>
                    <a:pt x="1829" y="3369"/>
                    <a:pt x="1901" y="3279"/>
                  </a:cubicBezTo>
                  <a:cubicBezTo>
                    <a:pt x="1956" y="3188"/>
                    <a:pt x="1956" y="3061"/>
                    <a:pt x="2010" y="2953"/>
                  </a:cubicBezTo>
                  <a:cubicBezTo>
                    <a:pt x="2064" y="2862"/>
                    <a:pt x="2173" y="2790"/>
                    <a:pt x="2282" y="2772"/>
                  </a:cubicBezTo>
                  <a:cubicBezTo>
                    <a:pt x="2336" y="2754"/>
                    <a:pt x="2427" y="2699"/>
                    <a:pt x="2427" y="2627"/>
                  </a:cubicBezTo>
                  <a:cubicBezTo>
                    <a:pt x="2427" y="2609"/>
                    <a:pt x="2427" y="2609"/>
                    <a:pt x="2427" y="2591"/>
                  </a:cubicBezTo>
                  <a:cubicBezTo>
                    <a:pt x="2427" y="2572"/>
                    <a:pt x="2427" y="2572"/>
                    <a:pt x="2427" y="2572"/>
                  </a:cubicBezTo>
                  <a:cubicBezTo>
                    <a:pt x="2409" y="2536"/>
                    <a:pt x="2445" y="2500"/>
                    <a:pt x="2463" y="2536"/>
                  </a:cubicBezTo>
                  <a:lnTo>
                    <a:pt x="2463" y="2536"/>
                  </a:lnTo>
                  <a:lnTo>
                    <a:pt x="2553" y="2391"/>
                  </a:lnTo>
                  <a:cubicBezTo>
                    <a:pt x="2590" y="2337"/>
                    <a:pt x="2626" y="2283"/>
                    <a:pt x="2662" y="2210"/>
                  </a:cubicBezTo>
                  <a:cubicBezTo>
                    <a:pt x="2698" y="2084"/>
                    <a:pt x="2771" y="1975"/>
                    <a:pt x="2861" y="1884"/>
                  </a:cubicBezTo>
                  <a:cubicBezTo>
                    <a:pt x="2898" y="1848"/>
                    <a:pt x="2952" y="1812"/>
                    <a:pt x="3006" y="1812"/>
                  </a:cubicBezTo>
                  <a:cubicBezTo>
                    <a:pt x="3042" y="1794"/>
                    <a:pt x="3097" y="1794"/>
                    <a:pt x="3151" y="1812"/>
                  </a:cubicBezTo>
                  <a:cubicBezTo>
                    <a:pt x="3187" y="1812"/>
                    <a:pt x="3223" y="1830"/>
                    <a:pt x="3260" y="1812"/>
                  </a:cubicBezTo>
                  <a:cubicBezTo>
                    <a:pt x="3278" y="1794"/>
                    <a:pt x="3278" y="1758"/>
                    <a:pt x="3260" y="1721"/>
                  </a:cubicBezTo>
                  <a:cubicBezTo>
                    <a:pt x="3260" y="1631"/>
                    <a:pt x="3223" y="1540"/>
                    <a:pt x="3278" y="1468"/>
                  </a:cubicBezTo>
                  <a:cubicBezTo>
                    <a:pt x="3314" y="1432"/>
                    <a:pt x="3368" y="1413"/>
                    <a:pt x="3368" y="1359"/>
                  </a:cubicBezTo>
                  <a:cubicBezTo>
                    <a:pt x="3368" y="1305"/>
                    <a:pt x="3368" y="1250"/>
                    <a:pt x="3405" y="1196"/>
                  </a:cubicBezTo>
                  <a:cubicBezTo>
                    <a:pt x="3441" y="1106"/>
                    <a:pt x="3531" y="1051"/>
                    <a:pt x="3622" y="1069"/>
                  </a:cubicBezTo>
                  <a:cubicBezTo>
                    <a:pt x="3731" y="1087"/>
                    <a:pt x="3785" y="1196"/>
                    <a:pt x="3767" y="1287"/>
                  </a:cubicBezTo>
                  <a:cubicBezTo>
                    <a:pt x="3749" y="1341"/>
                    <a:pt x="3731" y="1377"/>
                    <a:pt x="3694" y="1413"/>
                  </a:cubicBezTo>
                  <a:cubicBezTo>
                    <a:pt x="3676" y="1432"/>
                    <a:pt x="3622" y="1468"/>
                    <a:pt x="3640" y="1486"/>
                  </a:cubicBezTo>
                  <a:cubicBezTo>
                    <a:pt x="3640" y="1504"/>
                    <a:pt x="3694" y="1522"/>
                    <a:pt x="3712" y="1540"/>
                  </a:cubicBezTo>
                  <a:cubicBezTo>
                    <a:pt x="3749" y="1558"/>
                    <a:pt x="3785" y="1595"/>
                    <a:pt x="3803" y="1631"/>
                  </a:cubicBezTo>
                  <a:cubicBezTo>
                    <a:pt x="3821" y="1649"/>
                    <a:pt x="3803" y="1667"/>
                    <a:pt x="3803" y="1685"/>
                  </a:cubicBezTo>
                  <a:cubicBezTo>
                    <a:pt x="3676" y="1776"/>
                    <a:pt x="3604" y="1902"/>
                    <a:pt x="3568" y="2047"/>
                  </a:cubicBezTo>
                  <a:cubicBezTo>
                    <a:pt x="3604" y="2047"/>
                    <a:pt x="3658" y="2047"/>
                    <a:pt x="3694" y="2047"/>
                  </a:cubicBezTo>
                  <a:cubicBezTo>
                    <a:pt x="3731" y="2047"/>
                    <a:pt x="3767" y="2065"/>
                    <a:pt x="3803" y="2084"/>
                  </a:cubicBezTo>
                  <a:cubicBezTo>
                    <a:pt x="3821" y="2084"/>
                    <a:pt x="3857" y="2102"/>
                    <a:pt x="3875" y="2084"/>
                  </a:cubicBezTo>
                  <a:cubicBezTo>
                    <a:pt x="3894" y="2047"/>
                    <a:pt x="3894" y="2029"/>
                    <a:pt x="3894" y="2011"/>
                  </a:cubicBezTo>
                  <a:cubicBezTo>
                    <a:pt x="3912" y="1975"/>
                    <a:pt x="3912" y="1939"/>
                    <a:pt x="3930" y="1921"/>
                  </a:cubicBezTo>
                  <a:cubicBezTo>
                    <a:pt x="3948" y="1848"/>
                    <a:pt x="4020" y="1812"/>
                    <a:pt x="4075" y="1830"/>
                  </a:cubicBezTo>
                  <a:cubicBezTo>
                    <a:pt x="4111" y="1830"/>
                    <a:pt x="4129" y="1848"/>
                    <a:pt x="4129" y="1884"/>
                  </a:cubicBezTo>
                  <a:cubicBezTo>
                    <a:pt x="4129" y="1921"/>
                    <a:pt x="4183" y="1957"/>
                    <a:pt x="4238" y="1957"/>
                  </a:cubicBezTo>
                  <a:cubicBezTo>
                    <a:pt x="4256" y="1957"/>
                    <a:pt x="4274" y="1921"/>
                    <a:pt x="4274" y="1902"/>
                  </a:cubicBezTo>
                  <a:cubicBezTo>
                    <a:pt x="4274" y="1884"/>
                    <a:pt x="4238" y="1866"/>
                    <a:pt x="4220" y="1866"/>
                  </a:cubicBezTo>
                  <a:cubicBezTo>
                    <a:pt x="4165" y="1812"/>
                    <a:pt x="4093" y="1739"/>
                    <a:pt x="4147" y="1667"/>
                  </a:cubicBezTo>
                  <a:cubicBezTo>
                    <a:pt x="4165" y="1613"/>
                    <a:pt x="4238" y="1576"/>
                    <a:pt x="4292" y="1558"/>
                  </a:cubicBezTo>
                  <a:cubicBezTo>
                    <a:pt x="4292" y="1558"/>
                    <a:pt x="4292" y="1540"/>
                    <a:pt x="4292" y="1522"/>
                  </a:cubicBezTo>
                  <a:cubicBezTo>
                    <a:pt x="4310" y="1468"/>
                    <a:pt x="4364" y="1432"/>
                    <a:pt x="4419" y="1413"/>
                  </a:cubicBezTo>
                  <a:cubicBezTo>
                    <a:pt x="4455" y="1395"/>
                    <a:pt x="4473" y="1395"/>
                    <a:pt x="4473" y="1341"/>
                  </a:cubicBezTo>
                  <a:cubicBezTo>
                    <a:pt x="4455" y="1305"/>
                    <a:pt x="4455" y="1250"/>
                    <a:pt x="4455" y="1214"/>
                  </a:cubicBezTo>
                  <a:cubicBezTo>
                    <a:pt x="4455" y="1160"/>
                    <a:pt x="4491" y="1124"/>
                    <a:pt x="4527" y="1087"/>
                  </a:cubicBezTo>
                  <a:cubicBezTo>
                    <a:pt x="4564" y="1069"/>
                    <a:pt x="4600" y="1069"/>
                    <a:pt x="4636" y="1051"/>
                  </a:cubicBezTo>
                  <a:cubicBezTo>
                    <a:pt x="4690" y="1033"/>
                    <a:pt x="4690" y="997"/>
                    <a:pt x="4708" y="961"/>
                  </a:cubicBezTo>
                  <a:cubicBezTo>
                    <a:pt x="4727" y="906"/>
                    <a:pt x="4763" y="870"/>
                    <a:pt x="4799" y="870"/>
                  </a:cubicBezTo>
                  <a:cubicBezTo>
                    <a:pt x="4853" y="834"/>
                    <a:pt x="4908" y="834"/>
                    <a:pt x="4962" y="870"/>
                  </a:cubicBezTo>
                  <a:cubicBezTo>
                    <a:pt x="4962" y="834"/>
                    <a:pt x="4980" y="798"/>
                    <a:pt x="4998" y="762"/>
                  </a:cubicBezTo>
                  <a:cubicBezTo>
                    <a:pt x="4998" y="725"/>
                    <a:pt x="5034" y="707"/>
                    <a:pt x="5071" y="725"/>
                  </a:cubicBezTo>
                  <a:lnTo>
                    <a:pt x="5234" y="816"/>
                  </a:lnTo>
                  <a:lnTo>
                    <a:pt x="5306" y="852"/>
                  </a:lnTo>
                  <a:lnTo>
                    <a:pt x="5306" y="852"/>
                  </a:lnTo>
                  <a:cubicBezTo>
                    <a:pt x="5288" y="816"/>
                    <a:pt x="5270" y="780"/>
                    <a:pt x="5270" y="743"/>
                  </a:cubicBezTo>
                  <a:cubicBezTo>
                    <a:pt x="5288" y="707"/>
                    <a:pt x="5288" y="653"/>
                    <a:pt x="5306" y="617"/>
                  </a:cubicBezTo>
                  <a:cubicBezTo>
                    <a:pt x="5324" y="580"/>
                    <a:pt x="5360" y="544"/>
                    <a:pt x="5397" y="526"/>
                  </a:cubicBezTo>
                  <a:cubicBezTo>
                    <a:pt x="5433" y="508"/>
                    <a:pt x="5505" y="562"/>
                    <a:pt x="5542" y="599"/>
                  </a:cubicBezTo>
                  <a:lnTo>
                    <a:pt x="5632" y="671"/>
                  </a:lnTo>
                  <a:cubicBezTo>
                    <a:pt x="5650" y="635"/>
                    <a:pt x="5686" y="580"/>
                    <a:pt x="5704" y="544"/>
                  </a:cubicBezTo>
                  <a:cubicBezTo>
                    <a:pt x="5686" y="526"/>
                    <a:pt x="5686" y="490"/>
                    <a:pt x="5704" y="472"/>
                  </a:cubicBezTo>
                  <a:lnTo>
                    <a:pt x="5777" y="399"/>
                  </a:lnTo>
                  <a:cubicBezTo>
                    <a:pt x="5849" y="327"/>
                    <a:pt x="5922" y="254"/>
                    <a:pt x="5976" y="164"/>
                  </a:cubicBezTo>
                  <a:cubicBezTo>
                    <a:pt x="5994" y="128"/>
                    <a:pt x="6030" y="128"/>
                    <a:pt x="6049" y="146"/>
                  </a:cubicBezTo>
                  <a:lnTo>
                    <a:pt x="6085" y="200"/>
                  </a:lnTo>
                  <a:cubicBezTo>
                    <a:pt x="6103" y="146"/>
                    <a:pt x="6139" y="91"/>
                    <a:pt x="6157" y="55"/>
                  </a:cubicBezTo>
                  <a:cubicBezTo>
                    <a:pt x="6157" y="19"/>
                    <a:pt x="6175" y="1"/>
                    <a:pt x="6212" y="19"/>
                  </a:cubicBezTo>
                  <a:cubicBezTo>
                    <a:pt x="6284" y="37"/>
                    <a:pt x="6320" y="91"/>
                    <a:pt x="6320" y="164"/>
                  </a:cubicBezTo>
                  <a:cubicBezTo>
                    <a:pt x="6320" y="218"/>
                    <a:pt x="6320" y="273"/>
                    <a:pt x="6338" y="327"/>
                  </a:cubicBezTo>
                  <a:cubicBezTo>
                    <a:pt x="6356" y="363"/>
                    <a:pt x="6411" y="381"/>
                    <a:pt x="6447" y="399"/>
                  </a:cubicBezTo>
                  <a:cubicBezTo>
                    <a:pt x="6465" y="417"/>
                    <a:pt x="6501" y="436"/>
                    <a:pt x="6519" y="490"/>
                  </a:cubicBezTo>
                  <a:cubicBezTo>
                    <a:pt x="6556" y="562"/>
                    <a:pt x="6538" y="635"/>
                    <a:pt x="6501" y="707"/>
                  </a:cubicBezTo>
                  <a:cubicBezTo>
                    <a:pt x="6483" y="762"/>
                    <a:pt x="6429" y="798"/>
                    <a:pt x="6393" y="834"/>
                  </a:cubicBezTo>
                  <a:lnTo>
                    <a:pt x="6574" y="888"/>
                  </a:lnTo>
                  <a:cubicBezTo>
                    <a:pt x="6592" y="888"/>
                    <a:pt x="6610" y="906"/>
                    <a:pt x="6610" y="925"/>
                  </a:cubicBezTo>
                  <a:lnTo>
                    <a:pt x="6592" y="1359"/>
                  </a:lnTo>
                  <a:cubicBezTo>
                    <a:pt x="6664" y="1359"/>
                    <a:pt x="6755" y="1377"/>
                    <a:pt x="6827" y="1413"/>
                  </a:cubicBezTo>
                  <a:cubicBezTo>
                    <a:pt x="6864" y="1432"/>
                    <a:pt x="6864" y="1468"/>
                    <a:pt x="6845" y="1486"/>
                  </a:cubicBezTo>
                  <a:lnTo>
                    <a:pt x="6773" y="1558"/>
                  </a:lnTo>
                  <a:cubicBezTo>
                    <a:pt x="6864" y="1649"/>
                    <a:pt x="6882" y="1776"/>
                    <a:pt x="6809" y="1884"/>
                  </a:cubicBezTo>
                  <a:cubicBezTo>
                    <a:pt x="6791" y="1902"/>
                    <a:pt x="6773" y="1921"/>
                    <a:pt x="6755" y="1921"/>
                  </a:cubicBezTo>
                  <a:cubicBezTo>
                    <a:pt x="6755" y="1921"/>
                    <a:pt x="6719" y="1939"/>
                    <a:pt x="6719" y="1957"/>
                  </a:cubicBezTo>
                  <a:cubicBezTo>
                    <a:pt x="6719" y="1975"/>
                    <a:pt x="6755" y="2011"/>
                    <a:pt x="6755" y="2011"/>
                  </a:cubicBezTo>
                  <a:cubicBezTo>
                    <a:pt x="6773" y="2047"/>
                    <a:pt x="6773" y="2065"/>
                    <a:pt x="6773" y="2084"/>
                  </a:cubicBezTo>
                  <a:cubicBezTo>
                    <a:pt x="6791" y="2138"/>
                    <a:pt x="6809" y="2192"/>
                    <a:pt x="6809" y="2246"/>
                  </a:cubicBezTo>
                  <a:cubicBezTo>
                    <a:pt x="6864" y="2246"/>
                    <a:pt x="6936" y="2301"/>
                    <a:pt x="6936" y="2373"/>
                  </a:cubicBezTo>
                  <a:cubicBezTo>
                    <a:pt x="6936" y="2446"/>
                    <a:pt x="6936" y="2536"/>
                    <a:pt x="6900" y="2609"/>
                  </a:cubicBezTo>
                  <a:cubicBezTo>
                    <a:pt x="6882" y="2645"/>
                    <a:pt x="6845" y="2681"/>
                    <a:pt x="6827" y="2717"/>
                  </a:cubicBezTo>
                  <a:cubicBezTo>
                    <a:pt x="6827" y="2717"/>
                    <a:pt x="6791" y="2735"/>
                    <a:pt x="6791" y="2754"/>
                  </a:cubicBezTo>
                  <a:lnTo>
                    <a:pt x="6791" y="2754"/>
                  </a:lnTo>
                  <a:cubicBezTo>
                    <a:pt x="6827" y="2735"/>
                    <a:pt x="6864" y="2772"/>
                    <a:pt x="6864" y="2808"/>
                  </a:cubicBezTo>
                  <a:lnTo>
                    <a:pt x="6845" y="2844"/>
                  </a:lnTo>
                  <a:cubicBezTo>
                    <a:pt x="6827" y="2880"/>
                    <a:pt x="6809" y="2917"/>
                    <a:pt x="6791" y="2953"/>
                  </a:cubicBezTo>
                  <a:cubicBezTo>
                    <a:pt x="6827" y="2971"/>
                    <a:pt x="6864" y="2989"/>
                    <a:pt x="6882" y="3025"/>
                  </a:cubicBezTo>
                  <a:cubicBezTo>
                    <a:pt x="6918" y="3080"/>
                    <a:pt x="6936" y="3152"/>
                    <a:pt x="6918" y="3224"/>
                  </a:cubicBezTo>
                  <a:cubicBezTo>
                    <a:pt x="6900" y="3297"/>
                    <a:pt x="6882" y="3351"/>
                    <a:pt x="6864" y="3405"/>
                  </a:cubicBezTo>
                  <a:cubicBezTo>
                    <a:pt x="6827" y="3460"/>
                    <a:pt x="6791" y="3496"/>
                    <a:pt x="6737" y="3514"/>
                  </a:cubicBezTo>
                  <a:cubicBezTo>
                    <a:pt x="6719" y="3514"/>
                    <a:pt x="6701" y="3514"/>
                    <a:pt x="6701" y="3550"/>
                  </a:cubicBezTo>
                  <a:cubicBezTo>
                    <a:pt x="6701" y="3568"/>
                    <a:pt x="6737" y="3587"/>
                    <a:pt x="6737" y="3605"/>
                  </a:cubicBezTo>
                  <a:cubicBezTo>
                    <a:pt x="6773" y="3641"/>
                    <a:pt x="6791" y="3677"/>
                    <a:pt x="6809" y="3731"/>
                  </a:cubicBezTo>
                  <a:cubicBezTo>
                    <a:pt x="6827" y="3822"/>
                    <a:pt x="6791" y="3913"/>
                    <a:pt x="6737" y="3985"/>
                  </a:cubicBezTo>
                  <a:cubicBezTo>
                    <a:pt x="6719" y="4021"/>
                    <a:pt x="6664" y="4094"/>
                    <a:pt x="6664" y="4166"/>
                  </a:cubicBezTo>
                  <a:cubicBezTo>
                    <a:pt x="6737" y="4148"/>
                    <a:pt x="6809" y="4094"/>
                    <a:pt x="6882" y="4076"/>
                  </a:cubicBezTo>
                  <a:cubicBezTo>
                    <a:pt x="6972" y="4076"/>
                    <a:pt x="7063" y="4130"/>
                    <a:pt x="7081" y="4220"/>
                  </a:cubicBezTo>
                  <a:cubicBezTo>
                    <a:pt x="7117" y="4311"/>
                    <a:pt x="7081" y="4420"/>
                    <a:pt x="7008" y="4474"/>
                  </a:cubicBezTo>
                  <a:cubicBezTo>
                    <a:pt x="6936" y="4528"/>
                    <a:pt x="6864" y="4546"/>
                    <a:pt x="6773" y="4528"/>
                  </a:cubicBezTo>
                  <a:cubicBezTo>
                    <a:pt x="6773" y="4583"/>
                    <a:pt x="6827" y="4637"/>
                    <a:pt x="6864" y="4673"/>
                  </a:cubicBezTo>
                  <a:cubicBezTo>
                    <a:pt x="6936" y="4727"/>
                    <a:pt x="6990" y="4800"/>
                    <a:pt x="7026" y="4890"/>
                  </a:cubicBezTo>
                  <a:cubicBezTo>
                    <a:pt x="7063" y="5017"/>
                    <a:pt x="7045" y="5162"/>
                    <a:pt x="6990" y="5271"/>
                  </a:cubicBezTo>
                  <a:cubicBezTo>
                    <a:pt x="7063" y="5307"/>
                    <a:pt x="7117" y="5379"/>
                    <a:pt x="7117" y="5470"/>
                  </a:cubicBezTo>
                  <a:cubicBezTo>
                    <a:pt x="7117" y="5597"/>
                    <a:pt x="7026" y="5669"/>
                    <a:pt x="6954" y="5760"/>
                  </a:cubicBezTo>
                  <a:cubicBezTo>
                    <a:pt x="6918" y="5778"/>
                    <a:pt x="6900" y="5832"/>
                    <a:pt x="6882" y="5886"/>
                  </a:cubicBezTo>
                  <a:cubicBezTo>
                    <a:pt x="6882" y="5923"/>
                    <a:pt x="6918" y="5941"/>
                    <a:pt x="6954" y="5959"/>
                  </a:cubicBezTo>
                  <a:cubicBezTo>
                    <a:pt x="7045" y="6013"/>
                    <a:pt x="7135" y="6068"/>
                    <a:pt x="7117" y="6194"/>
                  </a:cubicBezTo>
                  <a:cubicBezTo>
                    <a:pt x="7117" y="6249"/>
                    <a:pt x="7081" y="6285"/>
                    <a:pt x="7081" y="6339"/>
                  </a:cubicBezTo>
                  <a:cubicBezTo>
                    <a:pt x="7063" y="6394"/>
                    <a:pt x="7081" y="6430"/>
                    <a:pt x="7099" y="6430"/>
                  </a:cubicBezTo>
                  <a:cubicBezTo>
                    <a:pt x="7135" y="6448"/>
                    <a:pt x="7153" y="6484"/>
                    <a:pt x="7117" y="6520"/>
                  </a:cubicBezTo>
                  <a:cubicBezTo>
                    <a:pt x="6972" y="6647"/>
                    <a:pt x="6864" y="6810"/>
                    <a:pt x="6809" y="7009"/>
                  </a:cubicBezTo>
                  <a:cubicBezTo>
                    <a:pt x="6773" y="7136"/>
                    <a:pt x="6737" y="7245"/>
                    <a:pt x="6719" y="7353"/>
                  </a:cubicBezTo>
                  <a:lnTo>
                    <a:pt x="6737" y="7371"/>
                  </a:lnTo>
                  <a:cubicBezTo>
                    <a:pt x="6791" y="7390"/>
                    <a:pt x="6827" y="7408"/>
                    <a:pt x="6882" y="7408"/>
                  </a:cubicBezTo>
                  <a:cubicBezTo>
                    <a:pt x="6954" y="7426"/>
                    <a:pt x="7026" y="7480"/>
                    <a:pt x="7099" y="7534"/>
                  </a:cubicBezTo>
                  <a:cubicBezTo>
                    <a:pt x="7117" y="7553"/>
                    <a:pt x="7135" y="7589"/>
                    <a:pt x="7153" y="7607"/>
                  </a:cubicBezTo>
                  <a:cubicBezTo>
                    <a:pt x="7280" y="7371"/>
                    <a:pt x="7425" y="7154"/>
                    <a:pt x="7588" y="6937"/>
                  </a:cubicBezTo>
                  <a:cubicBezTo>
                    <a:pt x="7642" y="6864"/>
                    <a:pt x="7715" y="6792"/>
                    <a:pt x="7769" y="6738"/>
                  </a:cubicBezTo>
                  <a:cubicBezTo>
                    <a:pt x="7841" y="6665"/>
                    <a:pt x="7914" y="6611"/>
                    <a:pt x="8004" y="6538"/>
                  </a:cubicBezTo>
                  <a:cubicBezTo>
                    <a:pt x="8113" y="6430"/>
                    <a:pt x="8258" y="6339"/>
                    <a:pt x="8403" y="6267"/>
                  </a:cubicBezTo>
                  <a:cubicBezTo>
                    <a:pt x="8475" y="6249"/>
                    <a:pt x="8566" y="6249"/>
                    <a:pt x="8656" y="6267"/>
                  </a:cubicBezTo>
                  <a:cubicBezTo>
                    <a:pt x="8693" y="6285"/>
                    <a:pt x="8747" y="6285"/>
                    <a:pt x="8783" y="6303"/>
                  </a:cubicBezTo>
                  <a:cubicBezTo>
                    <a:pt x="8801" y="6303"/>
                    <a:pt x="8837" y="6285"/>
                    <a:pt x="8856" y="6285"/>
                  </a:cubicBezTo>
                  <a:cubicBezTo>
                    <a:pt x="8946" y="6249"/>
                    <a:pt x="9019" y="6194"/>
                    <a:pt x="9073" y="6104"/>
                  </a:cubicBezTo>
                  <a:cubicBezTo>
                    <a:pt x="9182" y="5977"/>
                    <a:pt x="9345" y="5742"/>
                    <a:pt x="9526" y="5778"/>
                  </a:cubicBezTo>
                  <a:cubicBezTo>
                    <a:pt x="9598" y="5742"/>
                    <a:pt x="9689" y="5760"/>
                    <a:pt x="9743" y="5832"/>
                  </a:cubicBezTo>
                  <a:cubicBezTo>
                    <a:pt x="9761" y="5850"/>
                    <a:pt x="9761" y="5886"/>
                    <a:pt x="9779" y="5923"/>
                  </a:cubicBezTo>
                  <a:cubicBezTo>
                    <a:pt x="9797" y="5905"/>
                    <a:pt x="9815" y="5905"/>
                    <a:pt x="9833" y="5886"/>
                  </a:cubicBezTo>
                  <a:lnTo>
                    <a:pt x="9833" y="5850"/>
                  </a:lnTo>
                  <a:cubicBezTo>
                    <a:pt x="9779" y="5814"/>
                    <a:pt x="9761" y="5760"/>
                    <a:pt x="9761" y="5705"/>
                  </a:cubicBezTo>
                  <a:cubicBezTo>
                    <a:pt x="9761" y="5633"/>
                    <a:pt x="9761" y="5579"/>
                    <a:pt x="9797" y="5506"/>
                  </a:cubicBezTo>
                  <a:cubicBezTo>
                    <a:pt x="9815" y="5452"/>
                    <a:pt x="9852" y="5379"/>
                    <a:pt x="9906" y="5343"/>
                  </a:cubicBezTo>
                  <a:cubicBezTo>
                    <a:pt x="9942" y="5325"/>
                    <a:pt x="9978" y="5325"/>
                    <a:pt x="10033" y="5325"/>
                  </a:cubicBezTo>
                  <a:cubicBezTo>
                    <a:pt x="10015" y="5289"/>
                    <a:pt x="10015" y="5253"/>
                    <a:pt x="10033" y="5198"/>
                  </a:cubicBezTo>
                  <a:lnTo>
                    <a:pt x="10033" y="5162"/>
                  </a:lnTo>
                  <a:cubicBezTo>
                    <a:pt x="10033" y="5126"/>
                    <a:pt x="10069" y="5126"/>
                    <a:pt x="10105" y="5144"/>
                  </a:cubicBezTo>
                  <a:lnTo>
                    <a:pt x="10105" y="5144"/>
                  </a:lnTo>
                  <a:lnTo>
                    <a:pt x="10105" y="5090"/>
                  </a:lnTo>
                  <a:cubicBezTo>
                    <a:pt x="10087" y="5053"/>
                    <a:pt x="10087" y="5017"/>
                    <a:pt x="10087" y="4963"/>
                  </a:cubicBezTo>
                  <a:cubicBezTo>
                    <a:pt x="10087" y="4890"/>
                    <a:pt x="10123" y="4800"/>
                    <a:pt x="10178" y="4746"/>
                  </a:cubicBezTo>
                  <a:cubicBezTo>
                    <a:pt x="10214" y="4691"/>
                    <a:pt x="10286" y="4655"/>
                    <a:pt x="10341" y="4691"/>
                  </a:cubicBezTo>
                  <a:cubicBezTo>
                    <a:pt x="10359" y="4637"/>
                    <a:pt x="10395" y="4601"/>
                    <a:pt x="10431" y="4565"/>
                  </a:cubicBezTo>
                  <a:lnTo>
                    <a:pt x="10485" y="4510"/>
                  </a:lnTo>
                  <a:cubicBezTo>
                    <a:pt x="10485" y="4510"/>
                    <a:pt x="10540" y="4492"/>
                    <a:pt x="10540" y="4474"/>
                  </a:cubicBezTo>
                  <a:cubicBezTo>
                    <a:pt x="10540" y="4456"/>
                    <a:pt x="10540" y="4438"/>
                    <a:pt x="10522" y="4438"/>
                  </a:cubicBezTo>
                  <a:cubicBezTo>
                    <a:pt x="10522" y="4420"/>
                    <a:pt x="10504" y="4402"/>
                    <a:pt x="10504" y="4383"/>
                  </a:cubicBezTo>
                  <a:cubicBezTo>
                    <a:pt x="10485" y="4257"/>
                    <a:pt x="10558" y="4130"/>
                    <a:pt x="10685" y="4112"/>
                  </a:cubicBezTo>
                  <a:cubicBezTo>
                    <a:pt x="10667" y="4076"/>
                    <a:pt x="10667" y="4039"/>
                    <a:pt x="10648" y="4003"/>
                  </a:cubicBezTo>
                  <a:cubicBezTo>
                    <a:pt x="10648" y="3985"/>
                    <a:pt x="10667" y="3949"/>
                    <a:pt x="10703" y="3949"/>
                  </a:cubicBezTo>
                  <a:cubicBezTo>
                    <a:pt x="10775" y="3949"/>
                    <a:pt x="10866" y="3967"/>
                    <a:pt x="10938" y="4021"/>
                  </a:cubicBezTo>
                  <a:cubicBezTo>
                    <a:pt x="11011" y="3876"/>
                    <a:pt x="11065" y="3750"/>
                    <a:pt x="11119" y="3623"/>
                  </a:cubicBezTo>
                  <a:cubicBezTo>
                    <a:pt x="11137" y="3605"/>
                    <a:pt x="11155" y="3587"/>
                    <a:pt x="11174" y="3587"/>
                  </a:cubicBezTo>
                  <a:lnTo>
                    <a:pt x="11355" y="3641"/>
                  </a:lnTo>
                  <a:cubicBezTo>
                    <a:pt x="11337" y="3587"/>
                    <a:pt x="11318" y="3532"/>
                    <a:pt x="11318" y="3460"/>
                  </a:cubicBezTo>
                  <a:cubicBezTo>
                    <a:pt x="11318" y="3387"/>
                    <a:pt x="11355" y="3315"/>
                    <a:pt x="11409" y="3261"/>
                  </a:cubicBezTo>
                  <a:cubicBezTo>
                    <a:pt x="11445" y="3243"/>
                    <a:pt x="11481" y="3224"/>
                    <a:pt x="11518" y="3206"/>
                  </a:cubicBezTo>
                  <a:cubicBezTo>
                    <a:pt x="11554" y="3206"/>
                    <a:pt x="11608" y="3224"/>
                    <a:pt x="11644" y="3206"/>
                  </a:cubicBezTo>
                  <a:cubicBezTo>
                    <a:pt x="11681" y="3170"/>
                    <a:pt x="11717" y="3134"/>
                    <a:pt x="11735" y="3080"/>
                  </a:cubicBezTo>
                  <a:cubicBezTo>
                    <a:pt x="11771" y="3025"/>
                    <a:pt x="11826" y="2989"/>
                    <a:pt x="11898" y="2989"/>
                  </a:cubicBezTo>
                  <a:cubicBezTo>
                    <a:pt x="11934" y="2989"/>
                    <a:pt x="11952" y="3025"/>
                    <a:pt x="11934" y="3043"/>
                  </a:cubicBezTo>
                  <a:cubicBezTo>
                    <a:pt x="11934" y="3098"/>
                    <a:pt x="11934" y="3152"/>
                    <a:pt x="11916" y="3206"/>
                  </a:cubicBezTo>
                  <a:lnTo>
                    <a:pt x="11988" y="3188"/>
                  </a:lnTo>
                  <a:cubicBezTo>
                    <a:pt x="12007" y="3188"/>
                    <a:pt x="12043" y="3206"/>
                    <a:pt x="12043" y="3243"/>
                  </a:cubicBezTo>
                  <a:cubicBezTo>
                    <a:pt x="12043" y="3333"/>
                    <a:pt x="12061" y="3442"/>
                    <a:pt x="12097" y="3532"/>
                  </a:cubicBezTo>
                  <a:cubicBezTo>
                    <a:pt x="12115" y="3568"/>
                    <a:pt x="12115" y="3587"/>
                    <a:pt x="12133" y="3623"/>
                  </a:cubicBezTo>
                  <a:cubicBezTo>
                    <a:pt x="12151" y="3659"/>
                    <a:pt x="12133" y="3695"/>
                    <a:pt x="12115" y="3695"/>
                  </a:cubicBezTo>
                  <a:lnTo>
                    <a:pt x="12115" y="3840"/>
                  </a:lnTo>
                  <a:lnTo>
                    <a:pt x="12242" y="3822"/>
                  </a:lnTo>
                  <a:cubicBezTo>
                    <a:pt x="12278" y="3804"/>
                    <a:pt x="12351" y="3786"/>
                    <a:pt x="12387" y="3822"/>
                  </a:cubicBezTo>
                  <a:cubicBezTo>
                    <a:pt x="12423" y="3858"/>
                    <a:pt x="12423" y="3894"/>
                    <a:pt x="12423" y="3949"/>
                  </a:cubicBezTo>
                  <a:cubicBezTo>
                    <a:pt x="12423" y="3985"/>
                    <a:pt x="12405" y="4021"/>
                    <a:pt x="12405" y="4057"/>
                  </a:cubicBezTo>
                  <a:cubicBezTo>
                    <a:pt x="12387" y="4112"/>
                    <a:pt x="12351" y="4130"/>
                    <a:pt x="12314" y="4148"/>
                  </a:cubicBezTo>
                  <a:lnTo>
                    <a:pt x="12586" y="4148"/>
                  </a:lnTo>
                  <a:cubicBezTo>
                    <a:pt x="12622" y="4148"/>
                    <a:pt x="12640" y="4184"/>
                    <a:pt x="12640" y="4202"/>
                  </a:cubicBezTo>
                  <a:cubicBezTo>
                    <a:pt x="12640" y="4239"/>
                    <a:pt x="12622" y="4275"/>
                    <a:pt x="12622" y="4311"/>
                  </a:cubicBezTo>
                  <a:cubicBezTo>
                    <a:pt x="12677" y="4329"/>
                    <a:pt x="12731" y="4347"/>
                    <a:pt x="12767" y="4383"/>
                  </a:cubicBezTo>
                  <a:cubicBezTo>
                    <a:pt x="12785" y="4420"/>
                    <a:pt x="12803" y="4474"/>
                    <a:pt x="12803" y="4510"/>
                  </a:cubicBezTo>
                  <a:cubicBezTo>
                    <a:pt x="12803" y="4565"/>
                    <a:pt x="12785" y="4601"/>
                    <a:pt x="12822" y="4619"/>
                  </a:cubicBezTo>
                  <a:cubicBezTo>
                    <a:pt x="12840" y="4655"/>
                    <a:pt x="12876" y="4691"/>
                    <a:pt x="12894" y="4709"/>
                  </a:cubicBezTo>
                  <a:cubicBezTo>
                    <a:pt x="12930" y="4764"/>
                    <a:pt x="12930" y="4800"/>
                    <a:pt x="12912" y="4854"/>
                  </a:cubicBezTo>
                  <a:cubicBezTo>
                    <a:pt x="12894" y="4890"/>
                    <a:pt x="12858" y="4927"/>
                    <a:pt x="12822" y="4963"/>
                  </a:cubicBezTo>
                  <a:cubicBezTo>
                    <a:pt x="12803" y="4999"/>
                    <a:pt x="12822" y="5035"/>
                    <a:pt x="12858" y="5053"/>
                  </a:cubicBezTo>
                  <a:cubicBezTo>
                    <a:pt x="12894" y="5108"/>
                    <a:pt x="12912" y="5162"/>
                    <a:pt x="12894" y="5216"/>
                  </a:cubicBezTo>
                  <a:cubicBezTo>
                    <a:pt x="12894" y="5216"/>
                    <a:pt x="12894" y="5235"/>
                    <a:pt x="12894" y="5253"/>
                  </a:cubicBezTo>
                  <a:cubicBezTo>
                    <a:pt x="12948" y="5289"/>
                    <a:pt x="12985" y="5343"/>
                    <a:pt x="12985" y="5398"/>
                  </a:cubicBezTo>
                  <a:cubicBezTo>
                    <a:pt x="12985" y="5488"/>
                    <a:pt x="12894" y="5524"/>
                    <a:pt x="12822" y="5542"/>
                  </a:cubicBezTo>
                  <a:cubicBezTo>
                    <a:pt x="12785" y="5542"/>
                    <a:pt x="12749" y="5542"/>
                    <a:pt x="12749" y="5561"/>
                  </a:cubicBezTo>
                  <a:cubicBezTo>
                    <a:pt x="12731" y="5579"/>
                    <a:pt x="12749" y="5597"/>
                    <a:pt x="12767" y="5615"/>
                  </a:cubicBezTo>
                  <a:cubicBezTo>
                    <a:pt x="12803" y="5651"/>
                    <a:pt x="12858" y="5651"/>
                    <a:pt x="12894" y="5597"/>
                  </a:cubicBezTo>
                  <a:cubicBezTo>
                    <a:pt x="12912" y="5579"/>
                    <a:pt x="12930" y="5579"/>
                    <a:pt x="12966" y="5579"/>
                  </a:cubicBezTo>
                  <a:cubicBezTo>
                    <a:pt x="13021" y="5597"/>
                    <a:pt x="13057" y="5651"/>
                    <a:pt x="13057" y="5724"/>
                  </a:cubicBezTo>
                  <a:cubicBezTo>
                    <a:pt x="13057" y="5760"/>
                    <a:pt x="13039" y="5796"/>
                    <a:pt x="13039" y="5814"/>
                  </a:cubicBezTo>
                  <a:cubicBezTo>
                    <a:pt x="13039" y="5850"/>
                    <a:pt x="13021" y="5868"/>
                    <a:pt x="13039" y="5905"/>
                  </a:cubicBezTo>
                  <a:cubicBezTo>
                    <a:pt x="13057" y="5923"/>
                    <a:pt x="13075" y="5923"/>
                    <a:pt x="13111" y="5923"/>
                  </a:cubicBezTo>
                  <a:cubicBezTo>
                    <a:pt x="13148" y="5923"/>
                    <a:pt x="13184" y="5941"/>
                    <a:pt x="13220" y="5941"/>
                  </a:cubicBezTo>
                  <a:cubicBezTo>
                    <a:pt x="13256" y="5959"/>
                    <a:pt x="13292" y="5977"/>
                    <a:pt x="13310" y="6013"/>
                  </a:cubicBezTo>
                  <a:cubicBezTo>
                    <a:pt x="13365" y="5868"/>
                    <a:pt x="13347" y="5724"/>
                    <a:pt x="13292" y="5579"/>
                  </a:cubicBezTo>
                  <a:cubicBezTo>
                    <a:pt x="13274" y="5561"/>
                    <a:pt x="13292" y="5542"/>
                    <a:pt x="13292" y="5524"/>
                  </a:cubicBezTo>
                  <a:cubicBezTo>
                    <a:pt x="13329" y="5506"/>
                    <a:pt x="13383" y="5488"/>
                    <a:pt x="13419" y="5488"/>
                  </a:cubicBezTo>
                  <a:lnTo>
                    <a:pt x="13528" y="5488"/>
                  </a:lnTo>
                  <a:cubicBezTo>
                    <a:pt x="13546" y="5488"/>
                    <a:pt x="13528" y="5416"/>
                    <a:pt x="13510" y="5398"/>
                  </a:cubicBezTo>
                  <a:cubicBezTo>
                    <a:pt x="13492" y="5361"/>
                    <a:pt x="13473" y="5307"/>
                    <a:pt x="13492" y="5253"/>
                  </a:cubicBezTo>
                  <a:cubicBezTo>
                    <a:pt x="13528" y="5162"/>
                    <a:pt x="13618" y="5108"/>
                    <a:pt x="13709" y="5126"/>
                  </a:cubicBezTo>
                  <a:cubicBezTo>
                    <a:pt x="13818" y="5162"/>
                    <a:pt x="13872" y="5253"/>
                    <a:pt x="13872" y="5361"/>
                  </a:cubicBezTo>
                  <a:cubicBezTo>
                    <a:pt x="13854" y="5416"/>
                    <a:pt x="13836" y="5470"/>
                    <a:pt x="13818" y="5506"/>
                  </a:cubicBezTo>
                  <a:cubicBezTo>
                    <a:pt x="13781" y="5561"/>
                    <a:pt x="13818" y="5597"/>
                    <a:pt x="13836" y="5651"/>
                  </a:cubicBezTo>
                  <a:cubicBezTo>
                    <a:pt x="13854" y="5742"/>
                    <a:pt x="13781" y="5814"/>
                    <a:pt x="13727" y="5868"/>
                  </a:cubicBezTo>
                  <a:cubicBezTo>
                    <a:pt x="13727" y="5905"/>
                    <a:pt x="13691" y="5923"/>
                    <a:pt x="13709" y="5959"/>
                  </a:cubicBezTo>
                  <a:cubicBezTo>
                    <a:pt x="13727" y="5977"/>
                    <a:pt x="13781" y="5995"/>
                    <a:pt x="13799" y="6013"/>
                  </a:cubicBezTo>
                  <a:cubicBezTo>
                    <a:pt x="13854" y="6013"/>
                    <a:pt x="13890" y="6031"/>
                    <a:pt x="13944" y="6068"/>
                  </a:cubicBezTo>
                  <a:cubicBezTo>
                    <a:pt x="13981" y="6104"/>
                    <a:pt x="13999" y="6158"/>
                    <a:pt x="14017" y="6194"/>
                  </a:cubicBezTo>
                  <a:cubicBezTo>
                    <a:pt x="14053" y="6321"/>
                    <a:pt x="14071" y="6466"/>
                    <a:pt x="14053" y="6593"/>
                  </a:cubicBezTo>
                  <a:cubicBezTo>
                    <a:pt x="14053" y="6665"/>
                    <a:pt x="14053" y="6738"/>
                    <a:pt x="14053" y="6810"/>
                  </a:cubicBezTo>
                  <a:cubicBezTo>
                    <a:pt x="14053" y="6864"/>
                    <a:pt x="14053" y="6919"/>
                    <a:pt x="14071" y="6955"/>
                  </a:cubicBezTo>
                  <a:lnTo>
                    <a:pt x="14071" y="6955"/>
                  </a:lnTo>
                  <a:cubicBezTo>
                    <a:pt x="14107" y="6955"/>
                    <a:pt x="14125" y="6991"/>
                    <a:pt x="14107" y="7009"/>
                  </a:cubicBezTo>
                  <a:cubicBezTo>
                    <a:pt x="14089" y="7009"/>
                    <a:pt x="14089" y="7027"/>
                    <a:pt x="14071" y="7027"/>
                  </a:cubicBezTo>
                  <a:cubicBezTo>
                    <a:pt x="14071" y="7046"/>
                    <a:pt x="14071" y="7064"/>
                    <a:pt x="14053" y="7064"/>
                  </a:cubicBezTo>
                  <a:cubicBezTo>
                    <a:pt x="14053" y="7136"/>
                    <a:pt x="14071" y="7208"/>
                    <a:pt x="14125" y="7263"/>
                  </a:cubicBezTo>
                  <a:cubicBezTo>
                    <a:pt x="14216" y="7335"/>
                    <a:pt x="14270" y="7444"/>
                    <a:pt x="14288" y="7553"/>
                  </a:cubicBezTo>
                  <a:cubicBezTo>
                    <a:pt x="14288" y="7661"/>
                    <a:pt x="14216" y="7770"/>
                    <a:pt x="14216" y="7879"/>
                  </a:cubicBezTo>
                  <a:cubicBezTo>
                    <a:pt x="14234" y="8005"/>
                    <a:pt x="14307" y="8114"/>
                    <a:pt x="14397" y="8186"/>
                  </a:cubicBezTo>
                  <a:cubicBezTo>
                    <a:pt x="14451" y="8223"/>
                    <a:pt x="14488" y="8277"/>
                    <a:pt x="14524" y="8349"/>
                  </a:cubicBezTo>
                  <a:cubicBezTo>
                    <a:pt x="14524" y="8386"/>
                    <a:pt x="14524" y="8440"/>
                    <a:pt x="14506" y="8476"/>
                  </a:cubicBezTo>
                  <a:cubicBezTo>
                    <a:pt x="14542" y="8494"/>
                    <a:pt x="14578" y="8530"/>
                    <a:pt x="14596" y="8585"/>
                  </a:cubicBezTo>
                  <a:cubicBezTo>
                    <a:pt x="14632" y="8657"/>
                    <a:pt x="14614" y="8730"/>
                    <a:pt x="14560" y="8784"/>
                  </a:cubicBezTo>
                  <a:cubicBezTo>
                    <a:pt x="14524" y="8838"/>
                    <a:pt x="14470" y="8893"/>
                    <a:pt x="14488" y="8947"/>
                  </a:cubicBezTo>
                  <a:cubicBezTo>
                    <a:pt x="14506" y="8983"/>
                    <a:pt x="14524" y="9019"/>
                    <a:pt x="14560" y="9056"/>
                  </a:cubicBezTo>
                  <a:cubicBezTo>
                    <a:pt x="14578" y="9110"/>
                    <a:pt x="14614" y="9146"/>
                    <a:pt x="14632" y="9182"/>
                  </a:cubicBezTo>
                  <a:cubicBezTo>
                    <a:pt x="14669" y="9237"/>
                    <a:pt x="14669" y="9237"/>
                    <a:pt x="14687" y="9255"/>
                  </a:cubicBezTo>
                  <a:lnTo>
                    <a:pt x="14705" y="9255"/>
                  </a:lnTo>
                  <a:cubicBezTo>
                    <a:pt x="14741" y="9237"/>
                    <a:pt x="14795" y="9237"/>
                    <a:pt x="14832" y="9273"/>
                  </a:cubicBezTo>
                  <a:cubicBezTo>
                    <a:pt x="14868" y="9327"/>
                    <a:pt x="14886" y="9400"/>
                    <a:pt x="14832" y="9472"/>
                  </a:cubicBezTo>
                  <a:cubicBezTo>
                    <a:pt x="14814" y="9508"/>
                    <a:pt x="14723" y="9581"/>
                    <a:pt x="14777" y="9635"/>
                  </a:cubicBezTo>
                  <a:cubicBezTo>
                    <a:pt x="14832" y="9689"/>
                    <a:pt x="14904" y="9653"/>
                    <a:pt x="14940" y="9617"/>
                  </a:cubicBezTo>
                  <a:cubicBezTo>
                    <a:pt x="15103" y="9508"/>
                    <a:pt x="15230" y="9364"/>
                    <a:pt x="15321" y="9182"/>
                  </a:cubicBezTo>
                  <a:cubicBezTo>
                    <a:pt x="15321" y="9164"/>
                    <a:pt x="15357" y="9146"/>
                    <a:pt x="15375" y="9164"/>
                  </a:cubicBezTo>
                  <a:cubicBezTo>
                    <a:pt x="15429" y="9164"/>
                    <a:pt x="15484" y="9164"/>
                    <a:pt x="15538" y="9128"/>
                  </a:cubicBezTo>
                  <a:lnTo>
                    <a:pt x="15556" y="9128"/>
                  </a:lnTo>
                  <a:cubicBezTo>
                    <a:pt x="15610" y="9092"/>
                    <a:pt x="15683" y="9146"/>
                    <a:pt x="15647" y="9201"/>
                  </a:cubicBezTo>
                  <a:cubicBezTo>
                    <a:pt x="15647" y="9201"/>
                    <a:pt x="15647" y="9219"/>
                    <a:pt x="15647" y="9219"/>
                  </a:cubicBezTo>
                  <a:cubicBezTo>
                    <a:pt x="15647" y="9255"/>
                    <a:pt x="15647" y="9273"/>
                    <a:pt x="15683" y="9291"/>
                  </a:cubicBezTo>
                  <a:cubicBezTo>
                    <a:pt x="15701" y="9309"/>
                    <a:pt x="15719" y="9327"/>
                    <a:pt x="15737" y="9345"/>
                  </a:cubicBezTo>
                  <a:cubicBezTo>
                    <a:pt x="15755" y="9382"/>
                    <a:pt x="15755" y="9400"/>
                    <a:pt x="15737" y="9436"/>
                  </a:cubicBezTo>
                  <a:cubicBezTo>
                    <a:pt x="15719" y="9472"/>
                    <a:pt x="15683" y="9527"/>
                    <a:pt x="15647" y="9563"/>
                  </a:cubicBezTo>
                  <a:cubicBezTo>
                    <a:pt x="15647" y="9563"/>
                    <a:pt x="15610" y="9581"/>
                    <a:pt x="15610" y="9599"/>
                  </a:cubicBezTo>
                  <a:cubicBezTo>
                    <a:pt x="15610" y="9617"/>
                    <a:pt x="15610" y="9635"/>
                    <a:pt x="15629" y="9653"/>
                  </a:cubicBezTo>
                  <a:cubicBezTo>
                    <a:pt x="15647" y="9671"/>
                    <a:pt x="15647" y="9708"/>
                    <a:pt x="15665" y="9726"/>
                  </a:cubicBezTo>
                  <a:cubicBezTo>
                    <a:pt x="15665" y="9708"/>
                    <a:pt x="15665" y="9689"/>
                    <a:pt x="15683" y="9689"/>
                  </a:cubicBezTo>
                  <a:lnTo>
                    <a:pt x="15936" y="9563"/>
                  </a:lnTo>
                  <a:lnTo>
                    <a:pt x="16045" y="9508"/>
                  </a:lnTo>
                  <a:cubicBezTo>
                    <a:pt x="16063" y="9490"/>
                    <a:pt x="16081" y="9490"/>
                    <a:pt x="16099" y="9472"/>
                  </a:cubicBezTo>
                  <a:lnTo>
                    <a:pt x="16117" y="9472"/>
                  </a:lnTo>
                  <a:lnTo>
                    <a:pt x="16117" y="9472"/>
                  </a:lnTo>
                  <a:cubicBezTo>
                    <a:pt x="16117" y="9418"/>
                    <a:pt x="16154" y="9400"/>
                    <a:pt x="16190" y="9400"/>
                  </a:cubicBezTo>
                  <a:cubicBezTo>
                    <a:pt x="16280" y="9418"/>
                    <a:pt x="16371" y="9472"/>
                    <a:pt x="16425" y="9563"/>
                  </a:cubicBezTo>
                  <a:cubicBezTo>
                    <a:pt x="16462" y="9599"/>
                    <a:pt x="16480" y="9653"/>
                    <a:pt x="16462" y="9708"/>
                  </a:cubicBezTo>
                  <a:cubicBezTo>
                    <a:pt x="16534" y="9708"/>
                    <a:pt x="16588" y="9726"/>
                    <a:pt x="16643" y="9780"/>
                  </a:cubicBezTo>
                  <a:cubicBezTo>
                    <a:pt x="16679" y="9816"/>
                    <a:pt x="16697" y="9871"/>
                    <a:pt x="16697" y="9925"/>
                  </a:cubicBezTo>
                  <a:cubicBezTo>
                    <a:pt x="16697" y="9961"/>
                    <a:pt x="16697" y="10015"/>
                    <a:pt x="16697" y="10070"/>
                  </a:cubicBezTo>
                  <a:cubicBezTo>
                    <a:pt x="16715" y="10124"/>
                    <a:pt x="16806" y="10178"/>
                    <a:pt x="16824" y="10233"/>
                  </a:cubicBezTo>
                  <a:cubicBezTo>
                    <a:pt x="16860" y="10269"/>
                    <a:pt x="16860" y="10323"/>
                    <a:pt x="16842" y="10360"/>
                  </a:cubicBezTo>
                  <a:cubicBezTo>
                    <a:pt x="16842" y="10378"/>
                    <a:pt x="16824" y="10414"/>
                    <a:pt x="16806" y="10432"/>
                  </a:cubicBezTo>
                  <a:cubicBezTo>
                    <a:pt x="16788" y="10450"/>
                    <a:pt x="16769" y="10468"/>
                    <a:pt x="16751" y="10486"/>
                  </a:cubicBezTo>
                  <a:cubicBezTo>
                    <a:pt x="16751" y="10523"/>
                    <a:pt x="16751" y="10577"/>
                    <a:pt x="16788" y="10595"/>
                  </a:cubicBezTo>
                  <a:cubicBezTo>
                    <a:pt x="16860" y="10631"/>
                    <a:pt x="16914" y="10631"/>
                    <a:pt x="16987" y="10631"/>
                  </a:cubicBezTo>
                  <a:cubicBezTo>
                    <a:pt x="17023" y="10631"/>
                    <a:pt x="17041" y="10667"/>
                    <a:pt x="17041" y="10704"/>
                  </a:cubicBezTo>
                  <a:cubicBezTo>
                    <a:pt x="17041" y="10812"/>
                    <a:pt x="17005" y="10921"/>
                    <a:pt x="16951" y="11030"/>
                  </a:cubicBezTo>
                  <a:cubicBezTo>
                    <a:pt x="16969" y="11066"/>
                    <a:pt x="16969" y="11120"/>
                    <a:pt x="16969" y="11174"/>
                  </a:cubicBezTo>
                  <a:cubicBezTo>
                    <a:pt x="17023" y="11156"/>
                    <a:pt x="17077" y="11120"/>
                    <a:pt x="17095" y="11084"/>
                  </a:cubicBezTo>
                  <a:cubicBezTo>
                    <a:pt x="17150" y="11030"/>
                    <a:pt x="17204" y="10975"/>
                    <a:pt x="17276" y="10957"/>
                  </a:cubicBezTo>
                  <a:cubicBezTo>
                    <a:pt x="17313" y="10939"/>
                    <a:pt x="17349" y="10939"/>
                    <a:pt x="17385" y="10957"/>
                  </a:cubicBezTo>
                  <a:cubicBezTo>
                    <a:pt x="17421" y="10957"/>
                    <a:pt x="17421" y="10921"/>
                    <a:pt x="17421" y="10885"/>
                  </a:cubicBezTo>
                  <a:cubicBezTo>
                    <a:pt x="17439" y="10794"/>
                    <a:pt x="17421" y="10704"/>
                    <a:pt x="17385" y="10613"/>
                  </a:cubicBezTo>
                  <a:cubicBezTo>
                    <a:pt x="17385" y="10577"/>
                    <a:pt x="17403" y="10541"/>
                    <a:pt x="17439" y="10541"/>
                  </a:cubicBezTo>
                  <a:cubicBezTo>
                    <a:pt x="17494" y="10541"/>
                    <a:pt x="17530" y="10523"/>
                    <a:pt x="17584" y="10504"/>
                  </a:cubicBezTo>
                  <a:cubicBezTo>
                    <a:pt x="17584" y="10486"/>
                    <a:pt x="17584" y="10468"/>
                    <a:pt x="17584" y="10450"/>
                  </a:cubicBezTo>
                  <a:cubicBezTo>
                    <a:pt x="17566" y="10414"/>
                    <a:pt x="17566" y="10378"/>
                    <a:pt x="17566" y="10341"/>
                  </a:cubicBezTo>
                  <a:cubicBezTo>
                    <a:pt x="17566" y="10305"/>
                    <a:pt x="17584" y="10269"/>
                    <a:pt x="17621" y="10251"/>
                  </a:cubicBezTo>
                  <a:cubicBezTo>
                    <a:pt x="17639" y="10233"/>
                    <a:pt x="17657" y="10215"/>
                    <a:pt x="17657" y="10197"/>
                  </a:cubicBezTo>
                  <a:cubicBezTo>
                    <a:pt x="17675" y="10142"/>
                    <a:pt x="17693" y="10070"/>
                    <a:pt x="17711" y="10015"/>
                  </a:cubicBezTo>
                  <a:cubicBezTo>
                    <a:pt x="17711" y="9979"/>
                    <a:pt x="17729" y="9961"/>
                    <a:pt x="17765" y="9943"/>
                  </a:cubicBezTo>
                  <a:cubicBezTo>
                    <a:pt x="17802" y="9925"/>
                    <a:pt x="17820" y="9907"/>
                    <a:pt x="17856" y="9907"/>
                  </a:cubicBezTo>
                  <a:cubicBezTo>
                    <a:pt x="17892" y="9907"/>
                    <a:pt x="17910" y="9871"/>
                    <a:pt x="17928" y="9852"/>
                  </a:cubicBezTo>
                  <a:cubicBezTo>
                    <a:pt x="17947" y="9834"/>
                    <a:pt x="17965" y="9816"/>
                    <a:pt x="18001" y="9798"/>
                  </a:cubicBezTo>
                  <a:cubicBezTo>
                    <a:pt x="18110" y="9744"/>
                    <a:pt x="18236" y="9762"/>
                    <a:pt x="18327" y="9834"/>
                  </a:cubicBezTo>
                  <a:cubicBezTo>
                    <a:pt x="18417" y="9943"/>
                    <a:pt x="18454" y="10070"/>
                    <a:pt x="18399" y="10215"/>
                  </a:cubicBezTo>
                  <a:cubicBezTo>
                    <a:pt x="18381" y="10269"/>
                    <a:pt x="18381" y="10323"/>
                    <a:pt x="18399" y="10378"/>
                  </a:cubicBezTo>
                  <a:cubicBezTo>
                    <a:pt x="18417" y="10396"/>
                    <a:pt x="18417" y="10414"/>
                    <a:pt x="18435" y="10432"/>
                  </a:cubicBezTo>
                  <a:cubicBezTo>
                    <a:pt x="18454" y="10450"/>
                    <a:pt x="18508" y="10432"/>
                    <a:pt x="18526" y="10450"/>
                  </a:cubicBezTo>
                  <a:cubicBezTo>
                    <a:pt x="18598" y="10468"/>
                    <a:pt x="18653" y="10504"/>
                    <a:pt x="18653" y="10577"/>
                  </a:cubicBezTo>
                  <a:cubicBezTo>
                    <a:pt x="18671" y="10613"/>
                    <a:pt x="18671" y="10667"/>
                    <a:pt x="18689" y="10704"/>
                  </a:cubicBezTo>
                  <a:lnTo>
                    <a:pt x="18689" y="10704"/>
                  </a:lnTo>
                  <a:lnTo>
                    <a:pt x="18689" y="10704"/>
                  </a:lnTo>
                  <a:lnTo>
                    <a:pt x="18689" y="10704"/>
                  </a:lnTo>
                  <a:cubicBezTo>
                    <a:pt x="18725" y="10722"/>
                    <a:pt x="18761" y="10740"/>
                    <a:pt x="18798" y="10758"/>
                  </a:cubicBezTo>
                  <a:cubicBezTo>
                    <a:pt x="18834" y="10812"/>
                    <a:pt x="18834" y="10885"/>
                    <a:pt x="18798" y="10939"/>
                  </a:cubicBezTo>
                  <a:cubicBezTo>
                    <a:pt x="18761" y="10993"/>
                    <a:pt x="18725" y="11030"/>
                    <a:pt x="18689" y="11084"/>
                  </a:cubicBezTo>
                  <a:cubicBezTo>
                    <a:pt x="18689" y="11102"/>
                    <a:pt x="18689" y="11102"/>
                    <a:pt x="18689" y="11120"/>
                  </a:cubicBezTo>
                  <a:lnTo>
                    <a:pt x="18689" y="11120"/>
                  </a:lnTo>
                  <a:lnTo>
                    <a:pt x="18689" y="11120"/>
                  </a:lnTo>
                  <a:cubicBezTo>
                    <a:pt x="18725" y="11138"/>
                    <a:pt x="18743" y="11156"/>
                    <a:pt x="18780" y="11174"/>
                  </a:cubicBezTo>
                  <a:cubicBezTo>
                    <a:pt x="18834" y="11229"/>
                    <a:pt x="18834" y="11319"/>
                    <a:pt x="18816" y="11392"/>
                  </a:cubicBezTo>
                  <a:cubicBezTo>
                    <a:pt x="18798" y="11428"/>
                    <a:pt x="18798" y="11464"/>
                    <a:pt x="18816" y="11500"/>
                  </a:cubicBezTo>
                  <a:lnTo>
                    <a:pt x="18816" y="11500"/>
                  </a:lnTo>
                  <a:cubicBezTo>
                    <a:pt x="18816" y="11500"/>
                    <a:pt x="18834" y="11500"/>
                    <a:pt x="18834" y="11500"/>
                  </a:cubicBezTo>
                  <a:lnTo>
                    <a:pt x="18834" y="11500"/>
                  </a:lnTo>
                  <a:cubicBezTo>
                    <a:pt x="18870" y="11500"/>
                    <a:pt x="18888" y="11519"/>
                    <a:pt x="18888" y="11537"/>
                  </a:cubicBezTo>
                  <a:cubicBezTo>
                    <a:pt x="18924" y="11537"/>
                    <a:pt x="18961" y="11537"/>
                    <a:pt x="18997" y="11519"/>
                  </a:cubicBezTo>
                  <a:cubicBezTo>
                    <a:pt x="19015" y="11500"/>
                    <a:pt x="19033" y="11482"/>
                    <a:pt x="19033" y="11446"/>
                  </a:cubicBezTo>
                  <a:cubicBezTo>
                    <a:pt x="19033" y="11410"/>
                    <a:pt x="19051" y="11356"/>
                    <a:pt x="19087" y="11337"/>
                  </a:cubicBezTo>
                  <a:cubicBezTo>
                    <a:pt x="19142" y="11319"/>
                    <a:pt x="19196" y="11319"/>
                    <a:pt x="19250" y="11319"/>
                  </a:cubicBezTo>
                  <a:lnTo>
                    <a:pt x="19413" y="11319"/>
                  </a:lnTo>
                  <a:cubicBezTo>
                    <a:pt x="19486" y="11301"/>
                    <a:pt x="19576" y="11337"/>
                    <a:pt x="19631" y="11392"/>
                  </a:cubicBezTo>
                  <a:cubicBezTo>
                    <a:pt x="19685" y="11464"/>
                    <a:pt x="19685" y="11555"/>
                    <a:pt x="19631" y="11609"/>
                  </a:cubicBezTo>
                  <a:cubicBezTo>
                    <a:pt x="19613" y="11645"/>
                    <a:pt x="19594" y="11682"/>
                    <a:pt x="19576" y="11718"/>
                  </a:cubicBezTo>
                  <a:cubicBezTo>
                    <a:pt x="19576" y="11736"/>
                    <a:pt x="19594" y="11754"/>
                    <a:pt x="19613" y="11772"/>
                  </a:cubicBezTo>
                  <a:cubicBezTo>
                    <a:pt x="19685" y="11845"/>
                    <a:pt x="19739" y="11917"/>
                    <a:pt x="19739" y="12008"/>
                  </a:cubicBezTo>
                  <a:cubicBezTo>
                    <a:pt x="19739" y="12116"/>
                    <a:pt x="19667" y="12207"/>
                    <a:pt x="19576" y="12225"/>
                  </a:cubicBezTo>
                  <a:cubicBezTo>
                    <a:pt x="19486" y="12279"/>
                    <a:pt x="19395" y="12297"/>
                    <a:pt x="19341" y="12370"/>
                  </a:cubicBezTo>
                  <a:cubicBezTo>
                    <a:pt x="19323" y="12406"/>
                    <a:pt x="19305" y="12460"/>
                    <a:pt x="19305" y="12496"/>
                  </a:cubicBezTo>
                  <a:cubicBezTo>
                    <a:pt x="19305" y="12515"/>
                    <a:pt x="19305" y="12533"/>
                    <a:pt x="19305" y="12551"/>
                  </a:cubicBezTo>
                  <a:cubicBezTo>
                    <a:pt x="19305" y="12569"/>
                    <a:pt x="19305" y="12569"/>
                    <a:pt x="19305" y="12587"/>
                  </a:cubicBezTo>
                  <a:cubicBezTo>
                    <a:pt x="19305" y="12569"/>
                    <a:pt x="19323" y="12569"/>
                    <a:pt x="19323" y="12569"/>
                  </a:cubicBezTo>
                  <a:cubicBezTo>
                    <a:pt x="19359" y="12569"/>
                    <a:pt x="19395" y="12569"/>
                    <a:pt x="19413" y="12587"/>
                  </a:cubicBezTo>
                  <a:cubicBezTo>
                    <a:pt x="19468" y="12605"/>
                    <a:pt x="19504" y="12659"/>
                    <a:pt x="19486" y="12714"/>
                  </a:cubicBezTo>
                  <a:cubicBezTo>
                    <a:pt x="19486" y="12768"/>
                    <a:pt x="19450" y="12822"/>
                    <a:pt x="19413" y="12859"/>
                  </a:cubicBezTo>
                  <a:cubicBezTo>
                    <a:pt x="19359" y="12895"/>
                    <a:pt x="19305" y="12913"/>
                    <a:pt x="19269" y="12931"/>
                  </a:cubicBezTo>
                  <a:cubicBezTo>
                    <a:pt x="19232" y="12949"/>
                    <a:pt x="19196" y="12985"/>
                    <a:pt x="19214" y="13022"/>
                  </a:cubicBezTo>
                  <a:cubicBezTo>
                    <a:pt x="19214" y="13040"/>
                    <a:pt x="19232" y="13076"/>
                    <a:pt x="19269" y="13076"/>
                  </a:cubicBezTo>
                  <a:cubicBezTo>
                    <a:pt x="19305" y="13076"/>
                    <a:pt x="19341" y="13076"/>
                    <a:pt x="19359" y="13094"/>
                  </a:cubicBezTo>
                  <a:cubicBezTo>
                    <a:pt x="19395" y="13112"/>
                    <a:pt x="19413" y="13148"/>
                    <a:pt x="19432" y="13185"/>
                  </a:cubicBezTo>
                  <a:cubicBezTo>
                    <a:pt x="19432" y="13239"/>
                    <a:pt x="19450" y="13293"/>
                    <a:pt x="19450" y="13366"/>
                  </a:cubicBezTo>
                  <a:cubicBezTo>
                    <a:pt x="19450" y="13420"/>
                    <a:pt x="19450" y="13492"/>
                    <a:pt x="19413" y="13547"/>
                  </a:cubicBezTo>
                  <a:cubicBezTo>
                    <a:pt x="19413" y="13583"/>
                    <a:pt x="19395" y="13601"/>
                    <a:pt x="19377" y="13637"/>
                  </a:cubicBezTo>
                  <a:cubicBezTo>
                    <a:pt x="19450" y="13692"/>
                    <a:pt x="19468" y="13764"/>
                    <a:pt x="19468" y="13855"/>
                  </a:cubicBezTo>
                  <a:cubicBezTo>
                    <a:pt x="19450" y="13945"/>
                    <a:pt x="19395" y="14036"/>
                    <a:pt x="19305" y="14090"/>
                  </a:cubicBezTo>
                  <a:lnTo>
                    <a:pt x="19450" y="14163"/>
                  </a:lnTo>
                  <a:lnTo>
                    <a:pt x="19558" y="14199"/>
                  </a:lnTo>
                  <a:lnTo>
                    <a:pt x="19613" y="14235"/>
                  </a:lnTo>
                  <a:cubicBezTo>
                    <a:pt x="19631" y="14235"/>
                    <a:pt x="19631" y="14235"/>
                    <a:pt x="19631" y="14253"/>
                  </a:cubicBezTo>
                  <a:cubicBezTo>
                    <a:pt x="19739" y="14253"/>
                    <a:pt x="19794" y="14380"/>
                    <a:pt x="19866" y="14452"/>
                  </a:cubicBezTo>
                  <a:lnTo>
                    <a:pt x="19884" y="14470"/>
                  </a:lnTo>
                  <a:lnTo>
                    <a:pt x="19902" y="14470"/>
                  </a:lnTo>
                  <a:lnTo>
                    <a:pt x="19920" y="14470"/>
                  </a:lnTo>
                  <a:lnTo>
                    <a:pt x="19957" y="14470"/>
                  </a:lnTo>
                  <a:cubicBezTo>
                    <a:pt x="19957" y="14470"/>
                    <a:pt x="19975" y="14452"/>
                    <a:pt x="19993" y="14452"/>
                  </a:cubicBezTo>
                  <a:cubicBezTo>
                    <a:pt x="20047" y="14380"/>
                    <a:pt x="20047" y="14289"/>
                    <a:pt x="20083" y="14217"/>
                  </a:cubicBezTo>
                  <a:cubicBezTo>
                    <a:pt x="20102" y="14181"/>
                    <a:pt x="20120" y="14163"/>
                    <a:pt x="20138" y="14126"/>
                  </a:cubicBezTo>
                  <a:cubicBezTo>
                    <a:pt x="20138" y="14108"/>
                    <a:pt x="20174" y="14090"/>
                    <a:pt x="20174" y="14072"/>
                  </a:cubicBezTo>
                  <a:cubicBezTo>
                    <a:pt x="20192" y="14054"/>
                    <a:pt x="20174" y="13981"/>
                    <a:pt x="20174" y="13945"/>
                  </a:cubicBezTo>
                  <a:cubicBezTo>
                    <a:pt x="20156" y="13891"/>
                    <a:pt x="20192" y="13855"/>
                    <a:pt x="20246" y="13855"/>
                  </a:cubicBezTo>
                  <a:lnTo>
                    <a:pt x="20265" y="13855"/>
                  </a:lnTo>
                  <a:lnTo>
                    <a:pt x="20301" y="13855"/>
                  </a:lnTo>
                  <a:cubicBezTo>
                    <a:pt x="20319" y="13855"/>
                    <a:pt x="20355" y="13837"/>
                    <a:pt x="20373" y="13800"/>
                  </a:cubicBezTo>
                  <a:cubicBezTo>
                    <a:pt x="20409" y="13764"/>
                    <a:pt x="20464" y="13710"/>
                    <a:pt x="20536" y="13674"/>
                  </a:cubicBezTo>
                  <a:cubicBezTo>
                    <a:pt x="20609" y="13637"/>
                    <a:pt x="20681" y="13619"/>
                    <a:pt x="20754" y="13619"/>
                  </a:cubicBezTo>
                  <a:cubicBezTo>
                    <a:pt x="20790" y="13619"/>
                    <a:pt x="20808" y="13601"/>
                    <a:pt x="20826" y="13583"/>
                  </a:cubicBezTo>
                  <a:cubicBezTo>
                    <a:pt x="20862" y="13547"/>
                    <a:pt x="20862" y="13511"/>
                    <a:pt x="20862" y="13474"/>
                  </a:cubicBezTo>
                  <a:cubicBezTo>
                    <a:pt x="20862" y="13402"/>
                    <a:pt x="20916" y="13311"/>
                    <a:pt x="20989" y="13275"/>
                  </a:cubicBezTo>
                  <a:lnTo>
                    <a:pt x="21079" y="13221"/>
                  </a:lnTo>
                  <a:cubicBezTo>
                    <a:pt x="21098" y="13221"/>
                    <a:pt x="21116" y="13221"/>
                    <a:pt x="21116" y="13203"/>
                  </a:cubicBezTo>
                  <a:lnTo>
                    <a:pt x="21116" y="13203"/>
                  </a:lnTo>
                  <a:lnTo>
                    <a:pt x="21116" y="13203"/>
                  </a:lnTo>
                  <a:lnTo>
                    <a:pt x="21116" y="13203"/>
                  </a:lnTo>
                  <a:lnTo>
                    <a:pt x="21116" y="13203"/>
                  </a:lnTo>
                  <a:lnTo>
                    <a:pt x="21116" y="13203"/>
                  </a:lnTo>
                  <a:lnTo>
                    <a:pt x="21116" y="13185"/>
                  </a:lnTo>
                  <a:cubicBezTo>
                    <a:pt x="21116" y="13167"/>
                    <a:pt x="21116" y="13148"/>
                    <a:pt x="21098" y="13112"/>
                  </a:cubicBezTo>
                  <a:cubicBezTo>
                    <a:pt x="21079" y="13076"/>
                    <a:pt x="21079" y="13004"/>
                    <a:pt x="21098" y="12949"/>
                  </a:cubicBezTo>
                  <a:cubicBezTo>
                    <a:pt x="21134" y="12877"/>
                    <a:pt x="21188" y="12804"/>
                    <a:pt x="21279" y="12786"/>
                  </a:cubicBezTo>
                  <a:cubicBezTo>
                    <a:pt x="21442" y="12732"/>
                    <a:pt x="21641" y="12822"/>
                    <a:pt x="21677" y="13004"/>
                  </a:cubicBezTo>
                  <a:cubicBezTo>
                    <a:pt x="21695" y="13094"/>
                    <a:pt x="21677" y="13203"/>
                    <a:pt x="21641" y="13275"/>
                  </a:cubicBezTo>
                  <a:cubicBezTo>
                    <a:pt x="21605" y="13348"/>
                    <a:pt x="21550" y="13420"/>
                    <a:pt x="21568" y="13511"/>
                  </a:cubicBezTo>
                  <a:cubicBezTo>
                    <a:pt x="21568" y="13547"/>
                    <a:pt x="21605" y="13547"/>
                    <a:pt x="21641" y="13583"/>
                  </a:cubicBezTo>
                  <a:cubicBezTo>
                    <a:pt x="21695" y="13619"/>
                    <a:pt x="21713" y="13655"/>
                    <a:pt x="21731" y="13710"/>
                  </a:cubicBezTo>
                  <a:cubicBezTo>
                    <a:pt x="21731" y="13800"/>
                    <a:pt x="21695" y="13891"/>
                    <a:pt x="21659" y="13981"/>
                  </a:cubicBezTo>
                  <a:cubicBezTo>
                    <a:pt x="21605" y="14036"/>
                    <a:pt x="21605" y="14108"/>
                    <a:pt x="21659" y="14181"/>
                  </a:cubicBezTo>
                  <a:cubicBezTo>
                    <a:pt x="21695" y="14217"/>
                    <a:pt x="21750" y="14271"/>
                    <a:pt x="21786" y="14307"/>
                  </a:cubicBezTo>
                  <a:cubicBezTo>
                    <a:pt x="21840" y="14362"/>
                    <a:pt x="21858" y="14416"/>
                    <a:pt x="21876" y="14489"/>
                  </a:cubicBezTo>
                  <a:cubicBezTo>
                    <a:pt x="21876" y="14579"/>
                    <a:pt x="21840" y="14651"/>
                    <a:pt x="21768" y="14724"/>
                  </a:cubicBezTo>
                  <a:cubicBezTo>
                    <a:pt x="21731" y="14742"/>
                    <a:pt x="21695" y="14778"/>
                    <a:pt x="21659" y="14814"/>
                  </a:cubicBezTo>
                  <a:cubicBezTo>
                    <a:pt x="21641" y="14851"/>
                    <a:pt x="21659" y="14887"/>
                    <a:pt x="21659" y="14905"/>
                  </a:cubicBezTo>
                  <a:cubicBezTo>
                    <a:pt x="21677" y="14941"/>
                    <a:pt x="21695" y="14977"/>
                    <a:pt x="21695" y="15014"/>
                  </a:cubicBezTo>
                  <a:cubicBezTo>
                    <a:pt x="21750" y="15014"/>
                    <a:pt x="21804" y="15032"/>
                    <a:pt x="21840" y="15068"/>
                  </a:cubicBezTo>
                  <a:cubicBezTo>
                    <a:pt x="21913" y="15140"/>
                    <a:pt x="21858" y="15249"/>
                    <a:pt x="21822" y="15322"/>
                  </a:cubicBezTo>
                  <a:cubicBezTo>
                    <a:pt x="21804" y="15340"/>
                    <a:pt x="21786" y="15358"/>
                    <a:pt x="21786" y="15376"/>
                  </a:cubicBezTo>
                  <a:cubicBezTo>
                    <a:pt x="21786" y="15376"/>
                    <a:pt x="21786" y="15376"/>
                    <a:pt x="21786" y="15376"/>
                  </a:cubicBezTo>
                  <a:cubicBezTo>
                    <a:pt x="21786" y="15412"/>
                    <a:pt x="21822" y="15412"/>
                    <a:pt x="21822" y="15448"/>
                  </a:cubicBezTo>
                  <a:cubicBezTo>
                    <a:pt x="21840" y="15466"/>
                    <a:pt x="21840" y="15503"/>
                    <a:pt x="21822" y="15539"/>
                  </a:cubicBezTo>
                  <a:cubicBezTo>
                    <a:pt x="21804" y="15593"/>
                    <a:pt x="21750" y="15611"/>
                    <a:pt x="21695" y="15629"/>
                  </a:cubicBezTo>
                  <a:cubicBezTo>
                    <a:pt x="21659" y="15629"/>
                    <a:pt x="21605" y="15629"/>
                    <a:pt x="21568" y="15648"/>
                  </a:cubicBezTo>
                  <a:cubicBezTo>
                    <a:pt x="21550" y="15684"/>
                    <a:pt x="21568" y="15720"/>
                    <a:pt x="21605" y="15738"/>
                  </a:cubicBezTo>
                  <a:cubicBezTo>
                    <a:pt x="21641" y="15774"/>
                    <a:pt x="21695" y="15810"/>
                    <a:pt x="21750" y="15810"/>
                  </a:cubicBezTo>
                  <a:cubicBezTo>
                    <a:pt x="21768" y="15810"/>
                    <a:pt x="21786" y="15829"/>
                    <a:pt x="21786" y="15847"/>
                  </a:cubicBezTo>
                  <a:cubicBezTo>
                    <a:pt x="21786" y="15937"/>
                    <a:pt x="21750" y="16028"/>
                    <a:pt x="21659" y="16082"/>
                  </a:cubicBezTo>
                  <a:cubicBezTo>
                    <a:pt x="21623" y="16100"/>
                    <a:pt x="21587" y="16136"/>
                    <a:pt x="21568" y="16155"/>
                  </a:cubicBezTo>
                  <a:cubicBezTo>
                    <a:pt x="21532" y="16191"/>
                    <a:pt x="21532" y="16227"/>
                    <a:pt x="21568" y="16263"/>
                  </a:cubicBezTo>
                  <a:cubicBezTo>
                    <a:pt x="21587" y="16299"/>
                    <a:pt x="21587" y="16354"/>
                    <a:pt x="21587" y="16390"/>
                  </a:cubicBezTo>
                  <a:cubicBezTo>
                    <a:pt x="21587" y="16426"/>
                    <a:pt x="21550" y="16462"/>
                    <a:pt x="21550" y="16499"/>
                  </a:cubicBezTo>
                  <a:cubicBezTo>
                    <a:pt x="21568" y="16589"/>
                    <a:pt x="21695" y="16589"/>
                    <a:pt x="21786" y="16607"/>
                  </a:cubicBezTo>
                  <a:cubicBezTo>
                    <a:pt x="21822" y="16607"/>
                    <a:pt x="21840" y="16625"/>
                    <a:pt x="21840" y="16680"/>
                  </a:cubicBezTo>
                  <a:cubicBezTo>
                    <a:pt x="21804" y="16879"/>
                    <a:pt x="21605" y="16970"/>
                    <a:pt x="21460" y="17096"/>
                  </a:cubicBezTo>
                  <a:cubicBezTo>
                    <a:pt x="21442" y="17132"/>
                    <a:pt x="21405" y="17187"/>
                    <a:pt x="21387" y="17223"/>
                  </a:cubicBezTo>
                  <a:cubicBezTo>
                    <a:pt x="21405" y="17223"/>
                    <a:pt x="21424" y="17223"/>
                    <a:pt x="21460" y="17205"/>
                  </a:cubicBezTo>
                  <a:cubicBezTo>
                    <a:pt x="21496" y="17187"/>
                    <a:pt x="21550" y="17169"/>
                    <a:pt x="21587" y="17169"/>
                  </a:cubicBezTo>
                  <a:cubicBezTo>
                    <a:pt x="21641" y="17151"/>
                    <a:pt x="21695" y="17169"/>
                    <a:pt x="21731" y="17223"/>
                  </a:cubicBezTo>
                  <a:cubicBezTo>
                    <a:pt x="21804" y="17187"/>
                    <a:pt x="21876" y="17187"/>
                    <a:pt x="21949" y="17259"/>
                  </a:cubicBezTo>
                  <a:cubicBezTo>
                    <a:pt x="22003" y="17314"/>
                    <a:pt x="22003" y="17422"/>
                    <a:pt x="21949" y="17495"/>
                  </a:cubicBezTo>
                  <a:cubicBezTo>
                    <a:pt x="22021" y="17549"/>
                    <a:pt x="22112" y="17567"/>
                    <a:pt x="22202" y="17567"/>
                  </a:cubicBezTo>
                  <a:cubicBezTo>
                    <a:pt x="22220" y="17567"/>
                    <a:pt x="22257" y="17585"/>
                    <a:pt x="22257" y="17603"/>
                  </a:cubicBezTo>
                  <a:cubicBezTo>
                    <a:pt x="22275" y="17694"/>
                    <a:pt x="22275" y="17784"/>
                    <a:pt x="22238" y="17857"/>
                  </a:cubicBezTo>
                  <a:cubicBezTo>
                    <a:pt x="22257" y="17875"/>
                    <a:pt x="22293" y="17875"/>
                    <a:pt x="22311" y="17857"/>
                  </a:cubicBezTo>
                  <a:cubicBezTo>
                    <a:pt x="22329" y="17839"/>
                    <a:pt x="22365" y="17857"/>
                    <a:pt x="22383" y="17893"/>
                  </a:cubicBezTo>
                  <a:cubicBezTo>
                    <a:pt x="22420" y="17966"/>
                    <a:pt x="22492" y="18038"/>
                    <a:pt x="22492" y="18129"/>
                  </a:cubicBezTo>
                  <a:cubicBezTo>
                    <a:pt x="22510" y="18165"/>
                    <a:pt x="22492" y="18201"/>
                    <a:pt x="22474" y="18237"/>
                  </a:cubicBezTo>
                  <a:cubicBezTo>
                    <a:pt x="22510" y="18219"/>
                    <a:pt x="22528" y="18219"/>
                    <a:pt x="22564" y="18219"/>
                  </a:cubicBezTo>
                  <a:cubicBezTo>
                    <a:pt x="22637" y="18237"/>
                    <a:pt x="22691" y="18273"/>
                    <a:pt x="22709" y="18346"/>
                  </a:cubicBezTo>
                  <a:cubicBezTo>
                    <a:pt x="22764" y="18473"/>
                    <a:pt x="22673" y="18581"/>
                    <a:pt x="22564" y="18654"/>
                  </a:cubicBezTo>
                  <a:cubicBezTo>
                    <a:pt x="22601" y="18708"/>
                    <a:pt x="22637" y="18744"/>
                    <a:pt x="22655" y="18799"/>
                  </a:cubicBezTo>
                  <a:cubicBezTo>
                    <a:pt x="22673" y="18817"/>
                    <a:pt x="22691" y="18853"/>
                    <a:pt x="22727" y="18871"/>
                  </a:cubicBezTo>
                  <a:cubicBezTo>
                    <a:pt x="22727" y="18889"/>
                    <a:pt x="22746" y="18907"/>
                    <a:pt x="22764" y="18925"/>
                  </a:cubicBezTo>
                  <a:cubicBezTo>
                    <a:pt x="22782" y="18907"/>
                    <a:pt x="22818" y="18907"/>
                    <a:pt x="22836" y="18925"/>
                  </a:cubicBezTo>
                  <a:cubicBezTo>
                    <a:pt x="22854" y="18943"/>
                    <a:pt x="22854" y="18998"/>
                    <a:pt x="22836" y="19034"/>
                  </a:cubicBezTo>
                  <a:cubicBezTo>
                    <a:pt x="22818" y="19070"/>
                    <a:pt x="22818" y="19106"/>
                    <a:pt x="22818" y="19143"/>
                  </a:cubicBezTo>
                  <a:lnTo>
                    <a:pt x="22854" y="19143"/>
                  </a:lnTo>
                  <a:cubicBezTo>
                    <a:pt x="22909" y="19143"/>
                    <a:pt x="22927" y="19197"/>
                    <a:pt x="22909" y="19233"/>
                  </a:cubicBezTo>
                  <a:cubicBezTo>
                    <a:pt x="22890" y="19233"/>
                    <a:pt x="22890" y="19233"/>
                    <a:pt x="22890" y="19251"/>
                  </a:cubicBezTo>
                  <a:cubicBezTo>
                    <a:pt x="22836" y="19306"/>
                    <a:pt x="22890" y="19396"/>
                    <a:pt x="22963" y="19378"/>
                  </a:cubicBezTo>
                  <a:cubicBezTo>
                    <a:pt x="23072" y="19360"/>
                    <a:pt x="23090" y="19233"/>
                    <a:pt x="22999" y="19179"/>
                  </a:cubicBezTo>
                  <a:cubicBezTo>
                    <a:pt x="22963" y="19161"/>
                    <a:pt x="22963" y="19106"/>
                    <a:pt x="22999" y="19088"/>
                  </a:cubicBezTo>
                  <a:lnTo>
                    <a:pt x="23126" y="18998"/>
                  </a:lnTo>
                  <a:cubicBezTo>
                    <a:pt x="23108" y="18962"/>
                    <a:pt x="23090" y="18907"/>
                    <a:pt x="23108" y="18871"/>
                  </a:cubicBezTo>
                  <a:cubicBezTo>
                    <a:pt x="23108" y="18835"/>
                    <a:pt x="23144" y="18817"/>
                    <a:pt x="23162" y="18835"/>
                  </a:cubicBezTo>
                  <a:cubicBezTo>
                    <a:pt x="23216" y="18835"/>
                    <a:pt x="23271" y="18853"/>
                    <a:pt x="23307" y="18889"/>
                  </a:cubicBezTo>
                  <a:cubicBezTo>
                    <a:pt x="23307" y="18708"/>
                    <a:pt x="23343" y="18509"/>
                    <a:pt x="23397" y="18346"/>
                  </a:cubicBezTo>
                  <a:cubicBezTo>
                    <a:pt x="23397" y="18328"/>
                    <a:pt x="23416" y="18310"/>
                    <a:pt x="23434" y="18310"/>
                  </a:cubicBezTo>
                  <a:lnTo>
                    <a:pt x="23434" y="18310"/>
                  </a:lnTo>
                  <a:cubicBezTo>
                    <a:pt x="23488" y="18237"/>
                    <a:pt x="23579" y="18201"/>
                    <a:pt x="23669" y="18201"/>
                  </a:cubicBezTo>
                  <a:cubicBezTo>
                    <a:pt x="23760" y="18201"/>
                    <a:pt x="23868" y="18237"/>
                    <a:pt x="23941" y="18310"/>
                  </a:cubicBezTo>
                  <a:cubicBezTo>
                    <a:pt x="23959" y="18346"/>
                    <a:pt x="23977" y="18400"/>
                    <a:pt x="23977" y="18454"/>
                  </a:cubicBezTo>
                  <a:cubicBezTo>
                    <a:pt x="23995" y="18473"/>
                    <a:pt x="24031" y="18509"/>
                    <a:pt x="24049" y="18545"/>
                  </a:cubicBezTo>
                  <a:cubicBezTo>
                    <a:pt x="24086" y="18599"/>
                    <a:pt x="24086" y="18690"/>
                    <a:pt x="24049" y="18762"/>
                  </a:cubicBezTo>
                  <a:cubicBezTo>
                    <a:pt x="24013" y="18835"/>
                    <a:pt x="23959" y="18889"/>
                    <a:pt x="23977" y="18980"/>
                  </a:cubicBezTo>
                  <a:cubicBezTo>
                    <a:pt x="24013" y="19052"/>
                    <a:pt x="24104" y="19052"/>
                    <a:pt x="24140" y="19125"/>
                  </a:cubicBezTo>
                  <a:cubicBezTo>
                    <a:pt x="24176" y="19197"/>
                    <a:pt x="24176" y="19306"/>
                    <a:pt x="24140" y="19378"/>
                  </a:cubicBezTo>
                  <a:cubicBezTo>
                    <a:pt x="24104" y="19469"/>
                    <a:pt x="24068" y="19541"/>
                    <a:pt x="24049" y="19632"/>
                  </a:cubicBezTo>
                  <a:cubicBezTo>
                    <a:pt x="24013" y="19686"/>
                    <a:pt x="24013" y="19740"/>
                    <a:pt x="24031" y="19795"/>
                  </a:cubicBezTo>
                  <a:cubicBezTo>
                    <a:pt x="24049" y="19849"/>
                    <a:pt x="24086" y="19903"/>
                    <a:pt x="24140" y="19921"/>
                  </a:cubicBezTo>
                  <a:cubicBezTo>
                    <a:pt x="24231" y="19939"/>
                    <a:pt x="24303" y="20012"/>
                    <a:pt x="24285" y="20102"/>
                  </a:cubicBezTo>
                  <a:cubicBezTo>
                    <a:pt x="24267" y="20175"/>
                    <a:pt x="24231" y="20247"/>
                    <a:pt x="24158" y="20284"/>
                  </a:cubicBezTo>
                  <a:lnTo>
                    <a:pt x="24068" y="20428"/>
                  </a:lnTo>
                  <a:cubicBezTo>
                    <a:pt x="24104" y="20410"/>
                    <a:pt x="24122" y="20392"/>
                    <a:pt x="24140" y="20392"/>
                  </a:cubicBezTo>
                  <a:cubicBezTo>
                    <a:pt x="24176" y="20356"/>
                    <a:pt x="24231" y="20356"/>
                    <a:pt x="24267" y="20356"/>
                  </a:cubicBezTo>
                  <a:cubicBezTo>
                    <a:pt x="24321" y="20374"/>
                    <a:pt x="24357" y="20410"/>
                    <a:pt x="24375" y="20465"/>
                  </a:cubicBezTo>
                  <a:cubicBezTo>
                    <a:pt x="24394" y="20501"/>
                    <a:pt x="24394" y="20555"/>
                    <a:pt x="24375" y="20610"/>
                  </a:cubicBezTo>
                  <a:lnTo>
                    <a:pt x="24466" y="20646"/>
                  </a:lnTo>
                  <a:lnTo>
                    <a:pt x="24520" y="20664"/>
                  </a:lnTo>
                  <a:cubicBezTo>
                    <a:pt x="24520" y="20591"/>
                    <a:pt x="24538" y="20519"/>
                    <a:pt x="24557" y="20447"/>
                  </a:cubicBezTo>
                  <a:lnTo>
                    <a:pt x="24557" y="20410"/>
                  </a:lnTo>
                  <a:cubicBezTo>
                    <a:pt x="24557" y="20356"/>
                    <a:pt x="24629" y="20356"/>
                    <a:pt x="24665" y="20392"/>
                  </a:cubicBezTo>
                  <a:cubicBezTo>
                    <a:pt x="24738" y="20465"/>
                    <a:pt x="24864" y="20483"/>
                    <a:pt x="24937" y="20410"/>
                  </a:cubicBezTo>
                  <a:cubicBezTo>
                    <a:pt x="24973" y="20374"/>
                    <a:pt x="25045" y="20410"/>
                    <a:pt x="25045" y="20465"/>
                  </a:cubicBezTo>
                  <a:cubicBezTo>
                    <a:pt x="25045" y="20465"/>
                    <a:pt x="25045" y="20483"/>
                    <a:pt x="25045" y="20501"/>
                  </a:cubicBezTo>
                  <a:cubicBezTo>
                    <a:pt x="25045" y="20573"/>
                    <a:pt x="25027" y="20664"/>
                    <a:pt x="25009" y="20736"/>
                  </a:cubicBezTo>
                  <a:cubicBezTo>
                    <a:pt x="25064" y="20772"/>
                    <a:pt x="25100" y="20827"/>
                    <a:pt x="25100" y="20899"/>
                  </a:cubicBezTo>
                  <a:cubicBezTo>
                    <a:pt x="25100" y="20954"/>
                    <a:pt x="25082" y="21008"/>
                    <a:pt x="25064" y="21062"/>
                  </a:cubicBezTo>
                  <a:lnTo>
                    <a:pt x="25064" y="21117"/>
                  </a:lnTo>
                  <a:cubicBezTo>
                    <a:pt x="25154" y="21044"/>
                    <a:pt x="25263" y="21026"/>
                    <a:pt x="25371" y="21044"/>
                  </a:cubicBezTo>
                  <a:cubicBezTo>
                    <a:pt x="25480" y="21098"/>
                    <a:pt x="25553" y="21225"/>
                    <a:pt x="25498" y="21352"/>
                  </a:cubicBezTo>
                  <a:lnTo>
                    <a:pt x="25498" y="21352"/>
                  </a:lnTo>
                  <a:cubicBezTo>
                    <a:pt x="25534" y="21406"/>
                    <a:pt x="25589" y="21424"/>
                    <a:pt x="25661" y="21424"/>
                  </a:cubicBezTo>
                  <a:cubicBezTo>
                    <a:pt x="25716" y="21424"/>
                    <a:pt x="25770" y="21370"/>
                    <a:pt x="25824" y="21388"/>
                  </a:cubicBezTo>
                  <a:cubicBezTo>
                    <a:pt x="25915" y="21388"/>
                    <a:pt x="25969" y="21461"/>
                    <a:pt x="25969" y="21551"/>
                  </a:cubicBezTo>
                  <a:cubicBezTo>
                    <a:pt x="25969" y="21606"/>
                    <a:pt x="25969" y="21678"/>
                    <a:pt x="25933" y="21732"/>
                  </a:cubicBezTo>
                  <a:lnTo>
                    <a:pt x="0" y="15358"/>
                  </a:lnTo>
                  <a:close/>
                  <a:moveTo>
                    <a:pt x="19395" y="12696"/>
                  </a:moveTo>
                  <a:close/>
                  <a:moveTo>
                    <a:pt x="21587" y="15068"/>
                  </a:moveTo>
                  <a:close/>
                  <a:moveTo>
                    <a:pt x="19323" y="13239"/>
                  </a:moveTo>
                  <a:close/>
                  <a:moveTo>
                    <a:pt x="19305" y="12605"/>
                  </a:moveTo>
                  <a:lnTo>
                    <a:pt x="19305" y="12605"/>
                  </a:lnTo>
                  <a:close/>
                  <a:moveTo>
                    <a:pt x="15592" y="10034"/>
                  </a:moveTo>
                  <a:lnTo>
                    <a:pt x="15592" y="10034"/>
                  </a:lnTo>
                  <a:cubicBezTo>
                    <a:pt x="15592" y="10052"/>
                    <a:pt x="15610" y="10088"/>
                    <a:pt x="15647" y="10106"/>
                  </a:cubicBezTo>
                  <a:lnTo>
                    <a:pt x="15665" y="10124"/>
                  </a:lnTo>
                  <a:lnTo>
                    <a:pt x="15665" y="9852"/>
                  </a:lnTo>
                  <a:cubicBezTo>
                    <a:pt x="15647" y="9871"/>
                    <a:pt x="15629" y="9889"/>
                    <a:pt x="15629" y="9925"/>
                  </a:cubicBezTo>
                  <a:cubicBezTo>
                    <a:pt x="15610" y="9943"/>
                    <a:pt x="15574" y="9997"/>
                    <a:pt x="15574" y="10034"/>
                  </a:cubicBezTo>
                  <a:close/>
                  <a:moveTo>
                    <a:pt x="14741" y="9345"/>
                  </a:moveTo>
                  <a:lnTo>
                    <a:pt x="14741" y="9345"/>
                  </a:lnTo>
                  <a:close/>
                  <a:moveTo>
                    <a:pt x="12803" y="5198"/>
                  </a:moveTo>
                  <a:lnTo>
                    <a:pt x="12803" y="5198"/>
                  </a:lnTo>
                  <a:close/>
                  <a:moveTo>
                    <a:pt x="12260" y="4148"/>
                  </a:moveTo>
                  <a:lnTo>
                    <a:pt x="12260" y="4148"/>
                  </a:lnTo>
                  <a:cubicBezTo>
                    <a:pt x="12260" y="4148"/>
                    <a:pt x="12242" y="4148"/>
                    <a:pt x="12260" y="4148"/>
                  </a:cubicBezTo>
                  <a:close/>
                  <a:moveTo>
                    <a:pt x="761" y="4329"/>
                  </a:moveTo>
                  <a:close/>
                  <a:moveTo>
                    <a:pt x="4419" y="1576"/>
                  </a:moveTo>
                  <a:close/>
                  <a:moveTo>
                    <a:pt x="5379" y="888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5" name="Google Shape;2445;p238"/>
            <p:cNvSpPr/>
            <p:nvPr/>
          </p:nvSpPr>
          <p:spPr>
            <a:xfrm>
              <a:off x="-124978" y="3537944"/>
              <a:ext cx="2090037" cy="1751861"/>
            </a:xfrm>
            <a:custGeom>
              <a:rect b="b" l="l" r="r" t="t"/>
              <a:pathLst>
                <a:path extrusionOk="0" h="17639" w="21044">
                  <a:moveTo>
                    <a:pt x="20265" y="17639"/>
                  </a:moveTo>
                  <a:cubicBezTo>
                    <a:pt x="20482" y="17476"/>
                    <a:pt x="20681" y="17295"/>
                    <a:pt x="20898" y="17132"/>
                  </a:cubicBezTo>
                  <a:lnTo>
                    <a:pt x="20916" y="17132"/>
                  </a:lnTo>
                  <a:cubicBezTo>
                    <a:pt x="20989" y="17168"/>
                    <a:pt x="21043" y="17077"/>
                    <a:pt x="20971" y="17041"/>
                  </a:cubicBezTo>
                  <a:cubicBezTo>
                    <a:pt x="20971" y="17023"/>
                    <a:pt x="20953" y="17023"/>
                    <a:pt x="20953" y="17023"/>
                  </a:cubicBezTo>
                  <a:lnTo>
                    <a:pt x="20772" y="16896"/>
                  </a:lnTo>
                  <a:cubicBezTo>
                    <a:pt x="20717" y="16860"/>
                    <a:pt x="20645" y="16806"/>
                    <a:pt x="20591" y="16769"/>
                  </a:cubicBezTo>
                  <a:cubicBezTo>
                    <a:pt x="20482" y="16661"/>
                    <a:pt x="20373" y="16552"/>
                    <a:pt x="20301" y="16425"/>
                  </a:cubicBezTo>
                  <a:cubicBezTo>
                    <a:pt x="20246" y="16280"/>
                    <a:pt x="20210" y="16136"/>
                    <a:pt x="20210" y="15991"/>
                  </a:cubicBezTo>
                  <a:cubicBezTo>
                    <a:pt x="20210" y="15900"/>
                    <a:pt x="20210" y="15810"/>
                    <a:pt x="20192" y="15719"/>
                  </a:cubicBezTo>
                  <a:cubicBezTo>
                    <a:pt x="20192" y="15647"/>
                    <a:pt x="20120" y="15574"/>
                    <a:pt x="20047" y="15592"/>
                  </a:cubicBezTo>
                  <a:cubicBezTo>
                    <a:pt x="19957" y="15592"/>
                    <a:pt x="19884" y="15610"/>
                    <a:pt x="19794" y="15629"/>
                  </a:cubicBezTo>
                  <a:lnTo>
                    <a:pt x="19649" y="15665"/>
                  </a:lnTo>
                  <a:lnTo>
                    <a:pt x="19631" y="15665"/>
                  </a:lnTo>
                  <a:lnTo>
                    <a:pt x="19631" y="15393"/>
                  </a:lnTo>
                  <a:cubicBezTo>
                    <a:pt x="19631" y="15303"/>
                    <a:pt x="19594" y="15230"/>
                    <a:pt x="19522" y="15212"/>
                  </a:cubicBezTo>
                  <a:cubicBezTo>
                    <a:pt x="19468" y="15212"/>
                    <a:pt x="19432" y="15212"/>
                    <a:pt x="19395" y="15212"/>
                  </a:cubicBezTo>
                  <a:cubicBezTo>
                    <a:pt x="19377" y="15230"/>
                    <a:pt x="19359" y="15212"/>
                    <a:pt x="19359" y="15212"/>
                  </a:cubicBezTo>
                  <a:cubicBezTo>
                    <a:pt x="19323" y="15158"/>
                    <a:pt x="19305" y="15103"/>
                    <a:pt x="19323" y="15067"/>
                  </a:cubicBezTo>
                  <a:cubicBezTo>
                    <a:pt x="19359" y="14995"/>
                    <a:pt x="19395" y="14922"/>
                    <a:pt x="19413" y="14868"/>
                  </a:cubicBezTo>
                  <a:cubicBezTo>
                    <a:pt x="19450" y="14795"/>
                    <a:pt x="19450" y="14723"/>
                    <a:pt x="19432" y="14651"/>
                  </a:cubicBezTo>
                  <a:cubicBezTo>
                    <a:pt x="19395" y="14578"/>
                    <a:pt x="19323" y="14542"/>
                    <a:pt x="19250" y="14560"/>
                  </a:cubicBezTo>
                  <a:cubicBezTo>
                    <a:pt x="19178" y="14560"/>
                    <a:pt x="19142" y="14633"/>
                    <a:pt x="19087" y="14633"/>
                  </a:cubicBezTo>
                  <a:cubicBezTo>
                    <a:pt x="19033" y="14651"/>
                    <a:pt x="18961" y="14633"/>
                    <a:pt x="18924" y="14596"/>
                  </a:cubicBezTo>
                  <a:lnTo>
                    <a:pt x="18924" y="14596"/>
                  </a:lnTo>
                  <a:cubicBezTo>
                    <a:pt x="18924" y="14470"/>
                    <a:pt x="18834" y="14361"/>
                    <a:pt x="18707" y="14343"/>
                  </a:cubicBezTo>
                  <a:cubicBezTo>
                    <a:pt x="18598" y="14343"/>
                    <a:pt x="18508" y="14397"/>
                    <a:pt x="18435" y="14470"/>
                  </a:cubicBezTo>
                  <a:cubicBezTo>
                    <a:pt x="18435" y="14451"/>
                    <a:pt x="18435" y="14433"/>
                    <a:pt x="18435" y="14415"/>
                  </a:cubicBezTo>
                  <a:cubicBezTo>
                    <a:pt x="18454" y="14361"/>
                    <a:pt x="18454" y="14307"/>
                    <a:pt x="18435" y="14252"/>
                  </a:cubicBezTo>
                  <a:cubicBezTo>
                    <a:pt x="18417" y="14180"/>
                    <a:pt x="18363" y="14144"/>
                    <a:pt x="18309" y="14125"/>
                  </a:cubicBezTo>
                  <a:cubicBezTo>
                    <a:pt x="18309" y="14035"/>
                    <a:pt x="18309" y="13962"/>
                    <a:pt x="18291" y="13890"/>
                  </a:cubicBezTo>
                  <a:cubicBezTo>
                    <a:pt x="18291" y="13872"/>
                    <a:pt x="18291" y="13854"/>
                    <a:pt x="18291" y="13836"/>
                  </a:cubicBezTo>
                  <a:cubicBezTo>
                    <a:pt x="18272" y="13799"/>
                    <a:pt x="18200" y="13781"/>
                    <a:pt x="18182" y="13818"/>
                  </a:cubicBezTo>
                  <a:cubicBezTo>
                    <a:pt x="18110" y="13908"/>
                    <a:pt x="17983" y="13926"/>
                    <a:pt x="17910" y="13854"/>
                  </a:cubicBezTo>
                  <a:cubicBezTo>
                    <a:pt x="17856" y="13836"/>
                    <a:pt x="17802" y="13854"/>
                    <a:pt x="17802" y="13908"/>
                  </a:cubicBezTo>
                  <a:lnTo>
                    <a:pt x="17802" y="13962"/>
                  </a:lnTo>
                  <a:lnTo>
                    <a:pt x="17802" y="14162"/>
                  </a:lnTo>
                  <a:lnTo>
                    <a:pt x="17765" y="14162"/>
                  </a:lnTo>
                  <a:lnTo>
                    <a:pt x="17675" y="14144"/>
                  </a:lnTo>
                  <a:cubicBezTo>
                    <a:pt x="17675" y="14107"/>
                    <a:pt x="17657" y="14053"/>
                    <a:pt x="17639" y="14017"/>
                  </a:cubicBezTo>
                  <a:cubicBezTo>
                    <a:pt x="17602" y="13962"/>
                    <a:pt x="17548" y="13944"/>
                    <a:pt x="17494" y="13926"/>
                  </a:cubicBezTo>
                  <a:cubicBezTo>
                    <a:pt x="17458" y="13944"/>
                    <a:pt x="17403" y="13962"/>
                    <a:pt x="17385" y="13999"/>
                  </a:cubicBezTo>
                  <a:cubicBezTo>
                    <a:pt x="17385" y="13999"/>
                    <a:pt x="17349" y="14035"/>
                    <a:pt x="17313" y="14053"/>
                  </a:cubicBezTo>
                  <a:cubicBezTo>
                    <a:pt x="17331" y="13999"/>
                    <a:pt x="17367" y="13944"/>
                    <a:pt x="17385" y="13890"/>
                  </a:cubicBezTo>
                  <a:cubicBezTo>
                    <a:pt x="17421" y="13836"/>
                    <a:pt x="17458" y="13763"/>
                    <a:pt x="17458" y="13691"/>
                  </a:cubicBezTo>
                  <a:cubicBezTo>
                    <a:pt x="17458" y="13582"/>
                    <a:pt x="17367" y="13546"/>
                    <a:pt x="17276" y="13528"/>
                  </a:cubicBezTo>
                  <a:cubicBezTo>
                    <a:pt x="17204" y="13528"/>
                    <a:pt x="17150" y="13510"/>
                    <a:pt x="17132" y="13455"/>
                  </a:cubicBezTo>
                  <a:cubicBezTo>
                    <a:pt x="17095" y="13401"/>
                    <a:pt x="17095" y="13347"/>
                    <a:pt x="17095" y="13274"/>
                  </a:cubicBezTo>
                  <a:cubicBezTo>
                    <a:pt x="17095" y="13184"/>
                    <a:pt x="17132" y="13111"/>
                    <a:pt x="17132" y="13021"/>
                  </a:cubicBezTo>
                  <a:cubicBezTo>
                    <a:pt x="17150" y="12930"/>
                    <a:pt x="17132" y="12840"/>
                    <a:pt x="17077" y="12767"/>
                  </a:cubicBezTo>
                  <a:cubicBezTo>
                    <a:pt x="17023" y="12713"/>
                    <a:pt x="16932" y="12731"/>
                    <a:pt x="16896" y="12659"/>
                  </a:cubicBezTo>
                  <a:cubicBezTo>
                    <a:pt x="16842" y="12586"/>
                    <a:pt x="16896" y="12514"/>
                    <a:pt x="16896" y="12423"/>
                  </a:cubicBezTo>
                  <a:cubicBezTo>
                    <a:pt x="16932" y="12351"/>
                    <a:pt x="16914" y="12260"/>
                    <a:pt x="16860" y="12206"/>
                  </a:cubicBezTo>
                  <a:cubicBezTo>
                    <a:pt x="16842" y="12170"/>
                    <a:pt x="16806" y="12152"/>
                    <a:pt x="16769" y="12152"/>
                  </a:cubicBezTo>
                  <a:cubicBezTo>
                    <a:pt x="16769" y="12097"/>
                    <a:pt x="16733" y="12043"/>
                    <a:pt x="16697" y="12007"/>
                  </a:cubicBezTo>
                  <a:cubicBezTo>
                    <a:pt x="16606" y="11952"/>
                    <a:pt x="16516" y="11934"/>
                    <a:pt x="16425" y="11970"/>
                  </a:cubicBezTo>
                  <a:cubicBezTo>
                    <a:pt x="16335" y="11989"/>
                    <a:pt x="16226" y="12025"/>
                    <a:pt x="16208" y="12115"/>
                  </a:cubicBezTo>
                  <a:lnTo>
                    <a:pt x="16208" y="12115"/>
                  </a:lnTo>
                  <a:cubicBezTo>
                    <a:pt x="16190" y="12133"/>
                    <a:pt x="16190" y="12152"/>
                    <a:pt x="16190" y="12170"/>
                  </a:cubicBezTo>
                  <a:cubicBezTo>
                    <a:pt x="16172" y="12351"/>
                    <a:pt x="16172" y="12532"/>
                    <a:pt x="16226" y="12713"/>
                  </a:cubicBezTo>
                  <a:cubicBezTo>
                    <a:pt x="16172" y="12695"/>
                    <a:pt x="16136" y="12695"/>
                    <a:pt x="16081" y="12695"/>
                  </a:cubicBezTo>
                  <a:cubicBezTo>
                    <a:pt x="16045" y="12695"/>
                    <a:pt x="16027" y="12713"/>
                    <a:pt x="16027" y="12749"/>
                  </a:cubicBezTo>
                  <a:cubicBezTo>
                    <a:pt x="16027" y="12785"/>
                    <a:pt x="16045" y="12840"/>
                    <a:pt x="16081" y="12858"/>
                  </a:cubicBezTo>
                  <a:lnTo>
                    <a:pt x="15973" y="12985"/>
                  </a:lnTo>
                  <a:cubicBezTo>
                    <a:pt x="15936" y="13021"/>
                    <a:pt x="15954" y="13075"/>
                    <a:pt x="15991" y="13075"/>
                  </a:cubicBezTo>
                  <a:cubicBezTo>
                    <a:pt x="16099" y="13093"/>
                    <a:pt x="16117" y="13238"/>
                    <a:pt x="16009" y="13274"/>
                  </a:cubicBezTo>
                  <a:cubicBezTo>
                    <a:pt x="15936" y="13311"/>
                    <a:pt x="15864" y="13238"/>
                    <a:pt x="15900" y="13166"/>
                  </a:cubicBezTo>
                  <a:cubicBezTo>
                    <a:pt x="15900" y="13166"/>
                    <a:pt x="15918" y="13148"/>
                    <a:pt x="15918" y="13148"/>
                  </a:cubicBezTo>
                  <a:cubicBezTo>
                    <a:pt x="15936" y="13129"/>
                    <a:pt x="15936" y="13111"/>
                    <a:pt x="15918" y="13075"/>
                  </a:cubicBezTo>
                  <a:cubicBezTo>
                    <a:pt x="15900" y="13075"/>
                    <a:pt x="15864" y="13075"/>
                    <a:pt x="15846" y="13075"/>
                  </a:cubicBezTo>
                  <a:lnTo>
                    <a:pt x="15828" y="13093"/>
                  </a:lnTo>
                  <a:cubicBezTo>
                    <a:pt x="15810" y="13057"/>
                    <a:pt x="15810" y="13021"/>
                    <a:pt x="15828" y="12985"/>
                  </a:cubicBezTo>
                  <a:cubicBezTo>
                    <a:pt x="15846" y="12948"/>
                    <a:pt x="15828" y="12894"/>
                    <a:pt x="15791" y="12876"/>
                  </a:cubicBezTo>
                  <a:cubicBezTo>
                    <a:pt x="15773" y="12858"/>
                    <a:pt x="15737" y="12876"/>
                    <a:pt x="15719" y="12912"/>
                  </a:cubicBezTo>
                  <a:cubicBezTo>
                    <a:pt x="15701" y="12894"/>
                    <a:pt x="15683" y="12876"/>
                    <a:pt x="15683" y="12858"/>
                  </a:cubicBezTo>
                  <a:cubicBezTo>
                    <a:pt x="15665" y="12858"/>
                    <a:pt x="15629" y="12822"/>
                    <a:pt x="15592" y="12803"/>
                  </a:cubicBezTo>
                  <a:cubicBezTo>
                    <a:pt x="15556" y="12767"/>
                    <a:pt x="15520" y="12731"/>
                    <a:pt x="15484" y="12695"/>
                  </a:cubicBezTo>
                  <a:cubicBezTo>
                    <a:pt x="15574" y="12604"/>
                    <a:pt x="15610" y="12459"/>
                    <a:pt x="15538" y="12351"/>
                  </a:cubicBezTo>
                  <a:cubicBezTo>
                    <a:pt x="15502" y="12296"/>
                    <a:pt x="15447" y="12260"/>
                    <a:pt x="15375" y="12260"/>
                  </a:cubicBezTo>
                  <a:cubicBezTo>
                    <a:pt x="15339" y="12278"/>
                    <a:pt x="15303" y="12296"/>
                    <a:pt x="15284" y="12314"/>
                  </a:cubicBezTo>
                  <a:cubicBezTo>
                    <a:pt x="15303" y="12278"/>
                    <a:pt x="15303" y="12224"/>
                    <a:pt x="15284" y="12188"/>
                  </a:cubicBezTo>
                  <a:cubicBezTo>
                    <a:pt x="15248" y="12097"/>
                    <a:pt x="15176" y="12061"/>
                    <a:pt x="15121" y="11989"/>
                  </a:cubicBezTo>
                  <a:cubicBezTo>
                    <a:pt x="15103" y="11952"/>
                    <a:pt x="15067" y="11952"/>
                    <a:pt x="15031" y="11970"/>
                  </a:cubicBezTo>
                  <a:cubicBezTo>
                    <a:pt x="15013" y="11989"/>
                    <a:pt x="14995" y="12007"/>
                    <a:pt x="14958" y="11989"/>
                  </a:cubicBezTo>
                  <a:cubicBezTo>
                    <a:pt x="14977" y="11898"/>
                    <a:pt x="14958" y="11807"/>
                    <a:pt x="14922" y="11735"/>
                  </a:cubicBezTo>
                  <a:cubicBezTo>
                    <a:pt x="14904" y="11717"/>
                    <a:pt x="14886" y="11717"/>
                    <a:pt x="14868" y="11717"/>
                  </a:cubicBezTo>
                  <a:cubicBezTo>
                    <a:pt x="14777" y="11735"/>
                    <a:pt x="14687" y="11735"/>
                    <a:pt x="14596" y="11717"/>
                  </a:cubicBezTo>
                  <a:cubicBezTo>
                    <a:pt x="14632" y="11626"/>
                    <a:pt x="14596" y="11536"/>
                    <a:pt x="14524" y="11481"/>
                  </a:cubicBezTo>
                  <a:cubicBezTo>
                    <a:pt x="14451" y="11427"/>
                    <a:pt x="14361" y="11445"/>
                    <a:pt x="14307" y="11500"/>
                  </a:cubicBezTo>
                  <a:cubicBezTo>
                    <a:pt x="14270" y="11463"/>
                    <a:pt x="14216" y="11445"/>
                    <a:pt x="14162" y="11481"/>
                  </a:cubicBezTo>
                  <a:cubicBezTo>
                    <a:pt x="14125" y="11500"/>
                    <a:pt x="14071" y="11518"/>
                    <a:pt x="14035" y="11554"/>
                  </a:cubicBezTo>
                  <a:cubicBezTo>
                    <a:pt x="14017" y="11572"/>
                    <a:pt x="13999" y="11572"/>
                    <a:pt x="13981" y="11572"/>
                  </a:cubicBezTo>
                  <a:cubicBezTo>
                    <a:pt x="13999" y="11536"/>
                    <a:pt x="13999" y="11481"/>
                    <a:pt x="14035" y="11445"/>
                  </a:cubicBezTo>
                  <a:cubicBezTo>
                    <a:pt x="14125" y="11282"/>
                    <a:pt x="14307" y="11137"/>
                    <a:pt x="14288" y="10938"/>
                  </a:cubicBezTo>
                  <a:cubicBezTo>
                    <a:pt x="14288" y="10902"/>
                    <a:pt x="14252" y="10884"/>
                    <a:pt x="14216" y="10884"/>
                  </a:cubicBezTo>
                  <a:cubicBezTo>
                    <a:pt x="14144" y="10902"/>
                    <a:pt x="14017" y="10920"/>
                    <a:pt x="13962" y="10848"/>
                  </a:cubicBezTo>
                  <a:cubicBezTo>
                    <a:pt x="13944" y="10811"/>
                    <a:pt x="13962" y="10757"/>
                    <a:pt x="13962" y="10721"/>
                  </a:cubicBezTo>
                  <a:cubicBezTo>
                    <a:pt x="13962" y="10685"/>
                    <a:pt x="13944" y="10630"/>
                    <a:pt x="13908" y="10612"/>
                  </a:cubicBezTo>
                  <a:cubicBezTo>
                    <a:pt x="13890" y="10576"/>
                    <a:pt x="13872" y="10540"/>
                    <a:pt x="13890" y="10504"/>
                  </a:cubicBezTo>
                  <a:cubicBezTo>
                    <a:pt x="13908" y="10467"/>
                    <a:pt x="13944" y="10431"/>
                    <a:pt x="13962" y="10395"/>
                  </a:cubicBezTo>
                  <a:cubicBezTo>
                    <a:pt x="14035" y="10341"/>
                    <a:pt x="14071" y="10232"/>
                    <a:pt x="14035" y="10141"/>
                  </a:cubicBezTo>
                  <a:cubicBezTo>
                    <a:pt x="14035" y="10123"/>
                    <a:pt x="14017" y="10123"/>
                    <a:pt x="13999" y="10123"/>
                  </a:cubicBezTo>
                  <a:cubicBezTo>
                    <a:pt x="13926" y="10123"/>
                    <a:pt x="13872" y="10123"/>
                    <a:pt x="13818" y="10087"/>
                  </a:cubicBezTo>
                  <a:cubicBezTo>
                    <a:pt x="13799" y="10069"/>
                    <a:pt x="13781" y="10033"/>
                    <a:pt x="13781" y="10015"/>
                  </a:cubicBezTo>
                  <a:cubicBezTo>
                    <a:pt x="13799" y="9978"/>
                    <a:pt x="13872" y="9960"/>
                    <a:pt x="13890" y="9960"/>
                  </a:cubicBezTo>
                  <a:cubicBezTo>
                    <a:pt x="13944" y="9924"/>
                    <a:pt x="13981" y="9888"/>
                    <a:pt x="13999" y="9833"/>
                  </a:cubicBezTo>
                  <a:cubicBezTo>
                    <a:pt x="13999" y="9797"/>
                    <a:pt x="13999" y="9761"/>
                    <a:pt x="13981" y="9743"/>
                  </a:cubicBezTo>
                  <a:cubicBezTo>
                    <a:pt x="13962" y="9725"/>
                    <a:pt x="13944" y="9707"/>
                    <a:pt x="13926" y="9689"/>
                  </a:cubicBezTo>
                  <a:cubicBezTo>
                    <a:pt x="13926" y="9689"/>
                    <a:pt x="13926" y="9689"/>
                    <a:pt x="13926" y="9671"/>
                  </a:cubicBezTo>
                  <a:cubicBezTo>
                    <a:pt x="13926" y="9652"/>
                    <a:pt x="13926" y="9634"/>
                    <a:pt x="13944" y="9616"/>
                  </a:cubicBezTo>
                  <a:cubicBezTo>
                    <a:pt x="13962" y="9544"/>
                    <a:pt x="13999" y="9435"/>
                    <a:pt x="13890" y="9381"/>
                  </a:cubicBezTo>
                  <a:cubicBezTo>
                    <a:pt x="13854" y="9345"/>
                    <a:pt x="13799" y="9345"/>
                    <a:pt x="13745" y="9363"/>
                  </a:cubicBezTo>
                  <a:cubicBezTo>
                    <a:pt x="13745" y="9326"/>
                    <a:pt x="13727" y="9290"/>
                    <a:pt x="13691" y="9272"/>
                  </a:cubicBezTo>
                  <a:cubicBezTo>
                    <a:pt x="13673" y="9236"/>
                    <a:pt x="13655" y="9200"/>
                    <a:pt x="13655" y="9163"/>
                  </a:cubicBezTo>
                  <a:cubicBezTo>
                    <a:pt x="13691" y="9127"/>
                    <a:pt x="13709" y="9091"/>
                    <a:pt x="13745" y="9055"/>
                  </a:cubicBezTo>
                  <a:cubicBezTo>
                    <a:pt x="13799" y="8982"/>
                    <a:pt x="13818" y="8892"/>
                    <a:pt x="13781" y="8801"/>
                  </a:cubicBezTo>
                  <a:cubicBezTo>
                    <a:pt x="13763" y="8729"/>
                    <a:pt x="13709" y="8693"/>
                    <a:pt x="13655" y="8656"/>
                  </a:cubicBezTo>
                  <a:cubicBezTo>
                    <a:pt x="13600" y="8602"/>
                    <a:pt x="13546" y="8584"/>
                    <a:pt x="13492" y="8548"/>
                  </a:cubicBezTo>
                  <a:cubicBezTo>
                    <a:pt x="13437" y="8493"/>
                    <a:pt x="13419" y="8421"/>
                    <a:pt x="13437" y="8367"/>
                  </a:cubicBezTo>
                  <a:cubicBezTo>
                    <a:pt x="13473" y="8276"/>
                    <a:pt x="13473" y="8167"/>
                    <a:pt x="13455" y="8077"/>
                  </a:cubicBezTo>
                  <a:cubicBezTo>
                    <a:pt x="13437" y="8041"/>
                    <a:pt x="13419" y="8004"/>
                    <a:pt x="13383" y="7968"/>
                  </a:cubicBezTo>
                  <a:cubicBezTo>
                    <a:pt x="13347" y="7950"/>
                    <a:pt x="13292" y="7950"/>
                    <a:pt x="13274" y="7914"/>
                  </a:cubicBezTo>
                  <a:cubicBezTo>
                    <a:pt x="13238" y="7841"/>
                    <a:pt x="13274" y="7751"/>
                    <a:pt x="13310" y="7678"/>
                  </a:cubicBezTo>
                  <a:cubicBezTo>
                    <a:pt x="13329" y="7588"/>
                    <a:pt x="13310" y="7497"/>
                    <a:pt x="13274" y="7407"/>
                  </a:cubicBezTo>
                  <a:cubicBezTo>
                    <a:pt x="13184" y="7244"/>
                    <a:pt x="12985" y="7190"/>
                    <a:pt x="12822" y="7298"/>
                  </a:cubicBezTo>
                  <a:cubicBezTo>
                    <a:pt x="12749" y="7334"/>
                    <a:pt x="12713" y="7425"/>
                    <a:pt x="12713" y="7497"/>
                  </a:cubicBezTo>
                  <a:cubicBezTo>
                    <a:pt x="12695" y="7552"/>
                    <a:pt x="12713" y="7606"/>
                    <a:pt x="12749" y="7660"/>
                  </a:cubicBezTo>
                  <a:cubicBezTo>
                    <a:pt x="12749" y="7678"/>
                    <a:pt x="12767" y="7697"/>
                    <a:pt x="12785" y="7715"/>
                  </a:cubicBez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cubicBezTo>
                    <a:pt x="12767" y="7751"/>
                    <a:pt x="12749" y="7751"/>
                    <a:pt x="12749" y="7769"/>
                  </a:cubicBezTo>
                  <a:cubicBezTo>
                    <a:pt x="12713" y="7787"/>
                    <a:pt x="12695" y="7805"/>
                    <a:pt x="12677" y="7823"/>
                  </a:cubicBezTo>
                  <a:cubicBezTo>
                    <a:pt x="12604" y="7896"/>
                    <a:pt x="12586" y="7968"/>
                    <a:pt x="12604" y="8059"/>
                  </a:cubicBezTo>
                  <a:cubicBezTo>
                    <a:pt x="12604" y="8095"/>
                    <a:pt x="12604" y="8131"/>
                    <a:pt x="12604" y="8167"/>
                  </a:cubicBezTo>
                  <a:cubicBezTo>
                    <a:pt x="12586" y="8186"/>
                    <a:pt x="12550" y="8204"/>
                    <a:pt x="12532" y="8222"/>
                  </a:cubicBezTo>
                  <a:cubicBezTo>
                    <a:pt x="12459" y="8240"/>
                    <a:pt x="12387" y="8276"/>
                    <a:pt x="12333" y="8330"/>
                  </a:cubicBezTo>
                  <a:cubicBezTo>
                    <a:pt x="12278" y="8367"/>
                    <a:pt x="12242" y="8421"/>
                    <a:pt x="12206" y="8493"/>
                  </a:cubicBezTo>
                  <a:cubicBezTo>
                    <a:pt x="12188" y="8511"/>
                    <a:pt x="12170" y="8530"/>
                    <a:pt x="12151" y="8548"/>
                  </a:cubicBezTo>
                  <a:lnTo>
                    <a:pt x="12133" y="8566"/>
                  </a:lnTo>
                  <a:lnTo>
                    <a:pt x="12097" y="8566"/>
                  </a:lnTo>
                  <a:cubicBezTo>
                    <a:pt x="12061" y="8566"/>
                    <a:pt x="12007" y="8620"/>
                    <a:pt x="12043" y="8674"/>
                  </a:cubicBezTo>
                  <a:cubicBezTo>
                    <a:pt x="12079" y="8711"/>
                    <a:pt x="12115" y="8747"/>
                    <a:pt x="12097" y="8801"/>
                  </a:cubicBezTo>
                  <a:cubicBezTo>
                    <a:pt x="12079" y="8837"/>
                    <a:pt x="12061" y="8837"/>
                    <a:pt x="12061" y="8856"/>
                  </a:cubicBezTo>
                  <a:cubicBezTo>
                    <a:pt x="12043" y="8892"/>
                    <a:pt x="12043" y="8910"/>
                    <a:pt x="12025" y="8946"/>
                  </a:cubicBezTo>
                  <a:cubicBezTo>
                    <a:pt x="12025" y="9037"/>
                    <a:pt x="12025" y="9127"/>
                    <a:pt x="11988" y="9200"/>
                  </a:cubicBezTo>
                  <a:cubicBezTo>
                    <a:pt x="11988" y="9218"/>
                    <a:pt x="11970" y="9218"/>
                    <a:pt x="11970" y="9236"/>
                  </a:cubicBezTo>
                  <a:lnTo>
                    <a:pt x="11952" y="9236"/>
                  </a:lnTo>
                  <a:lnTo>
                    <a:pt x="11934" y="9236"/>
                  </a:lnTo>
                  <a:lnTo>
                    <a:pt x="11916" y="9236"/>
                  </a:lnTo>
                  <a:lnTo>
                    <a:pt x="11898" y="9236"/>
                  </a:lnTo>
                  <a:lnTo>
                    <a:pt x="11880" y="9236"/>
                  </a:lnTo>
                  <a:cubicBezTo>
                    <a:pt x="11789" y="9182"/>
                    <a:pt x="11699" y="9073"/>
                    <a:pt x="11590" y="9073"/>
                  </a:cubicBezTo>
                  <a:lnTo>
                    <a:pt x="11572" y="9073"/>
                  </a:lnTo>
                  <a:cubicBezTo>
                    <a:pt x="11554" y="9073"/>
                    <a:pt x="11536" y="9073"/>
                    <a:pt x="11518" y="9073"/>
                  </a:cubicBezTo>
                  <a:lnTo>
                    <a:pt x="11391" y="9037"/>
                  </a:lnTo>
                  <a:lnTo>
                    <a:pt x="11246" y="9019"/>
                  </a:lnTo>
                  <a:cubicBezTo>
                    <a:pt x="11318" y="8946"/>
                    <a:pt x="11337" y="8856"/>
                    <a:pt x="11337" y="8747"/>
                  </a:cubicBezTo>
                  <a:cubicBezTo>
                    <a:pt x="11337" y="8656"/>
                    <a:pt x="11282" y="8584"/>
                    <a:pt x="11210" y="8548"/>
                  </a:cubicBezTo>
                  <a:cubicBezTo>
                    <a:pt x="11210" y="8511"/>
                    <a:pt x="11228" y="8493"/>
                    <a:pt x="11228" y="8457"/>
                  </a:cubicBezTo>
                  <a:cubicBezTo>
                    <a:pt x="11228" y="8385"/>
                    <a:pt x="11210" y="8330"/>
                    <a:pt x="11192" y="8258"/>
                  </a:cubicBezTo>
                  <a:cubicBezTo>
                    <a:pt x="11192" y="8204"/>
                    <a:pt x="11174" y="8149"/>
                    <a:pt x="11137" y="8095"/>
                  </a:cubicBezTo>
                  <a:cubicBezTo>
                    <a:pt x="11119" y="8077"/>
                    <a:pt x="11101" y="8041"/>
                    <a:pt x="11065" y="8023"/>
                  </a:cubicBezTo>
                  <a:cubicBezTo>
                    <a:pt x="11029" y="8023"/>
                    <a:pt x="10992" y="8023"/>
                    <a:pt x="10956" y="8023"/>
                  </a:cubicBezTo>
                  <a:cubicBezTo>
                    <a:pt x="10938" y="8041"/>
                    <a:pt x="10902" y="8023"/>
                    <a:pt x="10884" y="7986"/>
                  </a:cubicBezTo>
                  <a:cubicBezTo>
                    <a:pt x="10866" y="7950"/>
                    <a:pt x="10884" y="7932"/>
                    <a:pt x="10920" y="7896"/>
                  </a:cubicBezTo>
                  <a:cubicBezTo>
                    <a:pt x="10956" y="7860"/>
                    <a:pt x="11011" y="7823"/>
                    <a:pt x="11047" y="7787"/>
                  </a:cubicBezTo>
                  <a:cubicBezTo>
                    <a:pt x="11083" y="7751"/>
                    <a:pt x="11101" y="7697"/>
                    <a:pt x="11101" y="7624"/>
                  </a:cubicBezTo>
                  <a:cubicBezTo>
                    <a:pt x="11083" y="7570"/>
                    <a:pt x="11047" y="7534"/>
                    <a:pt x="10992" y="7515"/>
                  </a:cubicBezTo>
                  <a:cubicBezTo>
                    <a:pt x="10956" y="7515"/>
                    <a:pt x="10938" y="7515"/>
                    <a:pt x="10902" y="7515"/>
                  </a:cubicBezTo>
                  <a:lnTo>
                    <a:pt x="10884" y="7534"/>
                  </a:lnTo>
                  <a:cubicBezTo>
                    <a:pt x="10866" y="7534"/>
                    <a:pt x="10866" y="7515"/>
                    <a:pt x="10866" y="7515"/>
                  </a:cubicBezTo>
                  <a:cubicBezTo>
                    <a:pt x="10848" y="7497"/>
                    <a:pt x="10848" y="7479"/>
                    <a:pt x="10848" y="7461"/>
                  </a:cubicBezTo>
                  <a:cubicBezTo>
                    <a:pt x="10829" y="7407"/>
                    <a:pt x="10829" y="7371"/>
                    <a:pt x="10848" y="7334"/>
                  </a:cubicBezTo>
                  <a:cubicBezTo>
                    <a:pt x="10884" y="7244"/>
                    <a:pt x="10974" y="7190"/>
                    <a:pt x="11047" y="7135"/>
                  </a:cubicBezTo>
                  <a:cubicBezTo>
                    <a:pt x="11137" y="7081"/>
                    <a:pt x="11174" y="6972"/>
                    <a:pt x="11155" y="6882"/>
                  </a:cubicBezTo>
                  <a:cubicBezTo>
                    <a:pt x="11137" y="6791"/>
                    <a:pt x="11047" y="6737"/>
                    <a:pt x="10974" y="6682"/>
                  </a:cubicBezTo>
                  <a:cubicBezTo>
                    <a:pt x="10938" y="6682"/>
                    <a:pt x="10920" y="6664"/>
                    <a:pt x="10920" y="6628"/>
                  </a:cubicBezTo>
                  <a:cubicBezTo>
                    <a:pt x="10920" y="6592"/>
                    <a:pt x="10938" y="6556"/>
                    <a:pt x="10956" y="6519"/>
                  </a:cubicBezTo>
                  <a:cubicBezTo>
                    <a:pt x="10992" y="6447"/>
                    <a:pt x="10974" y="6356"/>
                    <a:pt x="10902" y="6302"/>
                  </a:cubicBezTo>
                  <a:cubicBezTo>
                    <a:pt x="10829" y="6266"/>
                    <a:pt x="10757" y="6248"/>
                    <a:pt x="10667" y="6284"/>
                  </a:cubicBezTo>
                  <a:cubicBezTo>
                    <a:pt x="10630" y="6284"/>
                    <a:pt x="10576" y="6302"/>
                    <a:pt x="10522" y="6320"/>
                  </a:cubicBezTo>
                  <a:cubicBezTo>
                    <a:pt x="10467" y="6338"/>
                    <a:pt x="10431" y="6356"/>
                    <a:pt x="10377" y="6375"/>
                  </a:cubicBezTo>
                  <a:cubicBezTo>
                    <a:pt x="10341" y="6411"/>
                    <a:pt x="10322" y="6447"/>
                    <a:pt x="10341" y="6501"/>
                  </a:cubicBezTo>
                  <a:cubicBezTo>
                    <a:pt x="10341" y="6519"/>
                    <a:pt x="10341" y="6556"/>
                    <a:pt x="10322" y="6574"/>
                  </a:cubicBezTo>
                  <a:cubicBezTo>
                    <a:pt x="10304" y="6592"/>
                    <a:pt x="10268" y="6610"/>
                    <a:pt x="10232" y="6610"/>
                  </a:cubicBezTo>
                  <a:cubicBezTo>
                    <a:pt x="10214" y="6592"/>
                    <a:pt x="10196" y="6592"/>
                    <a:pt x="10178" y="6592"/>
                  </a:cubicBezTo>
                  <a:lnTo>
                    <a:pt x="10178" y="6592"/>
                  </a:lnTo>
                  <a:cubicBezTo>
                    <a:pt x="10159" y="6592"/>
                    <a:pt x="10141" y="6592"/>
                    <a:pt x="10141" y="6592"/>
                  </a:cubicBezTo>
                  <a:lnTo>
                    <a:pt x="10141" y="6592"/>
                  </a:lnTo>
                  <a:cubicBezTo>
                    <a:pt x="10123" y="6556"/>
                    <a:pt x="10123" y="6519"/>
                    <a:pt x="10123" y="6483"/>
                  </a:cubicBezTo>
                  <a:cubicBezTo>
                    <a:pt x="10141" y="6411"/>
                    <a:pt x="10105" y="6338"/>
                    <a:pt x="10051" y="6284"/>
                  </a:cubicBezTo>
                  <a:cubicBezTo>
                    <a:pt x="10015" y="6266"/>
                    <a:pt x="9978" y="6266"/>
                    <a:pt x="9942" y="6266"/>
                  </a:cubicBezTo>
                  <a:lnTo>
                    <a:pt x="9942" y="6266"/>
                  </a:lnTo>
                  <a:cubicBezTo>
                    <a:pt x="9942" y="6248"/>
                    <a:pt x="9942" y="6248"/>
                    <a:pt x="9942" y="6248"/>
                  </a:cubicBezTo>
                  <a:cubicBezTo>
                    <a:pt x="9942" y="6248"/>
                    <a:pt x="9942" y="6230"/>
                    <a:pt x="9942" y="6212"/>
                  </a:cubicBezTo>
                  <a:cubicBezTo>
                    <a:pt x="9960" y="6157"/>
                    <a:pt x="9996" y="6103"/>
                    <a:pt x="10015" y="6049"/>
                  </a:cubicBezTo>
                  <a:cubicBezTo>
                    <a:pt x="10033" y="5994"/>
                    <a:pt x="10015" y="5922"/>
                    <a:pt x="9960" y="5886"/>
                  </a:cubicBezTo>
                  <a:cubicBezTo>
                    <a:pt x="9924" y="5849"/>
                    <a:pt x="9888" y="5849"/>
                    <a:pt x="9852" y="5849"/>
                  </a:cubicBezTo>
                  <a:lnTo>
                    <a:pt x="9833" y="5849"/>
                  </a:lnTo>
                  <a:lnTo>
                    <a:pt x="9833" y="5849"/>
                  </a:lnTo>
                  <a:lnTo>
                    <a:pt x="9833" y="5849"/>
                  </a:lnTo>
                  <a:cubicBezTo>
                    <a:pt x="9815" y="5813"/>
                    <a:pt x="9797" y="5759"/>
                    <a:pt x="9779" y="5723"/>
                  </a:cubicBezTo>
                  <a:cubicBezTo>
                    <a:pt x="9743" y="5668"/>
                    <a:pt x="9689" y="5632"/>
                    <a:pt x="9616" y="5632"/>
                  </a:cubicBezTo>
                  <a:cubicBezTo>
                    <a:pt x="9580" y="5632"/>
                    <a:pt x="9544" y="5650"/>
                    <a:pt x="9526" y="5632"/>
                  </a:cubicBezTo>
                  <a:cubicBezTo>
                    <a:pt x="9507" y="5632"/>
                    <a:pt x="9489" y="5614"/>
                    <a:pt x="9471" y="5596"/>
                  </a:cubicBezTo>
                  <a:cubicBezTo>
                    <a:pt x="9453" y="5560"/>
                    <a:pt x="9435" y="5487"/>
                    <a:pt x="9435" y="5433"/>
                  </a:cubicBezTo>
                  <a:cubicBezTo>
                    <a:pt x="9453" y="5288"/>
                    <a:pt x="9381" y="5161"/>
                    <a:pt x="9272" y="5089"/>
                  </a:cubicBezTo>
                  <a:cubicBezTo>
                    <a:pt x="9163" y="5034"/>
                    <a:pt x="9037" y="5053"/>
                    <a:pt x="8946" y="5125"/>
                  </a:cubicBezTo>
                  <a:cubicBezTo>
                    <a:pt x="8928" y="5143"/>
                    <a:pt x="8892" y="5179"/>
                    <a:pt x="8892" y="5197"/>
                  </a:cubicBezTo>
                  <a:cubicBezTo>
                    <a:pt x="8874" y="5234"/>
                    <a:pt x="8856" y="5252"/>
                    <a:pt x="8837" y="5270"/>
                  </a:cubicBezTo>
                  <a:cubicBezTo>
                    <a:pt x="8801" y="5288"/>
                    <a:pt x="8783" y="5306"/>
                    <a:pt x="8747" y="5324"/>
                  </a:cubicBezTo>
                  <a:cubicBezTo>
                    <a:pt x="8729" y="5360"/>
                    <a:pt x="8711" y="5379"/>
                    <a:pt x="8711" y="5415"/>
                  </a:cubicBezTo>
                  <a:lnTo>
                    <a:pt x="8711" y="5596"/>
                  </a:lnTo>
                  <a:cubicBezTo>
                    <a:pt x="8711" y="5614"/>
                    <a:pt x="8693" y="5650"/>
                    <a:pt x="8674" y="5668"/>
                  </a:cubicBezTo>
                  <a:cubicBezTo>
                    <a:pt x="8656" y="5686"/>
                    <a:pt x="8638" y="5741"/>
                    <a:pt x="8656" y="5777"/>
                  </a:cubicBezTo>
                  <a:cubicBezTo>
                    <a:pt x="8656" y="5795"/>
                    <a:pt x="8674" y="5831"/>
                    <a:pt x="8693" y="5868"/>
                  </a:cubicBezTo>
                  <a:cubicBezTo>
                    <a:pt x="8693" y="5886"/>
                    <a:pt x="8693" y="5904"/>
                    <a:pt x="8693" y="5922"/>
                  </a:cubicBezTo>
                  <a:cubicBezTo>
                    <a:pt x="8656" y="5958"/>
                    <a:pt x="8602" y="5976"/>
                    <a:pt x="8566" y="5994"/>
                  </a:cubicBezTo>
                  <a:cubicBezTo>
                    <a:pt x="8530" y="5994"/>
                    <a:pt x="8511" y="6030"/>
                    <a:pt x="8530" y="6067"/>
                  </a:cubicBezTo>
                  <a:cubicBezTo>
                    <a:pt x="8584" y="6139"/>
                    <a:pt x="8620" y="6230"/>
                    <a:pt x="8638" y="6338"/>
                  </a:cubicBezTo>
                  <a:cubicBezTo>
                    <a:pt x="8638" y="6356"/>
                    <a:pt x="8638" y="6393"/>
                    <a:pt x="8602" y="6393"/>
                  </a:cubicBezTo>
                  <a:cubicBezTo>
                    <a:pt x="8566" y="6393"/>
                    <a:pt x="8530" y="6411"/>
                    <a:pt x="8493" y="6429"/>
                  </a:cubicBezTo>
                  <a:cubicBezTo>
                    <a:pt x="8439" y="6465"/>
                    <a:pt x="8385" y="6538"/>
                    <a:pt x="8367" y="6610"/>
                  </a:cubicBezTo>
                  <a:cubicBezTo>
                    <a:pt x="8330" y="6646"/>
                    <a:pt x="8294" y="6682"/>
                    <a:pt x="8258" y="6701"/>
                  </a:cubicBezTo>
                  <a:cubicBezTo>
                    <a:pt x="8240" y="6664"/>
                    <a:pt x="8222" y="6610"/>
                    <a:pt x="8204" y="6574"/>
                  </a:cubicBezTo>
                  <a:cubicBezTo>
                    <a:pt x="8240" y="6465"/>
                    <a:pt x="8240" y="6356"/>
                    <a:pt x="8222" y="6230"/>
                  </a:cubicBezTo>
                  <a:cubicBezTo>
                    <a:pt x="8204" y="6212"/>
                    <a:pt x="8167" y="6175"/>
                    <a:pt x="8131" y="6193"/>
                  </a:cubicBezTo>
                  <a:cubicBezTo>
                    <a:pt x="8077" y="6212"/>
                    <a:pt x="8004" y="6212"/>
                    <a:pt x="7950" y="6193"/>
                  </a:cubicBezTo>
                  <a:cubicBezTo>
                    <a:pt x="7914" y="6175"/>
                    <a:pt x="7878" y="6139"/>
                    <a:pt x="7896" y="6103"/>
                  </a:cubicBezTo>
                  <a:cubicBezTo>
                    <a:pt x="7896" y="6067"/>
                    <a:pt x="7914" y="6049"/>
                    <a:pt x="7932" y="6030"/>
                  </a:cubicBezTo>
                  <a:cubicBezTo>
                    <a:pt x="7932" y="6012"/>
                    <a:pt x="7950" y="5976"/>
                    <a:pt x="7950" y="5958"/>
                  </a:cubicBezTo>
                  <a:cubicBezTo>
                    <a:pt x="7950" y="5904"/>
                    <a:pt x="7932" y="5868"/>
                    <a:pt x="7896" y="5831"/>
                  </a:cubicBezTo>
                  <a:cubicBezTo>
                    <a:pt x="7860" y="5777"/>
                    <a:pt x="7769" y="5759"/>
                    <a:pt x="7733" y="5705"/>
                  </a:cubicBezTo>
                  <a:cubicBezTo>
                    <a:pt x="7697" y="5632"/>
                    <a:pt x="7715" y="5596"/>
                    <a:pt x="7697" y="5560"/>
                  </a:cubicBezTo>
                  <a:cubicBezTo>
                    <a:pt x="7697" y="5505"/>
                    <a:pt x="7660" y="5469"/>
                    <a:pt x="7606" y="5433"/>
                  </a:cubicBezTo>
                  <a:cubicBezTo>
                    <a:pt x="7552" y="5397"/>
                    <a:pt x="7479" y="5397"/>
                    <a:pt x="7425" y="5415"/>
                  </a:cubicBezTo>
                  <a:cubicBezTo>
                    <a:pt x="7425" y="5360"/>
                    <a:pt x="7389" y="5306"/>
                    <a:pt x="7352" y="5270"/>
                  </a:cubicBezTo>
                  <a:cubicBezTo>
                    <a:pt x="7280" y="5216"/>
                    <a:pt x="7171" y="5179"/>
                    <a:pt x="7081" y="5179"/>
                  </a:cubicBezTo>
                  <a:cubicBezTo>
                    <a:pt x="7045" y="5179"/>
                    <a:pt x="7008" y="5216"/>
                    <a:pt x="7026" y="5252"/>
                  </a:cubicBezTo>
                  <a:lnTo>
                    <a:pt x="7026" y="5252"/>
                  </a:lnTo>
                  <a:cubicBezTo>
                    <a:pt x="7008" y="5270"/>
                    <a:pt x="7008" y="5270"/>
                    <a:pt x="7008" y="5270"/>
                  </a:cubicBezTo>
                  <a:lnTo>
                    <a:pt x="6972" y="5306"/>
                  </a:lnTo>
                  <a:cubicBezTo>
                    <a:pt x="6936" y="5342"/>
                    <a:pt x="6900" y="5360"/>
                    <a:pt x="6864" y="5397"/>
                  </a:cubicBezTo>
                  <a:lnTo>
                    <a:pt x="6646" y="5578"/>
                  </a:lnTo>
                  <a:cubicBezTo>
                    <a:pt x="6646" y="5578"/>
                    <a:pt x="6646" y="5596"/>
                    <a:pt x="6646" y="5614"/>
                  </a:cubicBezTo>
                  <a:lnTo>
                    <a:pt x="6592" y="5560"/>
                  </a:lnTo>
                  <a:cubicBezTo>
                    <a:pt x="6574" y="5542"/>
                    <a:pt x="6574" y="5523"/>
                    <a:pt x="6556" y="5505"/>
                  </a:cubicBezTo>
                  <a:cubicBezTo>
                    <a:pt x="6574" y="5487"/>
                    <a:pt x="6574" y="5469"/>
                    <a:pt x="6592" y="5451"/>
                  </a:cubicBezTo>
                  <a:cubicBezTo>
                    <a:pt x="6628" y="5415"/>
                    <a:pt x="6646" y="5360"/>
                    <a:pt x="6646" y="5306"/>
                  </a:cubicBezTo>
                  <a:cubicBezTo>
                    <a:pt x="6646" y="5288"/>
                    <a:pt x="6628" y="5252"/>
                    <a:pt x="6610" y="5234"/>
                  </a:cubicBezTo>
                  <a:cubicBezTo>
                    <a:pt x="6592" y="5216"/>
                    <a:pt x="6574" y="5197"/>
                    <a:pt x="6538" y="5197"/>
                  </a:cubicBezTo>
                  <a:cubicBezTo>
                    <a:pt x="6519" y="5179"/>
                    <a:pt x="6501" y="5161"/>
                    <a:pt x="6501" y="5143"/>
                  </a:cubicBezTo>
                  <a:cubicBezTo>
                    <a:pt x="6501" y="5125"/>
                    <a:pt x="6501" y="5125"/>
                    <a:pt x="6501" y="5107"/>
                  </a:cubicBezTo>
                  <a:cubicBezTo>
                    <a:pt x="6501" y="5053"/>
                    <a:pt x="6447" y="5016"/>
                    <a:pt x="6393" y="5053"/>
                  </a:cubicBezTo>
                  <a:lnTo>
                    <a:pt x="6375" y="5071"/>
                  </a:lnTo>
                  <a:cubicBezTo>
                    <a:pt x="6338" y="5107"/>
                    <a:pt x="6284" y="5125"/>
                    <a:pt x="6230" y="5125"/>
                  </a:cubicBezTo>
                  <a:cubicBezTo>
                    <a:pt x="6193" y="5143"/>
                    <a:pt x="6175" y="5143"/>
                    <a:pt x="6175" y="5179"/>
                  </a:cubicBezTo>
                  <a:cubicBezTo>
                    <a:pt x="6139" y="5360"/>
                    <a:pt x="6049" y="5542"/>
                    <a:pt x="5922" y="5686"/>
                  </a:cubicBezTo>
                  <a:cubicBezTo>
                    <a:pt x="5867" y="5723"/>
                    <a:pt x="5813" y="5759"/>
                    <a:pt x="5759" y="5741"/>
                  </a:cubicBezTo>
                  <a:cubicBezTo>
                    <a:pt x="5686" y="5705"/>
                    <a:pt x="5759" y="5614"/>
                    <a:pt x="5777" y="5560"/>
                  </a:cubicBezTo>
                  <a:cubicBezTo>
                    <a:pt x="5795" y="5487"/>
                    <a:pt x="5777" y="5415"/>
                    <a:pt x="5723" y="5379"/>
                  </a:cubicBezTo>
                  <a:cubicBezTo>
                    <a:pt x="5686" y="5360"/>
                    <a:pt x="5632" y="5360"/>
                    <a:pt x="5596" y="5379"/>
                  </a:cubicBezTo>
                  <a:lnTo>
                    <a:pt x="5578" y="5379"/>
                  </a:lnTo>
                  <a:cubicBezTo>
                    <a:pt x="5560" y="5379"/>
                    <a:pt x="5523" y="5342"/>
                    <a:pt x="5523" y="5324"/>
                  </a:cubicBezTo>
                  <a:lnTo>
                    <a:pt x="5397" y="5216"/>
                  </a:lnTo>
                  <a:cubicBezTo>
                    <a:pt x="5379" y="5197"/>
                    <a:pt x="5342" y="5161"/>
                    <a:pt x="5306" y="5143"/>
                  </a:cubicBezTo>
                  <a:cubicBezTo>
                    <a:pt x="5270" y="5071"/>
                    <a:pt x="5306" y="5016"/>
                    <a:pt x="5342" y="4962"/>
                  </a:cubicBezTo>
                  <a:cubicBezTo>
                    <a:pt x="5379" y="4890"/>
                    <a:pt x="5379" y="4799"/>
                    <a:pt x="5342" y="4745"/>
                  </a:cubicBezTo>
                  <a:cubicBezTo>
                    <a:pt x="5306" y="4709"/>
                    <a:pt x="5270" y="4672"/>
                    <a:pt x="5216" y="4654"/>
                  </a:cubicBezTo>
                  <a:cubicBezTo>
                    <a:pt x="5234" y="4618"/>
                    <a:pt x="5216" y="4582"/>
                    <a:pt x="5197" y="4546"/>
                  </a:cubicBezTo>
                  <a:cubicBezTo>
                    <a:pt x="5179" y="4473"/>
                    <a:pt x="5107" y="4437"/>
                    <a:pt x="5053" y="4401"/>
                  </a:cubicBezTo>
                  <a:cubicBezTo>
                    <a:pt x="4962" y="4346"/>
                    <a:pt x="4817" y="4274"/>
                    <a:pt x="4799" y="4165"/>
                  </a:cubicBezTo>
                  <a:cubicBezTo>
                    <a:pt x="4781" y="4057"/>
                    <a:pt x="4799" y="3930"/>
                    <a:pt x="4781" y="3821"/>
                  </a:cubicBezTo>
                  <a:cubicBezTo>
                    <a:pt x="4781" y="3712"/>
                    <a:pt x="4654" y="3640"/>
                    <a:pt x="4564" y="3586"/>
                  </a:cubicBezTo>
                  <a:cubicBezTo>
                    <a:pt x="4491" y="3549"/>
                    <a:pt x="4455" y="3477"/>
                    <a:pt x="4455" y="3405"/>
                  </a:cubicBezTo>
                  <a:cubicBezTo>
                    <a:pt x="4455" y="3387"/>
                    <a:pt x="4455" y="3368"/>
                    <a:pt x="4455" y="3368"/>
                  </a:cubicBezTo>
                  <a:cubicBezTo>
                    <a:pt x="4455" y="3350"/>
                    <a:pt x="4455" y="3350"/>
                    <a:pt x="4473" y="3350"/>
                  </a:cubicBezTo>
                  <a:cubicBezTo>
                    <a:pt x="4491" y="3332"/>
                    <a:pt x="4473" y="3278"/>
                    <a:pt x="4437" y="3296"/>
                  </a:cubicBezTo>
                  <a:lnTo>
                    <a:pt x="4437" y="3296"/>
                  </a:lnTo>
                  <a:cubicBezTo>
                    <a:pt x="4419" y="3260"/>
                    <a:pt x="4401" y="3205"/>
                    <a:pt x="4383" y="3151"/>
                  </a:cubicBezTo>
                  <a:cubicBezTo>
                    <a:pt x="4364" y="3079"/>
                    <a:pt x="4328" y="3024"/>
                    <a:pt x="4310" y="2952"/>
                  </a:cubicBezTo>
                  <a:cubicBezTo>
                    <a:pt x="4310" y="2807"/>
                    <a:pt x="4274" y="2680"/>
                    <a:pt x="4201" y="2572"/>
                  </a:cubicBezTo>
                  <a:cubicBezTo>
                    <a:pt x="4165" y="2535"/>
                    <a:pt x="4129" y="2499"/>
                    <a:pt x="4093" y="2463"/>
                  </a:cubicBezTo>
                  <a:cubicBezTo>
                    <a:pt x="4038" y="2445"/>
                    <a:pt x="3984" y="2427"/>
                    <a:pt x="3930" y="2427"/>
                  </a:cubicBezTo>
                  <a:cubicBezTo>
                    <a:pt x="3912" y="2427"/>
                    <a:pt x="3857" y="2427"/>
                    <a:pt x="3839" y="2409"/>
                  </a:cubicBezTo>
                  <a:cubicBezTo>
                    <a:pt x="3821" y="2390"/>
                    <a:pt x="3839" y="2354"/>
                    <a:pt x="3839" y="2336"/>
                  </a:cubicBezTo>
                  <a:cubicBezTo>
                    <a:pt x="3875" y="2246"/>
                    <a:pt x="3930" y="2155"/>
                    <a:pt x="3875" y="2083"/>
                  </a:cubicBezTo>
                  <a:cubicBezTo>
                    <a:pt x="3857" y="2028"/>
                    <a:pt x="3803" y="2010"/>
                    <a:pt x="3821" y="1956"/>
                  </a:cubicBezTo>
                  <a:cubicBezTo>
                    <a:pt x="3839" y="1902"/>
                    <a:pt x="3839" y="1847"/>
                    <a:pt x="3839" y="1793"/>
                  </a:cubicBezTo>
                  <a:cubicBezTo>
                    <a:pt x="3821" y="1684"/>
                    <a:pt x="3749" y="1612"/>
                    <a:pt x="3640" y="1594"/>
                  </a:cubicBezTo>
                  <a:cubicBezTo>
                    <a:pt x="3531" y="1594"/>
                    <a:pt x="3459" y="1666"/>
                    <a:pt x="3441" y="1775"/>
                  </a:cubicBezTo>
                  <a:cubicBezTo>
                    <a:pt x="3441" y="1829"/>
                    <a:pt x="3459" y="1865"/>
                    <a:pt x="3495" y="1920"/>
                  </a:cubicBezTo>
                  <a:cubicBezTo>
                    <a:pt x="3495" y="1938"/>
                    <a:pt x="3549" y="1974"/>
                    <a:pt x="3531" y="1992"/>
                  </a:cubicBezTo>
                  <a:cubicBezTo>
                    <a:pt x="3513" y="2028"/>
                    <a:pt x="3459" y="2028"/>
                    <a:pt x="3441" y="2028"/>
                  </a:cubicBezTo>
                  <a:cubicBezTo>
                    <a:pt x="3386" y="2046"/>
                    <a:pt x="3350" y="2065"/>
                    <a:pt x="3332" y="2101"/>
                  </a:cubicBezTo>
                  <a:cubicBezTo>
                    <a:pt x="3314" y="2119"/>
                    <a:pt x="3314" y="2137"/>
                    <a:pt x="3332" y="2155"/>
                  </a:cubicBezTo>
                  <a:cubicBezTo>
                    <a:pt x="3423" y="2264"/>
                    <a:pt x="3459" y="2409"/>
                    <a:pt x="3459" y="2553"/>
                  </a:cubicBezTo>
                  <a:cubicBezTo>
                    <a:pt x="3423" y="2535"/>
                    <a:pt x="3386" y="2535"/>
                    <a:pt x="3332" y="2517"/>
                  </a:cubicBezTo>
                  <a:cubicBezTo>
                    <a:pt x="3296" y="2517"/>
                    <a:pt x="3260" y="2517"/>
                    <a:pt x="3223" y="2517"/>
                  </a:cubicBezTo>
                  <a:cubicBezTo>
                    <a:pt x="3205" y="2517"/>
                    <a:pt x="3169" y="2535"/>
                    <a:pt x="3151" y="2517"/>
                  </a:cubicBezTo>
                  <a:cubicBezTo>
                    <a:pt x="3133" y="2517"/>
                    <a:pt x="3151" y="2463"/>
                    <a:pt x="3151" y="2445"/>
                  </a:cubicBezTo>
                  <a:cubicBezTo>
                    <a:pt x="3169" y="2409"/>
                    <a:pt x="3169" y="2372"/>
                    <a:pt x="3151" y="2354"/>
                  </a:cubicBezTo>
                  <a:cubicBezTo>
                    <a:pt x="3151" y="2282"/>
                    <a:pt x="3097" y="2228"/>
                    <a:pt x="3024" y="2228"/>
                  </a:cubicBezTo>
                  <a:cubicBezTo>
                    <a:pt x="3006" y="2228"/>
                    <a:pt x="2988" y="2246"/>
                    <a:pt x="2970" y="2264"/>
                  </a:cubicBezTo>
                  <a:cubicBezTo>
                    <a:pt x="2952" y="2318"/>
                    <a:pt x="2898" y="2336"/>
                    <a:pt x="2843" y="2318"/>
                  </a:cubicBezTo>
                  <a:cubicBezTo>
                    <a:pt x="2825" y="2318"/>
                    <a:pt x="2807" y="2282"/>
                    <a:pt x="2807" y="2264"/>
                  </a:cubicBezTo>
                  <a:cubicBezTo>
                    <a:pt x="2825" y="2246"/>
                    <a:pt x="2861" y="2228"/>
                    <a:pt x="2879" y="2228"/>
                  </a:cubicBezTo>
                  <a:cubicBezTo>
                    <a:pt x="2952" y="2191"/>
                    <a:pt x="3024" y="2137"/>
                    <a:pt x="3006" y="2046"/>
                  </a:cubicBezTo>
                  <a:cubicBezTo>
                    <a:pt x="2988" y="1992"/>
                    <a:pt x="2934" y="1938"/>
                    <a:pt x="2879" y="1920"/>
                  </a:cubicBezTo>
                  <a:cubicBezTo>
                    <a:pt x="2879" y="1902"/>
                    <a:pt x="2879" y="1902"/>
                    <a:pt x="2879" y="1883"/>
                  </a:cubicBezTo>
                  <a:cubicBezTo>
                    <a:pt x="2879" y="1829"/>
                    <a:pt x="2843" y="1775"/>
                    <a:pt x="2789" y="1757"/>
                  </a:cubicBezTo>
                  <a:cubicBezTo>
                    <a:pt x="2771" y="1720"/>
                    <a:pt x="2735" y="1702"/>
                    <a:pt x="2753" y="1666"/>
                  </a:cubicBezTo>
                  <a:cubicBezTo>
                    <a:pt x="2771" y="1612"/>
                    <a:pt x="2789" y="1576"/>
                    <a:pt x="2807" y="1539"/>
                  </a:cubicBezTo>
                  <a:cubicBezTo>
                    <a:pt x="2807" y="1485"/>
                    <a:pt x="2789" y="1431"/>
                    <a:pt x="2771" y="1413"/>
                  </a:cubicBezTo>
                  <a:cubicBezTo>
                    <a:pt x="2735" y="1376"/>
                    <a:pt x="2698" y="1358"/>
                    <a:pt x="2662" y="1340"/>
                  </a:cubicBezTo>
                  <a:cubicBezTo>
                    <a:pt x="2626" y="1322"/>
                    <a:pt x="2626" y="1286"/>
                    <a:pt x="2626" y="1231"/>
                  </a:cubicBezTo>
                  <a:cubicBezTo>
                    <a:pt x="2608" y="1195"/>
                    <a:pt x="2590" y="1141"/>
                    <a:pt x="2553" y="1123"/>
                  </a:cubicBezTo>
                  <a:cubicBezTo>
                    <a:pt x="2499" y="1087"/>
                    <a:pt x="2445" y="1068"/>
                    <a:pt x="2390" y="1087"/>
                  </a:cubicBezTo>
                  <a:lnTo>
                    <a:pt x="2390" y="978"/>
                  </a:lnTo>
                  <a:cubicBezTo>
                    <a:pt x="2390" y="887"/>
                    <a:pt x="2264" y="887"/>
                    <a:pt x="2264" y="978"/>
                  </a:cubicBezTo>
                  <a:lnTo>
                    <a:pt x="2083" y="1014"/>
                  </a:lnTo>
                  <a:lnTo>
                    <a:pt x="1992" y="1032"/>
                  </a:lnTo>
                  <a:lnTo>
                    <a:pt x="1992" y="1032"/>
                  </a:lnTo>
                  <a:cubicBezTo>
                    <a:pt x="2028" y="1014"/>
                    <a:pt x="2046" y="978"/>
                    <a:pt x="2064" y="942"/>
                  </a:cubicBezTo>
                  <a:cubicBezTo>
                    <a:pt x="2064" y="887"/>
                    <a:pt x="2064" y="851"/>
                    <a:pt x="2064" y="815"/>
                  </a:cubicBezTo>
                  <a:cubicBezTo>
                    <a:pt x="2046" y="761"/>
                    <a:pt x="2028" y="724"/>
                    <a:pt x="2010" y="688"/>
                  </a:cubicBezTo>
                  <a:cubicBezTo>
                    <a:pt x="1956" y="670"/>
                    <a:pt x="1901" y="688"/>
                    <a:pt x="1847" y="724"/>
                  </a:cubicBezTo>
                  <a:lnTo>
                    <a:pt x="1739" y="779"/>
                  </a:lnTo>
                  <a:cubicBezTo>
                    <a:pt x="1739" y="724"/>
                    <a:pt x="1720" y="688"/>
                    <a:pt x="1702" y="634"/>
                  </a:cubicBezTo>
                  <a:cubicBezTo>
                    <a:pt x="1720" y="616"/>
                    <a:pt x="1720" y="580"/>
                    <a:pt x="1702" y="561"/>
                  </a:cubicBezTo>
                  <a:cubicBezTo>
                    <a:pt x="1684" y="543"/>
                    <a:pt x="1666" y="507"/>
                    <a:pt x="1630" y="489"/>
                  </a:cubicBezTo>
                  <a:cubicBezTo>
                    <a:pt x="1576" y="398"/>
                    <a:pt x="1539" y="308"/>
                    <a:pt x="1521" y="199"/>
                  </a:cubicBezTo>
                  <a:cubicBezTo>
                    <a:pt x="1503" y="181"/>
                    <a:pt x="1467" y="163"/>
                    <a:pt x="1449" y="163"/>
                  </a:cubicBezTo>
                  <a:lnTo>
                    <a:pt x="1394" y="199"/>
                  </a:lnTo>
                  <a:lnTo>
                    <a:pt x="1376" y="54"/>
                  </a:lnTo>
                  <a:cubicBezTo>
                    <a:pt x="1358" y="18"/>
                    <a:pt x="1340" y="0"/>
                    <a:pt x="1322" y="0"/>
                  </a:cubicBezTo>
                  <a:cubicBezTo>
                    <a:pt x="1250" y="0"/>
                    <a:pt x="1195" y="54"/>
                    <a:pt x="1177" y="127"/>
                  </a:cubicBezTo>
                  <a:cubicBezTo>
                    <a:pt x="1159" y="181"/>
                    <a:pt x="1141" y="235"/>
                    <a:pt x="1123" y="272"/>
                  </a:cubicBezTo>
                  <a:cubicBezTo>
                    <a:pt x="1087" y="308"/>
                    <a:pt x="1032" y="308"/>
                    <a:pt x="996" y="308"/>
                  </a:cubicBezTo>
                  <a:cubicBezTo>
                    <a:pt x="960" y="326"/>
                    <a:pt x="924" y="344"/>
                    <a:pt x="905" y="380"/>
                  </a:cubicBezTo>
                  <a:cubicBezTo>
                    <a:pt x="851" y="453"/>
                    <a:pt x="833" y="525"/>
                    <a:pt x="869" y="616"/>
                  </a:cubicBezTo>
                  <a:cubicBezTo>
                    <a:pt x="869" y="670"/>
                    <a:pt x="905" y="724"/>
                    <a:pt x="942" y="761"/>
                  </a:cubicBezTo>
                  <a:lnTo>
                    <a:pt x="761" y="761"/>
                  </a:lnTo>
                  <a:cubicBezTo>
                    <a:pt x="742" y="761"/>
                    <a:pt x="724" y="779"/>
                    <a:pt x="706" y="797"/>
                  </a:cubicBezTo>
                  <a:lnTo>
                    <a:pt x="634" y="1231"/>
                  </a:lnTo>
                  <a:cubicBezTo>
                    <a:pt x="543" y="1213"/>
                    <a:pt x="453" y="1213"/>
                    <a:pt x="380" y="1231"/>
                  </a:cubicBezTo>
                  <a:cubicBezTo>
                    <a:pt x="344" y="1231"/>
                    <a:pt x="326" y="1268"/>
                    <a:pt x="344" y="1304"/>
                  </a:cubicBezTo>
                  <a:lnTo>
                    <a:pt x="398" y="1394"/>
                  </a:lnTo>
                  <a:cubicBezTo>
                    <a:pt x="290" y="1449"/>
                    <a:pt x="235" y="1576"/>
                    <a:pt x="290" y="1702"/>
                  </a:cubicBezTo>
                  <a:cubicBezTo>
                    <a:pt x="308" y="1720"/>
                    <a:pt x="308" y="1739"/>
                    <a:pt x="326" y="1739"/>
                  </a:cubicBezTo>
                  <a:cubicBezTo>
                    <a:pt x="326" y="1739"/>
                    <a:pt x="344" y="1775"/>
                    <a:pt x="344" y="1793"/>
                  </a:cubicBezTo>
                  <a:cubicBezTo>
                    <a:pt x="344" y="1793"/>
                    <a:pt x="308" y="1829"/>
                    <a:pt x="308" y="1829"/>
                  </a:cubicBezTo>
                  <a:cubicBezTo>
                    <a:pt x="290" y="1847"/>
                    <a:pt x="272" y="1865"/>
                    <a:pt x="272" y="1902"/>
                  </a:cubicBezTo>
                  <a:cubicBezTo>
                    <a:pt x="235" y="1938"/>
                    <a:pt x="217" y="1992"/>
                    <a:pt x="199" y="2046"/>
                  </a:cubicBezTo>
                  <a:cubicBezTo>
                    <a:pt x="145" y="2028"/>
                    <a:pt x="72" y="2065"/>
                    <a:pt x="54" y="2137"/>
                  </a:cubicBezTo>
                  <a:cubicBezTo>
                    <a:pt x="18" y="2209"/>
                    <a:pt x="18" y="2300"/>
                    <a:pt x="36" y="2372"/>
                  </a:cubicBezTo>
                  <a:cubicBezTo>
                    <a:pt x="36" y="2427"/>
                    <a:pt x="54" y="2463"/>
                    <a:pt x="72" y="2499"/>
                  </a:cubicBezTo>
                  <a:cubicBezTo>
                    <a:pt x="72" y="2499"/>
                    <a:pt x="91" y="2517"/>
                    <a:pt x="91" y="2535"/>
                  </a:cubicBezTo>
                  <a:lnTo>
                    <a:pt x="91" y="2535"/>
                  </a:lnTo>
                  <a:cubicBezTo>
                    <a:pt x="54" y="2517"/>
                    <a:pt x="18" y="2553"/>
                    <a:pt x="18" y="2590"/>
                  </a:cubicBezTo>
                  <a:lnTo>
                    <a:pt x="18" y="2626"/>
                  </a:lnTo>
                  <a:cubicBezTo>
                    <a:pt x="18" y="2662"/>
                    <a:pt x="36" y="2698"/>
                    <a:pt x="36" y="2735"/>
                  </a:cubicBezTo>
                  <a:lnTo>
                    <a:pt x="0" y="2753"/>
                  </a:lnTo>
                  <a:lnTo>
                    <a:pt x="0" y="17639"/>
                  </a:lnTo>
                  <a:close/>
                  <a:moveTo>
                    <a:pt x="10920" y="7660"/>
                  </a:moveTo>
                  <a:close/>
                  <a:moveTo>
                    <a:pt x="20065" y="15737"/>
                  </a:moveTo>
                  <a:cubicBezTo>
                    <a:pt x="20065" y="15737"/>
                    <a:pt x="20065" y="15719"/>
                    <a:pt x="20065" y="15737"/>
                  </a:cubicBezTo>
                  <a:close/>
                  <a:moveTo>
                    <a:pt x="13618" y="9435"/>
                  </a:moveTo>
                  <a:close/>
                  <a:moveTo>
                    <a:pt x="10974" y="8186"/>
                  </a:moveTo>
                  <a:close/>
                  <a:moveTo>
                    <a:pt x="10811" y="7588"/>
                  </a:moveTo>
                  <a:close/>
                  <a:moveTo>
                    <a:pt x="6574" y="5976"/>
                  </a:moveTo>
                  <a:cubicBezTo>
                    <a:pt x="6574" y="5940"/>
                    <a:pt x="6574" y="5886"/>
                    <a:pt x="6592" y="5849"/>
                  </a:cubicBezTo>
                  <a:cubicBezTo>
                    <a:pt x="6610" y="5813"/>
                    <a:pt x="6610" y="5795"/>
                    <a:pt x="6610" y="5777"/>
                  </a:cubicBezTo>
                  <a:cubicBezTo>
                    <a:pt x="6628" y="5868"/>
                    <a:pt x="6646" y="5958"/>
                    <a:pt x="6664" y="6049"/>
                  </a:cubicBezTo>
                  <a:lnTo>
                    <a:pt x="6646" y="6030"/>
                  </a:lnTo>
                  <a:cubicBezTo>
                    <a:pt x="6628" y="6012"/>
                    <a:pt x="6592" y="5994"/>
                    <a:pt x="6574" y="5976"/>
                  </a:cubicBezTo>
                  <a:close/>
                  <a:moveTo>
                    <a:pt x="5614" y="5505"/>
                  </a:moveTo>
                  <a:close/>
                  <a:moveTo>
                    <a:pt x="2716" y="1938"/>
                  </a:moveTo>
                  <a:close/>
                  <a:moveTo>
                    <a:pt x="1938" y="1032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46" name="Google Shape;2446;p238"/>
          <p:cNvSpPr txBox="1"/>
          <p:nvPr>
            <p:ph type="title"/>
          </p:nvPr>
        </p:nvSpPr>
        <p:spPr>
          <a:xfrm>
            <a:off x="3304278" y="2117332"/>
            <a:ext cx="513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447" name="Google Shape;2447;p238"/>
          <p:cNvSpPr txBox="1"/>
          <p:nvPr>
            <p:ph hasCustomPrompt="1" idx="2" type="title"/>
          </p:nvPr>
        </p:nvSpPr>
        <p:spPr>
          <a:xfrm>
            <a:off x="5283978" y="1141993"/>
            <a:ext cx="3150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48" name="Google Shape;2448;p238"/>
          <p:cNvSpPr txBox="1"/>
          <p:nvPr>
            <p:ph idx="1" type="subTitle"/>
          </p:nvPr>
        </p:nvSpPr>
        <p:spPr>
          <a:xfrm>
            <a:off x="4957675" y="2959125"/>
            <a:ext cx="34773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SECTION_HEADER_1_1_1">
    <p:spTree>
      <p:nvGrpSpPr>
        <p:cNvPr id="2449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" name="Google Shape;2450;p239"/>
          <p:cNvSpPr/>
          <p:nvPr/>
        </p:nvSpPr>
        <p:spPr>
          <a:xfrm flipH="1">
            <a:off x="71283" y="419688"/>
            <a:ext cx="9143866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1" name="Google Shape;2451;p239"/>
          <p:cNvSpPr/>
          <p:nvPr/>
        </p:nvSpPr>
        <p:spPr>
          <a:xfrm>
            <a:off x="6119733" y="2874964"/>
            <a:ext cx="3095429" cy="1771725"/>
          </a:xfrm>
          <a:custGeom>
            <a:rect b="b" l="l" r="r" t="t"/>
            <a:pathLst>
              <a:path extrusionOk="0" h="17839" w="31167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2" name="Google Shape;2452;p239"/>
          <p:cNvSpPr/>
          <p:nvPr/>
        </p:nvSpPr>
        <p:spPr>
          <a:xfrm>
            <a:off x="-35675" y="4234571"/>
            <a:ext cx="9205018" cy="1195156"/>
          </a:xfrm>
          <a:custGeom>
            <a:rect b="b" l="l" r="r" t="t"/>
            <a:pathLst>
              <a:path extrusionOk="0" h="27890" w="63855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3" name="Google Shape;2453;p239"/>
          <p:cNvSpPr/>
          <p:nvPr/>
        </p:nvSpPr>
        <p:spPr>
          <a:xfrm>
            <a:off x="-36975" y="4574525"/>
            <a:ext cx="9205018" cy="1022388"/>
          </a:xfrm>
          <a:custGeom>
            <a:rect b="b" l="l" r="r" t="t"/>
            <a:pathLst>
              <a:path extrusionOk="0" h="26133" w="63855">
                <a:moveTo>
                  <a:pt x="63854" y="10124"/>
                </a:moveTo>
                <a:lnTo>
                  <a:pt x="63800" y="10142"/>
                </a:lnTo>
                <a:cubicBezTo>
                  <a:pt x="63782" y="10142"/>
                  <a:pt x="63745" y="10160"/>
                  <a:pt x="63709" y="10160"/>
                </a:cubicBezTo>
                <a:cubicBezTo>
                  <a:pt x="63691" y="10178"/>
                  <a:pt x="63655" y="10196"/>
                  <a:pt x="63637" y="10214"/>
                </a:cubicBezTo>
                <a:cubicBezTo>
                  <a:pt x="63583" y="10251"/>
                  <a:pt x="63528" y="10287"/>
                  <a:pt x="63474" y="10341"/>
                </a:cubicBezTo>
                <a:cubicBezTo>
                  <a:pt x="63420" y="10377"/>
                  <a:pt x="63383" y="10414"/>
                  <a:pt x="63329" y="10450"/>
                </a:cubicBezTo>
                <a:cubicBezTo>
                  <a:pt x="63293" y="10486"/>
                  <a:pt x="63220" y="10468"/>
                  <a:pt x="63148" y="10486"/>
                </a:cubicBezTo>
                <a:cubicBezTo>
                  <a:pt x="63130" y="10486"/>
                  <a:pt x="63112" y="10486"/>
                  <a:pt x="63112" y="10504"/>
                </a:cubicBezTo>
                <a:lnTo>
                  <a:pt x="63003" y="10504"/>
                </a:lnTo>
                <a:cubicBezTo>
                  <a:pt x="62985" y="10504"/>
                  <a:pt x="62967" y="10504"/>
                  <a:pt x="62931" y="10504"/>
                </a:cubicBezTo>
                <a:cubicBezTo>
                  <a:pt x="62912" y="10522"/>
                  <a:pt x="62876" y="10522"/>
                  <a:pt x="62840" y="10522"/>
                </a:cubicBezTo>
                <a:lnTo>
                  <a:pt x="62677" y="10432"/>
                </a:lnTo>
                <a:cubicBezTo>
                  <a:pt x="62586" y="10377"/>
                  <a:pt x="62478" y="10341"/>
                  <a:pt x="62351" y="10305"/>
                </a:cubicBezTo>
                <a:cubicBezTo>
                  <a:pt x="62315" y="10269"/>
                  <a:pt x="62279" y="10251"/>
                  <a:pt x="62224" y="10232"/>
                </a:cubicBezTo>
                <a:cubicBezTo>
                  <a:pt x="62170" y="10214"/>
                  <a:pt x="62116" y="10178"/>
                  <a:pt x="62079" y="10142"/>
                </a:cubicBezTo>
                <a:cubicBezTo>
                  <a:pt x="61989" y="10051"/>
                  <a:pt x="61898" y="9979"/>
                  <a:pt x="61808" y="9925"/>
                </a:cubicBezTo>
                <a:cubicBezTo>
                  <a:pt x="61609" y="9762"/>
                  <a:pt x="61391" y="9635"/>
                  <a:pt x="61174" y="9490"/>
                </a:cubicBezTo>
                <a:cubicBezTo>
                  <a:pt x="61120" y="9472"/>
                  <a:pt x="61083" y="9436"/>
                  <a:pt x="61029" y="9399"/>
                </a:cubicBezTo>
                <a:cubicBezTo>
                  <a:pt x="60975" y="9381"/>
                  <a:pt x="60920" y="9363"/>
                  <a:pt x="60866" y="9345"/>
                </a:cubicBezTo>
                <a:cubicBezTo>
                  <a:pt x="60830" y="9309"/>
                  <a:pt x="60776" y="9291"/>
                  <a:pt x="60739" y="9255"/>
                </a:cubicBezTo>
                <a:cubicBezTo>
                  <a:pt x="60685" y="9218"/>
                  <a:pt x="60631" y="9200"/>
                  <a:pt x="60576" y="9164"/>
                </a:cubicBezTo>
                <a:cubicBezTo>
                  <a:pt x="60468" y="9110"/>
                  <a:pt x="60377" y="9037"/>
                  <a:pt x="60268" y="8983"/>
                </a:cubicBezTo>
                <a:cubicBezTo>
                  <a:pt x="60160" y="8910"/>
                  <a:pt x="60051" y="8874"/>
                  <a:pt x="59942" y="8820"/>
                </a:cubicBezTo>
                <a:cubicBezTo>
                  <a:pt x="59888" y="8784"/>
                  <a:pt x="59852" y="8766"/>
                  <a:pt x="59798" y="8729"/>
                </a:cubicBezTo>
                <a:cubicBezTo>
                  <a:pt x="59743" y="8711"/>
                  <a:pt x="59689" y="8675"/>
                  <a:pt x="59635" y="8639"/>
                </a:cubicBezTo>
                <a:cubicBezTo>
                  <a:pt x="59526" y="8585"/>
                  <a:pt x="59399" y="8530"/>
                  <a:pt x="59291" y="8476"/>
                </a:cubicBezTo>
                <a:cubicBezTo>
                  <a:pt x="59182" y="8422"/>
                  <a:pt x="59091" y="8349"/>
                  <a:pt x="58965" y="8313"/>
                </a:cubicBezTo>
                <a:cubicBezTo>
                  <a:pt x="58874" y="8259"/>
                  <a:pt x="58765" y="8204"/>
                  <a:pt x="58657" y="8150"/>
                </a:cubicBezTo>
                <a:cubicBezTo>
                  <a:pt x="58566" y="8096"/>
                  <a:pt x="58476" y="8023"/>
                  <a:pt x="58403" y="7933"/>
                </a:cubicBezTo>
                <a:cubicBezTo>
                  <a:pt x="58367" y="7896"/>
                  <a:pt x="58349" y="7842"/>
                  <a:pt x="58313" y="7806"/>
                </a:cubicBezTo>
                <a:cubicBezTo>
                  <a:pt x="58276" y="7770"/>
                  <a:pt x="58240" y="7715"/>
                  <a:pt x="58204" y="7679"/>
                </a:cubicBezTo>
                <a:cubicBezTo>
                  <a:pt x="58168" y="7643"/>
                  <a:pt x="58132" y="7607"/>
                  <a:pt x="58095" y="7570"/>
                </a:cubicBezTo>
                <a:cubicBezTo>
                  <a:pt x="58041" y="7534"/>
                  <a:pt x="58005" y="7498"/>
                  <a:pt x="57969" y="7480"/>
                </a:cubicBezTo>
                <a:cubicBezTo>
                  <a:pt x="57878" y="7371"/>
                  <a:pt x="57787" y="7299"/>
                  <a:pt x="57697" y="7190"/>
                </a:cubicBezTo>
                <a:cubicBezTo>
                  <a:pt x="57624" y="7100"/>
                  <a:pt x="57552" y="7009"/>
                  <a:pt x="57480" y="6918"/>
                </a:cubicBezTo>
                <a:cubicBezTo>
                  <a:pt x="57443" y="6828"/>
                  <a:pt x="57371" y="6737"/>
                  <a:pt x="57299" y="6683"/>
                </a:cubicBezTo>
                <a:cubicBezTo>
                  <a:pt x="57262" y="6647"/>
                  <a:pt x="57208" y="6629"/>
                  <a:pt x="57172" y="6592"/>
                </a:cubicBezTo>
                <a:cubicBezTo>
                  <a:pt x="57117" y="6574"/>
                  <a:pt x="57063" y="6574"/>
                  <a:pt x="57027" y="6574"/>
                </a:cubicBezTo>
                <a:cubicBezTo>
                  <a:pt x="56900" y="6556"/>
                  <a:pt x="56791" y="6556"/>
                  <a:pt x="56665" y="6592"/>
                </a:cubicBezTo>
                <a:cubicBezTo>
                  <a:pt x="56610" y="6611"/>
                  <a:pt x="56556" y="6611"/>
                  <a:pt x="56502" y="6629"/>
                </a:cubicBezTo>
                <a:cubicBezTo>
                  <a:pt x="56447" y="6629"/>
                  <a:pt x="56375" y="6647"/>
                  <a:pt x="56321" y="6665"/>
                </a:cubicBezTo>
                <a:cubicBezTo>
                  <a:pt x="56212" y="6683"/>
                  <a:pt x="56085" y="6701"/>
                  <a:pt x="55977" y="6701"/>
                </a:cubicBezTo>
                <a:cubicBezTo>
                  <a:pt x="55868" y="6737"/>
                  <a:pt x="55759" y="6774"/>
                  <a:pt x="55669" y="6828"/>
                </a:cubicBezTo>
                <a:cubicBezTo>
                  <a:pt x="55560" y="6882"/>
                  <a:pt x="55469" y="6937"/>
                  <a:pt x="55379" y="7009"/>
                </a:cubicBezTo>
                <a:lnTo>
                  <a:pt x="55325" y="7063"/>
                </a:lnTo>
                <a:cubicBezTo>
                  <a:pt x="55306" y="7081"/>
                  <a:pt x="55288" y="7100"/>
                  <a:pt x="55252" y="7100"/>
                </a:cubicBezTo>
                <a:cubicBezTo>
                  <a:pt x="55198" y="7136"/>
                  <a:pt x="55143" y="7172"/>
                  <a:pt x="55089" y="7208"/>
                </a:cubicBezTo>
                <a:cubicBezTo>
                  <a:pt x="54999" y="7281"/>
                  <a:pt x="54890" y="7335"/>
                  <a:pt x="54781" y="7407"/>
                </a:cubicBezTo>
                <a:cubicBezTo>
                  <a:pt x="54673" y="7444"/>
                  <a:pt x="54600" y="7534"/>
                  <a:pt x="54492" y="7589"/>
                </a:cubicBezTo>
                <a:cubicBezTo>
                  <a:pt x="54437" y="7607"/>
                  <a:pt x="54383" y="7643"/>
                  <a:pt x="54347" y="7661"/>
                </a:cubicBezTo>
                <a:cubicBezTo>
                  <a:pt x="54292" y="7697"/>
                  <a:pt x="54238" y="7715"/>
                  <a:pt x="54184" y="7733"/>
                </a:cubicBezTo>
                <a:cubicBezTo>
                  <a:pt x="54129" y="7751"/>
                  <a:pt x="54093" y="7788"/>
                  <a:pt x="54039" y="7806"/>
                </a:cubicBezTo>
                <a:cubicBezTo>
                  <a:pt x="53984" y="7824"/>
                  <a:pt x="53930" y="7824"/>
                  <a:pt x="53876" y="7842"/>
                </a:cubicBezTo>
                <a:cubicBezTo>
                  <a:pt x="53767" y="7878"/>
                  <a:pt x="53658" y="7914"/>
                  <a:pt x="53550" y="7933"/>
                </a:cubicBezTo>
                <a:cubicBezTo>
                  <a:pt x="53423" y="7933"/>
                  <a:pt x="53314" y="7933"/>
                  <a:pt x="53188" y="7951"/>
                </a:cubicBezTo>
                <a:cubicBezTo>
                  <a:pt x="53061" y="7951"/>
                  <a:pt x="52934" y="7951"/>
                  <a:pt x="52825" y="7951"/>
                </a:cubicBezTo>
                <a:cubicBezTo>
                  <a:pt x="52699" y="7933"/>
                  <a:pt x="52572" y="7914"/>
                  <a:pt x="52445" y="7878"/>
                </a:cubicBezTo>
                <a:cubicBezTo>
                  <a:pt x="52318" y="7842"/>
                  <a:pt x="52210" y="7824"/>
                  <a:pt x="52083" y="7806"/>
                </a:cubicBezTo>
                <a:cubicBezTo>
                  <a:pt x="51956" y="7788"/>
                  <a:pt x="51829" y="7806"/>
                  <a:pt x="51703" y="7770"/>
                </a:cubicBezTo>
                <a:cubicBezTo>
                  <a:pt x="51558" y="7751"/>
                  <a:pt x="51449" y="7715"/>
                  <a:pt x="51322" y="7697"/>
                </a:cubicBezTo>
                <a:cubicBezTo>
                  <a:pt x="51214" y="7679"/>
                  <a:pt x="51105" y="7697"/>
                  <a:pt x="51033" y="7607"/>
                </a:cubicBezTo>
                <a:cubicBezTo>
                  <a:pt x="51014" y="7607"/>
                  <a:pt x="51014" y="7607"/>
                  <a:pt x="51014" y="7607"/>
                </a:cubicBezTo>
                <a:cubicBezTo>
                  <a:pt x="50833" y="7462"/>
                  <a:pt x="50652" y="7353"/>
                  <a:pt x="50435" y="7299"/>
                </a:cubicBezTo>
                <a:cubicBezTo>
                  <a:pt x="50363" y="7281"/>
                  <a:pt x="50290" y="7263"/>
                  <a:pt x="50218" y="7244"/>
                </a:cubicBezTo>
                <a:cubicBezTo>
                  <a:pt x="50127" y="7244"/>
                  <a:pt x="50055" y="7244"/>
                  <a:pt x="49982" y="7299"/>
                </a:cubicBezTo>
                <a:cubicBezTo>
                  <a:pt x="49910" y="7335"/>
                  <a:pt x="49819" y="7353"/>
                  <a:pt x="49747" y="7371"/>
                </a:cubicBezTo>
                <a:cubicBezTo>
                  <a:pt x="49674" y="7389"/>
                  <a:pt x="49584" y="7426"/>
                  <a:pt x="49530" y="7389"/>
                </a:cubicBezTo>
                <a:cubicBezTo>
                  <a:pt x="49493" y="7353"/>
                  <a:pt x="49457" y="7299"/>
                  <a:pt x="49439" y="7244"/>
                </a:cubicBezTo>
                <a:cubicBezTo>
                  <a:pt x="49421" y="7208"/>
                  <a:pt x="49403" y="7190"/>
                  <a:pt x="49385" y="7154"/>
                </a:cubicBezTo>
                <a:cubicBezTo>
                  <a:pt x="49348" y="7118"/>
                  <a:pt x="49330" y="7081"/>
                  <a:pt x="49330" y="7045"/>
                </a:cubicBezTo>
                <a:cubicBezTo>
                  <a:pt x="49294" y="6955"/>
                  <a:pt x="49258" y="6882"/>
                  <a:pt x="49222" y="6792"/>
                </a:cubicBezTo>
                <a:cubicBezTo>
                  <a:pt x="49185" y="6629"/>
                  <a:pt x="49095" y="6484"/>
                  <a:pt x="49004" y="6339"/>
                </a:cubicBezTo>
                <a:cubicBezTo>
                  <a:pt x="48950" y="6285"/>
                  <a:pt x="48896" y="6248"/>
                  <a:pt x="48841" y="6194"/>
                </a:cubicBezTo>
                <a:cubicBezTo>
                  <a:pt x="48805" y="6176"/>
                  <a:pt x="48787" y="6158"/>
                  <a:pt x="48751" y="6140"/>
                </a:cubicBezTo>
                <a:cubicBezTo>
                  <a:pt x="48715" y="6104"/>
                  <a:pt x="48678" y="6085"/>
                  <a:pt x="48642" y="6085"/>
                </a:cubicBezTo>
                <a:lnTo>
                  <a:pt x="48407" y="6013"/>
                </a:lnTo>
                <a:cubicBezTo>
                  <a:pt x="48334" y="5995"/>
                  <a:pt x="48244" y="5959"/>
                  <a:pt x="48171" y="5922"/>
                </a:cubicBezTo>
                <a:cubicBezTo>
                  <a:pt x="48135" y="5922"/>
                  <a:pt x="48099" y="5904"/>
                  <a:pt x="48081" y="5868"/>
                </a:cubicBezTo>
                <a:cubicBezTo>
                  <a:pt x="48045" y="5850"/>
                  <a:pt x="48026" y="5814"/>
                  <a:pt x="47990" y="5796"/>
                </a:cubicBezTo>
                <a:cubicBezTo>
                  <a:pt x="47936" y="5741"/>
                  <a:pt x="47900" y="5669"/>
                  <a:pt x="47845" y="5596"/>
                </a:cubicBezTo>
                <a:cubicBezTo>
                  <a:pt x="47791" y="5542"/>
                  <a:pt x="47737" y="5470"/>
                  <a:pt x="47682" y="5397"/>
                </a:cubicBezTo>
                <a:cubicBezTo>
                  <a:pt x="47628" y="5343"/>
                  <a:pt x="47556" y="5289"/>
                  <a:pt x="47501" y="5252"/>
                </a:cubicBezTo>
                <a:cubicBezTo>
                  <a:pt x="47429" y="5198"/>
                  <a:pt x="47374" y="5162"/>
                  <a:pt x="47302" y="5126"/>
                </a:cubicBezTo>
                <a:cubicBezTo>
                  <a:pt x="47230" y="5089"/>
                  <a:pt x="47157" y="5089"/>
                  <a:pt x="47085" y="5089"/>
                </a:cubicBezTo>
                <a:cubicBezTo>
                  <a:pt x="47012" y="5089"/>
                  <a:pt x="46940" y="5107"/>
                  <a:pt x="46867" y="5107"/>
                </a:cubicBezTo>
                <a:cubicBezTo>
                  <a:pt x="46777" y="5126"/>
                  <a:pt x="46704" y="5162"/>
                  <a:pt x="46632" y="5180"/>
                </a:cubicBezTo>
                <a:cubicBezTo>
                  <a:pt x="46596" y="5180"/>
                  <a:pt x="46560" y="5198"/>
                  <a:pt x="46523" y="5198"/>
                </a:cubicBezTo>
                <a:cubicBezTo>
                  <a:pt x="46469" y="5216"/>
                  <a:pt x="46433" y="5234"/>
                  <a:pt x="46397" y="5234"/>
                </a:cubicBezTo>
                <a:cubicBezTo>
                  <a:pt x="46324" y="5252"/>
                  <a:pt x="46234" y="5270"/>
                  <a:pt x="46161" y="5270"/>
                </a:cubicBezTo>
                <a:cubicBezTo>
                  <a:pt x="46089" y="5270"/>
                  <a:pt x="45998" y="5289"/>
                  <a:pt x="45926" y="5307"/>
                </a:cubicBezTo>
                <a:cubicBezTo>
                  <a:pt x="45853" y="5343"/>
                  <a:pt x="45799" y="5379"/>
                  <a:pt x="45745" y="5433"/>
                </a:cubicBezTo>
                <a:cubicBezTo>
                  <a:pt x="45654" y="5560"/>
                  <a:pt x="45600" y="5705"/>
                  <a:pt x="45582" y="5850"/>
                </a:cubicBezTo>
                <a:cubicBezTo>
                  <a:pt x="45545" y="5941"/>
                  <a:pt x="45509" y="6013"/>
                  <a:pt x="45491" y="6104"/>
                </a:cubicBezTo>
                <a:cubicBezTo>
                  <a:pt x="45473" y="6122"/>
                  <a:pt x="45473" y="6140"/>
                  <a:pt x="45455" y="6158"/>
                </a:cubicBezTo>
                <a:cubicBezTo>
                  <a:pt x="45455" y="6176"/>
                  <a:pt x="45455" y="6176"/>
                  <a:pt x="45437" y="6158"/>
                </a:cubicBezTo>
                <a:cubicBezTo>
                  <a:pt x="45419" y="6158"/>
                  <a:pt x="45419" y="6140"/>
                  <a:pt x="45401" y="6122"/>
                </a:cubicBezTo>
                <a:cubicBezTo>
                  <a:pt x="45382" y="6104"/>
                  <a:pt x="45346" y="6085"/>
                  <a:pt x="45328" y="6067"/>
                </a:cubicBezTo>
                <a:cubicBezTo>
                  <a:pt x="45292" y="6049"/>
                  <a:pt x="45256" y="6031"/>
                  <a:pt x="45238" y="5995"/>
                </a:cubicBezTo>
                <a:cubicBezTo>
                  <a:pt x="45183" y="5922"/>
                  <a:pt x="45147" y="5868"/>
                  <a:pt x="45111" y="5796"/>
                </a:cubicBezTo>
                <a:cubicBezTo>
                  <a:pt x="45056" y="5669"/>
                  <a:pt x="44930" y="5524"/>
                  <a:pt x="44785" y="5542"/>
                </a:cubicBezTo>
                <a:cubicBezTo>
                  <a:pt x="44712" y="5542"/>
                  <a:pt x="44676" y="5596"/>
                  <a:pt x="44622" y="5633"/>
                </a:cubicBezTo>
                <a:cubicBezTo>
                  <a:pt x="44568" y="5669"/>
                  <a:pt x="44477" y="5705"/>
                  <a:pt x="44405" y="5741"/>
                </a:cubicBezTo>
                <a:cubicBezTo>
                  <a:pt x="44278" y="5832"/>
                  <a:pt x="44151" y="5959"/>
                  <a:pt x="44042" y="6085"/>
                </a:cubicBezTo>
                <a:cubicBezTo>
                  <a:pt x="44006" y="6140"/>
                  <a:pt x="43970" y="6176"/>
                  <a:pt x="43934" y="6230"/>
                </a:cubicBezTo>
                <a:cubicBezTo>
                  <a:pt x="43897" y="6230"/>
                  <a:pt x="43879" y="6212"/>
                  <a:pt x="43843" y="6212"/>
                </a:cubicBezTo>
                <a:cubicBezTo>
                  <a:pt x="43807" y="6212"/>
                  <a:pt x="43753" y="6194"/>
                  <a:pt x="43716" y="6194"/>
                </a:cubicBezTo>
                <a:cubicBezTo>
                  <a:pt x="43680" y="6176"/>
                  <a:pt x="43644" y="6158"/>
                  <a:pt x="43626" y="6122"/>
                </a:cubicBezTo>
                <a:cubicBezTo>
                  <a:pt x="43571" y="6104"/>
                  <a:pt x="43535" y="6085"/>
                  <a:pt x="43499" y="6067"/>
                </a:cubicBezTo>
                <a:cubicBezTo>
                  <a:pt x="43427" y="6013"/>
                  <a:pt x="43354" y="5977"/>
                  <a:pt x="43282" y="5922"/>
                </a:cubicBezTo>
                <a:cubicBezTo>
                  <a:pt x="43209" y="5886"/>
                  <a:pt x="43119" y="5832"/>
                  <a:pt x="43028" y="5796"/>
                </a:cubicBezTo>
                <a:cubicBezTo>
                  <a:pt x="42956" y="5759"/>
                  <a:pt x="42883" y="5723"/>
                  <a:pt x="42811" y="5669"/>
                </a:cubicBezTo>
                <a:cubicBezTo>
                  <a:pt x="42775" y="5633"/>
                  <a:pt x="42738" y="5615"/>
                  <a:pt x="42702" y="5596"/>
                </a:cubicBezTo>
                <a:cubicBezTo>
                  <a:pt x="42666" y="5578"/>
                  <a:pt x="42630" y="5542"/>
                  <a:pt x="42594" y="5524"/>
                </a:cubicBezTo>
                <a:cubicBezTo>
                  <a:pt x="42557" y="5506"/>
                  <a:pt x="42467" y="5433"/>
                  <a:pt x="42394" y="5379"/>
                </a:cubicBezTo>
                <a:cubicBezTo>
                  <a:pt x="42340" y="5343"/>
                  <a:pt x="42249" y="5307"/>
                  <a:pt x="42177" y="5252"/>
                </a:cubicBezTo>
                <a:cubicBezTo>
                  <a:pt x="42105" y="5216"/>
                  <a:pt x="42050" y="5162"/>
                  <a:pt x="41996" y="5107"/>
                </a:cubicBezTo>
                <a:cubicBezTo>
                  <a:pt x="41978" y="5089"/>
                  <a:pt x="41960" y="5053"/>
                  <a:pt x="41924" y="5035"/>
                </a:cubicBezTo>
                <a:lnTo>
                  <a:pt x="41924" y="5035"/>
                </a:lnTo>
                <a:cubicBezTo>
                  <a:pt x="41887" y="4981"/>
                  <a:pt x="41833" y="4945"/>
                  <a:pt x="41761" y="4926"/>
                </a:cubicBezTo>
                <a:cubicBezTo>
                  <a:pt x="41670" y="4926"/>
                  <a:pt x="41598" y="4926"/>
                  <a:pt x="41507" y="4908"/>
                </a:cubicBezTo>
                <a:cubicBezTo>
                  <a:pt x="41416" y="4872"/>
                  <a:pt x="41344" y="4854"/>
                  <a:pt x="41253" y="4836"/>
                </a:cubicBezTo>
                <a:cubicBezTo>
                  <a:pt x="41217" y="4836"/>
                  <a:pt x="41181" y="4836"/>
                  <a:pt x="41163" y="4818"/>
                </a:cubicBezTo>
                <a:cubicBezTo>
                  <a:pt x="41127" y="4800"/>
                  <a:pt x="41090" y="4782"/>
                  <a:pt x="41054" y="4763"/>
                </a:cubicBezTo>
                <a:cubicBezTo>
                  <a:pt x="40982" y="4727"/>
                  <a:pt x="40909" y="4673"/>
                  <a:pt x="40855" y="4619"/>
                </a:cubicBezTo>
                <a:cubicBezTo>
                  <a:pt x="40783" y="4564"/>
                  <a:pt x="40728" y="4510"/>
                  <a:pt x="40656" y="4474"/>
                </a:cubicBezTo>
                <a:cubicBezTo>
                  <a:pt x="40583" y="4419"/>
                  <a:pt x="40511" y="4383"/>
                  <a:pt x="40439" y="4365"/>
                </a:cubicBezTo>
                <a:cubicBezTo>
                  <a:pt x="40366" y="4347"/>
                  <a:pt x="40276" y="4365"/>
                  <a:pt x="40203" y="4347"/>
                </a:cubicBezTo>
                <a:cubicBezTo>
                  <a:pt x="40167" y="4347"/>
                  <a:pt x="40131" y="4329"/>
                  <a:pt x="40094" y="4311"/>
                </a:cubicBezTo>
                <a:cubicBezTo>
                  <a:pt x="40076" y="4293"/>
                  <a:pt x="40040" y="4274"/>
                  <a:pt x="40022" y="4256"/>
                </a:cubicBezTo>
                <a:cubicBezTo>
                  <a:pt x="39950" y="4220"/>
                  <a:pt x="39877" y="4202"/>
                  <a:pt x="39787" y="4202"/>
                </a:cubicBezTo>
                <a:cubicBezTo>
                  <a:pt x="39696" y="4202"/>
                  <a:pt x="39624" y="4202"/>
                  <a:pt x="39533" y="4220"/>
                </a:cubicBezTo>
                <a:cubicBezTo>
                  <a:pt x="39461" y="4238"/>
                  <a:pt x="39370" y="4256"/>
                  <a:pt x="39298" y="4274"/>
                </a:cubicBezTo>
                <a:cubicBezTo>
                  <a:pt x="39207" y="4293"/>
                  <a:pt x="39117" y="4274"/>
                  <a:pt x="39044" y="4256"/>
                </a:cubicBezTo>
                <a:cubicBezTo>
                  <a:pt x="38954" y="4220"/>
                  <a:pt x="38863" y="4202"/>
                  <a:pt x="38791" y="4202"/>
                </a:cubicBezTo>
                <a:cubicBezTo>
                  <a:pt x="38700" y="4202"/>
                  <a:pt x="38628" y="4148"/>
                  <a:pt x="38537" y="4130"/>
                </a:cubicBezTo>
                <a:cubicBezTo>
                  <a:pt x="38465" y="4130"/>
                  <a:pt x="38374" y="4130"/>
                  <a:pt x="38284" y="4130"/>
                </a:cubicBezTo>
                <a:cubicBezTo>
                  <a:pt x="38247" y="4130"/>
                  <a:pt x="38211" y="4148"/>
                  <a:pt x="38175" y="4148"/>
                </a:cubicBezTo>
                <a:cubicBezTo>
                  <a:pt x="38121" y="4148"/>
                  <a:pt x="38084" y="4166"/>
                  <a:pt x="38048" y="4166"/>
                </a:cubicBezTo>
                <a:cubicBezTo>
                  <a:pt x="37976" y="4184"/>
                  <a:pt x="37921" y="4220"/>
                  <a:pt x="37885" y="4274"/>
                </a:cubicBezTo>
                <a:cubicBezTo>
                  <a:pt x="37813" y="4329"/>
                  <a:pt x="37740" y="4365"/>
                  <a:pt x="37686" y="4419"/>
                </a:cubicBezTo>
                <a:cubicBezTo>
                  <a:pt x="37650" y="4437"/>
                  <a:pt x="37613" y="4456"/>
                  <a:pt x="37577" y="4474"/>
                </a:cubicBezTo>
                <a:cubicBezTo>
                  <a:pt x="37541" y="4492"/>
                  <a:pt x="37505" y="4510"/>
                  <a:pt x="37469" y="4528"/>
                </a:cubicBezTo>
                <a:cubicBezTo>
                  <a:pt x="37450" y="4546"/>
                  <a:pt x="37414" y="4564"/>
                  <a:pt x="37378" y="4582"/>
                </a:cubicBezTo>
                <a:cubicBezTo>
                  <a:pt x="37342" y="4582"/>
                  <a:pt x="37306" y="4619"/>
                  <a:pt x="37269" y="4637"/>
                </a:cubicBezTo>
                <a:cubicBezTo>
                  <a:pt x="37197" y="4673"/>
                  <a:pt x="37125" y="4709"/>
                  <a:pt x="37052" y="4745"/>
                </a:cubicBezTo>
                <a:cubicBezTo>
                  <a:pt x="36980" y="4800"/>
                  <a:pt x="36889" y="4836"/>
                  <a:pt x="36817" y="4872"/>
                </a:cubicBezTo>
                <a:cubicBezTo>
                  <a:pt x="36744" y="4908"/>
                  <a:pt x="36654" y="4945"/>
                  <a:pt x="36581" y="4981"/>
                </a:cubicBezTo>
                <a:cubicBezTo>
                  <a:pt x="36491" y="5017"/>
                  <a:pt x="36436" y="5071"/>
                  <a:pt x="36364" y="5107"/>
                </a:cubicBezTo>
                <a:lnTo>
                  <a:pt x="36147" y="5234"/>
                </a:lnTo>
                <a:cubicBezTo>
                  <a:pt x="36002" y="5307"/>
                  <a:pt x="35839" y="5343"/>
                  <a:pt x="35676" y="5415"/>
                </a:cubicBezTo>
                <a:cubicBezTo>
                  <a:pt x="35603" y="5433"/>
                  <a:pt x="35513" y="5488"/>
                  <a:pt x="35458" y="5524"/>
                </a:cubicBezTo>
                <a:cubicBezTo>
                  <a:pt x="35386" y="5578"/>
                  <a:pt x="35314" y="5633"/>
                  <a:pt x="35241" y="5687"/>
                </a:cubicBezTo>
                <a:cubicBezTo>
                  <a:pt x="35096" y="5796"/>
                  <a:pt x="34933" y="5850"/>
                  <a:pt x="34788" y="5941"/>
                </a:cubicBezTo>
                <a:cubicBezTo>
                  <a:pt x="34716" y="5995"/>
                  <a:pt x="34643" y="6049"/>
                  <a:pt x="34571" y="6104"/>
                </a:cubicBezTo>
                <a:cubicBezTo>
                  <a:pt x="34517" y="6158"/>
                  <a:pt x="34444" y="6176"/>
                  <a:pt x="34372" y="6194"/>
                </a:cubicBezTo>
                <a:cubicBezTo>
                  <a:pt x="34281" y="6194"/>
                  <a:pt x="34209" y="6176"/>
                  <a:pt x="34118" y="6140"/>
                </a:cubicBezTo>
                <a:cubicBezTo>
                  <a:pt x="34046" y="6122"/>
                  <a:pt x="33955" y="6104"/>
                  <a:pt x="33865" y="6085"/>
                </a:cubicBezTo>
                <a:cubicBezTo>
                  <a:pt x="33774" y="6049"/>
                  <a:pt x="33684" y="6049"/>
                  <a:pt x="33611" y="6049"/>
                </a:cubicBezTo>
                <a:lnTo>
                  <a:pt x="33340" y="6049"/>
                </a:lnTo>
                <a:cubicBezTo>
                  <a:pt x="33249" y="6067"/>
                  <a:pt x="33159" y="6067"/>
                  <a:pt x="33086" y="6104"/>
                </a:cubicBezTo>
                <a:cubicBezTo>
                  <a:pt x="33050" y="6104"/>
                  <a:pt x="33014" y="6122"/>
                  <a:pt x="32977" y="6140"/>
                </a:cubicBezTo>
                <a:cubicBezTo>
                  <a:pt x="32959" y="6158"/>
                  <a:pt x="32923" y="6158"/>
                  <a:pt x="32887" y="6176"/>
                </a:cubicBezTo>
                <a:cubicBezTo>
                  <a:pt x="32814" y="6194"/>
                  <a:pt x="32742" y="6212"/>
                  <a:pt x="32670" y="6212"/>
                </a:cubicBezTo>
                <a:lnTo>
                  <a:pt x="32670" y="6212"/>
                </a:lnTo>
                <a:cubicBezTo>
                  <a:pt x="32670" y="6194"/>
                  <a:pt x="32633" y="6194"/>
                  <a:pt x="32633" y="6212"/>
                </a:cubicBezTo>
                <a:lnTo>
                  <a:pt x="32597" y="6194"/>
                </a:lnTo>
                <a:cubicBezTo>
                  <a:pt x="32543" y="6176"/>
                  <a:pt x="32507" y="6140"/>
                  <a:pt x="32470" y="6122"/>
                </a:cubicBezTo>
                <a:cubicBezTo>
                  <a:pt x="32380" y="6067"/>
                  <a:pt x="32289" y="6031"/>
                  <a:pt x="32199" y="5977"/>
                </a:cubicBezTo>
                <a:cubicBezTo>
                  <a:pt x="32144" y="5959"/>
                  <a:pt x="32108" y="5941"/>
                  <a:pt x="32054" y="5922"/>
                </a:cubicBezTo>
                <a:cubicBezTo>
                  <a:pt x="32018" y="5904"/>
                  <a:pt x="31981" y="5868"/>
                  <a:pt x="31945" y="5850"/>
                </a:cubicBezTo>
                <a:cubicBezTo>
                  <a:pt x="31909" y="5832"/>
                  <a:pt x="31855" y="5814"/>
                  <a:pt x="31837" y="5796"/>
                </a:cubicBezTo>
                <a:cubicBezTo>
                  <a:pt x="31782" y="5759"/>
                  <a:pt x="31764" y="5723"/>
                  <a:pt x="31728" y="5687"/>
                </a:cubicBezTo>
                <a:cubicBezTo>
                  <a:pt x="31692" y="5651"/>
                  <a:pt x="31655" y="5615"/>
                  <a:pt x="31601" y="5578"/>
                </a:cubicBezTo>
                <a:lnTo>
                  <a:pt x="31511" y="5488"/>
                </a:lnTo>
                <a:cubicBezTo>
                  <a:pt x="31474" y="5452"/>
                  <a:pt x="31438" y="5433"/>
                  <a:pt x="31402" y="5397"/>
                </a:cubicBezTo>
                <a:cubicBezTo>
                  <a:pt x="31366" y="5361"/>
                  <a:pt x="31329" y="5325"/>
                  <a:pt x="31293" y="5289"/>
                </a:cubicBezTo>
                <a:cubicBezTo>
                  <a:pt x="31203" y="5216"/>
                  <a:pt x="31130" y="5162"/>
                  <a:pt x="31040" y="5107"/>
                </a:cubicBezTo>
                <a:cubicBezTo>
                  <a:pt x="30949" y="5053"/>
                  <a:pt x="30859" y="4981"/>
                  <a:pt x="30786" y="4926"/>
                </a:cubicBezTo>
                <a:cubicBezTo>
                  <a:pt x="30696" y="4872"/>
                  <a:pt x="30605" y="4836"/>
                  <a:pt x="30515" y="4800"/>
                </a:cubicBezTo>
                <a:cubicBezTo>
                  <a:pt x="30424" y="4763"/>
                  <a:pt x="30352" y="4709"/>
                  <a:pt x="30279" y="4655"/>
                </a:cubicBezTo>
                <a:cubicBezTo>
                  <a:pt x="30243" y="4619"/>
                  <a:pt x="30225" y="4600"/>
                  <a:pt x="30189" y="4564"/>
                </a:cubicBezTo>
                <a:cubicBezTo>
                  <a:pt x="30152" y="4528"/>
                  <a:pt x="30098" y="4510"/>
                  <a:pt x="30062" y="4492"/>
                </a:cubicBezTo>
                <a:cubicBezTo>
                  <a:pt x="29989" y="4437"/>
                  <a:pt x="29917" y="4383"/>
                  <a:pt x="29844" y="4329"/>
                </a:cubicBezTo>
                <a:cubicBezTo>
                  <a:pt x="29808" y="4293"/>
                  <a:pt x="29754" y="4274"/>
                  <a:pt x="29718" y="4256"/>
                </a:cubicBezTo>
                <a:cubicBezTo>
                  <a:pt x="29681" y="4238"/>
                  <a:pt x="29627" y="4220"/>
                  <a:pt x="29591" y="4220"/>
                </a:cubicBezTo>
                <a:cubicBezTo>
                  <a:pt x="29555" y="4220"/>
                  <a:pt x="29500" y="4184"/>
                  <a:pt x="29464" y="4184"/>
                </a:cubicBezTo>
                <a:lnTo>
                  <a:pt x="29319" y="4166"/>
                </a:lnTo>
                <a:cubicBezTo>
                  <a:pt x="29265" y="4166"/>
                  <a:pt x="29229" y="4166"/>
                  <a:pt x="29174" y="4184"/>
                </a:cubicBezTo>
                <a:cubicBezTo>
                  <a:pt x="29120" y="4184"/>
                  <a:pt x="29066" y="4184"/>
                  <a:pt x="29011" y="4202"/>
                </a:cubicBezTo>
                <a:lnTo>
                  <a:pt x="28885" y="4202"/>
                </a:lnTo>
                <a:cubicBezTo>
                  <a:pt x="28848" y="4166"/>
                  <a:pt x="28812" y="4130"/>
                  <a:pt x="28794" y="4093"/>
                </a:cubicBezTo>
                <a:cubicBezTo>
                  <a:pt x="28740" y="4057"/>
                  <a:pt x="28704" y="4021"/>
                  <a:pt x="28649" y="3985"/>
                </a:cubicBezTo>
                <a:cubicBezTo>
                  <a:pt x="28613" y="3930"/>
                  <a:pt x="28559" y="3894"/>
                  <a:pt x="28541" y="3840"/>
                </a:cubicBezTo>
                <a:cubicBezTo>
                  <a:pt x="28468" y="3731"/>
                  <a:pt x="28378" y="3641"/>
                  <a:pt x="28305" y="3532"/>
                </a:cubicBezTo>
                <a:cubicBezTo>
                  <a:pt x="28287" y="3478"/>
                  <a:pt x="28233" y="3441"/>
                  <a:pt x="28197" y="3405"/>
                </a:cubicBezTo>
                <a:cubicBezTo>
                  <a:pt x="28160" y="3405"/>
                  <a:pt x="28142" y="3387"/>
                  <a:pt x="28124" y="3369"/>
                </a:cubicBezTo>
                <a:cubicBezTo>
                  <a:pt x="28106" y="3351"/>
                  <a:pt x="28088" y="3333"/>
                  <a:pt x="28052" y="3333"/>
                </a:cubicBezTo>
                <a:cubicBezTo>
                  <a:pt x="28034" y="3333"/>
                  <a:pt x="27997" y="3333"/>
                  <a:pt x="27979" y="3351"/>
                </a:cubicBezTo>
                <a:cubicBezTo>
                  <a:pt x="27943" y="3351"/>
                  <a:pt x="27907" y="3351"/>
                  <a:pt x="27889" y="3351"/>
                </a:cubicBezTo>
                <a:cubicBezTo>
                  <a:pt x="27816" y="3333"/>
                  <a:pt x="27762" y="3351"/>
                  <a:pt x="27708" y="3369"/>
                </a:cubicBezTo>
                <a:cubicBezTo>
                  <a:pt x="27653" y="3405"/>
                  <a:pt x="27599" y="3423"/>
                  <a:pt x="27563" y="3460"/>
                </a:cubicBezTo>
                <a:cubicBezTo>
                  <a:pt x="27508" y="3478"/>
                  <a:pt x="27436" y="3514"/>
                  <a:pt x="27382" y="3532"/>
                </a:cubicBezTo>
                <a:cubicBezTo>
                  <a:pt x="27327" y="3568"/>
                  <a:pt x="27273" y="3586"/>
                  <a:pt x="27219" y="3623"/>
                </a:cubicBezTo>
                <a:cubicBezTo>
                  <a:pt x="27182" y="3677"/>
                  <a:pt x="27128" y="3695"/>
                  <a:pt x="27074" y="3731"/>
                </a:cubicBezTo>
                <a:cubicBezTo>
                  <a:pt x="26965" y="3786"/>
                  <a:pt x="26856" y="3876"/>
                  <a:pt x="26766" y="3967"/>
                </a:cubicBezTo>
                <a:cubicBezTo>
                  <a:pt x="26730" y="4003"/>
                  <a:pt x="26675" y="4057"/>
                  <a:pt x="26639" y="4111"/>
                </a:cubicBezTo>
                <a:cubicBezTo>
                  <a:pt x="26603" y="4148"/>
                  <a:pt x="26567" y="4184"/>
                  <a:pt x="26512" y="4220"/>
                </a:cubicBezTo>
                <a:lnTo>
                  <a:pt x="26440" y="4256"/>
                </a:lnTo>
                <a:cubicBezTo>
                  <a:pt x="26422" y="4274"/>
                  <a:pt x="26386" y="4293"/>
                  <a:pt x="26367" y="4311"/>
                </a:cubicBezTo>
                <a:cubicBezTo>
                  <a:pt x="26313" y="4347"/>
                  <a:pt x="26259" y="4383"/>
                  <a:pt x="26204" y="4401"/>
                </a:cubicBezTo>
                <a:cubicBezTo>
                  <a:pt x="26168" y="4401"/>
                  <a:pt x="26150" y="4419"/>
                  <a:pt x="26132" y="4419"/>
                </a:cubicBezTo>
                <a:cubicBezTo>
                  <a:pt x="26096" y="4419"/>
                  <a:pt x="26060" y="4437"/>
                  <a:pt x="26023" y="4437"/>
                </a:cubicBezTo>
                <a:cubicBezTo>
                  <a:pt x="25969" y="4456"/>
                  <a:pt x="25915" y="4492"/>
                  <a:pt x="25860" y="4510"/>
                </a:cubicBezTo>
                <a:cubicBezTo>
                  <a:pt x="25788" y="4546"/>
                  <a:pt x="25734" y="4564"/>
                  <a:pt x="25679" y="4582"/>
                </a:cubicBezTo>
                <a:cubicBezTo>
                  <a:pt x="25607" y="4619"/>
                  <a:pt x="25571" y="4655"/>
                  <a:pt x="25516" y="4691"/>
                </a:cubicBezTo>
                <a:cubicBezTo>
                  <a:pt x="25462" y="4727"/>
                  <a:pt x="25408" y="4763"/>
                  <a:pt x="25353" y="4782"/>
                </a:cubicBezTo>
                <a:cubicBezTo>
                  <a:pt x="25299" y="4818"/>
                  <a:pt x="25245" y="4854"/>
                  <a:pt x="25208" y="4890"/>
                </a:cubicBezTo>
                <a:cubicBezTo>
                  <a:pt x="25154" y="4926"/>
                  <a:pt x="25100" y="4963"/>
                  <a:pt x="25045" y="4981"/>
                </a:cubicBezTo>
                <a:lnTo>
                  <a:pt x="24864" y="5071"/>
                </a:lnTo>
                <a:cubicBezTo>
                  <a:pt x="24810" y="5089"/>
                  <a:pt x="24756" y="5126"/>
                  <a:pt x="24701" y="5144"/>
                </a:cubicBezTo>
                <a:cubicBezTo>
                  <a:pt x="24629" y="5162"/>
                  <a:pt x="24557" y="5162"/>
                  <a:pt x="24502" y="5180"/>
                </a:cubicBezTo>
                <a:cubicBezTo>
                  <a:pt x="24430" y="5180"/>
                  <a:pt x="24357" y="5198"/>
                  <a:pt x="24303" y="5198"/>
                </a:cubicBezTo>
                <a:lnTo>
                  <a:pt x="24212" y="5234"/>
                </a:lnTo>
                <a:cubicBezTo>
                  <a:pt x="24176" y="5234"/>
                  <a:pt x="24140" y="5234"/>
                  <a:pt x="24104" y="5234"/>
                </a:cubicBezTo>
                <a:cubicBezTo>
                  <a:pt x="24049" y="5252"/>
                  <a:pt x="23995" y="5270"/>
                  <a:pt x="23941" y="5270"/>
                </a:cubicBezTo>
                <a:lnTo>
                  <a:pt x="23832" y="5270"/>
                </a:lnTo>
                <a:cubicBezTo>
                  <a:pt x="23814" y="5289"/>
                  <a:pt x="23778" y="5289"/>
                  <a:pt x="23742" y="5270"/>
                </a:cubicBezTo>
                <a:cubicBezTo>
                  <a:pt x="23705" y="5270"/>
                  <a:pt x="23669" y="5252"/>
                  <a:pt x="23615" y="5252"/>
                </a:cubicBezTo>
                <a:lnTo>
                  <a:pt x="23615" y="5252"/>
                </a:lnTo>
                <a:lnTo>
                  <a:pt x="23579" y="5252"/>
                </a:lnTo>
                <a:cubicBezTo>
                  <a:pt x="23470" y="5216"/>
                  <a:pt x="23361" y="5180"/>
                  <a:pt x="23271" y="5144"/>
                </a:cubicBezTo>
                <a:cubicBezTo>
                  <a:pt x="23180" y="5089"/>
                  <a:pt x="23090" y="5053"/>
                  <a:pt x="22981" y="5035"/>
                </a:cubicBezTo>
                <a:cubicBezTo>
                  <a:pt x="22872" y="4999"/>
                  <a:pt x="22782" y="4963"/>
                  <a:pt x="22673" y="4926"/>
                </a:cubicBezTo>
                <a:cubicBezTo>
                  <a:pt x="22564" y="4890"/>
                  <a:pt x="22492" y="4818"/>
                  <a:pt x="22383" y="4782"/>
                </a:cubicBezTo>
                <a:cubicBezTo>
                  <a:pt x="22293" y="4745"/>
                  <a:pt x="22184" y="4709"/>
                  <a:pt x="22094" y="4655"/>
                </a:cubicBezTo>
                <a:cubicBezTo>
                  <a:pt x="22003" y="4600"/>
                  <a:pt x="21913" y="4546"/>
                  <a:pt x="21804" y="4492"/>
                </a:cubicBezTo>
                <a:cubicBezTo>
                  <a:pt x="21713" y="4456"/>
                  <a:pt x="21605" y="4419"/>
                  <a:pt x="21514" y="4365"/>
                </a:cubicBezTo>
                <a:cubicBezTo>
                  <a:pt x="21478" y="4347"/>
                  <a:pt x="21442" y="4329"/>
                  <a:pt x="21405" y="4293"/>
                </a:cubicBezTo>
                <a:cubicBezTo>
                  <a:pt x="21369" y="4274"/>
                  <a:pt x="21315" y="4256"/>
                  <a:pt x="21279" y="4220"/>
                </a:cubicBezTo>
                <a:cubicBezTo>
                  <a:pt x="21188" y="4166"/>
                  <a:pt x="21116" y="4111"/>
                  <a:pt x="21025" y="4057"/>
                </a:cubicBezTo>
                <a:cubicBezTo>
                  <a:pt x="20935" y="4003"/>
                  <a:pt x="20844" y="3967"/>
                  <a:pt x="20754" y="3948"/>
                </a:cubicBezTo>
                <a:lnTo>
                  <a:pt x="20428" y="3948"/>
                </a:lnTo>
                <a:cubicBezTo>
                  <a:pt x="20319" y="3948"/>
                  <a:pt x="20228" y="3912"/>
                  <a:pt x="20156" y="3858"/>
                </a:cubicBezTo>
                <a:cubicBezTo>
                  <a:pt x="20120" y="3840"/>
                  <a:pt x="20083" y="3822"/>
                  <a:pt x="20047" y="3804"/>
                </a:cubicBezTo>
                <a:cubicBezTo>
                  <a:pt x="20011" y="3804"/>
                  <a:pt x="19957" y="3804"/>
                  <a:pt x="19902" y="3804"/>
                </a:cubicBezTo>
                <a:cubicBezTo>
                  <a:pt x="19866" y="3804"/>
                  <a:pt x="19812" y="3804"/>
                  <a:pt x="19757" y="3804"/>
                </a:cubicBezTo>
                <a:cubicBezTo>
                  <a:pt x="19703" y="3822"/>
                  <a:pt x="19649" y="3822"/>
                  <a:pt x="19613" y="3840"/>
                </a:cubicBezTo>
                <a:cubicBezTo>
                  <a:pt x="19558" y="3858"/>
                  <a:pt x="19522" y="3876"/>
                  <a:pt x="19486" y="3912"/>
                </a:cubicBezTo>
                <a:cubicBezTo>
                  <a:pt x="19450" y="3948"/>
                  <a:pt x="19432" y="3985"/>
                  <a:pt x="19377" y="4039"/>
                </a:cubicBezTo>
                <a:cubicBezTo>
                  <a:pt x="19341" y="4057"/>
                  <a:pt x="19305" y="4075"/>
                  <a:pt x="19269" y="4093"/>
                </a:cubicBezTo>
                <a:cubicBezTo>
                  <a:pt x="19250" y="4111"/>
                  <a:pt x="19232" y="4130"/>
                  <a:pt x="19214" y="4130"/>
                </a:cubicBezTo>
                <a:cubicBezTo>
                  <a:pt x="19196" y="4148"/>
                  <a:pt x="19160" y="4148"/>
                  <a:pt x="19142" y="4166"/>
                </a:cubicBezTo>
                <a:cubicBezTo>
                  <a:pt x="19106" y="4184"/>
                  <a:pt x="19069" y="4220"/>
                  <a:pt x="19015" y="4238"/>
                </a:cubicBezTo>
                <a:cubicBezTo>
                  <a:pt x="18979" y="4274"/>
                  <a:pt x="18924" y="4274"/>
                  <a:pt x="18888" y="4311"/>
                </a:cubicBezTo>
                <a:cubicBezTo>
                  <a:pt x="18834" y="4329"/>
                  <a:pt x="18798" y="4365"/>
                  <a:pt x="18761" y="4383"/>
                </a:cubicBezTo>
                <a:cubicBezTo>
                  <a:pt x="18707" y="4419"/>
                  <a:pt x="18671" y="4437"/>
                  <a:pt x="18635" y="4456"/>
                </a:cubicBezTo>
                <a:cubicBezTo>
                  <a:pt x="18598" y="4492"/>
                  <a:pt x="18562" y="4528"/>
                  <a:pt x="18508" y="4528"/>
                </a:cubicBezTo>
                <a:cubicBezTo>
                  <a:pt x="18490" y="4528"/>
                  <a:pt x="18472" y="4528"/>
                  <a:pt x="18454" y="4510"/>
                </a:cubicBezTo>
                <a:lnTo>
                  <a:pt x="18345" y="4492"/>
                </a:lnTo>
                <a:cubicBezTo>
                  <a:pt x="18291" y="4492"/>
                  <a:pt x="18236" y="4474"/>
                  <a:pt x="18182" y="4456"/>
                </a:cubicBezTo>
                <a:cubicBezTo>
                  <a:pt x="18146" y="4437"/>
                  <a:pt x="18091" y="4419"/>
                  <a:pt x="18055" y="4383"/>
                </a:cubicBezTo>
                <a:cubicBezTo>
                  <a:pt x="18001" y="4365"/>
                  <a:pt x="17965" y="4347"/>
                  <a:pt x="17928" y="4311"/>
                </a:cubicBezTo>
                <a:cubicBezTo>
                  <a:pt x="17892" y="4274"/>
                  <a:pt x="17856" y="4238"/>
                  <a:pt x="17820" y="4220"/>
                </a:cubicBezTo>
                <a:cubicBezTo>
                  <a:pt x="17784" y="4202"/>
                  <a:pt x="17729" y="4184"/>
                  <a:pt x="17693" y="4166"/>
                </a:cubicBezTo>
                <a:cubicBezTo>
                  <a:pt x="17657" y="4148"/>
                  <a:pt x="17602" y="4111"/>
                  <a:pt x="17566" y="4093"/>
                </a:cubicBezTo>
                <a:cubicBezTo>
                  <a:pt x="17476" y="4057"/>
                  <a:pt x="17385" y="4039"/>
                  <a:pt x="17295" y="4003"/>
                </a:cubicBezTo>
                <a:cubicBezTo>
                  <a:pt x="17186" y="4003"/>
                  <a:pt x="17095" y="3967"/>
                  <a:pt x="17005" y="3930"/>
                </a:cubicBezTo>
                <a:cubicBezTo>
                  <a:pt x="16896" y="3894"/>
                  <a:pt x="16824" y="3822"/>
                  <a:pt x="16769" y="3731"/>
                </a:cubicBezTo>
                <a:cubicBezTo>
                  <a:pt x="16751" y="3695"/>
                  <a:pt x="16715" y="3659"/>
                  <a:pt x="16697" y="3623"/>
                </a:cubicBezTo>
                <a:cubicBezTo>
                  <a:pt x="16661" y="3568"/>
                  <a:pt x="16643" y="3532"/>
                  <a:pt x="16606" y="3478"/>
                </a:cubicBezTo>
                <a:cubicBezTo>
                  <a:pt x="16588" y="3423"/>
                  <a:pt x="16534" y="3315"/>
                  <a:pt x="16462" y="3278"/>
                </a:cubicBezTo>
                <a:cubicBezTo>
                  <a:pt x="16407" y="3242"/>
                  <a:pt x="16335" y="3260"/>
                  <a:pt x="16299" y="3315"/>
                </a:cubicBezTo>
                <a:cubicBezTo>
                  <a:pt x="16244" y="3351"/>
                  <a:pt x="16208" y="3423"/>
                  <a:pt x="16136" y="3387"/>
                </a:cubicBezTo>
                <a:cubicBezTo>
                  <a:pt x="16117" y="3369"/>
                  <a:pt x="16081" y="3333"/>
                  <a:pt x="16045" y="3315"/>
                </a:cubicBezTo>
                <a:lnTo>
                  <a:pt x="15936" y="3224"/>
                </a:lnTo>
                <a:lnTo>
                  <a:pt x="15701" y="3025"/>
                </a:lnTo>
                <a:cubicBezTo>
                  <a:pt x="15647" y="2971"/>
                  <a:pt x="15610" y="2880"/>
                  <a:pt x="15538" y="2826"/>
                </a:cubicBezTo>
                <a:cubicBezTo>
                  <a:pt x="15502" y="2808"/>
                  <a:pt x="15466" y="2771"/>
                  <a:pt x="15429" y="2753"/>
                </a:cubicBezTo>
                <a:cubicBezTo>
                  <a:pt x="15411" y="2717"/>
                  <a:pt x="15375" y="2681"/>
                  <a:pt x="15357" y="2626"/>
                </a:cubicBezTo>
                <a:cubicBezTo>
                  <a:pt x="15321" y="2608"/>
                  <a:pt x="15303" y="2572"/>
                  <a:pt x="15284" y="2536"/>
                </a:cubicBezTo>
                <a:cubicBezTo>
                  <a:pt x="15266" y="2482"/>
                  <a:pt x="15248" y="2445"/>
                  <a:pt x="15230" y="2391"/>
                </a:cubicBezTo>
                <a:cubicBezTo>
                  <a:pt x="15212" y="2355"/>
                  <a:pt x="15194" y="2301"/>
                  <a:pt x="15158" y="2264"/>
                </a:cubicBezTo>
                <a:cubicBezTo>
                  <a:pt x="15140" y="2228"/>
                  <a:pt x="15103" y="2192"/>
                  <a:pt x="15067" y="2156"/>
                </a:cubicBezTo>
                <a:cubicBezTo>
                  <a:pt x="15013" y="2101"/>
                  <a:pt x="14940" y="2047"/>
                  <a:pt x="14868" y="2011"/>
                </a:cubicBezTo>
                <a:cubicBezTo>
                  <a:pt x="14832" y="1993"/>
                  <a:pt x="14795" y="1993"/>
                  <a:pt x="14759" y="1993"/>
                </a:cubicBezTo>
                <a:cubicBezTo>
                  <a:pt x="14705" y="1993"/>
                  <a:pt x="14651" y="1956"/>
                  <a:pt x="14596" y="1956"/>
                </a:cubicBezTo>
                <a:cubicBezTo>
                  <a:pt x="14542" y="1938"/>
                  <a:pt x="14506" y="1938"/>
                  <a:pt x="14451" y="1956"/>
                </a:cubicBezTo>
                <a:lnTo>
                  <a:pt x="14270" y="1956"/>
                </a:lnTo>
                <a:cubicBezTo>
                  <a:pt x="14162" y="1956"/>
                  <a:pt x="14053" y="1975"/>
                  <a:pt x="13962" y="1993"/>
                </a:cubicBezTo>
                <a:cubicBezTo>
                  <a:pt x="13854" y="1993"/>
                  <a:pt x="13727" y="1993"/>
                  <a:pt x="13636" y="1993"/>
                </a:cubicBezTo>
                <a:lnTo>
                  <a:pt x="13618" y="1993"/>
                </a:lnTo>
                <a:lnTo>
                  <a:pt x="13510" y="1884"/>
                </a:lnTo>
                <a:cubicBezTo>
                  <a:pt x="13473" y="1830"/>
                  <a:pt x="13419" y="1793"/>
                  <a:pt x="13365" y="1739"/>
                </a:cubicBezTo>
                <a:cubicBezTo>
                  <a:pt x="13292" y="1703"/>
                  <a:pt x="13238" y="1667"/>
                  <a:pt x="13184" y="1630"/>
                </a:cubicBezTo>
                <a:cubicBezTo>
                  <a:pt x="13129" y="1576"/>
                  <a:pt x="13075" y="1540"/>
                  <a:pt x="13021" y="1486"/>
                </a:cubicBezTo>
                <a:cubicBezTo>
                  <a:pt x="12966" y="1431"/>
                  <a:pt x="12930" y="1395"/>
                  <a:pt x="12876" y="1359"/>
                </a:cubicBezTo>
                <a:cubicBezTo>
                  <a:pt x="12822" y="1323"/>
                  <a:pt x="12767" y="1286"/>
                  <a:pt x="12731" y="1250"/>
                </a:cubicBezTo>
                <a:cubicBezTo>
                  <a:pt x="12695" y="1196"/>
                  <a:pt x="12659" y="1142"/>
                  <a:pt x="12622" y="1087"/>
                </a:cubicBezTo>
                <a:cubicBezTo>
                  <a:pt x="12586" y="1033"/>
                  <a:pt x="12532" y="997"/>
                  <a:pt x="12477" y="942"/>
                </a:cubicBezTo>
                <a:cubicBezTo>
                  <a:pt x="12441" y="888"/>
                  <a:pt x="12387" y="816"/>
                  <a:pt x="12369" y="761"/>
                </a:cubicBezTo>
                <a:cubicBezTo>
                  <a:pt x="12333" y="707"/>
                  <a:pt x="12278" y="653"/>
                  <a:pt x="12242" y="598"/>
                </a:cubicBezTo>
                <a:cubicBezTo>
                  <a:pt x="12188" y="544"/>
                  <a:pt x="12133" y="508"/>
                  <a:pt x="12079" y="471"/>
                </a:cubicBezTo>
                <a:cubicBezTo>
                  <a:pt x="12007" y="435"/>
                  <a:pt x="11934" y="417"/>
                  <a:pt x="11862" y="435"/>
                </a:cubicBezTo>
                <a:cubicBezTo>
                  <a:pt x="11789" y="417"/>
                  <a:pt x="11717" y="417"/>
                  <a:pt x="11644" y="435"/>
                </a:cubicBezTo>
                <a:cubicBezTo>
                  <a:pt x="11608" y="453"/>
                  <a:pt x="11572" y="453"/>
                  <a:pt x="11536" y="471"/>
                </a:cubicBezTo>
                <a:cubicBezTo>
                  <a:pt x="11518" y="490"/>
                  <a:pt x="11481" y="508"/>
                  <a:pt x="11445" y="526"/>
                </a:cubicBezTo>
                <a:cubicBezTo>
                  <a:pt x="11409" y="544"/>
                  <a:pt x="11391" y="544"/>
                  <a:pt x="11355" y="562"/>
                </a:cubicBezTo>
                <a:cubicBezTo>
                  <a:pt x="11318" y="598"/>
                  <a:pt x="11282" y="616"/>
                  <a:pt x="11246" y="634"/>
                </a:cubicBezTo>
                <a:cubicBezTo>
                  <a:pt x="11192" y="671"/>
                  <a:pt x="11137" y="689"/>
                  <a:pt x="11065" y="725"/>
                </a:cubicBezTo>
                <a:cubicBezTo>
                  <a:pt x="11065" y="743"/>
                  <a:pt x="11047" y="743"/>
                  <a:pt x="11047" y="761"/>
                </a:cubicBezTo>
                <a:lnTo>
                  <a:pt x="11011" y="761"/>
                </a:lnTo>
                <a:cubicBezTo>
                  <a:pt x="10992" y="761"/>
                  <a:pt x="10956" y="797"/>
                  <a:pt x="10920" y="797"/>
                </a:cubicBezTo>
                <a:lnTo>
                  <a:pt x="10920" y="797"/>
                </a:lnTo>
                <a:cubicBezTo>
                  <a:pt x="10920" y="797"/>
                  <a:pt x="10902" y="797"/>
                  <a:pt x="10902" y="797"/>
                </a:cubicBezTo>
                <a:cubicBezTo>
                  <a:pt x="10829" y="779"/>
                  <a:pt x="10775" y="761"/>
                  <a:pt x="10703" y="725"/>
                </a:cubicBezTo>
                <a:cubicBezTo>
                  <a:pt x="10630" y="689"/>
                  <a:pt x="10558" y="634"/>
                  <a:pt x="10504" y="562"/>
                </a:cubicBezTo>
                <a:cubicBezTo>
                  <a:pt x="10431" y="508"/>
                  <a:pt x="10359" y="453"/>
                  <a:pt x="10268" y="417"/>
                </a:cubicBezTo>
                <a:cubicBezTo>
                  <a:pt x="10232" y="399"/>
                  <a:pt x="10196" y="381"/>
                  <a:pt x="10141" y="363"/>
                </a:cubicBezTo>
                <a:cubicBezTo>
                  <a:pt x="10105" y="345"/>
                  <a:pt x="10051" y="345"/>
                  <a:pt x="10015" y="308"/>
                </a:cubicBezTo>
                <a:lnTo>
                  <a:pt x="9888" y="254"/>
                </a:lnTo>
                <a:cubicBezTo>
                  <a:pt x="9852" y="236"/>
                  <a:pt x="9815" y="200"/>
                  <a:pt x="9761" y="182"/>
                </a:cubicBezTo>
                <a:cubicBezTo>
                  <a:pt x="9670" y="164"/>
                  <a:pt x="9598" y="91"/>
                  <a:pt x="9507" y="55"/>
                </a:cubicBezTo>
                <a:cubicBezTo>
                  <a:pt x="9471" y="55"/>
                  <a:pt x="9435" y="37"/>
                  <a:pt x="9399" y="37"/>
                </a:cubicBezTo>
                <a:cubicBezTo>
                  <a:pt x="9345" y="19"/>
                  <a:pt x="9308" y="1"/>
                  <a:pt x="9254" y="1"/>
                </a:cubicBezTo>
                <a:cubicBezTo>
                  <a:pt x="9218" y="1"/>
                  <a:pt x="9182" y="19"/>
                  <a:pt x="9145" y="19"/>
                </a:cubicBezTo>
                <a:cubicBezTo>
                  <a:pt x="9109" y="19"/>
                  <a:pt x="9055" y="19"/>
                  <a:pt x="9019" y="37"/>
                </a:cubicBezTo>
                <a:cubicBezTo>
                  <a:pt x="8964" y="55"/>
                  <a:pt x="8928" y="55"/>
                  <a:pt x="8874" y="55"/>
                </a:cubicBezTo>
                <a:lnTo>
                  <a:pt x="8729" y="73"/>
                </a:lnTo>
                <a:cubicBezTo>
                  <a:pt x="8638" y="73"/>
                  <a:pt x="8548" y="109"/>
                  <a:pt x="8457" y="109"/>
                </a:cubicBezTo>
                <a:cubicBezTo>
                  <a:pt x="8348" y="127"/>
                  <a:pt x="8258" y="145"/>
                  <a:pt x="8149" y="164"/>
                </a:cubicBezTo>
                <a:cubicBezTo>
                  <a:pt x="8059" y="182"/>
                  <a:pt x="7968" y="218"/>
                  <a:pt x="7878" y="236"/>
                </a:cubicBezTo>
                <a:cubicBezTo>
                  <a:pt x="7769" y="272"/>
                  <a:pt x="7678" y="290"/>
                  <a:pt x="7606" y="308"/>
                </a:cubicBezTo>
                <a:cubicBezTo>
                  <a:pt x="7552" y="327"/>
                  <a:pt x="7515" y="345"/>
                  <a:pt x="7479" y="363"/>
                </a:cubicBezTo>
                <a:cubicBezTo>
                  <a:pt x="7425" y="381"/>
                  <a:pt x="7389" y="381"/>
                  <a:pt x="7334" y="399"/>
                </a:cubicBezTo>
                <a:cubicBezTo>
                  <a:pt x="7298" y="417"/>
                  <a:pt x="7262" y="417"/>
                  <a:pt x="7226" y="435"/>
                </a:cubicBezTo>
                <a:cubicBezTo>
                  <a:pt x="7189" y="453"/>
                  <a:pt x="7153" y="471"/>
                  <a:pt x="7099" y="508"/>
                </a:cubicBezTo>
                <a:cubicBezTo>
                  <a:pt x="7063" y="526"/>
                  <a:pt x="7008" y="544"/>
                  <a:pt x="6954" y="562"/>
                </a:cubicBezTo>
                <a:cubicBezTo>
                  <a:pt x="6900" y="580"/>
                  <a:pt x="6864" y="580"/>
                  <a:pt x="6809" y="598"/>
                </a:cubicBezTo>
                <a:cubicBezTo>
                  <a:pt x="6701" y="634"/>
                  <a:pt x="6610" y="671"/>
                  <a:pt x="6519" y="725"/>
                </a:cubicBezTo>
                <a:cubicBezTo>
                  <a:pt x="6465" y="743"/>
                  <a:pt x="6429" y="761"/>
                  <a:pt x="6375" y="779"/>
                </a:cubicBezTo>
                <a:cubicBezTo>
                  <a:pt x="6320" y="797"/>
                  <a:pt x="6284" y="816"/>
                  <a:pt x="6248" y="834"/>
                </a:cubicBezTo>
                <a:cubicBezTo>
                  <a:pt x="6193" y="852"/>
                  <a:pt x="6139" y="870"/>
                  <a:pt x="6103" y="888"/>
                </a:cubicBezTo>
                <a:cubicBezTo>
                  <a:pt x="6085" y="906"/>
                  <a:pt x="6049" y="906"/>
                  <a:pt x="6030" y="906"/>
                </a:cubicBezTo>
                <a:cubicBezTo>
                  <a:pt x="6012" y="906"/>
                  <a:pt x="5994" y="906"/>
                  <a:pt x="5976" y="888"/>
                </a:cubicBezTo>
                <a:cubicBezTo>
                  <a:pt x="5976" y="888"/>
                  <a:pt x="5958" y="888"/>
                  <a:pt x="5958" y="888"/>
                </a:cubicBezTo>
                <a:cubicBezTo>
                  <a:pt x="5922" y="870"/>
                  <a:pt x="5886" y="834"/>
                  <a:pt x="5849" y="797"/>
                </a:cubicBezTo>
                <a:cubicBezTo>
                  <a:pt x="5759" y="743"/>
                  <a:pt x="5668" y="689"/>
                  <a:pt x="5578" y="634"/>
                </a:cubicBezTo>
                <a:lnTo>
                  <a:pt x="5433" y="544"/>
                </a:lnTo>
                <a:cubicBezTo>
                  <a:pt x="5397" y="526"/>
                  <a:pt x="5360" y="508"/>
                  <a:pt x="5306" y="471"/>
                </a:cubicBezTo>
                <a:cubicBezTo>
                  <a:pt x="5270" y="453"/>
                  <a:pt x="5252" y="417"/>
                  <a:pt x="5216" y="381"/>
                </a:cubicBezTo>
                <a:cubicBezTo>
                  <a:pt x="5179" y="363"/>
                  <a:pt x="5143" y="327"/>
                  <a:pt x="5107" y="290"/>
                </a:cubicBezTo>
                <a:cubicBezTo>
                  <a:pt x="5053" y="200"/>
                  <a:pt x="4962" y="145"/>
                  <a:pt x="4871" y="127"/>
                </a:cubicBezTo>
                <a:cubicBezTo>
                  <a:pt x="4763" y="127"/>
                  <a:pt x="4654" y="127"/>
                  <a:pt x="4564" y="145"/>
                </a:cubicBezTo>
                <a:cubicBezTo>
                  <a:pt x="4509" y="164"/>
                  <a:pt x="4455" y="164"/>
                  <a:pt x="4419" y="182"/>
                </a:cubicBezTo>
                <a:cubicBezTo>
                  <a:pt x="4364" y="182"/>
                  <a:pt x="4310" y="182"/>
                  <a:pt x="4274" y="200"/>
                </a:cubicBezTo>
                <a:cubicBezTo>
                  <a:pt x="4220" y="218"/>
                  <a:pt x="4183" y="236"/>
                  <a:pt x="4129" y="254"/>
                </a:cubicBezTo>
                <a:cubicBezTo>
                  <a:pt x="4093" y="272"/>
                  <a:pt x="4038" y="290"/>
                  <a:pt x="3984" y="308"/>
                </a:cubicBezTo>
                <a:cubicBezTo>
                  <a:pt x="3912" y="327"/>
                  <a:pt x="3857" y="345"/>
                  <a:pt x="3803" y="345"/>
                </a:cubicBezTo>
                <a:cubicBezTo>
                  <a:pt x="3749" y="363"/>
                  <a:pt x="3694" y="363"/>
                  <a:pt x="3640" y="345"/>
                </a:cubicBezTo>
                <a:cubicBezTo>
                  <a:pt x="3531" y="345"/>
                  <a:pt x="3423" y="363"/>
                  <a:pt x="3314" y="363"/>
                </a:cubicBezTo>
                <a:lnTo>
                  <a:pt x="3205" y="345"/>
                </a:lnTo>
                <a:cubicBezTo>
                  <a:pt x="3115" y="345"/>
                  <a:pt x="3024" y="345"/>
                  <a:pt x="2952" y="345"/>
                </a:cubicBezTo>
                <a:cubicBezTo>
                  <a:pt x="2861" y="345"/>
                  <a:pt x="2789" y="363"/>
                  <a:pt x="2716" y="363"/>
                </a:cubicBezTo>
                <a:cubicBezTo>
                  <a:pt x="2644" y="381"/>
                  <a:pt x="2572" y="417"/>
                  <a:pt x="2535" y="471"/>
                </a:cubicBezTo>
                <a:cubicBezTo>
                  <a:pt x="2499" y="490"/>
                  <a:pt x="2481" y="526"/>
                  <a:pt x="2463" y="544"/>
                </a:cubicBezTo>
                <a:cubicBezTo>
                  <a:pt x="2445" y="544"/>
                  <a:pt x="2427" y="562"/>
                  <a:pt x="2409" y="562"/>
                </a:cubicBezTo>
                <a:cubicBezTo>
                  <a:pt x="2390" y="562"/>
                  <a:pt x="2372" y="562"/>
                  <a:pt x="2354" y="562"/>
                </a:cubicBezTo>
                <a:cubicBezTo>
                  <a:pt x="2318" y="562"/>
                  <a:pt x="2300" y="598"/>
                  <a:pt x="2282" y="616"/>
                </a:cubicBezTo>
                <a:cubicBezTo>
                  <a:pt x="2246" y="634"/>
                  <a:pt x="2209" y="653"/>
                  <a:pt x="2173" y="671"/>
                </a:cubicBezTo>
                <a:cubicBezTo>
                  <a:pt x="2101" y="707"/>
                  <a:pt x="2028" y="725"/>
                  <a:pt x="1938" y="743"/>
                </a:cubicBezTo>
                <a:cubicBezTo>
                  <a:pt x="1865" y="761"/>
                  <a:pt x="1793" y="797"/>
                  <a:pt x="1720" y="834"/>
                </a:cubicBezTo>
                <a:cubicBezTo>
                  <a:pt x="1684" y="852"/>
                  <a:pt x="1648" y="852"/>
                  <a:pt x="1612" y="870"/>
                </a:cubicBezTo>
                <a:cubicBezTo>
                  <a:pt x="1576" y="870"/>
                  <a:pt x="1539" y="888"/>
                  <a:pt x="1503" y="888"/>
                </a:cubicBezTo>
                <a:cubicBezTo>
                  <a:pt x="1449" y="906"/>
                  <a:pt x="1413" y="906"/>
                  <a:pt x="1376" y="888"/>
                </a:cubicBezTo>
                <a:cubicBezTo>
                  <a:pt x="1340" y="888"/>
                  <a:pt x="1304" y="906"/>
                  <a:pt x="1268" y="906"/>
                </a:cubicBezTo>
                <a:cubicBezTo>
                  <a:pt x="1195" y="924"/>
                  <a:pt x="1105" y="924"/>
                  <a:pt x="1032" y="906"/>
                </a:cubicBezTo>
                <a:cubicBezTo>
                  <a:pt x="960" y="924"/>
                  <a:pt x="905" y="960"/>
                  <a:pt x="851" y="997"/>
                </a:cubicBezTo>
                <a:cubicBezTo>
                  <a:pt x="833" y="1015"/>
                  <a:pt x="797" y="1033"/>
                  <a:pt x="779" y="1051"/>
                </a:cubicBezTo>
                <a:cubicBezTo>
                  <a:pt x="742" y="1069"/>
                  <a:pt x="706" y="1087"/>
                  <a:pt x="652" y="1105"/>
                </a:cubicBezTo>
                <a:cubicBezTo>
                  <a:pt x="580" y="1142"/>
                  <a:pt x="525" y="1178"/>
                  <a:pt x="471" y="1232"/>
                </a:cubicBezTo>
                <a:cubicBezTo>
                  <a:pt x="417" y="1286"/>
                  <a:pt x="362" y="1341"/>
                  <a:pt x="326" y="1413"/>
                </a:cubicBezTo>
                <a:cubicBezTo>
                  <a:pt x="290" y="1467"/>
                  <a:pt x="235" y="1522"/>
                  <a:pt x="181" y="1576"/>
                </a:cubicBezTo>
                <a:cubicBezTo>
                  <a:pt x="109" y="1612"/>
                  <a:pt x="54" y="1649"/>
                  <a:pt x="0" y="1685"/>
                </a:cubicBezTo>
                <a:lnTo>
                  <a:pt x="0" y="26133"/>
                </a:lnTo>
                <a:lnTo>
                  <a:pt x="63854" y="261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54" name="Google Shape;2454;p239"/>
          <p:cNvGrpSpPr/>
          <p:nvPr/>
        </p:nvGrpSpPr>
        <p:grpSpPr>
          <a:xfrm>
            <a:off x="5629611" y="3908856"/>
            <a:ext cx="300437" cy="516352"/>
            <a:chOff x="3036112" y="3155581"/>
            <a:chExt cx="300437" cy="516352"/>
          </a:xfrm>
        </p:grpSpPr>
        <p:sp>
          <p:nvSpPr>
            <p:cNvPr id="2455" name="Google Shape;2455;p239"/>
            <p:cNvSpPr/>
            <p:nvPr/>
          </p:nvSpPr>
          <p:spPr>
            <a:xfrm>
              <a:off x="3140397" y="3155581"/>
              <a:ext cx="79255" cy="516352"/>
            </a:xfrm>
            <a:custGeom>
              <a:rect b="b" l="l" r="r" t="t"/>
              <a:pathLst>
                <a:path extrusionOk="0" h="5199" w="798">
                  <a:moveTo>
                    <a:pt x="146" y="5198"/>
                  </a:moveTo>
                  <a:cubicBezTo>
                    <a:pt x="146" y="5198"/>
                    <a:pt x="182" y="3804"/>
                    <a:pt x="327" y="3351"/>
                  </a:cubicBezTo>
                  <a:cubicBezTo>
                    <a:pt x="472" y="2899"/>
                    <a:pt x="653" y="2482"/>
                    <a:pt x="508" y="2120"/>
                  </a:cubicBezTo>
                  <a:cubicBezTo>
                    <a:pt x="164" y="1468"/>
                    <a:pt x="1" y="743"/>
                    <a:pt x="73" y="1"/>
                  </a:cubicBezTo>
                  <a:cubicBezTo>
                    <a:pt x="73" y="1"/>
                    <a:pt x="146" y="1160"/>
                    <a:pt x="454" y="1703"/>
                  </a:cubicBezTo>
                  <a:cubicBezTo>
                    <a:pt x="743" y="2247"/>
                    <a:pt x="798" y="2699"/>
                    <a:pt x="653" y="3043"/>
                  </a:cubicBezTo>
                  <a:cubicBezTo>
                    <a:pt x="526" y="3406"/>
                    <a:pt x="472" y="3786"/>
                    <a:pt x="508" y="4166"/>
                  </a:cubicBezTo>
                  <a:cubicBezTo>
                    <a:pt x="490" y="4637"/>
                    <a:pt x="508" y="5198"/>
                    <a:pt x="508" y="5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6" name="Google Shape;2456;p239"/>
            <p:cNvSpPr/>
            <p:nvPr/>
          </p:nvSpPr>
          <p:spPr>
            <a:xfrm>
              <a:off x="3183601" y="3443407"/>
              <a:ext cx="134972" cy="72005"/>
            </a:xfrm>
            <a:custGeom>
              <a:rect b="b" l="l" r="r" t="t"/>
              <a:pathLst>
                <a:path extrusionOk="0" h="725" w="1359">
                  <a:moveTo>
                    <a:pt x="1" y="707"/>
                  </a:moveTo>
                  <a:cubicBezTo>
                    <a:pt x="544" y="725"/>
                    <a:pt x="1051" y="453"/>
                    <a:pt x="1359" y="1"/>
                  </a:cubicBezTo>
                  <a:cubicBezTo>
                    <a:pt x="1359" y="1"/>
                    <a:pt x="743" y="652"/>
                    <a:pt x="37" y="5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7" name="Google Shape;2457;p239"/>
            <p:cNvSpPr/>
            <p:nvPr/>
          </p:nvSpPr>
          <p:spPr>
            <a:xfrm>
              <a:off x="3036112" y="3340910"/>
              <a:ext cx="142223" cy="174501"/>
            </a:xfrm>
            <a:custGeom>
              <a:rect b="b" l="l" r="r" t="t"/>
              <a:pathLst>
                <a:path extrusionOk="0" h="1757" w="1432">
                  <a:moveTo>
                    <a:pt x="1" y="0"/>
                  </a:moveTo>
                  <a:cubicBezTo>
                    <a:pt x="1" y="0"/>
                    <a:pt x="236" y="1648"/>
                    <a:pt x="1431" y="1612"/>
                  </a:cubicBezTo>
                  <a:lnTo>
                    <a:pt x="1304" y="1757"/>
                  </a:lnTo>
                  <a:cubicBezTo>
                    <a:pt x="1304" y="1757"/>
                    <a:pt x="109" y="1666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8" name="Google Shape;2458;p239"/>
            <p:cNvSpPr/>
            <p:nvPr/>
          </p:nvSpPr>
          <p:spPr>
            <a:xfrm>
              <a:off x="3185388" y="3452445"/>
              <a:ext cx="84619" cy="54029"/>
            </a:xfrm>
            <a:custGeom>
              <a:rect b="b" l="l" r="r" t="t"/>
              <a:pathLst>
                <a:path extrusionOk="0" h="544" w="852">
                  <a:moveTo>
                    <a:pt x="1" y="507"/>
                  </a:moveTo>
                  <a:cubicBezTo>
                    <a:pt x="327" y="435"/>
                    <a:pt x="635" y="254"/>
                    <a:pt x="852" y="0"/>
                  </a:cubicBezTo>
                  <a:cubicBezTo>
                    <a:pt x="689" y="254"/>
                    <a:pt x="435" y="435"/>
                    <a:pt x="146" y="5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9" name="Google Shape;2459;p239"/>
            <p:cNvSpPr/>
            <p:nvPr/>
          </p:nvSpPr>
          <p:spPr>
            <a:xfrm>
              <a:off x="3188964" y="3337334"/>
              <a:ext cx="147586" cy="131397"/>
            </a:xfrm>
            <a:custGeom>
              <a:rect b="b" l="l" r="r" t="t"/>
              <a:pathLst>
                <a:path extrusionOk="0" h="1323" w="1486">
                  <a:moveTo>
                    <a:pt x="1" y="1322"/>
                  </a:moveTo>
                  <a:lnTo>
                    <a:pt x="128" y="1286"/>
                  </a:lnTo>
                  <a:cubicBezTo>
                    <a:pt x="273" y="1050"/>
                    <a:pt x="490" y="851"/>
                    <a:pt x="743" y="761"/>
                  </a:cubicBezTo>
                  <a:cubicBezTo>
                    <a:pt x="1214" y="525"/>
                    <a:pt x="1413" y="308"/>
                    <a:pt x="1486" y="0"/>
                  </a:cubicBezTo>
                  <a:cubicBezTo>
                    <a:pt x="1359" y="254"/>
                    <a:pt x="1142" y="453"/>
                    <a:pt x="888" y="580"/>
                  </a:cubicBezTo>
                  <a:cubicBezTo>
                    <a:pt x="454" y="797"/>
                    <a:pt x="254" y="887"/>
                    <a:pt x="37" y="11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0" name="Google Shape;2460;p239"/>
            <p:cNvSpPr/>
            <p:nvPr/>
          </p:nvSpPr>
          <p:spPr>
            <a:xfrm>
              <a:off x="3237531" y="3328296"/>
              <a:ext cx="64854" cy="91869"/>
            </a:xfrm>
            <a:custGeom>
              <a:rect b="b" l="l" r="r" t="t"/>
              <a:pathLst>
                <a:path extrusionOk="0" h="925" w="653">
                  <a:moveTo>
                    <a:pt x="653" y="1"/>
                  </a:moveTo>
                  <a:cubicBezTo>
                    <a:pt x="526" y="345"/>
                    <a:pt x="291" y="671"/>
                    <a:pt x="1" y="924"/>
                  </a:cubicBezTo>
                  <a:lnTo>
                    <a:pt x="254" y="761"/>
                  </a:lnTo>
                  <a:cubicBezTo>
                    <a:pt x="254" y="761"/>
                    <a:pt x="508" y="616"/>
                    <a:pt x="6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1" name="Google Shape;2461;p239"/>
            <p:cNvSpPr/>
            <p:nvPr/>
          </p:nvSpPr>
          <p:spPr>
            <a:xfrm>
              <a:off x="3201577" y="3243776"/>
              <a:ext cx="93656" cy="156524"/>
            </a:xfrm>
            <a:custGeom>
              <a:rect b="b" l="l" r="r" t="t"/>
              <a:pathLst>
                <a:path extrusionOk="0" h="1576" w="943">
                  <a:moveTo>
                    <a:pt x="37" y="1576"/>
                  </a:moveTo>
                  <a:lnTo>
                    <a:pt x="73" y="1467"/>
                  </a:lnTo>
                  <a:cubicBezTo>
                    <a:pt x="127" y="1250"/>
                    <a:pt x="254" y="1051"/>
                    <a:pt x="435" y="906"/>
                  </a:cubicBezTo>
                  <a:cubicBezTo>
                    <a:pt x="743" y="634"/>
                    <a:pt x="942" y="453"/>
                    <a:pt x="942" y="0"/>
                  </a:cubicBezTo>
                  <a:cubicBezTo>
                    <a:pt x="888" y="326"/>
                    <a:pt x="707" y="598"/>
                    <a:pt x="453" y="779"/>
                  </a:cubicBezTo>
                  <a:cubicBezTo>
                    <a:pt x="1" y="1159"/>
                    <a:pt x="1" y="1377"/>
                    <a:pt x="1" y="137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2" name="Google Shape;2462;p239"/>
            <p:cNvSpPr/>
            <p:nvPr/>
          </p:nvSpPr>
          <p:spPr>
            <a:xfrm>
              <a:off x="3219554" y="3216761"/>
              <a:ext cx="32477" cy="133185"/>
            </a:xfrm>
            <a:custGeom>
              <a:rect b="b" l="l" r="r" t="t"/>
              <a:pathLst>
                <a:path extrusionOk="0" h="1341" w="327">
                  <a:moveTo>
                    <a:pt x="254" y="1"/>
                  </a:moveTo>
                  <a:cubicBezTo>
                    <a:pt x="254" y="1"/>
                    <a:pt x="327" y="816"/>
                    <a:pt x="1" y="1341"/>
                  </a:cubicBezTo>
                  <a:lnTo>
                    <a:pt x="91" y="1268"/>
                  </a:lnTo>
                  <a:lnTo>
                    <a:pt x="146" y="1178"/>
                  </a:lnTo>
                  <a:lnTo>
                    <a:pt x="164" y="1160"/>
                  </a:lnTo>
                  <a:cubicBezTo>
                    <a:pt x="291" y="779"/>
                    <a:pt x="327" y="38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3" name="Google Shape;2463;p239"/>
            <p:cNvSpPr/>
            <p:nvPr/>
          </p:nvSpPr>
          <p:spPr>
            <a:xfrm>
              <a:off x="3162048" y="3195209"/>
              <a:ext cx="36052" cy="93656"/>
            </a:xfrm>
            <a:custGeom>
              <a:rect b="b" l="l" r="r" t="t"/>
              <a:pathLst>
                <a:path extrusionOk="0" h="943" w="363">
                  <a:moveTo>
                    <a:pt x="36" y="942"/>
                  </a:moveTo>
                  <a:cubicBezTo>
                    <a:pt x="36" y="942"/>
                    <a:pt x="362" y="670"/>
                    <a:pt x="290" y="0"/>
                  </a:cubicBezTo>
                  <a:cubicBezTo>
                    <a:pt x="290" y="0"/>
                    <a:pt x="272" y="634"/>
                    <a:pt x="0" y="79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4" name="Google Shape;2464;p239"/>
            <p:cNvSpPr/>
            <p:nvPr/>
          </p:nvSpPr>
          <p:spPr>
            <a:xfrm>
              <a:off x="3109906" y="3180808"/>
              <a:ext cx="50453" cy="84619"/>
            </a:xfrm>
            <a:custGeom>
              <a:rect b="b" l="l" r="r" t="t"/>
              <a:pathLst>
                <a:path extrusionOk="0" h="852" w="508">
                  <a:moveTo>
                    <a:pt x="0" y="1"/>
                  </a:moveTo>
                  <a:cubicBezTo>
                    <a:pt x="0" y="1"/>
                    <a:pt x="290" y="652"/>
                    <a:pt x="489" y="797"/>
                  </a:cubicBezTo>
                  <a:lnTo>
                    <a:pt x="507" y="852"/>
                  </a:lnTo>
                  <a:cubicBezTo>
                    <a:pt x="507" y="852"/>
                    <a:pt x="254" y="83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5" name="Google Shape;2465;p239"/>
            <p:cNvSpPr/>
            <p:nvPr/>
          </p:nvSpPr>
          <p:spPr>
            <a:xfrm>
              <a:off x="3153010" y="3274366"/>
              <a:ext cx="46878" cy="176289"/>
            </a:xfrm>
            <a:custGeom>
              <a:rect b="b" l="l" r="r" t="t"/>
              <a:pathLst>
                <a:path extrusionOk="0" h="1775" w="472">
                  <a:moveTo>
                    <a:pt x="472" y="1576"/>
                  </a:moveTo>
                  <a:cubicBezTo>
                    <a:pt x="236" y="1069"/>
                    <a:pt x="218" y="507"/>
                    <a:pt x="435" y="0"/>
                  </a:cubicBezTo>
                  <a:cubicBezTo>
                    <a:pt x="435" y="0"/>
                    <a:pt x="1" y="580"/>
                    <a:pt x="381" y="17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6" name="Google Shape;2466;p239"/>
            <p:cNvSpPr/>
            <p:nvPr/>
          </p:nvSpPr>
          <p:spPr>
            <a:xfrm>
              <a:off x="3068490" y="3263541"/>
              <a:ext cx="32477" cy="214129"/>
            </a:xfrm>
            <a:custGeom>
              <a:rect b="b" l="l" r="r" t="t"/>
              <a:pathLst>
                <a:path extrusionOk="0" h="2156" w="327">
                  <a:moveTo>
                    <a:pt x="200" y="2047"/>
                  </a:moveTo>
                  <a:cubicBezTo>
                    <a:pt x="91" y="1721"/>
                    <a:pt x="91" y="1395"/>
                    <a:pt x="182" y="1087"/>
                  </a:cubicBezTo>
                  <a:cubicBezTo>
                    <a:pt x="327" y="508"/>
                    <a:pt x="254" y="200"/>
                    <a:pt x="127" y="1"/>
                  </a:cubicBezTo>
                  <a:cubicBezTo>
                    <a:pt x="218" y="254"/>
                    <a:pt x="236" y="526"/>
                    <a:pt x="200" y="797"/>
                  </a:cubicBezTo>
                  <a:cubicBezTo>
                    <a:pt x="91" y="1141"/>
                    <a:pt x="1" y="1594"/>
                    <a:pt x="73" y="1884"/>
                  </a:cubicBezTo>
                  <a:cubicBezTo>
                    <a:pt x="164" y="2156"/>
                    <a:pt x="200" y="2047"/>
                    <a:pt x="200" y="20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7" name="Google Shape;2467;p239"/>
            <p:cNvSpPr/>
            <p:nvPr/>
          </p:nvSpPr>
          <p:spPr>
            <a:xfrm>
              <a:off x="3084679" y="3294131"/>
              <a:ext cx="27114" cy="75680"/>
            </a:xfrm>
            <a:custGeom>
              <a:rect b="b" l="l" r="r" t="t"/>
              <a:pathLst>
                <a:path extrusionOk="0" h="762" w="273">
                  <a:moveTo>
                    <a:pt x="254" y="0"/>
                  </a:moveTo>
                  <a:cubicBezTo>
                    <a:pt x="254" y="0"/>
                    <a:pt x="254" y="507"/>
                    <a:pt x="19" y="689"/>
                  </a:cubicBezTo>
                  <a:lnTo>
                    <a:pt x="1" y="761"/>
                  </a:lnTo>
                  <a:cubicBezTo>
                    <a:pt x="1" y="761"/>
                    <a:pt x="272" y="652"/>
                    <a:pt x="2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8" name="Google Shape;2468;p239"/>
            <p:cNvSpPr/>
            <p:nvPr/>
          </p:nvSpPr>
          <p:spPr>
            <a:xfrm>
              <a:off x="3117057" y="3376863"/>
              <a:ext cx="39628" cy="131397"/>
            </a:xfrm>
            <a:custGeom>
              <a:rect b="b" l="l" r="r" t="t"/>
              <a:pathLst>
                <a:path extrusionOk="0" h="1323" w="399">
                  <a:moveTo>
                    <a:pt x="399" y="1322"/>
                  </a:moveTo>
                  <a:cubicBezTo>
                    <a:pt x="163" y="924"/>
                    <a:pt x="55" y="453"/>
                    <a:pt x="109" y="0"/>
                  </a:cubicBezTo>
                  <a:cubicBezTo>
                    <a:pt x="1" y="435"/>
                    <a:pt x="55" y="888"/>
                    <a:pt x="272" y="1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69" name="Google Shape;2469;p239"/>
          <p:cNvSpPr/>
          <p:nvPr/>
        </p:nvSpPr>
        <p:spPr>
          <a:xfrm flipH="1">
            <a:off x="7704602" y="350725"/>
            <a:ext cx="899419" cy="810828"/>
          </a:xfrm>
          <a:custGeom>
            <a:rect b="b" l="l" r="r" t="t"/>
            <a:pathLst>
              <a:path extrusionOk="0" h="8164" w="9056">
                <a:moveTo>
                  <a:pt x="4516" y="0"/>
                </a:moveTo>
                <a:cubicBezTo>
                  <a:pt x="4167" y="0"/>
                  <a:pt x="3812" y="45"/>
                  <a:pt x="3460" y="139"/>
                </a:cubicBezTo>
                <a:cubicBezTo>
                  <a:pt x="1287" y="737"/>
                  <a:pt x="1" y="2965"/>
                  <a:pt x="580" y="5138"/>
                </a:cubicBezTo>
                <a:cubicBezTo>
                  <a:pt x="1079" y="6966"/>
                  <a:pt x="2712" y="8163"/>
                  <a:pt x="4501" y="8163"/>
                </a:cubicBezTo>
                <a:cubicBezTo>
                  <a:pt x="4856" y="8163"/>
                  <a:pt x="5218" y="8116"/>
                  <a:pt x="5579" y="8017"/>
                </a:cubicBezTo>
                <a:cubicBezTo>
                  <a:pt x="7770" y="7438"/>
                  <a:pt x="9056" y="5192"/>
                  <a:pt x="8458" y="3019"/>
                </a:cubicBezTo>
                <a:cubicBezTo>
                  <a:pt x="7972" y="1198"/>
                  <a:pt x="6318" y="0"/>
                  <a:pt x="45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70" name="Google Shape;2470;p239"/>
          <p:cNvGrpSpPr/>
          <p:nvPr/>
        </p:nvGrpSpPr>
        <p:grpSpPr>
          <a:xfrm>
            <a:off x="-255528" y="120142"/>
            <a:ext cx="9574521" cy="2451607"/>
            <a:chOff x="-235821" y="120142"/>
            <a:chExt cx="9574521" cy="2451607"/>
          </a:xfrm>
        </p:grpSpPr>
        <p:sp>
          <p:nvSpPr>
            <p:cNvPr id="2471" name="Google Shape;2471;p239"/>
            <p:cNvSpPr/>
            <p:nvPr/>
          </p:nvSpPr>
          <p:spPr>
            <a:xfrm>
              <a:off x="8605479" y="803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2" name="Google Shape;2472;p239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3" name="Google Shape;2473;p239"/>
            <p:cNvSpPr/>
            <p:nvPr/>
          </p:nvSpPr>
          <p:spPr>
            <a:xfrm>
              <a:off x="8776675" y="13553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4" name="Google Shape;2474;p239"/>
            <p:cNvSpPr/>
            <p:nvPr/>
          </p:nvSpPr>
          <p:spPr>
            <a:xfrm>
              <a:off x="4369272" y="384191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5" name="Google Shape;2475;p239"/>
            <p:cNvSpPr/>
            <p:nvPr/>
          </p:nvSpPr>
          <p:spPr>
            <a:xfrm flipH="1" rot="10800000">
              <a:off x="5215480" y="120142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6" name="Google Shape;2476;p239"/>
            <p:cNvSpPr/>
            <p:nvPr/>
          </p:nvSpPr>
          <p:spPr>
            <a:xfrm flipH="1" rot="10800000">
              <a:off x="-36432" y="252598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7" name="Google Shape;2477;p239"/>
            <p:cNvSpPr/>
            <p:nvPr/>
          </p:nvSpPr>
          <p:spPr>
            <a:xfrm flipH="1" rot="10800000">
              <a:off x="-235821" y="701734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78" name="Google Shape;2478;p239"/>
          <p:cNvSpPr/>
          <p:nvPr/>
        </p:nvSpPr>
        <p:spPr>
          <a:xfrm flipH="1">
            <a:off x="6223572" y="4104477"/>
            <a:ext cx="3095429" cy="1771725"/>
          </a:xfrm>
          <a:custGeom>
            <a:rect b="b" l="l" r="r" t="t"/>
            <a:pathLst>
              <a:path extrusionOk="0" h="17839" w="31167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79" name="Google Shape;2479;p239"/>
          <p:cNvGrpSpPr/>
          <p:nvPr/>
        </p:nvGrpSpPr>
        <p:grpSpPr>
          <a:xfrm flipH="1">
            <a:off x="-190328" y="155766"/>
            <a:ext cx="9147253" cy="1363189"/>
            <a:chOff x="258140" y="186741"/>
            <a:chExt cx="9147253" cy="1363189"/>
          </a:xfrm>
        </p:grpSpPr>
        <p:grpSp>
          <p:nvGrpSpPr>
            <p:cNvPr id="2480" name="Google Shape;2480;p239"/>
            <p:cNvGrpSpPr/>
            <p:nvPr/>
          </p:nvGrpSpPr>
          <p:grpSpPr>
            <a:xfrm>
              <a:off x="7973618" y="277577"/>
              <a:ext cx="1431775" cy="338278"/>
              <a:chOff x="7480343" y="808802"/>
              <a:chExt cx="1431775" cy="338278"/>
            </a:xfrm>
          </p:grpSpPr>
          <p:sp>
            <p:nvSpPr>
              <p:cNvPr id="2481" name="Google Shape;2481;p239"/>
              <p:cNvSpPr/>
              <p:nvPr/>
            </p:nvSpPr>
            <p:spPr>
              <a:xfrm>
                <a:off x="8379673" y="808802"/>
                <a:ext cx="233893" cy="86406"/>
              </a:xfrm>
              <a:custGeom>
                <a:rect b="b" l="l" r="r" t="t"/>
                <a:pathLst>
                  <a:path extrusionOk="0" h="870" w="2355">
                    <a:moveTo>
                      <a:pt x="833" y="254"/>
                    </a:moveTo>
                    <a:cubicBezTo>
                      <a:pt x="833" y="290"/>
                      <a:pt x="507" y="453"/>
                      <a:pt x="453" y="489"/>
                    </a:cubicBezTo>
                    <a:cubicBezTo>
                      <a:pt x="326" y="598"/>
                      <a:pt x="163" y="671"/>
                      <a:pt x="0" y="707"/>
                    </a:cubicBezTo>
                    <a:cubicBezTo>
                      <a:pt x="163" y="815"/>
                      <a:pt x="453" y="743"/>
                      <a:pt x="670" y="725"/>
                    </a:cubicBezTo>
                    <a:cubicBezTo>
                      <a:pt x="906" y="689"/>
                      <a:pt x="833" y="689"/>
                      <a:pt x="942" y="634"/>
                    </a:cubicBezTo>
                    <a:lnTo>
                      <a:pt x="960" y="634"/>
                    </a:lnTo>
                    <a:lnTo>
                      <a:pt x="1014" y="634"/>
                    </a:lnTo>
                    <a:cubicBezTo>
                      <a:pt x="1123" y="598"/>
                      <a:pt x="1250" y="580"/>
                      <a:pt x="1359" y="580"/>
                    </a:cubicBezTo>
                    <a:cubicBezTo>
                      <a:pt x="1431" y="707"/>
                      <a:pt x="1395" y="671"/>
                      <a:pt x="1395" y="834"/>
                    </a:cubicBezTo>
                    <a:cubicBezTo>
                      <a:pt x="1576" y="797"/>
                      <a:pt x="1703" y="870"/>
                      <a:pt x="1992" y="797"/>
                    </a:cubicBezTo>
                    <a:cubicBezTo>
                      <a:pt x="1956" y="707"/>
                      <a:pt x="1811" y="580"/>
                      <a:pt x="1721" y="526"/>
                    </a:cubicBezTo>
                    <a:cubicBezTo>
                      <a:pt x="1920" y="598"/>
                      <a:pt x="2137" y="652"/>
                      <a:pt x="2355" y="671"/>
                    </a:cubicBezTo>
                    <a:cubicBezTo>
                      <a:pt x="2355" y="652"/>
                      <a:pt x="2355" y="616"/>
                      <a:pt x="2336" y="580"/>
                    </a:cubicBezTo>
                    <a:cubicBezTo>
                      <a:pt x="1884" y="471"/>
                      <a:pt x="1793" y="326"/>
                      <a:pt x="1340" y="164"/>
                    </a:cubicBezTo>
                    <a:cubicBezTo>
                      <a:pt x="1123" y="73"/>
                      <a:pt x="1232" y="19"/>
                      <a:pt x="1051" y="1"/>
                    </a:cubicBezTo>
                    <a:cubicBezTo>
                      <a:pt x="906" y="145"/>
                      <a:pt x="1033" y="73"/>
                      <a:pt x="1051" y="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2" name="Google Shape;2482;p239"/>
              <p:cNvSpPr/>
              <p:nvPr/>
            </p:nvSpPr>
            <p:spPr>
              <a:xfrm>
                <a:off x="7804121" y="878921"/>
                <a:ext cx="226742" cy="82831"/>
              </a:xfrm>
              <a:custGeom>
                <a:rect b="b" l="l" r="r" t="t"/>
                <a:pathLst>
                  <a:path extrusionOk="0" h="834" w="2283">
                    <a:moveTo>
                      <a:pt x="833" y="146"/>
                    </a:moveTo>
                    <a:cubicBezTo>
                      <a:pt x="507" y="200"/>
                      <a:pt x="272" y="472"/>
                      <a:pt x="0" y="327"/>
                    </a:cubicBezTo>
                    <a:cubicBezTo>
                      <a:pt x="36" y="472"/>
                      <a:pt x="109" y="490"/>
                      <a:pt x="290" y="526"/>
                    </a:cubicBezTo>
                    <a:cubicBezTo>
                      <a:pt x="507" y="562"/>
                      <a:pt x="471" y="526"/>
                      <a:pt x="670" y="490"/>
                    </a:cubicBezTo>
                    <a:cubicBezTo>
                      <a:pt x="815" y="490"/>
                      <a:pt x="960" y="490"/>
                      <a:pt x="1105" y="490"/>
                    </a:cubicBezTo>
                    <a:cubicBezTo>
                      <a:pt x="1286" y="490"/>
                      <a:pt x="1286" y="598"/>
                      <a:pt x="1340" y="725"/>
                    </a:cubicBezTo>
                    <a:lnTo>
                      <a:pt x="1358" y="725"/>
                    </a:lnTo>
                    <a:cubicBezTo>
                      <a:pt x="1377" y="834"/>
                      <a:pt x="1377" y="725"/>
                      <a:pt x="1395" y="725"/>
                    </a:cubicBezTo>
                    <a:lnTo>
                      <a:pt x="1485" y="761"/>
                    </a:lnTo>
                    <a:cubicBezTo>
                      <a:pt x="1594" y="816"/>
                      <a:pt x="1431" y="816"/>
                      <a:pt x="1503" y="780"/>
                    </a:cubicBezTo>
                    <a:lnTo>
                      <a:pt x="1594" y="761"/>
                    </a:lnTo>
                    <a:lnTo>
                      <a:pt x="1684" y="761"/>
                    </a:lnTo>
                    <a:cubicBezTo>
                      <a:pt x="1757" y="761"/>
                      <a:pt x="1811" y="743"/>
                      <a:pt x="1866" y="707"/>
                    </a:cubicBezTo>
                    <a:cubicBezTo>
                      <a:pt x="1829" y="562"/>
                      <a:pt x="1684" y="562"/>
                      <a:pt x="1558" y="454"/>
                    </a:cubicBezTo>
                    <a:cubicBezTo>
                      <a:pt x="2083" y="435"/>
                      <a:pt x="2173" y="490"/>
                      <a:pt x="2282" y="200"/>
                    </a:cubicBezTo>
                    <a:cubicBezTo>
                      <a:pt x="2010" y="200"/>
                      <a:pt x="1884" y="327"/>
                      <a:pt x="1558" y="182"/>
                    </a:cubicBezTo>
                    <a:cubicBezTo>
                      <a:pt x="1340" y="109"/>
                      <a:pt x="1123" y="37"/>
                      <a:pt x="906" y="1"/>
                    </a:cubicBezTo>
                    <a:cubicBezTo>
                      <a:pt x="870" y="37"/>
                      <a:pt x="906" y="19"/>
                      <a:pt x="870" y="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3" name="Google Shape;2483;p239"/>
              <p:cNvSpPr/>
              <p:nvPr/>
            </p:nvSpPr>
            <p:spPr>
              <a:xfrm>
                <a:off x="8692626" y="1028197"/>
                <a:ext cx="219492" cy="100907"/>
              </a:xfrm>
              <a:custGeom>
                <a:rect b="b" l="l" r="r" t="t"/>
                <a:pathLst>
                  <a:path extrusionOk="0" h="1016" w="2210">
                    <a:moveTo>
                      <a:pt x="779" y="254"/>
                    </a:moveTo>
                    <a:cubicBezTo>
                      <a:pt x="272" y="254"/>
                      <a:pt x="616" y="309"/>
                      <a:pt x="109" y="436"/>
                    </a:cubicBezTo>
                    <a:lnTo>
                      <a:pt x="0" y="472"/>
                    </a:lnTo>
                    <a:cubicBezTo>
                      <a:pt x="308" y="562"/>
                      <a:pt x="616" y="580"/>
                      <a:pt x="924" y="544"/>
                    </a:cubicBezTo>
                    <a:cubicBezTo>
                      <a:pt x="1268" y="508"/>
                      <a:pt x="1250" y="1015"/>
                      <a:pt x="1648" y="780"/>
                    </a:cubicBezTo>
                    <a:lnTo>
                      <a:pt x="1467" y="635"/>
                    </a:lnTo>
                    <a:cubicBezTo>
                      <a:pt x="1359" y="544"/>
                      <a:pt x="1431" y="562"/>
                      <a:pt x="1340" y="472"/>
                    </a:cubicBezTo>
                    <a:cubicBezTo>
                      <a:pt x="1666" y="399"/>
                      <a:pt x="2119" y="417"/>
                      <a:pt x="2210" y="128"/>
                    </a:cubicBezTo>
                    <a:cubicBezTo>
                      <a:pt x="1811" y="273"/>
                      <a:pt x="1612" y="110"/>
                      <a:pt x="1268" y="146"/>
                    </a:cubicBezTo>
                    <a:cubicBezTo>
                      <a:pt x="960" y="182"/>
                      <a:pt x="1123" y="200"/>
                      <a:pt x="870" y="91"/>
                    </a:cubicBezTo>
                    <a:cubicBezTo>
                      <a:pt x="670" y="1"/>
                      <a:pt x="707" y="164"/>
                      <a:pt x="725" y="200"/>
                    </a:cubicBezTo>
                    <a:cubicBezTo>
                      <a:pt x="833" y="381"/>
                      <a:pt x="725" y="128"/>
                      <a:pt x="779" y="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4" name="Google Shape;2484;p239"/>
              <p:cNvSpPr/>
              <p:nvPr/>
            </p:nvSpPr>
            <p:spPr>
              <a:xfrm>
                <a:off x="8165641" y="949139"/>
                <a:ext cx="226742" cy="100807"/>
              </a:xfrm>
              <a:custGeom>
                <a:rect b="b" l="l" r="r" t="t"/>
                <a:pathLst>
                  <a:path extrusionOk="0" h="1015" w="2283">
                    <a:moveTo>
                      <a:pt x="0" y="435"/>
                    </a:moveTo>
                    <a:cubicBezTo>
                      <a:pt x="290" y="489"/>
                      <a:pt x="996" y="561"/>
                      <a:pt x="1033" y="561"/>
                    </a:cubicBezTo>
                    <a:cubicBezTo>
                      <a:pt x="1286" y="652"/>
                      <a:pt x="1268" y="1014"/>
                      <a:pt x="1793" y="815"/>
                    </a:cubicBezTo>
                    <a:cubicBezTo>
                      <a:pt x="1739" y="706"/>
                      <a:pt x="1721" y="779"/>
                      <a:pt x="1503" y="543"/>
                    </a:cubicBezTo>
                    <a:cubicBezTo>
                      <a:pt x="1540" y="525"/>
                      <a:pt x="2228" y="326"/>
                      <a:pt x="2282" y="0"/>
                    </a:cubicBezTo>
                    <a:cubicBezTo>
                      <a:pt x="2101" y="73"/>
                      <a:pt x="1920" y="127"/>
                      <a:pt x="1739" y="163"/>
                    </a:cubicBezTo>
                    <a:cubicBezTo>
                      <a:pt x="1612" y="163"/>
                      <a:pt x="1503" y="163"/>
                      <a:pt x="1395" y="163"/>
                    </a:cubicBezTo>
                    <a:cubicBezTo>
                      <a:pt x="1268" y="199"/>
                      <a:pt x="1232" y="254"/>
                      <a:pt x="1087" y="235"/>
                    </a:cubicBezTo>
                    <a:cubicBezTo>
                      <a:pt x="978" y="217"/>
                      <a:pt x="906" y="163"/>
                      <a:pt x="833" y="163"/>
                    </a:cubicBezTo>
                    <a:cubicBezTo>
                      <a:pt x="616" y="163"/>
                      <a:pt x="888" y="199"/>
                      <a:pt x="598" y="290"/>
                    </a:cubicBezTo>
                    <a:cubicBezTo>
                      <a:pt x="471" y="326"/>
                      <a:pt x="326" y="362"/>
                      <a:pt x="181" y="380"/>
                    </a:cubicBezTo>
                    <a:cubicBezTo>
                      <a:pt x="0" y="398"/>
                      <a:pt x="73" y="362"/>
                      <a:pt x="0" y="4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5" name="Google Shape;2485;p239"/>
              <p:cNvSpPr/>
              <p:nvPr/>
            </p:nvSpPr>
            <p:spPr>
              <a:xfrm>
                <a:off x="7480343" y="1064249"/>
                <a:ext cx="226742" cy="82831"/>
              </a:xfrm>
              <a:custGeom>
                <a:rect b="b" l="l" r="r" t="t"/>
                <a:pathLst>
                  <a:path extrusionOk="0" h="834" w="2283">
                    <a:moveTo>
                      <a:pt x="834" y="145"/>
                    </a:moveTo>
                    <a:cubicBezTo>
                      <a:pt x="508" y="199"/>
                      <a:pt x="290" y="471"/>
                      <a:pt x="1" y="326"/>
                    </a:cubicBezTo>
                    <a:cubicBezTo>
                      <a:pt x="37" y="471"/>
                      <a:pt x="127" y="489"/>
                      <a:pt x="290" y="525"/>
                    </a:cubicBezTo>
                    <a:cubicBezTo>
                      <a:pt x="508" y="561"/>
                      <a:pt x="471" y="525"/>
                      <a:pt x="671" y="489"/>
                    </a:cubicBezTo>
                    <a:cubicBezTo>
                      <a:pt x="815" y="489"/>
                      <a:pt x="978" y="489"/>
                      <a:pt x="1123" y="489"/>
                    </a:cubicBezTo>
                    <a:cubicBezTo>
                      <a:pt x="1304" y="489"/>
                      <a:pt x="1304" y="598"/>
                      <a:pt x="1341" y="724"/>
                    </a:cubicBezTo>
                    <a:lnTo>
                      <a:pt x="1359" y="724"/>
                    </a:lnTo>
                    <a:cubicBezTo>
                      <a:pt x="1395" y="833"/>
                      <a:pt x="1377" y="724"/>
                      <a:pt x="1395" y="724"/>
                    </a:cubicBezTo>
                    <a:lnTo>
                      <a:pt x="1486" y="761"/>
                    </a:lnTo>
                    <a:cubicBezTo>
                      <a:pt x="1594" y="815"/>
                      <a:pt x="1449" y="815"/>
                      <a:pt x="1522" y="779"/>
                    </a:cubicBezTo>
                    <a:lnTo>
                      <a:pt x="1594" y="761"/>
                    </a:lnTo>
                    <a:lnTo>
                      <a:pt x="1703" y="761"/>
                    </a:lnTo>
                    <a:cubicBezTo>
                      <a:pt x="1757" y="761"/>
                      <a:pt x="1812" y="743"/>
                      <a:pt x="1866" y="706"/>
                    </a:cubicBezTo>
                    <a:cubicBezTo>
                      <a:pt x="1830" y="561"/>
                      <a:pt x="1685" y="561"/>
                      <a:pt x="1558" y="453"/>
                    </a:cubicBezTo>
                    <a:cubicBezTo>
                      <a:pt x="2083" y="435"/>
                      <a:pt x="2192" y="489"/>
                      <a:pt x="2282" y="199"/>
                    </a:cubicBezTo>
                    <a:cubicBezTo>
                      <a:pt x="2029" y="199"/>
                      <a:pt x="1884" y="344"/>
                      <a:pt x="1576" y="181"/>
                    </a:cubicBezTo>
                    <a:cubicBezTo>
                      <a:pt x="1359" y="109"/>
                      <a:pt x="1141" y="36"/>
                      <a:pt x="906" y="0"/>
                    </a:cubicBezTo>
                    <a:cubicBezTo>
                      <a:pt x="906" y="18"/>
                      <a:pt x="888" y="36"/>
                      <a:pt x="888" y="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86" name="Google Shape;2486;p239"/>
            <p:cNvGrpSpPr/>
            <p:nvPr/>
          </p:nvGrpSpPr>
          <p:grpSpPr>
            <a:xfrm flipH="1">
              <a:off x="258140" y="186741"/>
              <a:ext cx="2880180" cy="1363189"/>
              <a:chOff x="6031002" y="186741"/>
              <a:chExt cx="2880180" cy="1363189"/>
            </a:xfrm>
          </p:grpSpPr>
          <p:sp>
            <p:nvSpPr>
              <p:cNvPr id="2487" name="Google Shape;2487;p239"/>
              <p:cNvSpPr/>
              <p:nvPr/>
            </p:nvSpPr>
            <p:spPr>
              <a:xfrm>
                <a:off x="8760249" y="673260"/>
                <a:ext cx="150933" cy="56490"/>
              </a:xfrm>
              <a:custGeom>
                <a:rect b="b" l="l" r="r" t="t"/>
                <a:pathLst>
                  <a:path extrusionOk="0" h="387" w="1034">
                    <a:moveTo>
                      <a:pt x="186" y="1"/>
                    </a:moveTo>
                    <a:cubicBezTo>
                      <a:pt x="125" y="1"/>
                      <a:pt x="62" y="12"/>
                      <a:pt x="1" y="36"/>
                    </a:cubicBezTo>
                    <a:cubicBezTo>
                      <a:pt x="14" y="34"/>
                      <a:pt x="27" y="34"/>
                      <a:pt x="40" y="34"/>
                    </a:cubicBezTo>
                    <a:cubicBezTo>
                      <a:pt x="210" y="34"/>
                      <a:pt x="385" y="141"/>
                      <a:pt x="435" y="325"/>
                    </a:cubicBezTo>
                    <a:cubicBezTo>
                      <a:pt x="435" y="343"/>
                      <a:pt x="472" y="380"/>
                      <a:pt x="490" y="380"/>
                    </a:cubicBezTo>
                    <a:cubicBezTo>
                      <a:pt x="503" y="384"/>
                      <a:pt x="517" y="386"/>
                      <a:pt x="530" y="386"/>
                    </a:cubicBezTo>
                    <a:cubicBezTo>
                      <a:pt x="569" y="386"/>
                      <a:pt x="603" y="366"/>
                      <a:pt x="617" y="325"/>
                    </a:cubicBezTo>
                    <a:cubicBezTo>
                      <a:pt x="635" y="235"/>
                      <a:pt x="689" y="162"/>
                      <a:pt x="779" y="108"/>
                    </a:cubicBezTo>
                    <a:cubicBezTo>
                      <a:pt x="811" y="84"/>
                      <a:pt x="853" y="71"/>
                      <a:pt x="895" y="71"/>
                    </a:cubicBezTo>
                    <a:cubicBezTo>
                      <a:pt x="949" y="71"/>
                      <a:pt x="1002" y="93"/>
                      <a:pt x="1033" y="144"/>
                    </a:cubicBezTo>
                    <a:cubicBezTo>
                      <a:pt x="990" y="58"/>
                      <a:pt x="902" y="6"/>
                      <a:pt x="804" y="6"/>
                    </a:cubicBezTo>
                    <a:cubicBezTo>
                      <a:pt x="778" y="6"/>
                      <a:pt x="752" y="10"/>
                      <a:pt x="725" y="17"/>
                    </a:cubicBezTo>
                    <a:cubicBezTo>
                      <a:pt x="656" y="41"/>
                      <a:pt x="587" y="86"/>
                      <a:pt x="527" y="139"/>
                    </a:cubicBezTo>
                    <a:lnTo>
                      <a:pt x="527" y="139"/>
                    </a:lnTo>
                    <a:cubicBezTo>
                      <a:pt x="434" y="50"/>
                      <a:pt x="313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8" name="Google Shape;2488;p239"/>
              <p:cNvSpPr/>
              <p:nvPr/>
            </p:nvSpPr>
            <p:spPr>
              <a:xfrm>
                <a:off x="8223661" y="886523"/>
                <a:ext cx="142905" cy="75612"/>
              </a:xfrm>
              <a:custGeom>
                <a:rect b="b" l="l" r="r" t="t"/>
                <a:pathLst>
                  <a:path extrusionOk="0" h="518" w="979">
                    <a:moveTo>
                      <a:pt x="923" y="1"/>
                    </a:moveTo>
                    <a:cubicBezTo>
                      <a:pt x="830" y="1"/>
                      <a:pt x="734" y="38"/>
                      <a:pt x="689" y="114"/>
                    </a:cubicBezTo>
                    <a:cubicBezTo>
                      <a:pt x="647" y="155"/>
                      <a:pt x="612" y="208"/>
                      <a:pt x="586" y="263"/>
                    </a:cubicBezTo>
                    <a:lnTo>
                      <a:pt x="586" y="263"/>
                    </a:lnTo>
                    <a:cubicBezTo>
                      <a:pt x="506" y="213"/>
                      <a:pt x="416" y="188"/>
                      <a:pt x="325" y="188"/>
                    </a:cubicBezTo>
                    <a:cubicBezTo>
                      <a:pt x="209" y="188"/>
                      <a:pt x="93" y="229"/>
                      <a:pt x="1" y="313"/>
                    </a:cubicBezTo>
                    <a:cubicBezTo>
                      <a:pt x="21" y="311"/>
                      <a:pt x="41" y="310"/>
                      <a:pt x="62" y="310"/>
                    </a:cubicBezTo>
                    <a:cubicBezTo>
                      <a:pt x="240" y="310"/>
                      <a:pt x="417" y="380"/>
                      <a:pt x="580" y="494"/>
                    </a:cubicBezTo>
                    <a:cubicBezTo>
                      <a:pt x="580" y="494"/>
                      <a:pt x="598" y="512"/>
                      <a:pt x="598" y="512"/>
                    </a:cubicBezTo>
                    <a:cubicBezTo>
                      <a:pt x="608" y="516"/>
                      <a:pt x="617" y="517"/>
                      <a:pt x="627" y="517"/>
                    </a:cubicBezTo>
                    <a:cubicBezTo>
                      <a:pt x="671" y="517"/>
                      <a:pt x="710" y="485"/>
                      <a:pt x="725" y="440"/>
                    </a:cubicBezTo>
                    <a:cubicBezTo>
                      <a:pt x="743" y="367"/>
                      <a:pt x="779" y="277"/>
                      <a:pt x="797" y="204"/>
                    </a:cubicBezTo>
                    <a:cubicBezTo>
                      <a:pt x="834" y="114"/>
                      <a:pt x="906" y="41"/>
                      <a:pt x="978" y="5"/>
                    </a:cubicBezTo>
                    <a:cubicBezTo>
                      <a:pt x="960" y="2"/>
                      <a:pt x="942" y="1"/>
                      <a:pt x="9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9" name="Google Shape;2489;p239"/>
              <p:cNvSpPr/>
              <p:nvPr/>
            </p:nvSpPr>
            <p:spPr>
              <a:xfrm>
                <a:off x="8062363" y="186741"/>
                <a:ext cx="187863" cy="112397"/>
              </a:xfrm>
              <a:custGeom>
                <a:rect b="b" l="l" r="r" t="t"/>
                <a:pathLst>
                  <a:path extrusionOk="0" h="770" w="1287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0" name="Google Shape;2490;p239"/>
              <p:cNvSpPr/>
              <p:nvPr/>
            </p:nvSpPr>
            <p:spPr>
              <a:xfrm>
                <a:off x="7858880" y="443065"/>
                <a:ext cx="179835" cy="78532"/>
              </a:xfrm>
              <a:custGeom>
                <a:rect b="b" l="l" r="r" t="t"/>
                <a:pathLst>
                  <a:path extrusionOk="0" h="538" w="1232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491" name="Google Shape;2491;p239"/>
              <p:cNvGrpSpPr/>
              <p:nvPr/>
            </p:nvGrpSpPr>
            <p:grpSpPr>
              <a:xfrm>
                <a:off x="6031002" y="1200096"/>
                <a:ext cx="849263" cy="349834"/>
                <a:chOff x="1982290" y="600662"/>
                <a:chExt cx="163925" cy="67525"/>
              </a:xfrm>
            </p:grpSpPr>
            <p:sp>
              <p:nvSpPr>
                <p:cNvPr id="2492" name="Google Shape;2492;p239"/>
                <p:cNvSpPr/>
                <p:nvPr/>
              </p:nvSpPr>
              <p:spPr>
                <a:xfrm>
                  <a:off x="1982290" y="600662"/>
                  <a:ext cx="38075" cy="13125"/>
                </a:xfrm>
                <a:custGeom>
                  <a:rect b="b" l="l" r="r" t="t"/>
                  <a:pathLst>
                    <a:path extrusionOk="0" h="525" w="1523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93" name="Google Shape;2493;p239"/>
                <p:cNvSpPr/>
                <p:nvPr/>
              </p:nvSpPr>
              <p:spPr>
                <a:xfrm>
                  <a:off x="1987290" y="649237"/>
                  <a:ext cx="33075" cy="18950"/>
                </a:xfrm>
                <a:custGeom>
                  <a:rect b="b" l="l" r="r" t="t"/>
                  <a:pathLst>
                    <a:path extrusionOk="0" h="758" w="1323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94" name="Google Shape;2494;p239"/>
                <p:cNvSpPr/>
                <p:nvPr/>
              </p:nvSpPr>
              <p:spPr>
                <a:xfrm>
                  <a:off x="2124465" y="630062"/>
                  <a:ext cx="21750" cy="10425"/>
                </a:xfrm>
                <a:custGeom>
                  <a:rect b="b" l="l" r="r" t="t"/>
                  <a:pathLst>
                    <a:path extrusionOk="0" h="417" w="87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2495" name="Google Shape;2495;p239"/>
          <p:cNvSpPr/>
          <p:nvPr/>
        </p:nvSpPr>
        <p:spPr>
          <a:xfrm flipH="1">
            <a:off x="3959239" y="831625"/>
            <a:ext cx="1212604" cy="516349"/>
          </a:xfrm>
          <a:custGeom>
            <a:rect b="b" l="l" r="r" t="t"/>
            <a:pathLst>
              <a:path extrusionOk="0" h="5258" w="12348">
                <a:moveTo>
                  <a:pt x="1920" y="3424"/>
                </a:moveTo>
                <a:lnTo>
                  <a:pt x="1920" y="3424"/>
                </a:lnTo>
                <a:cubicBezTo>
                  <a:pt x="1976" y="3428"/>
                  <a:pt x="2032" y="3435"/>
                  <a:pt x="2088" y="3443"/>
                </a:cubicBezTo>
                <a:lnTo>
                  <a:pt x="2088" y="3443"/>
                </a:lnTo>
                <a:cubicBezTo>
                  <a:pt x="2009" y="3424"/>
                  <a:pt x="1920" y="3424"/>
                  <a:pt x="1920" y="3424"/>
                </a:cubicBezTo>
                <a:close/>
                <a:moveTo>
                  <a:pt x="3327" y="3692"/>
                </a:moveTo>
                <a:cubicBezTo>
                  <a:pt x="3504" y="3692"/>
                  <a:pt x="3671" y="3719"/>
                  <a:pt x="3749" y="3804"/>
                </a:cubicBezTo>
                <a:cubicBezTo>
                  <a:pt x="3930" y="4003"/>
                  <a:pt x="4383" y="3931"/>
                  <a:pt x="4347" y="4057"/>
                </a:cubicBezTo>
                <a:cubicBezTo>
                  <a:pt x="4335" y="4139"/>
                  <a:pt x="4127" y="4236"/>
                  <a:pt x="3928" y="4236"/>
                </a:cubicBezTo>
                <a:cubicBezTo>
                  <a:pt x="3818" y="4236"/>
                  <a:pt x="3711" y="4207"/>
                  <a:pt x="3640" y="4130"/>
                </a:cubicBezTo>
                <a:cubicBezTo>
                  <a:pt x="3440" y="3967"/>
                  <a:pt x="3222" y="3828"/>
                  <a:pt x="2990" y="3717"/>
                </a:cubicBezTo>
                <a:lnTo>
                  <a:pt x="2990" y="3717"/>
                </a:lnTo>
                <a:cubicBezTo>
                  <a:pt x="3093" y="3703"/>
                  <a:pt x="3212" y="3692"/>
                  <a:pt x="3327" y="3692"/>
                </a:cubicBezTo>
                <a:close/>
                <a:moveTo>
                  <a:pt x="1395" y="1"/>
                </a:moveTo>
                <a:cubicBezTo>
                  <a:pt x="1395" y="1"/>
                  <a:pt x="1594" y="236"/>
                  <a:pt x="1576" y="345"/>
                </a:cubicBezTo>
                <a:cubicBezTo>
                  <a:pt x="1558" y="432"/>
                  <a:pt x="1321" y="1145"/>
                  <a:pt x="881" y="1145"/>
                </a:cubicBezTo>
                <a:cubicBezTo>
                  <a:pt x="865" y="1145"/>
                  <a:pt x="850" y="1144"/>
                  <a:pt x="833" y="1142"/>
                </a:cubicBezTo>
                <a:cubicBezTo>
                  <a:pt x="519" y="1094"/>
                  <a:pt x="423" y="1061"/>
                  <a:pt x="367" y="1061"/>
                </a:cubicBezTo>
                <a:cubicBezTo>
                  <a:pt x="338" y="1061"/>
                  <a:pt x="320" y="1069"/>
                  <a:pt x="290" y="1088"/>
                </a:cubicBezTo>
                <a:cubicBezTo>
                  <a:pt x="247" y="1117"/>
                  <a:pt x="200" y="1122"/>
                  <a:pt x="158" y="1122"/>
                </a:cubicBezTo>
                <a:cubicBezTo>
                  <a:pt x="130" y="1122"/>
                  <a:pt x="103" y="1120"/>
                  <a:pt x="81" y="1120"/>
                </a:cubicBezTo>
                <a:cubicBezTo>
                  <a:pt x="53" y="1120"/>
                  <a:pt x="30" y="1124"/>
                  <a:pt x="18" y="1142"/>
                </a:cubicBezTo>
                <a:cubicBezTo>
                  <a:pt x="0" y="1196"/>
                  <a:pt x="18" y="1196"/>
                  <a:pt x="109" y="1196"/>
                </a:cubicBezTo>
                <a:lnTo>
                  <a:pt x="435" y="1196"/>
                </a:lnTo>
                <a:cubicBezTo>
                  <a:pt x="507" y="1196"/>
                  <a:pt x="1576" y="1902"/>
                  <a:pt x="1105" y="2971"/>
                </a:cubicBezTo>
                <a:cubicBezTo>
                  <a:pt x="1105" y="2971"/>
                  <a:pt x="1051" y="3080"/>
                  <a:pt x="1051" y="3098"/>
                </a:cubicBezTo>
                <a:cubicBezTo>
                  <a:pt x="1056" y="3109"/>
                  <a:pt x="1062" y="3113"/>
                  <a:pt x="1067" y="3113"/>
                </a:cubicBezTo>
                <a:cubicBezTo>
                  <a:pt x="1080" y="3113"/>
                  <a:pt x="1092" y="3092"/>
                  <a:pt x="1105" y="3080"/>
                </a:cubicBezTo>
                <a:cubicBezTo>
                  <a:pt x="1120" y="3065"/>
                  <a:pt x="1146" y="3038"/>
                  <a:pt x="1175" y="3038"/>
                </a:cubicBezTo>
                <a:cubicBezTo>
                  <a:pt x="1182" y="3038"/>
                  <a:pt x="1189" y="3040"/>
                  <a:pt x="1196" y="3043"/>
                </a:cubicBezTo>
                <a:cubicBezTo>
                  <a:pt x="1210" y="3043"/>
                  <a:pt x="1996" y="3225"/>
                  <a:pt x="2413" y="3507"/>
                </a:cubicBezTo>
                <a:lnTo>
                  <a:pt x="2413" y="3507"/>
                </a:lnTo>
                <a:cubicBezTo>
                  <a:pt x="2306" y="3480"/>
                  <a:pt x="2198" y="3458"/>
                  <a:pt x="2088" y="3443"/>
                </a:cubicBezTo>
                <a:lnTo>
                  <a:pt x="2088" y="3443"/>
                </a:lnTo>
                <a:cubicBezTo>
                  <a:pt x="2132" y="3454"/>
                  <a:pt x="2172" y="3470"/>
                  <a:pt x="2192" y="3496"/>
                </a:cubicBezTo>
                <a:cubicBezTo>
                  <a:pt x="2208" y="3529"/>
                  <a:pt x="2388" y="3584"/>
                  <a:pt x="2584" y="3655"/>
                </a:cubicBezTo>
                <a:lnTo>
                  <a:pt x="2584" y="3655"/>
                </a:lnTo>
                <a:cubicBezTo>
                  <a:pt x="2610" y="3686"/>
                  <a:pt x="2630" y="3717"/>
                  <a:pt x="2644" y="3750"/>
                </a:cubicBezTo>
                <a:cubicBezTo>
                  <a:pt x="2644" y="3750"/>
                  <a:pt x="2590" y="3840"/>
                  <a:pt x="2644" y="3858"/>
                </a:cubicBezTo>
                <a:cubicBezTo>
                  <a:pt x="2680" y="3858"/>
                  <a:pt x="2662" y="3786"/>
                  <a:pt x="2717" y="3768"/>
                </a:cubicBezTo>
                <a:cubicBezTo>
                  <a:pt x="2727" y="3764"/>
                  <a:pt x="2762" y="3756"/>
                  <a:pt x="2814" y="3746"/>
                </a:cubicBezTo>
                <a:lnTo>
                  <a:pt x="2814" y="3746"/>
                </a:lnTo>
                <a:cubicBezTo>
                  <a:pt x="2963" y="3812"/>
                  <a:pt x="3084" y="3887"/>
                  <a:pt x="3097" y="3967"/>
                </a:cubicBezTo>
                <a:cubicBezTo>
                  <a:pt x="3132" y="4193"/>
                  <a:pt x="3699" y="4585"/>
                  <a:pt x="3985" y="4585"/>
                </a:cubicBezTo>
                <a:cubicBezTo>
                  <a:pt x="3998" y="4585"/>
                  <a:pt x="4009" y="4584"/>
                  <a:pt x="4021" y="4583"/>
                </a:cubicBezTo>
                <a:cubicBezTo>
                  <a:pt x="4021" y="4655"/>
                  <a:pt x="4057" y="4728"/>
                  <a:pt x="4111" y="4782"/>
                </a:cubicBezTo>
                <a:cubicBezTo>
                  <a:pt x="4111" y="4782"/>
                  <a:pt x="4076" y="4805"/>
                  <a:pt x="4053" y="4805"/>
                </a:cubicBezTo>
                <a:cubicBezTo>
                  <a:pt x="4047" y="4805"/>
                  <a:pt x="4042" y="4804"/>
                  <a:pt x="4039" y="4800"/>
                </a:cubicBezTo>
                <a:cubicBezTo>
                  <a:pt x="4002" y="4782"/>
                  <a:pt x="3984" y="4764"/>
                  <a:pt x="3966" y="4746"/>
                </a:cubicBezTo>
                <a:lnTo>
                  <a:pt x="3966" y="4709"/>
                </a:lnTo>
                <a:cubicBezTo>
                  <a:pt x="3972" y="4704"/>
                  <a:pt x="3971" y="4702"/>
                  <a:pt x="3967" y="4702"/>
                </a:cubicBezTo>
                <a:cubicBezTo>
                  <a:pt x="3957" y="4702"/>
                  <a:pt x="3930" y="4715"/>
                  <a:pt x="3930" y="4728"/>
                </a:cubicBezTo>
                <a:cubicBezTo>
                  <a:pt x="3930" y="4746"/>
                  <a:pt x="3912" y="4764"/>
                  <a:pt x="3912" y="4800"/>
                </a:cubicBezTo>
                <a:cubicBezTo>
                  <a:pt x="3912" y="4818"/>
                  <a:pt x="3876" y="4891"/>
                  <a:pt x="3930" y="4891"/>
                </a:cubicBezTo>
                <a:cubicBezTo>
                  <a:pt x="4002" y="4909"/>
                  <a:pt x="3966" y="4963"/>
                  <a:pt x="3966" y="4963"/>
                </a:cubicBezTo>
                <a:cubicBezTo>
                  <a:pt x="3966" y="4981"/>
                  <a:pt x="3984" y="4999"/>
                  <a:pt x="4002" y="5017"/>
                </a:cubicBezTo>
                <a:cubicBezTo>
                  <a:pt x="4021" y="5035"/>
                  <a:pt x="4039" y="5035"/>
                  <a:pt x="4057" y="5035"/>
                </a:cubicBezTo>
                <a:cubicBezTo>
                  <a:pt x="4093" y="5035"/>
                  <a:pt x="4111" y="5035"/>
                  <a:pt x="4147" y="4999"/>
                </a:cubicBezTo>
                <a:cubicBezTo>
                  <a:pt x="4179" y="4978"/>
                  <a:pt x="4211" y="4969"/>
                  <a:pt x="4243" y="4969"/>
                </a:cubicBezTo>
                <a:cubicBezTo>
                  <a:pt x="4265" y="4969"/>
                  <a:pt x="4288" y="4974"/>
                  <a:pt x="4310" y="4981"/>
                </a:cubicBezTo>
                <a:cubicBezTo>
                  <a:pt x="4347" y="4981"/>
                  <a:pt x="4310" y="5072"/>
                  <a:pt x="4256" y="5090"/>
                </a:cubicBezTo>
                <a:cubicBezTo>
                  <a:pt x="4249" y="5093"/>
                  <a:pt x="4241" y="5095"/>
                  <a:pt x="4233" y="5095"/>
                </a:cubicBezTo>
                <a:cubicBezTo>
                  <a:pt x="4200" y="5095"/>
                  <a:pt x="4162" y="5072"/>
                  <a:pt x="4147" y="5072"/>
                </a:cubicBezTo>
                <a:cubicBezTo>
                  <a:pt x="4147" y="5072"/>
                  <a:pt x="4147" y="5054"/>
                  <a:pt x="4129" y="5054"/>
                </a:cubicBezTo>
                <a:cubicBezTo>
                  <a:pt x="4129" y="5054"/>
                  <a:pt x="4111" y="5090"/>
                  <a:pt x="4111" y="5108"/>
                </a:cubicBezTo>
                <a:cubicBezTo>
                  <a:pt x="4129" y="5108"/>
                  <a:pt x="4147" y="5162"/>
                  <a:pt x="4184" y="5162"/>
                </a:cubicBezTo>
                <a:cubicBezTo>
                  <a:pt x="4220" y="5162"/>
                  <a:pt x="4274" y="5180"/>
                  <a:pt x="4292" y="5216"/>
                </a:cubicBezTo>
                <a:cubicBezTo>
                  <a:pt x="4307" y="5231"/>
                  <a:pt x="4262" y="5258"/>
                  <a:pt x="4293" y="5258"/>
                </a:cubicBezTo>
                <a:cubicBezTo>
                  <a:pt x="4300" y="5258"/>
                  <a:pt x="4311" y="5256"/>
                  <a:pt x="4328" y="5253"/>
                </a:cubicBezTo>
                <a:cubicBezTo>
                  <a:pt x="4383" y="5235"/>
                  <a:pt x="4455" y="5216"/>
                  <a:pt x="4491" y="5162"/>
                </a:cubicBezTo>
                <a:cubicBezTo>
                  <a:pt x="4546" y="5144"/>
                  <a:pt x="4582" y="5126"/>
                  <a:pt x="4636" y="5108"/>
                </a:cubicBezTo>
                <a:cubicBezTo>
                  <a:pt x="4641" y="5106"/>
                  <a:pt x="4649" y="5105"/>
                  <a:pt x="4661" y="5105"/>
                </a:cubicBezTo>
                <a:cubicBezTo>
                  <a:pt x="4723" y="5105"/>
                  <a:pt x="4878" y="5128"/>
                  <a:pt x="4990" y="5128"/>
                </a:cubicBezTo>
                <a:cubicBezTo>
                  <a:pt x="5043" y="5128"/>
                  <a:pt x="5087" y="5123"/>
                  <a:pt x="5107" y="5108"/>
                </a:cubicBezTo>
                <a:cubicBezTo>
                  <a:pt x="5180" y="5054"/>
                  <a:pt x="5524" y="4782"/>
                  <a:pt x="5560" y="4673"/>
                </a:cubicBezTo>
                <a:cubicBezTo>
                  <a:pt x="5576" y="4560"/>
                  <a:pt x="5679" y="4432"/>
                  <a:pt x="5778" y="4432"/>
                </a:cubicBezTo>
                <a:cubicBezTo>
                  <a:pt x="5790" y="4432"/>
                  <a:pt x="5802" y="4434"/>
                  <a:pt x="5813" y="4438"/>
                </a:cubicBezTo>
                <a:cubicBezTo>
                  <a:pt x="5904" y="4474"/>
                  <a:pt x="6013" y="4492"/>
                  <a:pt x="6103" y="4492"/>
                </a:cubicBezTo>
                <a:cubicBezTo>
                  <a:pt x="6124" y="4492"/>
                  <a:pt x="6145" y="4504"/>
                  <a:pt x="6159" y="4504"/>
                </a:cubicBezTo>
                <a:cubicBezTo>
                  <a:pt x="6169" y="4504"/>
                  <a:pt x="6176" y="4497"/>
                  <a:pt x="6176" y="4474"/>
                </a:cubicBezTo>
                <a:cubicBezTo>
                  <a:pt x="6176" y="4402"/>
                  <a:pt x="6230" y="4383"/>
                  <a:pt x="6176" y="4329"/>
                </a:cubicBezTo>
                <a:cubicBezTo>
                  <a:pt x="6121" y="4293"/>
                  <a:pt x="6791" y="4166"/>
                  <a:pt x="6846" y="4039"/>
                </a:cubicBezTo>
                <a:cubicBezTo>
                  <a:pt x="6887" y="3957"/>
                  <a:pt x="7277" y="3915"/>
                  <a:pt x="7658" y="3915"/>
                </a:cubicBezTo>
                <a:cubicBezTo>
                  <a:pt x="7944" y="3915"/>
                  <a:pt x="8225" y="3938"/>
                  <a:pt x="8349" y="3985"/>
                </a:cubicBezTo>
                <a:cubicBezTo>
                  <a:pt x="8383" y="3998"/>
                  <a:pt x="8419" y="4003"/>
                  <a:pt x="8457" y="4003"/>
                </a:cubicBezTo>
                <a:cubicBezTo>
                  <a:pt x="8596" y="4003"/>
                  <a:pt x="8758" y="3935"/>
                  <a:pt x="8911" y="3935"/>
                </a:cubicBezTo>
                <a:cubicBezTo>
                  <a:pt x="9070" y="3935"/>
                  <a:pt x="9221" y="4009"/>
                  <a:pt x="9327" y="4311"/>
                </a:cubicBezTo>
                <a:cubicBezTo>
                  <a:pt x="9327" y="4311"/>
                  <a:pt x="9381" y="4474"/>
                  <a:pt x="9417" y="4474"/>
                </a:cubicBezTo>
                <a:cubicBezTo>
                  <a:pt x="9453" y="4474"/>
                  <a:pt x="9399" y="4347"/>
                  <a:pt x="9417" y="4347"/>
                </a:cubicBezTo>
                <a:cubicBezTo>
                  <a:pt x="9453" y="4329"/>
                  <a:pt x="9671" y="4094"/>
                  <a:pt x="9653" y="4021"/>
                </a:cubicBezTo>
                <a:cubicBezTo>
                  <a:pt x="9620" y="3956"/>
                  <a:pt x="9689" y="3892"/>
                  <a:pt x="9795" y="3892"/>
                </a:cubicBezTo>
                <a:cubicBezTo>
                  <a:pt x="9807" y="3892"/>
                  <a:pt x="9820" y="3893"/>
                  <a:pt x="9834" y="3895"/>
                </a:cubicBezTo>
                <a:cubicBezTo>
                  <a:pt x="9952" y="3895"/>
                  <a:pt x="10386" y="4226"/>
                  <a:pt x="10723" y="4226"/>
                </a:cubicBezTo>
                <a:cubicBezTo>
                  <a:pt x="10747" y="4226"/>
                  <a:pt x="10771" y="4224"/>
                  <a:pt x="10794" y="4220"/>
                </a:cubicBezTo>
                <a:cubicBezTo>
                  <a:pt x="10822" y="4214"/>
                  <a:pt x="10853" y="4211"/>
                  <a:pt x="10886" y="4211"/>
                </a:cubicBezTo>
                <a:cubicBezTo>
                  <a:pt x="11218" y="4211"/>
                  <a:pt x="11704" y="4528"/>
                  <a:pt x="11753" y="4709"/>
                </a:cubicBezTo>
                <a:cubicBezTo>
                  <a:pt x="11790" y="4655"/>
                  <a:pt x="11790" y="4601"/>
                  <a:pt x="11753" y="4565"/>
                </a:cubicBezTo>
                <a:cubicBezTo>
                  <a:pt x="11717" y="4474"/>
                  <a:pt x="11627" y="4492"/>
                  <a:pt x="11627" y="4456"/>
                </a:cubicBezTo>
                <a:cubicBezTo>
                  <a:pt x="11608" y="4420"/>
                  <a:pt x="11572" y="4456"/>
                  <a:pt x="11627" y="4311"/>
                </a:cubicBezTo>
                <a:cubicBezTo>
                  <a:pt x="11643" y="4246"/>
                  <a:pt x="11754" y="4210"/>
                  <a:pt x="11884" y="4210"/>
                </a:cubicBezTo>
                <a:cubicBezTo>
                  <a:pt x="12042" y="4210"/>
                  <a:pt x="12227" y="4264"/>
                  <a:pt x="12297" y="4383"/>
                </a:cubicBezTo>
                <a:cubicBezTo>
                  <a:pt x="12297" y="4383"/>
                  <a:pt x="12297" y="4474"/>
                  <a:pt x="12315" y="4474"/>
                </a:cubicBezTo>
                <a:cubicBezTo>
                  <a:pt x="12317" y="4475"/>
                  <a:pt x="12318" y="4475"/>
                  <a:pt x="12320" y="4475"/>
                </a:cubicBezTo>
                <a:cubicBezTo>
                  <a:pt x="12347" y="4475"/>
                  <a:pt x="12315" y="4327"/>
                  <a:pt x="12315" y="4293"/>
                </a:cubicBezTo>
                <a:cubicBezTo>
                  <a:pt x="12188" y="4076"/>
                  <a:pt x="11971" y="3895"/>
                  <a:pt x="11717" y="3840"/>
                </a:cubicBezTo>
                <a:cubicBezTo>
                  <a:pt x="11427" y="3840"/>
                  <a:pt x="10504" y="3768"/>
                  <a:pt x="10178" y="3496"/>
                </a:cubicBezTo>
                <a:cubicBezTo>
                  <a:pt x="10093" y="3425"/>
                  <a:pt x="10032" y="3399"/>
                  <a:pt x="9982" y="3399"/>
                </a:cubicBezTo>
                <a:cubicBezTo>
                  <a:pt x="9841" y="3399"/>
                  <a:pt x="9784" y="3609"/>
                  <a:pt x="9490" y="3623"/>
                </a:cubicBezTo>
                <a:cubicBezTo>
                  <a:pt x="9481" y="3623"/>
                  <a:pt x="9472" y="3623"/>
                  <a:pt x="9463" y="3623"/>
                </a:cubicBezTo>
                <a:cubicBezTo>
                  <a:pt x="9056" y="3623"/>
                  <a:pt x="8288" y="3241"/>
                  <a:pt x="8023" y="3152"/>
                </a:cubicBezTo>
                <a:cubicBezTo>
                  <a:pt x="7997" y="3142"/>
                  <a:pt x="7972" y="3137"/>
                  <a:pt x="7946" y="3137"/>
                </a:cubicBezTo>
                <a:cubicBezTo>
                  <a:pt x="7701" y="3137"/>
                  <a:pt x="7425" y="3551"/>
                  <a:pt x="6826" y="3551"/>
                </a:cubicBezTo>
                <a:cubicBezTo>
                  <a:pt x="6815" y="3551"/>
                  <a:pt x="6803" y="3551"/>
                  <a:pt x="6791" y="3550"/>
                </a:cubicBezTo>
                <a:cubicBezTo>
                  <a:pt x="6749" y="3549"/>
                  <a:pt x="6711" y="3549"/>
                  <a:pt x="6675" y="3549"/>
                </a:cubicBezTo>
                <a:cubicBezTo>
                  <a:pt x="6169" y="3549"/>
                  <a:pt x="6201" y="3647"/>
                  <a:pt x="6099" y="3647"/>
                </a:cubicBezTo>
                <a:cubicBezTo>
                  <a:pt x="6085" y="3647"/>
                  <a:pt x="6069" y="3645"/>
                  <a:pt x="6049" y="3641"/>
                </a:cubicBezTo>
                <a:cubicBezTo>
                  <a:pt x="5868" y="3587"/>
                  <a:pt x="5868" y="3532"/>
                  <a:pt x="5850" y="3496"/>
                </a:cubicBezTo>
                <a:cubicBezTo>
                  <a:pt x="5843" y="3482"/>
                  <a:pt x="5827" y="3473"/>
                  <a:pt x="5809" y="3473"/>
                </a:cubicBezTo>
                <a:cubicBezTo>
                  <a:pt x="5781" y="3473"/>
                  <a:pt x="5745" y="3495"/>
                  <a:pt x="5723" y="3550"/>
                </a:cubicBezTo>
                <a:cubicBezTo>
                  <a:pt x="5695" y="3619"/>
                  <a:pt x="5678" y="3678"/>
                  <a:pt x="5664" y="3678"/>
                </a:cubicBezTo>
                <a:cubicBezTo>
                  <a:pt x="5659" y="3678"/>
                  <a:pt x="5655" y="3672"/>
                  <a:pt x="5650" y="3659"/>
                </a:cubicBezTo>
                <a:cubicBezTo>
                  <a:pt x="5614" y="3605"/>
                  <a:pt x="5578" y="3188"/>
                  <a:pt x="5524" y="3134"/>
                </a:cubicBezTo>
                <a:cubicBezTo>
                  <a:pt x="5518" y="3129"/>
                  <a:pt x="5513" y="3126"/>
                  <a:pt x="5508" y="3126"/>
                </a:cubicBezTo>
                <a:cubicBezTo>
                  <a:pt x="5441" y="3126"/>
                  <a:pt x="5379" y="3516"/>
                  <a:pt x="5379" y="3532"/>
                </a:cubicBezTo>
                <a:cubicBezTo>
                  <a:pt x="5372" y="3546"/>
                  <a:pt x="5354" y="3552"/>
                  <a:pt x="5335" y="3552"/>
                </a:cubicBezTo>
                <a:cubicBezTo>
                  <a:pt x="5305" y="3552"/>
                  <a:pt x="5270" y="3537"/>
                  <a:pt x="5270" y="3514"/>
                </a:cubicBezTo>
                <a:cubicBezTo>
                  <a:pt x="5255" y="3484"/>
                  <a:pt x="5140" y="3329"/>
                  <a:pt x="5102" y="3329"/>
                </a:cubicBezTo>
                <a:cubicBezTo>
                  <a:pt x="5094" y="3329"/>
                  <a:pt x="5089" y="3336"/>
                  <a:pt x="5089" y="3351"/>
                </a:cubicBezTo>
                <a:cubicBezTo>
                  <a:pt x="5089" y="3460"/>
                  <a:pt x="5161" y="3532"/>
                  <a:pt x="5161" y="3587"/>
                </a:cubicBezTo>
                <a:cubicBezTo>
                  <a:pt x="5161" y="3629"/>
                  <a:pt x="5106" y="3694"/>
                  <a:pt x="5082" y="3694"/>
                </a:cubicBezTo>
                <a:cubicBezTo>
                  <a:pt x="5075" y="3694"/>
                  <a:pt x="5071" y="3689"/>
                  <a:pt x="5071" y="3677"/>
                </a:cubicBezTo>
                <a:cubicBezTo>
                  <a:pt x="5057" y="3620"/>
                  <a:pt x="5020" y="3552"/>
                  <a:pt x="5005" y="3552"/>
                </a:cubicBezTo>
                <a:cubicBezTo>
                  <a:pt x="5001" y="3552"/>
                  <a:pt x="4999" y="3557"/>
                  <a:pt x="4999" y="3569"/>
                </a:cubicBezTo>
                <a:cubicBezTo>
                  <a:pt x="4999" y="3623"/>
                  <a:pt x="4999" y="3659"/>
                  <a:pt x="4999" y="3713"/>
                </a:cubicBezTo>
                <a:cubicBezTo>
                  <a:pt x="4980" y="3713"/>
                  <a:pt x="4872" y="3695"/>
                  <a:pt x="4872" y="3695"/>
                </a:cubicBezTo>
                <a:cubicBezTo>
                  <a:pt x="4872" y="3695"/>
                  <a:pt x="4729" y="3756"/>
                  <a:pt x="4559" y="3756"/>
                </a:cubicBezTo>
                <a:cubicBezTo>
                  <a:pt x="4420" y="3756"/>
                  <a:pt x="4261" y="3715"/>
                  <a:pt x="4147" y="3569"/>
                </a:cubicBezTo>
                <a:cubicBezTo>
                  <a:pt x="3894" y="3224"/>
                  <a:pt x="3405" y="2989"/>
                  <a:pt x="3296" y="2754"/>
                </a:cubicBezTo>
                <a:cubicBezTo>
                  <a:pt x="3169" y="2518"/>
                  <a:pt x="2970" y="1975"/>
                  <a:pt x="2807" y="1812"/>
                </a:cubicBezTo>
                <a:cubicBezTo>
                  <a:pt x="2644" y="1667"/>
                  <a:pt x="1666" y="544"/>
                  <a:pt x="1648" y="327"/>
                </a:cubicBezTo>
                <a:cubicBezTo>
                  <a:pt x="1612" y="182"/>
                  <a:pt x="1521" y="73"/>
                  <a:pt x="13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6" name="Google Shape;2496;p239"/>
          <p:cNvSpPr txBox="1"/>
          <p:nvPr>
            <p:ph type="title"/>
          </p:nvPr>
        </p:nvSpPr>
        <p:spPr>
          <a:xfrm>
            <a:off x="709678" y="2116556"/>
            <a:ext cx="513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497" name="Google Shape;2497;p239"/>
          <p:cNvSpPr txBox="1"/>
          <p:nvPr>
            <p:ph hasCustomPrompt="1" idx="2" type="title"/>
          </p:nvPr>
        </p:nvSpPr>
        <p:spPr>
          <a:xfrm>
            <a:off x="709678" y="1141993"/>
            <a:ext cx="3150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98" name="Google Shape;2498;p239"/>
          <p:cNvSpPr txBox="1"/>
          <p:nvPr>
            <p:ph idx="1" type="subTitle"/>
          </p:nvPr>
        </p:nvSpPr>
        <p:spPr>
          <a:xfrm>
            <a:off x="709675" y="2958350"/>
            <a:ext cx="33264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5">
  <p:cSld name="SECTION_HEADER_1_1_1_1">
    <p:spTree>
      <p:nvGrpSpPr>
        <p:cNvPr id="2499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p240"/>
          <p:cNvSpPr/>
          <p:nvPr/>
        </p:nvSpPr>
        <p:spPr>
          <a:xfrm flipH="1">
            <a:off x="136239" y="770213"/>
            <a:ext cx="9605558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1" name="Google Shape;2501;p240"/>
          <p:cNvSpPr txBox="1"/>
          <p:nvPr>
            <p:ph type="title"/>
          </p:nvPr>
        </p:nvSpPr>
        <p:spPr>
          <a:xfrm>
            <a:off x="3929100" y="482250"/>
            <a:ext cx="450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02" name="Google Shape;2502;p240"/>
          <p:cNvSpPr txBox="1"/>
          <p:nvPr>
            <p:ph hasCustomPrompt="1" idx="2" type="title"/>
          </p:nvPr>
        </p:nvSpPr>
        <p:spPr>
          <a:xfrm>
            <a:off x="1073600" y="838975"/>
            <a:ext cx="1201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503" name="Google Shape;2503;p240"/>
          <p:cNvSpPr txBox="1"/>
          <p:nvPr>
            <p:ph idx="1" type="subTitle"/>
          </p:nvPr>
        </p:nvSpPr>
        <p:spPr>
          <a:xfrm>
            <a:off x="5489550" y="1324063"/>
            <a:ext cx="2940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04" name="Google Shape;2504;p240"/>
          <p:cNvSpPr/>
          <p:nvPr/>
        </p:nvSpPr>
        <p:spPr>
          <a:xfrm>
            <a:off x="8772754" y="1735823"/>
            <a:ext cx="562025" cy="45801"/>
          </a:xfrm>
          <a:custGeom>
            <a:rect b="b" l="l" r="r" t="t"/>
            <a:pathLst>
              <a:path extrusionOk="0" h="1335" w="16382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5" name="Google Shape;2505;p240"/>
          <p:cNvSpPr/>
          <p:nvPr/>
        </p:nvSpPr>
        <p:spPr>
          <a:xfrm>
            <a:off x="3199461" y="336493"/>
            <a:ext cx="562060" cy="46144"/>
          </a:xfrm>
          <a:custGeom>
            <a:rect b="b" l="l" r="r" t="t"/>
            <a:pathLst>
              <a:path extrusionOk="0" h="1345" w="16383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6" name="Google Shape;2506;p240"/>
          <p:cNvSpPr/>
          <p:nvPr/>
        </p:nvSpPr>
        <p:spPr>
          <a:xfrm>
            <a:off x="9003400" y="1399993"/>
            <a:ext cx="562025" cy="45766"/>
          </a:xfrm>
          <a:custGeom>
            <a:rect b="b" l="l" r="r" t="t"/>
            <a:pathLst>
              <a:path extrusionOk="0" h="1334" w="16382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7" name="Google Shape;2507;p240"/>
          <p:cNvSpPr/>
          <p:nvPr/>
        </p:nvSpPr>
        <p:spPr>
          <a:xfrm>
            <a:off x="2882585" y="252982"/>
            <a:ext cx="561682" cy="45801"/>
          </a:xfrm>
          <a:custGeom>
            <a:rect b="b" l="l" r="r" t="t"/>
            <a:pathLst>
              <a:path extrusionOk="0" h="1335" w="16372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8" name="Google Shape;2508;p240"/>
          <p:cNvSpPr/>
          <p:nvPr/>
        </p:nvSpPr>
        <p:spPr>
          <a:xfrm>
            <a:off x="-101103" y="298766"/>
            <a:ext cx="561682" cy="46144"/>
          </a:xfrm>
          <a:custGeom>
            <a:rect b="b" l="l" r="r" t="t"/>
            <a:pathLst>
              <a:path extrusionOk="0" h="1345" w="16372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9" name="Google Shape;2509;p240"/>
          <p:cNvSpPr/>
          <p:nvPr/>
        </p:nvSpPr>
        <p:spPr>
          <a:xfrm>
            <a:off x="8803442" y="508101"/>
            <a:ext cx="135101" cy="83189"/>
          </a:xfrm>
          <a:custGeom>
            <a:rect b="b" l="l" r="r" t="t"/>
            <a:pathLst>
              <a:path extrusionOk="0" h="391" w="635">
                <a:moveTo>
                  <a:pt x="535" y="0"/>
                </a:moveTo>
                <a:cubicBezTo>
                  <a:pt x="491" y="0"/>
                  <a:pt x="446" y="18"/>
                  <a:pt x="417" y="57"/>
                </a:cubicBezTo>
                <a:cubicBezTo>
                  <a:pt x="390" y="85"/>
                  <a:pt x="362" y="122"/>
                  <a:pt x="342" y="161"/>
                </a:cubicBezTo>
                <a:lnTo>
                  <a:pt x="342" y="161"/>
                </a:lnTo>
                <a:cubicBezTo>
                  <a:pt x="326" y="159"/>
                  <a:pt x="311" y="158"/>
                  <a:pt x="296" y="158"/>
                </a:cubicBezTo>
                <a:cubicBezTo>
                  <a:pt x="186" y="158"/>
                  <a:pt x="73" y="214"/>
                  <a:pt x="1" y="310"/>
                </a:cubicBezTo>
                <a:cubicBezTo>
                  <a:pt x="46" y="280"/>
                  <a:pt x="98" y="266"/>
                  <a:pt x="149" y="266"/>
                </a:cubicBezTo>
                <a:cubicBezTo>
                  <a:pt x="221" y="266"/>
                  <a:pt x="292" y="294"/>
                  <a:pt x="345" y="347"/>
                </a:cubicBezTo>
                <a:cubicBezTo>
                  <a:pt x="358" y="373"/>
                  <a:pt x="381" y="390"/>
                  <a:pt x="407" y="390"/>
                </a:cubicBezTo>
                <a:cubicBezTo>
                  <a:pt x="416" y="390"/>
                  <a:pt x="426" y="388"/>
                  <a:pt x="435" y="383"/>
                </a:cubicBezTo>
                <a:cubicBezTo>
                  <a:pt x="472" y="383"/>
                  <a:pt x="508" y="329"/>
                  <a:pt x="490" y="274"/>
                </a:cubicBezTo>
                <a:cubicBezTo>
                  <a:pt x="472" y="220"/>
                  <a:pt x="472" y="166"/>
                  <a:pt x="490" y="111"/>
                </a:cubicBezTo>
                <a:cubicBezTo>
                  <a:pt x="505" y="67"/>
                  <a:pt x="556" y="34"/>
                  <a:pt x="604" y="34"/>
                </a:cubicBezTo>
                <a:cubicBezTo>
                  <a:pt x="615" y="34"/>
                  <a:pt x="625" y="36"/>
                  <a:pt x="635" y="39"/>
                </a:cubicBezTo>
                <a:cubicBezTo>
                  <a:pt x="609" y="14"/>
                  <a:pt x="572" y="0"/>
                  <a:pt x="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0" name="Google Shape;2510;p240"/>
          <p:cNvSpPr/>
          <p:nvPr/>
        </p:nvSpPr>
        <p:spPr>
          <a:xfrm>
            <a:off x="8429700" y="277375"/>
            <a:ext cx="185099" cy="88934"/>
          </a:xfrm>
          <a:custGeom>
            <a:rect b="b" l="l" r="r" t="t"/>
            <a:pathLst>
              <a:path extrusionOk="0" h="418" w="870">
                <a:moveTo>
                  <a:pt x="710" y="1"/>
                </a:moveTo>
                <a:cubicBezTo>
                  <a:pt x="672" y="1"/>
                  <a:pt x="634" y="11"/>
                  <a:pt x="598" y="32"/>
                </a:cubicBezTo>
                <a:cubicBezTo>
                  <a:pt x="543" y="65"/>
                  <a:pt x="494" y="112"/>
                  <a:pt x="456" y="164"/>
                </a:cubicBezTo>
                <a:lnTo>
                  <a:pt x="456" y="164"/>
                </a:lnTo>
                <a:cubicBezTo>
                  <a:pt x="395" y="129"/>
                  <a:pt x="327" y="112"/>
                  <a:pt x="257" y="112"/>
                </a:cubicBezTo>
                <a:cubicBezTo>
                  <a:pt x="169" y="112"/>
                  <a:pt x="80" y="140"/>
                  <a:pt x="0" y="195"/>
                </a:cubicBezTo>
                <a:cubicBezTo>
                  <a:pt x="36" y="183"/>
                  <a:pt x="72" y="177"/>
                  <a:pt x="108" y="177"/>
                </a:cubicBezTo>
                <a:cubicBezTo>
                  <a:pt x="231" y="177"/>
                  <a:pt x="342" y="249"/>
                  <a:pt x="399" y="376"/>
                </a:cubicBezTo>
                <a:cubicBezTo>
                  <a:pt x="417" y="394"/>
                  <a:pt x="453" y="412"/>
                  <a:pt x="471" y="412"/>
                </a:cubicBezTo>
                <a:cubicBezTo>
                  <a:pt x="481" y="416"/>
                  <a:pt x="490" y="417"/>
                  <a:pt x="500" y="417"/>
                </a:cubicBezTo>
                <a:cubicBezTo>
                  <a:pt x="543" y="417"/>
                  <a:pt x="580" y="385"/>
                  <a:pt x="580" y="340"/>
                </a:cubicBezTo>
                <a:cubicBezTo>
                  <a:pt x="580" y="249"/>
                  <a:pt x="598" y="177"/>
                  <a:pt x="652" y="105"/>
                </a:cubicBezTo>
                <a:cubicBezTo>
                  <a:pt x="684" y="62"/>
                  <a:pt x="728" y="45"/>
                  <a:pt x="774" y="45"/>
                </a:cubicBezTo>
                <a:cubicBezTo>
                  <a:pt x="806" y="45"/>
                  <a:pt x="840" y="53"/>
                  <a:pt x="870" y="68"/>
                </a:cubicBezTo>
                <a:cubicBezTo>
                  <a:pt x="826" y="24"/>
                  <a:pt x="769" y="1"/>
                  <a:pt x="7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bg>
      <p:bgPr>
        <a:solidFill>
          <a:schemeClr val="dk1"/>
        </a:solidFill>
      </p:bgPr>
    </p:bg>
    <p:spTree>
      <p:nvGrpSpPr>
        <p:cNvPr id="251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Google Shape;2512;p241"/>
          <p:cNvSpPr/>
          <p:nvPr/>
        </p:nvSpPr>
        <p:spPr>
          <a:xfrm>
            <a:off x="252804" y="177096"/>
            <a:ext cx="8638393" cy="4789309"/>
          </a:xfrm>
          <a:custGeom>
            <a:rect b="b" l="l" r="r" t="t"/>
            <a:pathLst>
              <a:path extrusionOk="0" h="158063" w="285119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3" name="Google Shape;2513;p241"/>
          <p:cNvSpPr txBox="1"/>
          <p:nvPr>
            <p:ph type="title"/>
          </p:nvPr>
        </p:nvSpPr>
        <p:spPr>
          <a:xfrm>
            <a:off x="2290025" y="3275575"/>
            <a:ext cx="45639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514" name="Google Shape;2514;p241"/>
          <p:cNvSpPr txBox="1"/>
          <p:nvPr>
            <p:ph idx="1" type="subTitle"/>
          </p:nvPr>
        </p:nvSpPr>
        <p:spPr>
          <a:xfrm>
            <a:off x="1442100" y="1589681"/>
            <a:ext cx="6259800" cy="170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15" name="Google Shape;2515;p241"/>
          <p:cNvSpPr/>
          <p:nvPr/>
        </p:nvSpPr>
        <p:spPr>
          <a:xfrm flipH="1">
            <a:off x="5668049" y="147974"/>
            <a:ext cx="3492140" cy="934108"/>
          </a:xfrm>
          <a:custGeom>
            <a:rect b="b" l="l" r="r" t="t"/>
            <a:pathLst>
              <a:path extrusionOk="0" h="25489" w="9529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6" name="Google Shape;2516;p241"/>
          <p:cNvSpPr/>
          <p:nvPr/>
        </p:nvSpPr>
        <p:spPr>
          <a:xfrm>
            <a:off x="0" y="578325"/>
            <a:ext cx="4229745" cy="1194049"/>
          </a:xfrm>
          <a:custGeom>
            <a:rect b="b" l="l" r="r" t="t"/>
            <a:pathLst>
              <a:path extrusionOk="0" h="32582" w="115417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7" name="Google Shape;2517;p241"/>
          <p:cNvSpPr/>
          <p:nvPr/>
        </p:nvSpPr>
        <p:spPr>
          <a:xfrm rot="2009354">
            <a:off x="7385065" y="691570"/>
            <a:ext cx="1119751" cy="971497"/>
          </a:xfrm>
          <a:custGeom>
            <a:rect b="b" l="l" r="r" t="t"/>
            <a:pathLst>
              <a:path extrusionOk="0" h="13309" w="15340">
                <a:moveTo>
                  <a:pt x="6593" y="0"/>
                </a:moveTo>
                <a:lnTo>
                  <a:pt x="6593" y="0"/>
                </a:lnTo>
                <a:cubicBezTo>
                  <a:pt x="1251" y="1594"/>
                  <a:pt x="1" y="8620"/>
                  <a:pt x="4492" y="11952"/>
                </a:cubicBezTo>
                <a:cubicBezTo>
                  <a:pt x="5746" y="12886"/>
                  <a:pt x="7149" y="13308"/>
                  <a:pt x="8520" y="13308"/>
                </a:cubicBezTo>
                <a:cubicBezTo>
                  <a:pt x="12038" y="13308"/>
                  <a:pt x="15340" y="10528"/>
                  <a:pt x="15340" y="6501"/>
                </a:cubicBezTo>
                <a:cubicBezTo>
                  <a:pt x="15340" y="6356"/>
                  <a:pt x="15340" y="6212"/>
                  <a:pt x="15322" y="6049"/>
                </a:cubicBezTo>
                <a:cubicBezTo>
                  <a:pt x="15086" y="9290"/>
                  <a:pt x="12406" y="11807"/>
                  <a:pt x="9146" y="11807"/>
                </a:cubicBezTo>
                <a:cubicBezTo>
                  <a:pt x="6249" y="11807"/>
                  <a:pt x="3732" y="9779"/>
                  <a:pt x="3116" y="6936"/>
                </a:cubicBezTo>
                <a:cubicBezTo>
                  <a:pt x="2500" y="4093"/>
                  <a:pt x="3949" y="1195"/>
                  <a:pt x="65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8" name="Google Shape;2518;p241"/>
          <p:cNvSpPr/>
          <p:nvPr/>
        </p:nvSpPr>
        <p:spPr>
          <a:xfrm>
            <a:off x="713216" y="353999"/>
            <a:ext cx="1119724" cy="1124199"/>
          </a:xfrm>
          <a:custGeom>
            <a:rect b="b" l="l" r="r" t="t"/>
            <a:pathLst>
              <a:path extrusionOk="0" h="13565" w="13511">
                <a:moveTo>
                  <a:pt x="6230" y="0"/>
                </a:moveTo>
                <a:cubicBezTo>
                  <a:pt x="6230" y="0"/>
                  <a:pt x="6359" y="2508"/>
                  <a:pt x="3209" y="2508"/>
                </a:cubicBezTo>
                <a:cubicBezTo>
                  <a:pt x="3026" y="2508"/>
                  <a:pt x="2832" y="2499"/>
                  <a:pt x="2626" y="2481"/>
                </a:cubicBezTo>
                <a:lnTo>
                  <a:pt x="2626" y="2481"/>
                </a:lnTo>
                <a:cubicBezTo>
                  <a:pt x="2626" y="2481"/>
                  <a:pt x="5125" y="3876"/>
                  <a:pt x="3260" y="6900"/>
                </a:cubicBezTo>
                <a:cubicBezTo>
                  <a:pt x="3260" y="6900"/>
                  <a:pt x="3662" y="6723"/>
                  <a:pt x="4065" y="6723"/>
                </a:cubicBezTo>
                <a:cubicBezTo>
                  <a:pt x="4266" y="6723"/>
                  <a:pt x="4467" y="6767"/>
                  <a:pt x="4618" y="6900"/>
                </a:cubicBezTo>
                <a:cubicBezTo>
                  <a:pt x="5379" y="7624"/>
                  <a:pt x="5687" y="8711"/>
                  <a:pt x="5433" y="9743"/>
                </a:cubicBezTo>
                <a:cubicBezTo>
                  <a:pt x="5433" y="9743"/>
                  <a:pt x="5383" y="9733"/>
                  <a:pt x="5287" y="9733"/>
                </a:cubicBezTo>
                <a:cubicBezTo>
                  <a:pt x="5065" y="9733"/>
                  <a:pt x="4600" y="9787"/>
                  <a:pt x="3966" y="10142"/>
                </a:cubicBezTo>
                <a:cubicBezTo>
                  <a:pt x="3079" y="10649"/>
                  <a:pt x="2192" y="11210"/>
                  <a:pt x="1359" y="11373"/>
                </a:cubicBezTo>
                <a:cubicBezTo>
                  <a:pt x="1359" y="11373"/>
                  <a:pt x="1004" y="11172"/>
                  <a:pt x="602" y="11172"/>
                </a:cubicBezTo>
                <a:cubicBezTo>
                  <a:pt x="401" y="11172"/>
                  <a:pt x="187" y="11222"/>
                  <a:pt x="0" y="11373"/>
                </a:cubicBezTo>
                <a:cubicBezTo>
                  <a:pt x="0" y="11373"/>
                  <a:pt x="399" y="11607"/>
                  <a:pt x="1138" y="11607"/>
                </a:cubicBezTo>
                <a:cubicBezTo>
                  <a:pt x="1246" y="11607"/>
                  <a:pt x="1362" y="11602"/>
                  <a:pt x="1485" y="11590"/>
                </a:cubicBezTo>
                <a:cubicBezTo>
                  <a:pt x="2463" y="11500"/>
                  <a:pt x="3296" y="11065"/>
                  <a:pt x="3767" y="10884"/>
                </a:cubicBezTo>
                <a:cubicBezTo>
                  <a:pt x="4078" y="10764"/>
                  <a:pt x="4587" y="10621"/>
                  <a:pt x="5100" y="10621"/>
                </a:cubicBezTo>
                <a:cubicBezTo>
                  <a:pt x="5363" y="10621"/>
                  <a:pt x="5628" y="10659"/>
                  <a:pt x="5868" y="10757"/>
                </a:cubicBezTo>
                <a:lnTo>
                  <a:pt x="5759" y="11138"/>
                </a:lnTo>
                <a:cubicBezTo>
                  <a:pt x="5661" y="11079"/>
                  <a:pt x="5547" y="11046"/>
                  <a:pt x="5435" y="11046"/>
                </a:cubicBezTo>
                <a:cubicBezTo>
                  <a:pt x="5339" y="11046"/>
                  <a:pt x="5245" y="11070"/>
                  <a:pt x="5162" y="11119"/>
                </a:cubicBezTo>
                <a:cubicBezTo>
                  <a:pt x="5053" y="11119"/>
                  <a:pt x="4962" y="11065"/>
                  <a:pt x="4908" y="10993"/>
                </a:cubicBezTo>
                <a:cubicBezTo>
                  <a:pt x="4691" y="11138"/>
                  <a:pt x="4455" y="11228"/>
                  <a:pt x="4202" y="11282"/>
                </a:cubicBezTo>
                <a:cubicBezTo>
                  <a:pt x="3920" y="11300"/>
                  <a:pt x="4032" y="11609"/>
                  <a:pt x="4189" y="11609"/>
                </a:cubicBezTo>
                <a:cubicBezTo>
                  <a:pt x="4193" y="11609"/>
                  <a:pt x="4197" y="11609"/>
                  <a:pt x="4202" y="11608"/>
                </a:cubicBezTo>
                <a:cubicBezTo>
                  <a:pt x="4366" y="11592"/>
                  <a:pt x="4606" y="11366"/>
                  <a:pt x="4866" y="11366"/>
                </a:cubicBezTo>
                <a:cubicBezTo>
                  <a:pt x="4892" y="11366"/>
                  <a:pt x="4918" y="11368"/>
                  <a:pt x="4944" y="11373"/>
                </a:cubicBezTo>
                <a:cubicBezTo>
                  <a:pt x="5193" y="11404"/>
                  <a:pt x="5616" y="11569"/>
                  <a:pt x="5902" y="11569"/>
                </a:cubicBezTo>
                <a:cubicBezTo>
                  <a:pt x="5949" y="11569"/>
                  <a:pt x="5992" y="11564"/>
                  <a:pt x="6031" y="11554"/>
                </a:cubicBezTo>
                <a:cubicBezTo>
                  <a:pt x="6351" y="11447"/>
                  <a:pt x="6636" y="11323"/>
                  <a:pt x="6921" y="11164"/>
                </a:cubicBezTo>
                <a:lnTo>
                  <a:pt x="6921" y="11164"/>
                </a:lnTo>
                <a:cubicBezTo>
                  <a:pt x="6867" y="11196"/>
                  <a:pt x="6701" y="11302"/>
                  <a:pt x="6939" y="11302"/>
                </a:cubicBezTo>
                <a:cubicBezTo>
                  <a:pt x="6954" y="11302"/>
                  <a:pt x="6972" y="11301"/>
                  <a:pt x="6991" y="11301"/>
                </a:cubicBezTo>
                <a:lnTo>
                  <a:pt x="6991" y="11301"/>
                </a:lnTo>
                <a:cubicBezTo>
                  <a:pt x="6991" y="11301"/>
                  <a:pt x="6991" y="11373"/>
                  <a:pt x="6846" y="11373"/>
                </a:cubicBezTo>
                <a:cubicBezTo>
                  <a:pt x="6846" y="11373"/>
                  <a:pt x="6980" y="11467"/>
                  <a:pt x="7118" y="11467"/>
                </a:cubicBezTo>
                <a:cubicBezTo>
                  <a:pt x="7206" y="11467"/>
                  <a:pt x="7296" y="11428"/>
                  <a:pt x="7353" y="11301"/>
                </a:cubicBezTo>
                <a:cubicBezTo>
                  <a:pt x="7443" y="11409"/>
                  <a:pt x="7498" y="11536"/>
                  <a:pt x="7516" y="11681"/>
                </a:cubicBezTo>
                <a:lnTo>
                  <a:pt x="7371" y="12079"/>
                </a:lnTo>
                <a:cubicBezTo>
                  <a:pt x="7276" y="12039"/>
                  <a:pt x="7171" y="12018"/>
                  <a:pt x="7063" y="12018"/>
                </a:cubicBezTo>
                <a:cubicBezTo>
                  <a:pt x="7027" y="12018"/>
                  <a:pt x="6991" y="12020"/>
                  <a:pt x="6954" y="12025"/>
                </a:cubicBezTo>
                <a:cubicBezTo>
                  <a:pt x="6954" y="12025"/>
                  <a:pt x="6864" y="12333"/>
                  <a:pt x="7027" y="12351"/>
                </a:cubicBezTo>
                <a:cubicBezTo>
                  <a:pt x="7044" y="12352"/>
                  <a:pt x="7061" y="12353"/>
                  <a:pt x="7078" y="12353"/>
                </a:cubicBezTo>
                <a:cubicBezTo>
                  <a:pt x="7294" y="12353"/>
                  <a:pt x="7491" y="12247"/>
                  <a:pt x="7643" y="12079"/>
                </a:cubicBezTo>
                <a:lnTo>
                  <a:pt x="7643" y="12079"/>
                </a:lnTo>
                <a:cubicBezTo>
                  <a:pt x="7642" y="12079"/>
                  <a:pt x="7208" y="12677"/>
                  <a:pt x="7063" y="12731"/>
                </a:cubicBezTo>
                <a:cubicBezTo>
                  <a:pt x="7063" y="12731"/>
                  <a:pt x="7654" y="12530"/>
                  <a:pt x="8344" y="12530"/>
                </a:cubicBezTo>
                <a:cubicBezTo>
                  <a:pt x="9042" y="12530"/>
                  <a:pt x="9841" y="12736"/>
                  <a:pt x="10232" y="13564"/>
                </a:cubicBezTo>
                <a:cubicBezTo>
                  <a:pt x="10232" y="13564"/>
                  <a:pt x="10863" y="12909"/>
                  <a:pt x="11780" y="12909"/>
                </a:cubicBezTo>
                <a:cubicBezTo>
                  <a:pt x="12209" y="12909"/>
                  <a:pt x="12701" y="13052"/>
                  <a:pt x="13220" y="13474"/>
                </a:cubicBezTo>
                <a:cubicBezTo>
                  <a:pt x="13220" y="13474"/>
                  <a:pt x="13510" y="12967"/>
                  <a:pt x="13438" y="12840"/>
                </a:cubicBezTo>
                <a:cubicBezTo>
                  <a:pt x="13293" y="12586"/>
                  <a:pt x="13166" y="12315"/>
                  <a:pt x="13094" y="12043"/>
                </a:cubicBezTo>
                <a:cubicBezTo>
                  <a:pt x="13094" y="12043"/>
                  <a:pt x="11862" y="10920"/>
                  <a:pt x="10830" y="10413"/>
                </a:cubicBezTo>
                <a:cubicBezTo>
                  <a:pt x="10736" y="10423"/>
                  <a:pt x="10641" y="10427"/>
                  <a:pt x="10546" y="10427"/>
                </a:cubicBezTo>
                <a:cubicBezTo>
                  <a:pt x="10274" y="10427"/>
                  <a:pt x="9998" y="10390"/>
                  <a:pt x="9743" y="10323"/>
                </a:cubicBezTo>
                <a:cubicBezTo>
                  <a:pt x="9743" y="10323"/>
                  <a:pt x="10469" y="9881"/>
                  <a:pt x="10934" y="9881"/>
                </a:cubicBezTo>
                <a:cubicBezTo>
                  <a:pt x="10967" y="9881"/>
                  <a:pt x="10999" y="9883"/>
                  <a:pt x="11029" y="9888"/>
                </a:cubicBezTo>
                <a:cubicBezTo>
                  <a:pt x="11029" y="9888"/>
                  <a:pt x="11029" y="9950"/>
                  <a:pt x="11110" y="9950"/>
                </a:cubicBezTo>
                <a:cubicBezTo>
                  <a:pt x="11144" y="9950"/>
                  <a:pt x="11194" y="9939"/>
                  <a:pt x="11264" y="9906"/>
                </a:cubicBezTo>
                <a:cubicBezTo>
                  <a:pt x="11464" y="9797"/>
                  <a:pt x="11699" y="9743"/>
                  <a:pt x="11916" y="9725"/>
                </a:cubicBezTo>
                <a:cubicBezTo>
                  <a:pt x="11916" y="9725"/>
                  <a:pt x="12188" y="9562"/>
                  <a:pt x="11916" y="9417"/>
                </a:cubicBezTo>
                <a:cubicBezTo>
                  <a:pt x="11772" y="9334"/>
                  <a:pt x="11686" y="9317"/>
                  <a:pt x="11639" y="9317"/>
                </a:cubicBezTo>
                <a:cubicBezTo>
                  <a:pt x="11604" y="9317"/>
                  <a:pt x="11590" y="9327"/>
                  <a:pt x="11590" y="9327"/>
                </a:cubicBezTo>
                <a:cubicBezTo>
                  <a:pt x="11554" y="9254"/>
                  <a:pt x="11500" y="9218"/>
                  <a:pt x="11446" y="9182"/>
                </a:cubicBezTo>
                <a:cubicBezTo>
                  <a:pt x="11391" y="9164"/>
                  <a:pt x="11337" y="9146"/>
                  <a:pt x="11301" y="9109"/>
                </a:cubicBezTo>
                <a:cubicBezTo>
                  <a:pt x="11174" y="9100"/>
                  <a:pt x="11052" y="9096"/>
                  <a:pt x="10932" y="9096"/>
                </a:cubicBezTo>
                <a:cubicBezTo>
                  <a:pt x="10812" y="9096"/>
                  <a:pt x="10694" y="9100"/>
                  <a:pt x="10576" y="9109"/>
                </a:cubicBezTo>
                <a:cubicBezTo>
                  <a:pt x="10685" y="9164"/>
                  <a:pt x="10776" y="9200"/>
                  <a:pt x="10884" y="9200"/>
                </a:cubicBezTo>
                <a:cubicBezTo>
                  <a:pt x="10576" y="9236"/>
                  <a:pt x="10287" y="9309"/>
                  <a:pt x="9979" y="9381"/>
                </a:cubicBezTo>
                <a:cubicBezTo>
                  <a:pt x="9809" y="9446"/>
                  <a:pt x="9507" y="9700"/>
                  <a:pt x="9141" y="9700"/>
                </a:cubicBezTo>
                <a:cubicBezTo>
                  <a:pt x="9000" y="9700"/>
                  <a:pt x="8849" y="9663"/>
                  <a:pt x="8693" y="9562"/>
                </a:cubicBezTo>
                <a:cubicBezTo>
                  <a:pt x="8729" y="9562"/>
                  <a:pt x="8403" y="8023"/>
                  <a:pt x="9454" y="7262"/>
                </a:cubicBezTo>
                <a:cubicBezTo>
                  <a:pt x="9454" y="7262"/>
                  <a:pt x="9254" y="1558"/>
                  <a:pt x="62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19" name="Google Shape;2519;p241"/>
          <p:cNvGrpSpPr/>
          <p:nvPr/>
        </p:nvGrpSpPr>
        <p:grpSpPr>
          <a:xfrm>
            <a:off x="932890" y="3119134"/>
            <a:ext cx="7623960" cy="1452992"/>
            <a:chOff x="932890" y="3119134"/>
            <a:chExt cx="7623960" cy="1452992"/>
          </a:xfrm>
        </p:grpSpPr>
        <p:sp>
          <p:nvSpPr>
            <p:cNvPr id="2520" name="Google Shape;2520;p241"/>
            <p:cNvSpPr/>
            <p:nvPr/>
          </p:nvSpPr>
          <p:spPr>
            <a:xfrm>
              <a:off x="8059674" y="3725498"/>
              <a:ext cx="150933" cy="56490"/>
            </a:xfrm>
            <a:custGeom>
              <a:rect b="b" l="l" r="r" t="t"/>
              <a:pathLst>
                <a:path extrusionOk="0" h="387" w="1034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1" name="Google Shape;2521;p241"/>
            <p:cNvSpPr/>
            <p:nvPr/>
          </p:nvSpPr>
          <p:spPr>
            <a:xfrm>
              <a:off x="8305489" y="4513592"/>
              <a:ext cx="92691" cy="58534"/>
            </a:xfrm>
            <a:custGeom>
              <a:rect b="b" l="l" r="r" t="t"/>
              <a:pathLst>
                <a:path extrusionOk="0" h="401" w="635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2" name="Google Shape;2522;p241"/>
            <p:cNvSpPr/>
            <p:nvPr/>
          </p:nvSpPr>
          <p:spPr>
            <a:xfrm>
              <a:off x="8429856" y="4270551"/>
              <a:ext cx="126994" cy="62913"/>
            </a:xfrm>
            <a:custGeom>
              <a:rect b="b" l="l" r="r" t="t"/>
              <a:pathLst>
                <a:path extrusionOk="0" h="431" w="87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523" name="Google Shape;2523;p241"/>
            <p:cNvGrpSpPr/>
            <p:nvPr/>
          </p:nvGrpSpPr>
          <p:grpSpPr>
            <a:xfrm>
              <a:off x="932890" y="3119134"/>
              <a:ext cx="849263" cy="621826"/>
              <a:chOff x="998250" y="971075"/>
              <a:chExt cx="163925" cy="120025"/>
            </a:xfrm>
          </p:grpSpPr>
          <p:sp>
            <p:nvSpPr>
              <p:cNvPr id="2524" name="Google Shape;2524;p241"/>
              <p:cNvSpPr/>
              <p:nvPr/>
            </p:nvSpPr>
            <p:spPr>
              <a:xfrm>
                <a:off x="998250" y="971075"/>
                <a:ext cx="38075" cy="13125"/>
              </a:xfrm>
              <a:custGeom>
                <a:rect b="b" l="l" r="r" t="t"/>
                <a:pathLst>
                  <a:path extrusionOk="0" h="525" w="1523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5" name="Google Shape;2525;p241"/>
              <p:cNvSpPr/>
              <p:nvPr/>
            </p:nvSpPr>
            <p:spPr>
              <a:xfrm>
                <a:off x="1003250" y="1019650"/>
                <a:ext cx="33075" cy="18950"/>
              </a:xfrm>
              <a:custGeom>
                <a:rect b="b" l="l" r="r" t="t"/>
                <a:pathLst>
                  <a:path extrusionOk="0" h="758" w="1323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6" name="Google Shape;2526;p241"/>
              <p:cNvSpPr/>
              <p:nvPr/>
            </p:nvSpPr>
            <p:spPr>
              <a:xfrm>
                <a:off x="1099225" y="1074600"/>
                <a:ext cx="22650" cy="16500"/>
              </a:xfrm>
              <a:custGeom>
                <a:rect b="b" l="l" r="r" t="t"/>
                <a:pathLst>
                  <a:path extrusionOk="0" h="660" w="906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7" name="Google Shape;2527;p241"/>
              <p:cNvSpPr/>
              <p:nvPr/>
            </p:nvSpPr>
            <p:spPr>
              <a:xfrm>
                <a:off x="1140425" y="1000475"/>
                <a:ext cx="21750" cy="10425"/>
              </a:xfrm>
              <a:custGeom>
                <a:rect b="b" l="l" r="r" t="t"/>
                <a:pathLst>
                  <a:path extrusionOk="0" h="417" w="87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528" name="Google Shape;2528;p241"/>
          <p:cNvSpPr/>
          <p:nvPr/>
        </p:nvSpPr>
        <p:spPr>
          <a:xfrm>
            <a:off x="1677866" y="4389770"/>
            <a:ext cx="130" cy="4792"/>
          </a:xfrm>
          <a:custGeom>
            <a:rect b="b" l="l" r="r" t="t"/>
            <a:pathLst>
              <a:path extrusionOk="0" h="37" w="1">
                <a:moveTo>
                  <a:pt x="1" y="37"/>
                </a:moveTo>
                <a:cubicBezTo>
                  <a:pt x="1" y="19"/>
                  <a:pt x="1" y="19"/>
                  <a:pt x="1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29" name="Google Shape;2529;p241"/>
          <p:cNvGrpSpPr/>
          <p:nvPr/>
        </p:nvGrpSpPr>
        <p:grpSpPr>
          <a:xfrm flipH="1">
            <a:off x="-103928" y="11357"/>
            <a:ext cx="9489289" cy="4774777"/>
            <a:chOff x="-150589" y="11357"/>
            <a:chExt cx="9489289" cy="4774777"/>
          </a:xfrm>
        </p:grpSpPr>
        <p:sp>
          <p:nvSpPr>
            <p:cNvPr id="2530" name="Google Shape;2530;p241"/>
            <p:cNvSpPr/>
            <p:nvPr/>
          </p:nvSpPr>
          <p:spPr>
            <a:xfrm>
              <a:off x="8605479" y="803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1" name="Google Shape;2531;p241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2" name="Google Shape;2532;p241"/>
            <p:cNvSpPr/>
            <p:nvPr/>
          </p:nvSpPr>
          <p:spPr>
            <a:xfrm>
              <a:off x="8776675" y="13553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3" name="Google Shape;2533;p241"/>
            <p:cNvSpPr/>
            <p:nvPr/>
          </p:nvSpPr>
          <p:spPr>
            <a:xfrm>
              <a:off x="4291185" y="11357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4" name="Google Shape;2534;p241"/>
            <p:cNvSpPr/>
            <p:nvPr/>
          </p:nvSpPr>
          <p:spPr>
            <a:xfrm>
              <a:off x="-27728" y="2548678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5" name="Google Shape;2535;p241"/>
            <p:cNvSpPr/>
            <p:nvPr/>
          </p:nvSpPr>
          <p:spPr>
            <a:xfrm flipH="1" rot="10800000">
              <a:off x="8499548" y="4285468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6" name="Google Shape;2536;p241"/>
            <p:cNvSpPr/>
            <p:nvPr/>
          </p:nvSpPr>
          <p:spPr>
            <a:xfrm flipH="1" rot="10800000">
              <a:off x="78005" y="2766605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7" name="Google Shape;2537;p241"/>
            <p:cNvSpPr/>
            <p:nvPr/>
          </p:nvSpPr>
          <p:spPr>
            <a:xfrm flipH="1" rot="10800000">
              <a:off x="8670743" y="373393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8" name="Google Shape;2538;p241"/>
            <p:cNvSpPr/>
            <p:nvPr/>
          </p:nvSpPr>
          <p:spPr>
            <a:xfrm flipH="1" rot="10800000">
              <a:off x="145179" y="4740334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CUSTOM_2">
    <p:spTree>
      <p:nvGrpSpPr>
        <p:cNvPr id="2539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" name="Google Shape;2540;p242"/>
          <p:cNvSpPr txBox="1"/>
          <p:nvPr>
            <p:ph type="title"/>
          </p:nvPr>
        </p:nvSpPr>
        <p:spPr>
          <a:xfrm>
            <a:off x="714600" y="2701601"/>
            <a:ext cx="44790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541" name="Google Shape;2541;p242"/>
          <p:cNvSpPr txBox="1"/>
          <p:nvPr>
            <p:ph idx="1" type="subTitle"/>
          </p:nvPr>
        </p:nvSpPr>
        <p:spPr>
          <a:xfrm>
            <a:off x="714600" y="1015701"/>
            <a:ext cx="4479000" cy="144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42" name="Google Shape;2542;p242"/>
          <p:cNvSpPr/>
          <p:nvPr/>
        </p:nvSpPr>
        <p:spPr>
          <a:xfrm>
            <a:off x="0" y="224875"/>
            <a:ext cx="4229745" cy="1194049"/>
          </a:xfrm>
          <a:custGeom>
            <a:rect b="b" l="l" r="r" t="t"/>
            <a:pathLst>
              <a:path extrusionOk="0" h="32582" w="115417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3" name="Google Shape;2543;p242"/>
          <p:cNvSpPr/>
          <p:nvPr/>
        </p:nvSpPr>
        <p:spPr>
          <a:xfrm>
            <a:off x="641717" y="140264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4" name="Google Shape;2544;p242"/>
          <p:cNvSpPr/>
          <p:nvPr/>
        </p:nvSpPr>
        <p:spPr>
          <a:xfrm>
            <a:off x="7848769" y="140275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ONE_COLUMN_TEXT_1">
    <p:spTree>
      <p:nvGrpSpPr>
        <p:cNvPr id="2545" name="Shape 2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6" name="Google Shape;2546;p243"/>
          <p:cNvGrpSpPr/>
          <p:nvPr/>
        </p:nvGrpSpPr>
        <p:grpSpPr>
          <a:xfrm>
            <a:off x="-166003" y="7"/>
            <a:ext cx="11068982" cy="5007791"/>
            <a:chOff x="-166003" y="7"/>
            <a:chExt cx="11068982" cy="5007791"/>
          </a:xfrm>
        </p:grpSpPr>
        <p:sp>
          <p:nvSpPr>
            <p:cNvPr id="2547" name="Google Shape;2547;p243"/>
            <p:cNvSpPr/>
            <p:nvPr/>
          </p:nvSpPr>
          <p:spPr>
            <a:xfrm flipH="1">
              <a:off x="5668049" y="147974"/>
              <a:ext cx="3492140" cy="934108"/>
            </a:xfrm>
            <a:custGeom>
              <a:rect b="b" l="l" r="r" t="t"/>
              <a:pathLst>
                <a:path extrusionOk="0" h="25489" w="95290">
                  <a:moveTo>
                    <a:pt x="7481" y="0"/>
                  </a:moveTo>
                  <a:cubicBezTo>
                    <a:pt x="4987" y="0"/>
                    <a:pt x="2493" y="54"/>
                    <a:pt x="1" y="161"/>
                  </a:cubicBezTo>
                  <a:lnTo>
                    <a:pt x="1" y="25488"/>
                  </a:lnTo>
                  <a:cubicBezTo>
                    <a:pt x="1481" y="25141"/>
                    <a:pt x="2966" y="24837"/>
                    <a:pt x="4473" y="24625"/>
                  </a:cubicBezTo>
                  <a:cubicBezTo>
                    <a:pt x="7037" y="24268"/>
                    <a:pt x="9627" y="24181"/>
                    <a:pt x="12220" y="24181"/>
                  </a:cubicBezTo>
                  <a:cubicBezTo>
                    <a:pt x="13661" y="24181"/>
                    <a:pt x="15102" y="24208"/>
                    <a:pt x="16542" y="24230"/>
                  </a:cubicBezTo>
                  <a:cubicBezTo>
                    <a:pt x="20017" y="24285"/>
                    <a:pt x="23488" y="24315"/>
                    <a:pt x="26962" y="24315"/>
                  </a:cubicBezTo>
                  <a:cubicBezTo>
                    <a:pt x="27568" y="24315"/>
                    <a:pt x="28174" y="24314"/>
                    <a:pt x="28780" y="24312"/>
                  </a:cubicBezTo>
                  <a:cubicBezTo>
                    <a:pt x="29991" y="24312"/>
                    <a:pt x="31289" y="24272"/>
                    <a:pt x="32253" y="23543"/>
                  </a:cubicBezTo>
                  <a:cubicBezTo>
                    <a:pt x="32735" y="23178"/>
                    <a:pt x="33043" y="22571"/>
                    <a:pt x="33108" y="21976"/>
                  </a:cubicBezTo>
                  <a:cubicBezTo>
                    <a:pt x="33266" y="20438"/>
                    <a:pt x="34477" y="19214"/>
                    <a:pt x="36008" y="19214"/>
                  </a:cubicBezTo>
                  <a:cubicBezTo>
                    <a:pt x="36037" y="19214"/>
                    <a:pt x="36066" y="19214"/>
                    <a:pt x="36096" y="19215"/>
                  </a:cubicBezTo>
                  <a:cubicBezTo>
                    <a:pt x="36204" y="19215"/>
                    <a:pt x="36312" y="19219"/>
                    <a:pt x="36416" y="19228"/>
                  </a:cubicBezTo>
                  <a:cubicBezTo>
                    <a:pt x="41622" y="19471"/>
                    <a:pt x="46827" y="19719"/>
                    <a:pt x="52032" y="19962"/>
                  </a:cubicBezTo>
                  <a:cubicBezTo>
                    <a:pt x="65074" y="20579"/>
                    <a:pt x="78120" y="21190"/>
                    <a:pt x="91148" y="22068"/>
                  </a:cubicBezTo>
                  <a:cubicBezTo>
                    <a:pt x="91555" y="22095"/>
                    <a:pt x="91976" y="22117"/>
                    <a:pt x="92396" y="22117"/>
                  </a:cubicBezTo>
                  <a:cubicBezTo>
                    <a:pt x="93122" y="22117"/>
                    <a:pt x="93847" y="22052"/>
                    <a:pt x="94496" y="21837"/>
                  </a:cubicBezTo>
                  <a:cubicBezTo>
                    <a:pt x="95234" y="21595"/>
                    <a:pt x="95290" y="20561"/>
                    <a:pt x="94600" y="20205"/>
                  </a:cubicBezTo>
                  <a:cubicBezTo>
                    <a:pt x="78106" y="11757"/>
                    <a:pt x="58089" y="13667"/>
                    <a:pt x="40206" y="8453"/>
                  </a:cubicBezTo>
                  <a:cubicBezTo>
                    <a:pt x="39304" y="8188"/>
                    <a:pt x="38362" y="7876"/>
                    <a:pt x="37741" y="7172"/>
                  </a:cubicBezTo>
                  <a:cubicBezTo>
                    <a:pt x="36881" y="6200"/>
                    <a:pt x="36855" y="4728"/>
                    <a:pt x="36112" y="3664"/>
                  </a:cubicBezTo>
                  <a:cubicBezTo>
                    <a:pt x="35179" y="2323"/>
                    <a:pt x="33381" y="1963"/>
                    <a:pt x="31762" y="1728"/>
                  </a:cubicBezTo>
                  <a:cubicBezTo>
                    <a:pt x="25280" y="803"/>
                    <a:pt x="18742" y="248"/>
                    <a:pt x="12200" y="65"/>
                  </a:cubicBezTo>
                  <a:cubicBezTo>
                    <a:pt x="10627" y="22"/>
                    <a:pt x="9054" y="0"/>
                    <a:pt x="74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8" name="Google Shape;2548;p243"/>
            <p:cNvSpPr/>
            <p:nvPr/>
          </p:nvSpPr>
          <p:spPr>
            <a:xfrm>
              <a:off x="0" y="3813750"/>
              <a:ext cx="4229745" cy="1194049"/>
            </a:xfrm>
            <a:custGeom>
              <a:rect b="b" l="l" r="r" t="t"/>
              <a:pathLst>
                <a:path extrusionOk="0" h="32582" w="115417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549" name="Google Shape;2549;p243"/>
            <p:cNvGrpSpPr/>
            <p:nvPr/>
          </p:nvGrpSpPr>
          <p:grpSpPr>
            <a:xfrm>
              <a:off x="174405" y="249131"/>
              <a:ext cx="8680998" cy="785590"/>
              <a:chOff x="174405" y="249131"/>
              <a:chExt cx="8680998" cy="785590"/>
            </a:xfrm>
          </p:grpSpPr>
          <p:sp>
            <p:nvSpPr>
              <p:cNvPr id="2550" name="Google Shape;2550;p243"/>
              <p:cNvSpPr/>
              <p:nvPr/>
            </p:nvSpPr>
            <p:spPr>
              <a:xfrm>
                <a:off x="174405" y="455626"/>
                <a:ext cx="135101" cy="83189"/>
              </a:xfrm>
              <a:custGeom>
                <a:rect b="b" l="l" r="r" t="t"/>
                <a:pathLst>
                  <a:path extrusionOk="0" h="391" w="635">
                    <a:moveTo>
                      <a:pt x="535" y="0"/>
                    </a:moveTo>
                    <a:cubicBezTo>
                      <a:pt x="491" y="0"/>
                      <a:pt x="446" y="18"/>
                      <a:pt x="417" y="57"/>
                    </a:cubicBezTo>
                    <a:cubicBezTo>
                      <a:pt x="390" y="85"/>
                      <a:pt x="362" y="122"/>
                      <a:pt x="342" y="161"/>
                    </a:cubicBezTo>
                    <a:lnTo>
                      <a:pt x="342" y="161"/>
                    </a:lnTo>
                    <a:cubicBezTo>
                      <a:pt x="326" y="159"/>
                      <a:pt x="311" y="158"/>
                      <a:pt x="296" y="158"/>
                    </a:cubicBezTo>
                    <a:cubicBezTo>
                      <a:pt x="186" y="158"/>
                      <a:pt x="73" y="214"/>
                      <a:pt x="1" y="310"/>
                    </a:cubicBezTo>
                    <a:cubicBezTo>
                      <a:pt x="46" y="280"/>
                      <a:pt x="98" y="266"/>
                      <a:pt x="149" y="266"/>
                    </a:cubicBezTo>
                    <a:cubicBezTo>
                      <a:pt x="221" y="266"/>
                      <a:pt x="292" y="294"/>
                      <a:pt x="345" y="347"/>
                    </a:cubicBezTo>
                    <a:cubicBezTo>
                      <a:pt x="358" y="373"/>
                      <a:pt x="381" y="390"/>
                      <a:pt x="407" y="390"/>
                    </a:cubicBezTo>
                    <a:cubicBezTo>
                      <a:pt x="416" y="390"/>
                      <a:pt x="426" y="388"/>
                      <a:pt x="435" y="383"/>
                    </a:cubicBezTo>
                    <a:cubicBezTo>
                      <a:pt x="472" y="383"/>
                      <a:pt x="508" y="329"/>
                      <a:pt x="490" y="274"/>
                    </a:cubicBezTo>
                    <a:cubicBezTo>
                      <a:pt x="472" y="220"/>
                      <a:pt x="472" y="166"/>
                      <a:pt x="490" y="111"/>
                    </a:cubicBezTo>
                    <a:cubicBezTo>
                      <a:pt x="505" y="67"/>
                      <a:pt x="556" y="34"/>
                      <a:pt x="604" y="34"/>
                    </a:cubicBezTo>
                    <a:cubicBezTo>
                      <a:pt x="615" y="34"/>
                      <a:pt x="625" y="36"/>
                      <a:pt x="635" y="39"/>
                    </a:cubicBezTo>
                    <a:cubicBezTo>
                      <a:pt x="609" y="14"/>
                      <a:pt x="572" y="0"/>
                      <a:pt x="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1" name="Google Shape;2551;p243"/>
              <p:cNvSpPr/>
              <p:nvPr/>
            </p:nvSpPr>
            <p:spPr>
              <a:xfrm>
                <a:off x="396338" y="249131"/>
                <a:ext cx="223821" cy="87232"/>
              </a:xfrm>
              <a:custGeom>
                <a:rect b="b" l="l" r="r" t="t"/>
                <a:pathLst>
                  <a:path extrusionOk="0" h="410" w="1052">
                    <a:moveTo>
                      <a:pt x="165" y="0"/>
                    </a:moveTo>
                    <a:cubicBezTo>
                      <a:pt x="110" y="0"/>
                      <a:pt x="55" y="8"/>
                      <a:pt x="1" y="25"/>
                    </a:cubicBezTo>
                    <a:cubicBezTo>
                      <a:pt x="14" y="24"/>
                      <a:pt x="26" y="23"/>
                      <a:pt x="39" y="23"/>
                    </a:cubicBezTo>
                    <a:cubicBezTo>
                      <a:pt x="225" y="23"/>
                      <a:pt x="403" y="146"/>
                      <a:pt x="454" y="333"/>
                    </a:cubicBezTo>
                    <a:cubicBezTo>
                      <a:pt x="454" y="369"/>
                      <a:pt x="472" y="387"/>
                      <a:pt x="508" y="405"/>
                    </a:cubicBezTo>
                    <a:cubicBezTo>
                      <a:pt x="515" y="408"/>
                      <a:pt x="522" y="410"/>
                      <a:pt x="529" y="410"/>
                    </a:cubicBezTo>
                    <a:cubicBezTo>
                      <a:pt x="563" y="410"/>
                      <a:pt x="602" y="380"/>
                      <a:pt x="617" y="351"/>
                    </a:cubicBezTo>
                    <a:cubicBezTo>
                      <a:pt x="653" y="260"/>
                      <a:pt x="707" y="170"/>
                      <a:pt x="780" y="115"/>
                    </a:cubicBezTo>
                    <a:cubicBezTo>
                      <a:pt x="815" y="94"/>
                      <a:pt x="854" y="84"/>
                      <a:pt x="892" y="84"/>
                    </a:cubicBezTo>
                    <a:cubicBezTo>
                      <a:pt x="950" y="84"/>
                      <a:pt x="1007" y="108"/>
                      <a:pt x="1051" y="151"/>
                    </a:cubicBezTo>
                    <a:cubicBezTo>
                      <a:pt x="1008" y="66"/>
                      <a:pt x="920" y="14"/>
                      <a:pt x="822" y="14"/>
                    </a:cubicBezTo>
                    <a:cubicBezTo>
                      <a:pt x="796" y="14"/>
                      <a:pt x="770" y="17"/>
                      <a:pt x="743" y="25"/>
                    </a:cubicBezTo>
                    <a:cubicBezTo>
                      <a:pt x="666" y="58"/>
                      <a:pt x="602" y="98"/>
                      <a:pt x="547" y="149"/>
                    </a:cubicBezTo>
                    <a:lnTo>
                      <a:pt x="547" y="149"/>
                    </a:lnTo>
                    <a:cubicBezTo>
                      <a:pt x="445" y="52"/>
                      <a:pt x="306" y="0"/>
                      <a:pt x="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552" name="Google Shape;2552;p243"/>
              <p:cNvGrpSpPr/>
              <p:nvPr/>
            </p:nvGrpSpPr>
            <p:grpSpPr>
              <a:xfrm>
                <a:off x="8006140" y="412896"/>
                <a:ext cx="849263" cy="621826"/>
                <a:chOff x="2363531" y="448716"/>
                <a:chExt cx="163925" cy="120025"/>
              </a:xfrm>
            </p:grpSpPr>
            <p:sp>
              <p:nvSpPr>
                <p:cNvPr id="2553" name="Google Shape;2553;p243"/>
                <p:cNvSpPr/>
                <p:nvPr/>
              </p:nvSpPr>
              <p:spPr>
                <a:xfrm>
                  <a:off x="2363531" y="448716"/>
                  <a:ext cx="38075" cy="13125"/>
                </a:xfrm>
                <a:custGeom>
                  <a:rect b="b" l="l" r="r" t="t"/>
                  <a:pathLst>
                    <a:path extrusionOk="0" h="525" w="1523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54" name="Google Shape;2554;p243"/>
                <p:cNvSpPr/>
                <p:nvPr/>
              </p:nvSpPr>
              <p:spPr>
                <a:xfrm>
                  <a:off x="2368531" y="497291"/>
                  <a:ext cx="33075" cy="18950"/>
                </a:xfrm>
                <a:custGeom>
                  <a:rect b="b" l="l" r="r" t="t"/>
                  <a:pathLst>
                    <a:path extrusionOk="0" h="758" w="1323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55" name="Google Shape;2555;p243"/>
                <p:cNvSpPr/>
                <p:nvPr/>
              </p:nvSpPr>
              <p:spPr>
                <a:xfrm>
                  <a:off x="2464506" y="552241"/>
                  <a:ext cx="22650" cy="16500"/>
                </a:xfrm>
                <a:custGeom>
                  <a:rect b="b" l="l" r="r" t="t"/>
                  <a:pathLst>
                    <a:path extrusionOk="0" h="660" w="906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56" name="Google Shape;2556;p243"/>
                <p:cNvSpPr/>
                <p:nvPr/>
              </p:nvSpPr>
              <p:spPr>
                <a:xfrm>
                  <a:off x="2505706" y="478116"/>
                  <a:ext cx="21750" cy="10425"/>
                </a:xfrm>
                <a:custGeom>
                  <a:rect b="b" l="l" r="r" t="t"/>
                  <a:pathLst>
                    <a:path extrusionOk="0" h="417" w="87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557" name="Google Shape;2557;p243"/>
            <p:cNvGrpSpPr/>
            <p:nvPr/>
          </p:nvGrpSpPr>
          <p:grpSpPr>
            <a:xfrm>
              <a:off x="-166003" y="7"/>
              <a:ext cx="9489289" cy="4774777"/>
              <a:chOff x="-150589" y="11357"/>
              <a:chExt cx="9489289" cy="4774777"/>
            </a:xfrm>
          </p:grpSpPr>
          <p:sp>
            <p:nvSpPr>
              <p:cNvPr id="2558" name="Google Shape;2558;p243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rect b="b" l="l" r="r" t="t"/>
                <a:pathLst>
                  <a:path extrusionOk="0" h="1335" w="16382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9" name="Google Shape;2559;p243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rect b="b" l="l" r="r" t="t"/>
                <a:pathLst>
                  <a:path extrusionOk="0" h="1345" w="16383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0" name="Google Shape;2560;p243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rect b="b" l="l" r="r" t="t"/>
                <a:pathLst>
                  <a:path extrusionOk="0" h="1334" w="16382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1" name="Google Shape;2561;p243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rect b="b" l="l" r="r" t="t"/>
                <a:pathLst>
                  <a:path extrusionOk="0" h="1335" w="16372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2" name="Google Shape;2562;p243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rect b="b" l="l" r="r" t="t"/>
                <a:pathLst>
                  <a:path extrusionOk="0" h="1345" w="16372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3" name="Google Shape;2563;p243"/>
              <p:cNvSpPr/>
              <p:nvPr/>
            </p:nvSpPr>
            <p:spPr>
              <a:xfrm flipH="1" rot="10800000">
                <a:off x="8776673" y="3014518"/>
                <a:ext cx="562025" cy="45801"/>
              </a:xfrm>
              <a:custGeom>
                <a:rect b="b" l="l" r="r" t="t"/>
                <a:pathLst>
                  <a:path extrusionOk="0" h="1335" w="16382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4" name="Google Shape;2564;p243"/>
              <p:cNvSpPr/>
              <p:nvPr/>
            </p:nvSpPr>
            <p:spPr>
              <a:xfrm flipH="1" rot="10800000">
                <a:off x="78005" y="2766605"/>
                <a:ext cx="562060" cy="46144"/>
              </a:xfrm>
              <a:custGeom>
                <a:rect b="b" l="l" r="r" t="t"/>
                <a:pathLst>
                  <a:path extrusionOk="0" h="1345" w="16383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5" name="Google Shape;2565;p243"/>
              <p:cNvSpPr/>
              <p:nvPr/>
            </p:nvSpPr>
            <p:spPr>
              <a:xfrm flipH="1" rot="10800000">
                <a:off x="8670743" y="3733933"/>
                <a:ext cx="562025" cy="45766"/>
              </a:xfrm>
              <a:custGeom>
                <a:rect b="b" l="l" r="r" t="t"/>
                <a:pathLst>
                  <a:path extrusionOk="0" h="1334" w="16382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6" name="Google Shape;2566;p243"/>
              <p:cNvSpPr/>
              <p:nvPr/>
            </p:nvSpPr>
            <p:spPr>
              <a:xfrm flipH="1" rot="10800000">
                <a:off x="145179" y="4740334"/>
                <a:ext cx="561682" cy="45801"/>
              </a:xfrm>
              <a:custGeom>
                <a:rect b="b" l="l" r="r" t="t"/>
                <a:pathLst>
                  <a:path extrusionOk="0" h="1335" w="16372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567" name="Google Shape;2567;p243"/>
            <p:cNvSpPr/>
            <p:nvPr/>
          </p:nvSpPr>
          <p:spPr>
            <a:xfrm>
              <a:off x="7431676" y="1699118"/>
              <a:ext cx="3471302" cy="954615"/>
            </a:xfrm>
            <a:custGeom>
              <a:rect b="b" l="l" r="r" t="t"/>
              <a:pathLst>
                <a:path extrusionOk="0" h="14629" w="53198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8" name="Google Shape;2568;p243"/>
            <p:cNvSpPr/>
            <p:nvPr/>
          </p:nvSpPr>
          <p:spPr>
            <a:xfrm>
              <a:off x="174392" y="1358076"/>
              <a:ext cx="1825090" cy="501884"/>
            </a:xfrm>
            <a:custGeom>
              <a:rect b="b" l="l" r="r" t="t"/>
              <a:pathLst>
                <a:path extrusionOk="0" h="14629" w="53198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69" name="Google Shape;2569;p24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ONE_COLUMN_TEXT_1_1">
    <p:spTree>
      <p:nvGrpSpPr>
        <p:cNvPr id="2570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1" name="Google Shape;2571;p244"/>
          <p:cNvGrpSpPr/>
          <p:nvPr/>
        </p:nvGrpSpPr>
        <p:grpSpPr>
          <a:xfrm>
            <a:off x="-103928" y="11357"/>
            <a:ext cx="9489289" cy="5207776"/>
            <a:chOff x="-103928" y="11357"/>
            <a:chExt cx="9489289" cy="5207776"/>
          </a:xfrm>
        </p:grpSpPr>
        <p:sp>
          <p:nvSpPr>
            <p:cNvPr id="2572" name="Google Shape;2572;p244"/>
            <p:cNvSpPr/>
            <p:nvPr/>
          </p:nvSpPr>
          <p:spPr>
            <a:xfrm>
              <a:off x="719995" y="1952990"/>
              <a:ext cx="8399455" cy="3266143"/>
            </a:xfrm>
            <a:custGeom>
              <a:rect b="b" l="l" r="r" t="t"/>
              <a:pathLst>
                <a:path extrusionOk="0" h="68383" w="196674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3" name="Google Shape;2573;p244"/>
            <p:cNvSpPr/>
            <p:nvPr/>
          </p:nvSpPr>
          <p:spPr>
            <a:xfrm>
              <a:off x="0" y="578325"/>
              <a:ext cx="4229745" cy="1194049"/>
            </a:xfrm>
            <a:custGeom>
              <a:rect b="b" l="l" r="r" t="t"/>
              <a:pathLst>
                <a:path extrusionOk="0" h="32582" w="115417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574" name="Google Shape;2574;p244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2575" name="Google Shape;2575;p244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rect b="b" l="l" r="r" t="t"/>
                <a:pathLst>
                  <a:path extrusionOk="0" h="1335" w="16382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6" name="Google Shape;2576;p244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rect b="b" l="l" r="r" t="t"/>
                <a:pathLst>
                  <a:path extrusionOk="0" h="1345" w="16383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7" name="Google Shape;2577;p244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rect b="b" l="l" r="r" t="t"/>
                <a:pathLst>
                  <a:path extrusionOk="0" h="1334" w="16382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8" name="Google Shape;2578;p244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rect b="b" l="l" r="r" t="t"/>
                <a:pathLst>
                  <a:path extrusionOk="0" h="1335" w="16372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9" name="Google Shape;2579;p244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rect b="b" l="l" r="r" t="t"/>
                <a:pathLst>
                  <a:path extrusionOk="0" h="1345" w="16372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0" name="Google Shape;2580;p244"/>
              <p:cNvSpPr/>
              <p:nvPr/>
            </p:nvSpPr>
            <p:spPr>
              <a:xfrm flipH="1" rot="10800000">
                <a:off x="8499548" y="4285468"/>
                <a:ext cx="562025" cy="45801"/>
              </a:xfrm>
              <a:custGeom>
                <a:rect b="b" l="l" r="r" t="t"/>
                <a:pathLst>
                  <a:path extrusionOk="0" h="1335" w="16382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1" name="Google Shape;2581;p244"/>
              <p:cNvSpPr/>
              <p:nvPr/>
            </p:nvSpPr>
            <p:spPr>
              <a:xfrm flipH="1" rot="10800000">
                <a:off x="78005" y="2766605"/>
                <a:ext cx="562060" cy="46144"/>
              </a:xfrm>
              <a:custGeom>
                <a:rect b="b" l="l" r="r" t="t"/>
                <a:pathLst>
                  <a:path extrusionOk="0" h="1345" w="16383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2" name="Google Shape;2582;p244"/>
              <p:cNvSpPr/>
              <p:nvPr/>
            </p:nvSpPr>
            <p:spPr>
              <a:xfrm flipH="1" rot="10800000">
                <a:off x="8670743" y="3733933"/>
                <a:ext cx="562025" cy="45766"/>
              </a:xfrm>
              <a:custGeom>
                <a:rect b="b" l="l" r="r" t="t"/>
                <a:pathLst>
                  <a:path extrusionOk="0" h="1334" w="16382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3" name="Google Shape;2583;p244"/>
              <p:cNvSpPr/>
              <p:nvPr/>
            </p:nvSpPr>
            <p:spPr>
              <a:xfrm flipH="1" rot="10800000">
                <a:off x="145179" y="4740334"/>
                <a:ext cx="561682" cy="45801"/>
              </a:xfrm>
              <a:custGeom>
                <a:rect b="b" l="l" r="r" t="t"/>
                <a:pathLst>
                  <a:path extrusionOk="0" h="1335" w="16372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84" name="Google Shape;2584;p244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2585" name="Google Shape;2585;p244"/>
              <p:cNvSpPr/>
              <p:nvPr/>
            </p:nvSpPr>
            <p:spPr>
              <a:xfrm>
                <a:off x="4141012" y="4362198"/>
                <a:ext cx="222166" cy="76196"/>
              </a:xfrm>
              <a:custGeom>
                <a:rect b="b" l="l" r="r" t="t"/>
                <a:pathLst>
                  <a:path extrusionOk="0" h="522" w="1522">
                    <a:moveTo>
                      <a:pt x="1247" y="0"/>
                    </a:moveTo>
                    <a:cubicBezTo>
                      <a:pt x="1188" y="0"/>
                      <a:pt x="1133" y="13"/>
                      <a:pt x="1069" y="26"/>
                    </a:cubicBezTo>
                    <a:cubicBezTo>
                      <a:pt x="966" y="77"/>
                      <a:pt x="863" y="156"/>
                      <a:pt x="786" y="249"/>
                    </a:cubicBezTo>
                    <a:lnTo>
                      <a:pt x="786" y="249"/>
                    </a:lnTo>
                    <a:cubicBezTo>
                      <a:pt x="643" y="110"/>
                      <a:pt x="455" y="31"/>
                      <a:pt x="261" y="31"/>
                    </a:cubicBezTo>
                    <a:cubicBezTo>
                      <a:pt x="174" y="31"/>
                      <a:pt x="86" y="47"/>
                      <a:pt x="0" y="80"/>
                    </a:cubicBezTo>
                    <a:cubicBezTo>
                      <a:pt x="38" y="73"/>
                      <a:pt x="76" y="70"/>
                      <a:pt x="113" y="70"/>
                    </a:cubicBezTo>
                    <a:cubicBezTo>
                      <a:pt x="366" y="70"/>
                      <a:pt x="612" y="224"/>
                      <a:pt x="707" y="460"/>
                    </a:cubicBezTo>
                    <a:cubicBezTo>
                      <a:pt x="725" y="497"/>
                      <a:pt x="743" y="515"/>
                      <a:pt x="761" y="515"/>
                    </a:cubicBezTo>
                    <a:cubicBezTo>
                      <a:pt x="775" y="519"/>
                      <a:pt x="788" y="521"/>
                      <a:pt x="801" y="521"/>
                    </a:cubicBezTo>
                    <a:cubicBezTo>
                      <a:pt x="840" y="521"/>
                      <a:pt x="874" y="501"/>
                      <a:pt x="888" y="460"/>
                    </a:cubicBezTo>
                    <a:cubicBezTo>
                      <a:pt x="924" y="334"/>
                      <a:pt x="1015" y="207"/>
                      <a:pt x="1123" y="116"/>
                    </a:cubicBezTo>
                    <a:cubicBezTo>
                      <a:pt x="1170" y="77"/>
                      <a:pt x="1231" y="58"/>
                      <a:pt x="1293" y="58"/>
                    </a:cubicBezTo>
                    <a:cubicBezTo>
                      <a:pt x="1375" y="58"/>
                      <a:pt x="1460" y="91"/>
                      <a:pt x="1522" y="153"/>
                    </a:cubicBezTo>
                    <a:cubicBezTo>
                      <a:pt x="1467" y="80"/>
                      <a:pt x="1413" y="26"/>
                      <a:pt x="1322" y="8"/>
                    </a:cubicBezTo>
                    <a:cubicBezTo>
                      <a:pt x="1296" y="2"/>
                      <a:pt x="1271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6" name="Google Shape;2586;p244"/>
              <p:cNvSpPr/>
              <p:nvPr/>
            </p:nvSpPr>
            <p:spPr>
              <a:xfrm>
                <a:off x="4871050" y="4613203"/>
                <a:ext cx="187863" cy="112397"/>
              </a:xfrm>
              <a:custGeom>
                <a:rect b="b" l="l" r="r" t="t"/>
                <a:pathLst>
                  <a:path extrusionOk="0" h="770" w="1287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7" name="Google Shape;2587;p244"/>
              <p:cNvSpPr/>
              <p:nvPr/>
            </p:nvSpPr>
            <p:spPr>
              <a:xfrm>
                <a:off x="4667567" y="4869527"/>
                <a:ext cx="179835" cy="78532"/>
              </a:xfrm>
              <a:custGeom>
                <a:rect b="b" l="l" r="r" t="t"/>
                <a:pathLst>
                  <a:path extrusionOk="0" h="538" w="1232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8" name="Google Shape;2588;p244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rect b="b" l="l" r="r" t="t"/>
                <a:pathLst>
                  <a:path extrusionOk="0" h="401" w="635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9" name="Google Shape;2589;p244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rect b="b" l="l" r="r" t="t"/>
                <a:pathLst>
                  <a:path extrusionOk="0" h="431" w="87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590" name="Google Shape;2590;p244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2591" name="Google Shape;2591;p244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rect b="b" l="l" r="r" t="t"/>
                  <a:pathLst>
                    <a:path extrusionOk="0" h="525" w="1523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92" name="Google Shape;2592;p244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rect b="b" l="l" r="r" t="t"/>
                  <a:pathLst>
                    <a:path extrusionOk="0" h="758" w="1323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93" name="Google Shape;2593;p244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rect b="b" l="l" r="r" t="t"/>
                  <a:pathLst>
                    <a:path extrusionOk="0" h="660" w="906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94" name="Google Shape;2594;p244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rect b="b" l="l" r="r" t="t"/>
                  <a:pathLst>
                    <a:path extrusionOk="0" h="417" w="87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2595" name="Google Shape;2595;p244"/>
            <p:cNvSpPr/>
            <p:nvPr/>
          </p:nvSpPr>
          <p:spPr>
            <a:xfrm>
              <a:off x="6109217" y="4405551"/>
              <a:ext cx="1825090" cy="501884"/>
            </a:xfrm>
            <a:custGeom>
              <a:rect b="b" l="l" r="r" t="t"/>
              <a:pathLst>
                <a:path extrusionOk="0" h="14629" w="53198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96" name="Google Shape;2596;p24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97" name="Google Shape;2597;p244"/>
          <p:cNvSpPr txBox="1"/>
          <p:nvPr>
            <p:ph idx="1" type="subTitle"/>
          </p:nvPr>
        </p:nvSpPr>
        <p:spPr>
          <a:xfrm>
            <a:off x="720000" y="1411950"/>
            <a:ext cx="7704000" cy="28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ONE_COLUMN_TEXT_1_1_1">
    <p:spTree>
      <p:nvGrpSpPr>
        <p:cNvPr id="2598" name="Shape 2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9" name="Google Shape;2599;p245"/>
          <p:cNvGrpSpPr/>
          <p:nvPr/>
        </p:nvGrpSpPr>
        <p:grpSpPr>
          <a:xfrm flipH="1">
            <a:off x="-103928" y="11357"/>
            <a:ext cx="9489289" cy="5207776"/>
            <a:chOff x="-103928" y="11357"/>
            <a:chExt cx="9489289" cy="5207776"/>
          </a:xfrm>
        </p:grpSpPr>
        <p:sp>
          <p:nvSpPr>
            <p:cNvPr id="2600" name="Google Shape;2600;p245"/>
            <p:cNvSpPr/>
            <p:nvPr/>
          </p:nvSpPr>
          <p:spPr>
            <a:xfrm>
              <a:off x="719995" y="1952990"/>
              <a:ext cx="8399455" cy="3266143"/>
            </a:xfrm>
            <a:custGeom>
              <a:rect b="b" l="l" r="r" t="t"/>
              <a:pathLst>
                <a:path extrusionOk="0" h="68383" w="196674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1" name="Google Shape;2601;p245"/>
            <p:cNvSpPr/>
            <p:nvPr/>
          </p:nvSpPr>
          <p:spPr>
            <a:xfrm>
              <a:off x="0" y="578325"/>
              <a:ext cx="4229745" cy="1194049"/>
            </a:xfrm>
            <a:custGeom>
              <a:rect b="b" l="l" r="r" t="t"/>
              <a:pathLst>
                <a:path extrusionOk="0" h="32582" w="115417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02" name="Google Shape;2602;p245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2603" name="Google Shape;2603;p245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rect b="b" l="l" r="r" t="t"/>
                <a:pathLst>
                  <a:path extrusionOk="0" h="1335" w="16382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4" name="Google Shape;2604;p245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rect b="b" l="l" r="r" t="t"/>
                <a:pathLst>
                  <a:path extrusionOk="0" h="1345" w="16383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5" name="Google Shape;2605;p245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rect b="b" l="l" r="r" t="t"/>
                <a:pathLst>
                  <a:path extrusionOk="0" h="1334" w="16382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6" name="Google Shape;2606;p245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rect b="b" l="l" r="r" t="t"/>
                <a:pathLst>
                  <a:path extrusionOk="0" h="1335" w="16372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7" name="Google Shape;2607;p245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rect b="b" l="l" r="r" t="t"/>
                <a:pathLst>
                  <a:path extrusionOk="0" h="1345" w="16372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8" name="Google Shape;2608;p245"/>
              <p:cNvSpPr/>
              <p:nvPr/>
            </p:nvSpPr>
            <p:spPr>
              <a:xfrm flipH="1" rot="10800000">
                <a:off x="8499548" y="4285468"/>
                <a:ext cx="562025" cy="45801"/>
              </a:xfrm>
              <a:custGeom>
                <a:rect b="b" l="l" r="r" t="t"/>
                <a:pathLst>
                  <a:path extrusionOk="0" h="1335" w="16382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9" name="Google Shape;2609;p245"/>
              <p:cNvSpPr/>
              <p:nvPr/>
            </p:nvSpPr>
            <p:spPr>
              <a:xfrm flipH="1" rot="10800000">
                <a:off x="78005" y="2766605"/>
                <a:ext cx="562060" cy="46144"/>
              </a:xfrm>
              <a:custGeom>
                <a:rect b="b" l="l" r="r" t="t"/>
                <a:pathLst>
                  <a:path extrusionOk="0" h="1345" w="16383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0" name="Google Shape;2610;p245"/>
              <p:cNvSpPr/>
              <p:nvPr/>
            </p:nvSpPr>
            <p:spPr>
              <a:xfrm flipH="1" rot="10800000">
                <a:off x="8670743" y="3733933"/>
                <a:ext cx="562025" cy="45766"/>
              </a:xfrm>
              <a:custGeom>
                <a:rect b="b" l="l" r="r" t="t"/>
                <a:pathLst>
                  <a:path extrusionOk="0" h="1334" w="16382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1" name="Google Shape;2611;p245"/>
              <p:cNvSpPr/>
              <p:nvPr/>
            </p:nvSpPr>
            <p:spPr>
              <a:xfrm flipH="1" rot="10800000">
                <a:off x="145179" y="4740334"/>
                <a:ext cx="561682" cy="45801"/>
              </a:xfrm>
              <a:custGeom>
                <a:rect b="b" l="l" r="r" t="t"/>
                <a:pathLst>
                  <a:path extrusionOk="0" h="1335" w="16372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12" name="Google Shape;2612;p245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2613" name="Google Shape;2613;p245"/>
              <p:cNvSpPr/>
              <p:nvPr/>
            </p:nvSpPr>
            <p:spPr>
              <a:xfrm>
                <a:off x="4141012" y="4362198"/>
                <a:ext cx="222166" cy="76196"/>
              </a:xfrm>
              <a:custGeom>
                <a:rect b="b" l="l" r="r" t="t"/>
                <a:pathLst>
                  <a:path extrusionOk="0" h="522" w="1522">
                    <a:moveTo>
                      <a:pt x="1247" y="0"/>
                    </a:moveTo>
                    <a:cubicBezTo>
                      <a:pt x="1188" y="0"/>
                      <a:pt x="1133" y="13"/>
                      <a:pt x="1069" y="26"/>
                    </a:cubicBezTo>
                    <a:cubicBezTo>
                      <a:pt x="966" y="77"/>
                      <a:pt x="863" y="156"/>
                      <a:pt x="786" y="249"/>
                    </a:cubicBezTo>
                    <a:lnTo>
                      <a:pt x="786" y="249"/>
                    </a:lnTo>
                    <a:cubicBezTo>
                      <a:pt x="643" y="110"/>
                      <a:pt x="455" y="31"/>
                      <a:pt x="261" y="31"/>
                    </a:cubicBezTo>
                    <a:cubicBezTo>
                      <a:pt x="174" y="31"/>
                      <a:pt x="86" y="47"/>
                      <a:pt x="0" y="80"/>
                    </a:cubicBezTo>
                    <a:cubicBezTo>
                      <a:pt x="38" y="73"/>
                      <a:pt x="76" y="70"/>
                      <a:pt x="113" y="70"/>
                    </a:cubicBezTo>
                    <a:cubicBezTo>
                      <a:pt x="366" y="70"/>
                      <a:pt x="612" y="224"/>
                      <a:pt x="707" y="460"/>
                    </a:cubicBezTo>
                    <a:cubicBezTo>
                      <a:pt x="725" y="497"/>
                      <a:pt x="743" y="515"/>
                      <a:pt x="761" y="515"/>
                    </a:cubicBezTo>
                    <a:cubicBezTo>
                      <a:pt x="775" y="519"/>
                      <a:pt x="788" y="521"/>
                      <a:pt x="801" y="521"/>
                    </a:cubicBezTo>
                    <a:cubicBezTo>
                      <a:pt x="840" y="521"/>
                      <a:pt x="874" y="501"/>
                      <a:pt x="888" y="460"/>
                    </a:cubicBezTo>
                    <a:cubicBezTo>
                      <a:pt x="924" y="334"/>
                      <a:pt x="1015" y="207"/>
                      <a:pt x="1123" y="116"/>
                    </a:cubicBezTo>
                    <a:cubicBezTo>
                      <a:pt x="1170" y="77"/>
                      <a:pt x="1231" y="58"/>
                      <a:pt x="1293" y="58"/>
                    </a:cubicBezTo>
                    <a:cubicBezTo>
                      <a:pt x="1375" y="58"/>
                      <a:pt x="1460" y="91"/>
                      <a:pt x="1522" y="153"/>
                    </a:cubicBezTo>
                    <a:cubicBezTo>
                      <a:pt x="1467" y="80"/>
                      <a:pt x="1413" y="26"/>
                      <a:pt x="1322" y="8"/>
                    </a:cubicBezTo>
                    <a:cubicBezTo>
                      <a:pt x="1296" y="2"/>
                      <a:pt x="1271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4" name="Google Shape;2614;p245"/>
              <p:cNvSpPr/>
              <p:nvPr/>
            </p:nvSpPr>
            <p:spPr>
              <a:xfrm>
                <a:off x="4871050" y="4613203"/>
                <a:ext cx="187863" cy="112397"/>
              </a:xfrm>
              <a:custGeom>
                <a:rect b="b" l="l" r="r" t="t"/>
                <a:pathLst>
                  <a:path extrusionOk="0" h="770" w="1287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5" name="Google Shape;2615;p245"/>
              <p:cNvSpPr/>
              <p:nvPr/>
            </p:nvSpPr>
            <p:spPr>
              <a:xfrm>
                <a:off x="4667567" y="4869527"/>
                <a:ext cx="179835" cy="78532"/>
              </a:xfrm>
              <a:custGeom>
                <a:rect b="b" l="l" r="r" t="t"/>
                <a:pathLst>
                  <a:path extrusionOk="0" h="538" w="1232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6" name="Google Shape;2616;p245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rect b="b" l="l" r="r" t="t"/>
                <a:pathLst>
                  <a:path extrusionOk="0" h="401" w="635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7" name="Google Shape;2617;p245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rect b="b" l="l" r="r" t="t"/>
                <a:pathLst>
                  <a:path extrusionOk="0" h="431" w="87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618" name="Google Shape;2618;p245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2619" name="Google Shape;2619;p245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rect b="b" l="l" r="r" t="t"/>
                  <a:pathLst>
                    <a:path extrusionOk="0" h="525" w="1523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20" name="Google Shape;2620;p245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rect b="b" l="l" r="r" t="t"/>
                  <a:pathLst>
                    <a:path extrusionOk="0" h="758" w="1323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21" name="Google Shape;2621;p245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rect b="b" l="l" r="r" t="t"/>
                  <a:pathLst>
                    <a:path extrusionOk="0" h="660" w="906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22" name="Google Shape;2622;p245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rect b="b" l="l" r="r" t="t"/>
                  <a:pathLst>
                    <a:path extrusionOk="0" h="417" w="87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2623" name="Google Shape;2623;p245"/>
            <p:cNvSpPr/>
            <p:nvPr/>
          </p:nvSpPr>
          <p:spPr>
            <a:xfrm>
              <a:off x="6109217" y="4405551"/>
              <a:ext cx="1825090" cy="501884"/>
            </a:xfrm>
            <a:custGeom>
              <a:rect b="b" l="l" r="r" t="t"/>
              <a:pathLst>
                <a:path extrusionOk="0" h="14629" w="53198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24" name="Google Shape;2624;p24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25" name="Google Shape;2625;p245"/>
          <p:cNvSpPr txBox="1"/>
          <p:nvPr>
            <p:ph idx="1" type="subTitle"/>
          </p:nvPr>
        </p:nvSpPr>
        <p:spPr>
          <a:xfrm>
            <a:off x="713225" y="1551525"/>
            <a:ext cx="4053000" cy="305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26" name="Google Shape;2626;p245"/>
          <p:cNvSpPr txBox="1"/>
          <p:nvPr>
            <p:ph idx="2" type="subTitle"/>
          </p:nvPr>
        </p:nvSpPr>
        <p:spPr>
          <a:xfrm>
            <a:off x="5000800" y="1551525"/>
            <a:ext cx="3430200" cy="305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ONE_COLUMN_TEXT_1_1_1_1">
    <p:spTree>
      <p:nvGrpSpPr>
        <p:cNvPr id="2627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Google Shape;2628;p246"/>
          <p:cNvSpPr/>
          <p:nvPr/>
        </p:nvSpPr>
        <p:spPr>
          <a:xfrm>
            <a:off x="42521" y="1440026"/>
            <a:ext cx="9605558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9" name="Google Shape;2629;p24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30" name="Google Shape;2630;p246"/>
          <p:cNvSpPr txBox="1"/>
          <p:nvPr>
            <p:ph idx="1" type="subTitle"/>
          </p:nvPr>
        </p:nvSpPr>
        <p:spPr>
          <a:xfrm>
            <a:off x="993938" y="2448088"/>
            <a:ext cx="31863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b="1" sz="2000">
                <a:latin typeface="Domine"/>
                <a:ea typeface="Domine"/>
                <a:cs typeface="Domine"/>
                <a:sym typeface="Domi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31" name="Google Shape;2631;p246"/>
          <p:cNvSpPr txBox="1"/>
          <p:nvPr>
            <p:ph idx="2" type="subTitle"/>
          </p:nvPr>
        </p:nvSpPr>
        <p:spPr>
          <a:xfrm>
            <a:off x="993975" y="2846188"/>
            <a:ext cx="3186300" cy="8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632" name="Google Shape;2632;p246"/>
          <p:cNvSpPr txBox="1"/>
          <p:nvPr>
            <p:ph idx="3" type="subTitle"/>
          </p:nvPr>
        </p:nvSpPr>
        <p:spPr>
          <a:xfrm>
            <a:off x="4979713" y="2448088"/>
            <a:ext cx="31863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b="1" sz="2000">
                <a:latin typeface="Domine"/>
                <a:ea typeface="Domine"/>
                <a:cs typeface="Domine"/>
                <a:sym typeface="Domi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33" name="Google Shape;2633;p246"/>
          <p:cNvSpPr txBox="1"/>
          <p:nvPr>
            <p:ph idx="4" type="subTitle"/>
          </p:nvPr>
        </p:nvSpPr>
        <p:spPr>
          <a:xfrm>
            <a:off x="4979750" y="2846188"/>
            <a:ext cx="3186300" cy="8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4">
  <p:cSld name="ONE_COLUMN_TEXT_1_1_1_1_2">
    <p:spTree>
      <p:nvGrpSpPr>
        <p:cNvPr id="2634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7"/>
          <p:cNvSpPr/>
          <p:nvPr/>
        </p:nvSpPr>
        <p:spPr>
          <a:xfrm flipH="1">
            <a:off x="5668049" y="147974"/>
            <a:ext cx="3492140" cy="934108"/>
          </a:xfrm>
          <a:custGeom>
            <a:rect b="b" l="l" r="r" t="t"/>
            <a:pathLst>
              <a:path extrusionOk="0" h="25489" w="9529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6" name="Google Shape;2636;p24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37" name="Google Shape;2637;p247"/>
          <p:cNvSpPr txBox="1"/>
          <p:nvPr>
            <p:ph idx="1" type="subTitle"/>
          </p:nvPr>
        </p:nvSpPr>
        <p:spPr>
          <a:xfrm>
            <a:off x="2102948" y="1504836"/>
            <a:ext cx="25311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b="1" sz="2000">
                <a:latin typeface="Domine"/>
                <a:ea typeface="Domine"/>
                <a:cs typeface="Domine"/>
                <a:sym typeface="Domi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38" name="Google Shape;2638;p247"/>
          <p:cNvSpPr txBox="1"/>
          <p:nvPr>
            <p:ph idx="2" type="subTitle"/>
          </p:nvPr>
        </p:nvSpPr>
        <p:spPr>
          <a:xfrm>
            <a:off x="2102975" y="1902936"/>
            <a:ext cx="253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639" name="Google Shape;2639;p247"/>
          <p:cNvSpPr txBox="1"/>
          <p:nvPr>
            <p:ph idx="3" type="subTitle"/>
          </p:nvPr>
        </p:nvSpPr>
        <p:spPr>
          <a:xfrm>
            <a:off x="2102957" y="3257701"/>
            <a:ext cx="25311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b="1" sz="2000">
                <a:latin typeface="Domine"/>
                <a:ea typeface="Domine"/>
                <a:cs typeface="Domine"/>
                <a:sym typeface="Domi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40" name="Google Shape;2640;p247"/>
          <p:cNvSpPr txBox="1"/>
          <p:nvPr>
            <p:ph idx="4" type="subTitle"/>
          </p:nvPr>
        </p:nvSpPr>
        <p:spPr>
          <a:xfrm>
            <a:off x="2102975" y="3655799"/>
            <a:ext cx="253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641" name="Google Shape;2641;p247"/>
          <p:cNvSpPr/>
          <p:nvPr/>
        </p:nvSpPr>
        <p:spPr>
          <a:xfrm>
            <a:off x="0" y="1974725"/>
            <a:ext cx="4229745" cy="1194049"/>
          </a:xfrm>
          <a:custGeom>
            <a:rect b="b" l="l" r="r" t="t"/>
            <a:pathLst>
              <a:path extrusionOk="0" h="32582" w="115417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42" name="Google Shape;2642;p247"/>
          <p:cNvGrpSpPr/>
          <p:nvPr/>
        </p:nvGrpSpPr>
        <p:grpSpPr>
          <a:xfrm flipH="1">
            <a:off x="-103928" y="157330"/>
            <a:ext cx="9489289" cy="4173939"/>
            <a:chOff x="-150589" y="157330"/>
            <a:chExt cx="9489289" cy="4173939"/>
          </a:xfrm>
        </p:grpSpPr>
        <p:sp>
          <p:nvSpPr>
            <p:cNvPr id="2643" name="Google Shape;2643;p247"/>
            <p:cNvSpPr/>
            <p:nvPr/>
          </p:nvSpPr>
          <p:spPr>
            <a:xfrm>
              <a:off x="8605479" y="803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4" name="Google Shape;2644;p247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5" name="Google Shape;2645;p247"/>
            <p:cNvSpPr/>
            <p:nvPr/>
          </p:nvSpPr>
          <p:spPr>
            <a:xfrm>
              <a:off x="8776675" y="13553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6" name="Google Shape;2646;p247"/>
            <p:cNvSpPr/>
            <p:nvPr/>
          </p:nvSpPr>
          <p:spPr>
            <a:xfrm>
              <a:off x="-63228" y="1633053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7" name="Google Shape;2647;p247"/>
            <p:cNvSpPr/>
            <p:nvPr/>
          </p:nvSpPr>
          <p:spPr>
            <a:xfrm flipH="1" rot="10800000">
              <a:off x="8499548" y="4285468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8" name="Google Shape;2648;p247"/>
            <p:cNvSpPr/>
            <p:nvPr/>
          </p:nvSpPr>
          <p:spPr>
            <a:xfrm flipH="1" rot="10800000">
              <a:off x="8108680" y="157330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9" name="Google Shape;2649;p247"/>
            <p:cNvSpPr/>
            <p:nvPr/>
          </p:nvSpPr>
          <p:spPr>
            <a:xfrm flipH="1" rot="10800000">
              <a:off x="8670743" y="373393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50" name="Google Shape;2650;p247"/>
          <p:cNvSpPr/>
          <p:nvPr/>
        </p:nvSpPr>
        <p:spPr>
          <a:xfrm>
            <a:off x="587551" y="4839179"/>
            <a:ext cx="92691" cy="58534"/>
          </a:xfrm>
          <a:custGeom>
            <a:rect b="b" l="l" r="r" t="t"/>
            <a:pathLst>
              <a:path extrusionOk="0" h="401" w="635">
                <a:moveTo>
                  <a:pt x="531" y="0"/>
                </a:moveTo>
                <a:cubicBezTo>
                  <a:pt x="481" y="0"/>
                  <a:pt x="431" y="20"/>
                  <a:pt x="399" y="51"/>
                </a:cubicBezTo>
                <a:cubicBezTo>
                  <a:pt x="371" y="80"/>
                  <a:pt x="347" y="119"/>
                  <a:pt x="328" y="162"/>
                </a:cubicBezTo>
                <a:lnTo>
                  <a:pt x="328" y="162"/>
                </a:lnTo>
                <a:cubicBezTo>
                  <a:pt x="314" y="161"/>
                  <a:pt x="299" y="160"/>
                  <a:pt x="284" y="160"/>
                </a:cubicBezTo>
                <a:cubicBezTo>
                  <a:pt x="170" y="160"/>
                  <a:pt x="61" y="208"/>
                  <a:pt x="1" y="305"/>
                </a:cubicBezTo>
                <a:cubicBezTo>
                  <a:pt x="44" y="276"/>
                  <a:pt x="94" y="261"/>
                  <a:pt x="142" y="261"/>
                </a:cubicBezTo>
                <a:cubicBezTo>
                  <a:pt x="214" y="261"/>
                  <a:pt x="283" y="294"/>
                  <a:pt x="327" y="359"/>
                </a:cubicBezTo>
                <a:cubicBezTo>
                  <a:pt x="345" y="389"/>
                  <a:pt x="370" y="401"/>
                  <a:pt x="395" y="401"/>
                </a:cubicBezTo>
                <a:cubicBezTo>
                  <a:pt x="448" y="401"/>
                  <a:pt x="502" y="348"/>
                  <a:pt x="490" y="287"/>
                </a:cubicBezTo>
                <a:cubicBezTo>
                  <a:pt x="472" y="232"/>
                  <a:pt x="472" y="160"/>
                  <a:pt x="490" y="106"/>
                </a:cubicBezTo>
                <a:cubicBezTo>
                  <a:pt x="505" y="61"/>
                  <a:pt x="544" y="29"/>
                  <a:pt x="598" y="29"/>
                </a:cubicBezTo>
                <a:cubicBezTo>
                  <a:pt x="610" y="29"/>
                  <a:pt x="622" y="30"/>
                  <a:pt x="635" y="33"/>
                </a:cubicBezTo>
                <a:cubicBezTo>
                  <a:pt x="604" y="10"/>
                  <a:pt x="568" y="0"/>
                  <a:pt x="5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ONE_COLUMN_TEXT_1_1_1_1_1">
    <p:spTree>
      <p:nvGrpSpPr>
        <p:cNvPr id="265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2" name="Google Shape;2652;p248"/>
          <p:cNvGrpSpPr/>
          <p:nvPr/>
        </p:nvGrpSpPr>
        <p:grpSpPr>
          <a:xfrm>
            <a:off x="-103928" y="11357"/>
            <a:ext cx="9489289" cy="5132136"/>
            <a:chOff x="-103928" y="11357"/>
            <a:chExt cx="9489289" cy="5132136"/>
          </a:xfrm>
        </p:grpSpPr>
        <p:sp>
          <p:nvSpPr>
            <p:cNvPr id="2653" name="Google Shape;2653;p248"/>
            <p:cNvSpPr/>
            <p:nvPr/>
          </p:nvSpPr>
          <p:spPr>
            <a:xfrm>
              <a:off x="719995" y="1877350"/>
              <a:ext cx="8399455" cy="3266143"/>
            </a:xfrm>
            <a:custGeom>
              <a:rect b="b" l="l" r="r" t="t"/>
              <a:pathLst>
                <a:path extrusionOk="0" h="68383" w="196674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4" name="Google Shape;2654;p248"/>
            <p:cNvSpPr/>
            <p:nvPr/>
          </p:nvSpPr>
          <p:spPr>
            <a:xfrm>
              <a:off x="0" y="578325"/>
              <a:ext cx="4229745" cy="1194049"/>
            </a:xfrm>
            <a:custGeom>
              <a:rect b="b" l="l" r="r" t="t"/>
              <a:pathLst>
                <a:path extrusionOk="0" h="32582" w="115417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55" name="Google Shape;2655;p248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2656" name="Google Shape;2656;p248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rect b="b" l="l" r="r" t="t"/>
                <a:pathLst>
                  <a:path extrusionOk="0" h="1335" w="16382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7" name="Google Shape;2657;p248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rect b="b" l="l" r="r" t="t"/>
                <a:pathLst>
                  <a:path extrusionOk="0" h="1345" w="16383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8" name="Google Shape;2658;p248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rect b="b" l="l" r="r" t="t"/>
                <a:pathLst>
                  <a:path extrusionOk="0" h="1334" w="16382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9" name="Google Shape;2659;p248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rect b="b" l="l" r="r" t="t"/>
                <a:pathLst>
                  <a:path extrusionOk="0" h="1335" w="16372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0" name="Google Shape;2660;p248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rect b="b" l="l" r="r" t="t"/>
                <a:pathLst>
                  <a:path extrusionOk="0" h="1345" w="16372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1" name="Google Shape;2661;p248"/>
              <p:cNvSpPr/>
              <p:nvPr/>
            </p:nvSpPr>
            <p:spPr>
              <a:xfrm flipH="1" rot="10800000">
                <a:off x="8499548" y="4285468"/>
                <a:ext cx="562025" cy="45801"/>
              </a:xfrm>
              <a:custGeom>
                <a:rect b="b" l="l" r="r" t="t"/>
                <a:pathLst>
                  <a:path extrusionOk="0" h="1335" w="16382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2" name="Google Shape;2662;p248"/>
              <p:cNvSpPr/>
              <p:nvPr/>
            </p:nvSpPr>
            <p:spPr>
              <a:xfrm flipH="1" rot="10800000">
                <a:off x="78005" y="2766605"/>
                <a:ext cx="562060" cy="46144"/>
              </a:xfrm>
              <a:custGeom>
                <a:rect b="b" l="l" r="r" t="t"/>
                <a:pathLst>
                  <a:path extrusionOk="0" h="1345" w="16383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3" name="Google Shape;2663;p248"/>
              <p:cNvSpPr/>
              <p:nvPr/>
            </p:nvSpPr>
            <p:spPr>
              <a:xfrm flipH="1" rot="10800000">
                <a:off x="8670743" y="3733933"/>
                <a:ext cx="562025" cy="45766"/>
              </a:xfrm>
              <a:custGeom>
                <a:rect b="b" l="l" r="r" t="t"/>
                <a:pathLst>
                  <a:path extrusionOk="0" h="1334" w="16382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4" name="Google Shape;2664;p248"/>
              <p:cNvSpPr/>
              <p:nvPr/>
            </p:nvSpPr>
            <p:spPr>
              <a:xfrm flipH="1" rot="10800000">
                <a:off x="145179" y="4740334"/>
                <a:ext cx="561682" cy="45801"/>
              </a:xfrm>
              <a:custGeom>
                <a:rect b="b" l="l" r="r" t="t"/>
                <a:pathLst>
                  <a:path extrusionOk="0" h="1335" w="16372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65" name="Google Shape;2665;p248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2666" name="Google Shape;2666;p248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rect b="b" l="l" r="r" t="t"/>
                <a:pathLst>
                  <a:path extrusionOk="0" h="401" w="635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7" name="Google Shape;2667;p248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rect b="b" l="l" r="r" t="t"/>
                <a:pathLst>
                  <a:path extrusionOk="0" h="431" w="87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668" name="Google Shape;2668;p248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2669" name="Google Shape;2669;p248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rect b="b" l="l" r="r" t="t"/>
                  <a:pathLst>
                    <a:path extrusionOk="0" h="525" w="1523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70" name="Google Shape;2670;p248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rect b="b" l="l" r="r" t="t"/>
                  <a:pathLst>
                    <a:path extrusionOk="0" h="758" w="1323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71" name="Google Shape;2671;p248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rect b="b" l="l" r="r" t="t"/>
                  <a:pathLst>
                    <a:path extrusionOk="0" h="660" w="906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72" name="Google Shape;2672;p248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rect b="b" l="l" r="r" t="t"/>
                  <a:pathLst>
                    <a:path extrusionOk="0" h="417" w="87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2673" name="Google Shape;2673;p248"/>
            <p:cNvSpPr/>
            <p:nvPr/>
          </p:nvSpPr>
          <p:spPr>
            <a:xfrm>
              <a:off x="6109217" y="4405551"/>
              <a:ext cx="1825090" cy="501884"/>
            </a:xfrm>
            <a:custGeom>
              <a:rect b="b" l="l" r="r" t="t"/>
              <a:pathLst>
                <a:path extrusionOk="0" h="14629" w="53198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74" name="Google Shape;2674;p24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75" name="Google Shape;2675;p248"/>
          <p:cNvSpPr txBox="1"/>
          <p:nvPr>
            <p:ph idx="1" type="subTitle"/>
          </p:nvPr>
        </p:nvSpPr>
        <p:spPr>
          <a:xfrm>
            <a:off x="713225" y="1009705"/>
            <a:ext cx="7717500" cy="326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omine"/>
              <a:buAutoNum type="arabicPeriod"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ONE_COLUMN_TEXT_1_1_1_1_1_1_1">
    <p:spTree>
      <p:nvGrpSpPr>
        <p:cNvPr id="2676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p249"/>
          <p:cNvSpPr/>
          <p:nvPr/>
        </p:nvSpPr>
        <p:spPr>
          <a:xfrm flipH="1">
            <a:off x="5659949" y="47199"/>
            <a:ext cx="3492140" cy="934108"/>
          </a:xfrm>
          <a:custGeom>
            <a:rect b="b" l="l" r="r" t="t"/>
            <a:pathLst>
              <a:path extrusionOk="0" h="25489" w="9529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8" name="Google Shape;2678;p249"/>
          <p:cNvSpPr/>
          <p:nvPr/>
        </p:nvSpPr>
        <p:spPr>
          <a:xfrm>
            <a:off x="0" y="3596038"/>
            <a:ext cx="4229745" cy="1194049"/>
          </a:xfrm>
          <a:custGeom>
            <a:rect b="b" l="l" r="r" t="t"/>
            <a:pathLst>
              <a:path extrusionOk="0" h="32582" w="115417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9" name="Google Shape;2679;p249"/>
          <p:cNvSpPr/>
          <p:nvPr/>
        </p:nvSpPr>
        <p:spPr>
          <a:xfrm>
            <a:off x="226716" y="782451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0" name="Google Shape;2680;p249"/>
          <p:cNvSpPr/>
          <p:nvPr/>
        </p:nvSpPr>
        <p:spPr>
          <a:xfrm>
            <a:off x="6695126" y="4395668"/>
            <a:ext cx="3471302" cy="954615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1" name="Google Shape;2681;p249"/>
          <p:cNvSpPr/>
          <p:nvPr/>
        </p:nvSpPr>
        <p:spPr>
          <a:xfrm>
            <a:off x="8502066" y="629473"/>
            <a:ext cx="562025" cy="45801"/>
          </a:xfrm>
          <a:custGeom>
            <a:rect b="b" l="l" r="r" t="t"/>
            <a:pathLst>
              <a:path extrusionOk="0" h="1335" w="16382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2" name="Google Shape;2682;p249"/>
          <p:cNvSpPr/>
          <p:nvPr/>
        </p:nvSpPr>
        <p:spPr>
          <a:xfrm>
            <a:off x="8769373" y="4169993"/>
            <a:ext cx="562060" cy="46144"/>
          </a:xfrm>
          <a:custGeom>
            <a:rect b="b" l="l" r="r" t="t"/>
            <a:pathLst>
              <a:path extrusionOk="0" h="1345" w="16383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3" name="Google Shape;2683;p249"/>
          <p:cNvSpPr/>
          <p:nvPr/>
        </p:nvSpPr>
        <p:spPr>
          <a:xfrm>
            <a:off x="8769386" y="1116293"/>
            <a:ext cx="562025" cy="45766"/>
          </a:xfrm>
          <a:custGeom>
            <a:rect b="b" l="l" r="r" t="t"/>
            <a:pathLst>
              <a:path extrusionOk="0" h="1334" w="16382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4" name="Google Shape;2684;p249"/>
          <p:cNvSpPr/>
          <p:nvPr/>
        </p:nvSpPr>
        <p:spPr>
          <a:xfrm>
            <a:off x="-68203" y="210082"/>
            <a:ext cx="561682" cy="45801"/>
          </a:xfrm>
          <a:custGeom>
            <a:rect b="b" l="l" r="r" t="t"/>
            <a:pathLst>
              <a:path extrusionOk="0" h="1335" w="16372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5" name="Google Shape;2685;p249"/>
          <p:cNvSpPr/>
          <p:nvPr/>
        </p:nvSpPr>
        <p:spPr>
          <a:xfrm>
            <a:off x="-126741" y="3944203"/>
            <a:ext cx="561682" cy="46144"/>
          </a:xfrm>
          <a:custGeom>
            <a:rect b="b" l="l" r="r" t="t"/>
            <a:pathLst>
              <a:path extrusionOk="0" h="1345" w="16372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86" name="Google Shape;2686;p249"/>
          <p:cNvGrpSpPr/>
          <p:nvPr/>
        </p:nvGrpSpPr>
        <p:grpSpPr>
          <a:xfrm>
            <a:off x="7861963" y="782460"/>
            <a:ext cx="562048" cy="286230"/>
            <a:chOff x="2997351" y="1193725"/>
            <a:chExt cx="413545" cy="210602"/>
          </a:xfrm>
        </p:grpSpPr>
        <p:sp>
          <p:nvSpPr>
            <p:cNvPr id="2687" name="Google Shape;2687;p249"/>
            <p:cNvSpPr/>
            <p:nvPr/>
          </p:nvSpPr>
          <p:spPr>
            <a:xfrm>
              <a:off x="2997351" y="1338348"/>
              <a:ext cx="105802" cy="65980"/>
            </a:xfrm>
            <a:custGeom>
              <a:rect b="b" l="l" r="r" t="t"/>
              <a:pathLst>
                <a:path extrusionOk="0" h="396" w="635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8" name="Google Shape;2688;p249"/>
            <p:cNvSpPr/>
            <p:nvPr/>
          </p:nvSpPr>
          <p:spPr>
            <a:xfrm>
              <a:off x="3265938" y="1193725"/>
              <a:ext cx="144957" cy="69478"/>
            </a:xfrm>
            <a:custGeom>
              <a:rect b="b" l="l" r="r" t="t"/>
              <a:pathLst>
                <a:path extrusionOk="0" h="417" w="87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89" name="Google Shape;2689;p249"/>
          <p:cNvGrpSpPr/>
          <p:nvPr/>
        </p:nvGrpSpPr>
        <p:grpSpPr>
          <a:xfrm flipH="1">
            <a:off x="713223" y="4283600"/>
            <a:ext cx="1962079" cy="422738"/>
            <a:chOff x="7847880" y="4122175"/>
            <a:chExt cx="1962079" cy="422738"/>
          </a:xfrm>
        </p:grpSpPr>
        <p:sp>
          <p:nvSpPr>
            <p:cNvPr id="2690" name="Google Shape;2690;p249"/>
            <p:cNvSpPr/>
            <p:nvPr/>
          </p:nvSpPr>
          <p:spPr>
            <a:xfrm>
              <a:off x="7847880" y="4459701"/>
              <a:ext cx="135101" cy="83189"/>
            </a:xfrm>
            <a:custGeom>
              <a:rect b="b" l="l" r="r" t="t"/>
              <a:pathLst>
                <a:path extrusionOk="0" h="391" w="635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1" name="Google Shape;2691;p249"/>
            <p:cNvSpPr/>
            <p:nvPr/>
          </p:nvSpPr>
          <p:spPr>
            <a:xfrm>
              <a:off x="9586138" y="4457681"/>
              <a:ext cx="223821" cy="87232"/>
            </a:xfrm>
            <a:custGeom>
              <a:rect b="b" l="l" r="r" t="t"/>
              <a:pathLst>
                <a:path extrusionOk="0" h="410" w="1052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2" name="Google Shape;2692;p249"/>
            <p:cNvSpPr/>
            <p:nvPr/>
          </p:nvSpPr>
          <p:spPr>
            <a:xfrm>
              <a:off x="8836038" y="4122175"/>
              <a:ext cx="185099" cy="88934"/>
            </a:xfrm>
            <a:custGeom>
              <a:rect b="b" l="l" r="r" t="t"/>
              <a:pathLst>
                <a:path extrusionOk="0" h="418" w="870">
                  <a:moveTo>
                    <a:pt x="710" y="1"/>
                  </a:moveTo>
                  <a:cubicBezTo>
                    <a:pt x="672" y="1"/>
                    <a:pt x="634" y="11"/>
                    <a:pt x="598" y="32"/>
                  </a:cubicBezTo>
                  <a:cubicBezTo>
                    <a:pt x="543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5" y="129"/>
                    <a:pt x="327" y="112"/>
                    <a:pt x="257" y="112"/>
                  </a:cubicBezTo>
                  <a:cubicBezTo>
                    <a:pt x="169" y="112"/>
                    <a:pt x="80" y="140"/>
                    <a:pt x="0" y="195"/>
                  </a:cubicBezTo>
                  <a:cubicBezTo>
                    <a:pt x="36" y="183"/>
                    <a:pt x="72" y="177"/>
                    <a:pt x="108" y="177"/>
                  </a:cubicBezTo>
                  <a:cubicBezTo>
                    <a:pt x="231" y="177"/>
                    <a:pt x="342" y="249"/>
                    <a:pt x="399" y="376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1" y="416"/>
                    <a:pt x="490" y="417"/>
                    <a:pt x="500" y="417"/>
                  </a:cubicBezTo>
                  <a:cubicBezTo>
                    <a:pt x="543" y="417"/>
                    <a:pt x="580" y="385"/>
                    <a:pt x="580" y="340"/>
                  </a:cubicBezTo>
                  <a:cubicBezTo>
                    <a:pt x="580" y="249"/>
                    <a:pt x="598" y="177"/>
                    <a:pt x="652" y="105"/>
                  </a:cubicBezTo>
                  <a:cubicBezTo>
                    <a:pt x="684" y="62"/>
                    <a:pt x="728" y="45"/>
                    <a:pt x="774" y="45"/>
                  </a:cubicBezTo>
                  <a:cubicBezTo>
                    <a:pt x="806" y="45"/>
                    <a:pt x="840" y="53"/>
                    <a:pt x="870" y="68"/>
                  </a:cubicBezTo>
                  <a:cubicBezTo>
                    <a:pt x="826" y="24"/>
                    <a:pt x="769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93" name="Google Shape;2693;p24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94" name="Google Shape;2694;p249"/>
          <p:cNvSpPr txBox="1"/>
          <p:nvPr>
            <p:ph idx="1" type="subTitle"/>
          </p:nvPr>
        </p:nvSpPr>
        <p:spPr>
          <a:xfrm>
            <a:off x="713225" y="2243125"/>
            <a:ext cx="3217500" cy="148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omine"/>
              <a:buAutoNum type="arabicPeriod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bg>
      <p:bgPr>
        <a:solidFill>
          <a:schemeClr val="lt1"/>
        </a:solidFill>
      </p:bgPr>
    </p:bg>
    <p:spTree>
      <p:nvGrpSpPr>
        <p:cNvPr id="2695" name="Shape 2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6" name="Google Shape;2696;p250"/>
          <p:cNvSpPr/>
          <p:nvPr/>
        </p:nvSpPr>
        <p:spPr>
          <a:xfrm>
            <a:off x="3111276" y="3974443"/>
            <a:ext cx="3471302" cy="954615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7" name="Google Shape;2697;p250"/>
          <p:cNvSpPr/>
          <p:nvPr/>
        </p:nvSpPr>
        <p:spPr>
          <a:xfrm flipH="1">
            <a:off x="5668049" y="147974"/>
            <a:ext cx="3492140" cy="934108"/>
          </a:xfrm>
          <a:custGeom>
            <a:rect b="b" l="l" r="r" t="t"/>
            <a:pathLst>
              <a:path extrusionOk="0" h="25489" w="9529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98" name="Google Shape;2698;p250"/>
          <p:cNvGrpSpPr/>
          <p:nvPr/>
        </p:nvGrpSpPr>
        <p:grpSpPr>
          <a:xfrm>
            <a:off x="174405" y="249131"/>
            <a:ext cx="8532152" cy="4699840"/>
            <a:chOff x="174405" y="249131"/>
            <a:chExt cx="8532152" cy="4699840"/>
          </a:xfrm>
        </p:grpSpPr>
        <p:sp>
          <p:nvSpPr>
            <p:cNvPr id="2699" name="Google Shape;2699;p250"/>
            <p:cNvSpPr/>
            <p:nvPr/>
          </p:nvSpPr>
          <p:spPr>
            <a:xfrm>
              <a:off x="8555624" y="4828998"/>
              <a:ext cx="150933" cy="56490"/>
            </a:xfrm>
            <a:custGeom>
              <a:rect b="b" l="l" r="r" t="t"/>
              <a:pathLst>
                <a:path extrusionOk="0" h="387" w="1034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0" name="Google Shape;2700;p250"/>
            <p:cNvSpPr/>
            <p:nvPr/>
          </p:nvSpPr>
          <p:spPr>
            <a:xfrm>
              <a:off x="7432500" y="4320073"/>
              <a:ext cx="222166" cy="76196"/>
            </a:xfrm>
            <a:custGeom>
              <a:rect b="b" l="l" r="r" t="t"/>
              <a:pathLst>
                <a:path extrusionOk="0" h="522" w="1522">
                  <a:moveTo>
                    <a:pt x="1247" y="0"/>
                  </a:moveTo>
                  <a:cubicBezTo>
                    <a:pt x="1188" y="0"/>
                    <a:pt x="1133" y="13"/>
                    <a:pt x="1069" y="26"/>
                  </a:cubicBezTo>
                  <a:cubicBezTo>
                    <a:pt x="966" y="77"/>
                    <a:pt x="863" y="156"/>
                    <a:pt x="786" y="249"/>
                  </a:cubicBezTo>
                  <a:lnTo>
                    <a:pt x="786" y="249"/>
                  </a:lnTo>
                  <a:cubicBezTo>
                    <a:pt x="643" y="110"/>
                    <a:pt x="455" y="31"/>
                    <a:pt x="261" y="31"/>
                  </a:cubicBezTo>
                  <a:cubicBezTo>
                    <a:pt x="174" y="31"/>
                    <a:pt x="86" y="47"/>
                    <a:pt x="0" y="80"/>
                  </a:cubicBezTo>
                  <a:cubicBezTo>
                    <a:pt x="38" y="73"/>
                    <a:pt x="76" y="70"/>
                    <a:pt x="113" y="70"/>
                  </a:cubicBezTo>
                  <a:cubicBezTo>
                    <a:pt x="366" y="70"/>
                    <a:pt x="612" y="224"/>
                    <a:pt x="707" y="460"/>
                  </a:cubicBezTo>
                  <a:cubicBezTo>
                    <a:pt x="725" y="497"/>
                    <a:pt x="743" y="515"/>
                    <a:pt x="761" y="515"/>
                  </a:cubicBezTo>
                  <a:cubicBezTo>
                    <a:pt x="775" y="519"/>
                    <a:pt x="788" y="521"/>
                    <a:pt x="801" y="521"/>
                  </a:cubicBezTo>
                  <a:cubicBezTo>
                    <a:pt x="840" y="521"/>
                    <a:pt x="874" y="501"/>
                    <a:pt x="888" y="460"/>
                  </a:cubicBezTo>
                  <a:cubicBezTo>
                    <a:pt x="924" y="334"/>
                    <a:pt x="1015" y="207"/>
                    <a:pt x="1123" y="116"/>
                  </a:cubicBezTo>
                  <a:cubicBezTo>
                    <a:pt x="1170" y="77"/>
                    <a:pt x="1231" y="58"/>
                    <a:pt x="1293" y="58"/>
                  </a:cubicBezTo>
                  <a:cubicBezTo>
                    <a:pt x="1375" y="58"/>
                    <a:pt x="1460" y="91"/>
                    <a:pt x="1522" y="153"/>
                  </a:cubicBezTo>
                  <a:cubicBezTo>
                    <a:pt x="1467" y="80"/>
                    <a:pt x="1413" y="26"/>
                    <a:pt x="1322" y="8"/>
                  </a:cubicBezTo>
                  <a:cubicBezTo>
                    <a:pt x="1296" y="2"/>
                    <a:pt x="1271" y="0"/>
                    <a:pt x="1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1" name="Google Shape;2701;p250"/>
            <p:cNvSpPr/>
            <p:nvPr/>
          </p:nvSpPr>
          <p:spPr>
            <a:xfrm>
              <a:off x="8162538" y="4342478"/>
              <a:ext cx="187863" cy="112397"/>
            </a:xfrm>
            <a:custGeom>
              <a:rect b="b" l="l" r="r" t="t"/>
              <a:pathLst>
                <a:path extrusionOk="0" h="770" w="1287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2" name="Google Shape;2702;p250"/>
            <p:cNvSpPr/>
            <p:nvPr/>
          </p:nvSpPr>
          <p:spPr>
            <a:xfrm>
              <a:off x="7959055" y="4598802"/>
              <a:ext cx="179835" cy="78532"/>
            </a:xfrm>
            <a:custGeom>
              <a:rect b="b" l="l" r="r" t="t"/>
              <a:pathLst>
                <a:path extrusionOk="0" h="538" w="1232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3" name="Google Shape;2703;p250"/>
            <p:cNvSpPr/>
            <p:nvPr/>
          </p:nvSpPr>
          <p:spPr>
            <a:xfrm>
              <a:off x="174405" y="455626"/>
              <a:ext cx="135101" cy="83189"/>
            </a:xfrm>
            <a:custGeom>
              <a:rect b="b" l="l" r="r" t="t"/>
              <a:pathLst>
                <a:path extrusionOk="0" h="391" w="635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4" name="Google Shape;2704;p250"/>
            <p:cNvSpPr/>
            <p:nvPr/>
          </p:nvSpPr>
          <p:spPr>
            <a:xfrm>
              <a:off x="396338" y="249131"/>
              <a:ext cx="223821" cy="87232"/>
            </a:xfrm>
            <a:custGeom>
              <a:rect b="b" l="l" r="r" t="t"/>
              <a:pathLst>
                <a:path extrusionOk="0" h="410" w="1052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705" name="Google Shape;2705;p250"/>
            <p:cNvGrpSpPr/>
            <p:nvPr/>
          </p:nvGrpSpPr>
          <p:grpSpPr>
            <a:xfrm>
              <a:off x="288590" y="4327146"/>
              <a:ext cx="849263" cy="621826"/>
              <a:chOff x="873887" y="1204246"/>
              <a:chExt cx="163925" cy="120025"/>
            </a:xfrm>
          </p:grpSpPr>
          <p:sp>
            <p:nvSpPr>
              <p:cNvPr id="2706" name="Google Shape;2706;p250"/>
              <p:cNvSpPr/>
              <p:nvPr/>
            </p:nvSpPr>
            <p:spPr>
              <a:xfrm>
                <a:off x="873887" y="1204246"/>
                <a:ext cx="38075" cy="13125"/>
              </a:xfrm>
              <a:custGeom>
                <a:rect b="b" l="l" r="r" t="t"/>
                <a:pathLst>
                  <a:path extrusionOk="0" h="525" w="1523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7" name="Google Shape;2707;p250"/>
              <p:cNvSpPr/>
              <p:nvPr/>
            </p:nvSpPr>
            <p:spPr>
              <a:xfrm>
                <a:off x="878887" y="1252821"/>
                <a:ext cx="33075" cy="18950"/>
              </a:xfrm>
              <a:custGeom>
                <a:rect b="b" l="l" r="r" t="t"/>
                <a:pathLst>
                  <a:path extrusionOk="0" h="758" w="1323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8" name="Google Shape;2708;p250"/>
              <p:cNvSpPr/>
              <p:nvPr/>
            </p:nvSpPr>
            <p:spPr>
              <a:xfrm>
                <a:off x="974862" y="1307771"/>
                <a:ext cx="22650" cy="16500"/>
              </a:xfrm>
              <a:custGeom>
                <a:rect b="b" l="l" r="r" t="t"/>
                <a:pathLst>
                  <a:path extrusionOk="0" h="660" w="906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9" name="Google Shape;2709;p250"/>
              <p:cNvSpPr/>
              <p:nvPr/>
            </p:nvSpPr>
            <p:spPr>
              <a:xfrm>
                <a:off x="1016062" y="1233646"/>
                <a:ext cx="21750" cy="10425"/>
              </a:xfrm>
              <a:custGeom>
                <a:rect b="b" l="l" r="r" t="t"/>
                <a:pathLst>
                  <a:path extrusionOk="0" h="417" w="87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710" name="Google Shape;2710;p250"/>
          <p:cNvGrpSpPr/>
          <p:nvPr/>
        </p:nvGrpSpPr>
        <p:grpSpPr>
          <a:xfrm>
            <a:off x="-166003" y="7"/>
            <a:ext cx="9489289" cy="4774777"/>
            <a:chOff x="-150589" y="11357"/>
            <a:chExt cx="9489289" cy="4774777"/>
          </a:xfrm>
        </p:grpSpPr>
        <p:sp>
          <p:nvSpPr>
            <p:cNvPr id="2711" name="Google Shape;2711;p250"/>
            <p:cNvSpPr/>
            <p:nvPr/>
          </p:nvSpPr>
          <p:spPr>
            <a:xfrm>
              <a:off x="8605479" y="803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2" name="Google Shape;2712;p250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3" name="Google Shape;2713;p250"/>
            <p:cNvSpPr/>
            <p:nvPr/>
          </p:nvSpPr>
          <p:spPr>
            <a:xfrm>
              <a:off x="8776675" y="13553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4" name="Google Shape;2714;p250"/>
            <p:cNvSpPr/>
            <p:nvPr/>
          </p:nvSpPr>
          <p:spPr>
            <a:xfrm>
              <a:off x="4291185" y="11357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5" name="Google Shape;2715;p250"/>
            <p:cNvSpPr/>
            <p:nvPr/>
          </p:nvSpPr>
          <p:spPr>
            <a:xfrm>
              <a:off x="-27728" y="2548678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6" name="Google Shape;2716;p250"/>
            <p:cNvSpPr/>
            <p:nvPr/>
          </p:nvSpPr>
          <p:spPr>
            <a:xfrm flipH="1" rot="10800000">
              <a:off x="8776673" y="3014518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7" name="Google Shape;2717;p250"/>
            <p:cNvSpPr/>
            <p:nvPr/>
          </p:nvSpPr>
          <p:spPr>
            <a:xfrm flipH="1" rot="10800000">
              <a:off x="78005" y="2766605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8" name="Google Shape;2718;p250"/>
            <p:cNvSpPr/>
            <p:nvPr/>
          </p:nvSpPr>
          <p:spPr>
            <a:xfrm flipH="1" rot="10800000">
              <a:off x="8670743" y="373393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9" name="Google Shape;2719;p250"/>
            <p:cNvSpPr/>
            <p:nvPr/>
          </p:nvSpPr>
          <p:spPr>
            <a:xfrm flipH="1" rot="10800000">
              <a:off x="145179" y="4740334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20" name="Google Shape;2720;p250"/>
          <p:cNvSpPr/>
          <p:nvPr/>
        </p:nvSpPr>
        <p:spPr>
          <a:xfrm>
            <a:off x="303192" y="648626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1" name="Google Shape;2721;p250"/>
          <p:cNvSpPr txBox="1"/>
          <p:nvPr>
            <p:ph idx="1" type="subTitle"/>
          </p:nvPr>
        </p:nvSpPr>
        <p:spPr>
          <a:xfrm>
            <a:off x="5227675" y="1731938"/>
            <a:ext cx="32031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b="1" sz="2000">
                <a:latin typeface="Domine"/>
                <a:ea typeface="Domine"/>
                <a:cs typeface="Domine"/>
                <a:sym typeface="Domi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722" name="Google Shape;2722;p250"/>
          <p:cNvSpPr txBox="1"/>
          <p:nvPr>
            <p:ph idx="2" type="subTitle"/>
          </p:nvPr>
        </p:nvSpPr>
        <p:spPr>
          <a:xfrm>
            <a:off x="5227800" y="3198675"/>
            <a:ext cx="32031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b="1" sz="2000">
                <a:latin typeface="Domine"/>
                <a:ea typeface="Domine"/>
                <a:cs typeface="Domine"/>
                <a:sym typeface="Domi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723" name="Google Shape;2723;p250"/>
          <p:cNvSpPr txBox="1"/>
          <p:nvPr>
            <p:ph idx="3" type="subTitle"/>
          </p:nvPr>
        </p:nvSpPr>
        <p:spPr>
          <a:xfrm>
            <a:off x="4667800" y="2056750"/>
            <a:ext cx="3762900" cy="69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24" name="Google Shape;2724;p250"/>
          <p:cNvSpPr txBox="1"/>
          <p:nvPr>
            <p:ph idx="4" type="subTitle"/>
          </p:nvPr>
        </p:nvSpPr>
        <p:spPr>
          <a:xfrm>
            <a:off x="4667947" y="3463970"/>
            <a:ext cx="3762900" cy="69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25" name="Google Shape;2725;p25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2">
    <p:bg>
      <p:bgPr>
        <a:solidFill>
          <a:schemeClr val="lt1"/>
        </a:solidFill>
      </p:bgPr>
    </p:bg>
    <p:spTree>
      <p:nvGrpSpPr>
        <p:cNvPr id="2726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p251"/>
          <p:cNvSpPr/>
          <p:nvPr/>
        </p:nvSpPr>
        <p:spPr>
          <a:xfrm flipH="1">
            <a:off x="5651849" y="718899"/>
            <a:ext cx="3492140" cy="934108"/>
          </a:xfrm>
          <a:custGeom>
            <a:rect b="b" l="l" r="r" t="t"/>
            <a:pathLst>
              <a:path extrusionOk="0" h="25489" w="9529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8" name="Google Shape;2728;p251"/>
          <p:cNvSpPr/>
          <p:nvPr/>
        </p:nvSpPr>
        <p:spPr>
          <a:xfrm>
            <a:off x="0" y="3519513"/>
            <a:ext cx="4229745" cy="1194049"/>
          </a:xfrm>
          <a:custGeom>
            <a:rect b="b" l="l" r="r" t="t"/>
            <a:pathLst>
              <a:path extrusionOk="0" h="32582" w="115417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9" name="Google Shape;2729;p251"/>
          <p:cNvSpPr/>
          <p:nvPr/>
        </p:nvSpPr>
        <p:spPr>
          <a:xfrm flipH="1">
            <a:off x="-150589" y="166151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0" name="Google Shape;2730;p251"/>
          <p:cNvSpPr/>
          <p:nvPr/>
        </p:nvSpPr>
        <p:spPr>
          <a:xfrm flipH="1">
            <a:off x="6315439" y="3791868"/>
            <a:ext cx="3471302" cy="954615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1" name="Google Shape;2731;p251"/>
          <p:cNvSpPr/>
          <p:nvPr/>
        </p:nvSpPr>
        <p:spPr>
          <a:xfrm flipH="1">
            <a:off x="-218724" y="3876473"/>
            <a:ext cx="562025" cy="45801"/>
          </a:xfrm>
          <a:custGeom>
            <a:rect b="b" l="l" r="r" t="t"/>
            <a:pathLst>
              <a:path extrusionOk="0" h="1335" w="16382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2" name="Google Shape;2732;p251"/>
          <p:cNvSpPr/>
          <p:nvPr/>
        </p:nvSpPr>
        <p:spPr>
          <a:xfrm flipH="1">
            <a:off x="8868110" y="1103343"/>
            <a:ext cx="562060" cy="46144"/>
          </a:xfrm>
          <a:custGeom>
            <a:rect b="b" l="l" r="r" t="t"/>
            <a:pathLst>
              <a:path extrusionOk="0" h="1345" w="16383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3" name="Google Shape;2733;p251"/>
          <p:cNvSpPr/>
          <p:nvPr/>
        </p:nvSpPr>
        <p:spPr>
          <a:xfrm flipH="1">
            <a:off x="-218719" y="4477168"/>
            <a:ext cx="562025" cy="45766"/>
          </a:xfrm>
          <a:custGeom>
            <a:rect b="b" l="l" r="r" t="t"/>
            <a:pathLst>
              <a:path extrusionOk="0" h="1334" w="16382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4" name="Google Shape;2734;p251"/>
          <p:cNvSpPr/>
          <p:nvPr/>
        </p:nvSpPr>
        <p:spPr>
          <a:xfrm flipH="1">
            <a:off x="8213963" y="120357"/>
            <a:ext cx="561682" cy="45801"/>
          </a:xfrm>
          <a:custGeom>
            <a:rect b="b" l="l" r="r" t="t"/>
            <a:pathLst>
              <a:path extrusionOk="0" h="1335" w="16372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5" name="Google Shape;2735;p251"/>
          <p:cNvSpPr/>
          <p:nvPr/>
        </p:nvSpPr>
        <p:spPr>
          <a:xfrm flipH="1">
            <a:off x="8582327" y="2603841"/>
            <a:ext cx="561682" cy="46144"/>
          </a:xfrm>
          <a:custGeom>
            <a:rect b="b" l="l" r="r" t="t"/>
            <a:pathLst>
              <a:path extrusionOk="0" h="1345" w="16372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6" name="Google Shape;2736;p251"/>
          <p:cNvSpPr/>
          <p:nvPr/>
        </p:nvSpPr>
        <p:spPr>
          <a:xfrm>
            <a:off x="7075815" y="1563836"/>
            <a:ext cx="217436" cy="95804"/>
          </a:xfrm>
          <a:custGeom>
            <a:rect b="b" l="l" r="r" t="t"/>
            <a:pathLst>
              <a:path extrusionOk="0" h="575" w="1305">
                <a:moveTo>
                  <a:pt x="1226" y="0"/>
                </a:moveTo>
                <a:cubicBezTo>
                  <a:pt x="996" y="0"/>
                  <a:pt x="776" y="118"/>
                  <a:pt x="659" y="316"/>
                </a:cubicBezTo>
                <a:lnTo>
                  <a:pt x="659" y="316"/>
                </a:lnTo>
                <a:cubicBezTo>
                  <a:pt x="574" y="255"/>
                  <a:pt x="477" y="211"/>
                  <a:pt x="362" y="186"/>
                </a:cubicBezTo>
                <a:cubicBezTo>
                  <a:pt x="341" y="180"/>
                  <a:pt x="319" y="178"/>
                  <a:pt x="297" y="178"/>
                </a:cubicBezTo>
                <a:cubicBezTo>
                  <a:pt x="171" y="178"/>
                  <a:pt x="46" y="262"/>
                  <a:pt x="0" y="385"/>
                </a:cubicBezTo>
                <a:cubicBezTo>
                  <a:pt x="53" y="305"/>
                  <a:pt x="145" y="255"/>
                  <a:pt x="240" y="255"/>
                </a:cubicBezTo>
                <a:cubicBezTo>
                  <a:pt x="275" y="255"/>
                  <a:pt x="310" y="262"/>
                  <a:pt x="344" y="276"/>
                </a:cubicBezTo>
                <a:cubicBezTo>
                  <a:pt x="453" y="331"/>
                  <a:pt x="562" y="421"/>
                  <a:pt x="616" y="530"/>
                </a:cubicBezTo>
                <a:cubicBezTo>
                  <a:pt x="639" y="560"/>
                  <a:pt x="671" y="574"/>
                  <a:pt x="701" y="574"/>
                </a:cubicBezTo>
                <a:cubicBezTo>
                  <a:pt x="742" y="574"/>
                  <a:pt x="779" y="546"/>
                  <a:pt x="779" y="494"/>
                </a:cubicBezTo>
                <a:cubicBezTo>
                  <a:pt x="815" y="222"/>
                  <a:pt x="1032" y="23"/>
                  <a:pt x="1304" y="5"/>
                </a:cubicBezTo>
                <a:cubicBezTo>
                  <a:pt x="1278" y="2"/>
                  <a:pt x="1252" y="0"/>
                  <a:pt x="12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7" name="Google Shape;2737;p251"/>
          <p:cNvSpPr/>
          <p:nvPr/>
        </p:nvSpPr>
        <p:spPr>
          <a:xfrm>
            <a:off x="616584" y="1286072"/>
            <a:ext cx="193276" cy="85640"/>
          </a:xfrm>
          <a:custGeom>
            <a:rect b="b" l="l" r="r" t="t"/>
            <a:pathLst>
              <a:path extrusionOk="0" h="514" w="116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8" name="Google Shape;2738;p251"/>
          <p:cNvSpPr/>
          <p:nvPr/>
        </p:nvSpPr>
        <p:spPr>
          <a:xfrm>
            <a:off x="8338635" y="498758"/>
            <a:ext cx="184279" cy="80142"/>
          </a:xfrm>
          <a:custGeom>
            <a:rect b="b" l="l" r="r" t="t"/>
            <a:pathLst>
              <a:path extrusionOk="0" h="481" w="1106">
                <a:moveTo>
                  <a:pt x="953" y="1"/>
                </a:moveTo>
                <a:cubicBezTo>
                  <a:pt x="776" y="1"/>
                  <a:pt x="607" y="81"/>
                  <a:pt x="501" y="227"/>
                </a:cubicBezTo>
                <a:lnTo>
                  <a:pt x="501" y="227"/>
                </a:lnTo>
                <a:cubicBezTo>
                  <a:pt x="452" y="182"/>
                  <a:pt x="398" y="144"/>
                  <a:pt x="345" y="111"/>
                </a:cubicBezTo>
                <a:cubicBezTo>
                  <a:pt x="290" y="84"/>
                  <a:pt x="232" y="71"/>
                  <a:pt x="173" y="71"/>
                </a:cubicBezTo>
                <a:cubicBezTo>
                  <a:pt x="114" y="71"/>
                  <a:pt x="55" y="84"/>
                  <a:pt x="1" y="111"/>
                </a:cubicBezTo>
                <a:cubicBezTo>
                  <a:pt x="91" y="130"/>
                  <a:pt x="182" y="166"/>
                  <a:pt x="254" y="238"/>
                </a:cubicBezTo>
                <a:cubicBezTo>
                  <a:pt x="327" y="293"/>
                  <a:pt x="381" y="365"/>
                  <a:pt x="435" y="456"/>
                </a:cubicBezTo>
                <a:cubicBezTo>
                  <a:pt x="453" y="456"/>
                  <a:pt x="453" y="456"/>
                  <a:pt x="472" y="474"/>
                </a:cubicBezTo>
                <a:cubicBezTo>
                  <a:pt x="486" y="478"/>
                  <a:pt x="501" y="481"/>
                  <a:pt x="515" y="481"/>
                </a:cubicBezTo>
                <a:cubicBezTo>
                  <a:pt x="552" y="481"/>
                  <a:pt x="585" y="464"/>
                  <a:pt x="598" y="437"/>
                </a:cubicBezTo>
                <a:cubicBezTo>
                  <a:pt x="707" y="238"/>
                  <a:pt x="888" y="75"/>
                  <a:pt x="1105" y="21"/>
                </a:cubicBezTo>
                <a:cubicBezTo>
                  <a:pt x="1055" y="7"/>
                  <a:pt x="1003" y="1"/>
                  <a:pt x="9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9" name="Google Shape;2739;p251"/>
          <p:cNvSpPr txBox="1"/>
          <p:nvPr>
            <p:ph idx="1" type="subTitle"/>
          </p:nvPr>
        </p:nvSpPr>
        <p:spPr>
          <a:xfrm>
            <a:off x="883787" y="2965850"/>
            <a:ext cx="73764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b="1" sz="2000">
                <a:latin typeface="Domine"/>
                <a:ea typeface="Domine"/>
                <a:cs typeface="Domine"/>
                <a:sym typeface="Domi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740" name="Google Shape;2740;p251"/>
          <p:cNvSpPr txBox="1"/>
          <p:nvPr>
            <p:ph idx="2" type="subTitle"/>
          </p:nvPr>
        </p:nvSpPr>
        <p:spPr>
          <a:xfrm>
            <a:off x="883813" y="1536300"/>
            <a:ext cx="7376400" cy="124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41" name="Google Shape;2741;p25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42" name="Google Shape;2742;p251"/>
          <p:cNvSpPr txBox="1"/>
          <p:nvPr>
            <p:ph idx="3" type="subTitle"/>
          </p:nvPr>
        </p:nvSpPr>
        <p:spPr>
          <a:xfrm>
            <a:off x="883787" y="1138200"/>
            <a:ext cx="73764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b="1" sz="2000">
                <a:latin typeface="Domine"/>
                <a:ea typeface="Domine"/>
                <a:cs typeface="Domine"/>
                <a:sym typeface="Domi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743" name="Google Shape;2743;p251"/>
          <p:cNvSpPr txBox="1"/>
          <p:nvPr>
            <p:ph idx="4" type="subTitle"/>
          </p:nvPr>
        </p:nvSpPr>
        <p:spPr>
          <a:xfrm>
            <a:off x="883813" y="3363950"/>
            <a:ext cx="7376400" cy="138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2744" name="Shape 2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5" name="Google Shape;2745;p252"/>
          <p:cNvSpPr/>
          <p:nvPr/>
        </p:nvSpPr>
        <p:spPr>
          <a:xfrm>
            <a:off x="-394054" y="244401"/>
            <a:ext cx="9605558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6" name="Google Shape;2746;p252"/>
          <p:cNvSpPr/>
          <p:nvPr/>
        </p:nvSpPr>
        <p:spPr>
          <a:xfrm>
            <a:off x="-118658" y="782451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7" name="Google Shape;2747;p252"/>
          <p:cNvSpPr/>
          <p:nvPr/>
        </p:nvSpPr>
        <p:spPr>
          <a:xfrm>
            <a:off x="5220001" y="3990343"/>
            <a:ext cx="3471302" cy="954615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8" name="Google Shape;2748;p252"/>
          <p:cNvSpPr/>
          <p:nvPr/>
        </p:nvSpPr>
        <p:spPr>
          <a:xfrm>
            <a:off x="8423991" y="3990348"/>
            <a:ext cx="562025" cy="45801"/>
          </a:xfrm>
          <a:custGeom>
            <a:rect b="b" l="l" r="r" t="t"/>
            <a:pathLst>
              <a:path extrusionOk="0" h="1335" w="16382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9" name="Google Shape;2749;p252"/>
          <p:cNvSpPr/>
          <p:nvPr/>
        </p:nvSpPr>
        <p:spPr>
          <a:xfrm>
            <a:off x="8691310" y="1506031"/>
            <a:ext cx="562060" cy="46144"/>
          </a:xfrm>
          <a:custGeom>
            <a:rect b="b" l="l" r="r" t="t"/>
            <a:pathLst>
              <a:path extrusionOk="0" h="1345" w="16383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0" name="Google Shape;2750;p252"/>
          <p:cNvSpPr/>
          <p:nvPr/>
        </p:nvSpPr>
        <p:spPr>
          <a:xfrm>
            <a:off x="8691312" y="4477168"/>
            <a:ext cx="562025" cy="45766"/>
          </a:xfrm>
          <a:custGeom>
            <a:rect b="b" l="l" r="r" t="t"/>
            <a:pathLst>
              <a:path extrusionOk="0" h="1334" w="16382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1" name="Google Shape;2751;p252"/>
          <p:cNvSpPr/>
          <p:nvPr/>
        </p:nvSpPr>
        <p:spPr>
          <a:xfrm>
            <a:off x="309997" y="396907"/>
            <a:ext cx="561682" cy="45801"/>
          </a:xfrm>
          <a:custGeom>
            <a:rect b="b" l="l" r="r" t="t"/>
            <a:pathLst>
              <a:path extrusionOk="0" h="1335" w="16372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2" name="Google Shape;2752;p252"/>
          <p:cNvSpPr/>
          <p:nvPr/>
        </p:nvSpPr>
        <p:spPr>
          <a:xfrm>
            <a:off x="432384" y="4200178"/>
            <a:ext cx="561682" cy="46144"/>
          </a:xfrm>
          <a:custGeom>
            <a:rect b="b" l="l" r="r" t="t"/>
            <a:pathLst>
              <a:path extrusionOk="0" h="1345" w="16372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3" name="Google Shape;2753;p252"/>
          <p:cNvSpPr/>
          <p:nvPr/>
        </p:nvSpPr>
        <p:spPr>
          <a:xfrm>
            <a:off x="1267809" y="990572"/>
            <a:ext cx="193276" cy="85640"/>
          </a:xfrm>
          <a:custGeom>
            <a:rect b="b" l="l" r="r" t="t"/>
            <a:pathLst>
              <a:path extrusionOk="0" h="514" w="116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54" name="Google Shape;2754;p252"/>
          <p:cNvGrpSpPr/>
          <p:nvPr/>
        </p:nvGrpSpPr>
        <p:grpSpPr>
          <a:xfrm>
            <a:off x="7695447" y="481452"/>
            <a:ext cx="995845" cy="746097"/>
            <a:chOff x="4074072" y="4231627"/>
            <a:chExt cx="995845" cy="746097"/>
          </a:xfrm>
        </p:grpSpPr>
        <p:sp>
          <p:nvSpPr>
            <p:cNvPr id="2755" name="Google Shape;2755;p252"/>
            <p:cNvSpPr/>
            <p:nvPr/>
          </p:nvSpPr>
          <p:spPr>
            <a:xfrm>
              <a:off x="4074072" y="4914577"/>
              <a:ext cx="154121" cy="63147"/>
            </a:xfrm>
            <a:custGeom>
              <a:rect b="b" l="l" r="r" t="t"/>
              <a:pathLst>
                <a:path extrusionOk="0" h="379" w="925">
                  <a:moveTo>
                    <a:pt x="203" y="1"/>
                  </a:moveTo>
                  <a:cubicBezTo>
                    <a:pt x="120" y="1"/>
                    <a:pt x="43" y="49"/>
                    <a:pt x="1" y="121"/>
                  </a:cubicBezTo>
                  <a:cubicBezTo>
                    <a:pt x="31" y="91"/>
                    <a:pt x="71" y="77"/>
                    <a:pt x="114" y="77"/>
                  </a:cubicBezTo>
                  <a:cubicBezTo>
                    <a:pt x="149" y="77"/>
                    <a:pt x="185" y="86"/>
                    <a:pt x="218" y="103"/>
                  </a:cubicBezTo>
                  <a:cubicBezTo>
                    <a:pt x="290" y="157"/>
                    <a:pt x="345" y="229"/>
                    <a:pt x="363" y="320"/>
                  </a:cubicBezTo>
                  <a:cubicBezTo>
                    <a:pt x="363" y="338"/>
                    <a:pt x="399" y="356"/>
                    <a:pt x="417" y="374"/>
                  </a:cubicBezTo>
                  <a:cubicBezTo>
                    <a:pt x="427" y="377"/>
                    <a:pt x="436" y="379"/>
                    <a:pt x="446" y="379"/>
                  </a:cubicBezTo>
                  <a:cubicBezTo>
                    <a:pt x="490" y="379"/>
                    <a:pt x="529" y="346"/>
                    <a:pt x="544" y="302"/>
                  </a:cubicBezTo>
                  <a:cubicBezTo>
                    <a:pt x="578" y="134"/>
                    <a:pt x="720" y="28"/>
                    <a:pt x="885" y="28"/>
                  </a:cubicBezTo>
                  <a:cubicBezTo>
                    <a:pt x="898" y="28"/>
                    <a:pt x="911" y="29"/>
                    <a:pt x="924" y="30"/>
                  </a:cubicBezTo>
                  <a:cubicBezTo>
                    <a:pt x="869" y="12"/>
                    <a:pt x="813" y="3"/>
                    <a:pt x="758" y="3"/>
                  </a:cubicBezTo>
                  <a:cubicBezTo>
                    <a:pt x="644" y="3"/>
                    <a:pt x="535" y="41"/>
                    <a:pt x="452" y="116"/>
                  </a:cubicBezTo>
                  <a:lnTo>
                    <a:pt x="452" y="116"/>
                  </a:lnTo>
                  <a:cubicBezTo>
                    <a:pt x="399" y="70"/>
                    <a:pt x="339" y="34"/>
                    <a:pt x="272" y="12"/>
                  </a:cubicBezTo>
                  <a:cubicBezTo>
                    <a:pt x="249" y="4"/>
                    <a:pt x="226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6" name="Google Shape;2756;p252"/>
            <p:cNvSpPr/>
            <p:nvPr/>
          </p:nvSpPr>
          <p:spPr>
            <a:xfrm>
              <a:off x="4912796" y="4560061"/>
              <a:ext cx="157120" cy="77143"/>
            </a:xfrm>
            <a:custGeom>
              <a:rect b="b" l="l" r="r" t="t"/>
              <a:pathLst>
                <a:path extrusionOk="0" h="463" w="943">
                  <a:moveTo>
                    <a:pt x="108" y="1"/>
                  </a:moveTo>
                  <a:cubicBezTo>
                    <a:pt x="73" y="1"/>
                    <a:pt x="37" y="7"/>
                    <a:pt x="1" y="19"/>
                  </a:cubicBezTo>
                  <a:cubicBezTo>
                    <a:pt x="92" y="37"/>
                    <a:pt x="146" y="110"/>
                    <a:pt x="182" y="182"/>
                  </a:cubicBezTo>
                  <a:cubicBezTo>
                    <a:pt x="218" y="254"/>
                    <a:pt x="255" y="327"/>
                    <a:pt x="291" y="399"/>
                  </a:cubicBezTo>
                  <a:cubicBezTo>
                    <a:pt x="291" y="417"/>
                    <a:pt x="291" y="417"/>
                    <a:pt x="309" y="436"/>
                  </a:cubicBezTo>
                  <a:cubicBezTo>
                    <a:pt x="327" y="454"/>
                    <a:pt x="350" y="463"/>
                    <a:pt x="372" y="463"/>
                  </a:cubicBezTo>
                  <a:cubicBezTo>
                    <a:pt x="395" y="463"/>
                    <a:pt x="418" y="454"/>
                    <a:pt x="436" y="436"/>
                  </a:cubicBezTo>
                  <a:cubicBezTo>
                    <a:pt x="580" y="309"/>
                    <a:pt x="762" y="218"/>
                    <a:pt x="943" y="200"/>
                  </a:cubicBezTo>
                  <a:cubicBezTo>
                    <a:pt x="860" y="147"/>
                    <a:pt x="764" y="120"/>
                    <a:pt x="668" y="120"/>
                  </a:cubicBezTo>
                  <a:cubicBezTo>
                    <a:pt x="575" y="120"/>
                    <a:pt x="481" y="146"/>
                    <a:pt x="397" y="200"/>
                  </a:cubicBezTo>
                  <a:lnTo>
                    <a:pt x="397" y="200"/>
                  </a:lnTo>
                  <a:cubicBezTo>
                    <a:pt x="367" y="156"/>
                    <a:pt x="332" y="115"/>
                    <a:pt x="291" y="73"/>
                  </a:cubicBezTo>
                  <a:cubicBezTo>
                    <a:pt x="242" y="25"/>
                    <a:pt x="178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7" name="Google Shape;2757;p252"/>
            <p:cNvSpPr/>
            <p:nvPr/>
          </p:nvSpPr>
          <p:spPr>
            <a:xfrm>
              <a:off x="4526333" y="4231627"/>
              <a:ext cx="111800" cy="62980"/>
            </a:xfrm>
            <a:custGeom>
              <a:rect b="b" l="l" r="r" t="t"/>
              <a:pathLst>
                <a:path extrusionOk="0" h="378" w="671">
                  <a:moveTo>
                    <a:pt x="592" y="1"/>
                  </a:moveTo>
                  <a:cubicBezTo>
                    <a:pt x="480" y="1"/>
                    <a:pt x="376" y="48"/>
                    <a:pt x="310" y="133"/>
                  </a:cubicBezTo>
                  <a:lnTo>
                    <a:pt x="310" y="133"/>
                  </a:lnTo>
                  <a:cubicBezTo>
                    <a:pt x="281" y="119"/>
                    <a:pt x="250" y="107"/>
                    <a:pt x="218" y="99"/>
                  </a:cubicBezTo>
                  <a:cubicBezTo>
                    <a:pt x="192" y="86"/>
                    <a:pt x="164" y="80"/>
                    <a:pt x="136" y="80"/>
                  </a:cubicBezTo>
                  <a:cubicBezTo>
                    <a:pt x="86" y="80"/>
                    <a:pt x="36" y="100"/>
                    <a:pt x="0" y="135"/>
                  </a:cubicBezTo>
                  <a:cubicBezTo>
                    <a:pt x="55" y="153"/>
                    <a:pt x="109" y="172"/>
                    <a:pt x="145" y="226"/>
                  </a:cubicBezTo>
                  <a:lnTo>
                    <a:pt x="272" y="334"/>
                  </a:lnTo>
                  <a:cubicBezTo>
                    <a:pt x="272" y="353"/>
                    <a:pt x="272" y="353"/>
                    <a:pt x="290" y="371"/>
                  </a:cubicBezTo>
                  <a:cubicBezTo>
                    <a:pt x="304" y="375"/>
                    <a:pt x="317" y="377"/>
                    <a:pt x="330" y="377"/>
                  </a:cubicBezTo>
                  <a:cubicBezTo>
                    <a:pt x="369" y="377"/>
                    <a:pt x="403" y="357"/>
                    <a:pt x="417" y="316"/>
                  </a:cubicBezTo>
                  <a:cubicBezTo>
                    <a:pt x="471" y="190"/>
                    <a:pt x="562" y="99"/>
                    <a:pt x="670" y="9"/>
                  </a:cubicBezTo>
                  <a:cubicBezTo>
                    <a:pt x="644" y="3"/>
                    <a:pt x="618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58" name="Google Shape;2758;p25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59" name="Google Shape;2759;p252"/>
          <p:cNvSpPr txBox="1"/>
          <p:nvPr>
            <p:ph idx="2" type="title"/>
          </p:nvPr>
        </p:nvSpPr>
        <p:spPr>
          <a:xfrm>
            <a:off x="720000" y="2419348"/>
            <a:ext cx="2336400" cy="3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60" name="Google Shape;2760;p252"/>
          <p:cNvSpPr txBox="1"/>
          <p:nvPr>
            <p:ph idx="1" type="subTitle"/>
          </p:nvPr>
        </p:nvSpPr>
        <p:spPr>
          <a:xfrm>
            <a:off x="720000" y="2731525"/>
            <a:ext cx="23364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61" name="Google Shape;2761;p252"/>
          <p:cNvSpPr txBox="1"/>
          <p:nvPr>
            <p:ph idx="3" type="title"/>
          </p:nvPr>
        </p:nvSpPr>
        <p:spPr>
          <a:xfrm>
            <a:off x="3403800" y="3105148"/>
            <a:ext cx="2336400" cy="3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62" name="Google Shape;2762;p252"/>
          <p:cNvSpPr txBox="1"/>
          <p:nvPr>
            <p:ph idx="4" type="subTitle"/>
          </p:nvPr>
        </p:nvSpPr>
        <p:spPr>
          <a:xfrm>
            <a:off x="3403800" y="3417325"/>
            <a:ext cx="23364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63" name="Google Shape;2763;p252"/>
          <p:cNvSpPr txBox="1"/>
          <p:nvPr>
            <p:ph idx="5" type="title"/>
          </p:nvPr>
        </p:nvSpPr>
        <p:spPr>
          <a:xfrm>
            <a:off x="6087600" y="2419348"/>
            <a:ext cx="2336400" cy="3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64" name="Google Shape;2764;p252"/>
          <p:cNvSpPr txBox="1"/>
          <p:nvPr>
            <p:ph idx="6" type="subTitle"/>
          </p:nvPr>
        </p:nvSpPr>
        <p:spPr>
          <a:xfrm>
            <a:off x="6087600" y="2731525"/>
            <a:ext cx="23364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1.png" id="139" name="Google Shape;139;p27"/>
          <p:cNvPicPr preferRelativeResize="0"/>
          <p:nvPr/>
        </p:nvPicPr>
        <p:blipFill rotWithShape="1">
          <a:blip r:embed="rId3">
            <a:alphaModFix/>
          </a:blip>
          <a:srcRect b="0" l="55211" r="0" t="0"/>
          <a:stretch/>
        </p:blipFill>
        <p:spPr>
          <a:xfrm>
            <a:off x="1" y="0"/>
            <a:ext cx="40956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7"/>
          <p:cNvSpPr txBox="1"/>
          <p:nvPr>
            <p:ph type="ctrTitle"/>
          </p:nvPr>
        </p:nvSpPr>
        <p:spPr>
          <a:xfrm>
            <a:off x="3208125" y="3287225"/>
            <a:ext cx="52503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2765" name="Shape 2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" name="Google Shape;2766;p253"/>
          <p:cNvSpPr/>
          <p:nvPr/>
        </p:nvSpPr>
        <p:spPr>
          <a:xfrm flipH="1">
            <a:off x="5659949" y="47199"/>
            <a:ext cx="3492140" cy="934108"/>
          </a:xfrm>
          <a:custGeom>
            <a:rect b="b" l="l" r="r" t="t"/>
            <a:pathLst>
              <a:path extrusionOk="0" h="25489" w="9529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7" name="Google Shape;2767;p253"/>
          <p:cNvSpPr/>
          <p:nvPr/>
        </p:nvSpPr>
        <p:spPr>
          <a:xfrm>
            <a:off x="0" y="578325"/>
            <a:ext cx="4229745" cy="1194049"/>
          </a:xfrm>
          <a:custGeom>
            <a:rect b="b" l="l" r="r" t="t"/>
            <a:pathLst>
              <a:path extrusionOk="0" h="32582" w="115417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68" name="Google Shape;2768;p253"/>
          <p:cNvGrpSpPr/>
          <p:nvPr/>
        </p:nvGrpSpPr>
        <p:grpSpPr>
          <a:xfrm>
            <a:off x="175065" y="1066703"/>
            <a:ext cx="8809837" cy="3967706"/>
            <a:chOff x="175065" y="1122903"/>
            <a:chExt cx="8809837" cy="3967706"/>
          </a:xfrm>
        </p:grpSpPr>
        <p:sp>
          <p:nvSpPr>
            <p:cNvPr id="2769" name="Google Shape;2769;p253"/>
            <p:cNvSpPr/>
            <p:nvPr/>
          </p:nvSpPr>
          <p:spPr>
            <a:xfrm>
              <a:off x="8532686" y="1822685"/>
              <a:ext cx="142905" cy="75612"/>
            </a:xfrm>
            <a:custGeom>
              <a:rect b="b" l="l" r="r" t="t"/>
              <a:pathLst>
                <a:path extrusionOk="0" h="518" w="979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0" name="Google Shape;2770;p253"/>
            <p:cNvSpPr/>
            <p:nvPr/>
          </p:nvSpPr>
          <p:spPr>
            <a:xfrm>
              <a:off x="8371388" y="1122903"/>
              <a:ext cx="187863" cy="112397"/>
            </a:xfrm>
            <a:custGeom>
              <a:rect b="b" l="l" r="r" t="t"/>
              <a:pathLst>
                <a:path extrusionOk="0" h="770" w="1287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1" name="Google Shape;2771;p253"/>
            <p:cNvSpPr/>
            <p:nvPr/>
          </p:nvSpPr>
          <p:spPr>
            <a:xfrm>
              <a:off x="8834115" y="1297922"/>
              <a:ext cx="150787" cy="73131"/>
            </a:xfrm>
            <a:custGeom>
              <a:rect b="b" l="l" r="r" t="t"/>
              <a:pathLst>
                <a:path extrusionOk="0" h="501" w="1033">
                  <a:moveTo>
                    <a:pt x="948" y="1"/>
                  </a:moveTo>
                  <a:cubicBezTo>
                    <a:pt x="869" y="1"/>
                    <a:pt x="792" y="38"/>
                    <a:pt x="724" y="105"/>
                  </a:cubicBezTo>
                  <a:cubicBezTo>
                    <a:pt x="684" y="146"/>
                    <a:pt x="643" y="192"/>
                    <a:pt x="608" y="242"/>
                  </a:cubicBezTo>
                  <a:lnTo>
                    <a:pt x="608" y="242"/>
                  </a:lnTo>
                  <a:cubicBezTo>
                    <a:pt x="516" y="170"/>
                    <a:pt x="401" y="133"/>
                    <a:pt x="285" y="133"/>
                  </a:cubicBezTo>
                  <a:cubicBezTo>
                    <a:pt x="188" y="133"/>
                    <a:pt x="89" y="159"/>
                    <a:pt x="0" y="214"/>
                  </a:cubicBezTo>
                  <a:cubicBezTo>
                    <a:pt x="217" y="214"/>
                    <a:pt x="417" y="322"/>
                    <a:pt x="561" y="467"/>
                  </a:cubicBezTo>
                  <a:cubicBezTo>
                    <a:pt x="580" y="485"/>
                    <a:pt x="580" y="485"/>
                    <a:pt x="598" y="485"/>
                  </a:cubicBezTo>
                  <a:cubicBezTo>
                    <a:pt x="614" y="496"/>
                    <a:pt x="629" y="500"/>
                    <a:pt x="644" y="500"/>
                  </a:cubicBezTo>
                  <a:cubicBezTo>
                    <a:pt x="681" y="500"/>
                    <a:pt x="712" y="475"/>
                    <a:pt x="724" y="449"/>
                  </a:cubicBezTo>
                  <a:cubicBezTo>
                    <a:pt x="761" y="359"/>
                    <a:pt x="797" y="268"/>
                    <a:pt x="833" y="196"/>
                  </a:cubicBezTo>
                  <a:cubicBezTo>
                    <a:pt x="887" y="105"/>
                    <a:pt x="960" y="51"/>
                    <a:pt x="1032" y="15"/>
                  </a:cubicBezTo>
                  <a:cubicBezTo>
                    <a:pt x="1004" y="5"/>
                    <a:pt x="976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2" name="Google Shape;2772;p253"/>
            <p:cNvSpPr/>
            <p:nvPr/>
          </p:nvSpPr>
          <p:spPr>
            <a:xfrm>
              <a:off x="8167905" y="1379227"/>
              <a:ext cx="179835" cy="78532"/>
            </a:xfrm>
            <a:custGeom>
              <a:rect b="b" l="l" r="r" t="t"/>
              <a:pathLst>
                <a:path extrusionOk="0" h="538" w="1232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3" name="Google Shape;2773;p253"/>
            <p:cNvSpPr/>
            <p:nvPr/>
          </p:nvSpPr>
          <p:spPr>
            <a:xfrm>
              <a:off x="8305489" y="4513592"/>
              <a:ext cx="92691" cy="58534"/>
            </a:xfrm>
            <a:custGeom>
              <a:rect b="b" l="l" r="r" t="t"/>
              <a:pathLst>
                <a:path extrusionOk="0" h="401" w="635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4" name="Google Shape;2774;p253"/>
            <p:cNvSpPr/>
            <p:nvPr/>
          </p:nvSpPr>
          <p:spPr>
            <a:xfrm>
              <a:off x="8429856" y="4270551"/>
              <a:ext cx="126994" cy="62913"/>
            </a:xfrm>
            <a:custGeom>
              <a:rect b="b" l="l" r="r" t="t"/>
              <a:pathLst>
                <a:path extrusionOk="0" h="431" w="87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775" name="Google Shape;2775;p253"/>
            <p:cNvGrpSpPr/>
            <p:nvPr/>
          </p:nvGrpSpPr>
          <p:grpSpPr>
            <a:xfrm>
              <a:off x="175065" y="2822084"/>
              <a:ext cx="1091113" cy="2268526"/>
              <a:chOff x="851974" y="913738"/>
              <a:chExt cx="210607" cy="437872"/>
            </a:xfrm>
          </p:grpSpPr>
          <p:sp>
            <p:nvSpPr>
              <p:cNvPr id="2776" name="Google Shape;2776;p253"/>
              <p:cNvSpPr/>
              <p:nvPr/>
            </p:nvSpPr>
            <p:spPr>
              <a:xfrm>
                <a:off x="851974" y="913738"/>
                <a:ext cx="38075" cy="13125"/>
              </a:xfrm>
              <a:custGeom>
                <a:rect b="b" l="l" r="r" t="t"/>
                <a:pathLst>
                  <a:path extrusionOk="0" h="525" w="1523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7" name="Google Shape;2777;p253"/>
              <p:cNvSpPr/>
              <p:nvPr/>
            </p:nvSpPr>
            <p:spPr>
              <a:xfrm>
                <a:off x="856974" y="962313"/>
                <a:ext cx="33075" cy="18950"/>
              </a:xfrm>
              <a:custGeom>
                <a:rect b="b" l="l" r="r" t="t"/>
                <a:pathLst>
                  <a:path extrusionOk="0" h="758" w="1323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8" name="Google Shape;2778;p253"/>
              <p:cNvSpPr/>
              <p:nvPr/>
            </p:nvSpPr>
            <p:spPr>
              <a:xfrm>
                <a:off x="999631" y="1335110"/>
                <a:ext cx="22650" cy="16500"/>
              </a:xfrm>
              <a:custGeom>
                <a:rect b="b" l="l" r="r" t="t"/>
                <a:pathLst>
                  <a:path extrusionOk="0" h="660" w="906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9" name="Google Shape;2779;p253"/>
              <p:cNvSpPr/>
              <p:nvPr/>
            </p:nvSpPr>
            <p:spPr>
              <a:xfrm>
                <a:off x="1040831" y="1260985"/>
                <a:ext cx="21750" cy="10425"/>
              </a:xfrm>
              <a:custGeom>
                <a:rect b="b" l="l" r="r" t="t"/>
                <a:pathLst>
                  <a:path extrusionOk="0" h="417" w="87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780" name="Google Shape;2780;p253"/>
          <p:cNvGrpSpPr/>
          <p:nvPr/>
        </p:nvGrpSpPr>
        <p:grpSpPr>
          <a:xfrm flipH="1">
            <a:off x="-103928" y="11357"/>
            <a:ext cx="9489289" cy="4774777"/>
            <a:chOff x="-150589" y="11357"/>
            <a:chExt cx="9489289" cy="4774777"/>
          </a:xfrm>
        </p:grpSpPr>
        <p:sp>
          <p:nvSpPr>
            <p:cNvPr id="2781" name="Google Shape;2781;p253"/>
            <p:cNvSpPr/>
            <p:nvPr/>
          </p:nvSpPr>
          <p:spPr>
            <a:xfrm>
              <a:off x="8605479" y="803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2" name="Google Shape;2782;p253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3" name="Google Shape;2783;p253"/>
            <p:cNvSpPr/>
            <p:nvPr/>
          </p:nvSpPr>
          <p:spPr>
            <a:xfrm>
              <a:off x="8776675" y="13553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4" name="Google Shape;2784;p253"/>
            <p:cNvSpPr/>
            <p:nvPr/>
          </p:nvSpPr>
          <p:spPr>
            <a:xfrm>
              <a:off x="4291185" y="11357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5" name="Google Shape;2785;p253"/>
            <p:cNvSpPr/>
            <p:nvPr/>
          </p:nvSpPr>
          <p:spPr>
            <a:xfrm>
              <a:off x="-27728" y="2548678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6" name="Google Shape;2786;p253"/>
            <p:cNvSpPr/>
            <p:nvPr/>
          </p:nvSpPr>
          <p:spPr>
            <a:xfrm flipH="1" rot="10800000">
              <a:off x="8499548" y="4285468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7" name="Google Shape;2787;p253"/>
            <p:cNvSpPr/>
            <p:nvPr/>
          </p:nvSpPr>
          <p:spPr>
            <a:xfrm flipH="1" rot="10800000">
              <a:off x="78005" y="2766605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8" name="Google Shape;2788;p253"/>
            <p:cNvSpPr/>
            <p:nvPr/>
          </p:nvSpPr>
          <p:spPr>
            <a:xfrm flipH="1" rot="10800000">
              <a:off x="8670743" y="373393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9" name="Google Shape;2789;p253"/>
            <p:cNvSpPr/>
            <p:nvPr/>
          </p:nvSpPr>
          <p:spPr>
            <a:xfrm flipH="1" rot="10800000">
              <a:off x="145179" y="4740334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90" name="Google Shape;2790;p25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91" name="Google Shape;2791;p253"/>
          <p:cNvSpPr txBox="1"/>
          <p:nvPr>
            <p:ph idx="2" type="title"/>
          </p:nvPr>
        </p:nvSpPr>
        <p:spPr>
          <a:xfrm>
            <a:off x="713300" y="1756350"/>
            <a:ext cx="3832200" cy="43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92" name="Google Shape;2792;p253"/>
          <p:cNvSpPr txBox="1"/>
          <p:nvPr>
            <p:ph idx="1" type="subTitle"/>
          </p:nvPr>
        </p:nvSpPr>
        <p:spPr>
          <a:xfrm>
            <a:off x="1195838" y="2116975"/>
            <a:ext cx="286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93" name="Google Shape;2793;p253"/>
          <p:cNvSpPr txBox="1"/>
          <p:nvPr>
            <p:ph idx="3" type="title"/>
          </p:nvPr>
        </p:nvSpPr>
        <p:spPr>
          <a:xfrm>
            <a:off x="4598450" y="1756350"/>
            <a:ext cx="3832200" cy="43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94" name="Google Shape;2794;p253"/>
          <p:cNvSpPr txBox="1"/>
          <p:nvPr>
            <p:ph idx="4" type="subTitle"/>
          </p:nvPr>
        </p:nvSpPr>
        <p:spPr>
          <a:xfrm>
            <a:off x="5080988" y="2116975"/>
            <a:ext cx="286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95" name="Google Shape;2795;p253"/>
          <p:cNvSpPr txBox="1"/>
          <p:nvPr>
            <p:ph idx="5" type="title"/>
          </p:nvPr>
        </p:nvSpPr>
        <p:spPr>
          <a:xfrm>
            <a:off x="713300" y="3342150"/>
            <a:ext cx="3832200" cy="43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96" name="Google Shape;2796;p253"/>
          <p:cNvSpPr txBox="1"/>
          <p:nvPr>
            <p:ph idx="6" type="subTitle"/>
          </p:nvPr>
        </p:nvSpPr>
        <p:spPr>
          <a:xfrm>
            <a:off x="1195838" y="3700760"/>
            <a:ext cx="286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97" name="Google Shape;2797;p253"/>
          <p:cNvSpPr txBox="1"/>
          <p:nvPr>
            <p:ph idx="7" type="title"/>
          </p:nvPr>
        </p:nvSpPr>
        <p:spPr>
          <a:xfrm>
            <a:off x="4598450" y="3342150"/>
            <a:ext cx="3832200" cy="43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98" name="Google Shape;2798;p253"/>
          <p:cNvSpPr txBox="1"/>
          <p:nvPr>
            <p:ph idx="8" type="subTitle"/>
          </p:nvPr>
        </p:nvSpPr>
        <p:spPr>
          <a:xfrm>
            <a:off x="5080988" y="3700760"/>
            <a:ext cx="286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BLANK_1_1_1_1_2">
    <p:spTree>
      <p:nvGrpSpPr>
        <p:cNvPr id="2799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54"/>
          <p:cNvSpPr/>
          <p:nvPr/>
        </p:nvSpPr>
        <p:spPr>
          <a:xfrm flipH="1">
            <a:off x="5659949" y="47199"/>
            <a:ext cx="3492140" cy="934108"/>
          </a:xfrm>
          <a:custGeom>
            <a:rect b="b" l="l" r="r" t="t"/>
            <a:pathLst>
              <a:path extrusionOk="0" h="25489" w="9529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1" name="Google Shape;2801;p254"/>
          <p:cNvSpPr/>
          <p:nvPr/>
        </p:nvSpPr>
        <p:spPr>
          <a:xfrm flipH="1">
            <a:off x="4922350" y="3044025"/>
            <a:ext cx="4229745" cy="1194049"/>
          </a:xfrm>
          <a:custGeom>
            <a:rect b="b" l="l" r="r" t="t"/>
            <a:pathLst>
              <a:path extrusionOk="0" h="32582" w="115417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02" name="Google Shape;2802;p254"/>
          <p:cNvGrpSpPr/>
          <p:nvPr/>
        </p:nvGrpSpPr>
        <p:grpSpPr>
          <a:xfrm>
            <a:off x="235790" y="907628"/>
            <a:ext cx="8809837" cy="3967706"/>
            <a:chOff x="175065" y="1122903"/>
            <a:chExt cx="8809837" cy="3967706"/>
          </a:xfrm>
        </p:grpSpPr>
        <p:sp>
          <p:nvSpPr>
            <p:cNvPr id="2803" name="Google Shape;2803;p254"/>
            <p:cNvSpPr/>
            <p:nvPr/>
          </p:nvSpPr>
          <p:spPr>
            <a:xfrm>
              <a:off x="8371388" y="1122903"/>
              <a:ext cx="187863" cy="112397"/>
            </a:xfrm>
            <a:custGeom>
              <a:rect b="b" l="l" r="r" t="t"/>
              <a:pathLst>
                <a:path extrusionOk="0" h="770" w="1287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4" name="Google Shape;2804;p254"/>
            <p:cNvSpPr/>
            <p:nvPr/>
          </p:nvSpPr>
          <p:spPr>
            <a:xfrm>
              <a:off x="8834115" y="1297922"/>
              <a:ext cx="150787" cy="73131"/>
            </a:xfrm>
            <a:custGeom>
              <a:rect b="b" l="l" r="r" t="t"/>
              <a:pathLst>
                <a:path extrusionOk="0" h="501" w="1033">
                  <a:moveTo>
                    <a:pt x="948" y="1"/>
                  </a:moveTo>
                  <a:cubicBezTo>
                    <a:pt x="869" y="1"/>
                    <a:pt x="792" y="38"/>
                    <a:pt x="724" y="105"/>
                  </a:cubicBezTo>
                  <a:cubicBezTo>
                    <a:pt x="684" y="146"/>
                    <a:pt x="643" y="192"/>
                    <a:pt x="608" y="242"/>
                  </a:cubicBezTo>
                  <a:lnTo>
                    <a:pt x="608" y="242"/>
                  </a:lnTo>
                  <a:cubicBezTo>
                    <a:pt x="516" y="170"/>
                    <a:pt x="401" y="133"/>
                    <a:pt x="285" y="133"/>
                  </a:cubicBezTo>
                  <a:cubicBezTo>
                    <a:pt x="188" y="133"/>
                    <a:pt x="89" y="159"/>
                    <a:pt x="0" y="214"/>
                  </a:cubicBezTo>
                  <a:cubicBezTo>
                    <a:pt x="217" y="214"/>
                    <a:pt x="417" y="322"/>
                    <a:pt x="561" y="467"/>
                  </a:cubicBezTo>
                  <a:cubicBezTo>
                    <a:pt x="580" y="485"/>
                    <a:pt x="580" y="485"/>
                    <a:pt x="598" y="485"/>
                  </a:cubicBezTo>
                  <a:cubicBezTo>
                    <a:pt x="614" y="496"/>
                    <a:pt x="629" y="500"/>
                    <a:pt x="644" y="500"/>
                  </a:cubicBezTo>
                  <a:cubicBezTo>
                    <a:pt x="681" y="500"/>
                    <a:pt x="712" y="475"/>
                    <a:pt x="724" y="449"/>
                  </a:cubicBezTo>
                  <a:cubicBezTo>
                    <a:pt x="761" y="359"/>
                    <a:pt x="797" y="268"/>
                    <a:pt x="833" y="196"/>
                  </a:cubicBezTo>
                  <a:cubicBezTo>
                    <a:pt x="887" y="105"/>
                    <a:pt x="960" y="51"/>
                    <a:pt x="1032" y="15"/>
                  </a:cubicBezTo>
                  <a:cubicBezTo>
                    <a:pt x="1004" y="5"/>
                    <a:pt x="976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5" name="Google Shape;2805;p254"/>
            <p:cNvSpPr/>
            <p:nvPr/>
          </p:nvSpPr>
          <p:spPr>
            <a:xfrm>
              <a:off x="7536614" y="4795804"/>
              <a:ext cx="92691" cy="58534"/>
            </a:xfrm>
            <a:custGeom>
              <a:rect b="b" l="l" r="r" t="t"/>
              <a:pathLst>
                <a:path extrusionOk="0" h="401" w="635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6" name="Google Shape;2806;p254"/>
            <p:cNvSpPr/>
            <p:nvPr/>
          </p:nvSpPr>
          <p:spPr>
            <a:xfrm>
              <a:off x="8559256" y="1451351"/>
              <a:ext cx="126994" cy="62913"/>
            </a:xfrm>
            <a:custGeom>
              <a:rect b="b" l="l" r="r" t="t"/>
              <a:pathLst>
                <a:path extrusionOk="0" h="431" w="87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807" name="Google Shape;2807;p254"/>
            <p:cNvGrpSpPr/>
            <p:nvPr/>
          </p:nvGrpSpPr>
          <p:grpSpPr>
            <a:xfrm>
              <a:off x="175065" y="4621099"/>
              <a:ext cx="4499275" cy="469510"/>
              <a:chOff x="851974" y="1260985"/>
              <a:chExt cx="868452" cy="90625"/>
            </a:xfrm>
          </p:grpSpPr>
          <p:sp>
            <p:nvSpPr>
              <p:cNvPr id="2808" name="Google Shape;2808;p254"/>
              <p:cNvSpPr/>
              <p:nvPr/>
            </p:nvSpPr>
            <p:spPr>
              <a:xfrm>
                <a:off x="851974" y="1266594"/>
                <a:ext cx="38075" cy="13125"/>
              </a:xfrm>
              <a:custGeom>
                <a:rect b="b" l="l" r="r" t="t"/>
                <a:pathLst>
                  <a:path extrusionOk="0" h="525" w="1523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9" name="Google Shape;2809;p254"/>
              <p:cNvSpPr/>
              <p:nvPr/>
            </p:nvSpPr>
            <p:spPr>
              <a:xfrm>
                <a:off x="856974" y="1315169"/>
                <a:ext cx="33075" cy="18950"/>
              </a:xfrm>
              <a:custGeom>
                <a:rect b="b" l="l" r="r" t="t"/>
                <a:pathLst>
                  <a:path extrusionOk="0" h="758" w="1323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0" name="Google Shape;2810;p254"/>
              <p:cNvSpPr/>
              <p:nvPr/>
            </p:nvSpPr>
            <p:spPr>
              <a:xfrm>
                <a:off x="1657476" y="1335110"/>
                <a:ext cx="22650" cy="16500"/>
              </a:xfrm>
              <a:custGeom>
                <a:rect b="b" l="l" r="r" t="t"/>
                <a:pathLst>
                  <a:path extrusionOk="0" h="660" w="906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1" name="Google Shape;2811;p254"/>
              <p:cNvSpPr/>
              <p:nvPr/>
            </p:nvSpPr>
            <p:spPr>
              <a:xfrm>
                <a:off x="1698676" y="1260985"/>
                <a:ext cx="21750" cy="10425"/>
              </a:xfrm>
              <a:custGeom>
                <a:rect b="b" l="l" r="r" t="t"/>
                <a:pathLst>
                  <a:path extrusionOk="0" h="417" w="87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812" name="Google Shape;2812;p25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13" name="Google Shape;2813;p254"/>
          <p:cNvSpPr txBox="1"/>
          <p:nvPr>
            <p:ph idx="2" type="title"/>
          </p:nvPr>
        </p:nvSpPr>
        <p:spPr>
          <a:xfrm>
            <a:off x="720008" y="1535400"/>
            <a:ext cx="2350200" cy="43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14" name="Google Shape;2814;p254"/>
          <p:cNvSpPr txBox="1"/>
          <p:nvPr>
            <p:ph idx="1" type="subTitle"/>
          </p:nvPr>
        </p:nvSpPr>
        <p:spPr>
          <a:xfrm>
            <a:off x="720000" y="1972200"/>
            <a:ext cx="2350200" cy="7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815" name="Google Shape;2815;p254"/>
          <p:cNvGrpSpPr/>
          <p:nvPr/>
        </p:nvGrpSpPr>
        <p:grpSpPr>
          <a:xfrm flipH="1">
            <a:off x="-171358" y="153270"/>
            <a:ext cx="9556719" cy="4632864"/>
            <a:chOff x="-150589" y="153270"/>
            <a:chExt cx="9556719" cy="4632864"/>
          </a:xfrm>
        </p:grpSpPr>
        <p:sp>
          <p:nvSpPr>
            <p:cNvPr id="2816" name="Google Shape;2816;p254"/>
            <p:cNvSpPr/>
            <p:nvPr/>
          </p:nvSpPr>
          <p:spPr>
            <a:xfrm>
              <a:off x="8844104" y="3992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7" name="Google Shape;2817;p254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8" name="Google Shape;2818;p254"/>
            <p:cNvSpPr/>
            <p:nvPr/>
          </p:nvSpPr>
          <p:spPr>
            <a:xfrm>
              <a:off x="6019325" y="285930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9" name="Google Shape;2819;p254"/>
            <p:cNvSpPr/>
            <p:nvPr/>
          </p:nvSpPr>
          <p:spPr>
            <a:xfrm>
              <a:off x="5625660" y="153270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0" name="Google Shape;2820;p254"/>
            <p:cNvSpPr/>
            <p:nvPr/>
          </p:nvSpPr>
          <p:spPr>
            <a:xfrm>
              <a:off x="-27728" y="2548678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1" name="Google Shape;2821;p254"/>
            <p:cNvSpPr/>
            <p:nvPr/>
          </p:nvSpPr>
          <p:spPr>
            <a:xfrm flipH="1" rot="10800000">
              <a:off x="8499548" y="4285468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2" name="Google Shape;2822;p254"/>
            <p:cNvSpPr/>
            <p:nvPr/>
          </p:nvSpPr>
          <p:spPr>
            <a:xfrm flipH="1" rot="10800000">
              <a:off x="78005" y="2766605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3" name="Google Shape;2823;p254"/>
            <p:cNvSpPr/>
            <p:nvPr/>
          </p:nvSpPr>
          <p:spPr>
            <a:xfrm flipH="1" rot="10800000">
              <a:off x="8670743" y="373393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4" name="Google Shape;2824;p254"/>
            <p:cNvSpPr/>
            <p:nvPr/>
          </p:nvSpPr>
          <p:spPr>
            <a:xfrm flipH="1" rot="10800000">
              <a:off x="145179" y="4740334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25" name="Google Shape;2825;p254"/>
          <p:cNvSpPr txBox="1"/>
          <p:nvPr>
            <p:ph idx="3" type="title"/>
          </p:nvPr>
        </p:nvSpPr>
        <p:spPr>
          <a:xfrm>
            <a:off x="6073810" y="1535400"/>
            <a:ext cx="2350200" cy="43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26" name="Google Shape;2826;p254"/>
          <p:cNvSpPr txBox="1"/>
          <p:nvPr>
            <p:ph idx="4" type="subTitle"/>
          </p:nvPr>
        </p:nvSpPr>
        <p:spPr>
          <a:xfrm>
            <a:off x="6073801" y="1972200"/>
            <a:ext cx="2350200" cy="7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27" name="Google Shape;2827;p254"/>
          <p:cNvSpPr txBox="1"/>
          <p:nvPr>
            <p:ph idx="5" type="title"/>
          </p:nvPr>
        </p:nvSpPr>
        <p:spPr>
          <a:xfrm>
            <a:off x="720008" y="3099000"/>
            <a:ext cx="2350200" cy="43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28" name="Google Shape;2828;p254"/>
          <p:cNvSpPr txBox="1"/>
          <p:nvPr>
            <p:ph idx="6" type="subTitle"/>
          </p:nvPr>
        </p:nvSpPr>
        <p:spPr>
          <a:xfrm>
            <a:off x="720000" y="3535800"/>
            <a:ext cx="2350200" cy="7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29" name="Google Shape;2829;p254"/>
          <p:cNvSpPr txBox="1"/>
          <p:nvPr>
            <p:ph idx="7" type="title"/>
          </p:nvPr>
        </p:nvSpPr>
        <p:spPr>
          <a:xfrm>
            <a:off x="6073810" y="3099000"/>
            <a:ext cx="2350200" cy="43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30" name="Google Shape;2830;p254"/>
          <p:cNvSpPr txBox="1"/>
          <p:nvPr>
            <p:ph idx="8" type="subTitle"/>
          </p:nvPr>
        </p:nvSpPr>
        <p:spPr>
          <a:xfrm>
            <a:off x="6073801" y="3535800"/>
            <a:ext cx="2350200" cy="7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BLANK_1_1_1_1_2_1">
    <p:spTree>
      <p:nvGrpSpPr>
        <p:cNvPr id="2831" name="Shape 2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2" name="Google Shape;2832;p255"/>
          <p:cNvSpPr/>
          <p:nvPr/>
        </p:nvSpPr>
        <p:spPr>
          <a:xfrm flipH="1">
            <a:off x="5659949" y="47199"/>
            <a:ext cx="3492140" cy="934108"/>
          </a:xfrm>
          <a:custGeom>
            <a:rect b="b" l="l" r="r" t="t"/>
            <a:pathLst>
              <a:path extrusionOk="0" h="25489" w="9529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3" name="Google Shape;2833;p255"/>
          <p:cNvSpPr/>
          <p:nvPr/>
        </p:nvSpPr>
        <p:spPr>
          <a:xfrm flipH="1">
            <a:off x="4922350" y="3044025"/>
            <a:ext cx="4229745" cy="1194049"/>
          </a:xfrm>
          <a:custGeom>
            <a:rect b="b" l="l" r="r" t="t"/>
            <a:pathLst>
              <a:path extrusionOk="0" h="32582" w="115417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34" name="Google Shape;2834;p255"/>
          <p:cNvGrpSpPr/>
          <p:nvPr/>
        </p:nvGrpSpPr>
        <p:grpSpPr>
          <a:xfrm>
            <a:off x="235790" y="907628"/>
            <a:ext cx="8809837" cy="3877089"/>
            <a:chOff x="175065" y="1122903"/>
            <a:chExt cx="8809837" cy="3877089"/>
          </a:xfrm>
        </p:grpSpPr>
        <p:sp>
          <p:nvSpPr>
            <p:cNvPr id="2835" name="Google Shape;2835;p255"/>
            <p:cNvSpPr/>
            <p:nvPr/>
          </p:nvSpPr>
          <p:spPr>
            <a:xfrm>
              <a:off x="8371388" y="1122903"/>
              <a:ext cx="187863" cy="112397"/>
            </a:xfrm>
            <a:custGeom>
              <a:rect b="b" l="l" r="r" t="t"/>
              <a:pathLst>
                <a:path extrusionOk="0" h="770" w="1287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6" name="Google Shape;2836;p255"/>
            <p:cNvSpPr/>
            <p:nvPr/>
          </p:nvSpPr>
          <p:spPr>
            <a:xfrm>
              <a:off x="8834115" y="1297922"/>
              <a:ext cx="150787" cy="73131"/>
            </a:xfrm>
            <a:custGeom>
              <a:rect b="b" l="l" r="r" t="t"/>
              <a:pathLst>
                <a:path extrusionOk="0" h="501" w="1033">
                  <a:moveTo>
                    <a:pt x="948" y="1"/>
                  </a:moveTo>
                  <a:cubicBezTo>
                    <a:pt x="869" y="1"/>
                    <a:pt x="792" y="38"/>
                    <a:pt x="724" y="105"/>
                  </a:cubicBezTo>
                  <a:cubicBezTo>
                    <a:pt x="684" y="146"/>
                    <a:pt x="643" y="192"/>
                    <a:pt x="608" y="242"/>
                  </a:cubicBezTo>
                  <a:lnTo>
                    <a:pt x="608" y="242"/>
                  </a:lnTo>
                  <a:cubicBezTo>
                    <a:pt x="516" y="170"/>
                    <a:pt x="401" y="133"/>
                    <a:pt x="285" y="133"/>
                  </a:cubicBezTo>
                  <a:cubicBezTo>
                    <a:pt x="188" y="133"/>
                    <a:pt x="89" y="159"/>
                    <a:pt x="0" y="214"/>
                  </a:cubicBezTo>
                  <a:cubicBezTo>
                    <a:pt x="217" y="214"/>
                    <a:pt x="417" y="322"/>
                    <a:pt x="561" y="467"/>
                  </a:cubicBezTo>
                  <a:cubicBezTo>
                    <a:pt x="580" y="485"/>
                    <a:pt x="580" y="485"/>
                    <a:pt x="598" y="485"/>
                  </a:cubicBezTo>
                  <a:cubicBezTo>
                    <a:pt x="614" y="496"/>
                    <a:pt x="629" y="500"/>
                    <a:pt x="644" y="500"/>
                  </a:cubicBezTo>
                  <a:cubicBezTo>
                    <a:pt x="681" y="500"/>
                    <a:pt x="712" y="475"/>
                    <a:pt x="724" y="449"/>
                  </a:cubicBezTo>
                  <a:cubicBezTo>
                    <a:pt x="761" y="359"/>
                    <a:pt x="797" y="268"/>
                    <a:pt x="833" y="196"/>
                  </a:cubicBezTo>
                  <a:cubicBezTo>
                    <a:pt x="887" y="105"/>
                    <a:pt x="960" y="51"/>
                    <a:pt x="1032" y="15"/>
                  </a:cubicBezTo>
                  <a:cubicBezTo>
                    <a:pt x="1004" y="5"/>
                    <a:pt x="976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7" name="Google Shape;2837;p255"/>
            <p:cNvSpPr/>
            <p:nvPr/>
          </p:nvSpPr>
          <p:spPr>
            <a:xfrm>
              <a:off x="8559256" y="1451351"/>
              <a:ext cx="126994" cy="62913"/>
            </a:xfrm>
            <a:custGeom>
              <a:rect b="b" l="l" r="r" t="t"/>
              <a:pathLst>
                <a:path extrusionOk="0" h="431" w="87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838" name="Google Shape;2838;p255"/>
            <p:cNvGrpSpPr/>
            <p:nvPr/>
          </p:nvGrpSpPr>
          <p:grpSpPr>
            <a:xfrm>
              <a:off x="175065" y="4650159"/>
              <a:ext cx="197259" cy="349834"/>
              <a:chOff x="851974" y="1266594"/>
              <a:chExt cx="38075" cy="67525"/>
            </a:xfrm>
          </p:grpSpPr>
          <p:sp>
            <p:nvSpPr>
              <p:cNvPr id="2839" name="Google Shape;2839;p255"/>
              <p:cNvSpPr/>
              <p:nvPr/>
            </p:nvSpPr>
            <p:spPr>
              <a:xfrm>
                <a:off x="851974" y="1266594"/>
                <a:ext cx="38075" cy="13125"/>
              </a:xfrm>
              <a:custGeom>
                <a:rect b="b" l="l" r="r" t="t"/>
                <a:pathLst>
                  <a:path extrusionOk="0" h="525" w="1523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0" name="Google Shape;2840;p255"/>
              <p:cNvSpPr/>
              <p:nvPr/>
            </p:nvSpPr>
            <p:spPr>
              <a:xfrm>
                <a:off x="856974" y="1315169"/>
                <a:ext cx="33075" cy="18950"/>
              </a:xfrm>
              <a:custGeom>
                <a:rect b="b" l="l" r="r" t="t"/>
                <a:pathLst>
                  <a:path extrusionOk="0" h="758" w="1323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841" name="Google Shape;2841;p25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2842" name="Google Shape;2842;p255"/>
          <p:cNvGrpSpPr/>
          <p:nvPr/>
        </p:nvGrpSpPr>
        <p:grpSpPr>
          <a:xfrm flipH="1">
            <a:off x="-171358" y="153270"/>
            <a:ext cx="9556719" cy="4632864"/>
            <a:chOff x="-150589" y="153270"/>
            <a:chExt cx="9556719" cy="4632864"/>
          </a:xfrm>
        </p:grpSpPr>
        <p:sp>
          <p:nvSpPr>
            <p:cNvPr id="2843" name="Google Shape;2843;p255"/>
            <p:cNvSpPr/>
            <p:nvPr/>
          </p:nvSpPr>
          <p:spPr>
            <a:xfrm>
              <a:off x="8844104" y="3992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4" name="Google Shape;2844;p255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5" name="Google Shape;2845;p255"/>
            <p:cNvSpPr/>
            <p:nvPr/>
          </p:nvSpPr>
          <p:spPr>
            <a:xfrm>
              <a:off x="6019325" y="285930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6" name="Google Shape;2846;p255"/>
            <p:cNvSpPr/>
            <p:nvPr/>
          </p:nvSpPr>
          <p:spPr>
            <a:xfrm>
              <a:off x="5625660" y="153270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7" name="Google Shape;2847;p255"/>
            <p:cNvSpPr/>
            <p:nvPr/>
          </p:nvSpPr>
          <p:spPr>
            <a:xfrm>
              <a:off x="-27728" y="2548678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8" name="Google Shape;2848;p255"/>
            <p:cNvSpPr/>
            <p:nvPr/>
          </p:nvSpPr>
          <p:spPr>
            <a:xfrm flipH="1" rot="10800000">
              <a:off x="8499548" y="4285468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9" name="Google Shape;2849;p255"/>
            <p:cNvSpPr/>
            <p:nvPr/>
          </p:nvSpPr>
          <p:spPr>
            <a:xfrm flipH="1" rot="10800000">
              <a:off x="78005" y="2766605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0" name="Google Shape;2850;p255"/>
            <p:cNvSpPr/>
            <p:nvPr/>
          </p:nvSpPr>
          <p:spPr>
            <a:xfrm flipH="1" rot="10800000">
              <a:off x="8670743" y="373393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1" name="Google Shape;2851;p255"/>
            <p:cNvSpPr/>
            <p:nvPr/>
          </p:nvSpPr>
          <p:spPr>
            <a:xfrm flipH="1" rot="10800000">
              <a:off x="145179" y="4740334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52" name="Google Shape;2852;p255"/>
          <p:cNvSpPr/>
          <p:nvPr/>
        </p:nvSpPr>
        <p:spPr>
          <a:xfrm>
            <a:off x="404046" y="807590"/>
            <a:ext cx="189072" cy="82566"/>
          </a:xfrm>
          <a:custGeom>
            <a:rect b="b" l="l" r="r" t="t"/>
            <a:pathLst>
              <a:path extrusionOk="0" h="538" w="1232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3" name="Google Shape;2853;p255"/>
          <p:cNvSpPr/>
          <p:nvPr/>
        </p:nvSpPr>
        <p:spPr>
          <a:xfrm>
            <a:off x="1055246" y="264040"/>
            <a:ext cx="189072" cy="82566"/>
          </a:xfrm>
          <a:custGeom>
            <a:rect b="b" l="l" r="r" t="t"/>
            <a:pathLst>
              <a:path extrusionOk="0" h="538" w="1232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4" name="Google Shape;2854;p255"/>
          <p:cNvSpPr/>
          <p:nvPr/>
        </p:nvSpPr>
        <p:spPr>
          <a:xfrm>
            <a:off x="449840" y="1115559"/>
            <a:ext cx="97452" cy="61540"/>
          </a:xfrm>
          <a:custGeom>
            <a:rect b="b" l="l" r="r" t="t"/>
            <a:pathLst>
              <a:path extrusionOk="0" h="401" w="635">
                <a:moveTo>
                  <a:pt x="531" y="0"/>
                </a:moveTo>
                <a:cubicBezTo>
                  <a:pt x="481" y="0"/>
                  <a:pt x="431" y="20"/>
                  <a:pt x="399" y="51"/>
                </a:cubicBezTo>
                <a:cubicBezTo>
                  <a:pt x="371" y="80"/>
                  <a:pt x="347" y="119"/>
                  <a:pt x="328" y="162"/>
                </a:cubicBezTo>
                <a:lnTo>
                  <a:pt x="328" y="162"/>
                </a:lnTo>
                <a:cubicBezTo>
                  <a:pt x="314" y="161"/>
                  <a:pt x="299" y="160"/>
                  <a:pt x="284" y="160"/>
                </a:cubicBezTo>
                <a:cubicBezTo>
                  <a:pt x="170" y="160"/>
                  <a:pt x="61" y="208"/>
                  <a:pt x="1" y="305"/>
                </a:cubicBezTo>
                <a:cubicBezTo>
                  <a:pt x="44" y="276"/>
                  <a:pt x="94" y="261"/>
                  <a:pt x="142" y="261"/>
                </a:cubicBezTo>
                <a:cubicBezTo>
                  <a:pt x="214" y="261"/>
                  <a:pt x="283" y="294"/>
                  <a:pt x="327" y="359"/>
                </a:cubicBezTo>
                <a:cubicBezTo>
                  <a:pt x="345" y="389"/>
                  <a:pt x="370" y="401"/>
                  <a:pt x="395" y="401"/>
                </a:cubicBezTo>
                <a:cubicBezTo>
                  <a:pt x="448" y="401"/>
                  <a:pt x="502" y="348"/>
                  <a:pt x="490" y="287"/>
                </a:cubicBezTo>
                <a:cubicBezTo>
                  <a:pt x="472" y="232"/>
                  <a:pt x="472" y="160"/>
                  <a:pt x="490" y="106"/>
                </a:cubicBezTo>
                <a:cubicBezTo>
                  <a:pt x="505" y="61"/>
                  <a:pt x="544" y="29"/>
                  <a:pt x="598" y="29"/>
                </a:cubicBezTo>
                <a:cubicBezTo>
                  <a:pt x="610" y="29"/>
                  <a:pt x="622" y="30"/>
                  <a:pt x="635" y="33"/>
                </a:cubicBezTo>
                <a:cubicBezTo>
                  <a:pt x="604" y="10"/>
                  <a:pt x="568" y="0"/>
                  <a:pt x="5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2855" name="Shape 2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" name="Google Shape;2856;p256"/>
          <p:cNvSpPr/>
          <p:nvPr/>
        </p:nvSpPr>
        <p:spPr>
          <a:xfrm>
            <a:off x="91" y="1907087"/>
            <a:ext cx="9143866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7" name="Google Shape;2857;p256"/>
          <p:cNvSpPr/>
          <p:nvPr/>
        </p:nvSpPr>
        <p:spPr>
          <a:xfrm>
            <a:off x="-629534" y="1137451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8" name="Google Shape;2858;p256"/>
          <p:cNvSpPr/>
          <p:nvPr/>
        </p:nvSpPr>
        <p:spPr>
          <a:xfrm>
            <a:off x="7047438" y="4216118"/>
            <a:ext cx="3471302" cy="954615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9" name="Google Shape;2859;p256"/>
          <p:cNvSpPr/>
          <p:nvPr/>
        </p:nvSpPr>
        <p:spPr>
          <a:xfrm>
            <a:off x="8581953" y="774173"/>
            <a:ext cx="562025" cy="45801"/>
          </a:xfrm>
          <a:custGeom>
            <a:rect b="b" l="l" r="r" t="t"/>
            <a:pathLst>
              <a:path extrusionOk="0" h="1335" w="16382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0" name="Google Shape;2860;p256"/>
          <p:cNvSpPr/>
          <p:nvPr/>
        </p:nvSpPr>
        <p:spPr>
          <a:xfrm>
            <a:off x="8709098" y="3944206"/>
            <a:ext cx="562060" cy="46144"/>
          </a:xfrm>
          <a:custGeom>
            <a:rect b="b" l="l" r="r" t="t"/>
            <a:pathLst>
              <a:path extrusionOk="0" h="1345" w="16383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1" name="Google Shape;2861;p256"/>
          <p:cNvSpPr/>
          <p:nvPr/>
        </p:nvSpPr>
        <p:spPr>
          <a:xfrm>
            <a:off x="8817836" y="2263793"/>
            <a:ext cx="562025" cy="45766"/>
          </a:xfrm>
          <a:custGeom>
            <a:rect b="b" l="l" r="r" t="t"/>
            <a:pathLst>
              <a:path extrusionOk="0" h="1334" w="16382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2" name="Google Shape;2862;p256"/>
          <p:cNvSpPr/>
          <p:nvPr/>
        </p:nvSpPr>
        <p:spPr>
          <a:xfrm>
            <a:off x="-68203" y="210082"/>
            <a:ext cx="561682" cy="45801"/>
          </a:xfrm>
          <a:custGeom>
            <a:rect b="b" l="l" r="r" t="t"/>
            <a:pathLst>
              <a:path extrusionOk="0" h="1335" w="16372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3" name="Google Shape;2863;p256"/>
          <p:cNvSpPr/>
          <p:nvPr/>
        </p:nvSpPr>
        <p:spPr>
          <a:xfrm>
            <a:off x="-126741" y="3944203"/>
            <a:ext cx="561682" cy="46144"/>
          </a:xfrm>
          <a:custGeom>
            <a:rect b="b" l="l" r="r" t="t"/>
            <a:pathLst>
              <a:path extrusionOk="0" h="1345" w="16372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64" name="Google Shape;2864;p256"/>
          <p:cNvGrpSpPr/>
          <p:nvPr/>
        </p:nvGrpSpPr>
        <p:grpSpPr>
          <a:xfrm>
            <a:off x="506450" y="4499375"/>
            <a:ext cx="413545" cy="210602"/>
            <a:chOff x="2997351" y="1193725"/>
            <a:chExt cx="413545" cy="210602"/>
          </a:xfrm>
        </p:grpSpPr>
        <p:sp>
          <p:nvSpPr>
            <p:cNvPr id="2865" name="Google Shape;2865;p256"/>
            <p:cNvSpPr/>
            <p:nvPr/>
          </p:nvSpPr>
          <p:spPr>
            <a:xfrm>
              <a:off x="2997351" y="1338348"/>
              <a:ext cx="105802" cy="65980"/>
            </a:xfrm>
            <a:custGeom>
              <a:rect b="b" l="l" r="r" t="t"/>
              <a:pathLst>
                <a:path extrusionOk="0" h="396" w="635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6" name="Google Shape;2866;p256"/>
            <p:cNvSpPr/>
            <p:nvPr/>
          </p:nvSpPr>
          <p:spPr>
            <a:xfrm>
              <a:off x="3265938" y="1193725"/>
              <a:ext cx="144957" cy="69478"/>
            </a:xfrm>
            <a:custGeom>
              <a:rect b="b" l="l" r="r" t="t"/>
              <a:pathLst>
                <a:path extrusionOk="0" h="417" w="87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67" name="Google Shape;2867;p256"/>
          <p:cNvGrpSpPr/>
          <p:nvPr/>
        </p:nvGrpSpPr>
        <p:grpSpPr>
          <a:xfrm>
            <a:off x="8224000" y="1283087"/>
            <a:ext cx="413545" cy="210602"/>
            <a:chOff x="2997351" y="1193725"/>
            <a:chExt cx="413545" cy="210602"/>
          </a:xfrm>
        </p:grpSpPr>
        <p:sp>
          <p:nvSpPr>
            <p:cNvPr id="2868" name="Google Shape;2868;p256"/>
            <p:cNvSpPr/>
            <p:nvPr/>
          </p:nvSpPr>
          <p:spPr>
            <a:xfrm>
              <a:off x="2997351" y="1338348"/>
              <a:ext cx="105802" cy="65980"/>
            </a:xfrm>
            <a:custGeom>
              <a:rect b="b" l="l" r="r" t="t"/>
              <a:pathLst>
                <a:path extrusionOk="0" h="396" w="635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9" name="Google Shape;2869;p256"/>
            <p:cNvSpPr/>
            <p:nvPr/>
          </p:nvSpPr>
          <p:spPr>
            <a:xfrm>
              <a:off x="3265938" y="1193725"/>
              <a:ext cx="144957" cy="69478"/>
            </a:xfrm>
            <a:custGeom>
              <a:rect b="b" l="l" r="r" t="t"/>
              <a:pathLst>
                <a:path extrusionOk="0" h="417" w="87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70" name="Google Shape;2870;p25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71" name="Google Shape;2871;p256"/>
          <p:cNvSpPr txBox="1"/>
          <p:nvPr>
            <p:ph idx="2" type="title"/>
          </p:nvPr>
        </p:nvSpPr>
        <p:spPr>
          <a:xfrm>
            <a:off x="720000" y="1682850"/>
            <a:ext cx="2305500" cy="42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72" name="Google Shape;2872;p256"/>
          <p:cNvSpPr txBox="1"/>
          <p:nvPr>
            <p:ph idx="1" type="subTitle"/>
          </p:nvPr>
        </p:nvSpPr>
        <p:spPr>
          <a:xfrm>
            <a:off x="720000" y="2036744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73" name="Google Shape;2873;p256"/>
          <p:cNvSpPr txBox="1"/>
          <p:nvPr>
            <p:ph idx="3" type="title"/>
          </p:nvPr>
        </p:nvSpPr>
        <p:spPr>
          <a:xfrm>
            <a:off x="3419271" y="1682850"/>
            <a:ext cx="2305500" cy="42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74" name="Google Shape;2874;p256"/>
          <p:cNvSpPr txBox="1"/>
          <p:nvPr>
            <p:ph idx="4" type="subTitle"/>
          </p:nvPr>
        </p:nvSpPr>
        <p:spPr>
          <a:xfrm>
            <a:off x="3419269" y="2036744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75" name="Google Shape;2875;p256"/>
          <p:cNvSpPr txBox="1"/>
          <p:nvPr>
            <p:ph idx="5" type="title"/>
          </p:nvPr>
        </p:nvSpPr>
        <p:spPr>
          <a:xfrm>
            <a:off x="720000" y="3116250"/>
            <a:ext cx="2305500" cy="42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76" name="Google Shape;2876;p256"/>
          <p:cNvSpPr txBox="1"/>
          <p:nvPr>
            <p:ph idx="6" type="subTitle"/>
          </p:nvPr>
        </p:nvSpPr>
        <p:spPr>
          <a:xfrm>
            <a:off x="720000" y="3470144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77" name="Google Shape;2877;p256"/>
          <p:cNvSpPr txBox="1"/>
          <p:nvPr>
            <p:ph idx="7" type="title"/>
          </p:nvPr>
        </p:nvSpPr>
        <p:spPr>
          <a:xfrm>
            <a:off x="3419271" y="3116250"/>
            <a:ext cx="2305500" cy="42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78" name="Google Shape;2878;p256"/>
          <p:cNvSpPr txBox="1"/>
          <p:nvPr>
            <p:ph idx="8" type="subTitle"/>
          </p:nvPr>
        </p:nvSpPr>
        <p:spPr>
          <a:xfrm>
            <a:off x="3419269" y="3470144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79" name="Google Shape;2879;p256"/>
          <p:cNvSpPr txBox="1"/>
          <p:nvPr>
            <p:ph idx="9" type="title"/>
          </p:nvPr>
        </p:nvSpPr>
        <p:spPr>
          <a:xfrm>
            <a:off x="6118549" y="1682850"/>
            <a:ext cx="2305500" cy="42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80" name="Google Shape;2880;p256"/>
          <p:cNvSpPr txBox="1"/>
          <p:nvPr>
            <p:ph idx="13" type="subTitle"/>
          </p:nvPr>
        </p:nvSpPr>
        <p:spPr>
          <a:xfrm>
            <a:off x="6118545" y="2036744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81" name="Google Shape;2881;p256"/>
          <p:cNvSpPr txBox="1"/>
          <p:nvPr>
            <p:ph idx="14" type="title"/>
          </p:nvPr>
        </p:nvSpPr>
        <p:spPr>
          <a:xfrm>
            <a:off x="6118549" y="3116250"/>
            <a:ext cx="2305500" cy="42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82" name="Google Shape;2882;p256"/>
          <p:cNvSpPr txBox="1"/>
          <p:nvPr>
            <p:ph idx="15" type="subTitle"/>
          </p:nvPr>
        </p:nvSpPr>
        <p:spPr>
          <a:xfrm>
            <a:off x="6118545" y="3470144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BLANK_1_1_1_1_1_2">
    <p:spTree>
      <p:nvGrpSpPr>
        <p:cNvPr id="2883" name="Shape 2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4" name="Google Shape;2884;p257"/>
          <p:cNvSpPr/>
          <p:nvPr/>
        </p:nvSpPr>
        <p:spPr>
          <a:xfrm flipH="1" rot="10800000">
            <a:off x="91" y="-78762"/>
            <a:ext cx="9143866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5" name="Google Shape;2885;p25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86" name="Google Shape;2886;p257"/>
          <p:cNvSpPr txBox="1"/>
          <p:nvPr>
            <p:ph idx="2" type="title"/>
          </p:nvPr>
        </p:nvSpPr>
        <p:spPr>
          <a:xfrm>
            <a:off x="1821600" y="1271525"/>
            <a:ext cx="2305500" cy="3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87" name="Google Shape;2887;p257"/>
          <p:cNvSpPr txBox="1"/>
          <p:nvPr>
            <p:ph idx="1" type="subTitle"/>
          </p:nvPr>
        </p:nvSpPr>
        <p:spPr>
          <a:xfrm>
            <a:off x="1821608" y="1597625"/>
            <a:ext cx="23055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88" name="Google Shape;2888;p257"/>
          <p:cNvSpPr txBox="1"/>
          <p:nvPr>
            <p:ph idx="3" type="title"/>
          </p:nvPr>
        </p:nvSpPr>
        <p:spPr>
          <a:xfrm>
            <a:off x="5965174" y="1271525"/>
            <a:ext cx="2305500" cy="3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89" name="Google Shape;2889;p257"/>
          <p:cNvSpPr txBox="1"/>
          <p:nvPr>
            <p:ph idx="4" type="subTitle"/>
          </p:nvPr>
        </p:nvSpPr>
        <p:spPr>
          <a:xfrm>
            <a:off x="5965183" y="1597625"/>
            <a:ext cx="23055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90" name="Google Shape;2890;p257"/>
          <p:cNvSpPr txBox="1"/>
          <p:nvPr>
            <p:ph idx="5" type="title"/>
          </p:nvPr>
        </p:nvSpPr>
        <p:spPr>
          <a:xfrm>
            <a:off x="1821600" y="2459500"/>
            <a:ext cx="2305500" cy="3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91" name="Google Shape;2891;p257"/>
          <p:cNvSpPr txBox="1"/>
          <p:nvPr>
            <p:ph idx="6" type="subTitle"/>
          </p:nvPr>
        </p:nvSpPr>
        <p:spPr>
          <a:xfrm>
            <a:off x="1821608" y="2785602"/>
            <a:ext cx="23055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92" name="Google Shape;2892;p257"/>
          <p:cNvSpPr txBox="1"/>
          <p:nvPr>
            <p:ph idx="7" type="title"/>
          </p:nvPr>
        </p:nvSpPr>
        <p:spPr>
          <a:xfrm>
            <a:off x="1821600" y="3647475"/>
            <a:ext cx="2305500" cy="3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93" name="Google Shape;2893;p257"/>
          <p:cNvSpPr txBox="1"/>
          <p:nvPr>
            <p:ph idx="8" type="subTitle"/>
          </p:nvPr>
        </p:nvSpPr>
        <p:spPr>
          <a:xfrm>
            <a:off x="1821608" y="3973577"/>
            <a:ext cx="23055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94" name="Google Shape;2894;p257"/>
          <p:cNvSpPr txBox="1"/>
          <p:nvPr>
            <p:ph idx="9" type="title"/>
          </p:nvPr>
        </p:nvSpPr>
        <p:spPr>
          <a:xfrm>
            <a:off x="5965151" y="3647475"/>
            <a:ext cx="2305500" cy="3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95" name="Google Shape;2895;p257"/>
          <p:cNvSpPr txBox="1"/>
          <p:nvPr>
            <p:ph idx="13" type="subTitle"/>
          </p:nvPr>
        </p:nvSpPr>
        <p:spPr>
          <a:xfrm>
            <a:off x="5965159" y="3973577"/>
            <a:ext cx="23055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96" name="Google Shape;2896;p257"/>
          <p:cNvSpPr txBox="1"/>
          <p:nvPr>
            <p:ph idx="14" type="title"/>
          </p:nvPr>
        </p:nvSpPr>
        <p:spPr>
          <a:xfrm>
            <a:off x="5965174" y="2459500"/>
            <a:ext cx="2305500" cy="3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97" name="Google Shape;2897;p257"/>
          <p:cNvSpPr txBox="1"/>
          <p:nvPr>
            <p:ph idx="15" type="subTitle"/>
          </p:nvPr>
        </p:nvSpPr>
        <p:spPr>
          <a:xfrm>
            <a:off x="5965181" y="2785602"/>
            <a:ext cx="23055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898" name="Google Shape;2898;p257"/>
          <p:cNvGrpSpPr/>
          <p:nvPr/>
        </p:nvGrpSpPr>
        <p:grpSpPr>
          <a:xfrm>
            <a:off x="-126741" y="445023"/>
            <a:ext cx="9416561" cy="3771114"/>
            <a:chOff x="-126741" y="445023"/>
            <a:chExt cx="9416561" cy="3771114"/>
          </a:xfrm>
        </p:grpSpPr>
        <p:sp>
          <p:nvSpPr>
            <p:cNvPr id="2899" name="Google Shape;2899;p257"/>
            <p:cNvSpPr/>
            <p:nvPr/>
          </p:nvSpPr>
          <p:spPr>
            <a:xfrm flipH="1">
              <a:off x="825849" y="4450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0" name="Google Shape;2900;p257"/>
            <p:cNvSpPr/>
            <p:nvPr/>
          </p:nvSpPr>
          <p:spPr>
            <a:xfrm flipH="1">
              <a:off x="-126741" y="416999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1" name="Google Shape;2901;p257"/>
            <p:cNvSpPr/>
            <p:nvPr/>
          </p:nvSpPr>
          <p:spPr>
            <a:xfrm flipH="1">
              <a:off x="490829" y="60544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2" name="Google Shape;2902;p257"/>
            <p:cNvSpPr/>
            <p:nvPr/>
          </p:nvSpPr>
          <p:spPr>
            <a:xfrm flipH="1">
              <a:off x="8728137" y="1170132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3" name="Google Shape;2903;p257"/>
            <p:cNvSpPr/>
            <p:nvPr/>
          </p:nvSpPr>
          <p:spPr>
            <a:xfrm flipH="1">
              <a:off x="8515975" y="3736753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04" name="Google Shape;2904;p257"/>
          <p:cNvSpPr/>
          <p:nvPr/>
        </p:nvSpPr>
        <p:spPr>
          <a:xfrm flipH="1">
            <a:off x="-1105091" y="1929351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5" name="Google Shape;2905;p257"/>
          <p:cNvSpPr/>
          <p:nvPr/>
        </p:nvSpPr>
        <p:spPr>
          <a:xfrm flipH="1">
            <a:off x="1782831" y="214102"/>
            <a:ext cx="179835" cy="78532"/>
          </a:xfrm>
          <a:custGeom>
            <a:rect b="b" l="l" r="r" t="t"/>
            <a:pathLst>
              <a:path extrusionOk="0" h="538" w="1232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06" name="Google Shape;2906;p257"/>
          <p:cNvGrpSpPr/>
          <p:nvPr/>
        </p:nvGrpSpPr>
        <p:grpSpPr>
          <a:xfrm flipH="1">
            <a:off x="8563996" y="1785760"/>
            <a:ext cx="279245" cy="271706"/>
            <a:chOff x="2997351" y="1338348"/>
            <a:chExt cx="279245" cy="271706"/>
          </a:xfrm>
        </p:grpSpPr>
        <p:sp>
          <p:nvSpPr>
            <p:cNvPr id="2907" name="Google Shape;2907;p257"/>
            <p:cNvSpPr/>
            <p:nvPr/>
          </p:nvSpPr>
          <p:spPr>
            <a:xfrm>
              <a:off x="2997351" y="1338348"/>
              <a:ext cx="105802" cy="65980"/>
            </a:xfrm>
            <a:custGeom>
              <a:rect b="b" l="l" r="r" t="t"/>
              <a:pathLst>
                <a:path extrusionOk="0" h="396" w="635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8" name="Google Shape;2908;p257"/>
            <p:cNvSpPr/>
            <p:nvPr/>
          </p:nvSpPr>
          <p:spPr>
            <a:xfrm>
              <a:off x="3131638" y="1540575"/>
              <a:ext cx="144957" cy="69478"/>
            </a:xfrm>
            <a:custGeom>
              <a:rect b="b" l="l" r="r" t="t"/>
              <a:pathLst>
                <a:path extrusionOk="0" h="417" w="87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09" name="Google Shape;2909;p257"/>
          <p:cNvGrpSpPr/>
          <p:nvPr/>
        </p:nvGrpSpPr>
        <p:grpSpPr>
          <a:xfrm flipH="1">
            <a:off x="507821" y="4734050"/>
            <a:ext cx="413545" cy="210602"/>
            <a:chOff x="2997351" y="1193725"/>
            <a:chExt cx="413545" cy="210602"/>
          </a:xfrm>
        </p:grpSpPr>
        <p:sp>
          <p:nvSpPr>
            <p:cNvPr id="2910" name="Google Shape;2910;p257"/>
            <p:cNvSpPr/>
            <p:nvPr/>
          </p:nvSpPr>
          <p:spPr>
            <a:xfrm>
              <a:off x="2997351" y="1338348"/>
              <a:ext cx="105802" cy="65980"/>
            </a:xfrm>
            <a:custGeom>
              <a:rect b="b" l="l" r="r" t="t"/>
              <a:pathLst>
                <a:path extrusionOk="0" h="396" w="635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1" name="Google Shape;2911;p257"/>
            <p:cNvSpPr/>
            <p:nvPr/>
          </p:nvSpPr>
          <p:spPr>
            <a:xfrm>
              <a:off x="3265938" y="1193725"/>
              <a:ext cx="144957" cy="69478"/>
            </a:xfrm>
            <a:custGeom>
              <a:rect b="b" l="l" r="r" t="t"/>
              <a:pathLst>
                <a:path extrusionOk="0" h="417" w="87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bg>
      <p:bgPr>
        <a:solidFill>
          <a:schemeClr val="dk1"/>
        </a:solidFill>
      </p:bgPr>
    </p:bg>
    <p:spTree>
      <p:nvGrpSpPr>
        <p:cNvPr id="2912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3" name="Google Shape;2913;p258"/>
          <p:cNvSpPr/>
          <p:nvPr/>
        </p:nvSpPr>
        <p:spPr>
          <a:xfrm>
            <a:off x="252804" y="177096"/>
            <a:ext cx="8638393" cy="4789309"/>
          </a:xfrm>
          <a:custGeom>
            <a:rect b="b" l="l" r="r" t="t"/>
            <a:pathLst>
              <a:path extrusionOk="0" h="158063" w="285119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4" name="Google Shape;2914;p258"/>
          <p:cNvSpPr/>
          <p:nvPr/>
        </p:nvSpPr>
        <p:spPr>
          <a:xfrm>
            <a:off x="0" y="578325"/>
            <a:ext cx="4229745" cy="1194049"/>
          </a:xfrm>
          <a:custGeom>
            <a:rect b="b" l="l" r="r" t="t"/>
            <a:pathLst>
              <a:path extrusionOk="0" h="32582" w="115417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5" name="Google Shape;2915;p258"/>
          <p:cNvSpPr txBox="1"/>
          <p:nvPr>
            <p:ph hasCustomPrompt="1" type="title"/>
          </p:nvPr>
        </p:nvSpPr>
        <p:spPr>
          <a:xfrm>
            <a:off x="713175" y="1134263"/>
            <a:ext cx="3858900" cy="82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916" name="Google Shape;2916;p258"/>
          <p:cNvSpPr txBox="1"/>
          <p:nvPr>
            <p:ph idx="1" type="subTitle"/>
          </p:nvPr>
        </p:nvSpPr>
        <p:spPr>
          <a:xfrm>
            <a:off x="713175" y="1840288"/>
            <a:ext cx="38589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17" name="Google Shape;2917;p258"/>
          <p:cNvSpPr/>
          <p:nvPr/>
        </p:nvSpPr>
        <p:spPr>
          <a:xfrm flipH="1">
            <a:off x="5668049" y="147974"/>
            <a:ext cx="3492140" cy="934108"/>
          </a:xfrm>
          <a:custGeom>
            <a:rect b="b" l="l" r="r" t="t"/>
            <a:pathLst>
              <a:path extrusionOk="0" h="25489" w="9529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8" name="Google Shape;2918;p258"/>
          <p:cNvSpPr/>
          <p:nvPr/>
        </p:nvSpPr>
        <p:spPr>
          <a:xfrm>
            <a:off x="6051656" y="3064600"/>
            <a:ext cx="899419" cy="810828"/>
          </a:xfrm>
          <a:custGeom>
            <a:rect b="b" l="l" r="r" t="t"/>
            <a:pathLst>
              <a:path extrusionOk="0" h="8164" w="9056">
                <a:moveTo>
                  <a:pt x="4516" y="0"/>
                </a:moveTo>
                <a:cubicBezTo>
                  <a:pt x="4167" y="0"/>
                  <a:pt x="3812" y="45"/>
                  <a:pt x="3460" y="139"/>
                </a:cubicBezTo>
                <a:cubicBezTo>
                  <a:pt x="1287" y="737"/>
                  <a:pt x="1" y="2965"/>
                  <a:pt x="580" y="5138"/>
                </a:cubicBezTo>
                <a:cubicBezTo>
                  <a:pt x="1079" y="6966"/>
                  <a:pt x="2712" y="8163"/>
                  <a:pt x="4501" y="8163"/>
                </a:cubicBezTo>
                <a:cubicBezTo>
                  <a:pt x="4856" y="8163"/>
                  <a:pt x="5218" y="8116"/>
                  <a:pt x="5579" y="8017"/>
                </a:cubicBezTo>
                <a:cubicBezTo>
                  <a:pt x="7770" y="7438"/>
                  <a:pt x="9056" y="5192"/>
                  <a:pt x="8458" y="3019"/>
                </a:cubicBezTo>
                <a:cubicBezTo>
                  <a:pt x="7972" y="1198"/>
                  <a:pt x="6318" y="0"/>
                  <a:pt x="45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19" name="Google Shape;2919;p258"/>
          <p:cNvGrpSpPr/>
          <p:nvPr/>
        </p:nvGrpSpPr>
        <p:grpSpPr>
          <a:xfrm>
            <a:off x="701101" y="538821"/>
            <a:ext cx="7729714" cy="4052805"/>
            <a:chOff x="729064" y="589271"/>
            <a:chExt cx="7729714" cy="4052805"/>
          </a:xfrm>
        </p:grpSpPr>
        <p:sp>
          <p:nvSpPr>
            <p:cNvPr id="2920" name="Google Shape;2920;p258"/>
            <p:cNvSpPr/>
            <p:nvPr/>
          </p:nvSpPr>
          <p:spPr>
            <a:xfrm>
              <a:off x="7265861" y="3983985"/>
              <a:ext cx="142905" cy="75612"/>
            </a:xfrm>
            <a:custGeom>
              <a:rect b="b" l="l" r="r" t="t"/>
              <a:pathLst>
                <a:path extrusionOk="0" h="518" w="979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1" name="Google Shape;2921;p258"/>
            <p:cNvSpPr/>
            <p:nvPr/>
          </p:nvSpPr>
          <p:spPr>
            <a:xfrm>
              <a:off x="5961563" y="2979403"/>
              <a:ext cx="187863" cy="112397"/>
            </a:xfrm>
            <a:custGeom>
              <a:rect b="b" l="l" r="r" t="t"/>
              <a:pathLst>
                <a:path extrusionOk="0" h="770" w="1287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2" name="Google Shape;2922;p258"/>
            <p:cNvSpPr/>
            <p:nvPr/>
          </p:nvSpPr>
          <p:spPr>
            <a:xfrm>
              <a:off x="5758080" y="3235727"/>
              <a:ext cx="179835" cy="78532"/>
            </a:xfrm>
            <a:custGeom>
              <a:rect b="b" l="l" r="r" t="t"/>
              <a:pathLst>
                <a:path extrusionOk="0" h="538" w="1232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3" name="Google Shape;2923;p258"/>
            <p:cNvSpPr/>
            <p:nvPr/>
          </p:nvSpPr>
          <p:spPr>
            <a:xfrm>
              <a:off x="729064" y="4583542"/>
              <a:ext cx="92691" cy="58534"/>
            </a:xfrm>
            <a:custGeom>
              <a:rect b="b" l="l" r="r" t="t"/>
              <a:pathLst>
                <a:path extrusionOk="0" h="401" w="635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4" name="Google Shape;2924;p258"/>
            <p:cNvSpPr/>
            <p:nvPr/>
          </p:nvSpPr>
          <p:spPr>
            <a:xfrm>
              <a:off x="853431" y="4340501"/>
              <a:ext cx="126994" cy="62913"/>
            </a:xfrm>
            <a:custGeom>
              <a:rect b="b" l="l" r="r" t="t"/>
              <a:pathLst>
                <a:path extrusionOk="0" h="431" w="87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925" name="Google Shape;2925;p258"/>
            <p:cNvGrpSpPr/>
            <p:nvPr/>
          </p:nvGrpSpPr>
          <p:grpSpPr>
            <a:xfrm>
              <a:off x="7609515" y="589271"/>
              <a:ext cx="849263" cy="621826"/>
              <a:chOff x="2286975" y="482760"/>
              <a:chExt cx="163925" cy="120025"/>
            </a:xfrm>
          </p:grpSpPr>
          <p:sp>
            <p:nvSpPr>
              <p:cNvPr id="2926" name="Google Shape;2926;p258"/>
              <p:cNvSpPr/>
              <p:nvPr/>
            </p:nvSpPr>
            <p:spPr>
              <a:xfrm>
                <a:off x="2286975" y="482760"/>
                <a:ext cx="38075" cy="13125"/>
              </a:xfrm>
              <a:custGeom>
                <a:rect b="b" l="l" r="r" t="t"/>
                <a:pathLst>
                  <a:path extrusionOk="0" h="525" w="1523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7" name="Google Shape;2927;p258"/>
              <p:cNvSpPr/>
              <p:nvPr/>
            </p:nvSpPr>
            <p:spPr>
              <a:xfrm>
                <a:off x="2291975" y="531335"/>
                <a:ext cx="33075" cy="18950"/>
              </a:xfrm>
              <a:custGeom>
                <a:rect b="b" l="l" r="r" t="t"/>
                <a:pathLst>
                  <a:path extrusionOk="0" h="758" w="1323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8" name="Google Shape;2928;p258"/>
              <p:cNvSpPr/>
              <p:nvPr/>
            </p:nvSpPr>
            <p:spPr>
              <a:xfrm>
                <a:off x="2387950" y="586285"/>
                <a:ext cx="22650" cy="16500"/>
              </a:xfrm>
              <a:custGeom>
                <a:rect b="b" l="l" r="r" t="t"/>
                <a:pathLst>
                  <a:path extrusionOk="0" h="660" w="906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9" name="Google Shape;2929;p258"/>
              <p:cNvSpPr/>
              <p:nvPr/>
            </p:nvSpPr>
            <p:spPr>
              <a:xfrm>
                <a:off x="2429150" y="512160"/>
                <a:ext cx="21750" cy="10425"/>
              </a:xfrm>
              <a:custGeom>
                <a:rect b="b" l="l" r="r" t="t"/>
                <a:pathLst>
                  <a:path extrusionOk="0" h="417" w="87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930" name="Google Shape;2930;p258"/>
          <p:cNvSpPr/>
          <p:nvPr/>
        </p:nvSpPr>
        <p:spPr>
          <a:xfrm>
            <a:off x="1677866" y="4389770"/>
            <a:ext cx="130" cy="4792"/>
          </a:xfrm>
          <a:custGeom>
            <a:rect b="b" l="l" r="r" t="t"/>
            <a:pathLst>
              <a:path extrusionOk="0" h="37" w="1">
                <a:moveTo>
                  <a:pt x="1" y="37"/>
                </a:moveTo>
                <a:cubicBezTo>
                  <a:pt x="1" y="19"/>
                  <a:pt x="1" y="19"/>
                  <a:pt x="1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31" name="Google Shape;2931;p258"/>
          <p:cNvGrpSpPr/>
          <p:nvPr/>
        </p:nvGrpSpPr>
        <p:grpSpPr>
          <a:xfrm flipH="1">
            <a:off x="-103928" y="11357"/>
            <a:ext cx="9489289" cy="4774777"/>
            <a:chOff x="-150589" y="11357"/>
            <a:chExt cx="9489289" cy="4774777"/>
          </a:xfrm>
        </p:grpSpPr>
        <p:sp>
          <p:nvSpPr>
            <p:cNvPr id="2932" name="Google Shape;2932;p258"/>
            <p:cNvSpPr/>
            <p:nvPr/>
          </p:nvSpPr>
          <p:spPr>
            <a:xfrm>
              <a:off x="8605479" y="803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3" name="Google Shape;2933;p258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4" name="Google Shape;2934;p258"/>
            <p:cNvSpPr/>
            <p:nvPr/>
          </p:nvSpPr>
          <p:spPr>
            <a:xfrm>
              <a:off x="8776675" y="13553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5" name="Google Shape;2935;p258"/>
            <p:cNvSpPr/>
            <p:nvPr/>
          </p:nvSpPr>
          <p:spPr>
            <a:xfrm>
              <a:off x="4291185" y="11357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6" name="Google Shape;2936;p258"/>
            <p:cNvSpPr/>
            <p:nvPr/>
          </p:nvSpPr>
          <p:spPr>
            <a:xfrm>
              <a:off x="-27728" y="2548678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7" name="Google Shape;2937;p258"/>
            <p:cNvSpPr/>
            <p:nvPr/>
          </p:nvSpPr>
          <p:spPr>
            <a:xfrm flipH="1" rot="10800000">
              <a:off x="8499548" y="4285468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8" name="Google Shape;2938;p258"/>
            <p:cNvSpPr/>
            <p:nvPr/>
          </p:nvSpPr>
          <p:spPr>
            <a:xfrm flipH="1" rot="10800000">
              <a:off x="78005" y="2766605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9" name="Google Shape;2939;p258"/>
            <p:cNvSpPr/>
            <p:nvPr/>
          </p:nvSpPr>
          <p:spPr>
            <a:xfrm flipH="1" rot="10800000">
              <a:off x="8670743" y="373393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0" name="Google Shape;2940;p258"/>
            <p:cNvSpPr/>
            <p:nvPr/>
          </p:nvSpPr>
          <p:spPr>
            <a:xfrm flipH="1" rot="10800000">
              <a:off x="145179" y="4740334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41" name="Google Shape;2941;p258"/>
          <p:cNvSpPr/>
          <p:nvPr/>
        </p:nvSpPr>
        <p:spPr>
          <a:xfrm flipH="1">
            <a:off x="6350975" y="3005138"/>
            <a:ext cx="964800" cy="1054450"/>
          </a:xfrm>
          <a:custGeom>
            <a:rect b="b" l="l" r="r" t="t"/>
            <a:pathLst>
              <a:path extrusionOk="0" h="42178" w="38592">
                <a:moveTo>
                  <a:pt x="38574" y="17730"/>
                </a:moveTo>
                <a:cubicBezTo>
                  <a:pt x="38465" y="17676"/>
                  <a:pt x="38375" y="17621"/>
                  <a:pt x="38266" y="17567"/>
                </a:cubicBezTo>
                <a:cubicBezTo>
                  <a:pt x="38157" y="17513"/>
                  <a:pt x="38031" y="17458"/>
                  <a:pt x="37922" y="17422"/>
                </a:cubicBezTo>
                <a:cubicBezTo>
                  <a:pt x="37813" y="17386"/>
                  <a:pt x="37687" y="17368"/>
                  <a:pt x="37578" y="17368"/>
                </a:cubicBezTo>
                <a:cubicBezTo>
                  <a:pt x="37505" y="17368"/>
                  <a:pt x="37451" y="17368"/>
                  <a:pt x="37379" y="17368"/>
                </a:cubicBezTo>
                <a:cubicBezTo>
                  <a:pt x="37361" y="17368"/>
                  <a:pt x="37324" y="17368"/>
                  <a:pt x="37306" y="17368"/>
                </a:cubicBezTo>
                <a:cubicBezTo>
                  <a:pt x="37270" y="17368"/>
                  <a:pt x="37252" y="17350"/>
                  <a:pt x="37216" y="17332"/>
                </a:cubicBezTo>
                <a:cubicBezTo>
                  <a:pt x="37125" y="17295"/>
                  <a:pt x="37016" y="17259"/>
                  <a:pt x="36908" y="17241"/>
                </a:cubicBezTo>
                <a:cubicBezTo>
                  <a:pt x="36890" y="17223"/>
                  <a:pt x="36872" y="17223"/>
                  <a:pt x="36872" y="17223"/>
                </a:cubicBezTo>
                <a:cubicBezTo>
                  <a:pt x="36835" y="17223"/>
                  <a:pt x="36817" y="17223"/>
                  <a:pt x="36799" y="17223"/>
                </a:cubicBezTo>
                <a:lnTo>
                  <a:pt x="36781" y="17223"/>
                </a:lnTo>
                <a:lnTo>
                  <a:pt x="36745" y="17223"/>
                </a:lnTo>
                <a:lnTo>
                  <a:pt x="36636" y="17223"/>
                </a:lnTo>
                <a:cubicBezTo>
                  <a:pt x="36582" y="17205"/>
                  <a:pt x="36546" y="17205"/>
                  <a:pt x="36491" y="17187"/>
                </a:cubicBezTo>
                <a:cubicBezTo>
                  <a:pt x="36491" y="17187"/>
                  <a:pt x="36509" y="17187"/>
                  <a:pt x="36509" y="17169"/>
                </a:cubicBezTo>
                <a:cubicBezTo>
                  <a:pt x="36527" y="17150"/>
                  <a:pt x="36527" y="17132"/>
                  <a:pt x="36509" y="17114"/>
                </a:cubicBezTo>
                <a:cubicBezTo>
                  <a:pt x="36437" y="17060"/>
                  <a:pt x="36346" y="17042"/>
                  <a:pt x="36274" y="17042"/>
                </a:cubicBezTo>
                <a:cubicBezTo>
                  <a:pt x="36039" y="17024"/>
                  <a:pt x="35821" y="17024"/>
                  <a:pt x="35604" y="17006"/>
                </a:cubicBezTo>
                <a:lnTo>
                  <a:pt x="35260" y="16969"/>
                </a:lnTo>
                <a:lnTo>
                  <a:pt x="35187" y="16969"/>
                </a:lnTo>
                <a:lnTo>
                  <a:pt x="35278" y="16951"/>
                </a:lnTo>
                <a:cubicBezTo>
                  <a:pt x="35296" y="16933"/>
                  <a:pt x="35314" y="16915"/>
                  <a:pt x="35296" y="16897"/>
                </a:cubicBezTo>
                <a:cubicBezTo>
                  <a:pt x="35296" y="16879"/>
                  <a:pt x="35278" y="16861"/>
                  <a:pt x="35260" y="16843"/>
                </a:cubicBezTo>
                <a:cubicBezTo>
                  <a:pt x="35242" y="16843"/>
                  <a:pt x="35224" y="16824"/>
                  <a:pt x="35206" y="16824"/>
                </a:cubicBezTo>
                <a:cubicBezTo>
                  <a:pt x="35206" y="16824"/>
                  <a:pt x="35224" y="16824"/>
                  <a:pt x="35224" y="16824"/>
                </a:cubicBezTo>
                <a:cubicBezTo>
                  <a:pt x="35242" y="16788"/>
                  <a:pt x="35278" y="16788"/>
                  <a:pt x="35296" y="16770"/>
                </a:cubicBezTo>
                <a:cubicBezTo>
                  <a:pt x="35405" y="16716"/>
                  <a:pt x="35495" y="16680"/>
                  <a:pt x="35604" y="16643"/>
                </a:cubicBezTo>
                <a:lnTo>
                  <a:pt x="35640" y="16643"/>
                </a:lnTo>
                <a:cubicBezTo>
                  <a:pt x="35676" y="16625"/>
                  <a:pt x="35676" y="16571"/>
                  <a:pt x="35640" y="16571"/>
                </a:cubicBezTo>
                <a:lnTo>
                  <a:pt x="35604" y="16571"/>
                </a:lnTo>
                <a:lnTo>
                  <a:pt x="35242" y="16535"/>
                </a:lnTo>
                <a:cubicBezTo>
                  <a:pt x="35260" y="16480"/>
                  <a:pt x="35260" y="16426"/>
                  <a:pt x="35260" y="16390"/>
                </a:cubicBezTo>
                <a:cubicBezTo>
                  <a:pt x="35260" y="16372"/>
                  <a:pt x="35242" y="16354"/>
                  <a:pt x="35224" y="16354"/>
                </a:cubicBezTo>
                <a:cubicBezTo>
                  <a:pt x="35133" y="16354"/>
                  <a:pt x="35043" y="16372"/>
                  <a:pt x="34934" y="16372"/>
                </a:cubicBezTo>
                <a:cubicBezTo>
                  <a:pt x="34880" y="16372"/>
                  <a:pt x="34825" y="16372"/>
                  <a:pt x="34771" y="16390"/>
                </a:cubicBezTo>
                <a:cubicBezTo>
                  <a:pt x="34771" y="16390"/>
                  <a:pt x="34753" y="16390"/>
                  <a:pt x="34753" y="16390"/>
                </a:cubicBezTo>
                <a:cubicBezTo>
                  <a:pt x="34698" y="16390"/>
                  <a:pt x="34644" y="16390"/>
                  <a:pt x="34590" y="16390"/>
                </a:cubicBezTo>
                <a:cubicBezTo>
                  <a:pt x="34572" y="16372"/>
                  <a:pt x="34535" y="16372"/>
                  <a:pt x="34517" y="16354"/>
                </a:cubicBezTo>
                <a:lnTo>
                  <a:pt x="34481" y="16336"/>
                </a:lnTo>
                <a:lnTo>
                  <a:pt x="34481" y="16336"/>
                </a:lnTo>
                <a:lnTo>
                  <a:pt x="34517" y="16317"/>
                </a:lnTo>
                <a:cubicBezTo>
                  <a:pt x="34554" y="16299"/>
                  <a:pt x="34572" y="16281"/>
                  <a:pt x="34590" y="16245"/>
                </a:cubicBezTo>
                <a:cubicBezTo>
                  <a:pt x="34608" y="16209"/>
                  <a:pt x="34626" y="16136"/>
                  <a:pt x="34590" y="16100"/>
                </a:cubicBezTo>
                <a:lnTo>
                  <a:pt x="34626" y="16082"/>
                </a:lnTo>
                <a:cubicBezTo>
                  <a:pt x="34680" y="16064"/>
                  <a:pt x="34698" y="16028"/>
                  <a:pt x="34698" y="15973"/>
                </a:cubicBezTo>
                <a:cubicBezTo>
                  <a:pt x="34680" y="15865"/>
                  <a:pt x="34535" y="15865"/>
                  <a:pt x="34445" y="15828"/>
                </a:cubicBezTo>
                <a:cubicBezTo>
                  <a:pt x="34391" y="15810"/>
                  <a:pt x="34354" y="15774"/>
                  <a:pt x="34300" y="15738"/>
                </a:cubicBezTo>
                <a:cubicBezTo>
                  <a:pt x="34300" y="15738"/>
                  <a:pt x="34282" y="15720"/>
                  <a:pt x="34264" y="15702"/>
                </a:cubicBezTo>
                <a:cubicBezTo>
                  <a:pt x="34264" y="15684"/>
                  <a:pt x="34300" y="15647"/>
                  <a:pt x="34300" y="15629"/>
                </a:cubicBezTo>
                <a:cubicBezTo>
                  <a:pt x="34391" y="15521"/>
                  <a:pt x="34499" y="15430"/>
                  <a:pt x="34608" y="15321"/>
                </a:cubicBezTo>
                <a:cubicBezTo>
                  <a:pt x="34626" y="15285"/>
                  <a:pt x="34608" y="15249"/>
                  <a:pt x="34572" y="15231"/>
                </a:cubicBezTo>
                <a:lnTo>
                  <a:pt x="34499" y="15231"/>
                </a:lnTo>
                <a:cubicBezTo>
                  <a:pt x="34572" y="15158"/>
                  <a:pt x="34662" y="15086"/>
                  <a:pt x="34753" y="15032"/>
                </a:cubicBezTo>
                <a:cubicBezTo>
                  <a:pt x="34807" y="14977"/>
                  <a:pt x="34880" y="14941"/>
                  <a:pt x="34934" y="14905"/>
                </a:cubicBezTo>
                <a:cubicBezTo>
                  <a:pt x="35006" y="14887"/>
                  <a:pt x="35061" y="14851"/>
                  <a:pt x="35133" y="14796"/>
                </a:cubicBezTo>
                <a:cubicBezTo>
                  <a:pt x="35151" y="14796"/>
                  <a:pt x="35151" y="14760"/>
                  <a:pt x="35133" y="14760"/>
                </a:cubicBezTo>
                <a:cubicBezTo>
                  <a:pt x="35133" y="14742"/>
                  <a:pt x="35133" y="14724"/>
                  <a:pt x="35115" y="14724"/>
                </a:cubicBezTo>
                <a:cubicBezTo>
                  <a:pt x="35097" y="14706"/>
                  <a:pt x="35079" y="14706"/>
                  <a:pt x="35061" y="14724"/>
                </a:cubicBezTo>
                <a:cubicBezTo>
                  <a:pt x="35061" y="14706"/>
                  <a:pt x="35043" y="14706"/>
                  <a:pt x="35024" y="14688"/>
                </a:cubicBezTo>
                <a:lnTo>
                  <a:pt x="34861" y="14669"/>
                </a:lnTo>
                <a:cubicBezTo>
                  <a:pt x="34898" y="14633"/>
                  <a:pt x="34934" y="14615"/>
                  <a:pt x="34988" y="14597"/>
                </a:cubicBezTo>
                <a:lnTo>
                  <a:pt x="35187" y="14488"/>
                </a:lnTo>
                <a:lnTo>
                  <a:pt x="35387" y="14380"/>
                </a:lnTo>
                <a:lnTo>
                  <a:pt x="35495" y="14325"/>
                </a:lnTo>
                <a:cubicBezTo>
                  <a:pt x="35513" y="14325"/>
                  <a:pt x="35550" y="14307"/>
                  <a:pt x="35568" y="14289"/>
                </a:cubicBezTo>
                <a:cubicBezTo>
                  <a:pt x="35586" y="14289"/>
                  <a:pt x="35586" y="14271"/>
                  <a:pt x="35568" y="14253"/>
                </a:cubicBezTo>
                <a:cubicBezTo>
                  <a:pt x="35550" y="14253"/>
                  <a:pt x="35513" y="14253"/>
                  <a:pt x="35495" y="14253"/>
                </a:cubicBezTo>
                <a:lnTo>
                  <a:pt x="35423" y="14253"/>
                </a:lnTo>
                <a:cubicBezTo>
                  <a:pt x="35368" y="14253"/>
                  <a:pt x="35314" y="14253"/>
                  <a:pt x="35278" y="14253"/>
                </a:cubicBezTo>
                <a:cubicBezTo>
                  <a:pt x="35242" y="14235"/>
                  <a:pt x="35187" y="14235"/>
                  <a:pt x="35151" y="14235"/>
                </a:cubicBezTo>
                <a:cubicBezTo>
                  <a:pt x="35115" y="14235"/>
                  <a:pt x="35079" y="14253"/>
                  <a:pt x="35043" y="14271"/>
                </a:cubicBezTo>
                <a:cubicBezTo>
                  <a:pt x="34970" y="14307"/>
                  <a:pt x="34880" y="14343"/>
                  <a:pt x="34807" y="14380"/>
                </a:cubicBezTo>
                <a:lnTo>
                  <a:pt x="34698" y="14452"/>
                </a:lnTo>
                <a:lnTo>
                  <a:pt x="34698" y="14452"/>
                </a:lnTo>
                <a:cubicBezTo>
                  <a:pt x="34644" y="14470"/>
                  <a:pt x="34572" y="14506"/>
                  <a:pt x="34517" y="14525"/>
                </a:cubicBezTo>
                <a:lnTo>
                  <a:pt x="34336" y="14633"/>
                </a:lnTo>
                <a:cubicBezTo>
                  <a:pt x="34209" y="14688"/>
                  <a:pt x="34083" y="14760"/>
                  <a:pt x="33974" y="14814"/>
                </a:cubicBezTo>
                <a:cubicBezTo>
                  <a:pt x="33721" y="14941"/>
                  <a:pt x="33467" y="15050"/>
                  <a:pt x="33213" y="15158"/>
                </a:cubicBezTo>
                <a:cubicBezTo>
                  <a:pt x="32688" y="15394"/>
                  <a:pt x="32145" y="15593"/>
                  <a:pt x="31620" y="15828"/>
                </a:cubicBezTo>
                <a:cubicBezTo>
                  <a:pt x="31475" y="15883"/>
                  <a:pt x="31330" y="15955"/>
                  <a:pt x="31167" y="16028"/>
                </a:cubicBezTo>
                <a:cubicBezTo>
                  <a:pt x="31022" y="16100"/>
                  <a:pt x="30877" y="16154"/>
                  <a:pt x="30751" y="16227"/>
                </a:cubicBezTo>
                <a:lnTo>
                  <a:pt x="30732" y="16227"/>
                </a:lnTo>
                <a:cubicBezTo>
                  <a:pt x="30678" y="16245"/>
                  <a:pt x="30624" y="16263"/>
                  <a:pt x="30588" y="16281"/>
                </a:cubicBezTo>
                <a:cubicBezTo>
                  <a:pt x="30551" y="16317"/>
                  <a:pt x="30515" y="16354"/>
                  <a:pt x="30479" y="16390"/>
                </a:cubicBezTo>
                <a:cubicBezTo>
                  <a:pt x="30298" y="16553"/>
                  <a:pt x="30135" y="16716"/>
                  <a:pt x="29972" y="16879"/>
                </a:cubicBezTo>
                <a:cubicBezTo>
                  <a:pt x="29809" y="17042"/>
                  <a:pt x="29682" y="17169"/>
                  <a:pt x="29519" y="17313"/>
                </a:cubicBezTo>
                <a:cubicBezTo>
                  <a:pt x="29356" y="17440"/>
                  <a:pt x="29193" y="17567"/>
                  <a:pt x="29030" y="17694"/>
                </a:cubicBezTo>
                <a:cubicBezTo>
                  <a:pt x="28903" y="17784"/>
                  <a:pt x="28777" y="17857"/>
                  <a:pt x="28650" y="17947"/>
                </a:cubicBezTo>
                <a:lnTo>
                  <a:pt x="28650" y="17947"/>
                </a:lnTo>
                <a:lnTo>
                  <a:pt x="28541" y="18002"/>
                </a:lnTo>
                <a:cubicBezTo>
                  <a:pt x="28505" y="18020"/>
                  <a:pt x="28469" y="18038"/>
                  <a:pt x="28433" y="18038"/>
                </a:cubicBezTo>
                <a:cubicBezTo>
                  <a:pt x="28342" y="18056"/>
                  <a:pt x="28270" y="18038"/>
                  <a:pt x="28179" y="18074"/>
                </a:cubicBezTo>
                <a:cubicBezTo>
                  <a:pt x="28088" y="18092"/>
                  <a:pt x="27998" y="18110"/>
                  <a:pt x="27925" y="18128"/>
                </a:cubicBezTo>
                <a:lnTo>
                  <a:pt x="27654" y="18219"/>
                </a:lnTo>
                <a:cubicBezTo>
                  <a:pt x="27600" y="18237"/>
                  <a:pt x="27455" y="18255"/>
                  <a:pt x="27473" y="18346"/>
                </a:cubicBezTo>
                <a:cubicBezTo>
                  <a:pt x="27473" y="18346"/>
                  <a:pt x="27455" y="18364"/>
                  <a:pt x="27455" y="18382"/>
                </a:cubicBezTo>
                <a:cubicBezTo>
                  <a:pt x="27437" y="18400"/>
                  <a:pt x="27455" y="18418"/>
                  <a:pt x="27473" y="18436"/>
                </a:cubicBezTo>
                <a:cubicBezTo>
                  <a:pt x="27509" y="18454"/>
                  <a:pt x="27545" y="18472"/>
                  <a:pt x="27581" y="18491"/>
                </a:cubicBezTo>
                <a:cubicBezTo>
                  <a:pt x="27618" y="18491"/>
                  <a:pt x="27654" y="18509"/>
                  <a:pt x="27690" y="18527"/>
                </a:cubicBezTo>
                <a:lnTo>
                  <a:pt x="27744" y="18563"/>
                </a:lnTo>
                <a:lnTo>
                  <a:pt x="27672" y="18599"/>
                </a:lnTo>
                <a:lnTo>
                  <a:pt x="27563" y="18672"/>
                </a:lnTo>
                <a:lnTo>
                  <a:pt x="27346" y="18817"/>
                </a:lnTo>
                <a:cubicBezTo>
                  <a:pt x="27201" y="18907"/>
                  <a:pt x="27038" y="18980"/>
                  <a:pt x="26893" y="19070"/>
                </a:cubicBezTo>
                <a:lnTo>
                  <a:pt x="26440" y="19324"/>
                </a:lnTo>
                <a:lnTo>
                  <a:pt x="25933" y="19559"/>
                </a:lnTo>
                <a:lnTo>
                  <a:pt x="25644" y="19704"/>
                </a:lnTo>
                <a:lnTo>
                  <a:pt x="25517" y="19776"/>
                </a:lnTo>
                <a:cubicBezTo>
                  <a:pt x="25481" y="19794"/>
                  <a:pt x="25444" y="19813"/>
                  <a:pt x="25408" y="19831"/>
                </a:cubicBezTo>
                <a:cubicBezTo>
                  <a:pt x="25390" y="19813"/>
                  <a:pt x="25390" y="19813"/>
                  <a:pt x="25372" y="19794"/>
                </a:cubicBezTo>
                <a:cubicBezTo>
                  <a:pt x="25336" y="19776"/>
                  <a:pt x="25318" y="19740"/>
                  <a:pt x="25300" y="19722"/>
                </a:cubicBezTo>
                <a:cubicBezTo>
                  <a:pt x="25263" y="19650"/>
                  <a:pt x="25209" y="19577"/>
                  <a:pt x="25173" y="19523"/>
                </a:cubicBezTo>
                <a:cubicBezTo>
                  <a:pt x="25137" y="19450"/>
                  <a:pt x="25082" y="19396"/>
                  <a:pt x="25046" y="19342"/>
                </a:cubicBezTo>
                <a:cubicBezTo>
                  <a:pt x="25010" y="19305"/>
                  <a:pt x="24974" y="19305"/>
                  <a:pt x="24937" y="19287"/>
                </a:cubicBezTo>
                <a:cubicBezTo>
                  <a:pt x="24919" y="19287"/>
                  <a:pt x="24901" y="19287"/>
                  <a:pt x="24883" y="19287"/>
                </a:cubicBezTo>
                <a:lnTo>
                  <a:pt x="24883" y="19287"/>
                </a:lnTo>
                <a:cubicBezTo>
                  <a:pt x="24865" y="19233"/>
                  <a:pt x="24847" y="19179"/>
                  <a:pt x="24829" y="19124"/>
                </a:cubicBezTo>
                <a:cubicBezTo>
                  <a:pt x="24793" y="19052"/>
                  <a:pt x="24774" y="18980"/>
                  <a:pt x="24738" y="18907"/>
                </a:cubicBezTo>
                <a:cubicBezTo>
                  <a:pt x="24666" y="18780"/>
                  <a:pt x="24611" y="18635"/>
                  <a:pt x="24521" y="18509"/>
                </a:cubicBezTo>
                <a:cubicBezTo>
                  <a:pt x="24376" y="18237"/>
                  <a:pt x="24177" y="18020"/>
                  <a:pt x="23959" y="17821"/>
                </a:cubicBezTo>
                <a:cubicBezTo>
                  <a:pt x="23887" y="17784"/>
                  <a:pt x="23815" y="17730"/>
                  <a:pt x="23760" y="17694"/>
                </a:cubicBezTo>
                <a:cubicBezTo>
                  <a:pt x="23688" y="17639"/>
                  <a:pt x="23615" y="17603"/>
                  <a:pt x="23525" y="17585"/>
                </a:cubicBezTo>
                <a:cubicBezTo>
                  <a:pt x="23507" y="17585"/>
                  <a:pt x="23507" y="17585"/>
                  <a:pt x="23489" y="17603"/>
                </a:cubicBezTo>
                <a:cubicBezTo>
                  <a:pt x="23471" y="17603"/>
                  <a:pt x="23452" y="17621"/>
                  <a:pt x="23434" y="17639"/>
                </a:cubicBezTo>
                <a:cubicBezTo>
                  <a:pt x="23398" y="17694"/>
                  <a:pt x="23398" y="17784"/>
                  <a:pt x="23434" y="17839"/>
                </a:cubicBezTo>
                <a:cubicBezTo>
                  <a:pt x="23507" y="17984"/>
                  <a:pt x="23579" y="18110"/>
                  <a:pt x="23652" y="18255"/>
                </a:cubicBezTo>
                <a:cubicBezTo>
                  <a:pt x="23724" y="18382"/>
                  <a:pt x="23778" y="18509"/>
                  <a:pt x="23851" y="18654"/>
                </a:cubicBezTo>
                <a:cubicBezTo>
                  <a:pt x="23887" y="18780"/>
                  <a:pt x="23923" y="18907"/>
                  <a:pt x="23941" y="19052"/>
                </a:cubicBezTo>
                <a:cubicBezTo>
                  <a:pt x="23941" y="19106"/>
                  <a:pt x="23941" y="19161"/>
                  <a:pt x="23959" y="19215"/>
                </a:cubicBezTo>
                <a:lnTo>
                  <a:pt x="23923" y="19197"/>
                </a:lnTo>
                <a:lnTo>
                  <a:pt x="23851" y="19161"/>
                </a:lnTo>
                <a:cubicBezTo>
                  <a:pt x="23869" y="19106"/>
                  <a:pt x="23869" y="19052"/>
                  <a:pt x="23851" y="18980"/>
                </a:cubicBezTo>
                <a:cubicBezTo>
                  <a:pt x="23851" y="18943"/>
                  <a:pt x="23778" y="18943"/>
                  <a:pt x="23778" y="18998"/>
                </a:cubicBezTo>
                <a:cubicBezTo>
                  <a:pt x="23797" y="19034"/>
                  <a:pt x="23797" y="19088"/>
                  <a:pt x="23778" y="19124"/>
                </a:cubicBezTo>
                <a:lnTo>
                  <a:pt x="23760" y="19124"/>
                </a:lnTo>
                <a:lnTo>
                  <a:pt x="23597" y="19052"/>
                </a:lnTo>
                <a:lnTo>
                  <a:pt x="23543" y="19034"/>
                </a:lnTo>
                <a:cubicBezTo>
                  <a:pt x="23507" y="18998"/>
                  <a:pt x="23471" y="18943"/>
                  <a:pt x="23416" y="18907"/>
                </a:cubicBezTo>
                <a:cubicBezTo>
                  <a:pt x="23434" y="18835"/>
                  <a:pt x="23434" y="18762"/>
                  <a:pt x="23416" y="18690"/>
                </a:cubicBezTo>
                <a:cubicBezTo>
                  <a:pt x="23416" y="18654"/>
                  <a:pt x="23362" y="18654"/>
                  <a:pt x="23344" y="18690"/>
                </a:cubicBezTo>
                <a:cubicBezTo>
                  <a:pt x="23344" y="18744"/>
                  <a:pt x="23344" y="18780"/>
                  <a:pt x="23344" y="18817"/>
                </a:cubicBezTo>
                <a:cubicBezTo>
                  <a:pt x="23253" y="18744"/>
                  <a:pt x="23181" y="18690"/>
                  <a:pt x="23090" y="18635"/>
                </a:cubicBezTo>
                <a:cubicBezTo>
                  <a:pt x="22982" y="18581"/>
                  <a:pt x="22873" y="18545"/>
                  <a:pt x="22746" y="18527"/>
                </a:cubicBezTo>
                <a:cubicBezTo>
                  <a:pt x="22692" y="18527"/>
                  <a:pt x="22638" y="18545"/>
                  <a:pt x="22601" y="18599"/>
                </a:cubicBezTo>
                <a:cubicBezTo>
                  <a:pt x="22601" y="18635"/>
                  <a:pt x="22601" y="18654"/>
                  <a:pt x="22601" y="18672"/>
                </a:cubicBezTo>
                <a:lnTo>
                  <a:pt x="22547" y="18635"/>
                </a:lnTo>
                <a:lnTo>
                  <a:pt x="22402" y="18563"/>
                </a:lnTo>
                <a:cubicBezTo>
                  <a:pt x="22420" y="18472"/>
                  <a:pt x="22402" y="18382"/>
                  <a:pt x="22384" y="18291"/>
                </a:cubicBezTo>
                <a:cubicBezTo>
                  <a:pt x="22366" y="18273"/>
                  <a:pt x="22330" y="18273"/>
                  <a:pt x="22330" y="18291"/>
                </a:cubicBezTo>
                <a:cubicBezTo>
                  <a:pt x="22312" y="18364"/>
                  <a:pt x="22312" y="18436"/>
                  <a:pt x="22293" y="18509"/>
                </a:cubicBezTo>
                <a:cubicBezTo>
                  <a:pt x="22130" y="18454"/>
                  <a:pt x="21949" y="18400"/>
                  <a:pt x="21786" y="18346"/>
                </a:cubicBezTo>
                <a:lnTo>
                  <a:pt x="21714" y="18328"/>
                </a:lnTo>
                <a:lnTo>
                  <a:pt x="21714" y="18291"/>
                </a:lnTo>
                <a:cubicBezTo>
                  <a:pt x="21714" y="18255"/>
                  <a:pt x="21696" y="18201"/>
                  <a:pt x="21678" y="18165"/>
                </a:cubicBezTo>
                <a:cubicBezTo>
                  <a:pt x="21660" y="18110"/>
                  <a:pt x="21641" y="18074"/>
                  <a:pt x="21623" y="18038"/>
                </a:cubicBezTo>
                <a:cubicBezTo>
                  <a:pt x="21605" y="18020"/>
                  <a:pt x="21569" y="18020"/>
                  <a:pt x="21587" y="18056"/>
                </a:cubicBezTo>
                <a:cubicBezTo>
                  <a:pt x="21587" y="18092"/>
                  <a:pt x="21605" y="18128"/>
                  <a:pt x="21605" y="18183"/>
                </a:cubicBezTo>
                <a:cubicBezTo>
                  <a:pt x="21605" y="18219"/>
                  <a:pt x="21605" y="18255"/>
                  <a:pt x="21605" y="18291"/>
                </a:cubicBezTo>
                <a:lnTo>
                  <a:pt x="21605" y="18291"/>
                </a:lnTo>
                <a:cubicBezTo>
                  <a:pt x="21478" y="18273"/>
                  <a:pt x="21352" y="18255"/>
                  <a:pt x="21243" y="18273"/>
                </a:cubicBezTo>
                <a:cubicBezTo>
                  <a:pt x="21171" y="18273"/>
                  <a:pt x="21098" y="18291"/>
                  <a:pt x="21044" y="18309"/>
                </a:cubicBezTo>
                <a:cubicBezTo>
                  <a:pt x="21026" y="18255"/>
                  <a:pt x="21008" y="18219"/>
                  <a:pt x="20990" y="18183"/>
                </a:cubicBezTo>
                <a:cubicBezTo>
                  <a:pt x="20971" y="18128"/>
                  <a:pt x="20953" y="18092"/>
                  <a:pt x="20917" y="18038"/>
                </a:cubicBezTo>
                <a:cubicBezTo>
                  <a:pt x="20917" y="18038"/>
                  <a:pt x="20881" y="18038"/>
                  <a:pt x="20881" y="18056"/>
                </a:cubicBezTo>
                <a:cubicBezTo>
                  <a:pt x="20881" y="18146"/>
                  <a:pt x="20899" y="18237"/>
                  <a:pt x="20935" y="18328"/>
                </a:cubicBezTo>
                <a:lnTo>
                  <a:pt x="20700" y="18382"/>
                </a:lnTo>
                <a:lnTo>
                  <a:pt x="20283" y="18491"/>
                </a:lnTo>
                <a:lnTo>
                  <a:pt x="20283" y="18491"/>
                </a:lnTo>
                <a:cubicBezTo>
                  <a:pt x="20265" y="18400"/>
                  <a:pt x="20229" y="18309"/>
                  <a:pt x="20193" y="18219"/>
                </a:cubicBezTo>
                <a:cubicBezTo>
                  <a:pt x="20175" y="18183"/>
                  <a:pt x="20102" y="18219"/>
                  <a:pt x="20120" y="18255"/>
                </a:cubicBezTo>
                <a:cubicBezTo>
                  <a:pt x="20156" y="18328"/>
                  <a:pt x="20156" y="18418"/>
                  <a:pt x="20175" y="18509"/>
                </a:cubicBezTo>
                <a:lnTo>
                  <a:pt x="20175" y="18509"/>
                </a:lnTo>
                <a:lnTo>
                  <a:pt x="20156" y="18509"/>
                </a:lnTo>
                <a:cubicBezTo>
                  <a:pt x="19975" y="18563"/>
                  <a:pt x="19812" y="18599"/>
                  <a:pt x="19649" y="18654"/>
                </a:cubicBezTo>
                <a:lnTo>
                  <a:pt x="19559" y="18454"/>
                </a:lnTo>
                <a:cubicBezTo>
                  <a:pt x="19523" y="18418"/>
                  <a:pt x="19468" y="18436"/>
                  <a:pt x="19468" y="18491"/>
                </a:cubicBezTo>
                <a:lnTo>
                  <a:pt x="19541" y="18690"/>
                </a:lnTo>
                <a:cubicBezTo>
                  <a:pt x="19378" y="18762"/>
                  <a:pt x="19215" y="18835"/>
                  <a:pt x="19070" y="18943"/>
                </a:cubicBezTo>
                <a:cubicBezTo>
                  <a:pt x="19052" y="18871"/>
                  <a:pt x="19016" y="18817"/>
                  <a:pt x="18961" y="18762"/>
                </a:cubicBezTo>
                <a:cubicBezTo>
                  <a:pt x="18943" y="18726"/>
                  <a:pt x="18871" y="18762"/>
                  <a:pt x="18907" y="18798"/>
                </a:cubicBezTo>
                <a:cubicBezTo>
                  <a:pt x="18925" y="18853"/>
                  <a:pt x="18943" y="18907"/>
                  <a:pt x="18979" y="18961"/>
                </a:cubicBezTo>
                <a:lnTo>
                  <a:pt x="18997" y="18998"/>
                </a:lnTo>
                <a:cubicBezTo>
                  <a:pt x="18925" y="19034"/>
                  <a:pt x="18871" y="19088"/>
                  <a:pt x="18816" y="19124"/>
                </a:cubicBezTo>
                <a:cubicBezTo>
                  <a:pt x="18744" y="19179"/>
                  <a:pt x="18690" y="19233"/>
                  <a:pt x="18635" y="19305"/>
                </a:cubicBezTo>
                <a:cubicBezTo>
                  <a:pt x="18581" y="19251"/>
                  <a:pt x="18527" y="19197"/>
                  <a:pt x="18454" y="19179"/>
                </a:cubicBezTo>
                <a:cubicBezTo>
                  <a:pt x="18436" y="19161"/>
                  <a:pt x="18418" y="19179"/>
                  <a:pt x="18436" y="19197"/>
                </a:cubicBezTo>
                <a:cubicBezTo>
                  <a:pt x="18472" y="19251"/>
                  <a:pt x="18509" y="19305"/>
                  <a:pt x="18545" y="19378"/>
                </a:cubicBezTo>
                <a:cubicBezTo>
                  <a:pt x="18490" y="19414"/>
                  <a:pt x="18454" y="19468"/>
                  <a:pt x="18418" y="19523"/>
                </a:cubicBezTo>
                <a:cubicBezTo>
                  <a:pt x="18382" y="19559"/>
                  <a:pt x="18327" y="19613"/>
                  <a:pt x="18291" y="19668"/>
                </a:cubicBezTo>
                <a:cubicBezTo>
                  <a:pt x="18291" y="19668"/>
                  <a:pt x="18291" y="19650"/>
                  <a:pt x="18291" y="19650"/>
                </a:cubicBezTo>
                <a:cubicBezTo>
                  <a:pt x="18255" y="19559"/>
                  <a:pt x="18219" y="19505"/>
                  <a:pt x="18164" y="19432"/>
                </a:cubicBezTo>
                <a:cubicBezTo>
                  <a:pt x="18146" y="19414"/>
                  <a:pt x="18092" y="19450"/>
                  <a:pt x="18110" y="19487"/>
                </a:cubicBezTo>
                <a:cubicBezTo>
                  <a:pt x="18164" y="19541"/>
                  <a:pt x="18183" y="19631"/>
                  <a:pt x="18201" y="19704"/>
                </a:cubicBezTo>
                <a:cubicBezTo>
                  <a:pt x="18201" y="19704"/>
                  <a:pt x="18201" y="19722"/>
                  <a:pt x="18201" y="19722"/>
                </a:cubicBezTo>
                <a:cubicBezTo>
                  <a:pt x="18092" y="19631"/>
                  <a:pt x="17965" y="19541"/>
                  <a:pt x="17838" y="19450"/>
                </a:cubicBezTo>
                <a:cubicBezTo>
                  <a:pt x="17748" y="19396"/>
                  <a:pt x="17657" y="19342"/>
                  <a:pt x="17567" y="19287"/>
                </a:cubicBezTo>
                <a:cubicBezTo>
                  <a:pt x="17476" y="19233"/>
                  <a:pt x="17404" y="19179"/>
                  <a:pt x="17331" y="19106"/>
                </a:cubicBezTo>
                <a:cubicBezTo>
                  <a:pt x="17277" y="19034"/>
                  <a:pt x="17223" y="18943"/>
                  <a:pt x="17187" y="18853"/>
                </a:cubicBezTo>
                <a:cubicBezTo>
                  <a:pt x="17132" y="18780"/>
                  <a:pt x="17078" y="18708"/>
                  <a:pt x="17005" y="18635"/>
                </a:cubicBezTo>
                <a:cubicBezTo>
                  <a:pt x="16897" y="18491"/>
                  <a:pt x="16770" y="18346"/>
                  <a:pt x="16625" y="18237"/>
                </a:cubicBezTo>
                <a:cubicBezTo>
                  <a:pt x="16335" y="18002"/>
                  <a:pt x="16028" y="17766"/>
                  <a:pt x="15720" y="17567"/>
                </a:cubicBezTo>
                <a:cubicBezTo>
                  <a:pt x="15557" y="17458"/>
                  <a:pt x="15412" y="17350"/>
                  <a:pt x="15267" y="17241"/>
                </a:cubicBezTo>
                <a:lnTo>
                  <a:pt x="15140" y="17132"/>
                </a:lnTo>
                <a:lnTo>
                  <a:pt x="15140" y="17132"/>
                </a:lnTo>
                <a:cubicBezTo>
                  <a:pt x="15104" y="17096"/>
                  <a:pt x="15068" y="17042"/>
                  <a:pt x="15032" y="17006"/>
                </a:cubicBezTo>
                <a:cubicBezTo>
                  <a:pt x="14995" y="16951"/>
                  <a:pt x="14959" y="16897"/>
                  <a:pt x="14923" y="16843"/>
                </a:cubicBezTo>
                <a:cubicBezTo>
                  <a:pt x="14887" y="16788"/>
                  <a:pt x="14869" y="16734"/>
                  <a:pt x="14832" y="16680"/>
                </a:cubicBezTo>
                <a:lnTo>
                  <a:pt x="14832" y="16680"/>
                </a:lnTo>
                <a:cubicBezTo>
                  <a:pt x="14742" y="16535"/>
                  <a:pt x="14669" y="16372"/>
                  <a:pt x="14633" y="16209"/>
                </a:cubicBezTo>
                <a:cubicBezTo>
                  <a:pt x="14579" y="16010"/>
                  <a:pt x="14543" y="15810"/>
                  <a:pt x="14506" y="15593"/>
                </a:cubicBezTo>
                <a:cubicBezTo>
                  <a:pt x="14488" y="15231"/>
                  <a:pt x="14470" y="14851"/>
                  <a:pt x="14470" y="14470"/>
                </a:cubicBezTo>
                <a:cubicBezTo>
                  <a:pt x="14470" y="14289"/>
                  <a:pt x="14506" y="14108"/>
                  <a:pt x="14506" y="13927"/>
                </a:cubicBezTo>
                <a:cubicBezTo>
                  <a:pt x="14524" y="13583"/>
                  <a:pt x="14543" y="13239"/>
                  <a:pt x="14597" y="12913"/>
                </a:cubicBezTo>
                <a:cubicBezTo>
                  <a:pt x="14651" y="12569"/>
                  <a:pt x="14742" y="12225"/>
                  <a:pt x="14850" y="11899"/>
                </a:cubicBezTo>
                <a:lnTo>
                  <a:pt x="15032" y="11319"/>
                </a:lnTo>
                <a:cubicBezTo>
                  <a:pt x="15086" y="11156"/>
                  <a:pt x="15140" y="10975"/>
                  <a:pt x="15194" y="10794"/>
                </a:cubicBezTo>
                <a:lnTo>
                  <a:pt x="15213" y="10794"/>
                </a:lnTo>
                <a:cubicBezTo>
                  <a:pt x="15267" y="10776"/>
                  <a:pt x="15303" y="10758"/>
                  <a:pt x="15357" y="10740"/>
                </a:cubicBezTo>
                <a:cubicBezTo>
                  <a:pt x="15394" y="10722"/>
                  <a:pt x="15448" y="10722"/>
                  <a:pt x="15502" y="10703"/>
                </a:cubicBezTo>
                <a:cubicBezTo>
                  <a:pt x="15539" y="10703"/>
                  <a:pt x="15593" y="10722"/>
                  <a:pt x="15629" y="10740"/>
                </a:cubicBezTo>
                <a:cubicBezTo>
                  <a:pt x="15683" y="10776"/>
                  <a:pt x="15720" y="10812"/>
                  <a:pt x="15756" y="10848"/>
                </a:cubicBezTo>
                <a:lnTo>
                  <a:pt x="15901" y="10975"/>
                </a:lnTo>
                <a:cubicBezTo>
                  <a:pt x="15955" y="11029"/>
                  <a:pt x="16009" y="11048"/>
                  <a:pt x="16064" y="11048"/>
                </a:cubicBezTo>
                <a:cubicBezTo>
                  <a:pt x="16118" y="11048"/>
                  <a:pt x="16172" y="11011"/>
                  <a:pt x="16154" y="10957"/>
                </a:cubicBezTo>
                <a:lnTo>
                  <a:pt x="16154" y="10957"/>
                </a:lnTo>
                <a:cubicBezTo>
                  <a:pt x="16172" y="10903"/>
                  <a:pt x="16172" y="10866"/>
                  <a:pt x="16172" y="10812"/>
                </a:cubicBezTo>
                <a:cubicBezTo>
                  <a:pt x="16172" y="10758"/>
                  <a:pt x="16172" y="10685"/>
                  <a:pt x="16154" y="10631"/>
                </a:cubicBezTo>
                <a:cubicBezTo>
                  <a:pt x="16136" y="10504"/>
                  <a:pt x="16100" y="10396"/>
                  <a:pt x="16046" y="10269"/>
                </a:cubicBezTo>
                <a:cubicBezTo>
                  <a:pt x="15937" y="10052"/>
                  <a:pt x="15828" y="9834"/>
                  <a:pt x="15756" y="9599"/>
                </a:cubicBezTo>
                <a:cubicBezTo>
                  <a:pt x="15738" y="9544"/>
                  <a:pt x="15738" y="9472"/>
                  <a:pt x="15720" y="9418"/>
                </a:cubicBezTo>
                <a:cubicBezTo>
                  <a:pt x="15647" y="8983"/>
                  <a:pt x="15611" y="8530"/>
                  <a:pt x="15611" y="8096"/>
                </a:cubicBezTo>
                <a:cubicBezTo>
                  <a:pt x="15629" y="7625"/>
                  <a:pt x="15683" y="7154"/>
                  <a:pt x="15756" y="6683"/>
                </a:cubicBezTo>
                <a:cubicBezTo>
                  <a:pt x="15774" y="6556"/>
                  <a:pt x="15774" y="6430"/>
                  <a:pt x="15774" y="6303"/>
                </a:cubicBezTo>
                <a:cubicBezTo>
                  <a:pt x="15792" y="6249"/>
                  <a:pt x="15792" y="6194"/>
                  <a:pt x="15774" y="6140"/>
                </a:cubicBezTo>
                <a:cubicBezTo>
                  <a:pt x="15774" y="6104"/>
                  <a:pt x="15756" y="6067"/>
                  <a:pt x="15738" y="6049"/>
                </a:cubicBezTo>
                <a:cubicBezTo>
                  <a:pt x="15738" y="6013"/>
                  <a:pt x="15738" y="5977"/>
                  <a:pt x="15720" y="5941"/>
                </a:cubicBezTo>
                <a:lnTo>
                  <a:pt x="15683" y="5741"/>
                </a:lnTo>
                <a:cubicBezTo>
                  <a:pt x="15647" y="5597"/>
                  <a:pt x="15629" y="5452"/>
                  <a:pt x="15593" y="5307"/>
                </a:cubicBezTo>
                <a:cubicBezTo>
                  <a:pt x="15539" y="5035"/>
                  <a:pt x="15484" y="4745"/>
                  <a:pt x="15430" y="4474"/>
                </a:cubicBezTo>
                <a:cubicBezTo>
                  <a:pt x="15321" y="3912"/>
                  <a:pt x="15194" y="3351"/>
                  <a:pt x="15104" y="2808"/>
                </a:cubicBezTo>
                <a:cubicBezTo>
                  <a:pt x="15068" y="2645"/>
                  <a:pt x="15050" y="2482"/>
                  <a:pt x="15013" y="2337"/>
                </a:cubicBezTo>
                <a:cubicBezTo>
                  <a:pt x="14995" y="2264"/>
                  <a:pt x="14977" y="2192"/>
                  <a:pt x="14977" y="2138"/>
                </a:cubicBezTo>
                <a:cubicBezTo>
                  <a:pt x="14977" y="2101"/>
                  <a:pt x="14977" y="2083"/>
                  <a:pt x="14977" y="2047"/>
                </a:cubicBezTo>
                <a:cubicBezTo>
                  <a:pt x="14977" y="1993"/>
                  <a:pt x="14977" y="1939"/>
                  <a:pt x="14959" y="1884"/>
                </a:cubicBezTo>
                <a:cubicBezTo>
                  <a:pt x="14941" y="1776"/>
                  <a:pt x="14923" y="1667"/>
                  <a:pt x="14905" y="1558"/>
                </a:cubicBezTo>
                <a:cubicBezTo>
                  <a:pt x="14850" y="1377"/>
                  <a:pt x="14778" y="1178"/>
                  <a:pt x="14669" y="1015"/>
                </a:cubicBezTo>
                <a:cubicBezTo>
                  <a:pt x="14615" y="924"/>
                  <a:pt x="14543" y="852"/>
                  <a:pt x="14470" y="779"/>
                </a:cubicBezTo>
                <a:lnTo>
                  <a:pt x="14452" y="779"/>
                </a:lnTo>
                <a:cubicBezTo>
                  <a:pt x="14416" y="743"/>
                  <a:pt x="14361" y="798"/>
                  <a:pt x="14398" y="834"/>
                </a:cubicBezTo>
                <a:lnTo>
                  <a:pt x="14398" y="852"/>
                </a:lnTo>
                <a:cubicBezTo>
                  <a:pt x="14488" y="1015"/>
                  <a:pt x="14543" y="1214"/>
                  <a:pt x="14561" y="1413"/>
                </a:cubicBezTo>
                <a:lnTo>
                  <a:pt x="14561" y="1413"/>
                </a:lnTo>
                <a:cubicBezTo>
                  <a:pt x="14470" y="1468"/>
                  <a:pt x="14398" y="1613"/>
                  <a:pt x="14488" y="1721"/>
                </a:cubicBezTo>
                <a:cubicBezTo>
                  <a:pt x="14524" y="1757"/>
                  <a:pt x="14579" y="1776"/>
                  <a:pt x="14579" y="1830"/>
                </a:cubicBezTo>
                <a:cubicBezTo>
                  <a:pt x="14579" y="1884"/>
                  <a:pt x="14579" y="1920"/>
                  <a:pt x="14561" y="1957"/>
                </a:cubicBezTo>
                <a:lnTo>
                  <a:pt x="14524" y="1957"/>
                </a:lnTo>
                <a:cubicBezTo>
                  <a:pt x="14488" y="1975"/>
                  <a:pt x="14470" y="1993"/>
                  <a:pt x="14470" y="2011"/>
                </a:cubicBezTo>
                <a:cubicBezTo>
                  <a:pt x="14470" y="2047"/>
                  <a:pt x="14470" y="2065"/>
                  <a:pt x="14452" y="2083"/>
                </a:cubicBezTo>
                <a:cubicBezTo>
                  <a:pt x="14398" y="2065"/>
                  <a:pt x="14325" y="2065"/>
                  <a:pt x="14271" y="2083"/>
                </a:cubicBezTo>
                <a:cubicBezTo>
                  <a:pt x="14235" y="2101"/>
                  <a:pt x="14217" y="2138"/>
                  <a:pt x="14198" y="2156"/>
                </a:cubicBezTo>
                <a:cubicBezTo>
                  <a:pt x="14162" y="2156"/>
                  <a:pt x="14126" y="2156"/>
                  <a:pt x="14108" y="2156"/>
                </a:cubicBezTo>
                <a:lnTo>
                  <a:pt x="13854" y="2156"/>
                </a:lnTo>
                <a:cubicBezTo>
                  <a:pt x="13818" y="2156"/>
                  <a:pt x="13782" y="2156"/>
                  <a:pt x="13746" y="2174"/>
                </a:cubicBezTo>
                <a:cubicBezTo>
                  <a:pt x="13710" y="2210"/>
                  <a:pt x="13710" y="2246"/>
                  <a:pt x="13728" y="2283"/>
                </a:cubicBezTo>
                <a:cubicBezTo>
                  <a:pt x="13728" y="2355"/>
                  <a:pt x="13746" y="2409"/>
                  <a:pt x="13764" y="2464"/>
                </a:cubicBezTo>
                <a:cubicBezTo>
                  <a:pt x="13710" y="2464"/>
                  <a:pt x="13637" y="2482"/>
                  <a:pt x="13583" y="2518"/>
                </a:cubicBezTo>
                <a:cubicBezTo>
                  <a:pt x="13528" y="2500"/>
                  <a:pt x="13474" y="2500"/>
                  <a:pt x="13420" y="2536"/>
                </a:cubicBezTo>
                <a:cubicBezTo>
                  <a:pt x="13384" y="2482"/>
                  <a:pt x="13347" y="2446"/>
                  <a:pt x="13293" y="2391"/>
                </a:cubicBezTo>
                <a:cubicBezTo>
                  <a:pt x="13239" y="2337"/>
                  <a:pt x="13184" y="2283"/>
                  <a:pt x="13094" y="2283"/>
                </a:cubicBezTo>
                <a:cubicBezTo>
                  <a:pt x="13058" y="2283"/>
                  <a:pt x="13039" y="2301"/>
                  <a:pt x="13003" y="2283"/>
                </a:cubicBezTo>
                <a:cubicBezTo>
                  <a:pt x="12985" y="2264"/>
                  <a:pt x="12949" y="2264"/>
                  <a:pt x="12931" y="2246"/>
                </a:cubicBezTo>
                <a:cubicBezTo>
                  <a:pt x="12876" y="2210"/>
                  <a:pt x="12804" y="2192"/>
                  <a:pt x="12750" y="2210"/>
                </a:cubicBezTo>
                <a:cubicBezTo>
                  <a:pt x="12713" y="2228"/>
                  <a:pt x="12695" y="2264"/>
                  <a:pt x="12713" y="2301"/>
                </a:cubicBezTo>
                <a:lnTo>
                  <a:pt x="12713" y="2301"/>
                </a:lnTo>
                <a:lnTo>
                  <a:pt x="12659" y="2301"/>
                </a:lnTo>
                <a:cubicBezTo>
                  <a:pt x="12605" y="2264"/>
                  <a:pt x="12551" y="2246"/>
                  <a:pt x="12496" y="2228"/>
                </a:cubicBezTo>
                <a:cubicBezTo>
                  <a:pt x="12424" y="2228"/>
                  <a:pt x="12369" y="2264"/>
                  <a:pt x="12351" y="2319"/>
                </a:cubicBezTo>
                <a:lnTo>
                  <a:pt x="12351" y="2337"/>
                </a:lnTo>
                <a:cubicBezTo>
                  <a:pt x="12243" y="2319"/>
                  <a:pt x="12134" y="2283"/>
                  <a:pt x="12025" y="2283"/>
                </a:cubicBezTo>
                <a:cubicBezTo>
                  <a:pt x="11953" y="2283"/>
                  <a:pt x="11880" y="2264"/>
                  <a:pt x="11808" y="2246"/>
                </a:cubicBezTo>
                <a:cubicBezTo>
                  <a:pt x="11717" y="2246"/>
                  <a:pt x="11663" y="2246"/>
                  <a:pt x="11591" y="2246"/>
                </a:cubicBezTo>
                <a:cubicBezTo>
                  <a:pt x="11518" y="2246"/>
                  <a:pt x="11464" y="2228"/>
                  <a:pt x="11391" y="2228"/>
                </a:cubicBezTo>
                <a:cubicBezTo>
                  <a:pt x="11337" y="2210"/>
                  <a:pt x="11265" y="2192"/>
                  <a:pt x="11210" y="2192"/>
                </a:cubicBezTo>
                <a:cubicBezTo>
                  <a:pt x="11156" y="2192"/>
                  <a:pt x="11084" y="2210"/>
                  <a:pt x="11047" y="2246"/>
                </a:cubicBezTo>
                <a:cubicBezTo>
                  <a:pt x="11029" y="2246"/>
                  <a:pt x="11011" y="2264"/>
                  <a:pt x="10993" y="2264"/>
                </a:cubicBezTo>
                <a:cubicBezTo>
                  <a:pt x="10957" y="2246"/>
                  <a:pt x="10939" y="2228"/>
                  <a:pt x="10921" y="2210"/>
                </a:cubicBezTo>
                <a:cubicBezTo>
                  <a:pt x="10866" y="2192"/>
                  <a:pt x="10794" y="2192"/>
                  <a:pt x="10758" y="2210"/>
                </a:cubicBezTo>
                <a:lnTo>
                  <a:pt x="10721" y="2210"/>
                </a:lnTo>
                <a:cubicBezTo>
                  <a:pt x="10703" y="2192"/>
                  <a:pt x="10685" y="2192"/>
                  <a:pt x="10667" y="2192"/>
                </a:cubicBezTo>
                <a:cubicBezTo>
                  <a:pt x="10631" y="2210"/>
                  <a:pt x="10595" y="2192"/>
                  <a:pt x="10558" y="2192"/>
                </a:cubicBezTo>
                <a:cubicBezTo>
                  <a:pt x="10504" y="2210"/>
                  <a:pt x="10486" y="2264"/>
                  <a:pt x="10486" y="2319"/>
                </a:cubicBezTo>
                <a:cubicBezTo>
                  <a:pt x="10504" y="2373"/>
                  <a:pt x="10522" y="2427"/>
                  <a:pt x="10540" y="2500"/>
                </a:cubicBezTo>
                <a:lnTo>
                  <a:pt x="10595" y="2609"/>
                </a:lnTo>
                <a:cubicBezTo>
                  <a:pt x="10558" y="2645"/>
                  <a:pt x="10540" y="2681"/>
                  <a:pt x="10540" y="2717"/>
                </a:cubicBezTo>
                <a:cubicBezTo>
                  <a:pt x="10522" y="2753"/>
                  <a:pt x="10540" y="2790"/>
                  <a:pt x="10540" y="2826"/>
                </a:cubicBezTo>
                <a:cubicBezTo>
                  <a:pt x="10395" y="2699"/>
                  <a:pt x="10269" y="2572"/>
                  <a:pt x="10160" y="2427"/>
                </a:cubicBezTo>
                <a:cubicBezTo>
                  <a:pt x="10088" y="2319"/>
                  <a:pt x="10015" y="2246"/>
                  <a:pt x="9925" y="2156"/>
                </a:cubicBezTo>
                <a:cubicBezTo>
                  <a:pt x="9852" y="2065"/>
                  <a:pt x="9744" y="2029"/>
                  <a:pt x="9635" y="2011"/>
                </a:cubicBezTo>
                <a:cubicBezTo>
                  <a:pt x="9562" y="2011"/>
                  <a:pt x="9508" y="2029"/>
                  <a:pt x="9454" y="2083"/>
                </a:cubicBezTo>
                <a:cubicBezTo>
                  <a:pt x="9454" y="2083"/>
                  <a:pt x="9454" y="2101"/>
                  <a:pt x="9454" y="2138"/>
                </a:cubicBezTo>
                <a:lnTo>
                  <a:pt x="9037" y="1957"/>
                </a:lnTo>
                <a:lnTo>
                  <a:pt x="8766" y="1848"/>
                </a:lnTo>
                <a:cubicBezTo>
                  <a:pt x="8693" y="1830"/>
                  <a:pt x="8621" y="1794"/>
                  <a:pt x="8548" y="1776"/>
                </a:cubicBezTo>
                <a:cubicBezTo>
                  <a:pt x="8548" y="1721"/>
                  <a:pt x="8458" y="1739"/>
                  <a:pt x="8458" y="1776"/>
                </a:cubicBezTo>
                <a:cubicBezTo>
                  <a:pt x="8440" y="1794"/>
                  <a:pt x="8440" y="1812"/>
                  <a:pt x="8458" y="1812"/>
                </a:cubicBezTo>
                <a:cubicBezTo>
                  <a:pt x="8403" y="1812"/>
                  <a:pt x="8367" y="1794"/>
                  <a:pt x="8349" y="1776"/>
                </a:cubicBezTo>
                <a:lnTo>
                  <a:pt x="8295" y="1739"/>
                </a:lnTo>
                <a:cubicBezTo>
                  <a:pt x="8259" y="1721"/>
                  <a:pt x="8204" y="1739"/>
                  <a:pt x="8222" y="1794"/>
                </a:cubicBezTo>
                <a:cubicBezTo>
                  <a:pt x="8204" y="1794"/>
                  <a:pt x="8204" y="1812"/>
                  <a:pt x="8222" y="1812"/>
                </a:cubicBezTo>
                <a:cubicBezTo>
                  <a:pt x="8240" y="1902"/>
                  <a:pt x="8259" y="1993"/>
                  <a:pt x="8277" y="2083"/>
                </a:cubicBezTo>
                <a:cubicBezTo>
                  <a:pt x="8295" y="2174"/>
                  <a:pt x="8313" y="2301"/>
                  <a:pt x="8331" y="2391"/>
                </a:cubicBezTo>
                <a:cubicBezTo>
                  <a:pt x="8331" y="2446"/>
                  <a:pt x="8367" y="2500"/>
                  <a:pt x="8367" y="2554"/>
                </a:cubicBezTo>
                <a:cubicBezTo>
                  <a:pt x="8385" y="2609"/>
                  <a:pt x="8367" y="2609"/>
                  <a:pt x="8385" y="2627"/>
                </a:cubicBezTo>
                <a:cubicBezTo>
                  <a:pt x="8385" y="2645"/>
                  <a:pt x="8385" y="2645"/>
                  <a:pt x="8385" y="2663"/>
                </a:cubicBezTo>
                <a:cubicBezTo>
                  <a:pt x="8385" y="2681"/>
                  <a:pt x="8385" y="2681"/>
                  <a:pt x="8385" y="2699"/>
                </a:cubicBezTo>
                <a:cubicBezTo>
                  <a:pt x="8367" y="2699"/>
                  <a:pt x="8367" y="2681"/>
                  <a:pt x="8349" y="2681"/>
                </a:cubicBezTo>
                <a:cubicBezTo>
                  <a:pt x="8313" y="2663"/>
                  <a:pt x="8277" y="2645"/>
                  <a:pt x="8222" y="2663"/>
                </a:cubicBezTo>
                <a:cubicBezTo>
                  <a:pt x="8204" y="2663"/>
                  <a:pt x="8204" y="2681"/>
                  <a:pt x="8204" y="2699"/>
                </a:cubicBezTo>
                <a:lnTo>
                  <a:pt x="8204" y="2699"/>
                </a:lnTo>
                <a:cubicBezTo>
                  <a:pt x="7951" y="2572"/>
                  <a:pt x="7733" y="2427"/>
                  <a:pt x="7516" y="2264"/>
                </a:cubicBezTo>
                <a:cubicBezTo>
                  <a:pt x="7462" y="2228"/>
                  <a:pt x="7407" y="2192"/>
                  <a:pt x="7353" y="2138"/>
                </a:cubicBezTo>
                <a:cubicBezTo>
                  <a:pt x="7317" y="2120"/>
                  <a:pt x="7299" y="2101"/>
                  <a:pt x="7263" y="2083"/>
                </a:cubicBezTo>
                <a:cubicBezTo>
                  <a:pt x="7244" y="2065"/>
                  <a:pt x="7208" y="2065"/>
                  <a:pt x="7172" y="2047"/>
                </a:cubicBezTo>
                <a:cubicBezTo>
                  <a:pt x="7118" y="2029"/>
                  <a:pt x="7118" y="1993"/>
                  <a:pt x="7118" y="1939"/>
                </a:cubicBezTo>
                <a:cubicBezTo>
                  <a:pt x="7118" y="1884"/>
                  <a:pt x="7100" y="1848"/>
                  <a:pt x="7081" y="1794"/>
                </a:cubicBezTo>
                <a:cubicBezTo>
                  <a:pt x="7027" y="1703"/>
                  <a:pt x="6918" y="1667"/>
                  <a:pt x="6810" y="1703"/>
                </a:cubicBezTo>
                <a:cubicBezTo>
                  <a:pt x="6755" y="1594"/>
                  <a:pt x="6683" y="1504"/>
                  <a:pt x="6611" y="1431"/>
                </a:cubicBezTo>
                <a:cubicBezTo>
                  <a:pt x="6574" y="1377"/>
                  <a:pt x="6520" y="1341"/>
                  <a:pt x="6484" y="1305"/>
                </a:cubicBezTo>
                <a:cubicBezTo>
                  <a:pt x="6429" y="1250"/>
                  <a:pt x="6375" y="1214"/>
                  <a:pt x="6321" y="1178"/>
                </a:cubicBezTo>
                <a:cubicBezTo>
                  <a:pt x="6267" y="1160"/>
                  <a:pt x="6212" y="1142"/>
                  <a:pt x="6158" y="1160"/>
                </a:cubicBezTo>
                <a:cubicBezTo>
                  <a:pt x="6140" y="1178"/>
                  <a:pt x="6104" y="1196"/>
                  <a:pt x="6085" y="1214"/>
                </a:cubicBezTo>
                <a:cubicBezTo>
                  <a:pt x="6085" y="1232"/>
                  <a:pt x="6067" y="1268"/>
                  <a:pt x="6067" y="1287"/>
                </a:cubicBezTo>
                <a:cubicBezTo>
                  <a:pt x="6067" y="1305"/>
                  <a:pt x="6067" y="1305"/>
                  <a:pt x="6049" y="1287"/>
                </a:cubicBezTo>
                <a:cubicBezTo>
                  <a:pt x="6013" y="1268"/>
                  <a:pt x="5995" y="1250"/>
                  <a:pt x="5959" y="1250"/>
                </a:cubicBezTo>
                <a:cubicBezTo>
                  <a:pt x="5904" y="1232"/>
                  <a:pt x="5850" y="1232"/>
                  <a:pt x="5796" y="1250"/>
                </a:cubicBezTo>
                <a:cubicBezTo>
                  <a:pt x="5741" y="1268"/>
                  <a:pt x="5687" y="1268"/>
                  <a:pt x="5633" y="1250"/>
                </a:cubicBezTo>
                <a:cubicBezTo>
                  <a:pt x="5578" y="1214"/>
                  <a:pt x="5542" y="1196"/>
                  <a:pt x="5488" y="1214"/>
                </a:cubicBezTo>
                <a:cubicBezTo>
                  <a:pt x="5397" y="1160"/>
                  <a:pt x="5325" y="1087"/>
                  <a:pt x="5252" y="1033"/>
                </a:cubicBezTo>
                <a:cubicBezTo>
                  <a:pt x="5107" y="888"/>
                  <a:pt x="4926" y="779"/>
                  <a:pt x="4727" y="707"/>
                </a:cubicBezTo>
                <a:cubicBezTo>
                  <a:pt x="4619" y="671"/>
                  <a:pt x="4492" y="635"/>
                  <a:pt x="4383" y="598"/>
                </a:cubicBezTo>
                <a:cubicBezTo>
                  <a:pt x="4274" y="544"/>
                  <a:pt x="4184" y="454"/>
                  <a:pt x="4075" y="399"/>
                </a:cubicBezTo>
                <a:cubicBezTo>
                  <a:pt x="3876" y="272"/>
                  <a:pt x="3659" y="164"/>
                  <a:pt x="3441" y="109"/>
                </a:cubicBezTo>
                <a:cubicBezTo>
                  <a:pt x="3315" y="55"/>
                  <a:pt x="3170" y="37"/>
                  <a:pt x="3043" y="19"/>
                </a:cubicBezTo>
                <a:cubicBezTo>
                  <a:pt x="2916" y="1"/>
                  <a:pt x="2771" y="1"/>
                  <a:pt x="2645" y="19"/>
                </a:cubicBezTo>
                <a:cubicBezTo>
                  <a:pt x="2626" y="19"/>
                  <a:pt x="2626" y="55"/>
                  <a:pt x="2645" y="55"/>
                </a:cubicBezTo>
                <a:lnTo>
                  <a:pt x="2663" y="55"/>
                </a:lnTo>
                <a:cubicBezTo>
                  <a:pt x="2663" y="55"/>
                  <a:pt x="2663" y="55"/>
                  <a:pt x="2663" y="73"/>
                </a:cubicBezTo>
                <a:cubicBezTo>
                  <a:pt x="2717" y="91"/>
                  <a:pt x="2753" y="91"/>
                  <a:pt x="2808" y="109"/>
                </a:cubicBezTo>
                <a:cubicBezTo>
                  <a:pt x="2844" y="128"/>
                  <a:pt x="2898" y="164"/>
                  <a:pt x="2934" y="182"/>
                </a:cubicBezTo>
                <a:cubicBezTo>
                  <a:pt x="3007" y="236"/>
                  <a:pt x="3079" y="291"/>
                  <a:pt x="3152" y="363"/>
                </a:cubicBezTo>
                <a:cubicBezTo>
                  <a:pt x="3224" y="435"/>
                  <a:pt x="3278" y="508"/>
                  <a:pt x="3333" y="580"/>
                </a:cubicBezTo>
                <a:cubicBezTo>
                  <a:pt x="3405" y="671"/>
                  <a:pt x="3441" y="761"/>
                  <a:pt x="3496" y="834"/>
                </a:cubicBezTo>
                <a:cubicBezTo>
                  <a:pt x="3568" y="924"/>
                  <a:pt x="3641" y="997"/>
                  <a:pt x="3731" y="1051"/>
                </a:cubicBezTo>
                <a:cubicBezTo>
                  <a:pt x="3822" y="1087"/>
                  <a:pt x="3912" y="1124"/>
                  <a:pt x="4021" y="1142"/>
                </a:cubicBezTo>
                <a:cubicBezTo>
                  <a:pt x="4111" y="1178"/>
                  <a:pt x="4202" y="1214"/>
                  <a:pt x="4293" y="1268"/>
                </a:cubicBezTo>
                <a:cubicBezTo>
                  <a:pt x="4365" y="1305"/>
                  <a:pt x="4456" y="1359"/>
                  <a:pt x="4510" y="1431"/>
                </a:cubicBezTo>
                <a:cubicBezTo>
                  <a:pt x="4619" y="1522"/>
                  <a:pt x="4727" y="1631"/>
                  <a:pt x="4818" y="1739"/>
                </a:cubicBezTo>
                <a:lnTo>
                  <a:pt x="4800" y="1757"/>
                </a:lnTo>
                <a:cubicBezTo>
                  <a:pt x="4745" y="1776"/>
                  <a:pt x="4709" y="1794"/>
                  <a:pt x="4691" y="1830"/>
                </a:cubicBezTo>
                <a:cubicBezTo>
                  <a:pt x="4655" y="1848"/>
                  <a:pt x="4637" y="1884"/>
                  <a:pt x="4637" y="1939"/>
                </a:cubicBezTo>
                <a:cubicBezTo>
                  <a:pt x="4637" y="1975"/>
                  <a:pt x="4673" y="2011"/>
                  <a:pt x="4691" y="2029"/>
                </a:cubicBezTo>
                <a:cubicBezTo>
                  <a:pt x="4745" y="2083"/>
                  <a:pt x="4673" y="2156"/>
                  <a:pt x="4655" y="2210"/>
                </a:cubicBezTo>
                <a:cubicBezTo>
                  <a:pt x="4637" y="2264"/>
                  <a:pt x="4673" y="2337"/>
                  <a:pt x="4709" y="2409"/>
                </a:cubicBezTo>
                <a:cubicBezTo>
                  <a:pt x="4709" y="2427"/>
                  <a:pt x="4727" y="2446"/>
                  <a:pt x="4709" y="2464"/>
                </a:cubicBezTo>
                <a:lnTo>
                  <a:pt x="4655" y="2500"/>
                </a:lnTo>
                <a:cubicBezTo>
                  <a:pt x="4637" y="2518"/>
                  <a:pt x="4619" y="2536"/>
                  <a:pt x="4600" y="2572"/>
                </a:cubicBezTo>
                <a:cubicBezTo>
                  <a:pt x="4582" y="2590"/>
                  <a:pt x="4600" y="2627"/>
                  <a:pt x="4637" y="2645"/>
                </a:cubicBezTo>
                <a:cubicBezTo>
                  <a:pt x="4691" y="2663"/>
                  <a:pt x="4745" y="2699"/>
                  <a:pt x="4782" y="2735"/>
                </a:cubicBezTo>
                <a:cubicBezTo>
                  <a:pt x="4836" y="2772"/>
                  <a:pt x="4872" y="2808"/>
                  <a:pt x="4908" y="2862"/>
                </a:cubicBezTo>
                <a:cubicBezTo>
                  <a:pt x="4945" y="2916"/>
                  <a:pt x="4981" y="2971"/>
                  <a:pt x="4999" y="3043"/>
                </a:cubicBezTo>
                <a:cubicBezTo>
                  <a:pt x="4999" y="3079"/>
                  <a:pt x="5035" y="3079"/>
                  <a:pt x="5053" y="3079"/>
                </a:cubicBezTo>
                <a:cubicBezTo>
                  <a:pt x="5089" y="3098"/>
                  <a:pt x="5126" y="3116"/>
                  <a:pt x="5162" y="3134"/>
                </a:cubicBezTo>
                <a:cubicBezTo>
                  <a:pt x="5198" y="3152"/>
                  <a:pt x="5216" y="3206"/>
                  <a:pt x="5216" y="3260"/>
                </a:cubicBezTo>
                <a:cubicBezTo>
                  <a:pt x="5216" y="3279"/>
                  <a:pt x="5198" y="3279"/>
                  <a:pt x="5180" y="3297"/>
                </a:cubicBezTo>
                <a:cubicBezTo>
                  <a:pt x="5162" y="3315"/>
                  <a:pt x="5144" y="3297"/>
                  <a:pt x="5126" y="3315"/>
                </a:cubicBezTo>
                <a:cubicBezTo>
                  <a:pt x="5053" y="3351"/>
                  <a:pt x="5035" y="3423"/>
                  <a:pt x="5071" y="3478"/>
                </a:cubicBezTo>
                <a:cubicBezTo>
                  <a:pt x="5089" y="3514"/>
                  <a:pt x="5107" y="3532"/>
                  <a:pt x="5126" y="3550"/>
                </a:cubicBezTo>
                <a:cubicBezTo>
                  <a:pt x="5144" y="3586"/>
                  <a:pt x="5126" y="3586"/>
                  <a:pt x="5126" y="3623"/>
                </a:cubicBezTo>
                <a:cubicBezTo>
                  <a:pt x="5089" y="3659"/>
                  <a:pt x="5071" y="3713"/>
                  <a:pt x="5071" y="3768"/>
                </a:cubicBezTo>
                <a:cubicBezTo>
                  <a:pt x="5071" y="3804"/>
                  <a:pt x="5089" y="3858"/>
                  <a:pt x="5107" y="3894"/>
                </a:cubicBezTo>
                <a:cubicBezTo>
                  <a:pt x="5126" y="3949"/>
                  <a:pt x="5144" y="3985"/>
                  <a:pt x="5162" y="4021"/>
                </a:cubicBezTo>
                <a:cubicBezTo>
                  <a:pt x="5180" y="4039"/>
                  <a:pt x="5180" y="4057"/>
                  <a:pt x="5180" y="4075"/>
                </a:cubicBezTo>
                <a:cubicBezTo>
                  <a:pt x="5180" y="4094"/>
                  <a:pt x="5180" y="4094"/>
                  <a:pt x="5180" y="4112"/>
                </a:cubicBezTo>
                <a:lnTo>
                  <a:pt x="5180" y="4112"/>
                </a:lnTo>
                <a:lnTo>
                  <a:pt x="5180" y="4112"/>
                </a:lnTo>
                <a:lnTo>
                  <a:pt x="5180" y="4130"/>
                </a:lnTo>
                <a:lnTo>
                  <a:pt x="5180" y="4148"/>
                </a:lnTo>
                <a:cubicBezTo>
                  <a:pt x="5180" y="4148"/>
                  <a:pt x="5162" y="4166"/>
                  <a:pt x="5162" y="4166"/>
                </a:cubicBezTo>
                <a:cubicBezTo>
                  <a:pt x="5144" y="4202"/>
                  <a:pt x="5126" y="4238"/>
                  <a:pt x="5107" y="4275"/>
                </a:cubicBezTo>
                <a:cubicBezTo>
                  <a:pt x="5107" y="4329"/>
                  <a:pt x="5144" y="4383"/>
                  <a:pt x="5180" y="4438"/>
                </a:cubicBezTo>
                <a:cubicBezTo>
                  <a:pt x="5234" y="4456"/>
                  <a:pt x="5270" y="4492"/>
                  <a:pt x="5289" y="4528"/>
                </a:cubicBezTo>
                <a:cubicBezTo>
                  <a:pt x="5307" y="4582"/>
                  <a:pt x="5325" y="4637"/>
                  <a:pt x="5325" y="4691"/>
                </a:cubicBezTo>
                <a:cubicBezTo>
                  <a:pt x="5325" y="4764"/>
                  <a:pt x="5325" y="4836"/>
                  <a:pt x="5325" y="4908"/>
                </a:cubicBezTo>
                <a:cubicBezTo>
                  <a:pt x="5307" y="4999"/>
                  <a:pt x="5307" y="5071"/>
                  <a:pt x="5289" y="5162"/>
                </a:cubicBezTo>
                <a:cubicBezTo>
                  <a:pt x="5252" y="5234"/>
                  <a:pt x="5234" y="5307"/>
                  <a:pt x="5198" y="5397"/>
                </a:cubicBezTo>
                <a:cubicBezTo>
                  <a:pt x="5198" y="5434"/>
                  <a:pt x="5144" y="5524"/>
                  <a:pt x="5089" y="5524"/>
                </a:cubicBezTo>
                <a:cubicBezTo>
                  <a:pt x="5053" y="5506"/>
                  <a:pt x="5017" y="5542"/>
                  <a:pt x="5035" y="5597"/>
                </a:cubicBezTo>
                <a:cubicBezTo>
                  <a:pt x="5035" y="5615"/>
                  <a:pt x="5053" y="5651"/>
                  <a:pt x="5053" y="5687"/>
                </a:cubicBezTo>
                <a:cubicBezTo>
                  <a:pt x="5053" y="5705"/>
                  <a:pt x="5035" y="5705"/>
                  <a:pt x="5035" y="5723"/>
                </a:cubicBezTo>
                <a:cubicBezTo>
                  <a:pt x="5035" y="5760"/>
                  <a:pt x="4981" y="5778"/>
                  <a:pt x="4945" y="5796"/>
                </a:cubicBezTo>
                <a:cubicBezTo>
                  <a:pt x="4890" y="5814"/>
                  <a:pt x="4854" y="5868"/>
                  <a:pt x="4854" y="5904"/>
                </a:cubicBezTo>
                <a:cubicBezTo>
                  <a:pt x="4836" y="5959"/>
                  <a:pt x="4836" y="6031"/>
                  <a:pt x="4872" y="6067"/>
                </a:cubicBezTo>
                <a:cubicBezTo>
                  <a:pt x="4890" y="6086"/>
                  <a:pt x="4908" y="6104"/>
                  <a:pt x="4945" y="6122"/>
                </a:cubicBezTo>
                <a:lnTo>
                  <a:pt x="4890" y="6122"/>
                </a:lnTo>
                <a:cubicBezTo>
                  <a:pt x="4854" y="6122"/>
                  <a:pt x="4818" y="6176"/>
                  <a:pt x="4854" y="6212"/>
                </a:cubicBezTo>
                <a:lnTo>
                  <a:pt x="4890" y="6230"/>
                </a:lnTo>
                <a:lnTo>
                  <a:pt x="4890" y="6230"/>
                </a:lnTo>
                <a:lnTo>
                  <a:pt x="4981" y="6285"/>
                </a:lnTo>
                <a:cubicBezTo>
                  <a:pt x="4945" y="6303"/>
                  <a:pt x="4926" y="6303"/>
                  <a:pt x="4908" y="6321"/>
                </a:cubicBezTo>
                <a:cubicBezTo>
                  <a:pt x="4908" y="6339"/>
                  <a:pt x="4890" y="6339"/>
                  <a:pt x="4872" y="6357"/>
                </a:cubicBezTo>
                <a:cubicBezTo>
                  <a:pt x="4854" y="6357"/>
                  <a:pt x="4836" y="6357"/>
                  <a:pt x="4818" y="6357"/>
                </a:cubicBezTo>
                <a:lnTo>
                  <a:pt x="4691" y="6357"/>
                </a:lnTo>
                <a:lnTo>
                  <a:pt x="4546" y="6357"/>
                </a:lnTo>
                <a:cubicBezTo>
                  <a:pt x="4510" y="6339"/>
                  <a:pt x="4474" y="6357"/>
                  <a:pt x="4437" y="6375"/>
                </a:cubicBezTo>
                <a:cubicBezTo>
                  <a:pt x="4419" y="6393"/>
                  <a:pt x="4401" y="6412"/>
                  <a:pt x="4401" y="6448"/>
                </a:cubicBezTo>
                <a:cubicBezTo>
                  <a:pt x="4329" y="6466"/>
                  <a:pt x="4256" y="6484"/>
                  <a:pt x="4202" y="6502"/>
                </a:cubicBezTo>
                <a:cubicBezTo>
                  <a:pt x="4148" y="6502"/>
                  <a:pt x="4130" y="6556"/>
                  <a:pt x="4166" y="6593"/>
                </a:cubicBezTo>
                <a:lnTo>
                  <a:pt x="4166" y="6611"/>
                </a:lnTo>
                <a:cubicBezTo>
                  <a:pt x="4166" y="6611"/>
                  <a:pt x="4148" y="6629"/>
                  <a:pt x="4148" y="6629"/>
                </a:cubicBezTo>
                <a:cubicBezTo>
                  <a:pt x="4111" y="6647"/>
                  <a:pt x="4075" y="6647"/>
                  <a:pt x="4057" y="6665"/>
                </a:cubicBezTo>
                <a:cubicBezTo>
                  <a:pt x="4021" y="6665"/>
                  <a:pt x="4003" y="6701"/>
                  <a:pt x="4003" y="6738"/>
                </a:cubicBezTo>
                <a:cubicBezTo>
                  <a:pt x="4021" y="6756"/>
                  <a:pt x="4021" y="6774"/>
                  <a:pt x="4057" y="6792"/>
                </a:cubicBezTo>
                <a:cubicBezTo>
                  <a:pt x="4075" y="6810"/>
                  <a:pt x="4093" y="6846"/>
                  <a:pt x="4057" y="6846"/>
                </a:cubicBezTo>
                <a:cubicBezTo>
                  <a:pt x="4003" y="6864"/>
                  <a:pt x="3967" y="6864"/>
                  <a:pt x="3930" y="6864"/>
                </a:cubicBezTo>
                <a:cubicBezTo>
                  <a:pt x="3840" y="6864"/>
                  <a:pt x="3767" y="6882"/>
                  <a:pt x="3677" y="6901"/>
                </a:cubicBezTo>
                <a:lnTo>
                  <a:pt x="3659" y="6901"/>
                </a:lnTo>
                <a:cubicBezTo>
                  <a:pt x="3604" y="6901"/>
                  <a:pt x="3586" y="6973"/>
                  <a:pt x="3641" y="6991"/>
                </a:cubicBezTo>
                <a:lnTo>
                  <a:pt x="3659" y="7009"/>
                </a:lnTo>
                <a:cubicBezTo>
                  <a:pt x="3767" y="7063"/>
                  <a:pt x="3858" y="7118"/>
                  <a:pt x="3967" y="7154"/>
                </a:cubicBezTo>
                <a:lnTo>
                  <a:pt x="4130" y="7226"/>
                </a:lnTo>
                <a:cubicBezTo>
                  <a:pt x="4148" y="7245"/>
                  <a:pt x="4184" y="7263"/>
                  <a:pt x="4202" y="7281"/>
                </a:cubicBezTo>
                <a:cubicBezTo>
                  <a:pt x="4075" y="7281"/>
                  <a:pt x="3948" y="7263"/>
                  <a:pt x="3822" y="7263"/>
                </a:cubicBezTo>
                <a:cubicBezTo>
                  <a:pt x="3677" y="7245"/>
                  <a:pt x="3532" y="7208"/>
                  <a:pt x="3387" y="7190"/>
                </a:cubicBezTo>
                <a:lnTo>
                  <a:pt x="3387" y="7190"/>
                </a:lnTo>
                <a:cubicBezTo>
                  <a:pt x="3351" y="7190"/>
                  <a:pt x="3315" y="7190"/>
                  <a:pt x="3278" y="7190"/>
                </a:cubicBezTo>
                <a:cubicBezTo>
                  <a:pt x="3224" y="7190"/>
                  <a:pt x="3188" y="7208"/>
                  <a:pt x="3134" y="7208"/>
                </a:cubicBezTo>
                <a:cubicBezTo>
                  <a:pt x="3043" y="7226"/>
                  <a:pt x="2934" y="7263"/>
                  <a:pt x="2844" y="7281"/>
                </a:cubicBezTo>
                <a:cubicBezTo>
                  <a:pt x="2808" y="7299"/>
                  <a:pt x="2789" y="7353"/>
                  <a:pt x="2826" y="7389"/>
                </a:cubicBezTo>
                <a:cubicBezTo>
                  <a:pt x="2844" y="7408"/>
                  <a:pt x="2844" y="7426"/>
                  <a:pt x="2826" y="7444"/>
                </a:cubicBezTo>
                <a:cubicBezTo>
                  <a:pt x="2789" y="7462"/>
                  <a:pt x="2735" y="7480"/>
                  <a:pt x="2699" y="7480"/>
                </a:cubicBezTo>
                <a:cubicBezTo>
                  <a:pt x="2645" y="7498"/>
                  <a:pt x="2626" y="7552"/>
                  <a:pt x="2663" y="7589"/>
                </a:cubicBezTo>
                <a:lnTo>
                  <a:pt x="2663" y="7589"/>
                </a:lnTo>
                <a:lnTo>
                  <a:pt x="2663" y="7589"/>
                </a:lnTo>
                <a:cubicBezTo>
                  <a:pt x="2663" y="7607"/>
                  <a:pt x="2663" y="7607"/>
                  <a:pt x="2645" y="7625"/>
                </a:cubicBezTo>
                <a:cubicBezTo>
                  <a:pt x="2626" y="7643"/>
                  <a:pt x="2590" y="7643"/>
                  <a:pt x="2554" y="7661"/>
                </a:cubicBezTo>
                <a:cubicBezTo>
                  <a:pt x="2500" y="7679"/>
                  <a:pt x="2427" y="7715"/>
                  <a:pt x="2373" y="7752"/>
                </a:cubicBezTo>
                <a:cubicBezTo>
                  <a:pt x="2355" y="7770"/>
                  <a:pt x="2337" y="7788"/>
                  <a:pt x="2301" y="7806"/>
                </a:cubicBezTo>
                <a:cubicBezTo>
                  <a:pt x="2264" y="7824"/>
                  <a:pt x="2246" y="7824"/>
                  <a:pt x="2210" y="7806"/>
                </a:cubicBezTo>
                <a:cubicBezTo>
                  <a:pt x="2174" y="7806"/>
                  <a:pt x="2138" y="7824"/>
                  <a:pt x="2119" y="7860"/>
                </a:cubicBezTo>
                <a:cubicBezTo>
                  <a:pt x="2101" y="7860"/>
                  <a:pt x="2083" y="7878"/>
                  <a:pt x="2065" y="7897"/>
                </a:cubicBezTo>
                <a:lnTo>
                  <a:pt x="1703" y="7806"/>
                </a:lnTo>
                <a:lnTo>
                  <a:pt x="1504" y="7770"/>
                </a:lnTo>
                <a:cubicBezTo>
                  <a:pt x="1449" y="7752"/>
                  <a:pt x="1395" y="7734"/>
                  <a:pt x="1323" y="7734"/>
                </a:cubicBezTo>
                <a:cubicBezTo>
                  <a:pt x="1268" y="7734"/>
                  <a:pt x="1232" y="7770"/>
                  <a:pt x="1214" y="7806"/>
                </a:cubicBezTo>
                <a:cubicBezTo>
                  <a:pt x="1196" y="7824"/>
                  <a:pt x="1196" y="7842"/>
                  <a:pt x="1196" y="7860"/>
                </a:cubicBezTo>
                <a:lnTo>
                  <a:pt x="1105" y="7860"/>
                </a:lnTo>
                <a:lnTo>
                  <a:pt x="725" y="7878"/>
                </a:lnTo>
                <a:cubicBezTo>
                  <a:pt x="508" y="7860"/>
                  <a:pt x="290" y="7897"/>
                  <a:pt x="109" y="7969"/>
                </a:cubicBezTo>
                <a:lnTo>
                  <a:pt x="73" y="7987"/>
                </a:lnTo>
                <a:cubicBezTo>
                  <a:pt x="1" y="8023"/>
                  <a:pt x="19" y="8114"/>
                  <a:pt x="91" y="8114"/>
                </a:cubicBezTo>
                <a:lnTo>
                  <a:pt x="127" y="8114"/>
                </a:lnTo>
                <a:cubicBezTo>
                  <a:pt x="381" y="8150"/>
                  <a:pt x="634" y="8168"/>
                  <a:pt x="888" y="8186"/>
                </a:cubicBezTo>
                <a:cubicBezTo>
                  <a:pt x="942" y="8186"/>
                  <a:pt x="1015" y="8204"/>
                  <a:pt x="1069" y="8222"/>
                </a:cubicBezTo>
                <a:cubicBezTo>
                  <a:pt x="1105" y="8259"/>
                  <a:pt x="1142" y="8277"/>
                  <a:pt x="1196" y="8313"/>
                </a:cubicBezTo>
                <a:cubicBezTo>
                  <a:pt x="1232" y="8349"/>
                  <a:pt x="1286" y="8367"/>
                  <a:pt x="1359" y="8367"/>
                </a:cubicBezTo>
                <a:cubicBezTo>
                  <a:pt x="1413" y="8349"/>
                  <a:pt x="1467" y="8331"/>
                  <a:pt x="1522" y="8313"/>
                </a:cubicBezTo>
                <a:cubicBezTo>
                  <a:pt x="1630" y="8277"/>
                  <a:pt x="1757" y="8295"/>
                  <a:pt x="1866" y="8349"/>
                </a:cubicBezTo>
                <a:cubicBezTo>
                  <a:pt x="1884" y="8349"/>
                  <a:pt x="1884" y="8349"/>
                  <a:pt x="1902" y="8331"/>
                </a:cubicBezTo>
                <a:lnTo>
                  <a:pt x="1938" y="8367"/>
                </a:lnTo>
                <a:cubicBezTo>
                  <a:pt x="1975" y="8385"/>
                  <a:pt x="2011" y="8422"/>
                  <a:pt x="2065" y="8422"/>
                </a:cubicBezTo>
                <a:cubicBezTo>
                  <a:pt x="2101" y="8440"/>
                  <a:pt x="2156" y="8440"/>
                  <a:pt x="2192" y="8458"/>
                </a:cubicBezTo>
                <a:cubicBezTo>
                  <a:pt x="2246" y="8476"/>
                  <a:pt x="2246" y="8530"/>
                  <a:pt x="2264" y="8567"/>
                </a:cubicBezTo>
                <a:cubicBezTo>
                  <a:pt x="2282" y="8603"/>
                  <a:pt x="2319" y="8639"/>
                  <a:pt x="2373" y="8657"/>
                </a:cubicBezTo>
                <a:cubicBezTo>
                  <a:pt x="2409" y="8657"/>
                  <a:pt x="2464" y="8657"/>
                  <a:pt x="2500" y="8675"/>
                </a:cubicBezTo>
                <a:cubicBezTo>
                  <a:pt x="2536" y="8711"/>
                  <a:pt x="2536" y="8730"/>
                  <a:pt x="2554" y="8766"/>
                </a:cubicBezTo>
                <a:cubicBezTo>
                  <a:pt x="2572" y="8802"/>
                  <a:pt x="2590" y="8838"/>
                  <a:pt x="2626" y="8874"/>
                </a:cubicBezTo>
                <a:cubicBezTo>
                  <a:pt x="2645" y="8893"/>
                  <a:pt x="2699" y="8929"/>
                  <a:pt x="2735" y="8929"/>
                </a:cubicBezTo>
                <a:cubicBezTo>
                  <a:pt x="2808" y="8947"/>
                  <a:pt x="2880" y="8929"/>
                  <a:pt x="2952" y="8965"/>
                </a:cubicBezTo>
                <a:cubicBezTo>
                  <a:pt x="2989" y="8965"/>
                  <a:pt x="3007" y="8983"/>
                  <a:pt x="3025" y="9001"/>
                </a:cubicBezTo>
                <a:cubicBezTo>
                  <a:pt x="3025" y="9056"/>
                  <a:pt x="3061" y="9092"/>
                  <a:pt x="3097" y="9110"/>
                </a:cubicBezTo>
                <a:cubicBezTo>
                  <a:pt x="3134" y="9128"/>
                  <a:pt x="3170" y="9146"/>
                  <a:pt x="3224" y="9146"/>
                </a:cubicBezTo>
                <a:cubicBezTo>
                  <a:pt x="3260" y="9146"/>
                  <a:pt x="3297" y="9146"/>
                  <a:pt x="3333" y="9164"/>
                </a:cubicBezTo>
                <a:cubicBezTo>
                  <a:pt x="3351" y="9182"/>
                  <a:pt x="3351" y="9200"/>
                  <a:pt x="3351" y="9219"/>
                </a:cubicBezTo>
                <a:cubicBezTo>
                  <a:pt x="3351" y="9237"/>
                  <a:pt x="3351" y="9255"/>
                  <a:pt x="3369" y="9273"/>
                </a:cubicBezTo>
                <a:cubicBezTo>
                  <a:pt x="3387" y="9327"/>
                  <a:pt x="3405" y="9363"/>
                  <a:pt x="3441" y="9381"/>
                </a:cubicBezTo>
                <a:cubicBezTo>
                  <a:pt x="3460" y="9400"/>
                  <a:pt x="3496" y="9400"/>
                  <a:pt x="3514" y="9400"/>
                </a:cubicBezTo>
                <a:lnTo>
                  <a:pt x="3568" y="9400"/>
                </a:lnTo>
                <a:cubicBezTo>
                  <a:pt x="3568" y="9400"/>
                  <a:pt x="3568" y="9490"/>
                  <a:pt x="3550" y="9508"/>
                </a:cubicBezTo>
                <a:cubicBezTo>
                  <a:pt x="3532" y="9544"/>
                  <a:pt x="3550" y="9563"/>
                  <a:pt x="3586" y="9581"/>
                </a:cubicBezTo>
                <a:lnTo>
                  <a:pt x="3623" y="9581"/>
                </a:lnTo>
                <a:lnTo>
                  <a:pt x="3731" y="9581"/>
                </a:lnTo>
                <a:cubicBezTo>
                  <a:pt x="3731" y="9581"/>
                  <a:pt x="3749" y="9581"/>
                  <a:pt x="3749" y="9581"/>
                </a:cubicBezTo>
                <a:lnTo>
                  <a:pt x="3749" y="9581"/>
                </a:lnTo>
                <a:lnTo>
                  <a:pt x="3822" y="9581"/>
                </a:lnTo>
                <a:cubicBezTo>
                  <a:pt x="3858" y="9599"/>
                  <a:pt x="3894" y="9599"/>
                  <a:pt x="3930" y="9617"/>
                </a:cubicBezTo>
                <a:cubicBezTo>
                  <a:pt x="3985" y="9635"/>
                  <a:pt x="4021" y="9635"/>
                  <a:pt x="4075" y="9599"/>
                </a:cubicBez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93" y="9581"/>
                </a:lnTo>
                <a:cubicBezTo>
                  <a:pt x="4111" y="9599"/>
                  <a:pt x="4111" y="9599"/>
                  <a:pt x="4111" y="9599"/>
                </a:cubicBezTo>
                <a:cubicBezTo>
                  <a:pt x="4111" y="9617"/>
                  <a:pt x="4093" y="9635"/>
                  <a:pt x="4093" y="9653"/>
                </a:cubicBezTo>
                <a:lnTo>
                  <a:pt x="4057" y="9671"/>
                </a:lnTo>
                <a:cubicBezTo>
                  <a:pt x="4003" y="9689"/>
                  <a:pt x="4021" y="9762"/>
                  <a:pt x="4075" y="9780"/>
                </a:cubicBezTo>
                <a:cubicBezTo>
                  <a:pt x="4093" y="9780"/>
                  <a:pt x="4130" y="9798"/>
                  <a:pt x="4148" y="9798"/>
                </a:cubicBezTo>
                <a:cubicBezTo>
                  <a:pt x="4166" y="9816"/>
                  <a:pt x="4184" y="9816"/>
                  <a:pt x="4202" y="9816"/>
                </a:cubicBezTo>
                <a:lnTo>
                  <a:pt x="4220" y="9816"/>
                </a:lnTo>
                <a:cubicBezTo>
                  <a:pt x="4220" y="9852"/>
                  <a:pt x="4256" y="9889"/>
                  <a:pt x="4293" y="9925"/>
                </a:cubicBezTo>
                <a:cubicBezTo>
                  <a:pt x="4311" y="9943"/>
                  <a:pt x="4347" y="9943"/>
                  <a:pt x="4365" y="9961"/>
                </a:cubicBezTo>
                <a:cubicBezTo>
                  <a:pt x="4365" y="9979"/>
                  <a:pt x="4365" y="10015"/>
                  <a:pt x="4365" y="10052"/>
                </a:cubicBezTo>
                <a:cubicBezTo>
                  <a:pt x="4329" y="10196"/>
                  <a:pt x="4419" y="10341"/>
                  <a:pt x="4564" y="10378"/>
                </a:cubicBezTo>
                <a:cubicBezTo>
                  <a:pt x="4673" y="10414"/>
                  <a:pt x="4854" y="10432"/>
                  <a:pt x="4890" y="10577"/>
                </a:cubicBezTo>
                <a:cubicBezTo>
                  <a:pt x="4890" y="10613"/>
                  <a:pt x="4908" y="10649"/>
                  <a:pt x="4926" y="10667"/>
                </a:cubicBezTo>
                <a:cubicBezTo>
                  <a:pt x="4945" y="10703"/>
                  <a:pt x="4981" y="10722"/>
                  <a:pt x="5017" y="10722"/>
                </a:cubicBezTo>
                <a:cubicBezTo>
                  <a:pt x="5035" y="10740"/>
                  <a:pt x="5071" y="10740"/>
                  <a:pt x="5089" y="10758"/>
                </a:cubicBezTo>
                <a:cubicBezTo>
                  <a:pt x="5107" y="10758"/>
                  <a:pt x="5107" y="10812"/>
                  <a:pt x="5107" y="10830"/>
                </a:cubicBezTo>
                <a:cubicBezTo>
                  <a:pt x="5126" y="10903"/>
                  <a:pt x="5198" y="10921"/>
                  <a:pt x="5252" y="10921"/>
                </a:cubicBezTo>
                <a:cubicBezTo>
                  <a:pt x="5289" y="10921"/>
                  <a:pt x="5325" y="10939"/>
                  <a:pt x="5361" y="10957"/>
                </a:cubicBezTo>
                <a:cubicBezTo>
                  <a:pt x="5379" y="10957"/>
                  <a:pt x="5397" y="11011"/>
                  <a:pt x="5361" y="11011"/>
                </a:cubicBezTo>
                <a:cubicBezTo>
                  <a:pt x="5343" y="11029"/>
                  <a:pt x="5343" y="11048"/>
                  <a:pt x="5361" y="11066"/>
                </a:cubicBezTo>
                <a:cubicBezTo>
                  <a:pt x="5361" y="11066"/>
                  <a:pt x="5361" y="11084"/>
                  <a:pt x="5379" y="11084"/>
                </a:cubicBezTo>
                <a:cubicBezTo>
                  <a:pt x="5433" y="11120"/>
                  <a:pt x="5470" y="11192"/>
                  <a:pt x="5506" y="11265"/>
                </a:cubicBezTo>
                <a:cubicBezTo>
                  <a:pt x="5524" y="11319"/>
                  <a:pt x="5542" y="11374"/>
                  <a:pt x="5596" y="11410"/>
                </a:cubicBezTo>
                <a:cubicBezTo>
                  <a:pt x="5542" y="11482"/>
                  <a:pt x="5524" y="11555"/>
                  <a:pt x="5560" y="11645"/>
                </a:cubicBezTo>
                <a:cubicBezTo>
                  <a:pt x="5578" y="11681"/>
                  <a:pt x="5615" y="11718"/>
                  <a:pt x="5669" y="11718"/>
                </a:cubicBezTo>
                <a:lnTo>
                  <a:pt x="5687" y="11718"/>
                </a:lnTo>
                <a:lnTo>
                  <a:pt x="5687" y="11718"/>
                </a:lnTo>
                <a:lnTo>
                  <a:pt x="5687" y="11808"/>
                </a:lnTo>
                <a:cubicBezTo>
                  <a:pt x="5705" y="11917"/>
                  <a:pt x="5705" y="12025"/>
                  <a:pt x="5723" y="12152"/>
                </a:cubicBezTo>
                <a:cubicBezTo>
                  <a:pt x="5741" y="12207"/>
                  <a:pt x="5741" y="12261"/>
                  <a:pt x="5759" y="12315"/>
                </a:cubicBezTo>
                <a:cubicBezTo>
                  <a:pt x="5778" y="12333"/>
                  <a:pt x="5778" y="12370"/>
                  <a:pt x="5778" y="12388"/>
                </a:cubicBezTo>
                <a:cubicBezTo>
                  <a:pt x="5778" y="12424"/>
                  <a:pt x="5759" y="12442"/>
                  <a:pt x="5759" y="12460"/>
                </a:cubicBezTo>
                <a:cubicBezTo>
                  <a:pt x="5759" y="12569"/>
                  <a:pt x="5850" y="12605"/>
                  <a:pt x="5922" y="12605"/>
                </a:cubicBezTo>
                <a:cubicBezTo>
                  <a:pt x="5922" y="12623"/>
                  <a:pt x="5922" y="12641"/>
                  <a:pt x="5922" y="12659"/>
                </a:cubicBezTo>
                <a:cubicBezTo>
                  <a:pt x="5886" y="12696"/>
                  <a:pt x="5868" y="12732"/>
                  <a:pt x="5868" y="12786"/>
                </a:cubicBezTo>
                <a:lnTo>
                  <a:pt x="5868" y="12822"/>
                </a:lnTo>
                <a:cubicBezTo>
                  <a:pt x="5886" y="12822"/>
                  <a:pt x="5886" y="12840"/>
                  <a:pt x="5886" y="12840"/>
                </a:cubicBezTo>
                <a:lnTo>
                  <a:pt x="5886" y="12840"/>
                </a:lnTo>
                <a:cubicBezTo>
                  <a:pt x="5886" y="12859"/>
                  <a:pt x="5868" y="12859"/>
                  <a:pt x="5868" y="12877"/>
                </a:cubicBezTo>
                <a:lnTo>
                  <a:pt x="5759" y="13022"/>
                </a:lnTo>
                <a:cubicBezTo>
                  <a:pt x="5723" y="13058"/>
                  <a:pt x="5759" y="13130"/>
                  <a:pt x="5814" y="13112"/>
                </a:cubicBezTo>
                <a:lnTo>
                  <a:pt x="5868" y="13112"/>
                </a:lnTo>
                <a:cubicBezTo>
                  <a:pt x="5886" y="13112"/>
                  <a:pt x="5904" y="13112"/>
                  <a:pt x="5922" y="13112"/>
                </a:cubicBezTo>
                <a:cubicBezTo>
                  <a:pt x="5959" y="13130"/>
                  <a:pt x="5977" y="13130"/>
                  <a:pt x="5977" y="13166"/>
                </a:cubicBezTo>
                <a:cubicBezTo>
                  <a:pt x="5977" y="13203"/>
                  <a:pt x="5922" y="13239"/>
                  <a:pt x="5886" y="13257"/>
                </a:cubicBezTo>
                <a:cubicBezTo>
                  <a:pt x="5850" y="13311"/>
                  <a:pt x="5832" y="13384"/>
                  <a:pt x="5850" y="13438"/>
                </a:cubicBezTo>
                <a:cubicBezTo>
                  <a:pt x="5814" y="13474"/>
                  <a:pt x="5759" y="13510"/>
                  <a:pt x="5705" y="13547"/>
                </a:cubicBezTo>
                <a:cubicBezTo>
                  <a:pt x="5651" y="13601"/>
                  <a:pt x="5615" y="13655"/>
                  <a:pt x="5596" y="13728"/>
                </a:cubicBezTo>
                <a:cubicBezTo>
                  <a:pt x="5578" y="13800"/>
                  <a:pt x="5596" y="13873"/>
                  <a:pt x="5651" y="13927"/>
                </a:cubicBezTo>
                <a:cubicBezTo>
                  <a:pt x="5651" y="13927"/>
                  <a:pt x="5669" y="13945"/>
                  <a:pt x="5651" y="13963"/>
                </a:cubicBezTo>
                <a:cubicBezTo>
                  <a:pt x="5651" y="13981"/>
                  <a:pt x="5633" y="13999"/>
                  <a:pt x="5615" y="14018"/>
                </a:cubicBezTo>
                <a:lnTo>
                  <a:pt x="5524" y="14126"/>
                </a:lnTo>
                <a:cubicBezTo>
                  <a:pt x="5506" y="14144"/>
                  <a:pt x="5524" y="14181"/>
                  <a:pt x="5542" y="14199"/>
                </a:cubicBezTo>
                <a:lnTo>
                  <a:pt x="5596" y="14217"/>
                </a:lnTo>
                <a:lnTo>
                  <a:pt x="5470" y="14307"/>
                </a:lnTo>
                <a:cubicBezTo>
                  <a:pt x="5397" y="14343"/>
                  <a:pt x="5343" y="14398"/>
                  <a:pt x="5289" y="14452"/>
                </a:cubicBezTo>
                <a:cubicBezTo>
                  <a:pt x="5289" y="14452"/>
                  <a:pt x="5289" y="14470"/>
                  <a:pt x="5289" y="14470"/>
                </a:cubicBezTo>
                <a:cubicBezTo>
                  <a:pt x="5270" y="14488"/>
                  <a:pt x="5252" y="14506"/>
                  <a:pt x="5252" y="14525"/>
                </a:cubicBezTo>
                <a:cubicBezTo>
                  <a:pt x="5234" y="14561"/>
                  <a:pt x="5216" y="14597"/>
                  <a:pt x="5198" y="14615"/>
                </a:cubicBezTo>
                <a:cubicBezTo>
                  <a:pt x="5162" y="14651"/>
                  <a:pt x="5144" y="14688"/>
                  <a:pt x="5144" y="14742"/>
                </a:cubicBezTo>
                <a:cubicBezTo>
                  <a:pt x="5126" y="14760"/>
                  <a:pt x="5126" y="14778"/>
                  <a:pt x="5144" y="14814"/>
                </a:cubicBezTo>
                <a:cubicBezTo>
                  <a:pt x="5144" y="14832"/>
                  <a:pt x="5144" y="14832"/>
                  <a:pt x="5144" y="14869"/>
                </a:cubicBezTo>
                <a:cubicBezTo>
                  <a:pt x="5089" y="14905"/>
                  <a:pt x="5053" y="14941"/>
                  <a:pt x="4999" y="14977"/>
                </a:cubicBezTo>
                <a:cubicBezTo>
                  <a:pt x="4963" y="15014"/>
                  <a:pt x="4981" y="15068"/>
                  <a:pt x="5035" y="15068"/>
                </a:cubicBezTo>
                <a:lnTo>
                  <a:pt x="5053" y="15068"/>
                </a:lnTo>
                <a:lnTo>
                  <a:pt x="5144" y="15068"/>
                </a:lnTo>
                <a:lnTo>
                  <a:pt x="5162" y="15068"/>
                </a:lnTo>
                <a:cubicBezTo>
                  <a:pt x="5162" y="15086"/>
                  <a:pt x="5198" y="15104"/>
                  <a:pt x="5198" y="15068"/>
                </a:cubicBezTo>
                <a:cubicBezTo>
                  <a:pt x="5198" y="15050"/>
                  <a:pt x="5234" y="15050"/>
                  <a:pt x="5234" y="15068"/>
                </a:cubicBezTo>
                <a:lnTo>
                  <a:pt x="5234" y="15122"/>
                </a:lnTo>
                <a:cubicBezTo>
                  <a:pt x="5234" y="15122"/>
                  <a:pt x="5162" y="15177"/>
                  <a:pt x="5126" y="15195"/>
                </a:cubicBezTo>
                <a:lnTo>
                  <a:pt x="5017" y="15249"/>
                </a:lnTo>
                <a:lnTo>
                  <a:pt x="4945" y="15285"/>
                </a:lnTo>
                <a:cubicBezTo>
                  <a:pt x="4945" y="15303"/>
                  <a:pt x="4926" y="15321"/>
                  <a:pt x="4908" y="15321"/>
                </a:cubicBezTo>
                <a:cubicBezTo>
                  <a:pt x="4872" y="15376"/>
                  <a:pt x="4908" y="15430"/>
                  <a:pt x="4963" y="15466"/>
                </a:cubicBezTo>
                <a:cubicBezTo>
                  <a:pt x="4908" y="15521"/>
                  <a:pt x="4854" y="15557"/>
                  <a:pt x="4818" y="15611"/>
                </a:cubicBezTo>
                <a:cubicBezTo>
                  <a:pt x="4800" y="15647"/>
                  <a:pt x="4782" y="15665"/>
                  <a:pt x="4782" y="15702"/>
                </a:cubicBezTo>
                <a:cubicBezTo>
                  <a:pt x="4782" y="15720"/>
                  <a:pt x="4763" y="15738"/>
                  <a:pt x="4763" y="15756"/>
                </a:cubicBezTo>
                <a:cubicBezTo>
                  <a:pt x="4727" y="15774"/>
                  <a:pt x="4709" y="15810"/>
                  <a:pt x="4691" y="15847"/>
                </a:cubicBezTo>
                <a:cubicBezTo>
                  <a:pt x="4619" y="15901"/>
                  <a:pt x="4564" y="15937"/>
                  <a:pt x="4510" y="15991"/>
                </a:cubicBezTo>
                <a:cubicBezTo>
                  <a:pt x="4437" y="16046"/>
                  <a:pt x="4401" y="16118"/>
                  <a:pt x="4365" y="16191"/>
                </a:cubicBezTo>
                <a:cubicBezTo>
                  <a:pt x="4329" y="16209"/>
                  <a:pt x="4274" y="16209"/>
                  <a:pt x="4220" y="16227"/>
                </a:cubicBezTo>
                <a:cubicBezTo>
                  <a:pt x="4166" y="16227"/>
                  <a:pt x="4111" y="16227"/>
                  <a:pt x="4057" y="16245"/>
                </a:cubicBezTo>
                <a:cubicBezTo>
                  <a:pt x="4021" y="16281"/>
                  <a:pt x="3967" y="16299"/>
                  <a:pt x="3930" y="16336"/>
                </a:cubicBezTo>
                <a:lnTo>
                  <a:pt x="3804" y="16444"/>
                </a:lnTo>
                <a:cubicBezTo>
                  <a:pt x="3731" y="16517"/>
                  <a:pt x="3659" y="16607"/>
                  <a:pt x="3586" y="16680"/>
                </a:cubicBezTo>
                <a:cubicBezTo>
                  <a:pt x="3514" y="16752"/>
                  <a:pt x="3441" y="16843"/>
                  <a:pt x="3369" y="16933"/>
                </a:cubicBezTo>
                <a:lnTo>
                  <a:pt x="3351" y="16969"/>
                </a:lnTo>
                <a:cubicBezTo>
                  <a:pt x="3333" y="16987"/>
                  <a:pt x="3333" y="17006"/>
                  <a:pt x="3351" y="17042"/>
                </a:cubicBezTo>
                <a:cubicBezTo>
                  <a:pt x="3369" y="17060"/>
                  <a:pt x="3405" y="17060"/>
                  <a:pt x="3423" y="17060"/>
                </a:cubicBezTo>
                <a:lnTo>
                  <a:pt x="3460" y="17042"/>
                </a:lnTo>
                <a:cubicBezTo>
                  <a:pt x="3641" y="16933"/>
                  <a:pt x="3840" y="16861"/>
                  <a:pt x="4021" y="16770"/>
                </a:cubicBezTo>
                <a:lnTo>
                  <a:pt x="4166" y="16698"/>
                </a:lnTo>
                <a:lnTo>
                  <a:pt x="4256" y="16662"/>
                </a:lnTo>
                <a:cubicBezTo>
                  <a:pt x="4274" y="16662"/>
                  <a:pt x="4311" y="16643"/>
                  <a:pt x="4329" y="16643"/>
                </a:cubicBezTo>
                <a:cubicBezTo>
                  <a:pt x="4383" y="16625"/>
                  <a:pt x="4437" y="16589"/>
                  <a:pt x="4492" y="16571"/>
                </a:cubicBezTo>
                <a:lnTo>
                  <a:pt x="4619" y="16499"/>
                </a:lnTo>
                <a:lnTo>
                  <a:pt x="4854" y="16408"/>
                </a:lnTo>
                <a:lnTo>
                  <a:pt x="4854" y="16408"/>
                </a:lnTo>
                <a:cubicBezTo>
                  <a:pt x="4854" y="16444"/>
                  <a:pt x="4890" y="16480"/>
                  <a:pt x="4926" y="16462"/>
                </a:cubicBezTo>
                <a:cubicBezTo>
                  <a:pt x="5035" y="16408"/>
                  <a:pt x="5144" y="16354"/>
                  <a:pt x="5252" y="16317"/>
                </a:cubicBezTo>
                <a:lnTo>
                  <a:pt x="5234" y="16336"/>
                </a:lnTo>
                <a:cubicBezTo>
                  <a:pt x="5198" y="16354"/>
                  <a:pt x="5198" y="16390"/>
                  <a:pt x="5234" y="16426"/>
                </a:cubicBezTo>
                <a:cubicBezTo>
                  <a:pt x="5270" y="16426"/>
                  <a:pt x="5307" y="16444"/>
                  <a:pt x="5361" y="16444"/>
                </a:cubicBezTo>
                <a:lnTo>
                  <a:pt x="5415" y="16462"/>
                </a:lnTo>
                <a:lnTo>
                  <a:pt x="5415" y="16499"/>
                </a:lnTo>
                <a:cubicBezTo>
                  <a:pt x="5415" y="16535"/>
                  <a:pt x="5433" y="16553"/>
                  <a:pt x="5470" y="16553"/>
                </a:cubicBezTo>
                <a:cubicBezTo>
                  <a:pt x="5524" y="16553"/>
                  <a:pt x="5596" y="16553"/>
                  <a:pt x="5651" y="16535"/>
                </a:cubicBezTo>
                <a:lnTo>
                  <a:pt x="5741" y="16535"/>
                </a:lnTo>
                <a:lnTo>
                  <a:pt x="5759" y="16535"/>
                </a:lnTo>
                <a:cubicBezTo>
                  <a:pt x="5796" y="16535"/>
                  <a:pt x="5832" y="16535"/>
                  <a:pt x="5868" y="16517"/>
                </a:cubicBezTo>
                <a:lnTo>
                  <a:pt x="5977" y="16499"/>
                </a:lnTo>
                <a:lnTo>
                  <a:pt x="6194" y="16426"/>
                </a:lnTo>
                <a:lnTo>
                  <a:pt x="6538" y="16336"/>
                </a:lnTo>
                <a:lnTo>
                  <a:pt x="6502" y="16408"/>
                </a:lnTo>
                <a:lnTo>
                  <a:pt x="6502" y="16426"/>
                </a:lnTo>
                <a:cubicBezTo>
                  <a:pt x="6484" y="16462"/>
                  <a:pt x="6520" y="16499"/>
                  <a:pt x="6556" y="16480"/>
                </a:cubicBezTo>
                <a:lnTo>
                  <a:pt x="6592" y="16480"/>
                </a:lnTo>
                <a:cubicBezTo>
                  <a:pt x="6611" y="16480"/>
                  <a:pt x="6629" y="16480"/>
                  <a:pt x="6647" y="16480"/>
                </a:cubicBezTo>
                <a:cubicBezTo>
                  <a:pt x="6629" y="16535"/>
                  <a:pt x="6665" y="16589"/>
                  <a:pt x="6719" y="16607"/>
                </a:cubicBezTo>
                <a:lnTo>
                  <a:pt x="6683" y="16643"/>
                </a:lnTo>
                <a:cubicBezTo>
                  <a:pt x="6665" y="16662"/>
                  <a:pt x="6647" y="16698"/>
                  <a:pt x="6629" y="16716"/>
                </a:cubicBezTo>
                <a:cubicBezTo>
                  <a:pt x="6611" y="16734"/>
                  <a:pt x="6611" y="16752"/>
                  <a:pt x="6592" y="16770"/>
                </a:cubicBezTo>
                <a:cubicBezTo>
                  <a:pt x="6574" y="16788"/>
                  <a:pt x="6574" y="16806"/>
                  <a:pt x="6556" y="16806"/>
                </a:cubicBezTo>
                <a:lnTo>
                  <a:pt x="6538" y="16843"/>
                </a:lnTo>
                <a:cubicBezTo>
                  <a:pt x="6520" y="16879"/>
                  <a:pt x="6556" y="16915"/>
                  <a:pt x="6592" y="16915"/>
                </a:cubicBezTo>
                <a:cubicBezTo>
                  <a:pt x="6774" y="16879"/>
                  <a:pt x="6973" y="16861"/>
                  <a:pt x="7172" y="16843"/>
                </a:cubicBezTo>
                <a:cubicBezTo>
                  <a:pt x="7371" y="16824"/>
                  <a:pt x="7516" y="16824"/>
                  <a:pt x="7697" y="16824"/>
                </a:cubicBezTo>
                <a:lnTo>
                  <a:pt x="7679" y="16897"/>
                </a:lnTo>
                <a:cubicBezTo>
                  <a:pt x="7661" y="16951"/>
                  <a:pt x="7715" y="16987"/>
                  <a:pt x="7751" y="16969"/>
                </a:cubicBezTo>
                <a:cubicBezTo>
                  <a:pt x="7824" y="16951"/>
                  <a:pt x="7878" y="16969"/>
                  <a:pt x="7933" y="16987"/>
                </a:cubicBezTo>
                <a:cubicBezTo>
                  <a:pt x="8005" y="17024"/>
                  <a:pt x="8077" y="17060"/>
                  <a:pt x="8150" y="17078"/>
                </a:cubicBezTo>
                <a:cubicBezTo>
                  <a:pt x="8186" y="17096"/>
                  <a:pt x="8222" y="17096"/>
                  <a:pt x="8259" y="17096"/>
                </a:cubicBezTo>
                <a:cubicBezTo>
                  <a:pt x="8313" y="17096"/>
                  <a:pt x="8349" y="17078"/>
                  <a:pt x="8385" y="17060"/>
                </a:cubicBezTo>
                <a:cubicBezTo>
                  <a:pt x="8403" y="17060"/>
                  <a:pt x="8422" y="17042"/>
                  <a:pt x="8422" y="17060"/>
                </a:cubicBezTo>
                <a:cubicBezTo>
                  <a:pt x="8440" y="17078"/>
                  <a:pt x="8458" y="17096"/>
                  <a:pt x="8458" y="17096"/>
                </a:cubicBezTo>
                <a:cubicBezTo>
                  <a:pt x="8494" y="17132"/>
                  <a:pt x="8548" y="17132"/>
                  <a:pt x="8585" y="17114"/>
                </a:cubicBezTo>
                <a:cubicBezTo>
                  <a:pt x="8639" y="17096"/>
                  <a:pt x="8693" y="17060"/>
                  <a:pt x="8748" y="17006"/>
                </a:cubicBezTo>
                <a:lnTo>
                  <a:pt x="8820" y="16969"/>
                </a:lnTo>
                <a:lnTo>
                  <a:pt x="8838" y="16951"/>
                </a:lnTo>
                <a:cubicBezTo>
                  <a:pt x="8838" y="16987"/>
                  <a:pt x="8892" y="17024"/>
                  <a:pt x="8929" y="17006"/>
                </a:cubicBezTo>
                <a:lnTo>
                  <a:pt x="8929" y="17006"/>
                </a:lnTo>
                <a:cubicBezTo>
                  <a:pt x="9001" y="16969"/>
                  <a:pt x="9092" y="16933"/>
                  <a:pt x="9182" y="16915"/>
                </a:cubicBezTo>
                <a:cubicBezTo>
                  <a:pt x="9146" y="17024"/>
                  <a:pt x="9128" y="17150"/>
                  <a:pt x="9128" y="17277"/>
                </a:cubicBezTo>
                <a:cubicBezTo>
                  <a:pt x="9110" y="17332"/>
                  <a:pt x="9164" y="17368"/>
                  <a:pt x="9218" y="17332"/>
                </a:cubicBezTo>
                <a:cubicBezTo>
                  <a:pt x="9273" y="17277"/>
                  <a:pt x="9345" y="17259"/>
                  <a:pt x="9418" y="17259"/>
                </a:cubicBezTo>
                <a:cubicBezTo>
                  <a:pt x="9472" y="17259"/>
                  <a:pt x="9544" y="17332"/>
                  <a:pt x="9508" y="17386"/>
                </a:cubicBezTo>
                <a:cubicBezTo>
                  <a:pt x="9508" y="17404"/>
                  <a:pt x="9526" y="17440"/>
                  <a:pt x="9544" y="17422"/>
                </a:cubicBezTo>
                <a:lnTo>
                  <a:pt x="9581" y="17422"/>
                </a:lnTo>
                <a:lnTo>
                  <a:pt x="9653" y="17422"/>
                </a:lnTo>
                <a:lnTo>
                  <a:pt x="9653" y="17531"/>
                </a:lnTo>
                <a:lnTo>
                  <a:pt x="9653" y="17549"/>
                </a:lnTo>
                <a:cubicBezTo>
                  <a:pt x="9653" y="17585"/>
                  <a:pt x="9707" y="17585"/>
                  <a:pt x="9725" y="17567"/>
                </a:cubicBezTo>
                <a:lnTo>
                  <a:pt x="9725" y="17549"/>
                </a:lnTo>
                <a:cubicBezTo>
                  <a:pt x="9762" y="17476"/>
                  <a:pt x="9816" y="17422"/>
                  <a:pt x="9888" y="17386"/>
                </a:cubicBezTo>
                <a:cubicBezTo>
                  <a:pt x="9943" y="17350"/>
                  <a:pt x="10015" y="17386"/>
                  <a:pt x="10033" y="17440"/>
                </a:cubicBezTo>
                <a:cubicBezTo>
                  <a:pt x="10051" y="17476"/>
                  <a:pt x="10069" y="17476"/>
                  <a:pt x="10106" y="17476"/>
                </a:cubicBezTo>
                <a:cubicBezTo>
                  <a:pt x="10124" y="17476"/>
                  <a:pt x="10142" y="17495"/>
                  <a:pt x="10160" y="17513"/>
                </a:cubicBezTo>
                <a:cubicBezTo>
                  <a:pt x="10160" y="17549"/>
                  <a:pt x="10160" y="17603"/>
                  <a:pt x="10142" y="17639"/>
                </a:cubicBezTo>
                <a:cubicBezTo>
                  <a:pt x="10142" y="17676"/>
                  <a:pt x="10160" y="17730"/>
                  <a:pt x="10214" y="17712"/>
                </a:cubicBezTo>
                <a:cubicBezTo>
                  <a:pt x="10251" y="17694"/>
                  <a:pt x="10287" y="17694"/>
                  <a:pt x="10323" y="17730"/>
                </a:cubicBezTo>
                <a:cubicBezTo>
                  <a:pt x="10359" y="17748"/>
                  <a:pt x="10377" y="17784"/>
                  <a:pt x="10377" y="17821"/>
                </a:cubicBezTo>
                <a:cubicBezTo>
                  <a:pt x="10377" y="17857"/>
                  <a:pt x="10432" y="17875"/>
                  <a:pt x="10450" y="17857"/>
                </a:cubicBezTo>
                <a:lnTo>
                  <a:pt x="10486" y="17839"/>
                </a:lnTo>
                <a:lnTo>
                  <a:pt x="10540" y="17821"/>
                </a:lnTo>
                <a:cubicBezTo>
                  <a:pt x="10558" y="17857"/>
                  <a:pt x="10577" y="17893"/>
                  <a:pt x="10595" y="17929"/>
                </a:cubicBezTo>
                <a:cubicBezTo>
                  <a:pt x="10595" y="17947"/>
                  <a:pt x="10613" y="17947"/>
                  <a:pt x="10631" y="17947"/>
                </a:cubicBezTo>
                <a:cubicBezTo>
                  <a:pt x="10649" y="17984"/>
                  <a:pt x="10685" y="18002"/>
                  <a:pt x="10721" y="18020"/>
                </a:cubicBezTo>
                <a:cubicBezTo>
                  <a:pt x="10758" y="18038"/>
                  <a:pt x="10812" y="18038"/>
                  <a:pt x="10866" y="18020"/>
                </a:cubicBezTo>
                <a:lnTo>
                  <a:pt x="10903" y="18020"/>
                </a:lnTo>
                <a:cubicBezTo>
                  <a:pt x="10921" y="18038"/>
                  <a:pt x="10921" y="18056"/>
                  <a:pt x="10903" y="18074"/>
                </a:cubicBezTo>
                <a:cubicBezTo>
                  <a:pt x="10921" y="18110"/>
                  <a:pt x="10939" y="18165"/>
                  <a:pt x="10975" y="18165"/>
                </a:cubicBezTo>
                <a:lnTo>
                  <a:pt x="11029" y="18165"/>
                </a:lnTo>
                <a:lnTo>
                  <a:pt x="11029" y="18165"/>
                </a:lnTo>
                <a:lnTo>
                  <a:pt x="11029" y="18183"/>
                </a:lnTo>
                <a:cubicBezTo>
                  <a:pt x="11029" y="18255"/>
                  <a:pt x="10993" y="18346"/>
                  <a:pt x="11084" y="18382"/>
                </a:cubicBezTo>
                <a:cubicBezTo>
                  <a:pt x="11102" y="18400"/>
                  <a:pt x="11102" y="18400"/>
                  <a:pt x="11120" y="18382"/>
                </a:cubicBezTo>
                <a:cubicBezTo>
                  <a:pt x="11283" y="18255"/>
                  <a:pt x="11428" y="18110"/>
                  <a:pt x="11573" y="17965"/>
                </a:cubicBezTo>
                <a:cubicBezTo>
                  <a:pt x="11645" y="17893"/>
                  <a:pt x="11717" y="17821"/>
                  <a:pt x="11772" y="17748"/>
                </a:cubicBezTo>
                <a:cubicBezTo>
                  <a:pt x="11826" y="17694"/>
                  <a:pt x="11880" y="17621"/>
                  <a:pt x="11917" y="17549"/>
                </a:cubicBezTo>
                <a:cubicBezTo>
                  <a:pt x="11917" y="17639"/>
                  <a:pt x="11880" y="17694"/>
                  <a:pt x="11844" y="17766"/>
                </a:cubicBezTo>
                <a:lnTo>
                  <a:pt x="11717" y="18038"/>
                </a:lnTo>
                <a:cubicBezTo>
                  <a:pt x="11681" y="18074"/>
                  <a:pt x="11663" y="18128"/>
                  <a:pt x="11645" y="18165"/>
                </a:cubicBezTo>
                <a:cubicBezTo>
                  <a:pt x="11609" y="18219"/>
                  <a:pt x="11591" y="18255"/>
                  <a:pt x="11573" y="18291"/>
                </a:cubicBezTo>
                <a:cubicBezTo>
                  <a:pt x="11554" y="18328"/>
                  <a:pt x="11554" y="18346"/>
                  <a:pt x="11573" y="18364"/>
                </a:cubicBezTo>
                <a:cubicBezTo>
                  <a:pt x="11500" y="18454"/>
                  <a:pt x="11410" y="18563"/>
                  <a:pt x="11446" y="18690"/>
                </a:cubicBezTo>
                <a:cubicBezTo>
                  <a:pt x="11464" y="18762"/>
                  <a:pt x="11536" y="18817"/>
                  <a:pt x="11609" y="18817"/>
                </a:cubicBezTo>
                <a:cubicBezTo>
                  <a:pt x="11609" y="18871"/>
                  <a:pt x="11627" y="18925"/>
                  <a:pt x="11645" y="18961"/>
                </a:cubicBezTo>
                <a:cubicBezTo>
                  <a:pt x="11699" y="18998"/>
                  <a:pt x="11754" y="19034"/>
                  <a:pt x="11808" y="19016"/>
                </a:cubicBezTo>
                <a:cubicBezTo>
                  <a:pt x="11844" y="19016"/>
                  <a:pt x="11880" y="19088"/>
                  <a:pt x="11899" y="19161"/>
                </a:cubicBezTo>
                <a:cubicBezTo>
                  <a:pt x="11917" y="19215"/>
                  <a:pt x="11899" y="19324"/>
                  <a:pt x="11899" y="19396"/>
                </a:cubicBezTo>
                <a:cubicBezTo>
                  <a:pt x="11899" y="19432"/>
                  <a:pt x="11935" y="19450"/>
                  <a:pt x="11971" y="19450"/>
                </a:cubicBezTo>
                <a:cubicBezTo>
                  <a:pt x="12007" y="19450"/>
                  <a:pt x="12043" y="19450"/>
                  <a:pt x="12062" y="19450"/>
                </a:cubicBezTo>
                <a:cubicBezTo>
                  <a:pt x="12098" y="19450"/>
                  <a:pt x="12098" y="19468"/>
                  <a:pt x="12098" y="19505"/>
                </a:cubicBezTo>
                <a:cubicBezTo>
                  <a:pt x="12098" y="19541"/>
                  <a:pt x="12098" y="19595"/>
                  <a:pt x="12098" y="19650"/>
                </a:cubicBezTo>
                <a:cubicBezTo>
                  <a:pt x="12098" y="19704"/>
                  <a:pt x="12098" y="19758"/>
                  <a:pt x="12116" y="19813"/>
                </a:cubicBezTo>
                <a:cubicBezTo>
                  <a:pt x="12116" y="19831"/>
                  <a:pt x="12152" y="19849"/>
                  <a:pt x="12170" y="19849"/>
                </a:cubicBezTo>
                <a:cubicBezTo>
                  <a:pt x="12279" y="19813"/>
                  <a:pt x="12279" y="19994"/>
                  <a:pt x="12279" y="20066"/>
                </a:cubicBezTo>
                <a:cubicBezTo>
                  <a:pt x="12279" y="20120"/>
                  <a:pt x="12279" y="20157"/>
                  <a:pt x="12315" y="20211"/>
                </a:cubicBezTo>
                <a:cubicBezTo>
                  <a:pt x="12351" y="20247"/>
                  <a:pt x="12388" y="20247"/>
                  <a:pt x="12424" y="20265"/>
                </a:cubicBezTo>
                <a:cubicBezTo>
                  <a:pt x="12460" y="20283"/>
                  <a:pt x="12496" y="20374"/>
                  <a:pt x="12496" y="20428"/>
                </a:cubicBezTo>
                <a:cubicBezTo>
                  <a:pt x="12478" y="20519"/>
                  <a:pt x="12478" y="20591"/>
                  <a:pt x="12496" y="20664"/>
                </a:cubicBezTo>
                <a:cubicBezTo>
                  <a:pt x="12496" y="20736"/>
                  <a:pt x="12551" y="20809"/>
                  <a:pt x="12623" y="20845"/>
                </a:cubicBezTo>
                <a:cubicBezTo>
                  <a:pt x="12623" y="20917"/>
                  <a:pt x="12641" y="20990"/>
                  <a:pt x="12641" y="21062"/>
                </a:cubicBezTo>
                <a:cubicBezTo>
                  <a:pt x="12641" y="21116"/>
                  <a:pt x="12641" y="21153"/>
                  <a:pt x="12641" y="21189"/>
                </a:cubicBezTo>
                <a:cubicBezTo>
                  <a:pt x="12623" y="21243"/>
                  <a:pt x="12623" y="21279"/>
                  <a:pt x="12641" y="21334"/>
                </a:cubicBezTo>
                <a:cubicBezTo>
                  <a:pt x="12641" y="21352"/>
                  <a:pt x="12677" y="21388"/>
                  <a:pt x="12695" y="21370"/>
                </a:cubicBezTo>
                <a:cubicBezTo>
                  <a:pt x="12713" y="21370"/>
                  <a:pt x="12713" y="21370"/>
                  <a:pt x="12713" y="21370"/>
                </a:cubicBezTo>
                <a:cubicBezTo>
                  <a:pt x="12750" y="21370"/>
                  <a:pt x="12750" y="21424"/>
                  <a:pt x="12750" y="21442"/>
                </a:cubicBezTo>
                <a:cubicBezTo>
                  <a:pt x="12750" y="21479"/>
                  <a:pt x="12750" y="21533"/>
                  <a:pt x="12732" y="21569"/>
                </a:cubicBezTo>
                <a:cubicBezTo>
                  <a:pt x="12732" y="21624"/>
                  <a:pt x="12750" y="21660"/>
                  <a:pt x="12786" y="21696"/>
                </a:cubicBezTo>
                <a:cubicBezTo>
                  <a:pt x="12822" y="21714"/>
                  <a:pt x="12840" y="21750"/>
                  <a:pt x="12840" y="21805"/>
                </a:cubicBezTo>
                <a:cubicBezTo>
                  <a:pt x="12840" y="21841"/>
                  <a:pt x="12840" y="21877"/>
                  <a:pt x="12840" y="21931"/>
                </a:cubicBezTo>
                <a:cubicBezTo>
                  <a:pt x="12840" y="21986"/>
                  <a:pt x="12840" y="22040"/>
                  <a:pt x="12840" y="22094"/>
                </a:cubicBezTo>
                <a:cubicBezTo>
                  <a:pt x="12858" y="22203"/>
                  <a:pt x="12895" y="22312"/>
                  <a:pt x="12931" y="22420"/>
                </a:cubicBezTo>
                <a:cubicBezTo>
                  <a:pt x="12931" y="22475"/>
                  <a:pt x="12967" y="22511"/>
                  <a:pt x="13021" y="22547"/>
                </a:cubicBezTo>
                <a:cubicBezTo>
                  <a:pt x="13039" y="22547"/>
                  <a:pt x="13076" y="22547"/>
                  <a:pt x="13094" y="22547"/>
                </a:cubicBezTo>
                <a:cubicBezTo>
                  <a:pt x="13094" y="22583"/>
                  <a:pt x="13094" y="22638"/>
                  <a:pt x="13112" y="22692"/>
                </a:cubicBezTo>
                <a:lnTo>
                  <a:pt x="13112" y="22746"/>
                </a:lnTo>
                <a:cubicBezTo>
                  <a:pt x="13112" y="22746"/>
                  <a:pt x="13094" y="22764"/>
                  <a:pt x="13094" y="22783"/>
                </a:cubicBezTo>
                <a:cubicBezTo>
                  <a:pt x="13094" y="22837"/>
                  <a:pt x="13094" y="22909"/>
                  <a:pt x="13112" y="22982"/>
                </a:cubicBezTo>
                <a:cubicBezTo>
                  <a:pt x="13112" y="23018"/>
                  <a:pt x="13130" y="23072"/>
                  <a:pt x="13166" y="23127"/>
                </a:cubicBezTo>
                <a:cubicBezTo>
                  <a:pt x="13202" y="23145"/>
                  <a:pt x="13257" y="23145"/>
                  <a:pt x="13293" y="23127"/>
                </a:cubicBezTo>
                <a:cubicBezTo>
                  <a:pt x="13293" y="23127"/>
                  <a:pt x="13293" y="23145"/>
                  <a:pt x="13293" y="23145"/>
                </a:cubicBezTo>
                <a:cubicBezTo>
                  <a:pt x="13329" y="23199"/>
                  <a:pt x="13384" y="23199"/>
                  <a:pt x="13402" y="23145"/>
                </a:cubicBezTo>
                <a:lnTo>
                  <a:pt x="13420" y="23108"/>
                </a:lnTo>
                <a:cubicBezTo>
                  <a:pt x="13474" y="23000"/>
                  <a:pt x="13528" y="22873"/>
                  <a:pt x="13601" y="22764"/>
                </a:cubicBezTo>
                <a:cubicBezTo>
                  <a:pt x="13655" y="22638"/>
                  <a:pt x="13691" y="22565"/>
                  <a:pt x="13746" y="22475"/>
                </a:cubicBezTo>
                <a:cubicBezTo>
                  <a:pt x="13746" y="22547"/>
                  <a:pt x="13746" y="22638"/>
                  <a:pt x="13746" y="22710"/>
                </a:cubicBezTo>
                <a:lnTo>
                  <a:pt x="13710" y="23145"/>
                </a:lnTo>
                <a:cubicBezTo>
                  <a:pt x="13673" y="23416"/>
                  <a:pt x="13673" y="23688"/>
                  <a:pt x="13655" y="23960"/>
                </a:cubicBezTo>
                <a:cubicBezTo>
                  <a:pt x="13655" y="24014"/>
                  <a:pt x="13655" y="24068"/>
                  <a:pt x="13655" y="24123"/>
                </a:cubicBezTo>
                <a:cubicBezTo>
                  <a:pt x="13655" y="24177"/>
                  <a:pt x="13691" y="24231"/>
                  <a:pt x="13746" y="24249"/>
                </a:cubicBezTo>
                <a:cubicBezTo>
                  <a:pt x="13782" y="24267"/>
                  <a:pt x="13800" y="24286"/>
                  <a:pt x="13836" y="24286"/>
                </a:cubicBezTo>
                <a:lnTo>
                  <a:pt x="13836" y="24286"/>
                </a:lnTo>
                <a:lnTo>
                  <a:pt x="13836" y="24304"/>
                </a:lnTo>
                <a:cubicBezTo>
                  <a:pt x="13836" y="24340"/>
                  <a:pt x="13836" y="24394"/>
                  <a:pt x="13854" y="24430"/>
                </a:cubicBezTo>
                <a:cubicBezTo>
                  <a:pt x="13909" y="24503"/>
                  <a:pt x="13999" y="24521"/>
                  <a:pt x="14090" y="24557"/>
                </a:cubicBezTo>
                <a:cubicBezTo>
                  <a:pt x="14126" y="24557"/>
                  <a:pt x="14162" y="24575"/>
                  <a:pt x="14180" y="24612"/>
                </a:cubicBezTo>
                <a:cubicBezTo>
                  <a:pt x="14198" y="24648"/>
                  <a:pt x="14217" y="24702"/>
                  <a:pt x="14253" y="24738"/>
                </a:cubicBezTo>
                <a:cubicBezTo>
                  <a:pt x="14289" y="24775"/>
                  <a:pt x="14343" y="24793"/>
                  <a:pt x="14398" y="24793"/>
                </a:cubicBezTo>
                <a:cubicBezTo>
                  <a:pt x="14416" y="24793"/>
                  <a:pt x="14434" y="24811"/>
                  <a:pt x="14434" y="24829"/>
                </a:cubicBezTo>
                <a:cubicBezTo>
                  <a:pt x="14434" y="24847"/>
                  <a:pt x="14434" y="24883"/>
                  <a:pt x="14452" y="24901"/>
                </a:cubicBezTo>
                <a:cubicBezTo>
                  <a:pt x="14470" y="24974"/>
                  <a:pt x="14524" y="25010"/>
                  <a:pt x="14597" y="24992"/>
                </a:cubicBezTo>
                <a:cubicBezTo>
                  <a:pt x="14615" y="24992"/>
                  <a:pt x="14633" y="24974"/>
                  <a:pt x="14651" y="24956"/>
                </a:cubicBezTo>
                <a:cubicBezTo>
                  <a:pt x="14687" y="25064"/>
                  <a:pt x="14742" y="25173"/>
                  <a:pt x="14796" y="25264"/>
                </a:cubicBezTo>
                <a:cubicBezTo>
                  <a:pt x="14832" y="25300"/>
                  <a:pt x="14869" y="25282"/>
                  <a:pt x="14887" y="25245"/>
                </a:cubicBezTo>
                <a:cubicBezTo>
                  <a:pt x="14923" y="25191"/>
                  <a:pt x="14941" y="25137"/>
                  <a:pt x="14959" y="25064"/>
                </a:cubicBezTo>
                <a:cubicBezTo>
                  <a:pt x="14977" y="25010"/>
                  <a:pt x="14995" y="24938"/>
                  <a:pt x="15013" y="24883"/>
                </a:cubicBezTo>
                <a:cubicBezTo>
                  <a:pt x="15032" y="24775"/>
                  <a:pt x="15032" y="24684"/>
                  <a:pt x="15013" y="24575"/>
                </a:cubicBezTo>
                <a:cubicBezTo>
                  <a:pt x="15068" y="24756"/>
                  <a:pt x="15122" y="24919"/>
                  <a:pt x="15140" y="25101"/>
                </a:cubicBezTo>
                <a:cubicBezTo>
                  <a:pt x="15140" y="25191"/>
                  <a:pt x="15158" y="25282"/>
                  <a:pt x="15194" y="25372"/>
                </a:cubicBezTo>
                <a:cubicBezTo>
                  <a:pt x="15194" y="25426"/>
                  <a:pt x="15231" y="25463"/>
                  <a:pt x="15267" y="25481"/>
                </a:cubicBezTo>
                <a:cubicBezTo>
                  <a:pt x="15285" y="25481"/>
                  <a:pt x="15285" y="25481"/>
                  <a:pt x="15303" y="25499"/>
                </a:cubicBezTo>
                <a:lnTo>
                  <a:pt x="15231" y="25589"/>
                </a:lnTo>
                <a:cubicBezTo>
                  <a:pt x="15158" y="25680"/>
                  <a:pt x="15104" y="25789"/>
                  <a:pt x="15104" y="25897"/>
                </a:cubicBezTo>
                <a:cubicBezTo>
                  <a:pt x="15104" y="25952"/>
                  <a:pt x="15104" y="26006"/>
                  <a:pt x="15104" y="26060"/>
                </a:cubicBezTo>
                <a:lnTo>
                  <a:pt x="15122" y="26133"/>
                </a:lnTo>
                <a:cubicBezTo>
                  <a:pt x="15122" y="26169"/>
                  <a:pt x="15140" y="26187"/>
                  <a:pt x="15140" y="26223"/>
                </a:cubicBezTo>
                <a:cubicBezTo>
                  <a:pt x="15140" y="26332"/>
                  <a:pt x="15122" y="26459"/>
                  <a:pt x="15068" y="26549"/>
                </a:cubicBezTo>
                <a:cubicBezTo>
                  <a:pt x="15050" y="26658"/>
                  <a:pt x="15032" y="26767"/>
                  <a:pt x="15032" y="26875"/>
                </a:cubicBezTo>
                <a:cubicBezTo>
                  <a:pt x="15013" y="27111"/>
                  <a:pt x="15068" y="27328"/>
                  <a:pt x="15158" y="27509"/>
                </a:cubicBezTo>
                <a:cubicBezTo>
                  <a:pt x="15267" y="27708"/>
                  <a:pt x="15394" y="27871"/>
                  <a:pt x="15575" y="27998"/>
                </a:cubicBezTo>
                <a:cubicBezTo>
                  <a:pt x="15303" y="28306"/>
                  <a:pt x="15158" y="28686"/>
                  <a:pt x="15176" y="29103"/>
                </a:cubicBezTo>
                <a:cubicBezTo>
                  <a:pt x="15176" y="29320"/>
                  <a:pt x="15194" y="29537"/>
                  <a:pt x="15267" y="29755"/>
                </a:cubicBezTo>
                <a:cubicBezTo>
                  <a:pt x="15285" y="29791"/>
                  <a:pt x="15285" y="29845"/>
                  <a:pt x="15303" y="29900"/>
                </a:cubicBezTo>
                <a:cubicBezTo>
                  <a:pt x="15303" y="29954"/>
                  <a:pt x="15321" y="30008"/>
                  <a:pt x="15321" y="30063"/>
                </a:cubicBezTo>
                <a:cubicBezTo>
                  <a:pt x="15321" y="30171"/>
                  <a:pt x="15267" y="30262"/>
                  <a:pt x="15213" y="30334"/>
                </a:cubicBezTo>
                <a:cubicBezTo>
                  <a:pt x="15140" y="30425"/>
                  <a:pt x="15050" y="30479"/>
                  <a:pt x="14977" y="30570"/>
                </a:cubicBezTo>
                <a:cubicBezTo>
                  <a:pt x="14941" y="30624"/>
                  <a:pt x="14923" y="30678"/>
                  <a:pt x="14905" y="30733"/>
                </a:cubicBezTo>
                <a:cubicBezTo>
                  <a:pt x="14905" y="30751"/>
                  <a:pt x="14905" y="30787"/>
                  <a:pt x="14905" y="30805"/>
                </a:cubicBezTo>
                <a:cubicBezTo>
                  <a:pt x="14887" y="30877"/>
                  <a:pt x="14869" y="30932"/>
                  <a:pt x="14832" y="30986"/>
                </a:cubicBezTo>
                <a:lnTo>
                  <a:pt x="14742" y="31276"/>
                </a:lnTo>
                <a:cubicBezTo>
                  <a:pt x="14687" y="31457"/>
                  <a:pt x="14615" y="31656"/>
                  <a:pt x="14561" y="31855"/>
                </a:cubicBezTo>
                <a:cubicBezTo>
                  <a:pt x="14506" y="32055"/>
                  <a:pt x="14452" y="32236"/>
                  <a:pt x="14380" y="32435"/>
                </a:cubicBezTo>
                <a:cubicBezTo>
                  <a:pt x="14361" y="32525"/>
                  <a:pt x="14325" y="32616"/>
                  <a:pt x="14289" y="32707"/>
                </a:cubicBezTo>
                <a:cubicBezTo>
                  <a:pt x="14253" y="32797"/>
                  <a:pt x="14217" y="32888"/>
                  <a:pt x="14198" y="32996"/>
                </a:cubicBezTo>
                <a:cubicBezTo>
                  <a:pt x="14180" y="33087"/>
                  <a:pt x="14162" y="33195"/>
                  <a:pt x="14144" y="33304"/>
                </a:cubicBezTo>
                <a:cubicBezTo>
                  <a:pt x="14126" y="33340"/>
                  <a:pt x="14108" y="33377"/>
                  <a:pt x="14090" y="33395"/>
                </a:cubicBezTo>
                <a:cubicBezTo>
                  <a:pt x="14072" y="33431"/>
                  <a:pt x="14035" y="33449"/>
                  <a:pt x="13999" y="33467"/>
                </a:cubicBezTo>
                <a:cubicBezTo>
                  <a:pt x="13981" y="33467"/>
                  <a:pt x="13981" y="33485"/>
                  <a:pt x="13999" y="33503"/>
                </a:cubicBezTo>
                <a:lnTo>
                  <a:pt x="13981" y="33503"/>
                </a:lnTo>
                <a:cubicBezTo>
                  <a:pt x="13927" y="33467"/>
                  <a:pt x="13963" y="33377"/>
                  <a:pt x="13963" y="33322"/>
                </a:cubicBezTo>
                <a:cubicBezTo>
                  <a:pt x="13963" y="33286"/>
                  <a:pt x="13927" y="33268"/>
                  <a:pt x="13909" y="33304"/>
                </a:cubicBezTo>
                <a:cubicBezTo>
                  <a:pt x="13836" y="33377"/>
                  <a:pt x="13836" y="33503"/>
                  <a:pt x="13909" y="33576"/>
                </a:cubicBezTo>
                <a:cubicBezTo>
                  <a:pt x="13872" y="33630"/>
                  <a:pt x="13872" y="33666"/>
                  <a:pt x="13854" y="33721"/>
                </a:cubicBezTo>
                <a:cubicBezTo>
                  <a:pt x="13818" y="33847"/>
                  <a:pt x="13836" y="33956"/>
                  <a:pt x="13891" y="34065"/>
                </a:cubicBezTo>
                <a:cubicBezTo>
                  <a:pt x="13909" y="34137"/>
                  <a:pt x="13963" y="34173"/>
                  <a:pt x="14017" y="34210"/>
                </a:cubicBezTo>
                <a:cubicBezTo>
                  <a:pt x="14072" y="34246"/>
                  <a:pt x="14144" y="34228"/>
                  <a:pt x="14198" y="34191"/>
                </a:cubicBezTo>
                <a:cubicBezTo>
                  <a:pt x="14235" y="34155"/>
                  <a:pt x="14271" y="34119"/>
                  <a:pt x="14307" y="34083"/>
                </a:cubicBezTo>
                <a:cubicBezTo>
                  <a:pt x="14361" y="34029"/>
                  <a:pt x="14416" y="33974"/>
                  <a:pt x="14452" y="33920"/>
                </a:cubicBezTo>
                <a:cubicBezTo>
                  <a:pt x="14470" y="33866"/>
                  <a:pt x="14506" y="33811"/>
                  <a:pt x="14543" y="33757"/>
                </a:cubicBezTo>
                <a:lnTo>
                  <a:pt x="14543" y="33775"/>
                </a:lnTo>
                <a:cubicBezTo>
                  <a:pt x="14524" y="33866"/>
                  <a:pt x="14506" y="33956"/>
                  <a:pt x="14488" y="34029"/>
                </a:cubicBezTo>
                <a:cubicBezTo>
                  <a:pt x="14452" y="34101"/>
                  <a:pt x="14361" y="34137"/>
                  <a:pt x="14307" y="34191"/>
                </a:cubicBezTo>
                <a:cubicBezTo>
                  <a:pt x="14253" y="34246"/>
                  <a:pt x="14253" y="34318"/>
                  <a:pt x="14271" y="34373"/>
                </a:cubicBezTo>
                <a:cubicBezTo>
                  <a:pt x="14253" y="34373"/>
                  <a:pt x="14217" y="34373"/>
                  <a:pt x="14198" y="34354"/>
                </a:cubicBezTo>
                <a:cubicBezTo>
                  <a:pt x="14180" y="34336"/>
                  <a:pt x="14162" y="34336"/>
                  <a:pt x="14144" y="34354"/>
                </a:cubicBezTo>
                <a:cubicBezTo>
                  <a:pt x="14108" y="34391"/>
                  <a:pt x="14162" y="34445"/>
                  <a:pt x="14198" y="34463"/>
                </a:cubicBezTo>
                <a:cubicBezTo>
                  <a:pt x="14235" y="34481"/>
                  <a:pt x="14289" y="34499"/>
                  <a:pt x="14325" y="34499"/>
                </a:cubicBezTo>
                <a:lnTo>
                  <a:pt x="14361" y="34499"/>
                </a:lnTo>
                <a:cubicBezTo>
                  <a:pt x="14416" y="34536"/>
                  <a:pt x="14470" y="34554"/>
                  <a:pt x="14524" y="34572"/>
                </a:cubicBezTo>
                <a:cubicBezTo>
                  <a:pt x="14561" y="34572"/>
                  <a:pt x="14615" y="34572"/>
                  <a:pt x="14669" y="34572"/>
                </a:cubicBezTo>
                <a:cubicBezTo>
                  <a:pt x="14706" y="34554"/>
                  <a:pt x="14742" y="34517"/>
                  <a:pt x="14778" y="34481"/>
                </a:cubicBezTo>
                <a:cubicBezTo>
                  <a:pt x="14905" y="34318"/>
                  <a:pt x="14995" y="34155"/>
                  <a:pt x="15050" y="33974"/>
                </a:cubicBezTo>
                <a:cubicBezTo>
                  <a:pt x="15050" y="33920"/>
                  <a:pt x="15068" y="33884"/>
                  <a:pt x="15086" y="33829"/>
                </a:cubicBezTo>
                <a:cubicBezTo>
                  <a:pt x="15122" y="33793"/>
                  <a:pt x="15140" y="33811"/>
                  <a:pt x="15158" y="33847"/>
                </a:cubicBezTo>
                <a:cubicBezTo>
                  <a:pt x="15176" y="33902"/>
                  <a:pt x="15194" y="33956"/>
                  <a:pt x="15194" y="34010"/>
                </a:cubicBezTo>
                <a:lnTo>
                  <a:pt x="15194" y="34101"/>
                </a:lnTo>
                <a:cubicBezTo>
                  <a:pt x="15140" y="34155"/>
                  <a:pt x="15086" y="34210"/>
                  <a:pt x="15068" y="34264"/>
                </a:cubicBezTo>
                <a:cubicBezTo>
                  <a:pt x="14977" y="34409"/>
                  <a:pt x="14887" y="34590"/>
                  <a:pt x="14977" y="34753"/>
                </a:cubicBezTo>
                <a:lnTo>
                  <a:pt x="14977" y="34753"/>
                </a:lnTo>
                <a:cubicBezTo>
                  <a:pt x="14959" y="34771"/>
                  <a:pt x="14941" y="34789"/>
                  <a:pt x="14923" y="34807"/>
                </a:cubicBezTo>
                <a:cubicBezTo>
                  <a:pt x="14869" y="34843"/>
                  <a:pt x="14814" y="34862"/>
                  <a:pt x="14778" y="34880"/>
                </a:cubicBezTo>
                <a:cubicBezTo>
                  <a:pt x="14742" y="34898"/>
                  <a:pt x="14742" y="34934"/>
                  <a:pt x="14778" y="34934"/>
                </a:cubicBezTo>
                <a:cubicBezTo>
                  <a:pt x="14832" y="34952"/>
                  <a:pt x="14905" y="34934"/>
                  <a:pt x="14977" y="34898"/>
                </a:cubicBezTo>
                <a:cubicBezTo>
                  <a:pt x="15013" y="34880"/>
                  <a:pt x="15050" y="34862"/>
                  <a:pt x="15068" y="34843"/>
                </a:cubicBezTo>
                <a:cubicBezTo>
                  <a:pt x="15104" y="34843"/>
                  <a:pt x="15140" y="34862"/>
                  <a:pt x="15176" y="34843"/>
                </a:cubicBezTo>
                <a:cubicBezTo>
                  <a:pt x="15213" y="34862"/>
                  <a:pt x="15267" y="34843"/>
                  <a:pt x="15303" y="34825"/>
                </a:cubicBezTo>
                <a:cubicBezTo>
                  <a:pt x="15339" y="34807"/>
                  <a:pt x="15357" y="34771"/>
                  <a:pt x="15357" y="34717"/>
                </a:cubicBezTo>
                <a:cubicBezTo>
                  <a:pt x="15357" y="34699"/>
                  <a:pt x="15357" y="34662"/>
                  <a:pt x="15376" y="34644"/>
                </a:cubicBezTo>
                <a:cubicBezTo>
                  <a:pt x="15412" y="34644"/>
                  <a:pt x="15430" y="34626"/>
                  <a:pt x="15466" y="34608"/>
                </a:cubicBezTo>
                <a:cubicBezTo>
                  <a:pt x="15520" y="34590"/>
                  <a:pt x="15575" y="34554"/>
                  <a:pt x="15611" y="34481"/>
                </a:cubicBezTo>
                <a:cubicBezTo>
                  <a:pt x="15629" y="34445"/>
                  <a:pt x="15629" y="34391"/>
                  <a:pt x="15647" y="34354"/>
                </a:cubicBezTo>
                <a:cubicBezTo>
                  <a:pt x="15665" y="34318"/>
                  <a:pt x="15683" y="34282"/>
                  <a:pt x="15702" y="34246"/>
                </a:cubicBezTo>
                <a:cubicBezTo>
                  <a:pt x="15756" y="34499"/>
                  <a:pt x="15846" y="34735"/>
                  <a:pt x="15973" y="34970"/>
                </a:cubicBezTo>
                <a:cubicBezTo>
                  <a:pt x="16100" y="35242"/>
                  <a:pt x="16227" y="35495"/>
                  <a:pt x="16353" y="35767"/>
                </a:cubicBezTo>
                <a:cubicBezTo>
                  <a:pt x="16571" y="36328"/>
                  <a:pt x="16698" y="36908"/>
                  <a:pt x="16734" y="37506"/>
                </a:cubicBezTo>
                <a:cubicBezTo>
                  <a:pt x="16752" y="37795"/>
                  <a:pt x="16734" y="38085"/>
                  <a:pt x="16698" y="38393"/>
                </a:cubicBezTo>
                <a:cubicBezTo>
                  <a:pt x="16679" y="38683"/>
                  <a:pt x="16607" y="38972"/>
                  <a:pt x="16535" y="39244"/>
                </a:cubicBezTo>
                <a:cubicBezTo>
                  <a:pt x="16480" y="39389"/>
                  <a:pt x="16426" y="39516"/>
                  <a:pt x="16353" y="39642"/>
                </a:cubicBezTo>
                <a:cubicBezTo>
                  <a:pt x="16263" y="39751"/>
                  <a:pt x="16172" y="39860"/>
                  <a:pt x="16046" y="39932"/>
                </a:cubicBezTo>
                <a:cubicBezTo>
                  <a:pt x="15937" y="40005"/>
                  <a:pt x="15810" y="40077"/>
                  <a:pt x="15683" y="40150"/>
                </a:cubicBezTo>
                <a:cubicBezTo>
                  <a:pt x="15539" y="40204"/>
                  <a:pt x="15394" y="40276"/>
                  <a:pt x="15267" y="40331"/>
                </a:cubicBezTo>
                <a:cubicBezTo>
                  <a:pt x="15122" y="40385"/>
                  <a:pt x="14977" y="40421"/>
                  <a:pt x="14832" y="40457"/>
                </a:cubicBezTo>
                <a:cubicBezTo>
                  <a:pt x="14669" y="40475"/>
                  <a:pt x="14506" y="40475"/>
                  <a:pt x="14361" y="40457"/>
                </a:cubicBezTo>
                <a:cubicBezTo>
                  <a:pt x="14198" y="40421"/>
                  <a:pt x="14035" y="40403"/>
                  <a:pt x="13872" y="40367"/>
                </a:cubicBezTo>
                <a:cubicBezTo>
                  <a:pt x="13746" y="40331"/>
                  <a:pt x="13601" y="40294"/>
                  <a:pt x="13474" y="40258"/>
                </a:cubicBezTo>
                <a:cubicBezTo>
                  <a:pt x="13365" y="40168"/>
                  <a:pt x="13257" y="40095"/>
                  <a:pt x="13148" y="40005"/>
                </a:cubicBezTo>
                <a:cubicBezTo>
                  <a:pt x="12949" y="39805"/>
                  <a:pt x="12750" y="39588"/>
                  <a:pt x="12605" y="39335"/>
                </a:cubicBezTo>
                <a:cubicBezTo>
                  <a:pt x="12569" y="39280"/>
                  <a:pt x="12551" y="39208"/>
                  <a:pt x="12514" y="39153"/>
                </a:cubicBezTo>
                <a:cubicBezTo>
                  <a:pt x="12587" y="39135"/>
                  <a:pt x="12659" y="39099"/>
                  <a:pt x="12713" y="39045"/>
                </a:cubicBezTo>
                <a:cubicBezTo>
                  <a:pt x="12750" y="39027"/>
                  <a:pt x="12732" y="38972"/>
                  <a:pt x="12695" y="38972"/>
                </a:cubicBezTo>
                <a:cubicBezTo>
                  <a:pt x="12659" y="38991"/>
                  <a:pt x="12569" y="39009"/>
                  <a:pt x="12496" y="39027"/>
                </a:cubicBezTo>
                <a:lnTo>
                  <a:pt x="12478" y="39027"/>
                </a:lnTo>
                <a:cubicBezTo>
                  <a:pt x="12478" y="39009"/>
                  <a:pt x="12478" y="38972"/>
                  <a:pt x="12460" y="38954"/>
                </a:cubicBezTo>
                <a:cubicBezTo>
                  <a:pt x="12460" y="38918"/>
                  <a:pt x="12460" y="38882"/>
                  <a:pt x="12442" y="38864"/>
                </a:cubicBezTo>
                <a:lnTo>
                  <a:pt x="12623" y="38864"/>
                </a:lnTo>
                <a:cubicBezTo>
                  <a:pt x="12750" y="38846"/>
                  <a:pt x="12876" y="38809"/>
                  <a:pt x="13003" y="38773"/>
                </a:cubicBezTo>
                <a:cubicBezTo>
                  <a:pt x="13039" y="38773"/>
                  <a:pt x="13021" y="38719"/>
                  <a:pt x="13003" y="38719"/>
                </a:cubicBezTo>
                <a:cubicBezTo>
                  <a:pt x="12876" y="38755"/>
                  <a:pt x="12750" y="38755"/>
                  <a:pt x="12641" y="38755"/>
                </a:cubicBezTo>
                <a:cubicBezTo>
                  <a:pt x="12569" y="38755"/>
                  <a:pt x="12514" y="38755"/>
                  <a:pt x="12460" y="38737"/>
                </a:cubicBezTo>
                <a:lnTo>
                  <a:pt x="12460" y="38737"/>
                </a:lnTo>
                <a:lnTo>
                  <a:pt x="12460" y="38538"/>
                </a:lnTo>
                <a:cubicBezTo>
                  <a:pt x="12460" y="38520"/>
                  <a:pt x="12460" y="38502"/>
                  <a:pt x="12460" y="38483"/>
                </a:cubicBezTo>
                <a:lnTo>
                  <a:pt x="12460" y="38483"/>
                </a:lnTo>
                <a:cubicBezTo>
                  <a:pt x="12551" y="38465"/>
                  <a:pt x="12623" y="38447"/>
                  <a:pt x="12695" y="38429"/>
                </a:cubicBezTo>
                <a:cubicBezTo>
                  <a:pt x="12768" y="38411"/>
                  <a:pt x="12822" y="38375"/>
                  <a:pt x="12876" y="38339"/>
                </a:cubicBezTo>
                <a:cubicBezTo>
                  <a:pt x="12931" y="38302"/>
                  <a:pt x="12985" y="38248"/>
                  <a:pt x="13021" y="38194"/>
                </a:cubicBezTo>
                <a:cubicBezTo>
                  <a:pt x="13039" y="38176"/>
                  <a:pt x="13003" y="38139"/>
                  <a:pt x="12985" y="38157"/>
                </a:cubicBezTo>
                <a:cubicBezTo>
                  <a:pt x="12931" y="38194"/>
                  <a:pt x="12876" y="38230"/>
                  <a:pt x="12822" y="38248"/>
                </a:cubicBezTo>
                <a:cubicBezTo>
                  <a:pt x="12768" y="38266"/>
                  <a:pt x="12695" y="38284"/>
                  <a:pt x="12641" y="38284"/>
                </a:cubicBezTo>
                <a:lnTo>
                  <a:pt x="12460" y="38320"/>
                </a:lnTo>
                <a:cubicBezTo>
                  <a:pt x="12460" y="38248"/>
                  <a:pt x="12460" y="38194"/>
                  <a:pt x="12460" y="38121"/>
                </a:cubicBezTo>
                <a:lnTo>
                  <a:pt x="12460" y="38121"/>
                </a:lnTo>
                <a:cubicBezTo>
                  <a:pt x="12478" y="38121"/>
                  <a:pt x="12496" y="38103"/>
                  <a:pt x="12532" y="38085"/>
                </a:cubicBezTo>
                <a:cubicBezTo>
                  <a:pt x="12551" y="38067"/>
                  <a:pt x="12569" y="38049"/>
                  <a:pt x="12605" y="38031"/>
                </a:cubicBezTo>
                <a:cubicBezTo>
                  <a:pt x="12623" y="38013"/>
                  <a:pt x="12641" y="37976"/>
                  <a:pt x="12659" y="37958"/>
                </a:cubicBezTo>
                <a:cubicBezTo>
                  <a:pt x="12677" y="37922"/>
                  <a:pt x="12641" y="37904"/>
                  <a:pt x="12623" y="37922"/>
                </a:cubicBezTo>
                <a:cubicBezTo>
                  <a:pt x="12587" y="37940"/>
                  <a:pt x="12569" y="37958"/>
                  <a:pt x="12551" y="37976"/>
                </a:cubicBezTo>
                <a:cubicBezTo>
                  <a:pt x="12514" y="37976"/>
                  <a:pt x="12496" y="37994"/>
                  <a:pt x="12478" y="37994"/>
                </a:cubicBezTo>
                <a:lnTo>
                  <a:pt x="12442" y="38013"/>
                </a:lnTo>
                <a:cubicBezTo>
                  <a:pt x="12442" y="37994"/>
                  <a:pt x="12424" y="37958"/>
                  <a:pt x="12424" y="37940"/>
                </a:cubicBezTo>
                <a:cubicBezTo>
                  <a:pt x="12424" y="37904"/>
                  <a:pt x="12406" y="37868"/>
                  <a:pt x="12388" y="37850"/>
                </a:cubicBezTo>
                <a:cubicBezTo>
                  <a:pt x="12388" y="37813"/>
                  <a:pt x="12351" y="37777"/>
                  <a:pt x="12333" y="37759"/>
                </a:cubicBezTo>
                <a:cubicBezTo>
                  <a:pt x="12243" y="37705"/>
                  <a:pt x="12188" y="37813"/>
                  <a:pt x="12152" y="37868"/>
                </a:cubicBezTo>
                <a:lnTo>
                  <a:pt x="12098" y="37958"/>
                </a:lnTo>
                <a:cubicBezTo>
                  <a:pt x="12025" y="37922"/>
                  <a:pt x="11971" y="37886"/>
                  <a:pt x="11899" y="37831"/>
                </a:cubicBezTo>
                <a:cubicBezTo>
                  <a:pt x="11880" y="37813"/>
                  <a:pt x="11844" y="37850"/>
                  <a:pt x="11862" y="37868"/>
                </a:cubicBezTo>
                <a:cubicBezTo>
                  <a:pt x="11917" y="37940"/>
                  <a:pt x="11989" y="37994"/>
                  <a:pt x="12043" y="38067"/>
                </a:cubicBezTo>
                <a:cubicBezTo>
                  <a:pt x="12043" y="38085"/>
                  <a:pt x="12025" y="38085"/>
                  <a:pt x="12025" y="38103"/>
                </a:cubicBezTo>
                <a:cubicBezTo>
                  <a:pt x="12025" y="38139"/>
                  <a:pt x="12007" y="38157"/>
                  <a:pt x="11989" y="38194"/>
                </a:cubicBezTo>
                <a:lnTo>
                  <a:pt x="11971" y="38194"/>
                </a:lnTo>
                <a:cubicBezTo>
                  <a:pt x="11917" y="38176"/>
                  <a:pt x="11844" y="38157"/>
                  <a:pt x="11790" y="38139"/>
                </a:cubicBezTo>
                <a:cubicBezTo>
                  <a:pt x="11736" y="38103"/>
                  <a:pt x="11663" y="38085"/>
                  <a:pt x="11609" y="38049"/>
                </a:cubicBezTo>
                <a:lnTo>
                  <a:pt x="11536" y="37994"/>
                </a:lnTo>
                <a:cubicBezTo>
                  <a:pt x="11500" y="37976"/>
                  <a:pt x="11482" y="37958"/>
                  <a:pt x="11446" y="37922"/>
                </a:cubicBezTo>
                <a:cubicBezTo>
                  <a:pt x="11446" y="37922"/>
                  <a:pt x="11428" y="37940"/>
                  <a:pt x="11428" y="37958"/>
                </a:cubicBezTo>
                <a:cubicBezTo>
                  <a:pt x="11446" y="37976"/>
                  <a:pt x="11464" y="38013"/>
                  <a:pt x="11500" y="38031"/>
                </a:cubicBezTo>
                <a:cubicBezTo>
                  <a:pt x="11518" y="38049"/>
                  <a:pt x="11536" y="38085"/>
                  <a:pt x="11573" y="38103"/>
                </a:cubicBezTo>
                <a:cubicBezTo>
                  <a:pt x="11627" y="38139"/>
                  <a:pt x="11681" y="38194"/>
                  <a:pt x="11736" y="38230"/>
                </a:cubicBezTo>
                <a:cubicBezTo>
                  <a:pt x="11808" y="38266"/>
                  <a:pt x="11862" y="38302"/>
                  <a:pt x="11935" y="38320"/>
                </a:cubicBezTo>
                <a:lnTo>
                  <a:pt x="11953" y="38320"/>
                </a:lnTo>
                <a:lnTo>
                  <a:pt x="11935" y="38357"/>
                </a:lnTo>
                <a:cubicBezTo>
                  <a:pt x="11917" y="38429"/>
                  <a:pt x="11917" y="38483"/>
                  <a:pt x="11917" y="38556"/>
                </a:cubicBezTo>
                <a:lnTo>
                  <a:pt x="11899" y="38646"/>
                </a:lnTo>
                <a:lnTo>
                  <a:pt x="11862" y="38646"/>
                </a:lnTo>
                <a:cubicBezTo>
                  <a:pt x="11681" y="38592"/>
                  <a:pt x="11518" y="38538"/>
                  <a:pt x="11355" y="38429"/>
                </a:cubicBezTo>
                <a:cubicBezTo>
                  <a:pt x="11337" y="38411"/>
                  <a:pt x="11301" y="38465"/>
                  <a:pt x="11337" y="38483"/>
                </a:cubicBezTo>
                <a:cubicBezTo>
                  <a:pt x="11464" y="38610"/>
                  <a:pt x="11627" y="38719"/>
                  <a:pt x="11808" y="38773"/>
                </a:cubicBezTo>
                <a:lnTo>
                  <a:pt x="11862" y="38791"/>
                </a:lnTo>
                <a:cubicBezTo>
                  <a:pt x="11862" y="38828"/>
                  <a:pt x="11844" y="38882"/>
                  <a:pt x="11844" y="38918"/>
                </a:cubicBezTo>
                <a:cubicBezTo>
                  <a:pt x="11844" y="38972"/>
                  <a:pt x="11844" y="38972"/>
                  <a:pt x="11844" y="39009"/>
                </a:cubicBezTo>
                <a:cubicBezTo>
                  <a:pt x="11772" y="38991"/>
                  <a:pt x="11717" y="38972"/>
                  <a:pt x="11645" y="38936"/>
                </a:cubicBezTo>
                <a:cubicBezTo>
                  <a:pt x="11627" y="38918"/>
                  <a:pt x="11591" y="38954"/>
                  <a:pt x="11609" y="38991"/>
                </a:cubicBezTo>
                <a:cubicBezTo>
                  <a:pt x="11645" y="39009"/>
                  <a:pt x="11681" y="39045"/>
                  <a:pt x="11717" y="39063"/>
                </a:cubicBezTo>
                <a:cubicBezTo>
                  <a:pt x="11754" y="39081"/>
                  <a:pt x="11790" y="39099"/>
                  <a:pt x="11844" y="39117"/>
                </a:cubicBezTo>
                <a:cubicBezTo>
                  <a:pt x="11826" y="39208"/>
                  <a:pt x="11826" y="39298"/>
                  <a:pt x="11844" y="39389"/>
                </a:cubicBezTo>
                <a:cubicBezTo>
                  <a:pt x="11880" y="39679"/>
                  <a:pt x="11953" y="39987"/>
                  <a:pt x="12098" y="40258"/>
                </a:cubicBezTo>
                <a:cubicBezTo>
                  <a:pt x="12369" y="40820"/>
                  <a:pt x="12804" y="41309"/>
                  <a:pt x="13365" y="41616"/>
                </a:cubicBezTo>
                <a:cubicBezTo>
                  <a:pt x="13963" y="41942"/>
                  <a:pt x="14651" y="42123"/>
                  <a:pt x="15339" y="42142"/>
                </a:cubicBezTo>
                <a:cubicBezTo>
                  <a:pt x="16046" y="42178"/>
                  <a:pt x="16752" y="42033"/>
                  <a:pt x="17386" y="41689"/>
                </a:cubicBezTo>
                <a:cubicBezTo>
                  <a:pt x="17911" y="41363"/>
                  <a:pt x="18327" y="40892"/>
                  <a:pt x="18617" y="40331"/>
                </a:cubicBezTo>
                <a:cubicBezTo>
                  <a:pt x="18925" y="39679"/>
                  <a:pt x="19088" y="38954"/>
                  <a:pt x="19070" y="38248"/>
                </a:cubicBezTo>
                <a:cubicBezTo>
                  <a:pt x="19070" y="36672"/>
                  <a:pt x="18436" y="35206"/>
                  <a:pt x="17947" y="33757"/>
                </a:cubicBezTo>
                <a:cubicBezTo>
                  <a:pt x="17820" y="33377"/>
                  <a:pt x="17712" y="32996"/>
                  <a:pt x="17639" y="32616"/>
                </a:cubicBezTo>
                <a:cubicBezTo>
                  <a:pt x="17567" y="32254"/>
                  <a:pt x="17531" y="31873"/>
                  <a:pt x="17531" y="31511"/>
                </a:cubicBezTo>
                <a:cubicBezTo>
                  <a:pt x="17531" y="30751"/>
                  <a:pt x="17657" y="30008"/>
                  <a:pt x="17911" y="29302"/>
                </a:cubicBezTo>
                <a:cubicBezTo>
                  <a:pt x="17947" y="29175"/>
                  <a:pt x="18001" y="29048"/>
                  <a:pt x="18056" y="28922"/>
                </a:cubicBezTo>
                <a:cubicBezTo>
                  <a:pt x="18110" y="28904"/>
                  <a:pt x="18146" y="28885"/>
                  <a:pt x="18201" y="28867"/>
                </a:cubicBezTo>
                <a:cubicBezTo>
                  <a:pt x="18309" y="28831"/>
                  <a:pt x="18400" y="28795"/>
                  <a:pt x="18509" y="28741"/>
                </a:cubicBezTo>
                <a:cubicBezTo>
                  <a:pt x="18617" y="28704"/>
                  <a:pt x="18690" y="28686"/>
                  <a:pt x="18780" y="28650"/>
                </a:cubicBezTo>
                <a:cubicBezTo>
                  <a:pt x="18798" y="28668"/>
                  <a:pt x="18816" y="28686"/>
                  <a:pt x="18816" y="28722"/>
                </a:cubicBezTo>
                <a:cubicBezTo>
                  <a:pt x="18835" y="28759"/>
                  <a:pt x="18853" y="28795"/>
                  <a:pt x="18853" y="28831"/>
                </a:cubicBezTo>
                <a:cubicBezTo>
                  <a:pt x="18871" y="28922"/>
                  <a:pt x="18871" y="28994"/>
                  <a:pt x="18835" y="29085"/>
                </a:cubicBezTo>
                <a:cubicBezTo>
                  <a:pt x="18835" y="29121"/>
                  <a:pt x="18816" y="29157"/>
                  <a:pt x="18780" y="29193"/>
                </a:cubicBezTo>
                <a:cubicBezTo>
                  <a:pt x="18762" y="29229"/>
                  <a:pt x="18726" y="29266"/>
                  <a:pt x="18708" y="29302"/>
                </a:cubicBezTo>
                <a:cubicBezTo>
                  <a:pt x="18690" y="29338"/>
                  <a:pt x="18672" y="29374"/>
                  <a:pt x="18653" y="29411"/>
                </a:cubicBezTo>
                <a:cubicBezTo>
                  <a:pt x="18672" y="29465"/>
                  <a:pt x="18672" y="29501"/>
                  <a:pt x="18690" y="29555"/>
                </a:cubicBezTo>
                <a:cubicBezTo>
                  <a:pt x="18690" y="29610"/>
                  <a:pt x="18635" y="29646"/>
                  <a:pt x="18581" y="29682"/>
                </a:cubicBezTo>
                <a:cubicBezTo>
                  <a:pt x="18509" y="29737"/>
                  <a:pt x="18454" y="29827"/>
                  <a:pt x="18454" y="29918"/>
                </a:cubicBezTo>
                <a:cubicBezTo>
                  <a:pt x="18472" y="30099"/>
                  <a:pt x="18527" y="30280"/>
                  <a:pt x="18617" y="30443"/>
                </a:cubicBezTo>
                <a:cubicBezTo>
                  <a:pt x="18635" y="30551"/>
                  <a:pt x="18653" y="30678"/>
                  <a:pt x="18653" y="30787"/>
                </a:cubicBezTo>
                <a:cubicBezTo>
                  <a:pt x="18653" y="30859"/>
                  <a:pt x="18635" y="30914"/>
                  <a:pt x="18599" y="30986"/>
                </a:cubicBezTo>
                <a:cubicBezTo>
                  <a:pt x="18599" y="30968"/>
                  <a:pt x="18581" y="30968"/>
                  <a:pt x="18581" y="30986"/>
                </a:cubicBezTo>
                <a:cubicBezTo>
                  <a:pt x="18527" y="31004"/>
                  <a:pt x="18454" y="31022"/>
                  <a:pt x="18418" y="31059"/>
                </a:cubicBezTo>
                <a:cubicBezTo>
                  <a:pt x="18346" y="31095"/>
                  <a:pt x="18309" y="31167"/>
                  <a:pt x="18291" y="31222"/>
                </a:cubicBezTo>
                <a:lnTo>
                  <a:pt x="18237" y="31348"/>
                </a:lnTo>
                <a:cubicBezTo>
                  <a:pt x="18219" y="31385"/>
                  <a:pt x="18201" y="31421"/>
                  <a:pt x="18219" y="31457"/>
                </a:cubicBezTo>
                <a:cubicBezTo>
                  <a:pt x="18237" y="31548"/>
                  <a:pt x="18273" y="31620"/>
                  <a:pt x="18291" y="31710"/>
                </a:cubicBezTo>
                <a:cubicBezTo>
                  <a:pt x="18291" y="31729"/>
                  <a:pt x="18291" y="31747"/>
                  <a:pt x="18309" y="31765"/>
                </a:cubicBezTo>
                <a:cubicBezTo>
                  <a:pt x="18255" y="31892"/>
                  <a:pt x="18273" y="32055"/>
                  <a:pt x="18364" y="32163"/>
                </a:cubicBezTo>
                <a:cubicBezTo>
                  <a:pt x="18382" y="32181"/>
                  <a:pt x="18436" y="32163"/>
                  <a:pt x="18418" y="32145"/>
                </a:cubicBezTo>
                <a:cubicBezTo>
                  <a:pt x="18400" y="32073"/>
                  <a:pt x="18400" y="31982"/>
                  <a:pt x="18418" y="31910"/>
                </a:cubicBezTo>
                <a:cubicBezTo>
                  <a:pt x="18472" y="31964"/>
                  <a:pt x="18545" y="31982"/>
                  <a:pt x="18599" y="31946"/>
                </a:cubicBezTo>
                <a:cubicBezTo>
                  <a:pt x="18672" y="31928"/>
                  <a:pt x="18708" y="31873"/>
                  <a:pt x="18708" y="31819"/>
                </a:cubicBezTo>
                <a:cubicBezTo>
                  <a:pt x="18726" y="31783"/>
                  <a:pt x="18726" y="31747"/>
                  <a:pt x="18708" y="31729"/>
                </a:cubicBezTo>
                <a:cubicBezTo>
                  <a:pt x="18708" y="31710"/>
                  <a:pt x="18708" y="31692"/>
                  <a:pt x="18690" y="31674"/>
                </a:cubicBezTo>
                <a:cubicBezTo>
                  <a:pt x="18690" y="31674"/>
                  <a:pt x="18672" y="31656"/>
                  <a:pt x="18672" y="31638"/>
                </a:cubicBezTo>
                <a:cubicBezTo>
                  <a:pt x="18672" y="31620"/>
                  <a:pt x="18672" y="31620"/>
                  <a:pt x="18690" y="31602"/>
                </a:cubicBezTo>
                <a:lnTo>
                  <a:pt x="18726" y="31584"/>
                </a:lnTo>
                <a:cubicBezTo>
                  <a:pt x="18744" y="31584"/>
                  <a:pt x="18780" y="31566"/>
                  <a:pt x="18816" y="31566"/>
                </a:cubicBezTo>
                <a:cubicBezTo>
                  <a:pt x="18835" y="31584"/>
                  <a:pt x="18871" y="31584"/>
                  <a:pt x="18889" y="31584"/>
                </a:cubicBezTo>
                <a:cubicBezTo>
                  <a:pt x="18925" y="31602"/>
                  <a:pt x="18943" y="31620"/>
                  <a:pt x="18961" y="31638"/>
                </a:cubicBezTo>
                <a:lnTo>
                  <a:pt x="18943" y="31656"/>
                </a:lnTo>
                <a:cubicBezTo>
                  <a:pt x="18925" y="31710"/>
                  <a:pt x="18925" y="31765"/>
                  <a:pt x="18961" y="31819"/>
                </a:cubicBezTo>
                <a:cubicBezTo>
                  <a:pt x="18889" y="31910"/>
                  <a:pt x="18853" y="32000"/>
                  <a:pt x="18798" y="32109"/>
                </a:cubicBezTo>
                <a:cubicBezTo>
                  <a:pt x="18762" y="32199"/>
                  <a:pt x="18798" y="32308"/>
                  <a:pt x="18871" y="32362"/>
                </a:cubicBezTo>
                <a:cubicBezTo>
                  <a:pt x="18853" y="32417"/>
                  <a:pt x="18835" y="32471"/>
                  <a:pt x="18798" y="32525"/>
                </a:cubicBezTo>
                <a:cubicBezTo>
                  <a:pt x="18780" y="32580"/>
                  <a:pt x="18726" y="32670"/>
                  <a:pt x="18690" y="32743"/>
                </a:cubicBezTo>
                <a:cubicBezTo>
                  <a:pt x="18653" y="32815"/>
                  <a:pt x="18635" y="32888"/>
                  <a:pt x="18617" y="32978"/>
                </a:cubicBezTo>
                <a:cubicBezTo>
                  <a:pt x="18617" y="32978"/>
                  <a:pt x="18635" y="32978"/>
                  <a:pt x="18635" y="32978"/>
                </a:cubicBezTo>
                <a:cubicBezTo>
                  <a:pt x="18690" y="32906"/>
                  <a:pt x="18726" y="32851"/>
                  <a:pt x="18744" y="32761"/>
                </a:cubicBezTo>
                <a:cubicBezTo>
                  <a:pt x="18780" y="32688"/>
                  <a:pt x="18816" y="32616"/>
                  <a:pt x="18853" y="32544"/>
                </a:cubicBezTo>
                <a:cubicBezTo>
                  <a:pt x="18907" y="32471"/>
                  <a:pt x="18925" y="32453"/>
                  <a:pt x="18943" y="32417"/>
                </a:cubicBezTo>
                <a:cubicBezTo>
                  <a:pt x="18961" y="32417"/>
                  <a:pt x="18979" y="32435"/>
                  <a:pt x="18997" y="32435"/>
                </a:cubicBezTo>
                <a:cubicBezTo>
                  <a:pt x="19034" y="32453"/>
                  <a:pt x="19088" y="32471"/>
                  <a:pt x="19124" y="32471"/>
                </a:cubicBezTo>
                <a:cubicBezTo>
                  <a:pt x="19179" y="32453"/>
                  <a:pt x="19215" y="32435"/>
                  <a:pt x="19233" y="32399"/>
                </a:cubicBezTo>
                <a:cubicBezTo>
                  <a:pt x="19269" y="32362"/>
                  <a:pt x="19287" y="32308"/>
                  <a:pt x="19287" y="32272"/>
                </a:cubicBezTo>
                <a:lnTo>
                  <a:pt x="19287" y="32127"/>
                </a:lnTo>
                <a:cubicBezTo>
                  <a:pt x="19305" y="32091"/>
                  <a:pt x="19323" y="32036"/>
                  <a:pt x="19360" y="32018"/>
                </a:cubicBezTo>
                <a:cubicBezTo>
                  <a:pt x="19378" y="31982"/>
                  <a:pt x="19396" y="31946"/>
                  <a:pt x="19414" y="31910"/>
                </a:cubicBezTo>
                <a:lnTo>
                  <a:pt x="19595" y="31964"/>
                </a:lnTo>
                <a:cubicBezTo>
                  <a:pt x="19595" y="31964"/>
                  <a:pt x="19613" y="31964"/>
                  <a:pt x="19631" y="31982"/>
                </a:cubicBezTo>
                <a:cubicBezTo>
                  <a:pt x="19631" y="32000"/>
                  <a:pt x="19631" y="32000"/>
                  <a:pt x="19631" y="32018"/>
                </a:cubicBezTo>
                <a:cubicBezTo>
                  <a:pt x="19631" y="32055"/>
                  <a:pt x="19613" y="32091"/>
                  <a:pt x="19613" y="32145"/>
                </a:cubicBezTo>
                <a:cubicBezTo>
                  <a:pt x="19559" y="32272"/>
                  <a:pt x="19577" y="32399"/>
                  <a:pt x="19631" y="32525"/>
                </a:cubicBezTo>
                <a:cubicBezTo>
                  <a:pt x="19686" y="32580"/>
                  <a:pt x="19758" y="32634"/>
                  <a:pt x="19831" y="32652"/>
                </a:cubicBezTo>
                <a:cubicBezTo>
                  <a:pt x="19831" y="32688"/>
                  <a:pt x="19831" y="32725"/>
                  <a:pt x="19831" y="32761"/>
                </a:cubicBezTo>
                <a:cubicBezTo>
                  <a:pt x="19812" y="32924"/>
                  <a:pt x="19776" y="33087"/>
                  <a:pt x="19704" y="33250"/>
                </a:cubicBezTo>
                <a:cubicBezTo>
                  <a:pt x="19704" y="33250"/>
                  <a:pt x="19704" y="33268"/>
                  <a:pt x="19722" y="33250"/>
                </a:cubicBezTo>
                <a:cubicBezTo>
                  <a:pt x="19794" y="33195"/>
                  <a:pt x="19831" y="33123"/>
                  <a:pt x="19867" y="33032"/>
                </a:cubicBezTo>
                <a:cubicBezTo>
                  <a:pt x="19903" y="32942"/>
                  <a:pt x="19939" y="32851"/>
                  <a:pt x="19957" y="32761"/>
                </a:cubicBezTo>
                <a:cubicBezTo>
                  <a:pt x="19975" y="32725"/>
                  <a:pt x="19975" y="32688"/>
                  <a:pt x="19975" y="32652"/>
                </a:cubicBezTo>
                <a:lnTo>
                  <a:pt x="20030" y="32634"/>
                </a:lnTo>
                <a:cubicBezTo>
                  <a:pt x="20102" y="32598"/>
                  <a:pt x="20138" y="32562"/>
                  <a:pt x="20156" y="32489"/>
                </a:cubicBezTo>
                <a:cubicBezTo>
                  <a:pt x="20175" y="32417"/>
                  <a:pt x="20175" y="32362"/>
                  <a:pt x="20138" y="32290"/>
                </a:cubicBezTo>
                <a:cubicBezTo>
                  <a:pt x="20138" y="32236"/>
                  <a:pt x="20138" y="32181"/>
                  <a:pt x="20138" y="32145"/>
                </a:cubicBezTo>
                <a:cubicBezTo>
                  <a:pt x="20193" y="32199"/>
                  <a:pt x="20175" y="32326"/>
                  <a:pt x="20193" y="32399"/>
                </a:cubicBezTo>
                <a:cubicBezTo>
                  <a:pt x="20229" y="32507"/>
                  <a:pt x="20283" y="32598"/>
                  <a:pt x="20374" y="32634"/>
                </a:cubicBezTo>
                <a:cubicBezTo>
                  <a:pt x="20392" y="32652"/>
                  <a:pt x="20410" y="32670"/>
                  <a:pt x="20428" y="32670"/>
                </a:cubicBezTo>
                <a:cubicBezTo>
                  <a:pt x="20428" y="32725"/>
                  <a:pt x="20446" y="32761"/>
                  <a:pt x="20446" y="32815"/>
                </a:cubicBezTo>
                <a:cubicBezTo>
                  <a:pt x="20446" y="32888"/>
                  <a:pt x="20446" y="32960"/>
                  <a:pt x="20446" y="33032"/>
                </a:cubicBezTo>
                <a:cubicBezTo>
                  <a:pt x="20446" y="33069"/>
                  <a:pt x="20446" y="33105"/>
                  <a:pt x="20428" y="33141"/>
                </a:cubicBezTo>
                <a:cubicBezTo>
                  <a:pt x="20428" y="33159"/>
                  <a:pt x="20428" y="33177"/>
                  <a:pt x="20428" y="33195"/>
                </a:cubicBezTo>
                <a:cubicBezTo>
                  <a:pt x="20428" y="33232"/>
                  <a:pt x="20428" y="33250"/>
                  <a:pt x="20428" y="33268"/>
                </a:cubicBezTo>
                <a:cubicBezTo>
                  <a:pt x="20428" y="33286"/>
                  <a:pt x="20446" y="33286"/>
                  <a:pt x="20464" y="33268"/>
                </a:cubicBezTo>
                <a:cubicBezTo>
                  <a:pt x="20464" y="33250"/>
                  <a:pt x="20482" y="33232"/>
                  <a:pt x="20482" y="33214"/>
                </a:cubicBezTo>
                <a:cubicBezTo>
                  <a:pt x="20501" y="33195"/>
                  <a:pt x="20501" y="33177"/>
                  <a:pt x="20519" y="33159"/>
                </a:cubicBezTo>
                <a:cubicBezTo>
                  <a:pt x="20519" y="33123"/>
                  <a:pt x="20537" y="33069"/>
                  <a:pt x="20537" y="33032"/>
                </a:cubicBezTo>
                <a:cubicBezTo>
                  <a:pt x="20555" y="32960"/>
                  <a:pt x="20573" y="32888"/>
                  <a:pt x="20573" y="32797"/>
                </a:cubicBezTo>
                <a:lnTo>
                  <a:pt x="20573" y="32688"/>
                </a:lnTo>
                <a:cubicBezTo>
                  <a:pt x="20609" y="32688"/>
                  <a:pt x="20645" y="32670"/>
                  <a:pt x="20664" y="32652"/>
                </a:cubicBezTo>
                <a:cubicBezTo>
                  <a:pt x="20682" y="32670"/>
                  <a:pt x="20718" y="32688"/>
                  <a:pt x="20736" y="32707"/>
                </a:cubicBezTo>
                <a:cubicBezTo>
                  <a:pt x="20772" y="32743"/>
                  <a:pt x="20808" y="32761"/>
                  <a:pt x="20863" y="32761"/>
                </a:cubicBezTo>
                <a:lnTo>
                  <a:pt x="20881" y="32761"/>
                </a:lnTo>
                <a:cubicBezTo>
                  <a:pt x="20881" y="32797"/>
                  <a:pt x="20899" y="32833"/>
                  <a:pt x="20899" y="32888"/>
                </a:cubicBezTo>
                <a:cubicBezTo>
                  <a:pt x="20917" y="32942"/>
                  <a:pt x="20917" y="33014"/>
                  <a:pt x="20899" y="33087"/>
                </a:cubicBezTo>
                <a:cubicBezTo>
                  <a:pt x="20899" y="33123"/>
                  <a:pt x="20881" y="33159"/>
                  <a:pt x="20881" y="33195"/>
                </a:cubicBezTo>
                <a:cubicBezTo>
                  <a:pt x="20881" y="33232"/>
                  <a:pt x="20845" y="33268"/>
                  <a:pt x="20881" y="33304"/>
                </a:cubicBezTo>
                <a:cubicBezTo>
                  <a:pt x="20881" y="33322"/>
                  <a:pt x="20899" y="33340"/>
                  <a:pt x="20917" y="33322"/>
                </a:cubicBezTo>
                <a:lnTo>
                  <a:pt x="20917" y="33322"/>
                </a:lnTo>
                <a:cubicBezTo>
                  <a:pt x="20953" y="33304"/>
                  <a:pt x="20971" y="33268"/>
                  <a:pt x="20971" y="33250"/>
                </a:cubicBezTo>
                <a:lnTo>
                  <a:pt x="20971" y="33232"/>
                </a:lnTo>
                <a:cubicBezTo>
                  <a:pt x="20990" y="33214"/>
                  <a:pt x="21008" y="33177"/>
                  <a:pt x="21026" y="33159"/>
                </a:cubicBezTo>
                <a:cubicBezTo>
                  <a:pt x="21044" y="33105"/>
                  <a:pt x="21062" y="33051"/>
                  <a:pt x="21080" y="32996"/>
                </a:cubicBezTo>
                <a:cubicBezTo>
                  <a:pt x="21080" y="32960"/>
                  <a:pt x="21098" y="32942"/>
                  <a:pt x="21098" y="32906"/>
                </a:cubicBezTo>
                <a:cubicBezTo>
                  <a:pt x="21098" y="32888"/>
                  <a:pt x="21098" y="32870"/>
                  <a:pt x="21098" y="32833"/>
                </a:cubicBezTo>
                <a:cubicBezTo>
                  <a:pt x="21098" y="32833"/>
                  <a:pt x="21116" y="32815"/>
                  <a:pt x="21134" y="32815"/>
                </a:cubicBezTo>
                <a:cubicBezTo>
                  <a:pt x="21134" y="32797"/>
                  <a:pt x="21134" y="32797"/>
                  <a:pt x="21134" y="32779"/>
                </a:cubicBezTo>
                <a:lnTo>
                  <a:pt x="21134" y="32779"/>
                </a:lnTo>
                <a:cubicBezTo>
                  <a:pt x="21153" y="32725"/>
                  <a:pt x="21171" y="32670"/>
                  <a:pt x="21153" y="32616"/>
                </a:cubicBezTo>
                <a:cubicBezTo>
                  <a:pt x="21153" y="32598"/>
                  <a:pt x="21134" y="32562"/>
                  <a:pt x="21134" y="32544"/>
                </a:cubicBezTo>
                <a:cubicBezTo>
                  <a:pt x="21116" y="32525"/>
                  <a:pt x="21116" y="32489"/>
                  <a:pt x="21116" y="32471"/>
                </a:cubicBezTo>
                <a:cubicBezTo>
                  <a:pt x="21116" y="32453"/>
                  <a:pt x="21116" y="32435"/>
                  <a:pt x="21134" y="32417"/>
                </a:cubicBezTo>
                <a:cubicBezTo>
                  <a:pt x="21153" y="32381"/>
                  <a:pt x="21153" y="32362"/>
                  <a:pt x="21171" y="32326"/>
                </a:cubicBezTo>
                <a:cubicBezTo>
                  <a:pt x="21171" y="32290"/>
                  <a:pt x="21171" y="32236"/>
                  <a:pt x="21171" y="32181"/>
                </a:cubicBezTo>
                <a:cubicBezTo>
                  <a:pt x="21134" y="32073"/>
                  <a:pt x="21080" y="31982"/>
                  <a:pt x="21008" y="31910"/>
                </a:cubicBezTo>
                <a:cubicBezTo>
                  <a:pt x="20917" y="31837"/>
                  <a:pt x="20827" y="31783"/>
                  <a:pt x="20754" y="31710"/>
                </a:cubicBezTo>
                <a:cubicBezTo>
                  <a:pt x="20718" y="31674"/>
                  <a:pt x="20664" y="31620"/>
                  <a:pt x="20645" y="31584"/>
                </a:cubicBezTo>
                <a:cubicBezTo>
                  <a:pt x="20609" y="31529"/>
                  <a:pt x="20591" y="31493"/>
                  <a:pt x="20555" y="31439"/>
                </a:cubicBezTo>
                <a:cubicBezTo>
                  <a:pt x="20501" y="31348"/>
                  <a:pt x="20446" y="31258"/>
                  <a:pt x="20392" y="31167"/>
                </a:cubicBezTo>
                <a:cubicBezTo>
                  <a:pt x="20265" y="30950"/>
                  <a:pt x="20156" y="30751"/>
                  <a:pt x="20030" y="30533"/>
                </a:cubicBezTo>
                <a:cubicBezTo>
                  <a:pt x="19957" y="30425"/>
                  <a:pt x="19885" y="30298"/>
                  <a:pt x="19812" y="30171"/>
                </a:cubicBezTo>
                <a:cubicBezTo>
                  <a:pt x="19776" y="30117"/>
                  <a:pt x="19740" y="30063"/>
                  <a:pt x="19722" y="30008"/>
                </a:cubicBezTo>
                <a:lnTo>
                  <a:pt x="19722" y="29990"/>
                </a:lnTo>
                <a:cubicBezTo>
                  <a:pt x="19704" y="29936"/>
                  <a:pt x="19686" y="29863"/>
                  <a:pt x="19686" y="29791"/>
                </a:cubicBezTo>
                <a:cubicBezTo>
                  <a:pt x="19686" y="29682"/>
                  <a:pt x="19704" y="29592"/>
                  <a:pt x="19722" y="29483"/>
                </a:cubicBezTo>
                <a:cubicBezTo>
                  <a:pt x="19794" y="29284"/>
                  <a:pt x="19885" y="29085"/>
                  <a:pt x="19994" y="28904"/>
                </a:cubicBezTo>
                <a:cubicBezTo>
                  <a:pt x="20102" y="28704"/>
                  <a:pt x="20211" y="28523"/>
                  <a:pt x="20319" y="28342"/>
                </a:cubicBezTo>
                <a:cubicBezTo>
                  <a:pt x="20374" y="28252"/>
                  <a:pt x="20428" y="28143"/>
                  <a:pt x="20482" y="28052"/>
                </a:cubicBezTo>
                <a:cubicBezTo>
                  <a:pt x="20537" y="27962"/>
                  <a:pt x="20591" y="27871"/>
                  <a:pt x="20627" y="27763"/>
                </a:cubicBezTo>
                <a:cubicBezTo>
                  <a:pt x="20645" y="27654"/>
                  <a:pt x="20645" y="27527"/>
                  <a:pt x="20627" y="27419"/>
                </a:cubicBezTo>
                <a:cubicBezTo>
                  <a:pt x="20609" y="27310"/>
                  <a:pt x="20573" y="27201"/>
                  <a:pt x="20555" y="27093"/>
                </a:cubicBezTo>
                <a:cubicBezTo>
                  <a:pt x="20591" y="27020"/>
                  <a:pt x="20627" y="26930"/>
                  <a:pt x="20645" y="26821"/>
                </a:cubicBezTo>
                <a:cubicBezTo>
                  <a:pt x="20664" y="26712"/>
                  <a:pt x="20664" y="26567"/>
                  <a:pt x="20645" y="26441"/>
                </a:cubicBezTo>
                <a:cubicBezTo>
                  <a:pt x="20609" y="26332"/>
                  <a:pt x="20555" y="26223"/>
                  <a:pt x="20501" y="26115"/>
                </a:cubicBezTo>
                <a:cubicBezTo>
                  <a:pt x="20446" y="26006"/>
                  <a:pt x="20392" y="25934"/>
                  <a:pt x="20338" y="25861"/>
                </a:cubicBezTo>
                <a:cubicBezTo>
                  <a:pt x="20301" y="25825"/>
                  <a:pt x="20283" y="25807"/>
                  <a:pt x="20247" y="25771"/>
                </a:cubicBezTo>
                <a:cubicBezTo>
                  <a:pt x="20193" y="25752"/>
                  <a:pt x="20156" y="25734"/>
                  <a:pt x="20102" y="25734"/>
                </a:cubicBezTo>
                <a:cubicBezTo>
                  <a:pt x="20048" y="25734"/>
                  <a:pt x="19994" y="25734"/>
                  <a:pt x="19939" y="25734"/>
                </a:cubicBezTo>
                <a:cubicBezTo>
                  <a:pt x="19849" y="25716"/>
                  <a:pt x="19794" y="25662"/>
                  <a:pt x="19740" y="25608"/>
                </a:cubicBezTo>
                <a:cubicBezTo>
                  <a:pt x="19668" y="25535"/>
                  <a:pt x="19595" y="25481"/>
                  <a:pt x="19505" y="25445"/>
                </a:cubicBezTo>
                <a:cubicBezTo>
                  <a:pt x="19450" y="25426"/>
                  <a:pt x="19378" y="25408"/>
                  <a:pt x="19305" y="25426"/>
                </a:cubicBezTo>
                <a:lnTo>
                  <a:pt x="19215" y="25426"/>
                </a:lnTo>
                <a:lnTo>
                  <a:pt x="19233" y="25408"/>
                </a:lnTo>
                <a:cubicBezTo>
                  <a:pt x="19287" y="25336"/>
                  <a:pt x="19287" y="25264"/>
                  <a:pt x="19287" y="25191"/>
                </a:cubicBezTo>
                <a:lnTo>
                  <a:pt x="19360" y="25191"/>
                </a:lnTo>
                <a:cubicBezTo>
                  <a:pt x="19450" y="25191"/>
                  <a:pt x="19523" y="25173"/>
                  <a:pt x="19595" y="25119"/>
                </a:cubicBezTo>
                <a:cubicBezTo>
                  <a:pt x="19649" y="25046"/>
                  <a:pt x="19722" y="24992"/>
                  <a:pt x="19776" y="24919"/>
                </a:cubicBezTo>
                <a:cubicBezTo>
                  <a:pt x="19831" y="24865"/>
                  <a:pt x="19867" y="24793"/>
                  <a:pt x="19885" y="24720"/>
                </a:cubicBezTo>
                <a:cubicBezTo>
                  <a:pt x="19921" y="24720"/>
                  <a:pt x="19957" y="24720"/>
                  <a:pt x="19994" y="24702"/>
                </a:cubicBezTo>
                <a:cubicBezTo>
                  <a:pt x="20030" y="24684"/>
                  <a:pt x="20084" y="24684"/>
                  <a:pt x="20120" y="24648"/>
                </a:cubicBezTo>
                <a:cubicBezTo>
                  <a:pt x="20175" y="24630"/>
                  <a:pt x="20229" y="24557"/>
                  <a:pt x="20247" y="24485"/>
                </a:cubicBezTo>
                <a:cubicBezTo>
                  <a:pt x="20283" y="24503"/>
                  <a:pt x="20319" y="24503"/>
                  <a:pt x="20356" y="24485"/>
                </a:cubicBezTo>
                <a:cubicBezTo>
                  <a:pt x="20410" y="24485"/>
                  <a:pt x="20464" y="24467"/>
                  <a:pt x="20519" y="24412"/>
                </a:cubicBezTo>
                <a:cubicBezTo>
                  <a:pt x="20573" y="24376"/>
                  <a:pt x="20609" y="24322"/>
                  <a:pt x="20627" y="24267"/>
                </a:cubicBezTo>
                <a:cubicBezTo>
                  <a:pt x="20645" y="24231"/>
                  <a:pt x="20645" y="24195"/>
                  <a:pt x="20664" y="24177"/>
                </a:cubicBezTo>
                <a:cubicBezTo>
                  <a:pt x="20664" y="24141"/>
                  <a:pt x="20664" y="24123"/>
                  <a:pt x="20664" y="24105"/>
                </a:cubicBezTo>
                <a:cubicBezTo>
                  <a:pt x="20700" y="24086"/>
                  <a:pt x="20736" y="24032"/>
                  <a:pt x="20754" y="23978"/>
                </a:cubicBezTo>
                <a:cubicBezTo>
                  <a:pt x="20754" y="23960"/>
                  <a:pt x="20754" y="23942"/>
                  <a:pt x="20754" y="23923"/>
                </a:cubicBezTo>
                <a:lnTo>
                  <a:pt x="20754" y="23923"/>
                </a:lnTo>
                <a:cubicBezTo>
                  <a:pt x="20790" y="23923"/>
                  <a:pt x="20827" y="23905"/>
                  <a:pt x="20863" y="23905"/>
                </a:cubicBezTo>
                <a:cubicBezTo>
                  <a:pt x="20899" y="23887"/>
                  <a:pt x="20917" y="23887"/>
                  <a:pt x="20935" y="23869"/>
                </a:cubicBezTo>
                <a:cubicBezTo>
                  <a:pt x="20953" y="23869"/>
                  <a:pt x="20953" y="23851"/>
                  <a:pt x="20971" y="23833"/>
                </a:cubicBezTo>
                <a:lnTo>
                  <a:pt x="20971" y="23833"/>
                </a:lnTo>
                <a:lnTo>
                  <a:pt x="21008" y="23833"/>
                </a:lnTo>
                <a:cubicBezTo>
                  <a:pt x="21026" y="23833"/>
                  <a:pt x="21044" y="23833"/>
                  <a:pt x="21062" y="23815"/>
                </a:cubicBezTo>
                <a:cubicBezTo>
                  <a:pt x="21080" y="23797"/>
                  <a:pt x="21098" y="23797"/>
                  <a:pt x="21098" y="23779"/>
                </a:cubicBezTo>
                <a:cubicBezTo>
                  <a:pt x="21134" y="23797"/>
                  <a:pt x="21171" y="23833"/>
                  <a:pt x="21207" y="23869"/>
                </a:cubicBezTo>
                <a:cubicBezTo>
                  <a:pt x="21243" y="23942"/>
                  <a:pt x="21279" y="23978"/>
                  <a:pt x="21334" y="24014"/>
                </a:cubicBezTo>
                <a:cubicBezTo>
                  <a:pt x="21442" y="24086"/>
                  <a:pt x="21569" y="24086"/>
                  <a:pt x="21660" y="24177"/>
                </a:cubicBezTo>
                <a:cubicBezTo>
                  <a:pt x="21678" y="24177"/>
                  <a:pt x="21678" y="24177"/>
                  <a:pt x="21696" y="24177"/>
                </a:cubicBezTo>
                <a:cubicBezTo>
                  <a:pt x="21750" y="24249"/>
                  <a:pt x="21804" y="24304"/>
                  <a:pt x="21877" y="24376"/>
                </a:cubicBezTo>
                <a:lnTo>
                  <a:pt x="22004" y="24503"/>
                </a:lnTo>
                <a:cubicBezTo>
                  <a:pt x="22040" y="24557"/>
                  <a:pt x="22076" y="24593"/>
                  <a:pt x="22130" y="24630"/>
                </a:cubicBezTo>
                <a:cubicBezTo>
                  <a:pt x="22167" y="24666"/>
                  <a:pt x="22221" y="24684"/>
                  <a:pt x="22257" y="24702"/>
                </a:cubicBezTo>
                <a:cubicBezTo>
                  <a:pt x="22312" y="24720"/>
                  <a:pt x="22330" y="24756"/>
                  <a:pt x="22348" y="24793"/>
                </a:cubicBezTo>
                <a:cubicBezTo>
                  <a:pt x="22366" y="24883"/>
                  <a:pt x="22402" y="24974"/>
                  <a:pt x="22438" y="25046"/>
                </a:cubicBezTo>
                <a:cubicBezTo>
                  <a:pt x="22511" y="25119"/>
                  <a:pt x="22583" y="25173"/>
                  <a:pt x="22692" y="25227"/>
                </a:cubicBezTo>
                <a:cubicBezTo>
                  <a:pt x="22782" y="25264"/>
                  <a:pt x="22891" y="25300"/>
                  <a:pt x="23000" y="25354"/>
                </a:cubicBezTo>
                <a:cubicBezTo>
                  <a:pt x="23090" y="25372"/>
                  <a:pt x="23181" y="25408"/>
                  <a:pt x="23271" y="25463"/>
                </a:cubicBezTo>
                <a:cubicBezTo>
                  <a:pt x="23362" y="25517"/>
                  <a:pt x="23416" y="25608"/>
                  <a:pt x="23471" y="25698"/>
                </a:cubicBezTo>
                <a:cubicBezTo>
                  <a:pt x="23525" y="25789"/>
                  <a:pt x="23615" y="25879"/>
                  <a:pt x="23706" y="25952"/>
                </a:cubicBezTo>
                <a:cubicBezTo>
                  <a:pt x="23760" y="25970"/>
                  <a:pt x="23815" y="25988"/>
                  <a:pt x="23869" y="26006"/>
                </a:cubicBezTo>
                <a:cubicBezTo>
                  <a:pt x="23905" y="26006"/>
                  <a:pt x="23959" y="26024"/>
                  <a:pt x="23978" y="26060"/>
                </a:cubicBezTo>
                <a:cubicBezTo>
                  <a:pt x="23978" y="26078"/>
                  <a:pt x="23996" y="26078"/>
                  <a:pt x="23996" y="26078"/>
                </a:cubicBezTo>
                <a:cubicBezTo>
                  <a:pt x="24032" y="26169"/>
                  <a:pt x="24086" y="26260"/>
                  <a:pt x="24122" y="26350"/>
                </a:cubicBezTo>
                <a:cubicBezTo>
                  <a:pt x="24141" y="26404"/>
                  <a:pt x="24177" y="26441"/>
                  <a:pt x="24213" y="26477"/>
                </a:cubicBezTo>
                <a:cubicBezTo>
                  <a:pt x="24267" y="26495"/>
                  <a:pt x="24322" y="26477"/>
                  <a:pt x="24358" y="26495"/>
                </a:cubicBezTo>
                <a:cubicBezTo>
                  <a:pt x="24412" y="26513"/>
                  <a:pt x="24412" y="26567"/>
                  <a:pt x="24430" y="26604"/>
                </a:cubicBezTo>
                <a:cubicBezTo>
                  <a:pt x="24467" y="26640"/>
                  <a:pt x="24485" y="26676"/>
                  <a:pt x="24539" y="26694"/>
                </a:cubicBezTo>
                <a:cubicBezTo>
                  <a:pt x="24575" y="26730"/>
                  <a:pt x="24630" y="26748"/>
                  <a:pt x="24684" y="26748"/>
                </a:cubicBezTo>
                <a:cubicBezTo>
                  <a:pt x="24720" y="26767"/>
                  <a:pt x="24738" y="26767"/>
                  <a:pt x="24774" y="26767"/>
                </a:cubicBezTo>
                <a:cubicBezTo>
                  <a:pt x="24811" y="26767"/>
                  <a:pt x="24847" y="26767"/>
                  <a:pt x="24883" y="26767"/>
                </a:cubicBezTo>
                <a:cubicBezTo>
                  <a:pt x="24919" y="26767"/>
                  <a:pt x="24937" y="26730"/>
                  <a:pt x="24937" y="26694"/>
                </a:cubicBezTo>
                <a:cubicBezTo>
                  <a:pt x="24937" y="26658"/>
                  <a:pt x="24919" y="26622"/>
                  <a:pt x="24883" y="26586"/>
                </a:cubicBezTo>
                <a:cubicBezTo>
                  <a:pt x="24847" y="26567"/>
                  <a:pt x="24811" y="26549"/>
                  <a:pt x="24774" y="26531"/>
                </a:cubicBezTo>
                <a:cubicBezTo>
                  <a:pt x="24738" y="26495"/>
                  <a:pt x="24774" y="26513"/>
                  <a:pt x="24774" y="26495"/>
                </a:cubicBezTo>
                <a:cubicBezTo>
                  <a:pt x="24774" y="26477"/>
                  <a:pt x="24774" y="26441"/>
                  <a:pt x="24774" y="26423"/>
                </a:cubicBezTo>
                <a:cubicBezTo>
                  <a:pt x="24774" y="26386"/>
                  <a:pt x="24738" y="26350"/>
                  <a:pt x="24720" y="26332"/>
                </a:cubicBezTo>
                <a:cubicBezTo>
                  <a:pt x="24702" y="26314"/>
                  <a:pt x="24666" y="26296"/>
                  <a:pt x="24648" y="26278"/>
                </a:cubicBezTo>
                <a:cubicBezTo>
                  <a:pt x="24648" y="26260"/>
                  <a:pt x="24684" y="26241"/>
                  <a:pt x="24702" y="26223"/>
                </a:cubicBezTo>
                <a:cubicBezTo>
                  <a:pt x="24811" y="26205"/>
                  <a:pt x="24919" y="26205"/>
                  <a:pt x="25010" y="26223"/>
                </a:cubicBezTo>
                <a:cubicBezTo>
                  <a:pt x="25064" y="26260"/>
                  <a:pt x="25137" y="26260"/>
                  <a:pt x="25191" y="26223"/>
                </a:cubicBezTo>
                <a:cubicBezTo>
                  <a:pt x="25209" y="26223"/>
                  <a:pt x="25227" y="26205"/>
                  <a:pt x="25245" y="26187"/>
                </a:cubicBezTo>
                <a:cubicBezTo>
                  <a:pt x="25263" y="26169"/>
                  <a:pt x="25281" y="26151"/>
                  <a:pt x="25300" y="26169"/>
                </a:cubicBezTo>
                <a:cubicBezTo>
                  <a:pt x="25300" y="26169"/>
                  <a:pt x="25318" y="26169"/>
                  <a:pt x="25336" y="26169"/>
                </a:cubicBezTo>
                <a:cubicBezTo>
                  <a:pt x="25372" y="26169"/>
                  <a:pt x="25426" y="26205"/>
                  <a:pt x="25444" y="26260"/>
                </a:cubicBezTo>
                <a:cubicBezTo>
                  <a:pt x="25463" y="26296"/>
                  <a:pt x="25481" y="26350"/>
                  <a:pt x="25499" y="26386"/>
                </a:cubicBezTo>
                <a:cubicBezTo>
                  <a:pt x="25499" y="26441"/>
                  <a:pt x="25517" y="26477"/>
                  <a:pt x="25535" y="26513"/>
                </a:cubicBezTo>
                <a:cubicBezTo>
                  <a:pt x="25553" y="26549"/>
                  <a:pt x="25607" y="26567"/>
                  <a:pt x="25626" y="26604"/>
                </a:cubicBezTo>
                <a:cubicBezTo>
                  <a:pt x="25644" y="26640"/>
                  <a:pt x="25644" y="26676"/>
                  <a:pt x="25626" y="26712"/>
                </a:cubicBezTo>
                <a:cubicBezTo>
                  <a:pt x="25607" y="26767"/>
                  <a:pt x="25589" y="26803"/>
                  <a:pt x="25553" y="26857"/>
                </a:cubicBezTo>
                <a:cubicBezTo>
                  <a:pt x="25535" y="26893"/>
                  <a:pt x="25517" y="26948"/>
                  <a:pt x="25481" y="27002"/>
                </a:cubicBezTo>
                <a:cubicBezTo>
                  <a:pt x="25463" y="27002"/>
                  <a:pt x="25463" y="27038"/>
                  <a:pt x="25481" y="27056"/>
                </a:cubicBezTo>
                <a:cubicBezTo>
                  <a:pt x="25499" y="27074"/>
                  <a:pt x="25535" y="27074"/>
                  <a:pt x="25553" y="27056"/>
                </a:cubicBezTo>
                <a:lnTo>
                  <a:pt x="25571" y="27038"/>
                </a:lnTo>
                <a:cubicBezTo>
                  <a:pt x="25662" y="26966"/>
                  <a:pt x="25716" y="26875"/>
                  <a:pt x="25770" y="26767"/>
                </a:cubicBezTo>
                <a:cubicBezTo>
                  <a:pt x="25770" y="26712"/>
                  <a:pt x="25789" y="26640"/>
                  <a:pt x="25807" y="26586"/>
                </a:cubicBezTo>
                <a:cubicBezTo>
                  <a:pt x="25807" y="26549"/>
                  <a:pt x="25807" y="26513"/>
                  <a:pt x="25825" y="26477"/>
                </a:cubicBezTo>
                <a:lnTo>
                  <a:pt x="25825" y="26441"/>
                </a:lnTo>
                <a:lnTo>
                  <a:pt x="25825" y="26459"/>
                </a:lnTo>
                <a:cubicBezTo>
                  <a:pt x="25843" y="26495"/>
                  <a:pt x="25843" y="26513"/>
                  <a:pt x="25861" y="26549"/>
                </a:cubicBezTo>
                <a:cubicBezTo>
                  <a:pt x="25861" y="26622"/>
                  <a:pt x="25915" y="26694"/>
                  <a:pt x="25970" y="26748"/>
                </a:cubicBezTo>
                <a:cubicBezTo>
                  <a:pt x="25988" y="26767"/>
                  <a:pt x="26006" y="26767"/>
                  <a:pt x="26024" y="26785"/>
                </a:cubicBezTo>
                <a:lnTo>
                  <a:pt x="26042" y="26785"/>
                </a:lnTo>
                <a:lnTo>
                  <a:pt x="26042" y="26785"/>
                </a:lnTo>
                <a:cubicBezTo>
                  <a:pt x="26060" y="26821"/>
                  <a:pt x="26078" y="26857"/>
                  <a:pt x="26078" y="26893"/>
                </a:cubicBezTo>
                <a:cubicBezTo>
                  <a:pt x="26096" y="26984"/>
                  <a:pt x="26115" y="27056"/>
                  <a:pt x="26115" y="27147"/>
                </a:cubicBezTo>
                <a:lnTo>
                  <a:pt x="26115" y="27165"/>
                </a:lnTo>
                <a:cubicBezTo>
                  <a:pt x="26115" y="27201"/>
                  <a:pt x="26187" y="27201"/>
                  <a:pt x="26187" y="27165"/>
                </a:cubicBezTo>
                <a:lnTo>
                  <a:pt x="26187" y="27165"/>
                </a:lnTo>
                <a:cubicBezTo>
                  <a:pt x="26223" y="27074"/>
                  <a:pt x="26241" y="26984"/>
                  <a:pt x="26223" y="26893"/>
                </a:cubicBezTo>
                <a:lnTo>
                  <a:pt x="26223" y="26875"/>
                </a:lnTo>
                <a:cubicBezTo>
                  <a:pt x="26241" y="26875"/>
                  <a:pt x="26241" y="26875"/>
                  <a:pt x="26259" y="26875"/>
                </a:cubicBezTo>
                <a:cubicBezTo>
                  <a:pt x="26259" y="26857"/>
                  <a:pt x="26259" y="26839"/>
                  <a:pt x="26278" y="26821"/>
                </a:cubicBezTo>
                <a:cubicBezTo>
                  <a:pt x="26278" y="26803"/>
                  <a:pt x="26278" y="26785"/>
                  <a:pt x="26278" y="26767"/>
                </a:cubicBezTo>
                <a:lnTo>
                  <a:pt x="26296" y="26676"/>
                </a:lnTo>
                <a:cubicBezTo>
                  <a:pt x="26296" y="26622"/>
                  <a:pt x="26296" y="26567"/>
                  <a:pt x="26296" y="26513"/>
                </a:cubicBezTo>
                <a:cubicBezTo>
                  <a:pt x="26296" y="26441"/>
                  <a:pt x="26278" y="26386"/>
                  <a:pt x="26241" y="26350"/>
                </a:cubicBezTo>
                <a:cubicBezTo>
                  <a:pt x="26241" y="26314"/>
                  <a:pt x="26223" y="26296"/>
                  <a:pt x="26223" y="26278"/>
                </a:cubicBezTo>
                <a:cubicBezTo>
                  <a:pt x="26223" y="26260"/>
                  <a:pt x="26223" y="26241"/>
                  <a:pt x="26205" y="26205"/>
                </a:cubicBezTo>
                <a:cubicBezTo>
                  <a:pt x="26187" y="26169"/>
                  <a:pt x="26169" y="26133"/>
                  <a:pt x="26151" y="26097"/>
                </a:cubicBezTo>
                <a:cubicBezTo>
                  <a:pt x="26133" y="26078"/>
                  <a:pt x="26115" y="26060"/>
                  <a:pt x="26115" y="26042"/>
                </a:cubicBezTo>
                <a:cubicBezTo>
                  <a:pt x="26096" y="26024"/>
                  <a:pt x="26078" y="26006"/>
                  <a:pt x="26042" y="25988"/>
                </a:cubicBezTo>
                <a:cubicBezTo>
                  <a:pt x="26006" y="25970"/>
                  <a:pt x="25970" y="25952"/>
                  <a:pt x="25933" y="25934"/>
                </a:cubicBezTo>
                <a:lnTo>
                  <a:pt x="25879" y="25879"/>
                </a:lnTo>
                <a:lnTo>
                  <a:pt x="25861" y="25879"/>
                </a:lnTo>
                <a:cubicBezTo>
                  <a:pt x="25861" y="25843"/>
                  <a:pt x="25843" y="25807"/>
                  <a:pt x="25825" y="25771"/>
                </a:cubicBezTo>
                <a:cubicBezTo>
                  <a:pt x="25807" y="25734"/>
                  <a:pt x="25789" y="25680"/>
                  <a:pt x="25752" y="25644"/>
                </a:cubicBezTo>
                <a:cubicBezTo>
                  <a:pt x="25698" y="25571"/>
                  <a:pt x="25644" y="25517"/>
                  <a:pt x="25571" y="25463"/>
                </a:cubicBezTo>
                <a:cubicBezTo>
                  <a:pt x="25481" y="25408"/>
                  <a:pt x="25390" y="25390"/>
                  <a:pt x="25281" y="25390"/>
                </a:cubicBezTo>
                <a:cubicBezTo>
                  <a:pt x="25227" y="25390"/>
                  <a:pt x="25173" y="25390"/>
                  <a:pt x="25119" y="25390"/>
                </a:cubicBezTo>
                <a:cubicBezTo>
                  <a:pt x="25100" y="25390"/>
                  <a:pt x="25082" y="25390"/>
                  <a:pt x="25064" y="25390"/>
                </a:cubicBezTo>
                <a:lnTo>
                  <a:pt x="25064" y="25390"/>
                </a:lnTo>
                <a:cubicBezTo>
                  <a:pt x="25028" y="25354"/>
                  <a:pt x="24992" y="25336"/>
                  <a:pt x="24937" y="25318"/>
                </a:cubicBezTo>
                <a:cubicBezTo>
                  <a:pt x="24883" y="25300"/>
                  <a:pt x="24829" y="25282"/>
                  <a:pt x="24793" y="25264"/>
                </a:cubicBezTo>
                <a:cubicBezTo>
                  <a:pt x="24684" y="25245"/>
                  <a:pt x="24575" y="25264"/>
                  <a:pt x="24485" y="25318"/>
                </a:cubicBezTo>
                <a:cubicBezTo>
                  <a:pt x="24430" y="25318"/>
                  <a:pt x="24394" y="25336"/>
                  <a:pt x="24340" y="25336"/>
                </a:cubicBezTo>
                <a:cubicBezTo>
                  <a:pt x="24322" y="25336"/>
                  <a:pt x="24285" y="25336"/>
                  <a:pt x="24267" y="25336"/>
                </a:cubicBezTo>
                <a:lnTo>
                  <a:pt x="24195" y="25300"/>
                </a:lnTo>
                <a:cubicBezTo>
                  <a:pt x="24104" y="25245"/>
                  <a:pt x="24014" y="25191"/>
                  <a:pt x="23941" y="25155"/>
                </a:cubicBezTo>
                <a:cubicBezTo>
                  <a:pt x="23905" y="25137"/>
                  <a:pt x="23887" y="25119"/>
                  <a:pt x="23869" y="25101"/>
                </a:cubicBezTo>
                <a:cubicBezTo>
                  <a:pt x="23778" y="24992"/>
                  <a:pt x="23706" y="24883"/>
                  <a:pt x="23652" y="24775"/>
                </a:cubicBezTo>
                <a:cubicBezTo>
                  <a:pt x="23597" y="24630"/>
                  <a:pt x="23543" y="24503"/>
                  <a:pt x="23471" y="24358"/>
                </a:cubicBezTo>
                <a:cubicBezTo>
                  <a:pt x="23416" y="24304"/>
                  <a:pt x="23380" y="24231"/>
                  <a:pt x="23344" y="24177"/>
                </a:cubicBezTo>
                <a:cubicBezTo>
                  <a:pt x="23271" y="24105"/>
                  <a:pt x="23217" y="24050"/>
                  <a:pt x="23145" y="23996"/>
                </a:cubicBezTo>
                <a:cubicBezTo>
                  <a:pt x="23054" y="23960"/>
                  <a:pt x="22982" y="23887"/>
                  <a:pt x="22909" y="23833"/>
                </a:cubicBezTo>
                <a:cubicBezTo>
                  <a:pt x="22873" y="23779"/>
                  <a:pt x="22855" y="23742"/>
                  <a:pt x="22819" y="23706"/>
                </a:cubicBezTo>
                <a:cubicBezTo>
                  <a:pt x="22800" y="23670"/>
                  <a:pt x="22764" y="23634"/>
                  <a:pt x="22728" y="23616"/>
                </a:cubicBezTo>
                <a:cubicBezTo>
                  <a:pt x="22638" y="23561"/>
                  <a:pt x="22565" y="23489"/>
                  <a:pt x="22493" y="23398"/>
                </a:cubicBezTo>
                <a:cubicBezTo>
                  <a:pt x="22475" y="23380"/>
                  <a:pt x="22456" y="23344"/>
                  <a:pt x="22438" y="23308"/>
                </a:cubicBezTo>
                <a:cubicBezTo>
                  <a:pt x="22475" y="23290"/>
                  <a:pt x="22529" y="23290"/>
                  <a:pt x="22529" y="23308"/>
                </a:cubicBezTo>
                <a:cubicBezTo>
                  <a:pt x="22529" y="23344"/>
                  <a:pt x="22547" y="23362"/>
                  <a:pt x="22583" y="23344"/>
                </a:cubicBezTo>
                <a:cubicBezTo>
                  <a:pt x="22638" y="23326"/>
                  <a:pt x="22674" y="23271"/>
                  <a:pt x="22710" y="23253"/>
                </a:cubicBezTo>
                <a:cubicBezTo>
                  <a:pt x="22728" y="23235"/>
                  <a:pt x="22764" y="23235"/>
                  <a:pt x="22782" y="23253"/>
                </a:cubicBezTo>
                <a:cubicBezTo>
                  <a:pt x="22819" y="23253"/>
                  <a:pt x="22855" y="23253"/>
                  <a:pt x="22891" y="23253"/>
                </a:cubicBezTo>
                <a:cubicBezTo>
                  <a:pt x="22963" y="23235"/>
                  <a:pt x="23000" y="23199"/>
                  <a:pt x="23072" y="23163"/>
                </a:cubicBezTo>
                <a:cubicBezTo>
                  <a:pt x="23108" y="23145"/>
                  <a:pt x="23163" y="23145"/>
                  <a:pt x="23217" y="23163"/>
                </a:cubicBezTo>
                <a:cubicBezTo>
                  <a:pt x="23235" y="23181"/>
                  <a:pt x="23271" y="23181"/>
                  <a:pt x="23289" y="23163"/>
                </a:cubicBezTo>
                <a:cubicBezTo>
                  <a:pt x="23380" y="23090"/>
                  <a:pt x="23452" y="23018"/>
                  <a:pt x="23543" y="22946"/>
                </a:cubicBezTo>
                <a:lnTo>
                  <a:pt x="23652" y="22855"/>
                </a:lnTo>
                <a:cubicBezTo>
                  <a:pt x="23670" y="22837"/>
                  <a:pt x="23742" y="22801"/>
                  <a:pt x="23742" y="22837"/>
                </a:cubicBezTo>
                <a:cubicBezTo>
                  <a:pt x="23760" y="22891"/>
                  <a:pt x="23797" y="22891"/>
                  <a:pt x="23815" y="22855"/>
                </a:cubicBezTo>
                <a:cubicBezTo>
                  <a:pt x="23815" y="22855"/>
                  <a:pt x="23815" y="22855"/>
                  <a:pt x="23815" y="22837"/>
                </a:cubicBezTo>
                <a:cubicBezTo>
                  <a:pt x="23833" y="22819"/>
                  <a:pt x="23851" y="22783"/>
                  <a:pt x="23887" y="22746"/>
                </a:cubicBezTo>
                <a:cubicBezTo>
                  <a:pt x="23923" y="22764"/>
                  <a:pt x="23959" y="22783"/>
                  <a:pt x="23996" y="22801"/>
                </a:cubicBezTo>
                <a:cubicBezTo>
                  <a:pt x="24068" y="22819"/>
                  <a:pt x="24159" y="22855"/>
                  <a:pt x="24231" y="22891"/>
                </a:cubicBezTo>
                <a:cubicBezTo>
                  <a:pt x="24285" y="22964"/>
                  <a:pt x="24358" y="23018"/>
                  <a:pt x="24412" y="23090"/>
                </a:cubicBezTo>
                <a:cubicBezTo>
                  <a:pt x="24539" y="23199"/>
                  <a:pt x="24648" y="23344"/>
                  <a:pt x="24738" y="23489"/>
                </a:cubicBezTo>
                <a:cubicBezTo>
                  <a:pt x="24774" y="23579"/>
                  <a:pt x="24829" y="23670"/>
                  <a:pt x="24847" y="23760"/>
                </a:cubicBezTo>
                <a:lnTo>
                  <a:pt x="24919" y="23905"/>
                </a:lnTo>
                <a:cubicBezTo>
                  <a:pt x="24919" y="23942"/>
                  <a:pt x="24937" y="23960"/>
                  <a:pt x="24956" y="23996"/>
                </a:cubicBezTo>
                <a:lnTo>
                  <a:pt x="24956" y="23996"/>
                </a:lnTo>
                <a:cubicBezTo>
                  <a:pt x="24956" y="24014"/>
                  <a:pt x="24937" y="24050"/>
                  <a:pt x="24937" y="24068"/>
                </a:cubicBezTo>
                <a:cubicBezTo>
                  <a:pt x="24919" y="24105"/>
                  <a:pt x="24901" y="24123"/>
                  <a:pt x="24901" y="24159"/>
                </a:cubicBezTo>
                <a:cubicBezTo>
                  <a:pt x="24883" y="24231"/>
                  <a:pt x="24901" y="24304"/>
                  <a:pt x="24937" y="24358"/>
                </a:cubicBezTo>
                <a:cubicBezTo>
                  <a:pt x="24956" y="24394"/>
                  <a:pt x="25010" y="24412"/>
                  <a:pt x="25046" y="24376"/>
                </a:cubicBezTo>
                <a:lnTo>
                  <a:pt x="25119" y="24249"/>
                </a:lnTo>
                <a:cubicBezTo>
                  <a:pt x="25137" y="24231"/>
                  <a:pt x="25155" y="24213"/>
                  <a:pt x="25173" y="24195"/>
                </a:cubicBezTo>
                <a:lnTo>
                  <a:pt x="25191" y="24195"/>
                </a:lnTo>
                <a:lnTo>
                  <a:pt x="25191" y="24195"/>
                </a:lnTo>
                <a:cubicBezTo>
                  <a:pt x="25227" y="24249"/>
                  <a:pt x="25281" y="24286"/>
                  <a:pt x="25354" y="24286"/>
                </a:cubicBezTo>
                <a:cubicBezTo>
                  <a:pt x="25444" y="24304"/>
                  <a:pt x="25535" y="24304"/>
                  <a:pt x="25626" y="24304"/>
                </a:cubicBezTo>
                <a:cubicBezTo>
                  <a:pt x="25716" y="24304"/>
                  <a:pt x="25825" y="24304"/>
                  <a:pt x="25861" y="24195"/>
                </a:cubicBezTo>
                <a:cubicBezTo>
                  <a:pt x="25879" y="24159"/>
                  <a:pt x="25861" y="24105"/>
                  <a:pt x="25843" y="24086"/>
                </a:cubicBezTo>
                <a:cubicBezTo>
                  <a:pt x="25843" y="24068"/>
                  <a:pt x="25825" y="24050"/>
                  <a:pt x="25825" y="24050"/>
                </a:cubicBezTo>
                <a:cubicBezTo>
                  <a:pt x="25825" y="24032"/>
                  <a:pt x="25825" y="23996"/>
                  <a:pt x="25843" y="23996"/>
                </a:cubicBezTo>
                <a:cubicBezTo>
                  <a:pt x="25843" y="23960"/>
                  <a:pt x="25843" y="23923"/>
                  <a:pt x="25807" y="23905"/>
                </a:cubicBezTo>
                <a:lnTo>
                  <a:pt x="25807" y="23905"/>
                </a:lnTo>
                <a:cubicBezTo>
                  <a:pt x="25807" y="23905"/>
                  <a:pt x="25807" y="23905"/>
                  <a:pt x="25807" y="23887"/>
                </a:cubicBezTo>
                <a:cubicBezTo>
                  <a:pt x="25825" y="23869"/>
                  <a:pt x="25807" y="23833"/>
                  <a:pt x="25789" y="23815"/>
                </a:cubicBezTo>
                <a:cubicBezTo>
                  <a:pt x="25770" y="23815"/>
                  <a:pt x="25752" y="23815"/>
                  <a:pt x="25752" y="23797"/>
                </a:cubicBezTo>
                <a:lnTo>
                  <a:pt x="25752" y="23797"/>
                </a:lnTo>
                <a:cubicBezTo>
                  <a:pt x="25752" y="23797"/>
                  <a:pt x="25752" y="23797"/>
                  <a:pt x="25752" y="23779"/>
                </a:cubicBezTo>
                <a:cubicBezTo>
                  <a:pt x="25752" y="23760"/>
                  <a:pt x="25770" y="23742"/>
                  <a:pt x="25789" y="23724"/>
                </a:cubicBezTo>
                <a:cubicBezTo>
                  <a:pt x="25789" y="23688"/>
                  <a:pt x="25770" y="23634"/>
                  <a:pt x="25734" y="23634"/>
                </a:cubicBezTo>
                <a:cubicBezTo>
                  <a:pt x="25752" y="23616"/>
                  <a:pt x="25752" y="23579"/>
                  <a:pt x="25770" y="23543"/>
                </a:cubicBezTo>
                <a:cubicBezTo>
                  <a:pt x="25770" y="23525"/>
                  <a:pt x="25752" y="23489"/>
                  <a:pt x="25734" y="23489"/>
                </a:cubicBezTo>
                <a:cubicBezTo>
                  <a:pt x="25734" y="23471"/>
                  <a:pt x="25734" y="23471"/>
                  <a:pt x="25734" y="23453"/>
                </a:cubicBezTo>
                <a:cubicBezTo>
                  <a:pt x="25716" y="23434"/>
                  <a:pt x="25698" y="23416"/>
                  <a:pt x="25680" y="23416"/>
                </a:cubicBezTo>
                <a:cubicBezTo>
                  <a:pt x="25680" y="23398"/>
                  <a:pt x="25680" y="23398"/>
                  <a:pt x="25680" y="23398"/>
                </a:cubicBezTo>
                <a:cubicBezTo>
                  <a:pt x="25680" y="23380"/>
                  <a:pt x="25662" y="23362"/>
                  <a:pt x="25644" y="23362"/>
                </a:cubicBezTo>
                <a:cubicBezTo>
                  <a:pt x="25644" y="23362"/>
                  <a:pt x="25626" y="23362"/>
                  <a:pt x="25626" y="23362"/>
                </a:cubicBezTo>
                <a:lnTo>
                  <a:pt x="25626" y="23362"/>
                </a:lnTo>
                <a:cubicBezTo>
                  <a:pt x="25644" y="23326"/>
                  <a:pt x="25662" y="23308"/>
                  <a:pt x="25680" y="23271"/>
                </a:cubicBezTo>
                <a:cubicBezTo>
                  <a:pt x="25680" y="23235"/>
                  <a:pt x="25662" y="23181"/>
                  <a:pt x="25607" y="23199"/>
                </a:cubicBezTo>
                <a:cubicBezTo>
                  <a:pt x="25589" y="23199"/>
                  <a:pt x="25553" y="23199"/>
                  <a:pt x="25535" y="23199"/>
                </a:cubicBezTo>
                <a:cubicBezTo>
                  <a:pt x="25535" y="23181"/>
                  <a:pt x="25535" y="23163"/>
                  <a:pt x="25535" y="23145"/>
                </a:cubicBezTo>
                <a:cubicBezTo>
                  <a:pt x="25517" y="23145"/>
                  <a:pt x="25517" y="23127"/>
                  <a:pt x="25517" y="23127"/>
                </a:cubicBezTo>
                <a:cubicBezTo>
                  <a:pt x="25517" y="23108"/>
                  <a:pt x="25535" y="23090"/>
                  <a:pt x="25535" y="23054"/>
                </a:cubicBezTo>
                <a:cubicBezTo>
                  <a:pt x="25535" y="23036"/>
                  <a:pt x="25517" y="23000"/>
                  <a:pt x="25499" y="23000"/>
                </a:cubicBezTo>
                <a:cubicBezTo>
                  <a:pt x="25463" y="23000"/>
                  <a:pt x="25444" y="23000"/>
                  <a:pt x="25426" y="23000"/>
                </a:cubicBezTo>
                <a:cubicBezTo>
                  <a:pt x="25426" y="22982"/>
                  <a:pt x="25426" y="22982"/>
                  <a:pt x="25426" y="22964"/>
                </a:cubicBezTo>
                <a:cubicBezTo>
                  <a:pt x="25426" y="22946"/>
                  <a:pt x="25408" y="22927"/>
                  <a:pt x="25390" y="22909"/>
                </a:cubicBezTo>
                <a:lnTo>
                  <a:pt x="25372" y="22909"/>
                </a:lnTo>
                <a:lnTo>
                  <a:pt x="25372" y="22909"/>
                </a:lnTo>
                <a:cubicBezTo>
                  <a:pt x="25372" y="22891"/>
                  <a:pt x="25372" y="22891"/>
                  <a:pt x="25372" y="22891"/>
                </a:cubicBez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cubicBezTo>
                  <a:pt x="25390" y="22873"/>
                  <a:pt x="25390" y="22891"/>
                  <a:pt x="25408" y="22891"/>
                </a:cubicBezTo>
                <a:cubicBezTo>
                  <a:pt x="25408" y="22927"/>
                  <a:pt x="25426" y="22946"/>
                  <a:pt x="25444" y="22964"/>
                </a:cubicBezTo>
                <a:cubicBezTo>
                  <a:pt x="25463" y="22982"/>
                  <a:pt x="25499" y="23000"/>
                  <a:pt x="25535" y="23000"/>
                </a:cubicBezTo>
                <a:lnTo>
                  <a:pt x="25589" y="23000"/>
                </a:lnTo>
                <a:lnTo>
                  <a:pt x="25589" y="23000"/>
                </a:lnTo>
                <a:lnTo>
                  <a:pt x="25589" y="23018"/>
                </a:lnTo>
                <a:cubicBezTo>
                  <a:pt x="25607" y="23072"/>
                  <a:pt x="25662" y="23108"/>
                  <a:pt x="25716" y="23108"/>
                </a:cubicBezTo>
                <a:cubicBezTo>
                  <a:pt x="25734" y="23108"/>
                  <a:pt x="25770" y="23108"/>
                  <a:pt x="25807" y="23108"/>
                </a:cubicBezTo>
                <a:lnTo>
                  <a:pt x="25843" y="23108"/>
                </a:lnTo>
                <a:cubicBezTo>
                  <a:pt x="25843" y="23127"/>
                  <a:pt x="25843" y="23145"/>
                  <a:pt x="25843" y="23163"/>
                </a:cubicBezTo>
                <a:cubicBezTo>
                  <a:pt x="25843" y="23181"/>
                  <a:pt x="25879" y="23199"/>
                  <a:pt x="25915" y="23199"/>
                </a:cubicBezTo>
                <a:cubicBezTo>
                  <a:pt x="25933" y="23217"/>
                  <a:pt x="25952" y="23217"/>
                  <a:pt x="25970" y="23199"/>
                </a:cubicBezTo>
                <a:lnTo>
                  <a:pt x="25988" y="23199"/>
                </a:lnTo>
                <a:lnTo>
                  <a:pt x="25988" y="23199"/>
                </a:lnTo>
                <a:cubicBezTo>
                  <a:pt x="26006" y="23235"/>
                  <a:pt x="26006" y="23253"/>
                  <a:pt x="26024" y="23271"/>
                </a:cubicBezTo>
                <a:cubicBezTo>
                  <a:pt x="26060" y="23326"/>
                  <a:pt x="26133" y="23326"/>
                  <a:pt x="26169" y="23290"/>
                </a:cubicBezTo>
                <a:cubicBezTo>
                  <a:pt x="26187" y="23290"/>
                  <a:pt x="26205" y="23290"/>
                  <a:pt x="26223" y="23290"/>
                </a:cubicBezTo>
                <a:cubicBezTo>
                  <a:pt x="26259" y="23290"/>
                  <a:pt x="26278" y="23326"/>
                  <a:pt x="26314" y="23326"/>
                </a:cubicBezTo>
                <a:lnTo>
                  <a:pt x="26350" y="23344"/>
                </a:lnTo>
                <a:cubicBezTo>
                  <a:pt x="26350" y="23362"/>
                  <a:pt x="26350" y="23362"/>
                  <a:pt x="26350" y="23380"/>
                </a:cubicBezTo>
                <a:cubicBezTo>
                  <a:pt x="26332" y="23416"/>
                  <a:pt x="26368" y="23471"/>
                  <a:pt x="26404" y="23453"/>
                </a:cubicBezTo>
                <a:cubicBezTo>
                  <a:pt x="26440" y="23453"/>
                  <a:pt x="26477" y="23434"/>
                  <a:pt x="26495" y="23416"/>
                </a:cubicBezTo>
                <a:lnTo>
                  <a:pt x="26513" y="23416"/>
                </a:lnTo>
                <a:cubicBezTo>
                  <a:pt x="26513" y="23416"/>
                  <a:pt x="26513" y="23434"/>
                  <a:pt x="26513" y="23434"/>
                </a:cubicBezTo>
                <a:cubicBezTo>
                  <a:pt x="26531" y="23471"/>
                  <a:pt x="26549" y="23489"/>
                  <a:pt x="26567" y="23507"/>
                </a:cubicBezTo>
                <a:cubicBezTo>
                  <a:pt x="26622" y="23525"/>
                  <a:pt x="26658" y="23525"/>
                  <a:pt x="26694" y="23489"/>
                </a:cubicBezTo>
                <a:lnTo>
                  <a:pt x="26803" y="23525"/>
                </a:lnTo>
                <a:lnTo>
                  <a:pt x="26803" y="23525"/>
                </a:lnTo>
                <a:cubicBezTo>
                  <a:pt x="26803" y="23561"/>
                  <a:pt x="26821" y="23579"/>
                  <a:pt x="26857" y="23579"/>
                </a:cubicBezTo>
                <a:cubicBezTo>
                  <a:pt x="26875" y="23597"/>
                  <a:pt x="26929" y="23597"/>
                  <a:pt x="26948" y="23579"/>
                </a:cubicBezTo>
                <a:lnTo>
                  <a:pt x="26966" y="23579"/>
                </a:lnTo>
                <a:cubicBezTo>
                  <a:pt x="27038" y="23579"/>
                  <a:pt x="27092" y="23579"/>
                  <a:pt x="27147" y="23579"/>
                </a:cubicBezTo>
                <a:cubicBezTo>
                  <a:pt x="27255" y="23525"/>
                  <a:pt x="27346" y="23434"/>
                  <a:pt x="27382" y="23326"/>
                </a:cubicBezTo>
                <a:cubicBezTo>
                  <a:pt x="27418" y="23271"/>
                  <a:pt x="27437" y="23199"/>
                  <a:pt x="27473" y="23127"/>
                </a:cubicBezTo>
                <a:cubicBezTo>
                  <a:pt x="27473" y="23090"/>
                  <a:pt x="27491" y="23072"/>
                  <a:pt x="27491" y="23036"/>
                </a:cubicBezTo>
                <a:cubicBezTo>
                  <a:pt x="27509" y="23000"/>
                  <a:pt x="27527" y="22964"/>
                  <a:pt x="27527" y="22946"/>
                </a:cubicBezTo>
                <a:cubicBezTo>
                  <a:pt x="27545" y="22873"/>
                  <a:pt x="27545" y="22801"/>
                  <a:pt x="27527" y="22728"/>
                </a:cubicBezTo>
                <a:cubicBezTo>
                  <a:pt x="27491" y="22674"/>
                  <a:pt x="27455" y="22620"/>
                  <a:pt x="27400" y="22583"/>
                </a:cubicBezTo>
                <a:lnTo>
                  <a:pt x="27237" y="22438"/>
                </a:lnTo>
                <a:cubicBezTo>
                  <a:pt x="27129" y="22348"/>
                  <a:pt x="27038" y="22257"/>
                  <a:pt x="26929" y="22149"/>
                </a:cubicBezTo>
                <a:cubicBezTo>
                  <a:pt x="26839" y="22076"/>
                  <a:pt x="26766" y="21986"/>
                  <a:pt x="26712" y="21877"/>
                </a:cubicBezTo>
                <a:cubicBezTo>
                  <a:pt x="26676" y="21805"/>
                  <a:pt x="26676" y="21750"/>
                  <a:pt x="26676" y="21678"/>
                </a:cubicBezTo>
                <a:cubicBezTo>
                  <a:pt x="26658" y="21660"/>
                  <a:pt x="26658" y="21642"/>
                  <a:pt x="26676" y="21624"/>
                </a:cubicBezTo>
                <a:lnTo>
                  <a:pt x="26694" y="21605"/>
                </a:lnTo>
                <a:cubicBezTo>
                  <a:pt x="26712" y="21587"/>
                  <a:pt x="26730" y="21587"/>
                  <a:pt x="26748" y="21569"/>
                </a:cubicBezTo>
                <a:cubicBezTo>
                  <a:pt x="26785" y="21569"/>
                  <a:pt x="26821" y="21569"/>
                  <a:pt x="26839" y="21569"/>
                </a:cubicBezTo>
                <a:lnTo>
                  <a:pt x="26875" y="21569"/>
                </a:lnTo>
                <a:cubicBezTo>
                  <a:pt x="26893" y="21569"/>
                  <a:pt x="26929" y="21569"/>
                  <a:pt x="26929" y="21533"/>
                </a:cubicBezTo>
                <a:cubicBezTo>
                  <a:pt x="26911" y="21497"/>
                  <a:pt x="26929" y="21461"/>
                  <a:pt x="26948" y="21442"/>
                </a:cubicBezTo>
                <a:cubicBezTo>
                  <a:pt x="26984" y="21406"/>
                  <a:pt x="27020" y="21388"/>
                  <a:pt x="27056" y="21388"/>
                </a:cubicBezTo>
                <a:cubicBezTo>
                  <a:pt x="27074" y="21388"/>
                  <a:pt x="27092" y="21388"/>
                  <a:pt x="27111" y="21370"/>
                </a:cubicBezTo>
                <a:cubicBezTo>
                  <a:pt x="27147" y="21370"/>
                  <a:pt x="27147" y="21334"/>
                  <a:pt x="27165" y="21316"/>
                </a:cubicBezTo>
                <a:cubicBezTo>
                  <a:pt x="27183" y="21298"/>
                  <a:pt x="27255" y="21352"/>
                  <a:pt x="27274" y="21370"/>
                </a:cubicBezTo>
                <a:cubicBezTo>
                  <a:pt x="27310" y="21388"/>
                  <a:pt x="27328" y="21370"/>
                  <a:pt x="27346" y="21352"/>
                </a:cubicBezTo>
                <a:cubicBezTo>
                  <a:pt x="27400" y="21261"/>
                  <a:pt x="27473" y="21189"/>
                  <a:pt x="27545" y="21153"/>
                </a:cubicBezTo>
                <a:lnTo>
                  <a:pt x="27690" y="21062"/>
                </a:lnTo>
                <a:lnTo>
                  <a:pt x="27762" y="21026"/>
                </a:lnTo>
                <a:cubicBezTo>
                  <a:pt x="27799" y="21008"/>
                  <a:pt x="27817" y="20990"/>
                  <a:pt x="27835" y="20972"/>
                </a:cubicBezTo>
                <a:cubicBezTo>
                  <a:pt x="27853" y="20953"/>
                  <a:pt x="27853" y="20953"/>
                  <a:pt x="27853" y="20935"/>
                </a:cubicBezTo>
                <a:lnTo>
                  <a:pt x="27853" y="20935"/>
                </a:lnTo>
                <a:lnTo>
                  <a:pt x="27907" y="20917"/>
                </a:lnTo>
                <a:cubicBezTo>
                  <a:pt x="27962" y="20881"/>
                  <a:pt x="28016" y="20863"/>
                  <a:pt x="28070" y="20827"/>
                </a:cubicBezTo>
                <a:cubicBezTo>
                  <a:pt x="28179" y="20772"/>
                  <a:pt x="28288" y="20718"/>
                  <a:pt x="28414" y="20682"/>
                </a:cubicBezTo>
                <a:cubicBezTo>
                  <a:pt x="28523" y="20646"/>
                  <a:pt x="28632" y="20609"/>
                  <a:pt x="28759" y="20573"/>
                </a:cubicBezTo>
                <a:cubicBezTo>
                  <a:pt x="28867" y="20519"/>
                  <a:pt x="28994" y="20501"/>
                  <a:pt x="29103" y="20537"/>
                </a:cubicBezTo>
                <a:lnTo>
                  <a:pt x="29121" y="20537"/>
                </a:lnTo>
                <a:cubicBezTo>
                  <a:pt x="29157" y="20555"/>
                  <a:pt x="29211" y="20501"/>
                  <a:pt x="29175" y="20465"/>
                </a:cubicBezTo>
                <a:lnTo>
                  <a:pt x="29175" y="20465"/>
                </a:lnTo>
                <a:cubicBezTo>
                  <a:pt x="29193" y="20465"/>
                  <a:pt x="29193" y="20465"/>
                  <a:pt x="29211" y="20465"/>
                </a:cubicBezTo>
                <a:lnTo>
                  <a:pt x="29284" y="20465"/>
                </a:lnTo>
                <a:cubicBezTo>
                  <a:pt x="29320" y="20465"/>
                  <a:pt x="29338" y="20446"/>
                  <a:pt x="29374" y="20428"/>
                </a:cubicBezTo>
                <a:cubicBezTo>
                  <a:pt x="29392" y="20410"/>
                  <a:pt x="29392" y="20392"/>
                  <a:pt x="29410" y="20356"/>
                </a:cubicBezTo>
                <a:cubicBezTo>
                  <a:pt x="29429" y="20338"/>
                  <a:pt x="29447" y="20338"/>
                  <a:pt x="29465" y="20338"/>
                </a:cubicBezTo>
                <a:lnTo>
                  <a:pt x="29573" y="20338"/>
                </a:lnTo>
                <a:cubicBezTo>
                  <a:pt x="29628" y="20356"/>
                  <a:pt x="29700" y="20356"/>
                  <a:pt x="29755" y="20338"/>
                </a:cubicBezTo>
                <a:lnTo>
                  <a:pt x="29755" y="20338"/>
                </a:lnTo>
                <a:cubicBezTo>
                  <a:pt x="29863" y="20338"/>
                  <a:pt x="29954" y="20338"/>
                  <a:pt x="30062" y="20338"/>
                </a:cubicBezTo>
                <a:cubicBezTo>
                  <a:pt x="30153" y="20338"/>
                  <a:pt x="30262" y="20302"/>
                  <a:pt x="30370" y="20283"/>
                </a:cubicBezTo>
                <a:cubicBezTo>
                  <a:pt x="30479" y="20283"/>
                  <a:pt x="30588" y="20283"/>
                  <a:pt x="30696" y="20283"/>
                </a:cubicBezTo>
                <a:cubicBezTo>
                  <a:pt x="30805" y="20302"/>
                  <a:pt x="30914" y="20302"/>
                  <a:pt x="31022" y="20265"/>
                </a:cubicBezTo>
                <a:cubicBezTo>
                  <a:pt x="31040" y="20265"/>
                  <a:pt x="31058" y="20247"/>
                  <a:pt x="31077" y="20229"/>
                </a:cubicBezTo>
                <a:cubicBezTo>
                  <a:pt x="31077" y="20211"/>
                  <a:pt x="31077" y="20193"/>
                  <a:pt x="31095" y="20193"/>
                </a:cubicBezTo>
                <a:cubicBezTo>
                  <a:pt x="31113" y="20193"/>
                  <a:pt x="31203" y="20211"/>
                  <a:pt x="31240" y="20229"/>
                </a:cubicBezTo>
                <a:cubicBezTo>
                  <a:pt x="31258" y="20229"/>
                  <a:pt x="31294" y="20229"/>
                  <a:pt x="31312" y="20229"/>
                </a:cubicBezTo>
                <a:cubicBezTo>
                  <a:pt x="31330" y="20229"/>
                  <a:pt x="31348" y="20193"/>
                  <a:pt x="31366" y="20175"/>
                </a:cubicBezTo>
                <a:cubicBezTo>
                  <a:pt x="31384" y="20139"/>
                  <a:pt x="31421" y="20139"/>
                  <a:pt x="31457" y="20157"/>
                </a:cubicBezTo>
                <a:cubicBezTo>
                  <a:pt x="31511" y="20175"/>
                  <a:pt x="31547" y="20193"/>
                  <a:pt x="31602" y="20229"/>
                </a:cubicBezTo>
                <a:cubicBezTo>
                  <a:pt x="31638" y="20247"/>
                  <a:pt x="31692" y="20265"/>
                  <a:pt x="31747" y="20265"/>
                </a:cubicBezTo>
                <a:cubicBezTo>
                  <a:pt x="31837" y="20247"/>
                  <a:pt x="31946" y="20265"/>
                  <a:pt x="32036" y="20302"/>
                </a:cubicBezTo>
                <a:cubicBezTo>
                  <a:pt x="32054" y="20320"/>
                  <a:pt x="32073" y="20338"/>
                  <a:pt x="32109" y="20338"/>
                </a:cubicBezTo>
                <a:cubicBezTo>
                  <a:pt x="32127" y="20356"/>
                  <a:pt x="32163" y="20356"/>
                  <a:pt x="32181" y="20356"/>
                </a:cubicBezTo>
                <a:cubicBezTo>
                  <a:pt x="32217" y="20356"/>
                  <a:pt x="32254" y="20356"/>
                  <a:pt x="32272" y="20338"/>
                </a:cubicBezTo>
                <a:cubicBezTo>
                  <a:pt x="32308" y="20338"/>
                  <a:pt x="32344" y="20338"/>
                  <a:pt x="32362" y="20338"/>
                </a:cubicBezTo>
                <a:cubicBezTo>
                  <a:pt x="32417" y="20338"/>
                  <a:pt x="32471" y="20338"/>
                  <a:pt x="32525" y="20356"/>
                </a:cubicBezTo>
                <a:cubicBezTo>
                  <a:pt x="32580" y="20374"/>
                  <a:pt x="32652" y="20392"/>
                  <a:pt x="32706" y="20392"/>
                </a:cubicBezTo>
                <a:cubicBezTo>
                  <a:pt x="32743" y="20428"/>
                  <a:pt x="32797" y="20446"/>
                  <a:pt x="32833" y="20465"/>
                </a:cubicBezTo>
                <a:cubicBezTo>
                  <a:pt x="32906" y="20483"/>
                  <a:pt x="32960" y="20501"/>
                  <a:pt x="33014" y="20537"/>
                </a:cubicBezTo>
                <a:cubicBezTo>
                  <a:pt x="33123" y="20591"/>
                  <a:pt x="33213" y="20646"/>
                  <a:pt x="33286" y="20736"/>
                </a:cubicBezTo>
                <a:lnTo>
                  <a:pt x="33304" y="20754"/>
                </a:lnTo>
                <a:cubicBezTo>
                  <a:pt x="33340" y="20809"/>
                  <a:pt x="33413" y="20772"/>
                  <a:pt x="33413" y="20718"/>
                </a:cubicBezTo>
                <a:cubicBezTo>
                  <a:pt x="33413" y="20718"/>
                  <a:pt x="33413" y="20700"/>
                  <a:pt x="33413" y="20700"/>
                </a:cubicBezTo>
                <a:cubicBezTo>
                  <a:pt x="33376" y="20555"/>
                  <a:pt x="33286" y="20410"/>
                  <a:pt x="33177" y="20320"/>
                </a:cubicBezTo>
                <a:cubicBezTo>
                  <a:pt x="33123" y="20265"/>
                  <a:pt x="33050" y="20193"/>
                  <a:pt x="32978" y="20157"/>
                </a:cubicBezTo>
                <a:lnTo>
                  <a:pt x="32887" y="20084"/>
                </a:lnTo>
                <a:lnTo>
                  <a:pt x="32869" y="20066"/>
                </a:lnTo>
                <a:cubicBezTo>
                  <a:pt x="32869" y="20048"/>
                  <a:pt x="32887" y="20048"/>
                  <a:pt x="32887" y="20030"/>
                </a:cubicBezTo>
                <a:cubicBezTo>
                  <a:pt x="32887" y="19976"/>
                  <a:pt x="32887" y="19921"/>
                  <a:pt x="32906" y="19867"/>
                </a:cubicBezTo>
                <a:cubicBezTo>
                  <a:pt x="32906" y="19813"/>
                  <a:pt x="32924" y="19776"/>
                  <a:pt x="32960" y="19794"/>
                </a:cubicBezTo>
                <a:cubicBezTo>
                  <a:pt x="32996" y="19794"/>
                  <a:pt x="33032" y="19740"/>
                  <a:pt x="33014" y="19704"/>
                </a:cubicBezTo>
                <a:cubicBezTo>
                  <a:pt x="33014" y="19668"/>
                  <a:pt x="32996" y="19650"/>
                  <a:pt x="32996" y="19613"/>
                </a:cubicBezTo>
                <a:cubicBezTo>
                  <a:pt x="32996" y="19577"/>
                  <a:pt x="32978" y="19541"/>
                  <a:pt x="32978" y="19523"/>
                </a:cubicBezTo>
                <a:cubicBezTo>
                  <a:pt x="32960" y="19450"/>
                  <a:pt x="32887" y="19414"/>
                  <a:pt x="32833" y="19378"/>
                </a:cubicBezTo>
                <a:lnTo>
                  <a:pt x="32815" y="19342"/>
                </a:lnTo>
                <a:lnTo>
                  <a:pt x="32833" y="19342"/>
                </a:lnTo>
                <a:lnTo>
                  <a:pt x="32887" y="19342"/>
                </a:lnTo>
                <a:lnTo>
                  <a:pt x="32978" y="19360"/>
                </a:lnTo>
                <a:cubicBezTo>
                  <a:pt x="33014" y="19360"/>
                  <a:pt x="33050" y="19360"/>
                  <a:pt x="33087" y="19360"/>
                </a:cubicBezTo>
                <a:cubicBezTo>
                  <a:pt x="33105" y="19342"/>
                  <a:pt x="33123" y="19324"/>
                  <a:pt x="33105" y="19287"/>
                </a:cubicBezTo>
                <a:cubicBezTo>
                  <a:pt x="33105" y="19287"/>
                  <a:pt x="33105" y="19287"/>
                  <a:pt x="33105" y="19269"/>
                </a:cubicBezTo>
                <a:cubicBezTo>
                  <a:pt x="33105" y="19251"/>
                  <a:pt x="33105" y="19215"/>
                  <a:pt x="33105" y="19197"/>
                </a:cubicBezTo>
                <a:cubicBezTo>
                  <a:pt x="33105" y="19179"/>
                  <a:pt x="33105" y="19179"/>
                  <a:pt x="33105" y="19179"/>
                </a:cubicBezTo>
                <a:lnTo>
                  <a:pt x="33105" y="19179"/>
                </a:lnTo>
                <a:lnTo>
                  <a:pt x="33105" y="19179"/>
                </a:lnTo>
                <a:cubicBezTo>
                  <a:pt x="33141" y="19143"/>
                  <a:pt x="33177" y="19106"/>
                  <a:pt x="33159" y="19070"/>
                </a:cubicBezTo>
                <a:cubicBezTo>
                  <a:pt x="33159" y="19016"/>
                  <a:pt x="33141" y="18980"/>
                  <a:pt x="33123" y="18925"/>
                </a:cubicBezTo>
                <a:cubicBezTo>
                  <a:pt x="33123" y="18907"/>
                  <a:pt x="33123" y="18871"/>
                  <a:pt x="33105" y="18853"/>
                </a:cubicBezTo>
                <a:lnTo>
                  <a:pt x="33105" y="18817"/>
                </a:lnTo>
                <a:lnTo>
                  <a:pt x="33177" y="18817"/>
                </a:lnTo>
                <a:cubicBezTo>
                  <a:pt x="33213" y="18835"/>
                  <a:pt x="33250" y="18835"/>
                  <a:pt x="33286" y="18853"/>
                </a:cubicBezTo>
                <a:cubicBezTo>
                  <a:pt x="33322" y="18853"/>
                  <a:pt x="33340" y="18853"/>
                  <a:pt x="33358" y="18835"/>
                </a:cubicBezTo>
                <a:cubicBezTo>
                  <a:pt x="33376" y="18780"/>
                  <a:pt x="33395" y="18744"/>
                  <a:pt x="33395" y="18690"/>
                </a:cubicBezTo>
                <a:lnTo>
                  <a:pt x="33395" y="18690"/>
                </a:lnTo>
                <a:lnTo>
                  <a:pt x="33395" y="18690"/>
                </a:lnTo>
                <a:lnTo>
                  <a:pt x="33413" y="18690"/>
                </a:lnTo>
                <a:lnTo>
                  <a:pt x="33485" y="18726"/>
                </a:lnTo>
                <a:cubicBezTo>
                  <a:pt x="33539" y="18726"/>
                  <a:pt x="33576" y="18726"/>
                  <a:pt x="33630" y="18690"/>
                </a:cubicBezTo>
                <a:cubicBezTo>
                  <a:pt x="33666" y="18672"/>
                  <a:pt x="33684" y="18635"/>
                  <a:pt x="33702" y="18599"/>
                </a:cubicBezTo>
                <a:cubicBezTo>
                  <a:pt x="33793" y="18509"/>
                  <a:pt x="33884" y="18436"/>
                  <a:pt x="34010" y="18382"/>
                </a:cubicBezTo>
                <a:cubicBezTo>
                  <a:pt x="34173" y="18309"/>
                  <a:pt x="34354" y="18273"/>
                  <a:pt x="34535" y="18255"/>
                </a:cubicBezTo>
                <a:cubicBezTo>
                  <a:pt x="34735" y="18237"/>
                  <a:pt x="34934" y="18219"/>
                  <a:pt x="35133" y="18219"/>
                </a:cubicBezTo>
                <a:lnTo>
                  <a:pt x="35260" y="18219"/>
                </a:lnTo>
                <a:cubicBezTo>
                  <a:pt x="35314" y="18219"/>
                  <a:pt x="35350" y="18219"/>
                  <a:pt x="35387" y="18201"/>
                </a:cubicBezTo>
                <a:cubicBezTo>
                  <a:pt x="35423" y="18183"/>
                  <a:pt x="35423" y="18128"/>
                  <a:pt x="35423" y="18092"/>
                </a:cubicBezTo>
                <a:cubicBezTo>
                  <a:pt x="35405" y="18074"/>
                  <a:pt x="35423" y="18038"/>
                  <a:pt x="35459" y="18038"/>
                </a:cubicBezTo>
                <a:cubicBezTo>
                  <a:pt x="35531" y="18002"/>
                  <a:pt x="35622" y="18038"/>
                  <a:pt x="35694" y="17984"/>
                </a:cubicBezTo>
                <a:cubicBezTo>
                  <a:pt x="35731" y="17984"/>
                  <a:pt x="35731" y="17965"/>
                  <a:pt x="35767" y="17947"/>
                </a:cubicBezTo>
                <a:cubicBezTo>
                  <a:pt x="35785" y="17947"/>
                  <a:pt x="35803" y="17947"/>
                  <a:pt x="35821" y="17947"/>
                </a:cubicBezTo>
                <a:lnTo>
                  <a:pt x="36002" y="17947"/>
                </a:lnTo>
                <a:cubicBezTo>
                  <a:pt x="36057" y="17929"/>
                  <a:pt x="36057" y="17875"/>
                  <a:pt x="36020" y="17839"/>
                </a:cubicBezTo>
                <a:cubicBezTo>
                  <a:pt x="36002" y="17839"/>
                  <a:pt x="36002" y="17839"/>
                  <a:pt x="36002" y="17839"/>
                </a:cubicBezTo>
                <a:cubicBezTo>
                  <a:pt x="36002" y="17821"/>
                  <a:pt x="36002" y="17821"/>
                  <a:pt x="36002" y="17802"/>
                </a:cubicBezTo>
                <a:cubicBezTo>
                  <a:pt x="36002" y="17784"/>
                  <a:pt x="36002" y="17766"/>
                  <a:pt x="36020" y="17766"/>
                </a:cubicBezTo>
                <a:cubicBezTo>
                  <a:pt x="36093" y="17730"/>
                  <a:pt x="36183" y="17712"/>
                  <a:pt x="36256" y="17730"/>
                </a:cubicBezTo>
                <a:lnTo>
                  <a:pt x="36546" y="17712"/>
                </a:lnTo>
                <a:lnTo>
                  <a:pt x="36600" y="17712"/>
                </a:lnTo>
                <a:cubicBezTo>
                  <a:pt x="36781" y="17730"/>
                  <a:pt x="36962" y="17748"/>
                  <a:pt x="37143" y="17766"/>
                </a:cubicBezTo>
                <a:cubicBezTo>
                  <a:pt x="37252" y="17766"/>
                  <a:pt x="37342" y="17784"/>
                  <a:pt x="37433" y="17784"/>
                </a:cubicBezTo>
                <a:cubicBezTo>
                  <a:pt x="37542" y="17784"/>
                  <a:pt x="37632" y="17802"/>
                  <a:pt x="37723" y="17839"/>
                </a:cubicBezTo>
                <a:cubicBezTo>
                  <a:pt x="37759" y="17857"/>
                  <a:pt x="37777" y="17821"/>
                  <a:pt x="37777" y="17784"/>
                </a:cubicBezTo>
                <a:cubicBezTo>
                  <a:pt x="37777" y="17748"/>
                  <a:pt x="37813" y="17766"/>
                  <a:pt x="37831" y="17766"/>
                </a:cubicBezTo>
                <a:cubicBezTo>
                  <a:pt x="37849" y="17748"/>
                  <a:pt x="37886" y="17748"/>
                  <a:pt x="37922" y="17766"/>
                </a:cubicBezTo>
                <a:cubicBezTo>
                  <a:pt x="37976" y="17766"/>
                  <a:pt x="38049" y="17766"/>
                  <a:pt x="38121" y="17784"/>
                </a:cubicBezTo>
                <a:cubicBezTo>
                  <a:pt x="38248" y="17802"/>
                  <a:pt x="38357" y="17839"/>
                  <a:pt x="38483" y="17911"/>
                </a:cubicBezTo>
                <a:lnTo>
                  <a:pt x="38501" y="17911"/>
                </a:lnTo>
                <a:cubicBezTo>
                  <a:pt x="38520" y="17911"/>
                  <a:pt x="38556" y="17911"/>
                  <a:pt x="38574" y="17875"/>
                </a:cubicBezTo>
                <a:cubicBezTo>
                  <a:pt x="38592" y="17839"/>
                  <a:pt x="38574" y="17802"/>
                  <a:pt x="38538" y="17784"/>
                </a:cubicBezTo>
                <a:close/>
                <a:moveTo>
                  <a:pt x="14561" y="24883"/>
                </a:moveTo>
                <a:lnTo>
                  <a:pt x="14561" y="24883"/>
                </a:lnTo>
                <a:cubicBezTo>
                  <a:pt x="14561" y="24883"/>
                  <a:pt x="14561" y="24901"/>
                  <a:pt x="14561" y="24883"/>
                </a:cubicBezTo>
                <a:close/>
                <a:moveTo>
                  <a:pt x="22583" y="21135"/>
                </a:moveTo>
                <a:lnTo>
                  <a:pt x="22583" y="21135"/>
                </a:lnTo>
                <a:cubicBezTo>
                  <a:pt x="22529" y="21135"/>
                  <a:pt x="22475" y="21135"/>
                  <a:pt x="22420" y="21116"/>
                </a:cubicBezTo>
                <a:cubicBezTo>
                  <a:pt x="22312" y="21116"/>
                  <a:pt x="22221" y="21098"/>
                  <a:pt x="22112" y="21062"/>
                </a:cubicBezTo>
                <a:cubicBezTo>
                  <a:pt x="21913" y="21008"/>
                  <a:pt x="21714" y="20972"/>
                  <a:pt x="21515" y="20953"/>
                </a:cubicBezTo>
                <a:cubicBezTo>
                  <a:pt x="21460" y="20953"/>
                  <a:pt x="21406" y="20972"/>
                  <a:pt x="21370" y="20972"/>
                </a:cubicBezTo>
                <a:cubicBezTo>
                  <a:pt x="21424" y="20917"/>
                  <a:pt x="21478" y="20881"/>
                  <a:pt x="21551" y="20845"/>
                </a:cubicBezTo>
                <a:cubicBezTo>
                  <a:pt x="21696" y="20809"/>
                  <a:pt x="21841" y="20809"/>
                  <a:pt x="22004" y="20845"/>
                </a:cubicBezTo>
                <a:cubicBezTo>
                  <a:pt x="22203" y="20917"/>
                  <a:pt x="22402" y="21008"/>
                  <a:pt x="22601" y="21116"/>
                </a:cubicBezTo>
                <a:close/>
                <a:moveTo>
                  <a:pt x="24811" y="26694"/>
                </a:moveTo>
                <a:lnTo>
                  <a:pt x="24811" y="26694"/>
                </a:lnTo>
                <a:cubicBezTo>
                  <a:pt x="24811" y="26694"/>
                  <a:pt x="24793" y="26694"/>
                  <a:pt x="24811" y="266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2" name="Google Shape;2942;p258"/>
          <p:cNvSpPr txBox="1"/>
          <p:nvPr>
            <p:ph hasCustomPrompt="1" idx="2" type="title"/>
          </p:nvPr>
        </p:nvSpPr>
        <p:spPr>
          <a:xfrm>
            <a:off x="713175" y="2858004"/>
            <a:ext cx="3858900" cy="82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943" name="Google Shape;2943;p258"/>
          <p:cNvSpPr txBox="1"/>
          <p:nvPr>
            <p:ph idx="3" type="subTitle"/>
          </p:nvPr>
        </p:nvSpPr>
        <p:spPr>
          <a:xfrm>
            <a:off x="713175" y="3564032"/>
            <a:ext cx="38589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44" name="Google Shape;2944;p258"/>
          <p:cNvSpPr txBox="1"/>
          <p:nvPr>
            <p:ph hasCustomPrompt="1" idx="4" type="title"/>
          </p:nvPr>
        </p:nvSpPr>
        <p:spPr>
          <a:xfrm>
            <a:off x="4571925" y="1134271"/>
            <a:ext cx="3858900" cy="82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945" name="Google Shape;2945;p258"/>
          <p:cNvSpPr txBox="1"/>
          <p:nvPr>
            <p:ph idx="5" type="subTitle"/>
          </p:nvPr>
        </p:nvSpPr>
        <p:spPr>
          <a:xfrm>
            <a:off x="4571925" y="1840299"/>
            <a:ext cx="38589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BLANK_1_1_1_1_1_1_3">
    <p:bg>
      <p:bgPr>
        <a:solidFill>
          <a:schemeClr val="lt1"/>
        </a:solidFill>
      </p:bgPr>
    </p:bg>
    <p:spTree>
      <p:nvGrpSpPr>
        <p:cNvPr id="2946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p259"/>
          <p:cNvSpPr/>
          <p:nvPr/>
        </p:nvSpPr>
        <p:spPr>
          <a:xfrm rot="10800000">
            <a:off x="91" y="-78762"/>
            <a:ext cx="9143866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8" name="Google Shape;2948;p259"/>
          <p:cNvSpPr txBox="1"/>
          <p:nvPr>
            <p:ph hasCustomPrompt="1" type="title"/>
          </p:nvPr>
        </p:nvSpPr>
        <p:spPr>
          <a:xfrm>
            <a:off x="1159988" y="1445638"/>
            <a:ext cx="1245600" cy="32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49" name="Google Shape;2949;p259"/>
          <p:cNvSpPr txBox="1"/>
          <p:nvPr>
            <p:ph idx="1" type="subTitle"/>
          </p:nvPr>
        </p:nvSpPr>
        <p:spPr>
          <a:xfrm>
            <a:off x="716588" y="3981300"/>
            <a:ext cx="21324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50" name="Google Shape;2950;p259"/>
          <p:cNvSpPr txBox="1"/>
          <p:nvPr>
            <p:ph idx="2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51" name="Google Shape;2951;p259"/>
          <p:cNvSpPr txBox="1"/>
          <p:nvPr>
            <p:ph hasCustomPrompt="1" idx="3" type="title"/>
          </p:nvPr>
        </p:nvSpPr>
        <p:spPr>
          <a:xfrm>
            <a:off x="3963903" y="1445638"/>
            <a:ext cx="1245600" cy="32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52" name="Google Shape;2952;p259"/>
          <p:cNvSpPr txBox="1"/>
          <p:nvPr>
            <p:ph idx="4" type="subTitle"/>
          </p:nvPr>
        </p:nvSpPr>
        <p:spPr>
          <a:xfrm>
            <a:off x="3520503" y="3981300"/>
            <a:ext cx="21324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53" name="Google Shape;2953;p259"/>
          <p:cNvSpPr txBox="1"/>
          <p:nvPr>
            <p:ph hasCustomPrompt="1" idx="5" type="title"/>
          </p:nvPr>
        </p:nvSpPr>
        <p:spPr>
          <a:xfrm>
            <a:off x="6740706" y="1445638"/>
            <a:ext cx="1245600" cy="32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54" name="Google Shape;2954;p259"/>
          <p:cNvSpPr txBox="1"/>
          <p:nvPr>
            <p:ph idx="6" type="subTitle"/>
          </p:nvPr>
        </p:nvSpPr>
        <p:spPr>
          <a:xfrm>
            <a:off x="6297306" y="3981300"/>
            <a:ext cx="21324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55" name="Google Shape;2955;p259"/>
          <p:cNvSpPr txBox="1"/>
          <p:nvPr>
            <p:ph idx="7" type="title"/>
          </p:nvPr>
        </p:nvSpPr>
        <p:spPr>
          <a:xfrm>
            <a:off x="716588" y="3653700"/>
            <a:ext cx="2132400" cy="32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956" name="Google Shape;2956;p259"/>
          <p:cNvSpPr txBox="1"/>
          <p:nvPr>
            <p:ph idx="8" type="title"/>
          </p:nvPr>
        </p:nvSpPr>
        <p:spPr>
          <a:xfrm>
            <a:off x="3520503" y="3653700"/>
            <a:ext cx="2132400" cy="32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957" name="Google Shape;2957;p259"/>
          <p:cNvSpPr txBox="1"/>
          <p:nvPr>
            <p:ph idx="9" type="title"/>
          </p:nvPr>
        </p:nvSpPr>
        <p:spPr>
          <a:xfrm>
            <a:off x="6297306" y="3653700"/>
            <a:ext cx="2132400" cy="32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958" name="Google Shape;2958;p259"/>
          <p:cNvSpPr/>
          <p:nvPr/>
        </p:nvSpPr>
        <p:spPr>
          <a:xfrm>
            <a:off x="292068" y="3509001"/>
            <a:ext cx="126994" cy="62913"/>
          </a:xfrm>
          <a:custGeom>
            <a:rect b="b" l="l" r="r" t="t"/>
            <a:pathLst>
              <a:path extrusionOk="0" h="431" w="870">
                <a:moveTo>
                  <a:pt x="698" y="1"/>
                </a:moveTo>
                <a:cubicBezTo>
                  <a:pt x="657" y="1"/>
                  <a:pt x="615" y="11"/>
                  <a:pt x="580" y="32"/>
                </a:cubicBezTo>
                <a:cubicBezTo>
                  <a:pt x="524" y="65"/>
                  <a:pt x="483" y="112"/>
                  <a:pt x="446" y="164"/>
                </a:cubicBezTo>
                <a:lnTo>
                  <a:pt x="446" y="164"/>
                </a:lnTo>
                <a:cubicBezTo>
                  <a:pt x="382" y="129"/>
                  <a:pt x="312" y="112"/>
                  <a:pt x="244" y="112"/>
                </a:cubicBezTo>
                <a:cubicBezTo>
                  <a:pt x="157" y="112"/>
                  <a:pt x="71" y="140"/>
                  <a:pt x="0" y="195"/>
                </a:cubicBezTo>
                <a:cubicBezTo>
                  <a:pt x="29" y="184"/>
                  <a:pt x="60" y="179"/>
                  <a:pt x="90" y="179"/>
                </a:cubicBezTo>
                <a:cubicBezTo>
                  <a:pt x="213" y="179"/>
                  <a:pt x="341" y="260"/>
                  <a:pt x="399" y="376"/>
                </a:cubicBezTo>
                <a:cubicBezTo>
                  <a:pt x="417" y="394"/>
                  <a:pt x="435" y="412"/>
                  <a:pt x="471" y="431"/>
                </a:cubicBezTo>
                <a:cubicBezTo>
                  <a:pt x="525" y="431"/>
                  <a:pt x="562" y="394"/>
                  <a:pt x="562" y="340"/>
                </a:cubicBezTo>
                <a:cubicBezTo>
                  <a:pt x="562" y="268"/>
                  <a:pt x="598" y="177"/>
                  <a:pt x="634" y="123"/>
                </a:cubicBezTo>
                <a:cubicBezTo>
                  <a:pt x="670" y="74"/>
                  <a:pt x="731" y="50"/>
                  <a:pt x="788" y="50"/>
                </a:cubicBezTo>
                <a:cubicBezTo>
                  <a:pt x="817" y="50"/>
                  <a:pt x="845" y="56"/>
                  <a:pt x="869" y="68"/>
                </a:cubicBezTo>
                <a:cubicBezTo>
                  <a:pt x="826" y="25"/>
                  <a:pt x="762" y="1"/>
                  <a:pt x="6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9" name="Google Shape;2959;p259"/>
          <p:cNvSpPr/>
          <p:nvPr/>
        </p:nvSpPr>
        <p:spPr>
          <a:xfrm>
            <a:off x="-418788" y="4447880"/>
            <a:ext cx="1578784" cy="434152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BLANK_1_1_1_1_1_1_3_1">
    <p:bg>
      <p:bgPr>
        <a:solidFill>
          <a:schemeClr val="lt1"/>
        </a:solidFill>
      </p:bgPr>
    </p:bg>
    <p:spTree>
      <p:nvGrpSpPr>
        <p:cNvPr id="2960" name="Shape 2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1" name="Google Shape;2961;p260"/>
          <p:cNvSpPr txBox="1"/>
          <p:nvPr>
            <p:ph hasCustomPrompt="1" type="title"/>
          </p:nvPr>
        </p:nvSpPr>
        <p:spPr>
          <a:xfrm>
            <a:off x="2642525" y="549688"/>
            <a:ext cx="3858900" cy="5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r>
              <a:t>xx%</a:t>
            </a:r>
          </a:p>
        </p:txBody>
      </p:sp>
      <p:sp>
        <p:nvSpPr>
          <p:cNvPr id="2962" name="Google Shape;2962;p260"/>
          <p:cNvSpPr txBox="1"/>
          <p:nvPr>
            <p:ph idx="1" type="subTitle"/>
          </p:nvPr>
        </p:nvSpPr>
        <p:spPr>
          <a:xfrm>
            <a:off x="2642569" y="1280113"/>
            <a:ext cx="38589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63" name="Google Shape;2963;p260"/>
          <p:cNvSpPr txBox="1"/>
          <p:nvPr>
            <p:ph hasCustomPrompt="1" idx="2" type="title"/>
          </p:nvPr>
        </p:nvSpPr>
        <p:spPr>
          <a:xfrm>
            <a:off x="2642525" y="2385413"/>
            <a:ext cx="3858900" cy="5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r>
              <a:t>xx%</a:t>
            </a:r>
          </a:p>
        </p:txBody>
      </p:sp>
      <p:sp>
        <p:nvSpPr>
          <p:cNvPr id="2964" name="Google Shape;2964;p260"/>
          <p:cNvSpPr txBox="1"/>
          <p:nvPr>
            <p:ph idx="3" type="subTitle"/>
          </p:nvPr>
        </p:nvSpPr>
        <p:spPr>
          <a:xfrm>
            <a:off x="2642569" y="3115838"/>
            <a:ext cx="38589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65" name="Google Shape;2965;p260"/>
          <p:cNvSpPr/>
          <p:nvPr/>
        </p:nvSpPr>
        <p:spPr>
          <a:xfrm flipH="1">
            <a:off x="4952000" y="1511075"/>
            <a:ext cx="4229745" cy="1194049"/>
          </a:xfrm>
          <a:custGeom>
            <a:rect b="b" l="l" r="r" t="t"/>
            <a:pathLst>
              <a:path extrusionOk="0" h="32582" w="115417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6" name="Google Shape;2966;p260"/>
          <p:cNvSpPr/>
          <p:nvPr/>
        </p:nvSpPr>
        <p:spPr>
          <a:xfrm>
            <a:off x="-596949" y="2099241"/>
            <a:ext cx="1824957" cy="501884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7" name="Google Shape;2967;p260"/>
          <p:cNvSpPr/>
          <p:nvPr/>
        </p:nvSpPr>
        <p:spPr>
          <a:xfrm>
            <a:off x="7994126" y="513129"/>
            <a:ext cx="1824957" cy="501884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8" name="Google Shape;2968;p260"/>
          <p:cNvSpPr/>
          <p:nvPr/>
        </p:nvSpPr>
        <p:spPr>
          <a:xfrm>
            <a:off x="-1" y="571586"/>
            <a:ext cx="3492140" cy="934108"/>
          </a:xfrm>
          <a:custGeom>
            <a:rect b="b" l="l" r="r" t="t"/>
            <a:pathLst>
              <a:path extrusionOk="0" h="25489" w="9529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9" name="Google Shape;2969;p260"/>
          <p:cNvSpPr/>
          <p:nvPr/>
        </p:nvSpPr>
        <p:spPr>
          <a:xfrm>
            <a:off x="1794455" y="368388"/>
            <a:ext cx="135101" cy="83189"/>
          </a:xfrm>
          <a:custGeom>
            <a:rect b="b" l="l" r="r" t="t"/>
            <a:pathLst>
              <a:path extrusionOk="0" h="391" w="635">
                <a:moveTo>
                  <a:pt x="535" y="0"/>
                </a:moveTo>
                <a:cubicBezTo>
                  <a:pt x="491" y="0"/>
                  <a:pt x="446" y="18"/>
                  <a:pt x="417" y="57"/>
                </a:cubicBezTo>
                <a:cubicBezTo>
                  <a:pt x="390" y="85"/>
                  <a:pt x="362" y="122"/>
                  <a:pt x="342" y="161"/>
                </a:cubicBezTo>
                <a:lnTo>
                  <a:pt x="342" y="161"/>
                </a:lnTo>
                <a:cubicBezTo>
                  <a:pt x="326" y="159"/>
                  <a:pt x="311" y="158"/>
                  <a:pt x="296" y="158"/>
                </a:cubicBezTo>
                <a:cubicBezTo>
                  <a:pt x="186" y="158"/>
                  <a:pt x="73" y="214"/>
                  <a:pt x="1" y="310"/>
                </a:cubicBezTo>
                <a:cubicBezTo>
                  <a:pt x="46" y="280"/>
                  <a:pt x="98" y="266"/>
                  <a:pt x="149" y="266"/>
                </a:cubicBezTo>
                <a:cubicBezTo>
                  <a:pt x="221" y="266"/>
                  <a:pt x="292" y="294"/>
                  <a:pt x="345" y="347"/>
                </a:cubicBezTo>
                <a:cubicBezTo>
                  <a:pt x="358" y="373"/>
                  <a:pt x="381" y="390"/>
                  <a:pt x="407" y="390"/>
                </a:cubicBezTo>
                <a:cubicBezTo>
                  <a:pt x="416" y="390"/>
                  <a:pt x="426" y="388"/>
                  <a:pt x="435" y="383"/>
                </a:cubicBezTo>
                <a:cubicBezTo>
                  <a:pt x="472" y="383"/>
                  <a:pt x="508" y="329"/>
                  <a:pt x="490" y="274"/>
                </a:cubicBezTo>
                <a:cubicBezTo>
                  <a:pt x="472" y="220"/>
                  <a:pt x="472" y="166"/>
                  <a:pt x="490" y="111"/>
                </a:cubicBezTo>
                <a:cubicBezTo>
                  <a:pt x="505" y="67"/>
                  <a:pt x="556" y="34"/>
                  <a:pt x="604" y="34"/>
                </a:cubicBezTo>
                <a:cubicBezTo>
                  <a:pt x="615" y="34"/>
                  <a:pt x="625" y="36"/>
                  <a:pt x="635" y="39"/>
                </a:cubicBezTo>
                <a:cubicBezTo>
                  <a:pt x="609" y="14"/>
                  <a:pt x="572" y="0"/>
                  <a:pt x="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0" name="Google Shape;2970;p260"/>
          <p:cNvSpPr/>
          <p:nvPr/>
        </p:nvSpPr>
        <p:spPr>
          <a:xfrm>
            <a:off x="-9" y="3322824"/>
            <a:ext cx="2286641" cy="1916610"/>
          </a:xfrm>
          <a:custGeom>
            <a:rect b="b" l="l" r="r" t="t"/>
            <a:pathLst>
              <a:path extrusionOk="0" h="17639" w="21044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1" name="Google Shape;2971;p260"/>
          <p:cNvSpPr/>
          <p:nvPr/>
        </p:nvSpPr>
        <p:spPr>
          <a:xfrm flipH="1">
            <a:off x="7416257" y="2217450"/>
            <a:ext cx="1727743" cy="2328003"/>
          </a:xfrm>
          <a:custGeom>
            <a:rect b="b" l="l" r="r" t="t"/>
            <a:pathLst>
              <a:path extrusionOk="0" h="54250" w="40262">
                <a:moveTo>
                  <a:pt x="15386" y="0"/>
                </a:moveTo>
                <a:cubicBezTo>
                  <a:pt x="15131" y="0"/>
                  <a:pt x="14895" y="209"/>
                  <a:pt x="14895" y="503"/>
                </a:cubicBezTo>
                <a:cubicBezTo>
                  <a:pt x="14895" y="720"/>
                  <a:pt x="15026" y="894"/>
                  <a:pt x="15242" y="980"/>
                </a:cubicBezTo>
                <a:lnTo>
                  <a:pt x="15242" y="7550"/>
                </a:lnTo>
                <a:cubicBezTo>
                  <a:pt x="14679" y="9197"/>
                  <a:pt x="11557" y="18043"/>
                  <a:pt x="8716" y="21122"/>
                </a:cubicBezTo>
                <a:lnTo>
                  <a:pt x="10538" y="21122"/>
                </a:lnTo>
                <a:lnTo>
                  <a:pt x="10538" y="21469"/>
                </a:lnTo>
                <a:lnTo>
                  <a:pt x="10343" y="21469"/>
                </a:lnTo>
                <a:lnTo>
                  <a:pt x="10343" y="22314"/>
                </a:lnTo>
                <a:lnTo>
                  <a:pt x="10538" y="22314"/>
                </a:lnTo>
                <a:lnTo>
                  <a:pt x="10538" y="22943"/>
                </a:lnTo>
                <a:lnTo>
                  <a:pt x="10343" y="22943"/>
                </a:lnTo>
                <a:lnTo>
                  <a:pt x="10343" y="23810"/>
                </a:lnTo>
                <a:lnTo>
                  <a:pt x="10538" y="23810"/>
                </a:lnTo>
                <a:lnTo>
                  <a:pt x="10538" y="24417"/>
                </a:lnTo>
                <a:lnTo>
                  <a:pt x="10343" y="24417"/>
                </a:lnTo>
                <a:lnTo>
                  <a:pt x="10343" y="25284"/>
                </a:lnTo>
                <a:lnTo>
                  <a:pt x="10538" y="25284"/>
                </a:lnTo>
                <a:lnTo>
                  <a:pt x="10538" y="25913"/>
                </a:lnTo>
                <a:lnTo>
                  <a:pt x="10343" y="25913"/>
                </a:lnTo>
                <a:lnTo>
                  <a:pt x="10343" y="26759"/>
                </a:lnTo>
                <a:lnTo>
                  <a:pt x="10538" y="26759"/>
                </a:lnTo>
                <a:lnTo>
                  <a:pt x="10538" y="27409"/>
                </a:lnTo>
                <a:lnTo>
                  <a:pt x="10343" y="27409"/>
                </a:lnTo>
                <a:lnTo>
                  <a:pt x="10343" y="28255"/>
                </a:lnTo>
                <a:lnTo>
                  <a:pt x="10538" y="28255"/>
                </a:lnTo>
                <a:lnTo>
                  <a:pt x="10538" y="28883"/>
                </a:lnTo>
                <a:lnTo>
                  <a:pt x="10343" y="28883"/>
                </a:lnTo>
                <a:lnTo>
                  <a:pt x="10343" y="29729"/>
                </a:lnTo>
                <a:lnTo>
                  <a:pt x="10538" y="29729"/>
                </a:lnTo>
                <a:lnTo>
                  <a:pt x="10538" y="30423"/>
                </a:lnTo>
                <a:lnTo>
                  <a:pt x="9844" y="30423"/>
                </a:lnTo>
                <a:lnTo>
                  <a:pt x="9844" y="29339"/>
                </a:lnTo>
                <a:lnTo>
                  <a:pt x="8977" y="29339"/>
                </a:lnTo>
                <a:lnTo>
                  <a:pt x="8977" y="30423"/>
                </a:lnTo>
                <a:lnTo>
                  <a:pt x="8001" y="30423"/>
                </a:lnTo>
                <a:lnTo>
                  <a:pt x="8001" y="29339"/>
                </a:lnTo>
                <a:lnTo>
                  <a:pt x="7134" y="29339"/>
                </a:lnTo>
                <a:lnTo>
                  <a:pt x="7134" y="30423"/>
                </a:lnTo>
                <a:lnTo>
                  <a:pt x="6158" y="30423"/>
                </a:lnTo>
                <a:lnTo>
                  <a:pt x="6158" y="29881"/>
                </a:lnTo>
                <a:lnTo>
                  <a:pt x="6332" y="29881"/>
                </a:lnTo>
                <a:lnTo>
                  <a:pt x="6332" y="29035"/>
                </a:lnTo>
                <a:lnTo>
                  <a:pt x="6158" y="29035"/>
                </a:lnTo>
                <a:lnTo>
                  <a:pt x="6158" y="28406"/>
                </a:lnTo>
                <a:lnTo>
                  <a:pt x="6332" y="28406"/>
                </a:lnTo>
                <a:lnTo>
                  <a:pt x="6332" y="27539"/>
                </a:lnTo>
                <a:lnTo>
                  <a:pt x="6158" y="27539"/>
                </a:lnTo>
                <a:lnTo>
                  <a:pt x="6158" y="26910"/>
                </a:lnTo>
                <a:lnTo>
                  <a:pt x="6332" y="26910"/>
                </a:lnTo>
                <a:lnTo>
                  <a:pt x="6332" y="26043"/>
                </a:lnTo>
                <a:lnTo>
                  <a:pt x="6158" y="26043"/>
                </a:lnTo>
                <a:lnTo>
                  <a:pt x="6158" y="25414"/>
                </a:lnTo>
                <a:lnTo>
                  <a:pt x="6332" y="25414"/>
                </a:lnTo>
                <a:lnTo>
                  <a:pt x="6332" y="24569"/>
                </a:lnTo>
                <a:lnTo>
                  <a:pt x="6158" y="24569"/>
                </a:lnTo>
                <a:lnTo>
                  <a:pt x="6158" y="24417"/>
                </a:lnTo>
                <a:lnTo>
                  <a:pt x="7784" y="24417"/>
                </a:lnTo>
                <a:cubicBezTo>
                  <a:pt x="5313" y="21750"/>
                  <a:pt x="2624" y="14271"/>
                  <a:pt x="2017" y="12493"/>
                </a:cubicBezTo>
                <a:lnTo>
                  <a:pt x="2017" y="9523"/>
                </a:lnTo>
                <a:cubicBezTo>
                  <a:pt x="2126" y="9479"/>
                  <a:pt x="2256" y="9436"/>
                  <a:pt x="2342" y="9392"/>
                </a:cubicBezTo>
                <a:cubicBezTo>
                  <a:pt x="2376" y="9383"/>
                  <a:pt x="2411" y="9379"/>
                  <a:pt x="2447" y="9379"/>
                </a:cubicBezTo>
                <a:cubicBezTo>
                  <a:pt x="2665" y="9379"/>
                  <a:pt x="2915" y="9526"/>
                  <a:pt x="3101" y="9544"/>
                </a:cubicBezTo>
                <a:cubicBezTo>
                  <a:pt x="3127" y="9548"/>
                  <a:pt x="3152" y="9549"/>
                  <a:pt x="3177" y="9549"/>
                </a:cubicBezTo>
                <a:cubicBezTo>
                  <a:pt x="3475" y="9549"/>
                  <a:pt x="3643" y="9316"/>
                  <a:pt x="3903" y="9176"/>
                </a:cubicBezTo>
                <a:cubicBezTo>
                  <a:pt x="4033" y="9111"/>
                  <a:pt x="4180" y="9078"/>
                  <a:pt x="4326" y="9078"/>
                </a:cubicBezTo>
                <a:cubicBezTo>
                  <a:pt x="4473" y="9078"/>
                  <a:pt x="4619" y="9111"/>
                  <a:pt x="4749" y="9176"/>
                </a:cubicBezTo>
                <a:cubicBezTo>
                  <a:pt x="4893" y="9256"/>
                  <a:pt x="5020" y="9292"/>
                  <a:pt x="5138" y="9292"/>
                </a:cubicBezTo>
                <a:cubicBezTo>
                  <a:pt x="5341" y="9292"/>
                  <a:pt x="5520" y="9188"/>
                  <a:pt x="5725" y="9024"/>
                </a:cubicBezTo>
                <a:cubicBezTo>
                  <a:pt x="5876" y="8916"/>
                  <a:pt x="6006" y="8785"/>
                  <a:pt x="6137" y="8677"/>
                </a:cubicBezTo>
                <a:cubicBezTo>
                  <a:pt x="6180" y="8655"/>
                  <a:pt x="6223" y="8612"/>
                  <a:pt x="6245" y="8569"/>
                </a:cubicBezTo>
                <a:lnTo>
                  <a:pt x="6245" y="8569"/>
                </a:lnTo>
                <a:cubicBezTo>
                  <a:pt x="6167" y="8577"/>
                  <a:pt x="6088" y="8582"/>
                  <a:pt x="6009" y="8582"/>
                </a:cubicBezTo>
                <a:cubicBezTo>
                  <a:pt x="5692" y="8582"/>
                  <a:pt x="5369" y="8512"/>
                  <a:pt x="5074" y="8374"/>
                </a:cubicBezTo>
                <a:cubicBezTo>
                  <a:pt x="4944" y="8308"/>
                  <a:pt x="4836" y="8222"/>
                  <a:pt x="4749" y="8135"/>
                </a:cubicBezTo>
                <a:cubicBezTo>
                  <a:pt x="4684" y="8048"/>
                  <a:pt x="4619" y="7983"/>
                  <a:pt x="4532" y="7918"/>
                </a:cubicBezTo>
                <a:cubicBezTo>
                  <a:pt x="4473" y="7889"/>
                  <a:pt x="4409" y="7878"/>
                  <a:pt x="4341" y="7878"/>
                </a:cubicBezTo>
                <a:cubicBezTo>
                  <a:pt x="4167" y="7878"/>
                  <a:pt x="3971" y="7947"/>
                  <a:pt x="3784" y="7947"/>
                </a:cubicBezTo>
                <a:cubicBezTo>
                  <a:pt x="3721" y="7947"/>
                  <a:pt x="3659" y="7939"/>
                  <a:pt x="3600" y="7918"/>
                </a:cubicBezTo>
                <a:cubicBezTo>
                  <a:pt x="3426" y="7875"/>
                  <a:pt x="3231" y="7788"/>
                  <a:pt x="3080" y="7658"/>
                </a:cubicBezTo>
                <a:cubicBezTo>
                  <a:pt x="2971" y="7550"/>
                  <a:pt x="2884" y="7420"/>
                  <a:pt x="2819" y="7268"/>
                </a:cubicBezTo>
                <a:cubicBezTo>
                  <a:pt x="2734" y="7112"/>
                  <a:pt x="2565" y="7067"/>
                  <a:pt x="2386" y="7067"/>
                </a:cubicBezTo>
                <a:cubicBezTo>
                  <a:pt x="2291" y="7067"/>
                  <a:pt x="2194" y="7079"/>
                  <a:pt x="2104" y="7094"/>
                </a:cubicBezTo>
                <a:cubicBezTo>
                  <a:pt x="2567" y="6842"/>
                  <a:pt x="2377" y="6182"/>
                  <a:pt x="1870" y="6182"/>
                </a:cubicBezTo>
                <a:cubicBezTo>
                  <a:pt x="1854" y="6182"/>
                  <a:pt x="1838" y="6182"/>
                  <a:pt x="1822" y="6184"/>
                </a:cubicBezTo>
                <a:cubicBezTo>
                  <a:pt x="1302" y="6227"/>
                  <a:pt x="1215" y="6964"/>
                  <a:pt x="1714" y="7138"/>
                </a:cubicBezTo>
                <a:lnTo>
                  <a:pt x="1714" y="12601"/>
                </a:lnTo>
                <a:cubicBezTo>
                  <a:pt x="1454" y="13425"/>
                  <a:pt x="825" y="15160"/>
                  <a:pt x="1" y="17111"/>
                </a:cubicBezTo>
                <a:lnTo>
                  <a:pt x="1" y="54250"/>
                </a:lnTo>
                <a:lnTo>
                  <a:pt x="40262" y="54250"/>
                </a:lnTo>
                <a:lnTo>
                  <a:pt x="40262" y="36732"/>
                </a:lnTo>
                <a:lnTo>
                  <a:pt x="40002" y="36732"/>
                </a:lnTo>
                <a:lnTo>
                  <a:pt x="40002" y="35648"/>
                </a:lnTo>
                <a:lnTo>
                  <a:pt x="39134" y="35648"/>
                </a:lnTo>
                <a:lnTo>
                  <a:pt x="39134" y="36732"/>
                </a:lnTo>
                <a:lnTo>
                  <a:pt x="38159" y="36732"/>
                </a:lnTo>
                <a:lnTo>
                  <a:pt x="38159" y="35648"/>
                </a:lnTo>
                <a:lnTo>
                  <a:pt x="37617" y="35648"/>
                </a:lnTo>
                <a:lnTo>
                  <a:pt x="37617" y="35149"/>
                </a:lnTo>
                <a:lnTo>
                  <a:pt x="37465" y="35149"/>
                </a:lnTo>
                <a:lnTo>
                  <a:pt x="37465" y="34542"/>
                </a:lnTo>
                <a:lnTo>
                  <a:pt x="37617" y="34542"/>
                </a:lnTo>
                <a:lnTo>
                  <a:pt x="37617" y="33675"/>
                </a:lnTo>
                <a:lnTo>
                  <a:pt x="37465" y="33675"/>
                </a:lnTo>
                <a:lnTo>
                  <a:pt x="37465" y="33046"/>
                </a:lnTo>
                <a:lnTo>
                  <a:pt x="37617" y="33046"/>
                </a:lnTo>
                <a:lnTo>
                  <a:pt x="37617" y="32200"/>
                </a:lnTo>
                <a:lnTo>
                  <a:pt x="37465" y="32200"/>
                </a:lnTo>
                <a:lnTo>
                  <a:pt x="37465" y="31572"/>
                </a:lnTo>
                <a:lnTo>
                  <a:pt x="37617" y="31572"/>
                </a:lnTo>
                <a:lnTo>
                  <a:pt x="37617" y="30704"/>
                </a:lnTo>
                <a:lnTo>
                  <a:pt x="37465" y="30704"/>
                </a:lnTo>
                <a:lnTo>
                  <a:pt x="37465" y="29339"/>
                </a:lnTo>
                <a:lnTo>
                  <a:pt x="36598" y="29339"/>
                </a:lnTo>
                <a:lnTo>
                  <a:pt x="36598" y="30423"/>
                </a:lnTo>
                <a:lnTo>
                  <a:pt x="35622" y="30423"/>
                </a:lnTo>
                <a:lnTo>
                  <a:pt x="35622" y="29339"/>
                </a:lnTo>
                <a:lnTo>
                  <a:pt x="34755" y="29339"/>
                </a:lnTo>
                <a:lnTo>
                  <a:pt x="34755" y="30423"/>
                </a:lnTo>
                <a:lnTo>
                  <a:pt x="33801" y="30423"/>
                </a:lnTo>
                <a:lnTo>
                  <a:pt x="33801" y="29339"/>
                </a:lnTo>
                <a:lnTo>
                  <a:pt x="33346" y="29339"/>
                </a:lnTo>
                <a:lnTo>
                  <a:pt x="33346" y="29122"/>
                </a:lnTo>
                <a:lnTo>
                  <a:pt x="33085" y="29122"/>
                </a:lnTo>
                <a:lnTo>
                  <a:pt x="33085" y="28493"/>
                </a:lnTo>
                <a:lnTo>
                  <a:pt x="33346" y="28493"/>
                </a:lnTo>
                <a:lnTo>
                  <a:pt x="33346" y="27647"/>
                </a:lnTo>
                <a:lnTo>
                  <a:pt x="33085" y="27647"/>
                </a:lnTo>
                <a:lnTo>
                  <a:pt x="33085" y="27019"/>
                </a:lnTo>
                <a:lnTo>
                  <a:pt x="33346" y="27019"/>
                </a:lnTo>
                <a:lnTo>
                  <a:pt x="33346" y="26152"/>
                </a:lnTo>
                <a:lnTo>
                  <a:pt x="33085" y="26152"/>
                </a:lnTo>
                <a:lnTo>
                  <a:pt x="33085" y="25544"/>
                </a:lnTo>
                <a:lnTo>
                  <a:pt x="33346" y="25544"/>
                </a:lnTo>
                <a:lnTo>
                  <a:pt x="33346" y="24699"/>
                </a:lnTo>
                <a:lnTo>
                  <a:pt x="33085" y="24699"/>
                </a:lnTo>
                <a:lnTo>
                  <a:pt x="33085" y="24417"/>
                </a:lnTo>
                <a:lnTo>
                  <a:pt x="34712" y="24417"/>
                </a:lnTo>
                <a:cubicBezTo>
                  <a:pt x="32283" y="21794"/>
                  <a:pt x="29638" y="14487"/>
                  <a:pt x="28988" y="12580"/>
                </a:cubicBezTo>
                <a:lnTo>
                  <a:pt x="28988" y="9913"/>
                </a:lnTo>
                <a:cubicBezTo>
                  <a:pt x="29096" y="9891"/>
                  <a:pt x="29205" y="9848"/>
                  <a:pt x="29313" y="9783"/>
                </a:cubicBezTo>
                <a:cubicBezTo>
                  <a:pt x="29347" y="9774"/>
                  <a:pt x="29382" y="9770"/>
                  <a:pt x="29417" y="9770"/>
                </a:cubicBezTo>
                <a:cubicBezTo>
                  <a:pt x="29631" y="9770"/>
                  <a:pt x="29867" y="9916"/>
                  <a:pt x="30072" y="9935"/>
                </a:cubicBezTo>
                <a:cubicBezTo>
                  <a:pt x="30109" y="9942"/>
                  <a:pt x="30145" y="9945"/>
                  <a:pt x="30178" y="9945"/>
                </a:cubicBezTo>
                <a:cubicBezTo>
                  <a:pt x="30457" y="9945"/>
                  <a:pt x="30620" y="9723"/>
                  <a:pt x="30852" y="9588"/>
                </a:cubicBezTo>
                <a:cubicBezTo>
                  <a:pt x="30993" y="9512"/>
                  <a:pt x="31140" y="9474"/>
                  <a:pt x="31286" y="9474"/>
                </a:cubicBezTo>
                <a:cubicBezTo>
                  <a:pt x="31432" y="9474"/>
                  <a:pt x="31579" y="9512"/>
                  <a:pt x="31720" y="9588"/>
                </a:cubicBezTo>
                <a:cubicBezTo>
                  <a:pt x="31857" y="9660"/>
                  <a:pt x="31979" y="9694"/>
                  <a:pt x="32097" y="9694"/>
                </a:cubicBezTo>
                <a:cubicBezTo>
                  <a:pt x="32294" y="9694"/>
                  <a:pt x="32478" y="9599"/>
                  <a:pt x="32695" y="9436"/>
                </a:cubicBezTo>
                <a:cubicBezTo>
                  <a:pt x="32825" y="9327"/>
                  <a:pt x="32955" y="9197"/>
                  <a:pt x="33107" y="9089"/>
                </a:cubicBezTo>
                <a:cubicBezTo>
                  <a:pt x="33151" y="9046"/>
                  <a:pt x="33194" y="9024"/>
                  <a:pt x="33216" y="8959"/>
                </a:cubicBezTo>
                <a:lnTo>
                  <a:pt x="33216" y="8959"/>
                </a:lnTo>
                <a:cubicBezTo>
                  <a:pt x="33138" y="8968"/>
                  <a:pt x="33059" y="8972"/>
                  <a:pt x="32979" y="8972"/>
                </a:cubicBezTo>
                <a:cubicBezTo>
                  <a:pt x="32662" y="8972"/>
                  <a:pt x="32340" y="8903"/>
                  <a:pt x="32045" y="8764"/>
                </a:cubicBezTo>
                <a:cubicBezTo>
                  <a:pt x="31915" y="8699"/>
                  <a:pt x="31806" y="8634"/>
                  <a:pt x="31720" y="8525"/>
                </a:cubicBezTo>
                <a:cubicBezTo>
                  <a:pt x="31655" y="8439"/>
                  <a:pt x="31590" y="8374"/>
                  <a:pt x="31503" y="8330"/>
                </a:cubicBezTo>
                <a:cubicBezTo>
                  <a:pt x="31437" y="8292"/>
                  <a:pt x="31364" y="8278"/>
                  <a:pt x="31287" y="8278"/>
                </a:cubicBezTo>
                <a:cubicBezTo>
                  <a:pt x="31109" y="8278"/>
                  <a:pt x="30910" y="8350"/>
                  <a:pt x="30723" y="8350"/>
                </a:cubicBezTo>
                <a:cubicBezTo>
                  <a:pt x="30671" y="8350"/>
                  <a:pt x="30620" y="8344"/>
                  <a:pt x="30571" y="8330"/>
                </a:cubicBezTo>
                <a:cubicBezTo>
                  <a:pt x="30375" y="8287"/>
                  <a:pt x="30202" y="8178"/>
                  <a:pt x="30050" y="8070"/>
                </a:cubicBezTo>
                <a:cubicBezTo>
                  <a:pt x="29942" y="7962"/>
                  <a:pt x="29855" y="7831"/>
                  <a:pt x="29790" y="7680"/>
                </a:cubicBezTo>
                <a:cubicBezTo>
                  <a:pt x="29705" y="7524"/>
                  <a:pt x="29536" y="7479"/>
                  <a:pt x="29356" y="7479"/>
                </a:cubicBezTo>
                <a:cubicBezTo>
                  <a:pt x="29262" y="7479"/>
                  <a:pt x="29164" y="7491"/>
                  <a:pt x="29075" y="7506"/>
                </a:cubicBezTo>
                <a:cubicBezTo>
                  <a:pt x="29226" y="7420"/>
                  <a:pt x="29335" y="7268"/>
                  <a:pt x="29335" y="7094"/>
                </a:cubicBezTo>
                <a:cubicBezTo>
                  <a:pt x="29335" y="6758"/>
                  <a:pt x="29085" y="6590"/>
                  <a:pt x="28836" y="6590"/>
                </a:cubicBezTo>
                <a:cubicBezTo>
                  <a:pt x="28587" y="6590"/>
                  <a:pt x="28337" y="6758"/>
                  <a:pt x="28337" y="7094"/>
                </a:cubicBezTo>
                <a:cubicBezTo>
                  <a:pt x="28337" y="7289"/>
                  <a:pt x="28489" y="7485"/>
                  <a:pt x="28684" y="7550"/>
                </a:cubicBezTo>
                <a:lnTo>
                  <a:pt x="28684" y="12536"/>
                </a:lnTo>
                <a:cubicBezTo>
                  <a:pt x="28056" y="14357"/>
                  <a:pt x="25389" y="21772"/>
                  <a:pt x="22939" y="24417"/>
                </a:cubicBezTo>
                <a:lnTo>
                  <a:pt x="24565" y="24417"/>
                </a:lnTo>
                <a:lnTo>
                  <a:pt x="24565" y="24699"/>
                </a:lnTo>
                <a:lnTo>
                  <a:pt x="24327" y="24699"/>
                </a:lnTo>
                <a:lnTo>
                  <a:pt x="24327" y="25544"/>
                </a:lnTo>
                <a:lnTo>
                  <a:pt x="24565" y="25544"/>
                </a:lnTo>
                <a:lnTo>
                  <a:pt x="24565" y="26173"/>
                </a:lnTo>
                <a:lnTo>
                  <a:pt x="24327" y="26173"/>
                </a:lnTo>
                <a:lnTo>
                  <a:pt x="24327" y="27040"/>
                </a:lnTo>
                <a:lnTo>
                  <a:pt x="24565" y="27040"/>
                </a:lnTo>
                <a:lnTo>
                  <a:pt x="24565" y="27647"/>
                </a:lnTo>
                <a:lnTo>
                  <a:pt x="24327" y="27647"/>
                </a:lnTo>
                <a:lnTo>
                  <a:pt x="24327" y="28515"/>
                </a:lnTo>
                <a:lnTo>
                  <a:pt x="24565" y="28515"/>
                </a:lnTo>
                <a:lnTo>
                  <a:pt x="24565" y="29143"/>
                </a:lnTo>
                <a:lnTo>
                  <a:pt x="24327" y="29143"/>
                </a:lnTo>
                <a:lnTo>
                  <a:pt x="24327" y="29360"/>
                </a:lnTo>
                <a:lnTo>
                  <a:pt x="23698" y="29360"/>
                </a:lnTo>
                <a:lnTo>
                  <a:pt x="23698" y="30444"/>
                </a:lnTo>
                <a:lnTo>
                  <a:pt x="22744" y="30444"/>
                </a:lnTo>
                <a:lnTo>
                  <a:pt x="22744" y="29360"/>
                </a:lnTo>
                <a:lnTo>
                  <a:pt x="21855" y="29360"/>
                </a:lnTo>
                <a:lnTo>
                  <a:pt x="21855" y="30444"/>
                </a:lnTo>
                <a:lnTo>
                  <a:pt x="20901" y="30444"/>
                </a:lnTo>
                <a:lnTo>
                  <a:pt x="20901" y="29360"/>
                </a:lnTo>
                <a:lnTo>
                  <a:pt x="20381" y="29360"/>
                </a:lnTo>
                <a:lnTo>
                  <a:pt x="20381" y="28905"/>
                </a:lnTo>
                <a:lnTo>
                  <a:pt x="20120" y="28905"/>
                </a:lnTo>
                <a:lnTo>
                  <a:pt x="20120" y="28276"/>
                </a:lnTo>
                <a:lnTo>
                  <a:pt x="20381" y="28276"/>
                </a:lnTo>
                <a:lnTo>
                  <a:pt x="20381" y="27409"/>
                </a:lnTo>
                <a:lnTo>
                  <a:pt x="20120" y="27409"/>
                </a:lnTo>
                <a:lnTo>
                  <a:pt x="20120" y="26780"/>
                </a:lnTo>
                <a:lnTo>
                  <a:pt x="20381" y="26780"/>
                </a:lnTo>
                <a:lnTo>
                  <a:pt x="20381" y="25913"/>
                </a:lnTo>
                <a:lnTo>
                  <a:pt x="20120" y="25913"/>
                </a:lnTo>
                <a:lnTo>
                  <a:pt x="20120" y="25284"/>
                </a:lnTo>
                <a:lnTo>
                  <a:pt x="20381" y="25284"/>
                </a:lnTo>
                <a:lnTo>
                  <a:pt x="20381" y="24439"/>
                </a:lnTo>
                <a:lnTo>
                  <a:pt x="20120" y="24439"/>
                </a:lnTo>
                <a:lnTo>
                  <a:pt x="20120" y="23810"/>
                </a:lnTo>
                <a:lnTo>
                  <a:pt x="20381" y="23810"/>
                </a:lnTo>
                <a:lnTo>
                  <a:pt x="20381" y="22965"/>
                </a:lnTo>
                <a:lnTo>
                  <a:pt x="20120" y="22965"/>
                </a:lnTo>
                <a:lnTo>
                  <a:pt x="20120" y="22336"/>
                </a:lnTo>
                <a:lnTo>
                  <a:pt x="20381" y="22336"/>
                </a:lnTo>
                <a:lnTo>
                  <a:pt x="20381" y="21469"/>
                </a:lnTo>
                <a:lnTo>
                  <a:pt x="20120" y="21469"/>
                </a:lnTo>
                <a:lnTo>
                  <a:pt x="20120" y="21143"/>
                </a:lnTo>
                <a:lnTo>
                  <a:pt x="21942" y="21143"/>
                </a:lnTo>
                <a:cubicBezTo>
                  <a:pt x="19253" y="18216"/>
                  <a:pt x="16326" y="10173"/>
                  <a:pt x="15524" y="7897"/>
                </a:cubicBezTo>
                <a:lnTo>
                  <a:pt x="15524" y="3344"/>
                </a:lnTo>
                <a:cubicBezTo>
                  <a:pt x="15654" y="3322"/>
                  <a:pt x="15763" y="3279"/>
                  <a:pt x="15871" y="3235"/>
                </a:cubicBezTo>
                <a:cubicBezTo>
                  <a:pt x="15905" y="3225"/>
                  <a:pt x="15940" y="3221"/>
                  <a:pt x="15977" y="3221"/>
                </a:cubicBezTo>
                <a:cubicBezTo>
                  <a:pt x="16180" y="3221"/>
                  <a:pt x="16425" y="3350"/>
                  <a:pt x="16608" y="3387"/>
                </a:cubicBezTo>
                <a:cubicBezTo>
                  <a:pt x="16634" y="3390"/>
                  <a:pt x="16659" y="3392"/>
                  <a:pt x="16684" y="3392"/>
                </a:cubicBezTo>
                <a:cubicBezTo>
                  <a:pt x="16982" y="3392"/>
                  <a:pt x="17150" y="3159"/>
                  <a:pt x="17410" y="3018"/>
                </a:cubicBezTo>
                <a:cubicBezTo>
                  <a:pt x="17540" y="2953"/>
                  <a:pt x="17687" y="2921"/>
                  <a:pt x="17833" y="2921"/>
                </a:cubicBezTo>
                <a:cubicBezTo>
                  <a:pt x="17980" y="2921"/>
                  <a:pt x="18126" y="2953"/>
                  <a:pt x="18256" y="3018"/>
                </a:cubicBezTo>
                <a:cubicBezTo>
                  <a:pt x="18401" y="3091"/>
                  <a:pt x="18529" y="3125"/>
                  <a:pt x="18648" y="3125"/>
                </a:cubicBezTo>
                <a:cubicBezTo>
                  <a:pt x="18849" y="3125"/>
                  <a:pt x="19028" y="3030"/>
                  <a:pt x="19232" y="2867"/>
                </a:cubicBezTo>
                <a:cubicBezTo>
                  <a:pt x="19383" y="2758"/>
                  <a:pt x="19513" y="2628"/>
                  <a:pt x="19644" y="2520"/>
                </a:cubicBezTo>
                <a:cubicBezTo>
                  <a:pt x="19687" y="2476"/>
                  <a:pt x="19752" y="2455"/>
                  <a:pt x="19774" y="2390"/>
                </a:cubicBezTo>
                <a:lnTo>
                  <a:pt x="19774" y="2390"/>
                </a:lnTo>
                <a:cubicBezTo>
                  <a:pt x="19691" y="2398"/>
                  <a:pt x="19609" y="2403"/>
                  <a:pt x="19527" y="2403"/>
                </a:cubicBezTo>
                <a:cubicBezTo>
                  <a:pt x="19199" y="2403"/>
                  <a:pt x="18876" y="2333"/>
                  <a:pt x="18581" y="2195"/>
                </a:cubicBezTo>
                <a:cubicBezTo>
                  <a:pt x="18473" y="2151"/>
                  <a:pt x="18343" y="2064"/>
                  <a:pt x="18256" y="1956"/>
                </a:cubicBezTo>
                <a:cubicBezTo>
                  <a:pt x="18213" y="1869"/>
                  <a:pt x="18126" y="1804"/>
                  <a:pt x="18061" y="1761"/>
                </a:cubicBezTo>
                <a:cubicBezTo>
                  <a:pt x="17992" y="1729"/>
                  <a:pt x="17920" y="1718"/>
                  <a:pt x="17846" y="1718"/>
                </a:cubicBezTo>
                <a:cubicBezTo>
                  <a:pt x="17667" y="1718"/>
                  <a:pt x="17476" y="1782"/>
                  <a:pt x="17292" y="1782"/>
                </a:cubicBezTo>
                <a:cubicBezTo>
                  <a:pt x="17237" y="1782"/>
                  <a:pt x="17182" y="1776"/>
                  <a:pt x="17129" y="1761"/>
                </a:cubicBezTo>
                <a:cubicBezTo>
                  <a:pt x="16933" y="1696"/>
                  <a:pt x="16738" y="1609"/>
                  <a:pt x="16587" y="1479"/>
                </a:cubicBezTo>
                <a:cubicBezTo>
                  <a:pt x="16478" y="1371"/>
                  <a:pt x="16391" y="1241"/>
                  <a:pt x="16348" y="1111"/>
                </a:cubicBezTo>
                <a:cubicBezTo>
                  <a:pt x="16248" y="954"/>
                  <a:pt x="16083" y="900"/>
                  <a:pt x="15908" y="900"/>
                </a:cubicBezTo>
                <a:cubicBezTo>
                  <a:pt x="15816" y="900"/>
                  <a:pt x="15722" y="915"/>
                  <a:pt x="15633" y="937"/>
                </a:cubicBezTo>
                <a:cubicBezTo>
                  <a:pt x="15958" y="742"/>
                  <a:pt x="15958" y="265"/>
                  <a:pt x="15633" y="70"/>
                </a:cubicBezTo>
                <a:cubicBezTo>
                  <a:pt x="15553" y="22"/>
                  <a:pt x="15468" y="0"/>
                  <a:pt x="1538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2" name="Google Shape;2972;p260"/>
          <p:cNvSpPr/>
          <p:nvPr/>
        </p:nvSpPr>
        <p:spPr>
          <a:xfrm>
            <a:off x="1300" y="3808226"/>
            <a:ext cx="9141458" cy="3539904"/>
          </a:xfrm>
          <a:custGeom>
            <a:rect b="b" l="l" r="r" t="t"/>
            <a:pathLst>
              <a:path extrusionOk="0" h="24720" w="63837">
                <a:moveTo>
                  <a:pt x="0" y="7516"/>
                </a:moveTo>
                <a:cubicBezTo>
                  <a:pt x="54" y="7516"/>
                  <a:pt x="109" y="7534"/>
                  <a:pt x="181" y="7552"/>
                </a:cubicBezTo>
                <a:cubicBezTo>
                  <a:pt x="290" y="7570"/>
                  <a:pt x="380" y="7588"/>
                  <a:pt x="489" y="7606"/>
                </a:cubicBezTo>
                <a:cubicBezTo>
                  <a:pt x="580" y="7624"/>
                  <a:pt x="670" y="7642"/>
                  <a:pt x="761" y="7679"/>
                </a:cubicBezTo>
                <a:cubicBezTo>
                  <a:pt x="869" y="7715"/>
                  <a:pt x="978" y="7751"/>
                  <a:pt x="1105" y="7751"/>
                </a:cubicBezTo>
                <a:cubicBezTo>
                  <a:pt x="1322" y="7733"/>
                  <a:pt x="1539" y="7751"/>
                  <a:pt x="1757" y="7769"/>
                </a:cubicBezTo>
                <a:cubicBezTo>
                  <a:pt x="1847" y="7787"/>
                  <a:pt x="1920" y="7824"/>
                  <a:pt x="1992" y="7860"/>
                </a:cubicBezTo>
                <a:cubicBezTo>
                  <a:pt x="2010" y="7878"/>
                  <a:pt x="2046" y="7896"/>
                  <a:pt x="2064" y="7932"/>
                </a:cubicBezTo>
                <a:cubicBezTo>
                  <a:pt x="2064" y="7932"/>
                  <a:pt x="2083" y="7950"/>
                  <a:pt x="2101" y="7968"/>
                </a:cubicBezTo>
                <a:cubicBezTo>
                  <a:pt x="2101" y="7968"/>
                  <a:pt x="2137" y="7968"/>
                  <a:pt x="2155" y="7950"/>
                </a:cubicBezTo>
                <a:cubicBezTo>
                  <a:pt x="2246" y="7878"/>
                  <a:pt x="2336" y="7842"/>
                  <a:pt x="2409" y="7787"/>
                </a:cubicBezTo>
                <a:cubicBezTo>
                  <a:pt x="2463" y="7769"/>
                  <a:pt x="2499" y="7751"/>
                  <a:pt x="2535" y="7751"/>
                </a:cubicBezTo>
                <a:cubicBezTo>
                  <a:pt x="2590" y="7751"/>
                  <a:pt x="2644" y="7733"/>
                  <a:pt x="2680" y="7715"/>
                </a:cubicBezTo>
                <a:cubicBezTo>
                  <a:pt x="2716" y="7697"/>
                  <a:pt x="2753" y="7679"/>
                  <a:pt x="2789" y="7661"/>
                </a:cubicBezTo>
                <a:lnTo>
                  <a:pt x="2916" y="7606"/>
                </a:lnTo>
                <a:cubicBezTo>
                  <a:pt x="2952" y="7588"/>
                  <a:pt x="2988" y="7570"/>
                  <a:pt x="3024" y="7552"/>
                </a:cubicBezTo>
                <a:cubicBezTo>
                  <a:pt x="3061" y="7552"/>
                  <a:pt x="3115" y="7534"/>
                  <a:pt x="3151" y="7552"/>
                </a:cubicBezTo>
                <a:cubicBezTo>
                  <a:pt x="3242" y="7552"/>
                  <a:pt x="3332" y="7588"/>
                  <a:pt x="3423" y="7624"/>
                </a:cubicBezTo>
                <a:cubicBezTo>
                  <a:pt x="3459" y="7642"/>
                  <a:pt x="3495" y="7642"/>
                  <a:pt x="3549" y="7661"/>
                </a:cubicBezTo>
                <a:cubicBezTo>
                  <a:pt x="3586" y="7697"/>
                  <a:pt x="3640" y="7715"/>
                  <a:pt x="3694" y="7733"/>
                </a:cubicBezTo>
                <a:cubicBezTo>
                  <a:pt x="3785" y="7805"/>
                  <a:pt x="3894" y="7842"/>
                  <a:pt x="4002" y="7824"/>
                </a:cubicBezTo>
                <a:cubicBezTo>
                  <a:pt x="4093" y="7787"/>
                  <a:pt x="4165" y="7733"/>
                  <a:pt x="4256" y="7733"/>
                </a:cubicBezTo>
                <a:cubicBezTo>
                  <a:pt x="4364" y="7751"/>
                  <a:pt x="4455" y="7787"/>
                  <a:pt x="4545" y="7842"/>
                </a:cubicBezTo>
                <a:cubicBezTo>
                  <a:pt x="4636" y="7878"/>
                  <a:pt x="4727" y="7896"/>
                  <a:pt x="4817" y="7950"/>
                </a:cubicBezTo>
                <a:cubicBezTo>
                  <a:pt x="4853" y="7968"/>
                  <a:pt x="4908" y="7986"/>
                  <a:pt x="4944" y="8005"/>
                </a:cubicBezTo>
                <a:lnTo>
                  <a:pt x="5107" y="8077"/>
                </a:lnTo>
                <a:cubicBezTo>
                  <a:pt x="5197" y="8113"/>
                  <a:pt x="5252" y="8186"/>
                  <a:pt x="5342" y="8222"/>
                </a:cubicBezTo>
                <a:cubicBezTo>
                  <a:pt x="5433" y="8240"/>
                  <a:pt x="5542" y="8276"/>
                  <a:pt x="5632" y="8312"/>
                </a:cubicBezTo>
                <a:cubicBezTo>
                  <a:pt x="5723" y="8349"/>
                  <a:pt x="5813" y="8367"/>
                  <a:pt x="5922" y="8385"/>
                </a:cubicBezTo>
                <a:cubicBezTo>
                  <a:pt x="6012" y="8367"/>
                  <a:pt x="6121" y="8349"/>
                  <a:pt x="6212" y="8331"/>
                </a:cubicBezTo>
                <a:cubicBezTo>
                  <a:pt x="6284" y="8294"/>
                  <a:pt x="6375" y="8240"/>
                  <a:pt x="6429" y="8186"/>
                </a:cubicBezTo>
                <a:cubicBezTo>
                  <a:pt x="6519" y="8113"/>
                  <a:pt x="6610" y="8077"/>
                  <a:pt x="6701" y="8023"/>
                </a:cubicBezTo>
                <a:cubicBezTo>
                  <a:pt x="6791" y="7986"/>
                  <a:pt x="6845" y="7914"/>
                  <a:pt x="6936" y="7878"/>
                </a:cubicBezTo>
                <a:cubicBezTo>
                  <a:pt x="7008" y="7824"/>
                  <a:pt x="7099" y="7805"/>
                  <a:pt x="7189" y="7805"/>
                </a:cubicBezTo>
                <a:cubicBezTo>
                  <a:pt x="7244" y="7824"/>
                  <a:pt x="7298" y="7805"/>
                  <a:pt x="7352" y="7787"/>
                </a:cubicBezTo>
                <a:cubicBezTo>
                  <a:pt x="7407" y="7769"/>
                  <a:pt x="7443" y="7751"/>
                  <a:pt x="7497" y="7733"/>
                </a:cubicBezTo>
                <a:cubicBezTo>
                  <a:pt x="7588" y="7679"/>
                  <a:pt x="7678" y="7642"/>
                  <a:pt x="7787" y="7606"/>
                </a:cubicBezTo>
                <a:cubicBezTo>
                  <a:pt x="7896" y="7570"/>
                  <a:pt x="7986" y="7516"/>
                  <a:pt x="8095" y="7479"/>
                </a:cubicBezTo>
                <a:lnTo>
                  <a:pt x="8222" y="7443"/>
                </a:lnTo>
                <a:cubicBezTo>
                  <a:pt x="8276" y="7425"/>
                  <a:pt x="8312" y="7407"/>
                  <a:pt x="8367" y="7389"/>
                </a:cubicBezTo>
                <a:lnTo>
                  <a:pt x="8511" y="7316"/>
                </a:lnTo>
                <a:cubicBezTo>
                  <a:pt x="8566" y="7298"/>
                  <a:pt x="8602" y="7298"/>
                  <a:pt x="8656" y="7298"/>
                </a:cubicBezTo>
                <a:lnTo>
                  <a:pt x="8674" y="7298"/>
                </a:lnTo>
                <a:cubicBezTo>
                  <a:pt x="8674" y="7298"/>
                  <a:pt x="8674" y="7280"/>
                  <a:pt x="8693" y="7280"/>
                </a:cubicBezTo>
                <a:cubicBezTo>
                  <a:pt x="8711" y="7280"/>
                  <a:pt x="8783" y="7280"/>
                  <a:pt x="8837" y="7280"/>
                </a:cubicBezTo>
                <a:cubicBezTo>
                  <a:pt x="8874" y="7280"/>
                  <a:pt x="8910" y="7280"/>
                  <a:pt x="8946" y="7298"/>
                </a:cubicBezTo>
                <a:cubicBezTo>
                  <a:pt x="9000" y="7298"/>
                  <a:pt x="9037" y="7298"/>
                  <a:pt x="9073" y="7298"/>
                </a:cubicBezTo>
                <a:lnTo>
                  <a:pt x="9218" y="7298"/>
                </a:lnTo>
                <a:lnTo>
                  <a:pt x="9272" y="7298"/>
                </a:lnTo>
                <a:lnTo>
                  <a:pt x="9345" y="7316"/>
                </a:lnTo>
                <a:cubicBezTo>
                  <a:pt x="9381" y="7316"/>
                  <a:pt x="9417" y="7316"/>
                  <a:pt x="9453" y="7316"/>
                </a:cubicBezTo>
                <a:lnTo>
                  <a:pt x="9580" y="7298"/>
                </a:lnTo>
                <a:cubicBezTo>
                  <a:pt x="9616" y="7280"/>
                  <a:pt x="9670" y="7298"/>
                  <a:pt x="9707" y="7316"/>
                </a:cubicBezTo>
                <a:lnTo>
                  <a:pt x="9833" y="7353"/>
                </a:lnTo>
                <a:cubicBezTo>
                  <a:pt x="9870" y="7371"/>
                  <a:pt x="9906" y="7389"/>
                  <a:pt x="9942" y="7389"/>
                </a:cubicBezTo>
                <a:cubicBezTo>
                  <a:pt x="9978" y="7407"/>
                  <a:pt x="10015" y="7425"/>
                  <a:pt x="10069" y="7443"/>
                </a:cubicBezTo>
                <a:cubicBezTo>
                  <a:pt x="10069" y="7443"/>
                  <a:pt x="10087" y="7461"/>
                  <a:pt x="10105" y="7461"/>
                </a:cubicBezTo>
                <a:cubicBezTo>
                  <a:pt x="10123" y="7461"/>
                  <a:pt x="10141" y="7461"/>
                  <a:pt x="10159" y="7461"/>
                </a:cubicBezTo>
                <a:lnTo>
                  <a:pt x="10304" y="7461"/>
                </a:lnTo>
                <a:cubicBezTo>
                  <a:pt x="10341" y="7461"/>
                  <a:pt x="10377" y="7461"/>
                  <a:pt x="10413" y="7443"/>
                </a:cubicBezTo>
                <a:cubicBezTo>
                  <a:pt x="10485" y="7389"/>
                  <a:pt x="10558" y="7371"/>
                  <a:pt x="10630" y="7353"/>
                </a:cubicBezTo>
                <a:cubicBezTo>
                  <a:pt x="10685" y="7353"/>
                  <a:pt x="10721" y="7353"/>
                  <a:pt x="10757" y="7353"/>
                </a:cubicBezTo>
                <a:cubicBezTo>
                  <a:pt x="10793" y="7371"/>
                  <a:pt x="10829" y="7371"/>
                  <a:pt x="10866" y="7353"/>
                </a:cubicBezTo>
                <a:cubicBezTo>
                  <a:pt x="10938" y="7316"/>
                  <a:pt x="10992" y="7262"/>
                  <a:pt x="11065" y="7226"/>
                </a:cubicBezTo>
                <a:cubicBezTo>
                  <a:pt x="11083" y="7226"/>
                  <a:pt x="11101" y="7226"/>
                  <a:pt x="11119" y="7208"/>
                </a:cubicBezTo>
                <a:lnTo>
                  <a:pt x="11137" y="7190"/>
                </a:lnTo>
                <a:cubicBezTo>
                  <a:pt x="11174" y="7153"/>
                  <a:pt x="11210" y="7153"/>
                  <a:pt x="11228" y="7135"/>
                </a:cubicBezTo>
                <a:cubicBezTo>
                  <a:pt x="11318" y="7117"/>
                  <a:pt x="11391" y="7117"/>
                  <a:pt x="11463" y="7153"/>
                </a:cubicBezTo>
                <a:cubicBezTo>
                  <a:pt x="11536" y="7190"/>
                  <a:pt x="11608" y="7244"/>
                  <a:pt x="11681" y="7280"/>
                </a:cubicBezTo>
                <a:cubicBezTo>
                  <a:pt x="11717" y="7298"/>
                  <a:pt x="11735" y="7316"/>
                  <a:pt x="11771" y="7353"/>
                </a:cubicBezTo>
                <a:cubicBezTo>
                  <a:pt x="11789" y="7371"/>
                  <a:pt x="11826" y="7389"/>
                  <a:pt x="11862" y="7407"/>
                </a:cubicBezTo>
                <a:lnTo>
                  <a:pt x="12007" y="7443"/>
                </a:lnTo>
                <a:cubicBezTo>
                  <a:pt x="12043" y="7461"/>
                  <a:pt x="12079" y="7479"/>
                  <a:pt x="12115" y="7479"/>
                </a:cubicBezTo>
                <a:lnTo>
                  <a:pt x="12242" y="7479"/>
                </a:lnTo>
                <a:cubicBezTo>
                  <a:pt x="12278" y="7498"/>
                  <a:pt x="12333" y="7498"/>
                  <a:pt x="12351" y="7534"/>
                </a:cubicBezTo>
                <a:cubicBezTo>
                  <a:pt x="12423" y="7570"/>
                  <a:pt x="12477" y="7624"/>
                  <a:pt x="12550" y="7661"/>
                </a:cubicBezTo>
                <a:cubicBezTo>
                  <a:pt x="12622" y="7697"/>
                  <a:pt x="12695" y="7733"/>
                  <a:pt x="12767" y="7769"/>
                </a:cubicBezTo>
                <a:cubicBezTo>
                  <a:pt x="12840" y="7805"/>
                  <a:pt x="12894" y="7860"/>
                  <a:pt x="12966" y="7914"/>
                </a:cubicBezTo>
                <a:cubicBezTo>
                  <a:pt x="12985" y="7932"/>
                  <a:pt x="13021" y="7950"/>
                  <a:pt x="13057" y="7968"/>
                </a:cubicBezTo>
                <a:cubicBezTo>
                  <a:pt x="13093" y="7968"/>
                  <a:pt x="13129" y="7986"/>
                  <a:pt x="13184" y="8005"/>
                </a:cubicBezTo>
                <a:cubicBezTo>
                  <a:pt x="13220" y="8005"/>
                  <a:pt x="13256" y="8005"/>
                  <a:pt x="13292" y="8005"/>
                </a:cubicBezTo>
                <a:cubicBezTo>
                  <a:pt x="13292" y="8005"/>
                  <a:pt x="13310" y="8005"/>
                  <a:pt x="13310" y="8023"/>
                </a:cubicBezTo>
                <a:lnTo>
                  <a:pt x="13383" y="7986"/>
                </a:lnTo>
                <a:cubicBezTo>
                  <a:pt x="13437" y="7986"/>
                  <a:pt x="13473" y="7968"/>
                  <a:pt x="13528" y="7968"/>
                </a:cubicBezTo>
                <a:cubicBezTo>
                  <a:pt x="13582" y="7968"/>
                  <a:pt x="13618" y="7968"/>
                  <a:pt x="13673" y="7950"/>
                </a:cubicBezTo>
                <a:cubicBezTo>
                  <a:pt x="13709" y="7950"/>
                  <a:pt x="13763" y="7932"/>
                  <a:pt x="13818" y="7932"/>
                </a:cubicBezTo>
                <a:lnTo>
                  <a:pt x="13872" y="7932"/>
                </a:lnTo>
                <a:lnTo>
                  <a:pt x="13944" y="7914"/>
                </a:lnTo>
                <a:lnTo>
                  <a:pt x="14017" y="7914"/>
                </a:lnTo>
                <a:lnTo>
                  <a:pt x="14089" y="7914"/>
                </a:lnTo>
                <a:lnTo>
                  <a:pt x="14234" y="7914"/>
                </a:lnTo>
                <a:cubicBezTo>
                  <a:pt x="14270" y="7914"/>
                  <a:pt x="14325" y="7896"/>
                  <a:pt x="14379" y="7896"/>
                </a:cubicBezTo>
                <a:lnTo>
                  <a:pt x="14433" y="7896"/>
                </a:lnTo>
                <a:cubicBezTo>
                  <a:pt x="14451" y="7896"/>
                  <a:pt x="14470" y="7896"/>
                  <a:pt x="14488" y="7878"/>
                </a:cubicBezTo>
                <a:lnTo>
                  <a:pt x="14542" y="7860"/>
                </a:lnTo>
                <a:cubicBezTo>
                  <a:pt x="14560" y="7842"/>
                  <a:pt x="14596" y="7824"/>
                  <a:pt x="14614" y="7805"/>
                </a:cubicBezTo>
                <a:cubicBezTo>
                  <a:pt x="14651" y="7787"/>
                  <a:pt x="14687" y="7769"/>
                  <a:pt x="14741" y="7733"/>
                </a:cubicBezTo>
                <a:cubicBezTo>
                  <a:pt x="14777" y="7715"/>
                  <a:pt x="14814" y="7679"/>
                  <a:pt x="14868" y="7679"/>
                </a:cubicBezTo>
                <a:cubicBezTo>
                  <a:pt x="14958" y="7624"/>
                  <a:pt x="15049" y="7588"/>
                  <a:pt x="15140" y="7570"/>
                </a:cubicBezTo>
                <a:cubicBezTo>
                  <a:pt x="15176" y="7552"/>
                  <a:pt x="15212" y="7552"/>
                  <a:pt x="15266" y="7552"/>
                </a:cubicBezTo>
                <a:cubicBezTo>
                  <a:pt x="15303" y="7534"/>
                  <a:pt x="15357" y="7552"/>
                  <a:pt x="15393" y="7552"/>
                </a:cubicBezTo>
                <a:lnTo>
                  <a:pt x="15520" y="7588"/>
                </a:lnTo>
                <a:cubicBezTo>
                  <a:pt x="15574" y="7606"/>
                  <a:pt x="15610" y="7588"/>
                  <a:pt x="15665" y="7588"/>
                </a:cubicBezTo>
                <a:lnTo>
                  <a:pt x="15701" y="7588"/>
                </a:lnTo>
                <a:lnTo>
                  <a:pt x="15737" y="7588"/>
                </a:lnTo>
                <a:cubicBezTo>
                  <a:pt x="15755" y="7606"/>
                  <a:pt x="15773" y="7606"/>
                  <a:pt x="15791" y="7624"/>
                </a:cubicBezTo>
                <a:cubicBezTo>
                  <a:pt x="15828" y="7642"/>
                  <a:pt x="15864" y="7661"/>
                  <a:pt x="15918" y="7679"/>
                </a:cubicBezTo>
                <a:cubicBezTo>
                  <a:pt x="15954" y="7697"/>
                  <a:pt x="16009" y="7715"/>
                  <a:pt x="16045" y="7733"/>
                </a:cubicBezTo>
                <a:cubicBezTo>
                  <a:pt x="16081" y="7751"/>
                  <a:pt x="16136" y="7769"/>
                  <a:pt x="16172" y="7769"/>
                </a:cubicBezTo>
                <a:cubicBezTo>
                  <a:pt x="16208" y="7769"/>
                  <a:pt x="16262" y="7751"/>
                  <a:pt x="16299" y="7733"/>
                </a:cubicBezTo>
                <a:cubicBezTo>
                  <a:pt x="16335" y="7733"/>
                  <a:pt x="16389" y="7697"/>
                  <a:pt x="16425" y="7697"/>
                </a:cubicBezTo>
                <a:cubicBezTo>
                  <a:pt x="16443" y="7679"/>
                  <a:pt x="16462" y="7679"/>
                  <a:pt x="16480" y="7679"/>
                </a:cubicBezTo>
                <a:cubicBezTo>
                  <a:pt x="16498" y="7661"/>
                  <a:pt x="16516" y="7661"/>
                  <a:pt x="16534" y="7642"/>
                </a:cubicBezTo>
                <a:lnTo>
                  <a:pt x="16661" y="7588"/>
                </a:lnTo>
                <a:cubicBezTo>
                  <a:pt x="16769" y="7570"/>
                  <a:pt x="16842" y="7516"/>
                  <a:pt x="16932" y="7461"/>
                </a:cubicBezTo>
                <a:cubicBezTo>
                  <a:pt x="16969" y="7443"/>
                  <a:pt x="17005" y="7407"/>
                  <a:pt x="17023" y="7371"/>
                </a:cubicBezTo>
                <a:cubicBezTo>
                  <a:pt x="17041" y="7335"/>
                  <a:pt x="17077" y="7298"/>
                  <a:pt x="17113" y="7280"/>
                </a:cubicBezTo>
                <a:cubicBezTo>
                  <a:pt x="17186" y="7262"/>
                  <a:pt x="17258" y="7262"/>
                  <a:pt x="17331" y="7280"/>
                </a:cubicBezTo>
                <a:cubicBezTo>
                  <a:pt x="17385" y="7280"/>
                  <a:pt x="17421" y="7298"/>
                  <a:pt x="17458" y="7316"/>
                </a:cubicBezTo>
                <a:cubicBezTo>
                  <a:pt x="17512" y="7335"/>
                  <a:pt x="17548" y="7353"/>
                  <a:pt x="17602" y="7353"/>
                </a:cubicBezTo>
                <a:lnTo>
                  <a:pt x="17657" y="7371"/>
                </a:lnTo>
                <a:cubicBezTo>
                  <a:pt x="17693" y="7389"/>
                  <a:pt x="17711" y="7389"/>
                  <a:pt x="17711" y="7407"/>
                </a:cubicBezTo>
                <a:cubicBezTo>
                  <a:pt x="17765" y="7443"/>
                  <a:pt x="17802" y="7479"/>
                  <a:pt x="17838" y="7498"/>
                </a:cubicBezTo>
                <a:cubicBezTo>
                  <a:pt x="17874" y="7534"/>
                  <a:pt x="17910" y="7552"/>
                  <a:pt x="17947" y="7588"/>
                </a:cubicBezTo>
                <a:cubicBezTo>
                  <a:pt x="17983" y="7606"/>
                  <a:pt x="18019" y="7588"/>
                  <a:pt x="18073" y="7606"/>
                </a:cubicBezTo>
                <a:cubicBezTo>
                  <a:pt x="18073" y="7606"/>
                  <a:pt x="18091" y="7606"/>
                  <a:pt x="18110" y="7624"/>
                </a:cubicBezTo>
                <a:lnTo>
                  <a:pt x="18182" y="7624"/>
                </a:lnTo>
                <a:cubicBezTo>
                  <a:pt x="18200" y="7624"/>
                  <a:pt x="18218" y="7624"/>
                  <a:pt x="18236" y="7624"/>
                </a:cubicBezTo>
                <a:cubicBezTo>
                  <a:pt x="18254" y="7624"/>
                  <a:pt x="18272" y="7642"/>
                  <a:pt x="18291" y="7642"/>
                </a:cubicBezTo>
                <a:lnTo>
                  <a:pt x="18417" y="7570"/>
                </a:lnTo>
                <a:cubicBezTo>
                  <a:pt x="18490" y="7534"/>
                  <a:pt x="18562" y="7498"/>
                  <a:pt x="18635" y="7479"/>
                </a:cubicBezTo>
                <a:cubicBezTo>
                  <a:pt x="18671" y="7461"/>
                  <a:pt x="18707" y="7443"/>
                  <a:pt x="18743" y="7425"/>
                </a:cubicBezTo>
                <a:cubicBezTo>
                  <a:pt x="18780" y="7407"/>
                  <a:pt x="18816" y="7389"/>
                  <a:pt x="18834" y="7371"/>
                </a:cubicBezTo>
                <a:cubicBezTo>
                  <a:pt x="18906" y="7298"/>
                  <a:pt x="18961" y="7262"/>
                  <a:pt x="19033" y="7208"/>
                </a:cubicBezTo>
                <a:cubicBezTo>
                  <a:pt x="19178" y="7099"/>
                  <a:pt x="19341" y="6990"/>
                  <a:pt x="19486" y="6900"/>
                </a:cubicBezTo>
                <a:cubicBezTo>
                  <a:pt x="19522" y="6882"/>
                  <a:pt x="19558" y="6846"/>
                  <a:pt x="19594" y="6827"/>
                </a:cubicBezTo>
                <a:cubicBezTo>
                  <a:pt x="19631" y="6809"/>
                  <a:pt x="19667" y="6791"/>
                  <a:pt x="19721" y="6791"/>
                </a:cubicBezTo>
                <a:cubicBezTo>
                  <a:pt x="19739" y="6773"/>
                  <a:pt x="19776" y="6755"/>
                  <a:pt x="19812" y="6719"/>
                </a:cubicBezTo>
                <a:cubicBezTo>
                  <a:pt x="19848" y="6701"/>
                  <a:pt x="19884" y="6683"/>
                  <a:pt x="19920" y="6664"/>
                </a:cubicBezTo>
                <a:cubicBezTo>
                  <a:pt x="19993" y="6610"/>
                  <a:pt x="20065" y="6556"/>
                  <a:pt x="20156" y="6520"/>
                </a:cubicBezTo>
                <a:lnTo>
                  <a:pt x="20373" y="6411"/>
                </a:lnTo>
                <a:cubicBezTo>
                  <a:pt x="20409" y="6393"/>
                  <a:pt x="20446" y="6357"/>
                  <a:pt x="20482" y="6339"/>
                </a:cubicBezTo>
                <a:cubicBezTo>
                  <a:pt x="20518" y="6320"/>
                  <a:pt x="20572" y="6302"/>
                  <a:pt x="20609" y="6284"/>
                </a:cubicBezTo>
                <a:cubicBezTo>
                  <a:pt x="20681" y="6230"/>
                  <a:pt x="20772" y="6212"/>
                  <a:pt x="20844" y="6157"/>
                </a:cubicBezTo>
                <a:cubicBezTo>
                  <a:pt x="20916" y="6121"/>
                  <a:pt x="20989" y="6067"/>
                  <a:pt x="21079" y="6031"/>
                </a:cubicBezTo>
                <a:cubicBezTo>
                  <a:pt x="21152" y="6013"/>
                  <a:pt x="21224" y="5976"/>
                  <a:pt x="21297" y="5922"/>
                </a:cubicBezTo>
                <a:cubicBezTo>
                  <a:pt x="21369" y="5886"/>
                  <a:pt x="21424" y="5831"/>
                  <a:pt x="21478" y="5759"/>
                </a:cubicBezTo>
                <a:cubicBezTo>
                  <a:pt x="21514" y="5741"/>
                  <a:pt x="21532" y="5705"/>
                  <a:pt x="21550" y="5687"/>
                </a:cubicBezTo>
                <a:cubicBezTo>
                  <a:pt x="21568" y="5650"/>
                  <a:pt x="21605" y="5614"/>
                  <a:pt x="21623" y="5596"/>
                </a:cubicBezTo>
                <a:cubicBezTo>
                  <a:pt x="21659" y="5560"/>
                  <a:pt x="21677" y="5524"/>
                  <a:pt x="21713" y="5505"/>
                </a:cubicBezTo>
                <a:cubicBezTo>
                  <a:pt x="21731" y="5487"/>
                  <a:pt x="21768" y="5451"/>
                  <a:pt x="21804" y="5433"/>
                </a:cubicBezTo>
                <a:cubicBezTo>
                  <a:pt x="21858" y="5361"/>
                  <a:pt x="21931" y="5306"/>
                  <a:pt x="21985" y="5234"/>
                </a:cubicBezTo>
                <a:cubicBezTo>
                  <a:pt x="22057" y="5180"/>
                  <a:pt x="22112" y="5107"/>
                  <a:pt x="22148" y="5035"/>
                </a:cubicBezTo>
                <a:cubicBezTo>
                  <a:pt x="22184" y="4962"/>
                  <a:pt x="22220" y="4908"/>
                  <a:pt x="22293" y="4854"/>
                </a:cubicBezTo>
                <a:cubicBezTo>
                  <a:pt x="22311" y="4835"/>
                  <a:pt x="22347" y="4817"/>
                  <a:pt x="22383" y="4799"/>
                </a:cubicBezTo>
                <a:cubicBezTo>
                  <a:pt x="22401" y="4781"/>
                  <a:pt x="22456" y="4781"/>
                  <a:pt x="22492" y="4781"/>
                </a:cubicBezTo>
                <a:cubicBezTo>
                  <a:pt x="22564" y="4763"/>
                  <a:pt x="22655" y="4763"/>
                  <a:pt x="22746" y="4799"/>
                </a:cubicBezTo>
                <a:cubicBezTo>
                  <a:pt x="22782" y="4799"/>
                  <a:pt x="22818" y="4817"/>
                  <a:pt x="22854" y="4817"/>
                </a:cubicBezTo>
                <a:cubicBezTo>
                  <a:pt x="22909" y="4817"/>
                  <a:pt x="22945" y="4835"/>
                  <a:pt x="22999" y="4835"/>
                </a:cubicBezTo>
                <a:cubicBezTo>
                  <a:pt x="23072" y="4854"/>
                  <a:pt x="23162" y="4872"/>
                  <a:pt x="23235" y="4872"/>
                </a:cubicBezTo>
                <a:cubicBezTo>
                  <a:pt x="23325" y="4890"/>
                  <a:pt x="23397" y="4926"/>
                  <a:pt x="23470" y="4962"/>
                </a:cubicBezTo>
                <a:cubicBezTo>
                  <a:pt x="23542" y="4998"/>
                  <a:pt x="23615" y="5035"/>
                  <a:pt x="23669" y="5089"/>
                </a:cubicBezTo>
                <a:lnTo>
                  <a:pt x="23705" y="5143"/>
                </a:lnTo>
                <a:cubicBezTo>
                  <a:pt x="23723" y="5143"/>
                  <a:pt x="23742" y="5161"/>
                  <a:pt x="23760" y="5161"/>
                </a:cubicBezTo>
                <a:cubicBezTo>
                  <a:pt x="23796" y="5180"/>
                  <a:pt x="23832" y="5216"/>
                  <a:pt x="23886" y="5234"/>
                </a:cubicBezTo>
                <a:cubicBezTo>
                  <a:pt x="23959" y="5288"/>
                  <a:pt x="24031" y="5343"/>
                  <a:pt x="24104" y="5379"/>
                </a:cubicBezTo>
                <a:cubicBezTo>
                  <a:pt x="24176" y="5415"/>
                  <a:pt x="24249" y="5469"/>
                  <a:pt x="24321" y="5524"/>
                </a:cubicBezTo>
                <a:cubicBezTo>
                  <a:pt x="24339" y="5542"/>
                  <a:pt x="24394" y="5542"/>
                  <a:pt x="24430" y="5578"/>
                </a:cubicBezTo>
                <a:cubicBezTo>
                  <a:pt x="24466" y="5596"/>
                  <a:pt x="24502" y="5614"/>
                  <a:pt x="24538" y="5632"/>
                </a:cubicBezTo>
                <a:cubicBezTo>
                  <a:pt x="24575" y="5632"/>
                  <a:pt x="24611" y="5668"/>
                  <a:pt x="24647" y="5668"/>
                </a:cubicBezTo>
                <a:cubicBezTo>
                  <a:pt x="24683" y="5687"/>
                  <a:pt x="24719" y="5687"/>
                  <a:pt x="24756" y="5705"/>
                </a:cubicBezTo>
                <a:cubicBezTo>
                  <a:pt x="24828" y="5723"/>
                  <a:pt x="24919" y="5741"/>
                  <a:pt x="24991" y="5759"/>
                </a:cubicBezTo>
                <a:cubicBezTo>
                  <a:pt x="25082" y="5759"/>
                  <a:pt x="25172" y="5759"/>
                  <a:pt x="25263" y="5777"/>
                </a:cubicBezTo>
                <a:cubicBezTo>
                  <a:pt x="25335" y="5777"/>
                  <a:pt x="25426" y="5777"/>
                  <a:pt x="25516" y="5777"/>
                </a:cubicBezTo>
                <a:cubicBezTo>
                  <a:pt x="25607" y="5759"/>
                  <a:pt x="25697" y="5759"/>
                  <a:pt x="25788" y="5741"/>
                </a:cubicBezTo>
                <a:cubicBezTo>
                  <a:pt x="25878" y="5705"/>
                  <a:pt x="25969" y="5687"/>
                  <a:pt x="26041" y="5668"/>
                </a:cubicBezTo>
                <a:cubicBezTo>
                  <a:pt x="26150" y="5668"/>
                  <a:pt x="26241" y="5668"/>
                  <a:pt x="26331" y="5650"/>
                </a:cubicBezTo>
                <a:cubicBezTo>
                  <a:pt x="26422" y="5632"/>
                  <a:pt x="26512" y="5614"/>
                  <a:pt x="26603" y="5596"/>
                </a:cubicBezTo>
                <a:cubicBezTo>
                  <a:pt x="26693" y="5578"/>
                  <a:pt x="26766" y="5596"/>
                  <a:pt x="26820" y="5524"/>
                </a:cubicBezTo>
                <a:lnTo>
                  <a:pt x="26838" y="5524"/>
                </a:lnTo>
                <a:cubicBezTo>
                  <a:pt x="26911" y="5469"/>
                  <a:pt x="26983" y="5415"/>
                  <a:pt x="27074" y="5379"/>
                </a:cubicBezTo>
                <a:cubicBezTo>
                  <a:pt x="27128" y="5343"/>
                  <a:pt x="27182" y="5324"/>
                  <a:pt x="27237" y="5306"/>
                </a:cubicBezTo>
                <a:cubicBezTo>
                  <a:pt x="27291" y="5288"/>
                  <a:pt x="27345" y="5270"/>
                  <a:pt x="27418" y="5270"/>
                </a:cubicBezTo>
                <a:cubicBezTo>
                  <a:pt x="27472" y="5270"/>
                  <a:pt x="27526" y="5270"/>
                  <a:pt x="27581" y="5306"/>
                </a:cubicBezTo>
                <a:cubicBezTo>
                  <a:pt x="27635" y="5324"/>
                  <a:pt x="27689" y="5343"/>
                  <a:pt x="27744" y="5361"/>
                </a:cubicBezTo>
                <a:cubicBezTo>
                  <a:pt x="27798" y="5361"/>
                  <a:pt x="27871" y="5397"/>
                  <a:pt x="27907" y="5361"/>
                </a:cubicBezTo>
                <a:cubicBezTo>
                  <a:pt x="27925" y="5343"/>
                  <a:pt x="27961" y="5306"/>
                  <a:pt x="27979" y="5270"/>
                </a:cubicBezTo>
                <a:cubicBezTo>
                  <a:pt x="27979" y="5234"/>
                  <a:pt x="27997" y="5216"/>
                  <a:pt x="28015" y="5198"/>
                </a:cubicBezTo>
                <a:cubicBezTo>
                  <a:pt x="28034" y="5161"/>
                  <a:pt x="28034" y="5143"/>
                  <a:pt x="28052" y="5107"/>
                </a:cubicBezTo>
                <a:cubicBezTo>
                  <a:pt x="28070" y="5053"/>
                  <a:pt x="28106" y="4998"/>
                  <a:pt x="28124" y="4944"/>
                </a:cubicBezTo>
                <a:cubicBezTo>
                  <a:pt x="28160" y="4817"/>
                  <a:pt x="28215" y="4709"/>
                  <a:pt x="28287" y="4618"/>
                </a:cubicBezTo>
                <a:cubicBezTo>
                  <a:pt x="28323" y="4564"/>
                  <a:pt x="28359" y="4528"/>
                  <a:pt x="28396" y="4509"/>
                </a:cubicBezTo>
                <a:lnTo>
                  <a:pt x="28468" y="4455"/>
                </a:lnTo>
                <a:cubicBezTo>
                  <a:pt x="28486" y="4437"/>
                  <a:pt x="28522" y="4419"/>
                  <a:pt x="28541" y="4419"/>
                </a:cubicBezTo>
                <a:lnTo>
                  <a:pt x="28722" y="4365"/>
                </a:lnTo>
                <a:cubicBezTo>
                  <a:pt x="28776" y="4346"/>
                  <a:pt x="28830" y="4328"/>
                  <a:pt x="28885" y="4310"/>
                </a:cubicBezTo>
                <a:cubicBezTo>
                  <a:pt x="28921" y="4292"/>
                  <a:pt x="28939" y="4292"/>
                  <a:pt x="28957" y="4274"/>
                </a:cubicBezTo>
                <a:cubicBezTo>
                  <a:pt x="28975" y="4256"/>
                  <a:pt x="28993" y="4238"/>
                  <a:pt x="29011" y="4202"/>
                </a:cubicBezTo>
                <a:cubicBezTo>
                  <a:pt x="29066" y="4165"/>
                  <a:pt x="29084" y="4111"/>
                  <a:pt x="29120" y="4075"/>
                </a:cubicBezTo>
                <a:cubicBezTo>
                  <a:pt x="29174" y="4021"/>
                  <a:pt x="29211" y="3966"/>
                  <a:pt x="29247" y="3930"/>
                </a:cubicBezTo>
                <a:cubicBezTo>
                  <a:pt x="29283" y="3876"/>
                  <a:pt x="29319" y="3839"/>
                  <a:pt x="29374" y="3821"/>
                </a:cubicBezTo>
                <a:cubicBezTo>
                  <a:pt x="29428" y="3785"/>
                  <a:pt x="29464" y="3749"/>
                  <a:pt x="29519" y="3731"/>
                </a:cubicBezTo>
                <a:cubicBezTo>
                  <a:pt x="29573" y="3713"/>
                  <a:pt x="29627" y="3695"/>
                  <a:pt x="29681" y="3695"/>
                </a:cubicBezTo>
                <a:cubicBezTo>
                  <a:pt x="29736" y="3695"/>
                  <a:pt x="29790" y="3713"/>
                  <a:pt x="29844" y="3713"/>
                </a:cubicBezTo>
                <a:cubicBezTo>
                  <a:pt x="29899" y="3731"/>
                  <a:pt x="29953" y="3749"/>
                  <a:pt x="30007" y="3767"/>
                </a:cubicBezTo>
                <a:cubicBezTo>
                  <a:pt x="30062" y="3785"/>
                  <a:pt x="30062" y="3767"/>
                  <a:pt x="30080" y="3785"/>
                </a:cubicBezTo>
                <a:cubicBezTo>
                  <a:pt x="30116" y="3803"/>
                  <a:pt x="30152" y="3803"/>
                  <a:pt x="30170" y="3803"/>
                </a:cubicBezTo>
                <a:cubicBezTo>
                  <a:pt x="30225" y="3821"/>
                  <a:pt x="30279" y="3821"/>
                  <a:pt x="30352" y="3839"/>
                </a:cubicBezTo>
                <a:cubicBezTo>
                  <a:pt x="30406" y="3839"/>
                  <a:pt x="30460" y="3839"/>
                  <a:pt x="30515" y="3858"/>
                </a:cubicBezTo>
                <a:cubicBezTo>
                  <a:pt x="30569" y="3876"/>
                  <a:pt x="30605" y="3912"/>
                  <a:pt x="30641" y="3948"/>
                </a:cubicBezTo>
                <a:cubicBezTo>
                  <a:pt x="30714" y="4039"/>
                  <a:pt x="30750" y="4147"/>
                  <a:pt x="30768" y="4256"/>
                </a:cubicBezTo>
                <a:cubicBezTo>
                  <a:pt x="30786" y="4310"/>
                  <a:pt x="30822" y="4365"/>
                  <a:pt x="30841" y="4437"/>
                </a:cubicBezTo>
                <a:cubicBezTo>
                  <a:pt x="30841" y="4455"/>
                  <a:pt x="30859" y="4455"/>
                  <a:pt x="30859" y="4473"/>
                </a:cubicBezTo>
                <a:lnTo>
                  <a:pt x="30877" y="4473"/>
                </a:lnTo>
                <a:cubicBezTo>
                  <a:pt x="30895" y="4473"/>
                  <a:pt x="30895" y="4455"/>
                  <a:pt x="30895" y="4455"/>
                </a:cubicBezTo>
                <a:cubicBezTo>
                  <a:pt x="30913" y="4437"/>
                  <a:pt x="30949" y="4437"/>
                  <a:pt x="30967" y="4419"/>
                </a:cubicBezTo>
                <a:cubicBezTo>
                  <a:pt x="30985" y="4401"/>
                  <a:pt x="31003" y="4383"/>
                  <a:pt x="31022" y="4365"/>
                </a:cubicBezTo>
                <a:cubicBezTo>
                  <a:pt x="31058" y="4310"/>
                  <a:pt x="31076" y="4256"/>
                  <a:pt x="31112" y="4202"/>
                </a:cubicBezTo>
                <a:cubicBezTo>
                  <a:pt x="31148" y="4111"/>
                  <a:pt x="31239" y="4021"/>
                  <a:pt x="31348" y="4021"/>
                </a:cubicBezTo>
                <a:cubicBezTo>
                  <a:pt x="31402" y="4021"/>
                  <a:pt x="31438" y="4075"/>
                  <a:pt x="31474" y="4093"/>
                </a:cubicBezTo>
                <a:cubicBezTo>
                  <a:pt x="31511" y="4129"/>
                  <a:pt x="31583" y="4147"/>
                  <a:pt x="31619" y="4183"/>
                </a:cubicBezTo>
                <a:cubicBezTo>
                  <a:pt x="31728" y="4238"/>
                  <a:pt x="31800" y="4328"/>
                  <a:pt x="31891" y="4419"/>
                </a:cubicBezTo>
                <a:lnTo>
                  <a:pt x="31963" y="4528"/>
                </a:lnTo>
                <a:lnTo>
                  <a:pt x="32036" y="4509"/>
                </a:lnTo>
                <a:cubicBezTo>
                  <a:pt x="32054" y="4509"/>
                  <a:pt x="32090" y="4509"/>
                  <a:pt x="32126" y="4509"/>
                </a:cubicBezTo>
                <a:cubicBezTo>
                  <a:pt x="32144" y="4491"/>
                  <a:pt x="32181" y="4473"/>
                  <a:pt x="32199" y="4455"/>
                </a:cubicBezTo>
                <a:cubicBezTo>
                  <a:pt x="32217" y="4437"/>
                  <a:pt x="32253" y="4419"/>
                  <a:pt x="32271" y="4401"/>
                </a:cubicBezTo>
                <a:cubicBezTo>
                  <a:pt x="32344" y="4365"/>
                  <a:pt x="32398" y="4346"/>
                  <a:pt x="32452" y="4310"/>
                </a:cubicBezTo>
                <a:cubicBezTo>
                  <a:pt x="32507" y="4274"/>
                  <a:pt x="32561" y="4238"/>
                  <a:pt x="32633" y="4220"/>
                </a:cubicBezTo>
                <a:cubicBezTo>
                  <a:pt x="32688" y="4183"/>
                  <a:pt x="32742" y="4147"/>
                  <a:pt x="32796" y="4111"/>
                </a:cubicBezTo>
                <a:cubicBezTo>
                  <a:pt x="32814" y="4093"/>
                  <a:pt x="32833" y="4075"/>
                  <a:pt x="32869" y="4057"/>
                </a:cubicBezTo>
                <a:cubicBezTo>
                  <a:pt x="32887" y="4039"/>
                  <a:pt x="32905" y="4021"/>
                  <a:pt x="32941" y="4002"/>
                </a:cubicBezTo>
                <a:cubicBezTo>
                  <a:pt x="32977" y="4002"/>
                  <a:pt x="33032" y="3948"/>
                  <a:pt x="33086" y="3912"/>
                </a:cubicBezTo>
                <a:cubicBezTo>
                  <a:pt x="33140" y="3876"/>
                  <a:pt x="33195" y="3858"/>
                  <a:pt x="33249" y="3821"/>
                </a:cubicBezTo>
                <a:cubicBezTo>
                  <a:pt x="33303" y="3785"/>
                  <a:pt x="33340" y="3749"/>
                  <a:pt x="33376" y="3713"/>
                </a:cubicBezTo>
                <a:cubicBezTo>
                  <a:pt x="33394" y="3695"/>
                  <a:pt x="33412" y="3676"/>
                  <a:pt x="33430" y="3658"/>
                </a:cubicBezTo>
                <a:cubicBezTo>
                  <a:pt x="33448" y="3622"/>
                  <a:pt x="33503" y="3586"/>
                  <a:pt x="33539" y="3586"/>
                </a:cubicBezTo>
                <a:cubicBezTo>
                  <a:pt x="33611" y="3586"/>
                  <a:pt x="33666" y="3586"/>
                  <a:pt x="33738" y="3568"/>
                </a:cubicBezTo>
                <a:cubicBezTo>
                  <a:pt x="33792" y="3550"/>
                  <a:pt x="33847" y="3532"/>
                  <a:pt x="33919" y="3513"/>
                </a:cubicBezTo>
                <a:cubicBezTo>
                  <a:pt x="33937" y="3513"/>
                  <a:pt x="33955" y="3513"/>
                  <a:pt x="33992" y="3495"/>
                </a:cubicBezTo>
                <a:lnTo>
                  <a:pt x="34064" y="3459"/>
                </a:lnTo>
                <a:cubicBezTo>
                  <a:pt x="34118" y="3441"/>
                  <a:pt x="34173" y="3405"/>
                  <a:pt x="34209" y="3350"/>
                </a:cubicBezTo>
                <a:cubicBezTo>
                  <a:pt x="34245" y="3314"/>
                  <a:pt x="34299" y="3278"/>
                  <a:pt x="34354" y="3242"/>
                </a:cubicBezTo>
                <a:cubicBezTo>
                  <a:pt x="34390" y="3206"/>
                  <a:pt x="34444" y="3187"/>
                  <a:pt x="34517" y="3169"/>
                </a:cubicBezTo>
                <a:cubicBezTo>
                  <a:pt x="34571" y="3169"/>
                  <a:pt x="34625" y="3169"/>
                  <a:pt x="34680" y="3169"/>
                </a:cubicBezTo>
                <a:cubicBezTo>
                  <a:pt x="34698" y="3151"/>
                  <a:pt x="34716" y="3151"/>
                  <a:pt x="34752" y="3133"/>
                </a:cubicBezTo>
                <a:cubicBezTo>
                  <a:pt x="34770" y="3133"/>
                  <a:pt x="34788" y="3115"/>
                  <a:pt x="34806" y="3097"/>
                </a:cubicBezTo>
                <a:cubicBezTo>
                  <a:pt x="34861" y="3061"/>
                  <a:pt x="34915" y="3061"/>
                  <a:pt x="34969" y="3061"/>
                </a:cubicBezTo>
                <a:cubicBezTo>
                  <a:pt x="35042" y="3061"/>
                  <a:pt x="35096" y="3061"/>
                  <a:pt x="35169" y="3061"/>
                </a:cubicBezTo>
                <a:cubicBezTo>
                  <a:pt x="35223" y="3061"/>
                  <a:pt x="35277" y="3079"/>
                  <a:pt x="35332" y="3097"/>
                </a:cubicBezTo>
                <a:cubicBezTo>
                  <a:pt x="35404" y="3115"/>
                  <a:pt x="35458" y="3097"/>
                  <a:pt x="35531" y="3079"/>
                </a:cubicBezTo>
                <a:cubicBezTo>
                  <a:pt x="35585" y="3061"/>
                  <a:pt x="35640" y="3043"/>
                  <a:pt x="35712" y="3043"/>
                </a:cubicBezTo>
                <a:cubicBezTo>
                  <a:pt x="35766" y="3043"/>
                  <a:pt x="35821" y="3006"/>
                  <a:pt x="35875" y="3006"/>
                </a:cubicBezTo>
                <a:cubicBezTo>
                  <a:pt x="35947" y="2988"/>
                  <a:pt x="36002" y="2988"/>
                  <a:pt x="36074" y="3006"/>
                </a:cubicBezTo>
                <a:cubicBezTo>
                  <a:pt x="36092" y="3006"/>
                  <a:pt x="36128" y="3006"/>
                  <a:pt x="36147" y="3024"/>
                </a:cubicBezTo>
                <a:cubicBezTo>
                  <a:pt x="36183" y="3006"/>
                  <a:pt x="36201" y="3006"/>
                  <a:pt x="36237" y="3024"/>
                </a:cubicBezTo>
                <a:cubicBezTo>
                  <a:pt x="36291" y="3024"/>
                  <a:pt x="36328" y="3061"/>
                  <a:pt x="36364" y="3097"/>
                </a:cubicBezTo>
                <a:cubicBezTo>
                  <a:pt x="36400" y="3133"/>
                  <a:pt x="36454" y="3151"/>
                  <a:pt x="36509" y="3187"/>
                </a:cubicBezTo>
                <a:cubicBezTo>
                  <a:pt x="36527" y="3206"/>
                  <a:pt x="36563" y="3224"/>
                  <a:pt x="36581" y="3242"/>
                </a:cubicBezTo>
                <a:cubicBezTo>
                  <a:pt x="36599" y="3242"/>
                  <a:pt x="36636" y="3260"/>
                  <a:pt x="36654" y="3278"/>
                </a:cubicBezTo>
                <a:cubicBezTo>
                  <a:pt x="36672" y="3296"/>
                  <a:pt x="36708" y="3296"/>
                  <a:pt x="36726" y="3314"/>
                </a:cubicBezTo>
                <a:cubicBezTo>
                  <a:pt x="36762" y="3332"/>
                  <a:pt x="36780" y="3332"/>
                  <a:pt x="36799" y="3350"/>
                </a:cubicBezTo>
                <a:cubicBezTo>
                  <a:pt x="36835" y="3369"/>
                  <a:pt x="36907" y="3405"/>
                  <a:pt x="36962" y="3441"/>
                </a:cubicBezTo>
                <a:cubicBezTo>
                  <a:pt x="37016" y="3477"/>
                  <a:pt x="37070" y="3513"/>
                  <a:pt x="37125" y="3532"/>
                </a:cubicBezTo>
                <a:cubicBezTo>
                  <a:pt x="37179" y="3550"/>
                  <a:pt x="37233" y="3586"/>
                  <a:pt x="37287" y="3604"/>
                </a:cubicBezTo>
                <a:cubicBezTo>
                  <a:pt x="37360" y="3640"/>
                  <a:pt x="37396" y="3676"/>
                  <a:pt x="37450" y="3695"/>
                </a:cubicBezTo>
                <a:cubicBezTo>
                  <a:pt x="37487" y="3731"/>
                  <a:pt x="37541" y="3749"/>
                  <a:pt x="37595" y="3785"/>
                </a:cubicBezTo>
                <a:cubicBezTo>
                  <a:pt x="37704" y="3839"/>
                  <a:pt x="37831" y="3876"/>
                  <a:pt x="37939" y="3912"/>
                </a:cubicBezTo>
                <a:cubicBezTo>
                  <a:pt x="37994" y="3948"/>
                  <a:pt x="38048" y="3966"/>
                  <a:pt x="38102" y="4002"/>
                </a:cubicBezTo>
                <a:cubicBezTo>
                  <a:pt x="38157" y="4039"/>
                  <a:pt x="38193" y="4075"/>
                  <a:pt x="38247" y="4111"/>
                </a:cubicBezTo>
                <a:cubicBezTo>
                  <a:pt x="38356" y="4183"/>
                  <a:pt x="38465" y="4238"/>
                  <a:pt x="38573" y="4310"/>
                </a:cubicBezTo>
                <a:lnTo>
                  <a:pt x="38754" y="4419"/>
                </a:lnTo>
                <a:cubicBezTo>
                  <a:pt x="38791" y="4455"/>
                  <a:pt x="38845" y="4473"/>
                  <a:pt x="38899" y="4491"/>
                </a:cubicBezTo>
                <a:cubicBezTo>
                  <a:pt x="38954" y="4491"/>
                  <a:pt x="39008" y="4473"/>
                  <a:pt x="39062" y="4455"/>
                </a:cubicBezTo>
                <a:lnTo>
                  <a:pt x="39261" y="4401"/>
                </a:lnTo>
                <a:cubicBezTo>
                  <a:pt x="39316" y="4383"/>
                  <a:pt x="39388" y="4383"/>
                  <a:pt x="39443" y="4383"/>
                </a:cubicBezTo>
                <a:lnTo>
                  <a:pt x="39642" y="4383"/>
                </a:lnTo>
                <a:cubicBezTo>
                  <a:pt x="39696" y="4383"/>
                  <a:pt x="39768" y="4401"/>
                  <a:pt x="39823" y="4419"/>
                </a:cubicBezTo>
                <a:cubicBezTo>
                  <a:pt x="39841" y="4419"/>
                  <a:pt x="39877" y="4437"/>
                  <a:pt x="39895" y="4437"/>
                </a:cubicBezTo>
                <a:cubicBezTo>
                  <a:pt x="39913" y="4455"/>
                  <a:pt x="39931" y="4473"/>
                  <a:pt x="39968" y="4473"/>
                </a:cubicBezTo>
                <a:cubicBezTo>
                  <a:pt x="40022" y="4491"/>
                  <a:pt x="40058" y="4491"/>
                  <a:pt x="40113" y="4491"/>
                </a:cubicBezTo>
                <a:lnTo>
                  <a:pt x="40113" y="4491"/>
                </a:lnTo>
                <a:cubicBezTo>
                  <a:pt x="40113" y="4473"/>
                  <a:pt x="40149" y="4473"/>
                  <a:pt x="40149" y="4491"/>
                </a:cubicBezTo>
                <a:lnTo>
                  <a:pt x="40185" y="4491"/>
                </a:lnTo>
                <a:cubicBezTo>
                  <a:pt x="40203" y="4473"/>
                  <a:pt x="40239" y="4455"/>
                  <a:pt x="40276" y="4437"/>
                </a:cubicBezTo>
                <a:cubicBezTo>
                  <a:pt x="40330" y="4401"/>
                  <a:pt x="40402" y="4365"/>
                  <a:pt x="40475" y="4328"/>
                </a:cubicBezTo>
                <a:lnTo>
                  <a:pt x="40565" y="4292"/>
                </a:lnTo>
                <a:cubicBezTo>
                  <a:pt x="40602" y="4274"/>
                  <a:pt x="40620" y="4256"/>
                  <a:pt x="40656" y="4238"/>
                </a:cubicBezTo>
                <a:cubicBezTo>
                  <a:pt x="40674" y="4220"/>
                  <a:pt x="40710" y="4202"/>
                  <a:pt x="40728" y="4183"/>
                </a:cubicBezTo>
                <a:cubicBezTo>
                  <a:pt x="40765" y="4165"/>
                  <a:pt x="40783" y="4147"/>
                  <a:pt x="40819" y="4111"/>
                </a:cubicBezTo>
                <a:lnTo>
                  <a:pt x="40891" y="4039"/>
                </a:lnTo>
                <a:lnTo>
                  <a:pt x="40964" y="3984"/>
                </a:lnTo>
                <a:cubicBezTo>
                  <a:pt x="41000" y="3948"/>
                  <a:pt x="41018" y="3930"/>
                  <a:pt x="41036" y="3894"/>
                </a:cubicBezTo>
                <a:cubicBezTo>
                  <a:pt x="41072" y="3876"/>
                  <a:pt x="41090" y="3858"/>
                  <a:pt x="41127" y="3839"/>
                </a:cubicBezTo>
                <a:cubicBezTo>
                  <a:pt x="41145" y="3803"/>
                  <a:pt x="41253" y="3731"/>
                  <a:pt x="41308" y="3695"/>
                </a:cubicBezTo>
                <a:cubicBezTo>
                  <a:pt x="41362" y="3658"/>
                  <a:pt x="41435" y="3604"/>
                  <a:pt x="41489" y="3568"/>
                </a:cubicBezTo>
                <a:cubicBezTo>
                  <a:pt x="41561" y="3532"/>
                  <a:pt x="41616" y="3495"/>
                  <a:pt x="41688" y="3477"/>
                </a:cubicBezTo>
                <a:cubicBezTo>
                  <a:pt x="41761" y="3459"/>
                  <a:pt x="41815" y="3423"/>
                  <a:pt x="41887" y="3369"/>
                </a:cubicBezTo>
                <a:lnTo>
                  <a:pt x="41960" y="3296"/>
                </a:lnTo>
                <a:cubicBezTo>
                  <a:pt x="41978" y="3278"/>
                  <a:pt x="42014" y="3260"/>
                  <a:pt x="42032" y="3242"/>
                </a:cubicBezTo>
                <a:cubicBezTo>
                  <a:pt x="42068" y="3224"/>
                  <a:pt x="42141" y="3169"/>
                  <a:pt x="42195" y="3133"/>
                </a:cubicBezTo>
                <a:cubicBezTo>
                  <a:pt x="42231" y="3115"/>
                  <a:pt x="42249" y="3097"/>
                  <a:pt x="42286" y="3079"/>
                </a:cubicBezTo>
                <a:cubicBezTo>
                  <a:pt x="42322" y="3061"/>
                  <a:pt x="42358" y="3061"/>
                  <a:pt x="42376" y="3043"/>
                </a:cubicBezTo>
                <a:cubicBezTo>
                  <a:pt x="42412" y="3043"/>
                  <a:pt x="42449" y="3024"/>
                  <a:pt x="42485" y="3024"/>
                </a:cubicBezTo>
                <a:lnTo>
                  <a:pt x="42575" y="3006"/>
                </a:lnTo>
                <a:cubicBezTo>
                  <a:pt x="42612" y="3006"/>
                  <a:pt x="42648" y="3006"/>
                  <a:pt x="42684" y="3024"/>
                </a:cubicBezTo>
                <a:cubicBezTo>
                  <a:pt x="42720" y="3024"/>
                  <a:pt x="42757" y="3024"/>
                  <a:pt x="42793" y="3043"/>
                </a:cubicBezTo>
                <a:lnTo>
                  <a:pt x="42901" y="3043"/>
                </a:lnTo>
                <a:lnTo>
                  <a:pt x="42956" y="2970"/>
                </a:lnTo>
                <a:cubicBezTo>
                  <a:pt x="42992" y="2934"/>
                  <a:pt x="43028" y="2898"/>
                  <a:pt x="43064" y="2880"/>
                </a:cubicBezTo>
                <a:cubicBezTo>
                  <a:pt x="43101" y="2843"/>
                  <a:pt x="43119" y="2807"/>
                  <a:pt x="43155" y="2771"/>
                </a:cubicBezTo>
                <a:cubicBezTo>
                  <a:pt x="43191" y="2699"/>
                  <a:pt x="43264" y="2626"/>
                  <a:pt x="43318" y="2554"/>
                </a:cubicBezTo>
                <a:cubicBezTo>
                  <a:pt x="43336" y="2517"/>
                  <a:pt x="43354" y="2481"/>
                  <a:pt x="43390" y="2463"/>
                </a:cubicBezTo>
                <a:cubicBezTo>
                  <a:pt x="43409" y="2445"/>
                  <a:pt x="43427" y="2445"/>
                  <a:pt x="43445" y="2427"/>
                </a:cubicBezTo>
                <a:cubicBezTo>
                  <a:pt x="43463" y="2427"/>
                  <a:pt x="43481" y="2409"/>
                  <a:pt x="43499" y="2409"/>
                </a:cubicBezTo>
                <a:cubicBezTo>
                  <a:pt x="43517" y="2409"/>
                  <a:pt x="43535" y="2409"/>
                  <a:pt x="43553" y="2409"/>
                </a:cubicBezTo>
                <a:cubicBezTo>
                  <a:pt x="43571" y="2409"/>
                  <a:pt x="43608" y="2409"/>
                  <a:pt x="43626" y="2409"/>
                </a:cubicBezTo>
                <a:cubicBezTo>
                  <a:pt x="43662" y="2409"/>
                  <a:pt x="43716" y="2409"/>
                  <a:pt x="43753" y="2427"/>
                </a:cubicBezTo>
                <a:cubicBezTo>
                  <a:pt x="43789" y="2445"/>
                  <a:pt x="43825" y="2463"/>
                  <a:pt x="43861" y="2481"/>
                </a:cubicBezTo>
                <a:lnTo>
                  <a:pt x="43988" y="2536"/>
                </a:lnTo>
                <a:cubicBezTo>
                  <a:pt x="44024" y="2554"/>
                  <a:pt x="44060" y="2590"/>
                  <a:pt x="44097" y="2608"/>
                </a:cubicBezTo>
                <a:cubicBezTo>
                  <a:pt x="44133" y="2644"/>
                  <a:pt x="44169" y="2662"/>
                  <a:pt x="44205" y="2680"/>
                </a:cubicBezTo>
                <a:cubicBezTo>
                  <a:pt x="44296" y="2735"/>
                  <a:pt x="44368" y="2789"/>
                  <a:pt x="44423" y="2862"/>
                </a:cubicBezTo>
                <a:lnTo>
                  <a:pt x="44531" y="2952"/>
                </a:lnTo>
                <a:cubicBezTo>
                  <a:pt x="44549" y="2988"/>
                  <a:pt x="44586" y="3024"/>
                  <a:pt x="44622" y="3043"/>
                </a:cubicBezTo>
                <a:lnTo>
                  <a:pt x="44658" y="3079"/>
                </a:lnTo>
                <a:cubicBezTo>
                  <a:pt x="44694" y="3079"/>
                  <a:pt x="44712" y="3097"/>
                  <a:pt x="44730" y="3115"/>
                </a:cubicBezTo>
                <a:cubicBezTo>
                  <a:pt x="44767" y="3133"/>
                  <a:pt x="44803" y="3151"/>
                  <a:pt x="44839" y="3169"/>
                </a:cubicBezTo>
                <a:cubicBezTo>
                  <a:pt x="44857" y="3187"/>
                  <a:pt x="44875" y="3187"/>
                  <a:pt x="44893" y="3187"/>
                </a:cubicBezTo>
                <a:cubicBezTo>
                  <a:pt x="44930" y="3206"/>
                  <a:pt x="44948" y="3206"/>
                  <a:pt x="44966" y="3206"/>
                </a:cubicBezTo>
                <a:cubicBezTo>
                  <a:pt x="45020" y="3224"/>
                  <a:pt x="45056" y="3242"/>
                  <a:pt x="45093" y="3260"/>
                </a:cubicBezTo>
                <a:cubicBezTo>
                  <a:pt x="45147" y="3278"/>
                  <a:pt x="45183" y="3296"/>
                  <a:pt x="45219" y="3314"/>
                </a:cubicBezTo>
                <a:cubicBezTo>
                  <a:pt x="45274" y="3332"/>
                  <a:pt x="45310" y="3369"/>
                  <a:pt x="45346" y="3387"/>
                </a:cubicBezTo>
                <a:cubicBezTo>
                  <a:pt x="45382" y="3423"/>
                  <a:pt x="45419" y="3441"/>
                  <a:pt x="45455" y="3459"/>
                </a:cubicBezTo>
                <a:cubicBezTo>
                  <a:pt x="45491" y="3477"/>
                  <a:pt x="45527" y="3495"/>
                  <a:pt x="45564" y="3532"/>
                </a:cubicBezTo>
                <a:cubicBezTo>
                  <a:pt x="45600" y="3568"/>
                  <a:pt x="45636" y="3586"/>
                  <a:pt x="45690" y="3604"/>
                </a:cubicBezTo>
                <a:cubicBezTo>
                  <a:pt x="45727" y="3622"/>
                  <a:pt x="45763" y="3640"/>
                  <a:pt x="45817" y="3658"/>
                </a:cubicBezTo>
                <a:cubicBezTo>
                  <a:pt x="45853" y="3676"/>
                  <a:pt x="45890" y="3695"/>
                  <a:pt x="45944" y="3713"/>
                </a:cubicBezTo>
                <a:cubicBezTo>
                  <a:pt x="45980" y="3731"/>
                  <a:pt x="46034" y="3731"/>
                  <a:pt x="46071" y="3731"/>
                </a:cubicBezTo>
                <a:cubicBezTo>
                  <a:pt x="46125" y="3731"/>
                  <a:pt x="46179" y="3749"/>
                  <a:pt x="46234" y="3767"/>
                </a:cubicBezTo>
                <a:lnTo>
                  <a:pt x="46288" y="3767"/>
                </a:lnTo>
                <a:cubicBezTo>
                  <a:pt x="46324" y="3785"/>
                  <a:pt x="46342" y="3785"/>
                  <a:pt x="46360" y="3785"/>
                </a:cubicBezTo>
                <a:cubicBezTo>
                  <a:pt x="46397" y="3803"/>
                  <a:pt x="46451" y="3803"/>
                  <a:pt x="46487" y="3821"/>
                </a:cubicBezTo>
                <a:lnTo>
                  <a:pt x="46560" y="3821"/>
                </a:lnTo>
                <a:cubicBezTo>
                  <a:pt x="46578" y="3821"/>
                  <a:pt x="46596" y="3821"/>
                  <a:pt x="46632" y="3821"/>
                </a:cubicBezTo>
                <a:cubicBezTo>
                  <a:pt x="46650" y="3803"/>
                  <a:pt x="46686" y="3803"/>
                  <a:pt x="46723" y="3803"/>
                </a:cubicBezTo>
                <a:lnTo>
                  <a:pt x="46723" y="3803"/>
                </a:lnTo>
                <a:lnTo>
                  <a:pt x="46759" y="3803"/>
                </a:lnTo>
                <a:cubicBezTo>
                  <a:pt x="46831" y="3785"/>
                  <a:pt x="46904" y="3767"/>
                  <a:pt x="46976" y="3731"/>
                </a:cubicBezTo>
                <a:cubicBezTo>
                  <a:pt x="47049" y="3695"/>
                  <a:pt x="47103" y="3658"/>
                  <a:pt x="47175" y="3640"/>
                </a:cubicBezTo>
                <a:cubicBezTo>
                  <a:pt x="47266" y="3622"/>
                  <a:pt x="47338" y="3604"/>
                  <a:pt x="47411" y="3568"/>
                </a:cubicBezTo>
                <a:cubicBezTo>
                  <a:pt x="47483" y="3550"/>
                  <a:pt x="47537" y="3495"/>
                  <a:pt x="47610" y="3477"/>
                </a:cubicBezTo>
                <a:cubicBezTo>
                  <a:pt x="47682" y="3441"/>
                  <a:pt x="47755" y="3405"/>
                  <a:pt x="47827" y="3369"/>
                </a:cubicBezTo>
                <a:cubicBezTo>
                  <a:pt x="47900" y="3332"/>
                  <a:pt x="47972" y="3296"/>
                  <a:pt x="48026" y="3260"/>
                </a:cubicBezTo>
                <a:cubicBezTo>
                  <a:pt x="48099" y="3224"/>
                  <a:pt x="48189" y="3206"/>
                  <a:pt x="48262" y="3169"/>
                </a:cubicBezTo>
                <a:cubicBezTo>
                  <a:pt x="48280" y="3151"/>
                  <a:pt x="48316" y="3133"/>
                  <a:pt x="48334" y="3115"/>
                </a:cubicBezTo>
                <a:cubicBezTo>
                  <a:pt x="48352" y="3097"/>
                  <a:pt x="48407" y="3079"/>
                  <a:pt x="48425" y="3061"/>
                </a:cubicBezTo>
                <a:cubicBezTo>
                  <a:pt x="48461" y="3043"/>
                  <a:pt x="48552" y="2970"/>
                  <a:pt x="48606" y="2934"/>
                </a:cubicBezTo>
                <a:cubicBezTo>
                  <a:pt x="48678" y="2898"/>
                  <a:pt x="48733" y="2880"/>
                  <a:pt x="48805" y="2862"/>
                </a:cubicBezTo>
                <a:lnTo>
                  <a:pt x="49041" y="2862"/>
                </a:lnTo>
                <a:cubicBezTo>
                  <a:pt x="49113" y="2862"/>
                  <a:pt x="49167" y="2843"/>
                  <a:pt x="49222" y="2789"/>
                </a:cubicBezTo>
                <a:cubicBezTo>
                  <a:pt x="49258" y="2771"/>
                  <a:pt x="49276" y="2753"/>
                  <a:pt x="49312" y="2753"/>
                </a:cubicBezTo>
                <a:cubicBezTo>
                  <a:pt x="49348" y="2753"/>
                  <a:pt x="49385" y="2753"/>
                  <a:pt x="49421" y="2753"/>
                </a:cubicBezTo>
                <a:cubicBezTo>
                  <a:pt x="49457" y="2753"/>
                  <a:pt x="49493" y="2753"/>
                  <a:pt x="49530" y="2753"/>
                </a:cubicBezTo>
                <a:cubicBezTo>
                  <a:pt x="49566" y="2753"/>
                  <a:pt x="49602" y="2771"/>
                  <a:pt x="49638" y="2789"/>
                </a:cubicBezTo>
                <a:cubicBezTo>
                  <a:pt x="49656" y="2789"/>
                  <a:pt x="49693" y="2807"/>
                  <a:pt x="49711" y="2825"/>
                </a:cubicBezTo>
                <a:cubicBezTo>
                  <a:pt x="49747" y="2862"/>
                  <a:pt x="49765" y="2898"/>
                  <a:pt x="49801" y="2916"/>
                </a:cubicBezTo>
                <a:cubicBezTo>
                  <a:pt x="49819" y="2934"/>
                  <a:pt x="49837" y="2952"/>
                  <a:pt x="49874" y="2970"/>
                </a:cubicBezTo>
                <a:cubicBezTo>
                  <a:pt x="49892" y="2988"/>
                  <a:pt x="49892" y="2988"/>
                  <a:pt x="49910" y="2988"/>
                </a:cubicBezTo>
                <a:lnTo>
                  <a:pt x="49964" y="3024"/>
                </a:lnTo>
                <a:cubicBezTo>
                  <a:pt x="50000" y="3043"/>
                  <a:pt x="50018" y="3061"/>
                  <a:pt x="50055" y="3079"/>
                </a:cubicBezTo>
                <a:cubicBezTo>
                  <a:pt x="50091" y="3097"/>
                  <a:pt x="50127" y="3097"/>
                  <a:pt x="50163" y="3115"/>
                </a:cubicBezTo>
                <a:cubicBezTo>
                  <a:pt x="50200" y="3133"/>
                  <a:pt x="50218" y="3169"/>
                  <a:pt x="50254" y="3187"/>
                </a:cubicBezTo>
                <a:cubicBezTo>
                  <a:pt x="50272" y="3206"/>
                  <a:pt x="50308" y="3206"/>
                  <a:pt x="50344" y="3242"/>
                </a:cubicBezTo>
                <a:cubicBezTo>
                  <a:pt x="50363" y="3260"/>
                  <a:pt x="50399" y="3278"/>
                  <a:pt x="50435" y="3278"/>
                </a:cubicBezTo>
                <a:cubicBezTo>
                  <a:pt x="50435" y="3278"/>
                  <a:pt x="50453" y="3278"/>
                  <a:pt x="50471" y="3278"/>
                </a:cubicBezTo>
                <a:lnTo>
                  <a:pt x="50544" y="3260"/>
                </a:lnTo>
                <a:cubicBezTo>
                  <a:pt x="50580" y="3242"/>
                  <a:pt x="50616" y="3242"/>
                  <a:pt x="50652" y="3224"/>
                </a:cubicBezTo>
                <a:cubicBezTo>
                  <a:pt x="50689" y="3206"/>
                  <a:pt x="50725" y="3187"/>
                  <a:pt x="50761" y="3169"/>
                </a:cubicBezTo>
                <a:cubicBezTo>
                  <a:pt x="50797" y="3169"/>
                  <a:pt x="50815" y="3151"/>
                  <a:pt x="50852" y="3115"/>
                </a:cubicBezTo>
                <a:cubicBezTo>
                  <a:pt x="50870" y="3097"/>
                  <a:pt x="50906" y="3079"/>
                  <a:pt x="50942" y="3061"/>
                </a:cubicBezTo>
                <a:cubicBezTo>
                  <a:pt x="50960" y="3043"/>
                  <a:pt x="50996" y="3024"/>
                  <a:pt x="51014" y="3024"/>
                </a:cubicBezTo>
                <a:cubicBezTo>
                  <a:pt x="51051" y="3006"/>
                  <a:pt x="51087" y="2988"/>
                  <a:pt x="51105" y="2970"/>
                </a:cubicBezTo>
                <a:cubicBezTo>
                  <a:pt x="51141" y="2952"/>
                  <a:pt x="51250" y="2916"/>
                  <a:pt x="51304" y="2898"/>
                </a:cubicBezTo>
                <a:cubicBezTo>
                  <a:pt x="51377" y="2898"/>
                  <a:pt x="51449" y="2880"/>
                  <a:pt x="51540" y="2843"/>
                </a:cubicBezTo>
                <a:cubicBezTo>
                  <a:pt x="51594" y="2825"/>
                  <a:pt x="51648" y="2771"/>
                  <a:pt x="51685" y="2699"/>
                </a:cubicBezTo>
                <a:cubicBezTo>
                  <a:pt x="51703" y="2680"/>
                  <a:pt x="51721" y="2644"/>
                  <a:pt x="51757" y="2608"/>
                </a:cubicBezTo>
                <a:cubicBezTo>
                  <a:pt x="51775" y="2590"/>
                  <a:pt x="51793" y="2554"/>
                  <a:pt x="51811" y="2517"/>
                </a:cubicBezTo>
                <a:cubicBezTo>
                  <a:pt x="51829" y="2481"/>
                  <a:pt x="51866" y="2409"/>
                  <a:pt x="51920" y="2373"/>
                </a:cubicBezTo>
                <a:cubicBezTo>
                  <a:pt x="51956" y="2354"/>
                  <a:pt x="52011" y="2354"/>
                  <a:pt x="52047" y="2391"/>
                </a:cubicBezTo>
                <a:cubicBezTo>
                  <a:pt x="52083" y="2427"/>
                  <a:pt x="52101" y="2481"/>
                  <a:pt x="52155" y="2445"/>
                </a:cubicBezTo>
                <a:cubicBezTo>
                  <a:pt x="52174" y="2445"/>
                  <a:pt x="52192" y="2427"/>
                  <a:pt x="52210" y="2391"/>
                </a:cubicBezTo>
                <a:cubicBezTo>
                  <a:pt x="52246" y="2373"/>
                  <a:pt x="52264" y="2354"/>
                  <a:pt x="52300" y="2336"/>
                </a:cubicBezTo>
                <a:lnTo>
                  <a:pt x="52463" y="2191"/>
                </a:lnTo>
                <a:cubicBezTo>
                  <a:pt x="52499" y="2155"/>
                  <a:pt x="52536" y="2083"/>
                  <a:pt x="52590" y="2047"/>
                </a:cubicBezTo>
                <a:cubicBezTo>
                  <a:pt x="52608" y="2028"/>
                  <a:pt x="52626" y="2010"/>
                  <a:pt x="52662" y="1992"/>
                </a:cubicBezTo>
                <a:cubicBezTo>
                  <a:pt x="52681" y="1956"/>
                  <a:pt x="52699" y="1938"/>
                  <a:pt x="52717" y="1902"/>
                </a:cubicBezTo>
                <a:cubicBezTo>
                  <a:pt x="52735" y="1884"/>
                  <a:pt x="52753" y="1865"/>
                  <a:pt x="52771" y="1829"/>
                </a:cubicBezTo>
                <a:cubicBezTo>
                  <a:pt x="52771" y="1793"/>
                  <a:pt x="52789" y="1757"/>
                  <a:pt x="52807" y="1739"/>
                </a:cubicBezTo>
                <a:cubicBezTo>
                  <a:pt x="52825" y="1702"/>
                  <a:pt x="52844" y="1666"/>
                  <a:pt x="52862" y="1630"/>
                </a:cubicBezTo>
                <a:cubicBezTo>
                  <a:pt x="52880" y="1612"/>
                  <a:pt x="52898" y="1594"/>
                  <a:pt x="52916" y="1558"/>
                </a:cubicBezTo>
                <a:cubicBezTo>
                  <a:pt x="52952" y="1521"/>
                  <a:pt x="53007" y="1485"/>
                  <a:pt x="53061" y="1449"/>
                </a:cubicBezTo>
                <a:cubicBezTo>
                  <a:pt x="53097" y="1449"/>
                  <a:pt x="53115" y="1449"/>
                  <a:pt x="53151" y="1431"/>
                </a:cubicBezTo>
                <a:cubicBezTo>
                  <a:pt x="53188" y="1431"/>
                  <a:pt x="53224" y="1413"/>
                  <a:pt x="53260" y="1413"/>
                </a:cubicBezTo>
                <a:cubicBezTo>
                  <a:pt x="53296" y="1413"/>
                  <a:pt x="53333" y="1413"/>
                  <a:pt x="53369" y="1413"/>
                </a:cubicBezTo>
                <a:lnTo>
                  <a:pt x="53496" y="1413"/>
                </a:lnTo>
                <a:cubicBezTo>
                  <a:pt x="53568" y="1413"/>
                  <a:pt x="53658" y="1431"/>
                  <a:pt x="53731" y="1431"/>
                </a:cubicBezTo>
                <a:cubicBezTo>
                  <a:pt x="53803" y="1449"/>
                  <a:pt x="53876" y="1431"/>
                  <a:pt x="53966" y="1431"/>
                </a:cubicBezTo>
                <a:lnTo>
                  <a:pt x="53966" y="1431"/>
                </a:lnTo>
                <a:cubicBezTo>
                  <a:pt x="53984" y="1413"/>
                  <a:pt x="54003" y="1377"/>
                  <a:pt x="54039" y="1358"/>
                </a:cubicBezTo>
                <a:cubicBezTo>
                  <a:pt x="54057" y="1322"/>
                  <a:pt x="54111" y="1286"/>
                  <a:pt x="54147" y="1268"/>
                </a:cubicBezTo>
                <a:cubicBezTo>
                  <a:pt x="54184" y="1232"/>
                  <a:pt x="54238" y="1214"/>
                  <a:pt x="54274" y="1177"/>
                </a:cubicBezTo>
                <a:cubicBezTo>
                  <a:pt x="54310" y="1141"/>
                  <a:pt x="54347" y="1105"/>
                  <a:pt x="54383" y="1069"/>
                </a:cubicBezTo>
                <a:cubicBezTo>
                  <a:pt x="54437" y="1032"/>
                  <a:pt x="54455" y="996"/>
                  <a:pt x="54492" y="978"/>
                </a:cubicBezTo>
                <a:cubicBezTo>
                  <a:pt x="54528" y="960"/>
                  <a:pt x="54564" y="924"/>
                  <a:pt x="54600" y="906"/>
                </a:cubicBezTo>
                <a:cubicBezTo>
                  <a:pt x="54636" y="869"/>
                  <a:pt x="54655" y="815"/>
                  <a:pt x="54673" y="779"/>
                </a:cubicBezTo>
                <a:cubicBezTo>
                  <a:pt x="54709" y="743"/>
                  <a:pt x="54745" y="706"/>
                  <a:pt x="54781" y="670"/>
                </a:cubicBezTo>
                <a:cubicBezTo>
                  <a:pt x="54817" y="634"/>
                  <a:pt x="54854" y="598"/>
                  <a:pt x="54872" y="543"/>
                </a:cubicBezTo>
                <a:cubicBezTo>
                  <a:pt x="54890" y="507"/>
                  <a:pt x="54926" y="471"/>
                  <a:pt x="54962" y="435"/>
                </a:cubicBezTo>
                <a:cubicBezTo>
                  <a:pt x="54999" y="399"/>
                  <a:pt x="55035" y="362"/>
                  <a:pt x="55071" y="326"/>
                </a:cubicBezTo>
                <a:cubicBezTo>
                  <a:pt x="55125" y="308"/>
                  <a:pt x="55180" y="308"/>
                  <a:pt x="55234" y="308"/>
                </a:cubicBezTo>
                <a:cubicBezTo>
                  <a:pt x="55288" y="308"/>
                  <a:pt x="55343" y="308"/>
                  <a:pt x="55379" y="308"/>
                </a:cubicBezTo>
                <a:cubicBezTo>
                  <a:pt x="55415" y="326"/>
                  <a:pt x="55433" y="326"/>
                  <a:pt x="55451" y="344"/>
                </a:cubicBezTo>
                <a:cubicBezTo>
                  <a:pt x="55488" y="362"/>
                  <a:pt x="55506" y="362"/>
                  <a:pt x="55524" y="381"/>
                </a:cubicBezTo>
                <a:cubicBezTo>
                  <a:pt x="55560" y="381"/>
                  <a:pt x="55578" y="399"/>
                  <a:pt x="55596" y="399"/>
                </a:cubicBezTo>
                <a:lnTo>
                  <a:pt x="55669" y="453"/>
                </a:lnTo>
                <a:cubicBezTo>
                  <a:pt x="55723" y="471"/>
                  <a:pt x="55759" y="507"/>
                  <a:pt x="55795" y="525"/>
                </a:cubicBezTo>
                <a:lnTo>
                  <a:pt x="55814" y="543"/>
                </a:lnTo>
                <a:lnTo>
                  <a:pt x="55832" y="543"/>
                </a:lnTo>
                <a:cubicBezTo>
                  <a:pt x="55868" y="543"/>
                  <a:pt x="55886" y="580"/>
                  <a:pt x="55904" y="580"/>
                </a:cubicBezTo>
                <a:lnTo>
                  <a:pt x="55904" y="580"/>
                </a:lnTo>
                <a:cubicBezTo>
                  <a:pt x="55904" y="580"/>
                  <a:pt x="55922" y="580"/>
                  <a:pt x="55922" y="580"/>
                </a:cubicBezTo>
                <a:cubicBezTo>
                  <a:pt x="55977" y="562"/>
                  <a:pt x="56013" y="543"/>
                  <a:pt x="56067" y="525"/>
                </a:cubicBezTo>
                <a:cubicBezTo>
                  <a:pt x="56121" y="507"/>
                  <a:pt x="56176" y="453"/>
                  <a:pt x="56212" y="417"/>
                </a:cubicBezTo>
                <a:cubicBezTo>
                  <a:pt x="56266" y="381"/>
                  <a:pt x="56321" y="326"/>
                  <a:pt x="56375" y="308"/>
                </a:cubicBezTo>
                <a:cubicBezTo>
                  <a:pt x="56393" y="290"/>
                  <a:pt x="56429" y="272"/>
                  <a:pt x="56465" y="254"/>
                </a:cubicBezTo>
                <a:cubicBezTo>
                  <a:pt x="56502" y="254"/>
                  <a:pt x="56538" y="254"/>
                  <a:pt x="56556" y="236"/>
                </a:cubicBezTo>
                <a:lnTo>
                  <a:pt x="56647" y="181"/>
                </a:lnTo>
                <a:cubicBezTo>
                  <a:pt x="56683" y="163"/>
                  <a:pt x="56701" y="145"/>
                  <a:pt x="56737" y="127"/>
                </a:cubicBezTo>
                <a:cubicBezTo>
                  <a:pt x="56810" y="109"/>
                  <a:pt x="56864" y="73"/>
                  <a:pt x="56936" y="36"/>
                </a:cubicBezTo>
                <a:cubicBezTo>
                  <a:pt x="56954" y="36"/>
                  <a:pt x="56991" y="36"/>
                  <a:pt x="57009" y="36"/>
                </a:cubicBezTo>
                <a:cubicBezTo>
                  <a:pt x="57045" y="18"/>
                  <a:pt x="57081" y="0"/>
                  <a:pt x="57099" y="0"/>
                </a:cubicBezTo>
                <a:lnTo>
                  <a:pt x="57190" y="0"/>
                </a:lnTo>
                <a:cubicBezTo>
                  <a:pt x="57226" y="0"/>
                  <a:pt x="57262" y="18"/>
                  <a:pt x="57280" y="18"/>
                </a:cubicBezTo>
                <a:cubicBezTo>
                  <a:pt x="57317" y="36"/>
                  <a:pt x="57353" y="36"/>
                  <a:pt x="57389" y="36"/>
                </a:cubicBezTo>
                <a:lnTo>
                  <a:pt x="57480" y="55"/>
                </a:lnTo>
                <a:cubicBezTo>
                  <a:pt x="57552" y="55"/>
                  <a:pt x="57624" y="73"/>
                  <a:pt x="57697" y="73"/>
                </a:cubicBezTo>
                <a:cubicBezTo>
                  <a:pt x="57751" y="91"/>
                  <a:pt x="57842" y="91"/>
                  <a:pt x="57914" y="109"/>
                </a:cubicBezTo>
                <a:cubicBezTo>
                  <a:pt x="57987" y="127"/>
                  <a:pt x="58059" y="145"/>
                  <a:pt x="58113" y="163"/>
                </a:cubicBezTo>
                <a:cubicBezTo>
                  <a:pt x="58186" y="181"/>
                  <a:pt x="58258" y="199"/>
                  <a:pt x="58313" y="218"/>
                </a:cubicBezTo>
                <a:lnTo>
                  <a:pt x="58403" y="254"/>
                </a:lnTo>
                <a:cubicBezTo>
                  <a:pt x="58439" y="254"/>
                  <a:pt x="58476" y="272"/>
                  <a:pt x="58512" y="290"/>
                </a:cubicBezTo>
                <a:lnTo>
                  <a:pt x="58584" y="308"/>
                </a:lnTo>
                <a:lnTo>
                  <a:pt x="58675" y="362"/>
                </a:lnTo>
                <a:cubicBezTo>
                  <a:pt x="58711" y="381"/>
                  <a:pt x="58747" y="381"/>
                  <a:pt x="58783" y="399"/>
                </a:cubicBezTo>
                <a:cubicBezTo>
                  <a:pt x="58820" y="417"/>
                  <a:pt x="58856" y="417"/>
                  <a:pt x="58892" y="435"/>
                </a:cubicBezTo>
                <a:cubicBezTo>
                  <a:pt x="58965" y="453"/>
                  <a:pt x="59037" y="489"/>
                  <a:pt x="59109" y="507"/>
                </a:cubicBezTo>
                <a:cubicBezTo>
                  <a:pt x="59146" y="525"/>
                  <a:pt x="59164" y="543"/>
                  <a:pt x="59218" y="562"/>
                </a:cubicBezTo>
                <a:cubicBezTo>
                  <a:pt x="59236" y="562"/>
                  <a:pt x="59272" y="580"/>
                  <a:pt x="59309" y="598"/>
                </a:cubicBezTo>
                <a:lnTo>
                  <a:pt x="59417" y="634"/>
                </a:lnTo>
                <a:cubicBezTo>
                  <a:pt x="59417" y="652"/>
                  <a:pt x="59435" y="652"/>
                  <a:pt x="59454" y="652"/>
                </a:cubicBezTo>
                <a:cubicBezTo>
                  <a:pt x="59472" y="652"/>
                  <a:pt x="59472" y="652"/>
                  <a:pt x="59490" y="634"/>
                </a:cubicBezTo>
                <a:lnTo>
                  <a:pt x="59508" y="634"/>
                </a:lnTo>
                <a:cubicBezTo>
                  <a:pt x="59526" y="616"/>
                  <a:pt x="59562" y="598"/>
                  <a:pt x="59580" y="580"/>
                </a:cubicBezTo>
                <a:cubicBezTo>
                  <a:pt x="59653" y="525"/>
                  <a:pt x="59725" y="489"/>
                  <a:pt x="59780" y="453"/>
                </a:cubicBezTo>
                <a:lnTo>
                  <a:pt x="59888" y="381"/>
                </a:lnTo>
                <a:cubicBezTo>
                  <a:pt x="59906" y="362"/>
                  <a:pt x="59942" y="362"/>
                  <a:pt x="59979" y="344"/>
                </a:cubicBezTo>
                <a:cubicBezTo>
                  <a:pt x="60015" y="308"/>
                  <a:pt x="60015" y="290"/>
                  <a:pt x="60051" y="272"/>
                </a:cubicBezTo>
                <a:cubicBezTo>
                  <a:pt x="60069" y="254"/>
                  <a:pt x="60105" y="236"/>
                  <a:pt x="60124" y="199"/>
                </a:cubicBezTo>
                <a:cubicBezTo>
                  <a:pt x="60160" y="145"/>
                  <a:pt x="60232" y="109"/>
                  <a:pt x="60287" y="91"/>
                </a:cubicBezTo>
                <a:cubicBezTo>
                  <a:pt x="60377" y="73"/>
                  <a:pt x="60450" y="91"/>
                  <a:pt x="60522" y="91"/>
                </a:cubicBezTo>
                <a:cubicBezTo>
                  <a:pt x="60558" y="109"/>
                  <a:pt x="60594" y="109"/>
                  <a:pt x="60631" y="127"/>
                </a:cubicBezTo>
                <a:cubicBezTo>
                  <a:pt x="60667" y="127"/>
                  <a:pt x="60703" y="127"/>
                  <a:pt x="60739" y="145"/>
                </a:cubicBezTo>
                <a:cubicBezTo>
                  <a:pt x="60757" y="145"/>
                  <a:pt x="60794" y="163"/>
                  <a:pt x="60830" y="181"/>
                </a:cubicBezTo>
                <a:lnTo>
                  <a:pt x="60939" y="218"/>
                </a:lnTo>
                <a:cubicBezTo>
                  <a:pt x="60975" y="218"/>
                  <a:pt x="61029" y="236"/>
                  <a:pt x="61065" y="254"/>
                </a:cubicBezTo>
                <a:cubicBezTo>
                  <a:pt x="61101" y="254"/>
                  <a:pt x="61156" y="254"/>
                  <a:pt x="61192" y="254"/>
                </a:cubicBezTo>
                <a:cubicBezTo>
                  <a:pt x="61264" y="254"/>
                  <a:pt x="61337" y="254"/>
                  <a:pt x="61427" y="254"/>
                </a:cubicBezTo>
                <a:lnTo>
                  <a:pt x="61500" y="254"/>
                </a:lnTo>
                <a:cubicBezTo>
                  <a:pt x="61554" y="236"/>
                  <a:pt x="61627" y="236"/>
                  <a:pt x="61681" y="254"/>
                </a:cubicBezTo>
                <a:cubicBezTo>
                  <a:pt x="61735" y="254"/>
                  <a:pt x="61790" y="254"/>
                  <a:pt x="61844" y="272"/>
                </a:cubicBezTo>
                <a:cubicBezTo>
                  <a:pt x="61898" y="272"/>
                  <a:pt x="61953" y="290"/>
                  <a:pt x="61989" y="344"/>
                </a:cubicBezTo>
                <a:cubicBezTo>
                  <a:pt x="62007" y="362"/>
                  <a:pt x="62025" y="362"/>
                  <a:pt x="62043" y="381"/>
                </a:cubicBezTo>
                <a:cubicBezTo>
                  <a:pt x="62043" y="399"/>
                  <a:pt x="62061" y="399"/>
                  <a:pt x="62079" y="399"/>
                </a:cubicBezTo>
                <a:cubicBezTo>
                  <a:pt x="62079" y="399"/>
                  <a:pt x="62098" y="399"/>
                  <a:pt x="62116" y="399"/>
                </a:cubicBezTo>
                <a:cubicBezTo>
                  <a:pt x="62134" y="399"/>
                  <a:pt x="62152" y="435"/>
                  <a:pt x="62170" y="435"/>
                </a:cubicBezTo>
                <a:cubicBezTo>
                  <a:pt x="62188" y="453"/>
                  <a:pt x="62224" y="471"/>
                  <a:pt x="62242" y="489"/>
                </a:cubicBezTo>
                <a:cubicBezTo>
                  <a:pt x="62297" y="507"/>
                  <a:pt x="62351" y="525"/>
                  <a:pt x="62423" y="525"/>
                </a:cubicBezTo>
                <a:cubicBezTo>
                  <a:pt x="62478" y="543"/>
                  <a:pt x="62532" y="580"/>
                  <a:pt x="62568" y="598"/>
                </a:cubicBezTo>
                <a:cubicBezTo>
                  <a:pt x="62605" y="598"/>
                  <a:pt x="62641" y="616"/>
                  <a:pt x="62659" y="616"/>
                </a:cubicBezTo>
                <a:cubicBezTo>
                  <a:pt x="62695" y="634"/>
                  <a:pt x="62713" y="634"/>
                  <a:pt x="62731" y="634"/>
                </a:cubicBezTo>
                <a:cubicBezTo>
                  <a:pt x="62768" y="652"/>
                  <a:pt x="62786" y="634"/>
                  <a:pt x="62822" y="634"/>
                </a:cubicBezTo>
                <a:cubicBezTo>
                  <a:pt x="62858" y="652"/>
                  <a:pt x="62876" y="652"/>
                  <a:pt x="62912" y="652"/>
                </a:cubicBezTo>
                <a:cubicBezTo>
                  <a:pt x="62967" y="652"/>
                  <a:pt x="63021" y="652"/>
                  <a:pt x="63075" y="652"/>
                </a:cubicBezTo>
                <a:cubicBezTo>
                  <a:pt x="63130" y="670"/>
                  <a:pt x="63166" y="688"/>
                  <a:pt x="63202" y="725"/>
                </a:cubicBezTo>
                <a:cubicBezTo>
                  <a:pt x="63220" y="743"/>
                  <a:pt x="63238" y="743"/>
                  <a:pt x="63257" y="761"/>
                </a:cubicBezTo>
                <a:cubicBezTo>
                  <a:pt x="63293" y="779"/>
                  <a:pt x="63311" y="797"/>
                  <a:pt x="63347" y="797"/>
                </a:cubicBezTo>
                <a:cubicBezTo>
                  <a:pt x="63401" y="815"/>
                  <a:pt x="63456" y="851"/>
                  <a:pt x="63492" y="888"/>
                </a:cubicBezTo>
                <a:cubicBezTo>
                  <a:pt x="63528" y="924"/>
                  <a:pt x="63564" y="978"/>
                  <a:pt x="63583" y="1014"/>
                </a:cubicBezTo>
                <a:cubicBezTo>
                  <a:pt x="63619" y="1069"/>
                  <a:pt x="63655" y="1105"/>
                  <a:pt x="63691" y="1123"/>
                </a:cubicBezTo>
                <a:cubicBezTo>
                  <a:pt x="63745" y="1159"/>
                  <a:pt x="63782" y="1177"/>
                  <a:pt x="63836" y="1214"/>
                </a:cubicBezTo>
                <a:lnTo>
                  <a:pt x="63836" y="22384"/>
                </a:lnTo>
                <a:cubicBezTo>
                  <a:pt x="63420" y="22456"/>
                  <a:pt x="63003" y="22547"/>
                  <a:pt x="62586" y="22655"/>
                </a:cubicBezTo>
                <a:cubicBezTo>
                  <a:pt x="61717" y="22872"/>
                  <a:pt x="60848" y="23072"/>
                  <a:pt x="59979" y="23271"/>
                </a:cubicBezTo>
                <a:cubicBezTo>
                  <a:pt x="59073" y="23506"/>
                  <a:pt x="58132" y="23669"/>
                  <a:pt x="57226" y="23905"/>
                </a:cubicBezTo>
                <a:cubicBezTo>
                  <a:pt x="56357" y="24122"/>
                  <a:pt x="55506" y="24376"/>
                  <a:pt x="54655" y="24629"/>
                </a:cubicBezTo>
                <a:lnTo>
                  <a:pt x="54310" y="24720"/>
                </a:lnTo>
                <a:lnTo>
                  <a:pt x="2264" y="24720"/>
                </a:lnTo>
                <a:cubicBezTo>
                  <a:pt x="2101" y="24665"/>
                  <a:pt x="1938" y="24611"/>
                  <a:pt x="1793" y="24539"/>
                </a:cubicBezTo>
                <a:cubicBezTo>
                  <a:pt x="1413" y="24357"/>
                  <a:pt x="1050" y="24140"/>
                  <a:pt x="706" y="23887"/>
                </a:cubicBezTo>
                <a:cubicBezTo>
                  <a:pt x="580" y="23796"/>
                  <a:pt x="453" y="23687"/>
                  <a:pt x="344" y="23579"/>
                </a:cubicBezTo>
                <a:cubicBezTo>
                  <a:pt x="235" y="23470"/>
                  <a:pt x="109" y="23380"/>
                  <a:pt x="0" y="2328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3" name="Google Shape;2973;p260"/>
          <p:cNvSpPr/>
          <p:nvPr/>
        </p:nvSpPr>
        <p:spPr>
          <a:xfrm flipH="1">
            <a:off x="6578053" y="4004015"/>
            <a:ext cx="2657121" cy="2217418"/>
          </a:xfrm>
          <a:custGeom>
            <a:rect b="b" l="l" r="r" t="t"/>
            <a:pathLst>
              <a:path extrusionOk="0" h="21733" w="2597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4" name="Google Shape;2974;p260"/>
          <p:cNvSpPr/>
          <p:nvPr/>
        </p:nvSpPr>
        <p:spPr>
          <a:xfrm>
            <a:off x="-1" y="2863798"/>
            <a:ext cx="2777440" cy="2328039"/>
          </a:xfrm>
          <a:custGeom>
            <a:rect b="b" l="l" r="r" t="t"/>
            <a:pathLst>
              <a:path extrusionOk="0" h="17639" w="21044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5" name="Google Shape;2975;p260"/>
          <p:cNvSpPr/>
          <p:nvPr/>
        </p:nvSpPr>
        <p:spPr>
          <a:xfrm>
            <a:off x="-9" y="3702940"/>
            <a:ext cx="2657121" cy="2217418"/>
          </a:xfrm>
          <a:custGeom>
            <a:rect b="b" l="l" r="r" t="t"/>
            <a:pathLst>
              <a:path extrusionOk="0" h="21733" w="2597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3">
    <p:spTree>
      <p:nvGrpSpPr>
        <p:cNvPr id="2976" name="Shape 2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7" name="Google Shape;2977;p261"/>
          <p:cNvSpPr/>
          <p:nvPr/>
        </p:nvSpPr>
        <p:spPr>
          <a:xfrm>
            <a:off x="-155704" y="1185801"/>
            <a:ext cx="9605558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8" name="Google Shape;2978;p261"/>
          <p:cNvSpPr txBox="1"/>
          <p:nvPr>
            <p:ph idx="1" type="subTitle"/>
          </p:nvPr>
        </p:nvSpPr>
        <p:spPr>
          <a:xfrm>
            <a:off x="713175" y="2457300"/>
            <a:ext cx="2819700" cy="11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79" name="Google Shape;2979;p261"/>
          <p:cNvSpPr txBox="1"/>
          <p:nvPr>
            <p:ph type="title"/>
          </p:nvPr>
        </p:nvSpPr>
        <p:spPr>
          <a:xfrm>
            <a:off x="720000" y="1388000"/>
            <a:ext cx="19842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80" name="Google Shape;2980;p261"/>
          <p:cNvSpPr/>
          <p:nvPr/>
        </p:nvSpPr>
        <p:spPr>
          <a:xfrm>
            <a:off x="-276133" y="460376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1" name="Google Shape;2981;p261"/>
          <p:cNvSpPr/>
          <p:nvPr/>
        </p:nvSpPr>
        <p:spPr>
          <a:xfrm>
            <a:off x="4218594" y="147987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2" name="Google Shape;2982;p261"/>
          <p:cNvSpPr/>
          <p:nvPr/>
        </p:nvSpPr>
        <p:spPr>
          <a:xfrm>
            <a:off x="8560331" y="254713"/>
            <a:ext cx="197513" cy="118170"/>
          </a:xfrm>
          <a:custGeom>
            <a:rect b="b" l="l" r="r" t="t"/>
            <a:pathLst>
              <a:path extrusionOk="0" h="770" w="1287">
                <a:moveTo>
                  <a:pt x="1" y="0"/>
                </a:moveTo>
                <a:cubicBezTo>
                  <a:pt x="273" y="73"/>
                  <a:pt x="454" y="344"/>
                  <a:pt x="417" y="634"/>
                </a:cubicBezTo>
                <a:cubicBezTo>
                  <a:pt x="417" y="670"/>
                  <a:pt x="417" y="706"/>
                  <a:pt x="454" y="743"/>
                </a:cubicBezTo>
                <a:cubicBezTo>
                  <a:pt x="481" y="761"/>
                  <a:pt x="512" y="770"/>
                  <a:pt x="542" y="770"/>
                </a:cubicBezTo>
                <a:cubicBezTo>
                  <a:pt x="571" y="770"/>
                  <a:pt x="598" y="761"/>
                  <a:pt x="617" y="743"/>
                </a:cubicBezTo>
                <a:cubicBezTo>
                  <a:pt x="707" y="634"/>
                  <a:pt x="834" y="562"/>
                  <a:pt x="961" y="525"/>
                </a:cubicBezTo>
                <a:cubicBezTo>
                  <a:pt x="975" y="524"/>
                  <a:pt x="990" y="523"/>
                  <a:pt x="1004" y="523"/>
                </a:cubicBezTo>
                <a:cubicBezTo>
                  <a:pt x="1130" y="523"/>
                  <a:pt x="1238" y="594"/>
                  <a:pt x="1287" y="725"/>
                </a:cubicBezTo>
                <a:cubicBezTo>
                  <a:pt x="1287" y="634"/>
                  <a:pt x="1250" y="562"/>
                  <a:pt x="1196" y="507"/>
                </a:cubicBezTo>
                <a:cubicBezTo>
                  <a:pt x="1124" y="453"/>
                  <a:pt x="1051" y="417"/>
                  <a:pt x="961" y="399"/>
                </a:cubicBezTo>
                <a:cubicBezTo>
                  <a:pt x="841" y="399"/>
                  <a:pt x="730" y="414"/>
                  <a:pt x="626" y="451"/>
                </a:cubicBezTo>
                <a:lnTo>
                  <a:pt x="626" y="451"/>
                </a:lnTo>
                <a:cubicBezTo>
                  <a:pt x="525" y="198"/>
                  <a:pt x="281" y="15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7">
  <p:cSld name="CUSTOM_3_1">
    <p:spTree>
      <p:nvGrpSpPr>
        <p:cNvPr id="2983" name="Shape 2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4" name="Google Shape;2984;p262"/>
          <p:cNvSpPr txBox="1"/>
          <p:nvPr>
            <p:ph idx="1" type="subTitle"/>
          </p:nvPr>
        </p:nvSpPr>
        <p:spPr>
          <a:xfrm>
            <a:off x="5610000" y="2457300"/>
            <a:ext cx="2819700" cy="11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85" name="Google Shape;2985;p262"/>
          <p:cNvSpPr txBox="1"/>
          <p:nvPr>
            <p:ph type="title"/>
          </p:nvPr>
        </p:nvSpPr>
        <p:spPr>
          <a:xfrm>
            <a:off x="6445500" y="1388000"/>
            <a:ext cx="19842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86" name="Google Shape;2986;p262"/>
          <p:cNvSpPr/>
          <p:nvPr/>
        </p:nvSpPr>
        <p:spPr>
          <a:xfrm flipH="1">
            <a:off x="5659949" y="47199"/>
            <a:ext cx="3492140" cy="934108"/>
          </a:xfrm>
          <a:custGeom>
            <a:rect b="b" l="l" r="r" t="t"/>
            <a:pathLst>
              <a:path extrusionOk="0" h="25489" w="9529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7" name="Google Shape;2987;p262"/>
          <p:cNvSpPr/>
          <p:nvPr/>
        </p:nvSpPr>
        <p:spPr>
          <a:xfrm>
            <a:off x="6771611" y="261535"/>
            <a:ext cx="142905" cy="75612"/>
          </a:xfrm>
          <a:custGeom>
            <a:rect b="b" l="l" r="r" t="t"/>
            <a:pathLst>
              <a:path extrusionOk="0" h="518" w="979">
                <a:moveTo>
                  <a:pt x="923" y="1"/>
                </a:moveTo>
                <a:cubicBezTo>
                  <a:pt x="830" y="1"/>
                  <a:pt x="734" y="38"/>
                  <a:pt x="689" y="114"/>
                </a:cubicBezTo>
                <a:cubicBezTo>
                  <a:pt x="647" y="155"/>
                  <a:pt x="612" y="208"/>
                  <a:pt x="586" y="263"/>
                </a:cubicBezTo>
                <a:lnTo>
                  <a:pt x="586" y="263"/>
                </a:lnTo>
                <a:cubicBezTo>
                  <a:pt x="506" y="213"/>
                  <a:pt x="416" y="188"/>
                  <a:pt x="325" y="188"/>
                </a:cubicBezTo>
                <a:cubicBezTo>
                  <a:pt x="209" y="188"/>
                  <a:pt x="93" y="229"/>
                  <a:pt x="1" y="313"/>
                </a:cubicBezTo>
                <a:cubicBezTo>
                  <a:pt x="21" y="311"/>
                  <a:pt x="41" y="310"/>
                  <a:pt x="62" y="310"/>
                </a:cubicBezTo>
                <a:cubicBezTo>
                  <a:pt x="240" y="310"/>
                  <a:pt x="417" y="380"/>
                  <a:pt x="580" y="494"/>
                </a:cubicBezTo>
                <a:cubicBezTo>
                  <a:pt x="580" y="494"/>
                  <a:pt x="598" y="512"/>
                  <a:pt x="598" y="512"/>
                </a:cubicBezTo>
                <a:cubicBezTo>
                  <a:pt x="608" y="516"/>
                  <a:pt x="617" y="517"/>
                  <a:pt x="627" y="517"/>
                </a:cubicBezTo>
                <a:cubicBezTo>
                  <a:pt x="671" y="517"/>
                  <a:pt x="710" y="485"/>
                  <a:pt x="725" y="440"/>
                </a:cubicBezTo>
                <a:cubicBezTo>
                  <a:pt x="743" y="367"/>
                  <a:pt x="779" y="277"/>
                  <a:pt x="797" y="204"/>
                </a:cubicBezTo>
                <a:cubicBezTo>
                  <a:pt x="834" y="114"/>
                  <a:pt x="906" y="41"/>
                  <a:pt x="978" y="5"/>
                </a:cubicBezTo>
                <a:cubicBezTo>
                  <a:pt x="960" y="2"/>
                  <a:pt x="942" y="1"/>
                  <a:pt x="92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88" name="Google Shape;2988;p262"/>
          <p:cNvGrpSpPr/>
          <p:nvPr/>
        </p:nvGrpSpPr>
        <p:grpSpPr>
          <a:xfrm flipH="1">
            <a:off x="-103928" y="11357"/>
            <a:ext cx="9489289" cy="4774777"/>
            <a:chOff x="-150589" y="11357"/>
            <a:chExt cx="9489289" cy="4774777"/>
          </a:xfrm>
        </p:grpSpPr>
        <p:sp>
          <p:nvSpPr>
            <p:cNvPr id="2989" name="Google Shape;2989;p262"/>
            <p:cNvSpPr/>
            <p:nvPr/>
          </p:nvSpPr>
          <p:spPr>
            <a:xfrm>
              <a:off x="8605479" y="803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0" name="Google Shape;2990;p262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1" name="Google Shape;2991;p262"/>
            <p:cNvSpPr/>
            <p:nvPr/>
          </p:nvSpPr>
          <p:spPr>
            <a:xfrm>
              <a:off x="8776675" y="13553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2" name="Google Shape;2992;p262"/>
            <p:cNvSpPr/>
            <p:nvPr/>
          </p:nvSpPr>
          <p:spPr>
            <a:xfrm>
              <a:off x="4291185" y="11357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3" name="Google Shape;2993;p262"/>
            <p:cNvSpPr/>
            <p:nvPr/>
          </p:nvSpPr>
          <p:spPr>
            <a:xfrm>
              <a:off x="-27728" y="2548678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4" name="Google Shape;2994;p262"/>
            <p:cNvSpPr/>
            <p:nvPr/>
          </p:nvSpPr>
          <p:spPr>
            <a:xfrm flipH="1" rot="10800000">
              <a:off x="8499548" y="4285468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5" name="Google Shape;2995;p262"/>
            <p:cNvSpPr/>
            <p:nvPr/>
          </p:nvSpPr>
          <p:spPr>
            <a:xfrm flipH="1" rot="10800000">
              <a:off x="78005" y="2766605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6" name="Google Shape;2996;p262"/>
            <p:cNvSpPr/>
            <p:nvPr/>
          </p:nvSpPr>
          <p:spPr>
            <a:xfrm flipH="1" rot="10800000">
              <a:off x="8670743" y="373393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7" name="Google Shape;2997;p262"/>
            <p:cNvSpPr/>
            <p:nvPr/>
          </p:nvSpPr>
          <p:spPr>
            <a:xfrm flipH="1" rot="10800000">
              <a:off x="145179" y="4740334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98" name="Google Shape;2998;p262"/>
          <p:cNvSpPr/>
          <p:nvPr/>
        </p:nvSpPr>
        <p:spPr>
          <a:xfrm>
            <a:off x="0" y="578325"/>
            <a:ext cx="4229745" cy="1194049"/>
          </a:xfrm>
          <a:custGeom>
            <a:rect b="b" l="l" r="r" t="t"/>
            <a:pathLst>
              <a:path extrusionOk="0" h="32582" w="115417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4.png" id="142" name="Google Shape;142;p28"/>
          <p:cNvPicPr preferRelativeResize="0"/>
          <p:nvPr/>
        </p:nvPicPr>
        <p:blipFill rotWithShape="1">
          <a:blip r:embed="rId3">
            <a:alphaModFix/>
          </a:blip>
          <a:srcRect b="0" l="0" r="49954" t="0"/>
          <a:stretch/>
        </p:blipFill>
        <p:spPr>
          <a:xfrm>
            <a:off x="4567925" y="0"/>
            <a:ext cx="4576075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8"/>
          <p:cNvSpPr/>
          <p:nvPr/>
        </p:nvSpPr>
        <p:spPr>
          <a:xfrm>
            <a:off x="0" y="-150"/>
            <a:ext cx="5300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8"/>
          <p:cNvSpPr txBox="1"/>
          <p:nvPr>
            <p:ph type="ctrTitle"/>
          </p:nvPr>
        </p:nvSpPr>
        <p:spPr>
          <a:xfrm>
            <a:off x="685800" y="2878750"/>
            <a:ext cx="3914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5" name="Google Shape;145;p28"/>
          <p:cNvSpPr txBox="1"/>
          <p:nvPr>
            <p:ph idx="1" type="subTitle"/>
          </p:nvPr>
        </p:nvSpPr>
        <p:spPr>
          <a:xfrm>
            <a:off x="685800" y="4135454"/>
            <a:ext cx="39147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8">
  <p:cSld name="CUSTOM_3_1_1">
    <p:spTree>
      <p:nvGrpSpPr>
        <p:cNvPr id="2999" name="Shape 2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" name="Google Shape;3000;p263"/>
          <p:cNvSpPr/>
          <p:nvPr/>
        </p:nvSpPr>
        <p:spPr>
          <a:xfrm flipH="1">
            <a:off x="5668049" y="147974"/>
            <a:ext cx="3492140" cy="934108"/>
          </a:xfrm>
          <a:custGeom>
            <a:rect b="b" l="l" r="r" t="t"/>
            <a:pathLst>
              <a:path extrusionOk="0" h="25489" w="9529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1" name="Google Shape;3001;p263"/>
          <p:cNvSpPr txBox="1"/>
          <p:nvPr>
            <p:ph idx="1" type="subTitle"/>
          </p:nvPr>
        </p:nvSpPr>
        <p:spPr>
          <a:xfrm>
            <a:off x="1586850" y="1352700"/>
            <a:ext cx="5970300" cy="21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02" name="Google Shape;3002;p26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03" name="Google Shape;3003;p263"/>
          <p:cNvSpPr/>
          <p:nvPr/>
        </p:nvSpPr>
        <p:spPr>
          <a:xfrm flipH="1" rot="-741629">
            <a:off x="272346" y="3654841"/>
            <a:ext cx="3095418" cy="1633706"/>
          </a:xfrm>
          <a:custGeom>
            <a:rect b="b" l="l" r="r" t="t"/>
            <a:pathLst>
              <a:path extrusionOk="0" h="17839" w="31167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4" name="Google Shape;3004;p263"/>
          <p:cNvSpPr/>
          <p:nvPr/>
        </p:nvSpPr>
        <p:spPr>
          <a:xfrm rot="335208">
            <a:off x="6328497" y="2806034"/>
            <a:ext cx="2866637" cy="2611557"/>
          </a:xfrm>
          <a:custGeom>
            <a:rect b="b" l="l" r="r" t="t"/>
            <a:pathLst>
              <a:path extrusionOk="0" h="76121" w="83556">
                <a:moveTo>
                  <a:pt x="66912" y="0"/>
                </a:moveTo>
                <a:lnTo>
                  <a:pt x="58774" y="1418"/>
                </a:lnTo>
                <a:lnTo>
                  <a:pt x="51686" y="14166"/>
                </a:lnTo>
                <a:lnTo>
                  <a:pt x="51329" y="25843"/>
                </a:lnTo>
                <a:lnTo>
                  <a:pt x="47443" y="29392"/>
                </a:lnTo>
                <a:lnTo>
                  <a:pt x="37877" y="34348"/>
                </a:lnTo>
                <a:lnTo>
                  <a:pt x="35756" y="43200"/>
                </a:lnTo>
                <a:lnTo>
                  <a:pt x="26546" y="47443"/>
                </a:lnTo>
                <a:lnTo>
                  <a:pt x="19826" y="40355"/>
                </a:lnTo>
                <a:lnTo>
                  <a:pt x="9556" y="45668"/>
                </a:lnTo>
                <a:lnTo>
                  <a:pt x="8852" y="52756"/>
                </a:lnTo>
                <a:lnTo>
                  <a:pt x="0" y="58773"/>
                </a:lnTo>
                <a:lnTo>
                  <a:pt x="5671" y="76121"/>
                </a:lnTo>
                <a:lnTo>
                  <a:pt x="83556" y="66911"/>
                </a:lnTo>
                <a:lnTo>
                  <a:pt x="78242" y="1775"/>
                </a:lnTo>
                <a:lnTo>
                  <a:pt x="72572" y="714"/>
                </a:lnTo>
                <a:lnTo>
                  <a:pt x="6691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5" name="Google Shape;3005;p263"/>
          <p:cNvSpPr/>
          <p:nvPr/>
        </p:nvSpPr>
        <p:spPr>
          <a:xfrm>
            <a:off x="-284024" y="3136638"/>
            <a:ext cx="2715067" cy="2283336"/>
          </a:xfrm>
          <a:custGeom>
            <a:rect b="b" l="l" r="r" t="t"/>
            <a:pathLst>
              <a:path extrusionOk="0" h="66555" w="72751">
                <a:moveTo>
                  <a:pt x="23953" y="0"/>
                </a:moveTo>
                <a:lnTo>
                  <a:pt x="11090" y="4001"/>
                </a:lnTo>
                <a:lnTo>
                  <a:pt x="3098" y="15972"/>
                </a:lnTo>
                <a:lnTo>
                  <a:pt x="1324" y="25297"/>
                </a:lnTo>
                <a:lnTo>
                  <a:pt x="1" y="55907"/>
                </a:lnTo>
                <a:lnTo>
                  <a:pt x="34160" y="66554"/>
                </a:lnTo>
                <a:lnTo>
                  <a:pt x="72751" y="62113"/>
                </a:lnTo>
                <a:cubicBezTo>
                  <a:pt x="72751" y="62113"/>
                  <a:pt x="69642" y="58563"/>
                  <a:pt x="68309" y="56789"/>
                </a:cubicBezTo>
                <a:cubicBezTo>
                  <a:pt x="67962" y="54846"/>
                  <a:pt x="67521" y="52924"/>
                  <a:pt x="66975" y="51024"/>
                </a:cubicBezTo>
                <a:cubicBezTo>
                  <a:pt x="66975" y="51024"/>
                  <a:pt x="65201" y="48808"/>
                  <a:pt x="61210" y="47033"/>
                </a:cubicBezTo>
                <a:lnTo>
                  <a:pt x="54563" y="50583"/>
                </a:lnTo>
                <a:cubicBezTo>
                  <a:pt x="54563" y="50583"/>
                  <a:pt x="51455" y="46582"/>
                  <a:pt x="50132" y="39042"/>
                </a:cubicBezTo>
                <a:cubicBezTo>
                  <a:pt x="50132" y="39042"/>
                  <a:pt x="49239" y="37268"/>
                  <a:pt x="46131" y="36827"/>
                </a:cubicBezTo>
                <a:cubicBezTo>
                  <a:pt x="46131" y="36827"/>
                  <a:pt x="42141" y="36827"/>
                  <a:pt x="38150" y="35944"/>
                </a:cubicBezTo>
                <a:lnTo>
                  <a:pt x="36376" y="25738"/>
                </a:lnTo>
                <a:lnTo>
                  <a:pt x="33267" y="7991"/>
                </a:lnTo>
                <a:lnTo>
                  <a:pt x="2395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6" name="Google Shape;3006;p263"/>
          <p:cNvSpPr/>
          <p:nvPr/>
        </p:nvSpPr>
        <p:spPr>
          <a:xfrm>
            <a:off x="-444425" y="3638413"/>
            <a:ext cx="3378774" cy="1942765"/>
          </a:xfrm>
          <a:custGeom>
            <a:rect b="b" l="l" r="r" t="t"/>
            <a:pathLst>
              <a:path extrusionOk="0" h="56628" w="93092">
                <a:moveTo>
                  <a:pt x="12434" y="0"/>
                </a:moveTo>
                <a:lnTo>
                  <a:pt x="2290" y="7372"/>
                </a:lnTo>
                <a:cubicBezTo>
                  <a:pt x="1838" y="7834"/>
                  <a:pt x="1376" y="54374"/>
                  <a:pt x="1" y="54374"/>
                </a:cubicBezTo>
                <a:cubicBezTo>
                  <a:pt x="1" y="54374"/>
                  <a:pt x="40758" y="56628"/>
                  <a:pt x="68067" y="56628"/>
                </a:cubicBezTo>
                <a:cubicBezTo>
                  <a:pt x="81721" y="56628"/>
                  <a:pt x="92013" y="56064"/>
                  <a:pt x="92167" y="54374"/>
                </a:cubicBezTo>
                <a:cubicBezTo>
                  <a:pt x="92167" y="54374"/>
                  <a:pt x="93091" y="50688"/>
                  <a:pt x="90781" y="45154"/>
                </a:cubicBezTo>
                <a:lnTo>
                  <a:pt x="78253" y="35966"/>
                </a:lnTo>
                <a:lnTo>
                  <a:pt x="67742" y="35934"/>
                </a:lnTo>
                <a:lnTo>
                  <a:pt x="60832" y="34096"/>
                </a:lnTo>
                <a:lnTo>
                  <a:pt x="53450" y="31807"/>
                </a:lnTo>
                <a:lnTo>
                  <a:pt x="45155" y="33183"/>
                </a:lnTo>
                <a:lnTo>
                  <a:pt x="38245" y="25811"/>
                </a:lnTo>
                <a:lnTo>
                  <a:pt x="30863" y="27649"/>
                </a:lnTo>
                <a:lnTo>
                  <a:pt x="25339" y="18902"/>
                </a:lnTo>
                <a:lnTo>
                  <a:pt x="28563" y="8296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7" name="Google Shape;3007;p263"/>
          <p:cNvSpPr/>
          <p:nvPr/>
        </p:nvSpPr>
        <p:spPr>
          <a:xfrm>
            <a:off x="4571988" y="3792960"/>
            <a:ext cx="3095429" cy="1633696"/>
          </a:xfrm>
          <a:custGeom>
            <a:rect b="b" l="l" r="r" t="t"/>
            <a:pathLst>
              <a:path extrusionOk="0" h="17839" w="31167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08" name="Google Shape;3008;p263"/>
          <p:cNvGrpSpPr/>
          <p:nvPr/>
        </p:nvGrpSpPr>
        <p:grpSpPr>
          <a:xfrm flipH="1">
            <a:off x="6564728" y="3392464"/>
            <a:ext cx="2579275" cy="2158467"/>
            <a:chOff x="-125002" y="3399213"/>
            <a:chExt cx="2579275" cy="2158467"/>
          </a:xfrm>
        </p:grpSpPr>
        <p:sp>
          <p:nvSpPr>
            <p:cNvPr id="3009" name="Google Shape;3009;p263"/>
            <p:cNvSpPr/>
            <p:nvPr/>
          </p:nvSpPr>
          <p:spPr>
            <a:xfrm>
              <a:off x="-125002" y="3399213"/>
              <a:ext cx="2579275" cy="2158467"/>
            </a:xfrm>
            <a:custGeom>
              <a:rect b="b" l="l" r="r" t="t"/>
              <a:pathLst>
                <a:path extrusionOk="0" h="21733" w="25970">
                  <a:moveTo>
                    <a:pt x="0" y="3840"/>
                  </a:moveTo>
                  <a:cubicBezTo>
                    <a:pt x="18" y="3822"/>
                    <a:pt x="18" y="3804"/>
                    <a:pt x="36" y="3804"/>
                  </a:cubicBezTo>
                  <a:cubicBezTo>
                    <a:pt x="36" y="3786"/>
                    <a:pt x="36" y="3786"/>
                    <a:pt x="36" y="3768"/>
                  </a:cubicBezTo>
                  <a:cubicBezTo>
                    <a:pt x="36" y="3713"/>
                    <a:pt x="127" y="3695"/>
                    <a:pt x="145" y="3750"/>
                  </a:cubicBezTo>
                  <a:lnTo>
                    <a:pt x="163" y="3768"/>
                  </a:lnTo>
                  <a:cubicBezTo>
                    <a:pt x="199" y="3822"/>
                    <a:pt x="235" y="3858"/>
                    <a:pt x="290" y="3876"/>
                  </a:cubicBezTo>
                  <a:cubicBezTo>
                    <a:pt x="326" y="3876"/>
                    <a:pt x="344" y="3894"/>
                    <a:pt x="344" y="3931"/>
                  </a:cubicBezTo>
                  <a:cubicBezTo>
                    <a:pt x="326" y="4112"/>
                    <a:pt x="362" y="4311"/>
                    <a:pt x="471" y="4474"/>
                  </a:cubicBezTo>
                  <a:cubicBezTo>
                    <a:pt x="489" y="4528"/>
                    <a:pt x="543" y="4583"/>
                    <a:pt x="616" y="4565"/>
                  </a:cubicBezTo>
                  <a:cubicBezTo>
                    <a:pt x="670" y="4546"/>
                    <a:pt x="634" y="4438"/>
                    <a:pt x="634" y="4383"/>
                  </a:cubicBezTo>
                  <a:cubicBezTo>
                    <a:pt x="616" y="4311"/>
                    <a:pt x="670" y="4257"/>
                    <a:pt x="724" y="4220"/>
                  </a:cubicBezTo>
                  <a:cubicBezTo>
                    <a:pt x="779" y="4220"/>
                    <a:pt x="815" y="4220"/>
                    <a:pt x="851" y="4257"/>
                  </a:cubicBezTo>
                  <a:lnTo>
                    <a:pt x="869" y="4275"/>
                  </a:lnTo>
                  <a:cubicBezTo>
                    <a:pt x="887" y="4275"/>
                    <a:pt x="924" y="4257"/>
                    <a:pt x="924" y="4239"/>
                  </a:cubicBezTo>
                  <a:lnTo>
                    <a:pt x="1068" y="4166"/>
                  </a:lnTo>
                  <a:cubicBezTo>
                    <a:pt x="1105" y="4148"/>
                    <a:pt x="1141" y="4130"/>
                    <a:pt x="1177" y="4112"/>
                  </a:cubicBezTo>
                  <a:cubicBezTo>
                    <a:pt x="1231" y="4057"/>
                    <a:pt x="1195" y="3985"/>
                    <a:pt x="1177" y="3931"/>
                  </a:cubicBezTo>
                  <a:cubicBezTo>
                    <a:pt x="1159" y="3840"/>
                    <a:pt x="1195" y="3768"/>
                    <a:pt x="1250" y="3713"/>
                  </a:cubicBezTo>
                  <a:cubicBezTo>
                    <a:pt x="1286" y="3677"/>
                    <a:pt x="1340" y="3659"/>
                    <a:pt x="1376" y="3677"/>
                  </a:cubicBezTo>
                  <a:cubicBezTo>
                    <a:pt x="1394" y="3623"/>
                    <a:pt x="1394" y="3587"/>
                    <a:pt x="1431" y="3550"/>
                  </a:cubicBezTo>
                  <a:cubicBezTo>
                    <a:pt x="1485" y="3496"/>
                    <a:pt x="1539" y="3478"/>
                    <a:pt x="1612" y="3460"/>
                  </a:cubicBezTo>
                  <a:cubicBezTo>
                    <a:pt x="1739" y="3442"/>
                    <a:pt x="1829" y="3369"/>
                    <a:pt x="1901" y="3279"/>
                  </a:cubicBezTo>
                  <a:cubicBezTo>
                    <a:pt x="1956" y="3188"/>
                    <a:pt x="1956" y="3061"/>
                    <a:pt x="2010" y="2953"/>
                  </a:cubicBezTo>
                  <a:cubicBezTo>
                    <a:pt x="2064" y="2862"/>
                    <a:pt x="2173" y="2790"/>
                    <a:pt x="2282" y="2772"/>
                  </a:cubicBezTo>
                  <a:cubicBezTo>
                    <a:pt x="2336" y="2754"/>
                    <a:pt x="2427" y="2699"/>
                    <a:pt x="2427" y="2627"/>
                  </a:cubicBezTo>
                  <a:cubicBezTo>
                    <a:pt x="2427" y="2609"/>
                    <a:pt x="2427" y="2609"/>
                    <a:pt x="2427" y="2591"/>
                  </a:cubicBezTo>
                  <a:cubicBezTo>
                    <a:pt x="2427" y="2572"/>
                    <a:pt x="2427" y="2572"/>
                    <a:pt x="2427" y="2572"/>
                  </a:cubicBezTo>
                  <a:cubicBezTo>
                    <a:pt x="2409" y="2536"/>
                    <a:pt x="2445" y="2500"/>
                    <a:pt x="2463" y="2536"/>
                  </a:cubicBezTo>
                  <a:lnTo>
                    <a:pt x="2463" y="2536"/>
                  </a:lnTo>
                  <a:lnTo>
                    <a:pt x="2553" y="2391"/>
                  </a:lnTo>
                  <a:cubicBezTo>
                    <a:pt x="2590" y="2337"/>
                    <a:pt x="2626" y="2283"/>
                    <a:pt x="2662" y="2210"/>
                  </a:cubicBezTo>
                  <a:cubicBezTo>
                    <a:pt x="2698" y="2084"/>
                    <a:pt x="2771" y="1975"/>
                    <a:pt x="2861" y="1884"/>
                  </a:cubicBezTo>
                  <a:cubicBezTo>
                    <a:pt x="2898" y="1848"/>
                    <a:pt x="2952" y="1812"/>
                    <a:pt x="3006" y="1812"/>
                  </a:cubicBezTo>
                  <a:cubicBezTo>
                    <a:pt x="3042" y="1794"/>
                    <a:pt x="3097" y="1794"/>
                    <a:pt x="3151" y="1812"/>
                  </a:cubicBezTo>
                  <a:cubicBezTo>
                    <a:pt x="3187" y="1812"/>
                    <a:pt x="3223" y="1830"/>
                    <a:pt x="3260" y="1812"/>
                  </a:cubicBezTo>
                  <a:cubicBezTo>
                    <a:pt x="3278" y="1794"/>
                    <a:pt x="3278" y="1758"/>
                    <a:pt x="3260" y="1721"/>
                  </a:cubicBezTo>
                  <a:cubicBezTo>
                    <a:pt x="3260" y="1631"/>
                    <a:pt x="3223" y="1540"/>
                    <a:pt x="3278" y="1468"/>
                  </a:cubicBezTo>
                  <a:cubicBezTo>
                    <a:pt x="3314" y="1432"/>
                    <a:pt x="3368" y="1413"/>
                    <a:pt x="3368" y="1359"/>
                  </a:cubicBezTo>
                  <a:cubicBezTo>
                    <a:pt x="3368" y="1305"/>
                    <a:pt x="3368" y="1250"/>
                    <a:pt x="3405" y="1196"/>
                  </a:cubicBezTo>
                  <a:cubicBezTo>
                    <a:pt x="3441" y="1106"/>
                    <a:pt x="3531" y="1051"/>
                    <a:pt x="3622" y="1069"/>
                  </a:cubicBezTo>
                  <a:cubicBezTo>
                    <a:pt x="3731" y="1087"/>
                    <a:pt x="3785" y="1196"/>
                    <a:pt x="3767" y="1287"/>
                  </a:cubicBezTo>
                  <a:cubicBezTo>
                    <a:pt x="3749" y="1341"/>
                    <a:pt x="3731" y="1377"/>
                    <a:pt x="3694" y="1413"/>
                  </a:cubicBezTo>
                  <a:cubicBezTo>
                    <a:pt x="3676" y="1432"/>
                    <a:pt x="3622" y="1468"/>
                    <a:pt x="3640" y="1486"/>
                  </a:cubicBezTo>
                  <a:cubicBezTo>
                    <a:pt x="3640" y="1504"/>
                    <a:pt x="3694" y="1522"/>
                    <a:pt x="3712" y="1540"/>
                  </a:cubicBezTo>
                  <a:cubicBezTo>
                    <a:pt x="3749" y="1558"/>
                    <a:pt x="3785" y="1595"/>
                    <a:pt x="3803" y="1631"/>
                  </a:cubicBezTo>
                  <a:cubicBezTo>
                    <a:pt x="3821" y="1649"/>
                    <a:pt x="3803" y="1667"/>
                    <a:pt x="3803" y="1685"/>
                  </a:cubicBezTo>
                  <a:cubicBezTo>
                    <a:pt x="3676" y="1776"/>
                    <a:pt x="3604" y="1902"/>
                    <a:pt x="3568" y="2047"/>
                  </a:cubicBezTo>
                  <a:cubicBezTo>
                    <a:pt x="3604" y="2047"/>
                    <a:pt x="3658" y="2047"/>
                    <a:pt x="3694" y="2047"/>
                  </a:cubicBezTo>
                  <a:cubicBezTo>
                    <a:pt x="3731" y="2047"/>
                    <a:pt x="3767" y="2065"/>
                    <a:pt x="3803" y="2084"/>
                  </a:cubicBezTo>
                  <a:cubicBezTo>
                    <a:pt x="3821" y="2084"/>
                    <a:pt x="3857" y="2102"/>
                    <a:pt x="3875" y="2084"/>
                  </a:cubicBezTo>
                  <a:cubicBezTo>
                    <a:pt x="3894" y="2047"/>
                    <a:pt x="3894" y="2029"/>
                    <a:pt x="3894" y="2011"/>
                  </a:cubicBezTo>
                  <a:cubicBezTo>
                    <a:pt x="3912" y="1975"/>
                    <a:pt x="3912" y="1939"/>
                    <a:pt x="3930" y="1921"/>
                  </a:cubicBezTo>
                  <a:cubicBezTo>
                    <a:pt x="3948" y="1848"/>
                    <a:pt x="4020" y="1812"/>
                    <a:pt x="4075" y="1830"/>
                  </a:cubicBezTo>
                  <a:cubicBezTo>
                    <a:pt x="4111" y="1830"/>
                    <a:pt x="4129" y="1848"/>
                    <a:pt x="4129" y="1884"/>
                  </a:cubicBezTo>
                  <a:cubicBezTo>
                    <a:pt x="4129" y="1921"/>
                    <a:pt x="4183" y="1957"/>
                    <a:pt x="4238" y="1957"/>
                  </a:cubicBezTo>
                  <a:cubicBezTo>
                    <a:pt x="4256" y="1957"/>
                    <a:pt x="4274" y="1921"/>
                    <a:pt x="4274" y="1902"/>
                  </a:cubicBezTo>
                  <a:cubicBezTo>
                    <a:pt x="4274" y="1884"/>
                    <a:pt x="4238" y="1866"/>
                    <a:pt x="4220" y="1866"/>
                  </a:cubicBezTo>
                  <a:cubicBezTo>
                    <a:pt x="4165" y="1812"/>
                    <a:pt x="4093" y="1739"/>
                    <a:pt x="4147" y="1667"/>
                  </a:cubicBezTo>
                  <a:cubicBezTo>
                    <a:pt x="4165" y="1613"/>
                    <a:pt x="4238" y="1576"/>
                    <a:pt x="4292" y="1558"/>
                  </a:cubicBezTo>
                  <a:cubicBezTo>
                    <a:pt x="4292" y="1558"/>
                    <a:pt x="4292" y="1540"/>
                    <a:pt x="4292" y="1522"/>
                  </a:cubicBezTo>
                  <a:cubicBezTo>
                    <a:pt x="4310" y="1468"/>
                    <a:pt x="4364" y="1432"/>
                    <a:pt x="4419" y="1413"/>
                  </a:cubicBezTo>
                  <a:cubicBezTo>
                    <a:pt x="4455" y="1395"/>
                    <a:pt x="4473" y="1395"/>
                    <a:pt x="4473" y="1341"/>
                  </a:cubicBezTo>
                  <a:cubicBezTo>
                    <a:pt x="4455" y="1305"/>
                    <a:pt x="4455" y="1250"/>
                    <a:pt x="4455" y="1214"/>
                  </a:cubicBezTo>
                  <a:cubicBezTo>
                    <a:pt x="4455" y="1160"/>
                    <a:pt x="4491" y="1124"/>
                    <a:pt x="4527" y="1087"/>
                  </a:cubicBezTo>
                  <a:cubicBezTo>
                    <a:pt x="4564" y="1069"/>
                    <a:pt x="4600" y="1069"/>
                    <a:pt x="4636" y="1051"/>
                  </a:cubicBezTo>
                  <a:cubicBezTo>
                    <a:pt x="4690" y="1033"/>
                    <a:pt x="4690" y="997"/>
                    <a:pt x="4708" y="961"/>
                  </a:cubicBezTo>
                  <a:cubicBezTo>
                    <a:pt x="4727" y="906"/>
                    <a:pt x="4763" y="870"/>
                    <a:pt x="4799" y="870"/>
                  </a:cubicBezTo>
                  <a:cubicBezTo>
                    <a:pt x="4853" y="834"/>
                    <a:pt x="4908" y="834"/>
                    <a:pt x="4962" y="870"/>
                  </a:cubicBezTo>
                  <a:cubicBezTo>
                    <a:pt x="4962" y="834"/>
                    <a:pt x="4980" y="798"/>
                    <a:pt x="4998" y="762"/>
                  </a:cubicBezTo>
                  <a:cubicBezTo>
                    <a:pt x="4998" y="725"/>
                    <a:pt x="5034" y="707"/>
                    <a:pt x="5071" y="725"/>
                  </a:cubicBezTo>
                  <a:lnTo>
                    <a:pt x="5234" y="816"/>
                  </a:lnTo>
                  <a:lnTo>
                    <a:pt x="5306" y="852"/>
                  </a:lnTo>
                  <a:lnTo>
                    <a:pt x="5306" y="852"/>
                  </a:lnTo>
                  <a:cubicBezTo>
                    <a:pt x="5288" y="816"/>
                    <a:pt x="5270" y="780"/>
                    <a:pt x="5270" y="743"/>
                  </a:cubicBezTo>
                  <a:cubicBezTo>
                    <a:pt x="5288" y="707"/>
                    <a:pt x="5288" y="653"/>
                    <a:pt x="5306" y="617"/>
                  </a:cubicBezTo>
                  <a:cubicBezTo>
                    <a:pt x="5324" y="580"/>
                    <a:pt x="5360" y="544"/>
                    <a:pt x="5397" y="526"/>
                  </a:cubicBezTo>
                  <a:cubicBezTo>
                    <a:pt x="5433" y="508"/>
                    <a:pt x="5505" y="562"/>
                    <a:pt x="5542" y="599"/>
                  </a:cubicBezTo>
                  <a:lnTo>
                    <a:pt x="5632" y="671"/>
                  </a:lnTo>
                  <a:cubicBezTo>
                    <a:pt x="5650" y="635"/>
                    <a:pt x="5686" y="580"/>
                    <a:pt x="5704" y="544"/>
                  </a:cubicBezTo>
                  <a:cubicBezTo>
                    <a:pt x="5686" y="526"/>
                    <a:pt x="5686" y="490"/>
                    <a:pt x="5704" y="472"/>
                  </a:cubicBezTo>
                  <a:lnTo>
                    <a:pt x="5777" y="399"/>
                  </a:lnTo>
                  <a:cubicBezTo>
                    <a:pt x="5849" y="327"/>
                    <a:pt x="5922" y="254"/>
                    <a:pt x="5976" y="164"/>
                  </a:cubicBezTo>
                  <a:cubicBezTo>
                    <a:pt x="5994" y="128"/>
                    <a:pt x="6030" y="128"/>
                    <a:pt x="6049" y="146"/>
                  </a:cubicBezTo>
                  <a:lnTo>
                    <a:pt x="6085" y="200"/>
                  </a:lnTo>
                  <a:cubicBezTo>
                    <a:pt x="6103" y="146"/>
                    <a:pt x="6139" y="91"/>
                    <a:pt x="6157" y="55"/>
                  </a:cubicBezTo>
                  <a:cubicBezTo>
                    <a:pt x="6157" y="19"/>
                    <a:pt x="6175" y="1"/>
                    <a:pt x="6212" y="19"/>
                  </a:cubicBezTo>
                  <a:cubicBezTo>
                    <a:pt x="6284" y="37"/>
                    <a:pt x="6320" y="91"/>
                    <a:pt x="6320" y="164"/>
                  </a:cubicBezTo>
                  <a:cubicBezTo>
                    <a:pt x="6320" y="218"/>
                    <a:pt x="6320" y="273"/>
                    <a:pt x="6338" y="327"/>
                  </a:cubicBezTo>
                  <a:cubicBezTo>
                    <a:pt x="6356" y="363"/>
                    <a:pt x="6411" y="381"/>
                    <a:pt x="6447" y="399"/>
                  </a:cubicBezTo>
                  <a:cubicBezTo>
                    <a:pt x="6465" y="417"/>
                    <a:pt x="6501" y="436"/>
                    <a:pt x="6519" y="490"/>
                  </a:cubicBezTo>
                  <a:cubicBezTo>
                    <a:pt x="6556" y="562"/>
                    <a:pt x="6538" y="635"/>
                    <a:pt x="6501" y="707"/>
                  </a:cubicBezTo>
                  <a:cubicBezTo>
                    <a:pt x="6483" y="762"/>
                    <a:pt x="6429" y="798"/>
                    <a:pt x="6393" y="834"/>
                  </a:cubicBezTo>
                  <a:lnTo>
                    <a:pt x="6574" y="888"/>
                  </a:lnTo>
                  <a:cubicBezTo>
                    <a:pt x="6592" y="888"/>
                    <a:pt x="6610" y="906"/>
                    <a:pt x="6610" y="925"/>
                  </a:cubicBezTo>
                  <a:lnTo>
                    <a:pt x="6592" y="1359"/>
                  </a:lnTo>
                  <a:cubicBezTo>
                    <a:pt x="6664" y="1359"/>
                    <a:pt x="6755" y="1377"/>
                    <a:pt x="6827" y="1413"/>
                  </a:cubicBezTo>
                  <a:cubicBezTo>
                    <a:pt x="6864" y="1432"/>
                    <a:pt x="6864" y="1468"/>
                    <a:pt x="6845" y="1486"/>
                  </a:cubicBezTo>
                  <a:lnTo>
                    <a:pt x="6773" y="1558"/>
                  </a:lnTo>
                  <a:cubicBezTo>
                    <a:pt x="6864" y="1649"/>
                    <a:pt x="6882" y="1776"/>
                    <a:pt x="6809" y="1884"/>
                  </a:cubicBezTo>
                  <a:cubicBezTo>
                    <a:pt x="6791" y="1902"/>
                    <a:pt x="6773" y="1921"/>
                    <a:pt x="6755" y="1921"/>
                  </a:cubicBezTo>
                  <a:cubicBezTo>
                    <a:pt x="6755" y="1921"/>
                    <a:pt x="6719" y="1939"/>
                    <a:pt x="6719" y="1957"/>
                  </a:cubicBezTo>
                  <a:cubicBezTo>
                    <a:pt x="6719" y="1975"/>
                    <a:pt x="6755" y="2011"/>
                    <a:pt x="6755" y="2011"/>
                  </a:cubicBezTo>
                  <a:cubicBezTo>
                    <a:pt x="6773" y="2047"/>
                    <a:pt x="6773" y="2065"/>
                    <a:pt x="6773" y="2084"/>
                  </a:cubicBezTo>
                  <a:cubicBezTo>
                    <a:pt x="6791" y="2138"/>
                    <a:pt x="6809" y="2192"/>
                    <a:pt x="6809" y="2246"/>
                  </a:cubicBezTo>
                  <a:cubicBezTo>
                    <a:pt x="6864" y="2246"/>
                    <a:pt x="6936" y="2301"/>
                    <a:pt x="6936" y="2373"/>
                  </a:cubicBezTo>
                  <a:cubicBezTo>
                    <a:pt x="6936" y="2446"/>
                    <a:pt x="6936" y="2536"/>
                    <a:pt x="6900" y="2609"/>
                  </a:cubicBezTo>
                  <a:cubicBezTo>
                    <a:pt x="6882" y="2645"/>
                    <a:pt x="6845" y="2681"/>
                    <a:pt x="6827" y="2717"/>
                  </a:cubicBezTo>
                  <a:cubicBezTo>
                    <a:pt x="6827" y="2717"/>
                    <a:pt x="6791" y="2735"/>
                    <a:pt x="6791" y="2754"/>
                  </a:cubicBezTo>
                  <a:lnTo>
                    <a:pt x="6791" y="2754"/>
                  </a:lnTo>
                  <a:cubicBezTo>
                    <a:pt x="6827" y="2735"/>
                    <a:pt x="6864" y="2772"/>
                    <a:pt x="6864" y="2808"/>
                  </a:cubicBezTo>
                  <a:lnTo>
                    <a:pt x="6845" y="2844"/>
                  </a:lnTo>
                  <a:cubicBezTo>
                    <a:pt x="6827" y="2880"/>
                    <a:pt x="6809" y="2917"/>
                    <a:pt x="6791" y="2953"/>
                  </a:cubicBezTo>
                  <a:cubicBezTo>
                    <a:pt x="6827" y="2971"/>
                    <a:pt x="6864" y="2989"/>
                    <a:pt x="6882" y="3025"/>
                  </a:cubicBezTo>
                  <a:cubicBezTo>
                    <a:pt x="6918" y="3080"/>
                    <a:pt x="6936" y="3152"/>
                    <a:pt x="6918" y="3224"/>
                  </a:cubicBezTo>
                  <a:cubicBezTo>
                    <a:pt x="6900" y="3297"/>
                    <a:pt x="6882" y="3351"/>
                    <a:pt x="6864" y="3405"/>
                  </a:cubicBezTo>
                  <a:cubicBezTo>
                    <a:pt x="6827" y="3460"/>
                    <a:pt x="6791" y="3496"/>
                    <a:pt x="6737" y="3514"/>
                  </a:cubicBezTo>
                  <a:cubicBezTo>
                    <a:pt x="6719" y="3514"/>
                    <a:pt x="6701" y="3514"/>
                    <a:pt x="6701" y="3550"/>
                  </a:cubicBezTo>
                  <a:cubicBezTo>
                    <a:pt x="6701" y="3568"/>
                    <a:pt x="6737" y="3587"/>
                    <a:pt x="6737" y="3605"/>
                  </a:cubicBezTo>
                  <a:cubicBezTo>
                    <a:pt x="6773" y="3641"/>
                    <a:pt x="6791" y="3677"/>
                    <a:pt x="6809" y="3731"/>
                  </a:cubicBezTo>
                  <a:cubicBezTo>
                    <a:pt x="6827" y="3822"/>
                    <a:pt x="6791" y="3913"/>
                    <a:pt x="6737" y="3985"/>
                  </a:cubicBezTo>
                  <a:cubicBezTo>
                    <a:pt x="6719" y="4021"/>
                    <a:pt x="6664" y="4094"/>
                    <a:pt x="6664" y="4166"/>
                  </a:cubicBezTo>
                  <a:cubicBezTo>
                    <a:pt x="6737" y="4148"/>
                    <a:pt x="6809" y="4094"/>
                    <a:pt x="6882" y="4076"/>
                  </a:cubicBezTo>
                  <a:cubicBezTo>
                    <a:pt x="6972" y="4076"/>
                    <a:pt x="7063" y="4130"/>
                    <a:pt x="7081" y="4220"/>
                  </a:cubicBezTo>
                  <a:cubicBezTo>
                    <a:pt x="7117" y="4311"/>
                    <a:pt x="7081" y="4420"/>
                    <a:pt x="7008" y="4474"/>
                  </a:cubicBezTo>
                  <a:cubicBezTo>
                    <a:pt x="6936" y="4528"/>
                    <a:pt x="6864" y="4546"/>
                    <a:pt x="6773" y="4528"/>
                  </a:cubicBezTo>
                  <a:cubicBezTo>
                    <a:pt x="6773" y="4583"/>
                    <a:pt x="6827" y="4637"/>
                    <a:pt x="6864" y="4673"/>
                  </a:cubicBezTo>
                  <a:cubicBezTo>
                    <a:pt x="6936" y="4727"/>
                    <a:pt x="6990" y="4800"/>
                    <a:pt x="7026" y="4890"/>
                  </a:cubicBezTo>
                  <a:cubicBezTo>
                    <a:pt x="7063" y="5017"/>
                    <a:pt x="7045" y="5162"/>
                    <a:pt x="6990" y="5271"/>
                  </a:cubicBezTo>
                  <a:cubicBezTo>
                    <a:pt x="7063" y="5307"/>
                    <a:pt x="7117" y="5379"/>
                    <a:pt x="7117" y="5470"/>
                  </a:cubicBezTo>
                  <a:cubicBezTo>
                    <a:pt x="7117" y="5597"/>
                    <a:pt x="7026" y="5669"/>
                    <a:pt x="6954" y="5760"/>
                  </a:cubicBezTo>
                  <a:cubicBezTo>
                    <a:pt x="6918" y="5778"/>
                    <a:pt x="6900" y="5832"/>
                    <a:pt x="6882" y="5886"/>
                  </a:cubicBezTo>
                  <a:cubicBezTo>
                    <a:pt x="6882" y="5923"/>
                    <a:pt x="6918" y="5941"/>
                    <a:pt x="6954" y="5959"/>
                  </a:cubicBezTo>
                  <a:cubicBezTo>
                    <a:pt x="7045" y="6013"/>
                    <a:pt x="7135" y="6068"/>
                    <a:pt x="7117" y="6194"/>
                  </a:cubicBezTo>
                  <a:cubicBezTo>
                    <a:pt x="7117" y="6249"/>
                    <a:pt x="7081" y="6285"/>
                    <a:pt x="7081" y="6339"/>
                  </a:cubicBezTo>
                  <a:cubicBezTo>
                    <a:pt x="7063" y="6394"/>
                    <a:pt x="7081" y="6430"/>
                    <a:pt x="7099" y="6430"/>
                  </a:cubicBezTo>
                  <a:cubicBezTo>
                    <a:pt x="7135" y="6448"/>
                    <a:pt x="7153" y="6484"/>
                    <a:pt x="7117" y="6520"/>
                  </a:cubicBezTo>
                  <a:cubicBezTo>
                    <a:pt x="6972" y="6647"/>
                    <a:pt x="6864" y="6810"/>
                    <a:pt x="6809" y="7009"/>
                  </a:cubicBezTo>
                  <a:cubicBezTo>
                    <a:pt x="6773" y="7136"/>
                    <a:pt x="6737" y="7245"/>
                    <a:pt x="6719" y="7353"/>
                  </a:cubicBezTo>
                  <a:lnTo>
                    <a:pt x="6737" y="7371"/>
                  </a:lnTo>
                  <a:cubicBezTo>
                    <a:pt x="6791" y="7390"/>
                    <a:pt x="6827" y="7408"/>
                    <a:pt x="6882" y="7408"/>
                  </a:cubicBezTo>
                  <a:cubicBezTo>
                    <a:pt x="6954" y="7426"/>
                    <a:pt x="7026" y="7480"/>
                    <a:pt x="7099" y="7534"/>
                  </a:cubicBezTo>
                  <a:cubicBezTo>
                    <a:pt x="7117" y="7553"/>
                    <a:pt x="7135" y="7589"/>
                    <a:pt x="7153" y="7607"/>
                  </a:cubicBezTo>
                  <a:cubicBezTo>
                    <a:pt x="7280" y="7371"/>
                    <a:pt x="7425" y="7154"/>
                    <a:pt x="7588" y="6937"/>
                  </a:cubicBezTo>
                  <a:cubicBezTo>
                    <a:pt x="7642" y="6864"/>
                    <a:pt x="7715" y="6792"/>
                    <a:pt x="7769" y="6738"/>
                  </a:cubicBezTo>
                  <a:cubicBezTo>
                    <a:pt x="7841" y="6665"/>
                    <a:pt x="7914" y="6611"/>
                    <a:pt x="8004" y="6538"/>
                  </a:cubicBezTo>
                  <a:cubicBezTo>
                    <a:pt x="8113" y="6430"/>
                    <a:pt x="8258" y="6339"/>
                    <a:pt x="8403" y="6267"/>
                  </a:cubicBezTo>
                  <a:cubicBezTo>
                    <a:pt x="8475" y="6249"/>
                    <a:pt x="8566" y="6249"/>
                    <a:pt x="8656" y="6267"/>
                  </a:cubicBezTo>
                  <a:cubicBezTo>
                    <a:pt x="8693" y="6285"/>
                    <a:pt x="8747" y="6285"/>
                    <a:pt x="8783" y="6303"/>
                  </a:cubicBezTo>
                  <a:cubicBezTo>
                    <a:pt x="8801" y="6303"/>
                    <a:pt x="8837" y="6285"/>
                    <a:pt x="8856" y="6285"/>
                  </a:cubicBezTo>
                  <a:cubicBezTo>
                    <a:pt x="8946" y="6249"/>
                    <a:pt x="9019" y="6194"/>
                    <a:pt x="9073" y="6104"/>
                  </a:cubicBezTo>
                  <a:cubicBezTo>
                    <a:pt x="9182" y="5977"/>
                    <a:pt x="9345" y="5742"/>
                    <a:pt x="9526" y="5778"/>
                  </a:cubicBezTo>
                  <a:cubicBezTo>
                    <a:pt x="9598" y="5742"/>
                    <a:pt x="9689" y="5760"/>
                    <a:pt x="9743" y="5832"/>
                  </a:cubicBezTo>
                  <a:cubicBezTo>
                    <a:pt x="9761" y="5850"/>
                    <a:pt x="9761" y="5886"/>
                    <a:pt x="9779" y="5923"/>
                  </a:cubicBezTo>
                  <a:cubicBezTo>
                    <a:pt x="9797" y="5905"/>
                    <a:pt x="9815" y="5905"/>
                    <a:pt x="9833" y="5886"/>
                  </a:cubicBezTo>
                  <a:lnTo>
                    <a:pt x="9833" y="5850"/>
                  </a:lnTo>
                  <a:cubicBezTo>
                    <a:pt x="9779" y="5814"/>
                    <a:pt x="9761" y="5760"/>
                    <a:pt x="9761" y="5705"/>
                  </a:cubicBezTo>
                  <a:cubicBezTo>
                    <a:pt x="9761" y="5633"/>
                    <a:pt x="9761" y="5579"/>
                    <a:pt x="9797" y="5506"/>
                  </a:cubicBezTo>
                  <a:cubicBezTo>
                    <a:pt x="9815" y="5452"/>
                    <a:pt x="9852" y="5379"/>
                    <a:pt x="9906" y="5343"/>
                  </a:cubicBezTo>
                  <a:cubicBezTo>
                    <a:pt x="9942" y="5325"/>
                    <a:pt x="9978" y="5325"/>
                    <a:pt x="10033" y="5325"/>
                  </a:cubicBezTo>
                  <a:cubicBezTo>
                    <a:pt x="10015" y="5289"/>
                    <a:pt x="10015" y="5253"/>
                    <a:pt x="10033" y="5198"/>
                  </a:cubicBezTo>
                  <a:lnTo>
                    <a:pt x="10033" y="5162"/>
                  </a:lnTo>
                  <a:cubicBezTo>
                    <a:pt x="10033" y="5126"/>
                    <a:pt x="10069" y="5126"/>
                    <a:pt x="10105" y="5144"/>
                  </a:cubicBezTo>
                  <a:lnTo>
                    <a:pt x="10105" y="5144"/>
                  </a:lnTo>
                  <a:lnTo>
                    <a:pt x="10105" y="5090"/>
                  </a:lnTo>
                  <a:cubicBezTo>
                    <a:pt x="10087" y="5053"/>
                    <a:pt x="10087" y="5017"/>
                    <a:pt x="10087" y="4963"/>
                  </a:cubicBezTo>
                  <a:cubicBezTo>
                    <a:pt x="10087" y="4890"/>
                    <a:pt x="10123" y="4800"/>
                    <a:pt x="10178" y="4746"/>
                  </a:cubicBezTo>
                  <a:cubicBezTo>
                    <a:pt x="10214" y="4691"/>
                    <a:pt x="10286" y="4655"/>
                    <a:pt x="10341" y="4691"/>
                  </a:cubicBezTo>
                  <a:cubicBezTo>
                    <a:pt x="10359" y="4637"/>
                    <a:pt x="10395" y="4601"/>
                    <a:pt x="10431" y="4565"/>
                  </a:cubicBezTo>
                  <a:lnTo>
                    <a:pt x="10485" y="4510"/>
                  </a:lnTo>
                  <a:cubicBezTo>
                    <a:pt x="10485" y="4510"/>
                    <a:pt x="10540" y="4492"/>
                    <a:pt x="10540" y="4474"/>
                  </a:cubicBezTo>
                  <a:cubicBezTo>
                    <a:pt x="10540" y="4456"/>
                    <a:pt x="10540" y="4438"/>
                    <a:pt x="10522" y="4438"/>
                  </a:cubicBezTo>
                  <a:cubicBezTo>
                    <a:pt x="10522" y="4420"/>
                    <a:pt x="10504" y="4402"/>
                    <a:pt x="10504" y="4383"/>
                  </a:cubicBezTo>
                  <a:cubicBezTo>
                    <a:pt x="10485" y="4257"/>
                    <a:pt x="10558" y="4130"/>
                    <a:pt x="10685" y="4112"/>
                  </a:cubicBezTo>
                  <a:cubicBezTo>
                    <a:pt x="10667" y="4076"/>
                    <a:pt x="10667" y="4039"/>
                    <a:pt x="10648" y="4003"/>
                  </a:cubicBezTo>
                  <a:cubicBezTo>
                    <a:pt x="10648" y="3985"/>
                    <a:pt x="10667" y="3949"/>
                    <a:pt x="10703" y="3949"/>
                  </a:cubicBezTo>
                  <a:cubicBezTo>
                    <a:pt x="10775" y="3949"/>
                    <a:pt x="10866" y="3967"/>
                    <a:pt x="10938" y="4021"/>
                  </a:cubicBezTo>
                  <a:cubicBezTo>
                    <a:pt x="11011" y="3876"/>
                    <a:pt x="11065" y="3750"/>
                    <a:pt x="11119" y="3623"/>
                  </a:cubicBezTo>
                  <a:cubicBezTo>
                    <a:pt x="11137" y="3605"/>
                    <a:pt x="11155" y="3587"/>
                    <a:pt x="11174" y="3587"/>
                  </a:cubicBezTo>
                  <a:lnTo>
                    <a:pt x="11355" y="3641"/>
                  </a:lnTo>
                  <a:cubicBezTo>
                    <a:pt x="11337" y="3587"/>
                    <a:pt x="11318" y="3532"/>
                    <a:pt x="11318" y="3460"/>
                  </a:cubicBezTo>
                  <a:cubicBezTo>
                    <a:pt x="11318" y="3387"/>
                    <a:pt x="11355" y="3315"/>
                    <a:pt x="11409" y="3261"/>
                  </a:cubicBezTo>
                  <a:cubicBezTo>
                    <a:pt x="11445" y="3243"/>
                    <a:pt x="11481" y="3224"/>
                    <a:pt x="11518" y="3206"/>
                  </a:cubicBezTo>
                  <a:cubicBezTo>
                    <a:pt x="11554" y="3206"/>
                    <a:pt x="11608" y="3224"/>
                    <a:pt x="11644" y="3206"/>
                  </a:cubicBezTo>
                  <a:cubicBezTo>
                    <a:pt x="11681" y="3170"/>
                    <a:pt x="11717" y="3134"/>
                    <a:pt x="11735" y="3080"/>
                  </a:cubicBezTo>
                  <a:cubicBezTo>
                    <a:pt x="11771" y="3025"/>
                    <a:pt x="11826" y="2989"/>
                    <a:pt x="11898" y="2989"/>
                  </a:cubicBezTo>
                  <a:cubicBezTo>
                    <a:pt x="11934" y="2989"/>
                    <a:pt x="11952" y="3025"/>
                    <a:pt x="11934" y="3043"/>
                  </a:cubicBezTo>
                  <a:cubicBezTo>
                    <a:pt x="11934" y="3098"/>
                    <a:pt x="11934" y="3152"/>
                    <a:pt x="11916" y="3206"/>
                  </a:cubicBezTo>
                  <a:lnTo>
                    <a:pt x="11988" y="3188"/>
                  </a:lnTo>
                  <a:cubicBezTo>
                    <a:pt x="12007" y="3188"/>
                    <a:pt x="12043" y="3206"/>
                    <a:pt x="12043" y="3243"/>
                  </a:cubicBezTo>
                  <a:cubicBezTo>
                    <a:pt x="12043" y="3333"/>
                    <a:pt x="12061" y="3442"/>
                    <a:pt x="12097" y="3532"/>
                  </a:cubicBezTo>
                  <a:cubicBezTo>
                    <a:pt x="12115" y="3568"/>
                    <a:pt x="12115" y="3587"/>
                    <a:pt x="12133" y="3623"/>
                  </a:cubicBezTo>
                  <a:cubicBezTo>
                    <a:pt x="12151" y="3659"/>
                    <a:pt x="12133" y="3695"/>
                    <a:pt x="12115" y="3695"/>
                  </a:cubicBezTo>
                  <a:lnTo>
                    <a:pt x="12115" y="3840"/>
                  </a:lnTo>
                  <a:lnTo>
                    <a:pt x="12242" y="3822"/>
                  </a:lnTo>
                  <a:cubicBezTo>
                    <a:pt x="12278" y="3804"/>
                    <a:pt x="12351" y="3786"/>
                    <a:pt x="12387" y="3822"/>
                  </a:cubicBezTo>
                  <a:cubicBezTo>
                    <a:pt x="12423" y="3858"/>
                    <a:pt x="12423" y="3894"/>
                    <a:pt x="12423" y="3949"/>
                  </a:cubicBezTo>
                  <a:cubicBezTo>
                    <a:pt x="12423" y="3985"/>
                    <a:pt x="12405" y="4021"/>
                    <a:pt x="12405" y="4057"/>
                  </a:cubicBezTo>
                  <a:cubicBezTo>
                    <a:pt x="12387" y="4112"/>
                    <a:pt x="12351" y="4130"/>
                    <a:pt x="12314" y="4148"/>
                  </a:cubicBezTo>
                  <a:lnTo>
                    <a:pt x="12586" y="4148"/>
                  </a:lnTo>
                  <a:cubicBezTo>
                    <a:pt x="12622" y="4148"/>
                    <a:pt x="12640" y="4184"/>
                    <a:pt x="12640" y="4202"/>
                  </a:cubicBezTo>
                  <a:cubicBezTo>
                    <a:pt x="12640" y="4239"/>
                    <a:pt x="12622" y="4275"/>
                    <a:pt x="12622" y="4311"/>
                  </a:cubicBezTo>
                  <a:cubicBezTo>
                    <a:pt x="12677" y="4329"/>
                    <a:pt x="12731" y="4347"/>
                    <a:pt x="12767" y="4383"/>
                  </a:cubicBezTo>
                  <a:cubicBezTo>
                    <a:pt x="12785" y="4420"/>
                    <a:pt x="12803" y="4474"/>
                    <a:pt x="12803" y="4510"/>
                  </a:cubicBezTo>
                  <a:cubicBezTo>
                    <a:pt x="12803" y="4565"/>
                    <a:pt x="12785" y="4601"/>
                    <a:pt x="12822" y="4619"/>
                  </a:cubicBezTo>
                  <a:cubicBezTo>
                    <a:pt x="12840" y="4655"/>
                    <a:pt x="12876" y="4691"/>
                    <a:pt x="12894" y="4709"/>
                  </a:cubicBezTo>
                  <a:cubicBezTo>
                    <a:pt x="12930" y="4764"/>
                    <a:pt x="12930" y="4800"/>
                    <a:pt x="12912" y="4854"/>
                  </a:cubicBezTo>
                  <a:cubicBezTo>
                    <a:pt x="12894" y="4890"/>
                    <a:pt x="12858" y="4927"/>
                    <a:pt x="12822" y="4963"/>
                  </a:cubicBezTo>
                  <a:cubicBezTo>
                    <a:pt x="12803" y="4999"/>
                    <a:pt x="12822" y="5035"/>
                    <a:pt x="12858" y="5053"/>
                  </a:cubicBezTo>
                  <a:cubicBezTo>
                    <a:pt x="12894" y="5108"/>
                    <a:pt x="12912" y="5162"/>
                    <a:pt x="12894" y="5216"/>
                  </a:cubicBezTo>
                  <a:cubicBezTo>
                    <a:pt x="12894" y="5216"/>
                    <a:pt x="12894" y="5235"/>
                    <a:pt x="12894" y="5253"/>
                  </a:cubicBezTo>
                  <a:cubicBezTo>
                    <a:pt x="12948" y="5289"/>
                    <a:pt x="12985" y="5343"/>
                    <a:pt x="12985" y="5398"/>
                  </a:cubicBezTo>
                  <a:cubicBezTo>
                    <a:pt x="12985" y="5488"/>
                    <a:pt x="12894" y="5524"/>
                    <a:pt x="12822" y="5542"/>
                  </a:cubicBezTo>
                  <a:cubicBezTo>
                    <a:pt x="12785" y="5542"/>
                    <a:pt x="12749" y="5542"/>
                    <a:pt x="12749" y="5561"/>
                  </a:cubicBezTo>
                  <a:cubicBezTo>
                    <a:pt x="12731" y="5579"/>
                    <a:pt x="12749" y="5597"/>
                    <a:pt x="12767" y="5615"/>
                  </a:cubicBezTo>
                  <a:cubicBezTo>
                    <a:pt x="12803" y="5651"/>
                    <a:pt x="12858" y="5651"/>
                    <a:pt x="12894" y="5597"/>
                  </a:cubicBezTo>
                  <a:cubicBezTo>
                    <a:pt x="12912" y="5579"/>
                    <a:pt x="12930" y="5579"/>
                    <a:pt x="12966" y="5579"/>
                  </a:cubicBezTo>
                  <a:cubicBezTo>
                    <a:pt x="13021" y="5597"/>
                    <a:pt x="13057" y="5651"/>
                    <a:pt x="13057" y="5724"/>
                  </a:cubicBezTo>
                  <a:cubicBezTo>
                    <a:pt x="13057" y="5760"/>
                    <a:pt x="13039" y="5796"/>
                    <a:pt x="13039" y="5814"/>
                  </a:cubicBezTo>
                  <a:cubicBezTo>
                    <a:pt x="13039" y="5850"/>
                    <a:pt x="13021" y="5868"/>
                    <a:pt x="13039" y="5905"/>
                  </a:cubicBezTo>
                  <a:cubicBezTo>
                    <a:pt x="13057" y="5923"/>
                    <a:pt x="13075" y="5923"/>
                    <a:pt x="13111" y="5923"/>
                  </a:cubicBezTo>
                  <a:cubicBezTo>
                    <a:pt x="13148" y="5923"/>
                    <a:pt x="13184" y="5941"/>
                    <a:pt x="13220" y="5941"/>
                  </a:cubicBezTo>
                  <a:cubicBezTo>
                    <a:pt x="13256" y="5959"/>
                    <a:pt x="13292" y="5977"/>
                    <a:pt x="13310" y="6013"/>
                  </a:cubicBezTo>
                  <a:cubicBezTo>
                    <a:pt x="13365" y="5868"/>
                    <a:pt x="13347" y="5724"/>
                    <a:pt x="13292" y="5579"/>
                  </a:cubicBezTo>
                  <a:cubicBezTo>
                    <a:pt x="13274" y="5561"/>
                    <a:pt x="13292" y="5542"/>
                    <a:pt x="13292" y="5524"/>
                  </a:cubicBezTo>
                  <a:cubicBezTo>
                    <a:pt x="13329" y="5506"/>
                    <a:pt x="13383" y="5488"/>
                    <a:pt x="13419" y="5488"/>
                  </a:cubicBezTo>
                  <a:lnTo>
                    <a:pt x="13528" y="5488"/>
                  </a:lnTo>
                  <a:cubicBezTo>
                    <a:pt x="13546" y="5488"/>
                    <a:pt x="13528" y="5416"/>
                    <a:pt x="13510" y="5398"/>
                  </a:cubicBezTo>
                  <a:cubicBezTo>
                    <a:pt x="13492" y="5361"/>
                    <a:pt x="13473" y="5307"/>
                    <a:pt x="13492" y="5253"/>
                  </a:cubicBezTo>
                  <a:cubicBezTo>
                    <a:pt x="13528" y="5162"/>
                    <a:pt x="13618" y="5108"/>
                    <a:pt x="13709" y="5126"/>
                  </a:cubicBezTo>
                  <a:cubicBezTo>
                    <a:pt x="13818" y="5162"/>
                    <a:pt x="13872" y="5253"/>
                    <a:pt x="13872" y="5361"/>
                  </a:cubicBezTo>
                  <a:cubicBezTo>
                    <a:pt x="13854" y="5416"/>
                    <a:pt x="13836" y="5470"/>
                    <a:pt x="13818" y="5506"/>
                  </a:cubicBezTo>
                  <a:cubicBezTo>
                    <a:pt x="13781" y="5561"/>
                    <a:pt x="13818" y="5597"/>
                    <a:pt x="13836" y="5651"/>
                  </a:cubicBezTo>
                  <a:cubicBezTo>
                    <a:pt x="13854" y="5742"/>
                    <a:pt x="13781" y="5814"/>
                    <a:pt x="13727" y="5868"/>
                  </a:cubicBezTo>
                  <a:cubicBezTo>
                    <a:pt x="13727" y="5905"/>
                    <a:pt x="13691" y="5923"/>
                    <a:pt x="13709" y="5959"/>
                  </a:cubicBezTo>
                  <a:cubicBezTo>
                    <a:pt x="13727" y="5977"/>
                    <a:pt x="13781" y="5995"/>
                    <a:pt x="13799" y="6013"/>
                  </a:cubicBezTo>
                  <a:cubicBezTo>
                    <a:pt x="13854" y="6013"/>
                    <a:pt x="13890" y="6031"/>
                    <a:pt x="13944" y="6068"/>
                  </a:cubicBezTo>
                  <a:cubicBezTo>
                    <a:pt x="13981" y="6104"/>
                    <a:pt x="13999" y="6158"/>
                    <a:pt x="14017" y="6194"/>
                  </a:cubicBezTo>
                  <a:cubicBezTo>
                    <a:pt x="14053" y="6321"/>
                    <a:pt x="14071" y="6466"/>
                    <a:pt x="14053" y="6593"/>
                  </a:cubicBezTo>
                  <a:cubicBezTo>
                    <a:pt x="14053" y="6665"/>
                    <a:pt x="14053" y="6738"/>
                    <a:pt x="14053" y="6810"/>
                  </a:cubicBezTo>
                  <a:cubicBezTo>
                    <a:pt x="14053" y="6864"/>
                    <a:pt x="14053" y="6919"/>
                    <a:pt x="14071" y="6955"/>
                  </a:cubicBezTo>
                  <a:lnTo>
                    <a:pt x="14071" y="6955"/>
                  </a:lnTo>
                  <a:cubicBezTo>
                    <a:pt x="14107" y="6955"/>
                    <a:pt x="14125" y="6991"/>
                    <a:pt x="14107" y="7009"/>
                  </a:cubicBezTo>
                  <a:cubicBezTo>
                    <a:pt x="14089" y="7009"/>
                    <a:pt x="14089" y="7027"/>
                    <a:pt x="14071" y="7027"/>
                  </a:cubicBezTo>
                  <a:cubicBezTo>
                    <a:pt x="14071" y="7046"/>
                    <a:pt x="14071" y="7064"/>
                    <a:pt x="14053" y="7064"/>
                  </a:cubicBezTo>
                  <a:cubicBezTo>
                    <a:pt x="14053" y="7136"/>
                    <a:pt x="14071" y="7208"/>
                    <a:pt x="14125" y="7263"/>
                  </a:cubicBezTo>
                  <a:cubicBezTo>
                    <a:pt x="14216" y="7335"/>
                    <a:pt x="14270" y="7444"/>
                    <a:pt x="14288" y="7553"/>
                  </a:cubicBezTo>
                  <a:cubicBezTo>
                    <a:pt x="14288" y="7661"/>
                    <a:pt x="14216" y="7770"/>
                    <a:pt x="14216" y="7879"/>
                  </a:cubicBezTo>
                  <a:cubicBezTo>
                    <a:pt x="14234" y="8005"/>
                    <a:pt x="14307" y="8114"/>
                    <a:pt x="14397" y="8186"/>
                  </a:cubicBezTo>
                  <a:cubicBezTo>
                    <a:pt x="14451" y="8223"/>
                    <a:pt x="14488" y="8277"/>
                    <a:pt x="14524" y="8349"/>
                  </a:cubicBezTo>
                  <a:cubicBezTo>
                    <a:pt x="14524" y="8386"/>
                    <a:pt x="14524" y="8440"/>
                    <a:pt x="14506" y="8476"/>
                  </a:cubicBezTo>
                  <a:cubicBezTo>
                    <a:pt x="14542" y="8494"/>
                    <a:pt x="14578" y="8530"/>
                    <a:pt x="14596" y="8585"/>
                  </a:cubicBezTo>
                  <a:cubicBezTo>
                    <a:pt x="14632" y="8657"/>
                    <a:pt x="14614" y="8730"/>
                    <a:pt x="14560" y="8784"/>
                  </a:cubicBezTo>
                  <a:cubicBezTo>
                    <a:pt x="14524" y="8838"/>
                    <a:pt x="14470" y="8893"/>
                    <a:pt x="14488" y="8947"/>
                  </a:cubicBezTo>
                  <a:cubicBezTo>
                    <a:pt x="14506" y="8983"/>
                    <a:pt x="14524" y="9019"/>
                    <a:pt x="14560" y="9056"/>
                  </a:cubicBezTo>
                  <a:cubicBezTo>
                    <a:pt x="14578" y="9110"/>
                    <a:pt x="14614" y="9146"/>
                    <a:pt x="14632" y="9182"/>
                  </a:cubicBezTo>
                  <a:cubicBezTo>
                    <a:pt x="14669" y="9237"/>
                    <a:pt x="14669" y="9237"/>
                    <a:pt x="14687" y="9255"/>
                  </a:cubicBezTo>
                  <a:lnTo>
                    <a:pt x="14705" y="9255"/>
                  </a:lnTo>
                  <a:cubicBezTo>
                    <a:pt x="14741" y="9237"/>
                    <a:pt x="14795" y="9237"/>
                    <a:pt x="14832" y="9273"/>
                  </a:cubicBezTo>
                  <a:cubicBezTo>
                    <a:pt x="14868" y="9327"/>
                    <a:pt x="14886" y="9400"/>
                    <a:pt x="14832" y="9472"/>
                  </a:cubicBezTo>
                  <a:cubicBezTo>
                    <a:pt x="14814" y="9508"/>
                    <a:pt x="14723" y="9581"/>
                    <a:pt x="14777" y="9635"/>
                  </a:cubicBezTo>
                  <a:cubicBezTo>
                    <a:pt x="14832" y="9689"/>
                    <a:pt x="14904" y="9653"/>
                    <a:pt x="14940" y="9617"/>
                  </a:cubicBezTo>
                  <a:cubicBezTo>
                    <a:pt x="15103" y="9508"/>
                    <a:pt x="15230" y="9364"/>
                    <a:pt x="15321" y="9182"/>
                  </a:cubicBezTo>
                  <a:cubicBezTo>
                    <a:pt x="15321" y="9164"/>
                    <a:pt x="15357" y="9146"/>
                    <a:pt x="15375" y="9164"/>
                  </a:cubicBezTo>
                  <a:cubicBezTo>
                    <a:pt x="15429" y="9164"/>
                    <a:pt x="15484" y="9164"/>
                    <a:pt x="15538" y="9128"/>
                  </a:cubicBezTo>
                  <a:lnTo>
                    <a:pt x="15556" y="9128"/>
                  </a:lnTo>
                  <a:cubicBezTo>
                    <a:pt x="15610" y="9092"/>
                    <a:pt x="15683" y="9146"/>
                    <a:pt x="15647" y="9201"/>
                  </a:cubicBezTo>
                  <a:cubicBezTo>
                    <a:pt x="15647" y="9201"/>
                    <a:pt x="15647" y="9219"/>
                    <a:pt x="15647" y="9219"/>
                  </a:cubicBezTo>
                  <a:cubicBezTo>
                    <a:pt x="15647" y="9255"/>
                    <a:pt x="15647" y="9273"/>
                    <a:pt x="15683" y="9291"/>
                  </a:cubicBezTo>
                  <a:cubicBezTo>
                    <a:pt x="15701" y="9309"/>
                    <a:pt x="15719" y="9327"/>
                    <a:pt x="15737" y="9345"/>
                  </a:cubicBezTo>
                  <a:cubicBezTo>
                    <a:pt x="15755" y="9382"/>
                    <a:pt x="15755" y="9400"/>
                    <a:pt x="15737" y="9436"/>
                  </a:cubicBezTo>
                  <a:cubicBezTo>
                    <a:pt x="15719" y="9472"/>
                    <a:pt x="15683" y="9527"/>
                    <a:pt x="15647" y="9563"/>
                  </a:cubicBezTo>
                  <a:cubicBezTo>
                    <a:pt x="15647" y="9563"/>
                    <a:pt x="15610" y="9581"/>
                    <a:pt x="15610" y="9599"/>
                  </a:cubicBezTo>
                  <a:cubicBezTo>
                    <a:pt x="15610" y="9617"/>
                    <a:pt x="15610" y="9635"/>
                    <a:pt x="15629" y="9653"/>
                  </a:cubicBezTo>
                  <a:cubicBezTo>
                    <a:pt x="15647" y="9671"/>
                    <a:pt x="15647" y="9708"/>
                    <a:pt x="15665" y="9726"/>
                  </a:cubicBezTo>
                  <a:cubicBezTo>
                    <a:pt x="15665" y="9708"/>
                    <a:pt x="15665" y="9689"/>
                    <a:pt x="15683" y="9689"/>
                  </a:cubicBezTo>
                  <a:lnTo>
                    <a:pt x="15936" y="9563"/>
                  </a:lnTo>
                  <a:lnTo>
                    <a:pt x="16045" y="9508"/>
                  </a:lnTo>
                  <a:cubicBezTo>
                    <a:pt x="16063" y="9490"/>
                    <a:pt x="16081" y="9490"/>
                    <a:pt x="16099" y="9472"/>
                  </a:cubicBezTo>
                  <a:lnTo>
                    <a:pt x="16117" y="9472"/>
                  </a:lnTo>
                  <a:lnTo>
                    <a:pt x="16117" y="9472"/>
                  </a:lnTo>
                  <a:cubicBezTo>
                    <a:pt x="16117" y="9418"/>
                    <a:pt x="16154" y="9400"/>
                    <a:pt x="16190" y="9400"/>
                  </a:cubicBezTo>
                  <a:cubicBezTo>
                    <a:pt x="16280" y="9418"/>
                    <a:pt x="16371" y="9472"/>
                    <a:pt x="16425" y="9563"/>
                  </a:cubicBezTo>
                  <a:cubicBezTo>
                    <a:pt x="16462" y="9599"/>
                    <a:pt x="16480" y="9653"/>
                    <a:pt x="16462" y="9708"/>
                  </a:cubicBezTo>
                  <a:cubicBezTo>
                    <a:pt x="16534" y="9708"/>
                    <a:pt x="16588" y="9726"/>
                    <a:pt x="16643" y="9780"/>
                  </a:cubicBezTo>
                  <a:cubicBezTo>
                    <a:pt x="16679" y="9816"/>
                    <a:pt x="16697" y="9871"/>
                    <a:pt x="16697" y="9925"/>
                  </a:cubicBezTo>
                  <a:cubicBezTo>
                    <a:pt x="16697" y="9961"/>
                    <a:pt x="16697" y="10015"/>
                    <a:pt x="16697" y="10070"/>
                  </a:cubicBezTo>
                  <a:cubicBezTo>
                    <a:pt x="16715" y="10124"/>
                    <a:pt x="16806" y="10178"/>
                    <a:pt x="16824" y="10233"/>
                  </a:cubicBezTo>
                  <a:cubicBezTo>
                    <a:pt x="16860" y="10269"/>
                    <a:pt x="16860" y="10323"/>
                    <a:pt x="16842" y="10360"/>
                  </a:cubicBezTo>
                  <a:cubicBezTo>
                    <a:pt x="16842" y="10378"/>
                    <a:pt x="16824" y="10414"/>
                    <a:pt x="16806" y="10432"/>
                  </a:cubicBezTo>
                  <a:cubicBezTo>
                    <a:pt x="16788" y="10450"/>
                    <a:pt x="16769" y="10468"/>
                    <a:pt x="16751" y="10486"/>
                  </a:cubicBezTo>
                  <a:cubicBezTo>
                    <a:pt x="16751" y="10523"/>
                    <a:pt x="16751" y="10577"/>
                    <a:pt x="16788" y="10595"/>
                  </a:cubicBezTo>
                  <a:cubicBezTo>
                    <a:pt x="16860" y="10631"/>
                    <a:pt x="16914" y="10631"/>
                    <a:pt x="16987" y="10631"/>
                  </a:cubicBezTo>
                  <a:cubicBezTo>
                    <a:pt x="17023" y="10631"/>
                    <a:pt x="17041" y="10667"/>
                    <a:pt x="17041" y="10704"/>
                  </a:cubicBezTo>
                  <a:cubicBezTo>
                    <a:pt x="17041" y="10812"/>
                    <a:pt x="17005" y="10921"/>
                    <a:pt x="16951" y="11030"/>
                  </a:cubicBezTo>
                  <a:cubicBezTo>
                    <a:pt x="16969" y="11066"/>
                    <a:pt x="16969" y="11120"/>
                    <a:pt x="16969" y="11174"/>
                  </a:cubicBezTo>
                  <a:cubicBezTo>
                    <a:pt x="17023" y="11156"/>
                    <a:pt x="17077" y="11120"/>
                    <a:pt x="17095" y="11084"/>
                  </a:cubicBezTo>
                  <a:cubicBezTo>
                    <a:pt x="17150" y="11030"/>
                    <a:pt x="17204" y="10975"/>
                    <a:pt x="17276" y="10957"/>
                  </a:cubicBezTo>
                  <a:cubicBezTo>
                    <a:pt x="17313" y="10939"/>
                    <a:pt x="17349" y="10939"/>
                    <a:pt x="17385" y="10957"/>
                  </a:cubicBezTo>
                  <a:cubicBezTo>
                    <a:pt x="17421" y="10957"/>
                    <a:pt x="17421" y="10921"/>
                    <a:pt x="17421" y="10885"/>
                  </a:cubicBezTo>
                  <a:cubicBezTo>
                    <a:pt x="17439" y="10794"/>
                    <a:pt x="17421" y="10704"/>
                    <a:pt x="17385" y="10613"/>
                  </a:cubicBezTo>
                  <a:cubicBezTo>
                    <a:pt x="17385" y="10577"/>
                    <a:pt x="17403" y="10541"/>
                    <a:pt x="17439" y="10541"/>
                  </a:cubicBezTo>
                  <a:cubicBezTo>
                    <a:pt x="17494" y="10541"/>
                    <a:pt x="17530" y="10523"/>
                    <a:pt x="17584" y="10504"/>
                  </a:cubicBezTo>
                  <a:cubicBezTo>
                    <a:pt x="17584" y="10486"/>
                    <a:pt x="17584" y="10468"/>
                    <a:pt x="17584" y="10450"/>
                  </a:cubicBezTo>
                  <a:cubicBezTo>
                    <a:pt x="17566" y="10414"/>
                    <a:pt x="17566" y="10378"/>
                    <a:pt x="17566" y="10341"/>
                  </a:cubicBezTo>
                  <a:cubicBezTo>
                    <a:pt x="17566" y="10305"/>
                    <a:pt x="17584" y="10269"/>
                    <a:pt x="17621" y="10251"/>
                  </a:cubicBezTo>
                  <a:cubicBezTo>
                    <a:pt x="17639" y="10233"/>
                    <a:pt x="17657" y="10215"/>
                    <a:pt x="17657" y="10197"/>
                  </a:cubicBezTo>
                  <a:cubicBezTo>
                    <a:pt x="17675" y="10142"/>
                    <a:pt x="17693" y="10070"/>
                    <a:pt x="17711" y="10015"/>
                  </a:cubicBezTo>
                  <a:cubicBezTo>
                    <a:pt x="17711" y="9979"/>
                    <a:pt x="17729" y="9961"/>
                    <a:pt x="17765" y="9943"/>
                  </a:cubicBezTo>
                  <a:cubicBezTo>
                    <a:pt x="17802" y="9925"/>
                    <a:pt x="17820" y="9907"/>
                    <a:pt x="17856" y="9907"/>
                  </a:cubicBezTo>
                  <a:cubicBezTo>
                    <a:pt x="17892" y="9907"/>
                    <a:pt x="17910" y="9871"/>
                    <a:pt x="17928" y="9852"/>
                  </a:cubicBezTo>
                  <a:cubicBezTo>
                    <a:pt x="17947" y="9834"/>
                    <a:pt x="17965" y="9816"/>
                    <a:pt x="18001" y="9798"/>
                  </a:cubicBezTo>
                  <a:cubicBezTo>
                    <a:pt x="18110" y="9744"/>
                    <a:pt x="18236" y="9762"/>
                    <a:pt x="18327" y="9834"/>
                  </a:cubicBezTo>
                  <a:cubicBezTo>
                    <a:pt x="18417" y="9943"/>
                    <a:pt x="18454" y="10070"/>
                    <a:pt x="18399" y="10215"/>
                  </a:cubicBezTo>
                  <a:cubicBezTo>
                    <a:pt x="18381" y="10269"/>
                    <a:pt x="18381" y="10323"/>
                    <a:pt x="18399" y="10378"/>
                  </a:cubicBezTo>
                  <a:cubicBezTo>
                    <a:pt x="18417" y="10396"/>
                    <a:pt x="18417" y="10414"/>
                    <a:pt x="18435" y="10432"/>
                  </a:cubicBezTo>
                  <a:cubicBezTo>
                    <a:pt x="18454" y="10450"/>
                    <a:pt x="18508" y="10432"/>
                    <a:pt x="18526" y="10450"/>
                  </a:cubicBezTo>
                  <a:cubicBezTo>
                    <a:pt x="18598" y="10468"/>
                    <a:pt x="18653" y="10504"/>
                    <a:pt x="18653" y="10577"/>
                  </a:cubicBezTo>
                  <a:cubicBezTo>
                    <a:pt x="18671" y="10613"/>
                    <a:pt x="18671" y="10667"/>
                    <a:pt x="18689" y="10704"/>
                  </a:cubicBezTo>
                  <a:lnTo>
                    <a:pt x="18689" y="10704"/>
                  </a:lnTo>
                  <a:lnTo>
                    <a:pt x="18689" y="10704"/>
                  </a:lnTo>
                  <a:lnTo>
                    <a:pt x="18689" y="10704"/>
                  </a:lnTo>
                  <a:cubicBezTo>
                    <a:pt x="18725" y="10722"/>
                    <a:pt x="18761" y="10740"/>
                    <a:pt x="18798" y="10758"/>
                  </a:cubicBezTo>
                  <a:cubicBezTo>
                    <a:pt x="18834" y="10812"/>
                    <a:pt x="18834" y="10885"/>
                    <a:pt x="18798" y="10939"/>
                  </a:cubicBezTo>
                  <a:cubicBezTo>
                    <a:pt x="18761" y="10993"/>
                    <a:pt x="18725" y="11030"/>
                    <a:pt x="18689" y="11084"/>
                  </a:cubicBezTo>
                  <a:cubicBezTo>
                    <a:pt x="18689" y="11102"/>
                    <a:pt x="18689" y="11102"/>
                    <a:pt x="18689" y="11120"/>
                  </a:cubicBezTo>
                  <a:lnTo>
                    <a:pt x="18689" y="11120"/>
                  </a:lnTo>
                  <a:lnTo>
                    <a:pt x="18689" y="11120"/>
                  </a:lnTo>
                  <a:cubicBezTo>
                    <a:pt x="18725" y="11138"/>
                    <a:pt x="18743" y="11156"/>
                    <a:pt x="18780" y="11174"/>
                  </a:cubicBezTo>
                  <a:cubicBezTo>
                    <a:pt x="18834" y="11229"/>
                    <a:pt x="18834" y="11319"/>
                    <a:pt x="18816" y="11392"/>
                  </a:cubicBezTo>
                  <a:cubicBezTo>
                    <a:pt x="18798" y="11428"/>
                    <a:pt x="18798" y="11464"/>
                    <a:pt x="18816" y="11500"/>
                  </a:cubicBezTo>
                  <a:lnTo>
                    <a:pt x="18816" y="11500"/>
                  </a:lnTo>
                  <a:cubicBezTo>
                    <a:pt x="18816" y="11500"/>
                    <a:pt x="18834" y="11500"/>
                    <a:pt x="18834" y="11500"/>
                  </a:cubicBezTo>
                  <a:lnTo>
                    <a:pt x="18834" y="11500"/>
                  </a:lnTo>
                  <a:cubicBezTo>
                    <a:pt x="18870" y="11500"/>
                    <a:pt x="18888" y="11519"/>
                    <a:pt x="18888" y="11537"/>
                  </a:cubicBezTo>
                  <a:cubicBezTo>
                    <a:pt x="18924" y="11537"/>
                    <a:pt x="18961" y="11537"/>
                    <a:pt x="18997" y="11519"/>
                  </a:cubicBezTo>
                  <a:cubicBezTo>
                    <a:pt x="19015" y="11500"/>
                    <a:pt x="19033" y="11482"/>
                    <a:pt x="19033" y="11446"/>
                  </a:cubicBezTo>
                  <a:cubicBezTo>
                    <a:pt x="19033" y="11410"/>
                    <a:pt x="19051" y="11356"/>
                    <a:pt x="19087" y="11337"/>
                  </a:cubicBezTo>
                  <a:cubicBezTo>
                    <a:pt x="19142" y="11319"/>
                    <a:pt x="19196" y="11319"/>
                    <a:pt x="19250" y="11319"/>
                  </a:cubicBezTo>
                  <a:lnTo>
                    <a:pt x="19413" y="11319"/>
                  </a:lnTo>
                  <a:cubicBezTo>
                    <a:pt x="19486" y="11301"/>
                    <a:pt x="19576" y="11337"/>
                    <a:pt x="19631" y="11392"/>
                  </a:cubicBezTo>
                  <a:cubicBezTo>
                    <a:pt x="19685" y="11464"/>
                    <a:pt x="19685" y="11555"/>
                    <a:pt x="19631" y="11609"/>
                  </a:cubicBezTo>
                  <a:cubicBezTo>
                    <a:pt x="19613" y="11645"/>
                    <a:pt x="19594" y="11682"/>
                    <a:pt x="19576" y="11718"/>
                  </a:cubicBezTo>
                  <a:cubicBezTo>
                    <a:pt x="19576" y="11736"/>
                    <a:pt x="19594" y="11754"/>
                    <a:pt x="19613" y="11772"/>
                  </a:cubicBezTo>
                  <a:cubicBezTo>
                    <a:pt x="19685" y="11845"/>
                    <a:pt x="19739" y="11917"/>
                    <a:pt x="19739" y="12008"/>
                  </a:cubicBezTo>
                  <a:cubicBezTo>
                    <a:pt x="19739" y="12116"/>
                    <a:pt x="19667" y="12207"/>
                    <a:pt x="19576" y="12225"/>
                  </a:cubicBezTo>
                  <a:cubicBezTo>
                    <a:pt x="19486" y="12279"/>
                    <a:pt x="19395" y="12297"/>
                    <a:pt x="19341" y="12370"/>
                  </a:cubicBezTo>
                  <a:cubicBezTo>
                    <a:pt x="19323" y="12406"/>
                    <a:pt x="19305" y="12460"/>
                    <a:pt x="19305" y="12496"/>
                  </a:cubicBezTo>
                  <a:cubicBezTo>
                    <a:pt x="19305" y="12515"/>
                    <a:pt x="19305" y="12533"/>
                    <a:pt x="19305" y="12551"/>
                  </a:cubicBezTo>
                  <a:cubicBezTo>
                    <a:pt x="19305" y="12569"/>
                    <a:pt x="19305" y="12569"/>
                    <a:pt x="19305" y="12587"/>
                  </a:cubicBezTo>
                  <a:cubicBezTo>
                    <a:pt x="19305" y="12569"/>
                    <a:pt x="19323" y="12569"/>
                    <a:pt x="19323" y="12569"/>
                  </a:cubicBezTo>
                  <a:cubicBezTo>
                    <a:pt x="19359" y="12569"/>
                    <a:pt x="19395" y="12569"/>
                    <a:pt x="19413" y="12587"/>
                  </a:cubicBezTo>
                  <a:cubicBezTo>
                    <a:pt x="19468" y="12605"/>
                    <a:pt x="19504" y="12659"/>
                    <a:pt x="19486" y="12714"/>
                  </a:cubicBezTo>
                  <a:cubicBezTo>
                    <a:pt x="19486" y="12768"/>
                    <a:pt x="19450" y="12822"/>
                    <a:pt x="19413" y="12859"/>
                  </a:cubicBezTo>
                  <a:cubicBezTo>
                    <a:pt x="19359" y="12895"/>
                    <a:pt x="19305" y="12913"/>
                    <a:pt x="19269" y="12931"/>
                  </a:cubicBezTo>
                  <a:cubicBezTo>
                    <a:pt x="19232" y="12949"/>
                    <a:pt x="19196" y="12985"/>
                    <a:pt x="19214" y="13022"/>
                  </a:cubicBezTo>
                  <a:cubicBezTo>
                    <a:pt x="19214" y="13040"/>
                    <a:pt x="19232" y="13076"/>
                    <a:pt x="19269" y="13076"/>
                  </a:cubicBezTo>
                  <a:cubicBezTo>
                    <a:pt x="19305" y="13076"/>
                    <a:pt x="19341" y="13076"/>
                    <a:pt x="19359" y="13094"/>
                  </a:cubicBezTo>
                  <a:cubicBezTo>
                    <a:pt x="19395" y="13112"/>
                    <a:pt x="19413" y="13148"/>
                    <a:pt x="19432" y="13185"/>
                  </a:cubicBezTo>
                  <a:cubicBezTo>
                    <a:pt x="19432" y="13239"/>
                    <a:pt x="19450" y="13293"/>
                    <a:pt x="19450" y="13366"/>
                  </a:cubicBezTo>
                  <a:cubicBezTo>
                    <a:pt x="19450" y="13420"/>
                    <a:pt x="19450" y="13492"/>
                    <a:pt x="19413" y="13547"/>
                  </a:cubicBezTo>
                  <a:cubicBezTo>
                    <a:pt x="19413" y="13583"/>
                    <a:pt x="19395" y="13601"/>
                    <a:pt x="19377" y="13637"/>
                  </a:cubicBezTo>
                  <a:cubicBezTo>
                    <a:pt x="19450" y="13692"/>
                    <a:pt x="19468" y="13764"/>
                    <a:pt x="19468" y="13855"/>
                  </a:cubicBezTo>
                  <a:cubicBezTo>
                    <a:pt x="19450" y="13945"/>
                    <a:pt x="19395" y="14036"/>
                    <a:pt x="19305" y="14090"/>
                  </a:cubicBezTo>
                  <a:lnTo>
                    <a:pt x="19450" y="14163"/>
                  </a:lnTo>
                  <a:lnTo>
                    <a:pt x="19558" y="14199"/>
                  </a:lnTo>
                  <a:lnTo>
                    <a:pt x="19613" y="14235"/>
                  </a:lnTo>
                  <a:cubicBezTo>
                    <a:pt x="19631" y="14235"/>
                    <a:pt x="19631" y="14235"/>
                    <a:pt x="19631" y="14253"/>
                  </a:cubicBezTo>
                  <a:cubicBezTo>
                    <a:pt x="19739" y="14253"/>
                    <a:pt x="19794" y="14380"/>
                    <a:pt x="19866" y="14452"/>
                  </a:cubicBezTo>
                  <a:lnTo>
                    <a:pt x="19884" y="14470"/>
                  </a:lnTo>
                  <a:lnTo>
                    <a:pt x="19902" y="14470"/>
                  </a:lnTo>
                  <a:lnTo>
                    <a:pt x="19920" y="14470"/>
                  </a:lnTo>
                  <a:lnTo>
                    <a:pt x="19957" y="14470"/>
                  </a:lnTo>
                  <a:cubicBezTo>
                    <a:pt x="19957" y="14470"/>
                    <a:pt x="19975" y="14452"/>
                    <a:pt x="19993" y="14452"/>
                  </a:cubicBezTo>
                  <a:cubicBezTo>
                    <a:pt x="20047" y="14380"/>
                    <a:pt x="20047" y="14289"/>
                    <a:pt x="20083" y="14217"/>
                  </a:cubicBezTo>
                  <a:cubicBezTo>
                    <a:pt x="20102" y="14181"/>
                    <a:pt x="20120" y="14163"/>
                    <a:pt x="20138" y="14126"/>
                  </a:cubicBezTo>
                  <a:cubicBezTo>
                    <a:pt x="20138" y="14108"/>
                    <a:pt x="20174" y="14090"/>
                    <a:pt x="20174" y="14072"/>
                  </a:cubicBezTo>
                  <a:cubicBezTo>
                    <a:pt x="20192" y="14054"/>
                    <a:pt x="20174" y="13981"/>
                    <a:pt x="20174" y="13945"/>
                  </a:cubicBezTo>
                  <a:cubicBezTo>
                    <a:pt x="20156" y="13891"/>
                    <a:pt x="20192" y="13855"/>
                    <a:pt x="20246" y="13855"/>
                  </a:cubicBezTo>
                  <a:lnTo>
                    <a:pt x="20265" y="13855"/>
                  </a:lnTo>
                  <a:lnTo>
                    <a:pt x="20301" y="13855"/>
                  </a:lnTo>
                  <a:cubicBezTo>
                    <a:pt x="20319" y="13855"/>
                    <a:pt x="20355" y="13837"/>
                    <a:pt x="20373" y="13800"/>
                  </a:cubicBezTo>
                  <a:cubicBezTo>
                    <a:pt x="20409" y="13764"/>
                    <a:pt x="20464" y="13710"/>
                    <a:pt x="20536" y="13674"/>
                  </a:cubicBezTo>
                  <a:cubicBezTo>
                    <a:pt x="20609" y="13637"/>
                    <a:pt x="20681" y="13619"/>
                    <a:pt x="20754" y="13619"/>
                  </a:cubicBezTo>
                  <a:cubicBezTo>
                    <a:pt x="20790" y="13619"/>
                    <a:pt x="20808" y="13601"/>
                    <a:pt x="20826" y="13583"/>
                  </a:cubicBezTo>
                  <a:cubicBezTo>
                    <a:pt x="20862" y="13547"/>
                    <a:pt x="20862" y="13511"/>
                    <a:pt x="20862" y="13474"/>
                  </a:cubicBezTo>
                  <a:cubicBezTo>
                    <a:pt x="20862" y="13402"/>
                    <a:pt x="20916" y="13311"/>
                    <a:pt x="20989" y="13275"/>
                  </a:cubicBezTo>
                  <a:lnTo>
                    <a:pt x="21079" y="13221"/>
                  </a:lnTo>
                  <a:cubicBezTo>
                    <a:pt x="21098" y="13221"/>
                    <a:pt x="21116" y="13221"/>
                    <a:pt x="21116" y="13203"/>
                  </a:cubicBezTo>
                  <a:lnTo>
                    <a:pt x="21116" y="13203"/>
                  </a:lnTo>
                  <a:lnTo>
                    <a:pt x="21116" y="13203"/>
                  </a:lnTo>
                  <a:lnTo>
                    <a:pt x="21116" y="13203"/>
                  </a:lnTo>
                  <a:lnTo>
                    <a:pt x="21116" y="13203"/>
                  </a:lnTo>
                  <a:lnTo>
                    <a:pt x="21116" y="13203"/>
                  </a:lnTo>
                  <a:lnTo>
                    <a:pt x="21116" y="13185"/>
                  </a:lnTo>
                  <a:cubicBezTo>
                    <a:pt x="21116" y="13167"/>
                    <a:pt x="21116" y="13148"/>
                    <a:pt x="21098" y="13112"/>
                  </a:cubicBezTo>
                  <a:cubicBezTo>
                    <a:pt x="21079" y="13076"/>
                    <a:pt x="21079" y="13004"/>
                    <a:pt x="21098" y="12949"/>
                  </a:cubicBezTo>
                  <a:cubicBezTo>
                    <a:pt x="21134" y="12877"/>
                    <a:pt x="21188" y="12804"/>
                    <a:pt x="21279" y="12786"/>
                  </a:cubicBezTo>
                  <a:cubicBezTo>
                    <a:pt x="21442" y="12732"/>
                    <a:pt x="21641" y="12822"/>
                    <a:pt x="21677" y="13004"/>
                  </a:cubicBezTo>
                  <a:cubicBezTo>
                    <a:pt x="21695" y="13094"/>
                    <a:pt x="21677" y="13203"/>
                    <a:pt x="21641" y="13275"/>
                  </a:cubicBezTo>
                  <a:cubicBezTo>
                    <a:pt x="21605" y="13348"/>
                    <a:pt x="21550" y="13420"/>
                    <a:pt x="21568" y="13511"/>
                  </a:cubicBezTo>
                  <a:cubicBezTo>
                    <a:pt x="21568" y="13547"/>
                    <a:pt x="21605" y="13547"/>
                    <a:pt x="21641" y="13583"/>
                  </a:cubicBezTo>
                  <a:cubicBezTo>
                    <a:pt x="21695" y="13619"/>
                    <a:pt x="21713" y="13655"/>
                    <a:pt x="21731" y="13710"/>
                  </a:cubicBezTo>
                  <a:cubicBezTo>
                    <a:pt x="21731" y="13800"/>
                    <a:pt x="21695" y="13891"/>
                    <a:pt x="21659" y="13981"/>
                  </a:cubicBezTo>
                  <a:cubicBezTo>
                    <a:pt x="21605" y="14036"/>
                    <a:pt x="21605" y="14108"/>
                    <a:pt x="21659" y="14181"/>
                  </a:cubicBezTo>
                  <a:cubicBezTo>
                    <a:pt x="21695" y="14217"/>
                    <a:pt x="21750" y="14271"/>
                    <a:pt x="21786" y="14307"/>
                  </a:cubicBezTo>
                  <a:cubicBezTo>
                    <a:pt x="21840" y="14362"/>
                    <a:pt x="21858" y="14416"/>
                    <a:pt x="21876" y="14489"/>
                  </a:cubicBezTo>
                  <a:cubicBezTo>
                    <a:pt x="21876" y="14579"/>
                    <a:pt x="21840" y="14651"/>
                    <a:pt x="21768" y="14724"/>
                  </a:cubicBezTo>
                  <a:cubicBezTo>
                    <a:pt x="21731" y="14742"/>
                    <a:pt x="21695" y="14778"/>
                    <a:pt x="21659" y="14814"/>
                  </a:cubicBezTo>
                  <a:cubicBezTo>
                    <a:pt x="21641" y="14851"/>
                    <a:pt x="21659" y="14887"/>
                    <a:pt x="21659" y="14905"/>
                  </a:cubicBezTo>
                  <a:cubicBezTo>
                    <a:pt x="21677" y="14941"/>
                    <a:pt x="21695" y="14977"/>
                    <a:pt x="21695" y="15014"/>
                  </a:cubicBezTo>
                  <a:cubicBezTo>
                    <a:pt x="21750" y="15014"/>
                    <a:pt x="21804" y="15032"/>
                    <a:pt x="21840" y="15068"/>
                  </a:cubicBezTo>
                  <a:cubicBezTo>
                    <a:pt x="21913" y="15140"/>
                    <a:pt x="21858" y="15249"/>
                    <a:pt x="21822" y="15322"/>
                  </a:cubicBezTo>
                  <a:cubicBezTo>
                    <a:pt x="21804" y="15340"/>
                    <a:pt x="21786" y="15358"/>
                    <a:pt x="21786" y="15376"/>
                  </a:cubicBezTo>
                  <a:cubicBezTo>
                    <a:pt x="21786" y="15376"/>
                    <a:pt x="21786" y="15376"/>
                    <a:pt x="21786" y="15376"/>
                  </a:cubicBezTo>
                  <a:cubicBezTo>
                    <a:pt x="21786" y="15412"/>
                    <a:pt x="21822" y="15412"/>
                    <a:pt x="21822" y="15448"/>
                  </a:cubicBezTo>
                  <a:cubicBezTo>
                    <a:pt x="21840" y="15466"/>
                    <a:pt x="21840" y="15503"/>
                    <a:pt x="21822" y="15539"/>
                  </a:cubicBezTo>
                  <a:cubicBezTo>
                    <a:pt x="21804" y="15593"/>
                    <a:pt x="21750" y="15611"/>
                    <a:pt x="21695" y="15629"/>
                  </a:cubicBezTo>
                  <a:cubicBezTo>
                    <a:pt x="21659" y="15629"/>
                    <a:pt x="21605" y="15629"/>
                    <a:pt x="21568" y="15648"/>
                  </a:cubicBezTo>
                  <a:cubicBezTo>
                    <a:pt x="21550" y="15684"/>
                    <a:pt x="21568" y="15720"/>
                    <a:pt x="21605" y="15738"/>
                  </a:cubicBezTo>
                  <a:cubicBezTo>
                    <a:pt x="21641" y="15774"/>
                    <a:pt x="21695" y="15810"/>
                    <a:pt x="21750" y="15810"/>
                  </a:cubicBezTo>
                  <a:cubicBezTo>
                    <a:pt x="21768" y="15810"/>
                    <a:pt x="21786" y="15829"/>
                    <a:pt x="21786" y="15847"/>
                  </a:cubicBezTo>
                  <a:cubicBezTo>
                    <a:pt x="21786" y="15937"/>
                    <a:pt x="21750" y="16028"/>
                    <a:pt x="21659" y="16082"/>
                  </a:cubicBezTo>
                  <a:cubicBezTo>
                    <a:pt x="21623" y="16100"/>
                    <a:pt x="21587" y="16136"/>
                    <a:pt x="21568" y="16155"/>
                  </a:cubicBezTo>
                  <a:cubicBezTo>
                    <a:pt x="21532" y="16191"/>
                    <a:pt x="21532" y="16227"/>
                    <a:pt x="21568" y="16263"/>
                  </a:cubicBezTo>
                  <a:cubicBezTo>
                    <a:pt x="21587" y="16299"/>
                    <a:pt x="21587" y="16354"/>
                    <a:pt x="21587" y="16390"/>
                  </a:cubicBezTo>
                  <a:cubicBezTo>
                    <a:pt x="21587" y="16426"/>
                    <a:pt x="21550" y="16462"/>
                    <a:pt x="21550" y="16499"/>
                  </a:cubicBezTo>
                  <a:cubicBezTo>
                    <a:pt x="21568" y="16589"/>
                    <a:pt x="21695" y="16589"/>
                    <a:pt x="21786" y="16607"/>
                  </a:cubicBezTo>
                  <a:cubicBezTo>
                    <a:pt x="21822" y="16607"/>
                    <a:pt x="21840" y="16625"/>
                    <a:pt x="21840" y="16680"/>
                  </a:cubicBezTo>
                  <a:cubicBezTo>
                    <a:pt x="21804" y="16879"/>
                    <a:pt x="21605" y="16970"/>
                    <a:pt x="21460" y="17096"/>
                  </a:cubicBezTo>
                  <a:cubicBezTo>
                    <a:pt x="21442" y="17132"/>
                    <a:pt x="21405" y="17187"/>
                    <a:pt x="21387" y="17223"/>
                  </a:cubicBezTo>
                  <a:cubicBezTo>
                    <a:pt x="21405" y="17223"/>
                    <a:pt x="21424" y="17223"/>
                    <a:pt x="21460" y="17205"/>
                  </a:cubicBezTo>
                  <a:cubicBezTo>
                    <a:pt x="21496" y="17187"/>
                    <a:pt x="21550" y="17169"/>
                    <a:pt x="21587" y="17169"/>
                  </a:cubicBezTo>
                  <a:cubicBezTo>
                    <a:pt x="21641" y="17151"/>
                    <a:pt x="21695" y="17169"/>
                    <a:pt x="21731" y="17223"/>
                  </a:cubicBezTo>
                  <a:cubicBezTo>
                    <a:pt x="21804" y="17187"/>
                    <a:pt x="21876" y="17187"/>
                    <a:pt x="21949" y="17259"/>
                  </a:cubicBezTo>
                  <a:cubicBezTo>
                    <a:pt x="22003" y="17314"/>
                    <a:pt x="22003" y="17422"/>
                    <a:pt x="21949" y="17495"/>
                  </a:cubicBezTo>
                  <a:cubicBezTo>
                    <a:pt x="22021" y="17549"/>
                    <a:pt x="22112" y="17567"/>
                    <a:pt x="22202" y="17567"/>
                  </a:cubicBezTo>
                  <a:cubicBezTo>
                    <a:pt x="22220" y="17567"/>
                    <a:pt x="22257" y="17585"/>
                    <a:pt x="22257" y="17603"/>
                  </a:cubicBezTo>
                  <a:cubicBezTo>
                    <a:pt x="22275" y="17694"/>
                    <a:pt x="22275" y="17784"/>
                    <a:pt x="22238" y="17857"/>
                  </a:cubicBezTo>
                  <a:cubicBezTo>
                    <a:pt x="22257" y="17875"/>
                    <a:pt x="22293" y="17875"/>
                    <a:pt x="22311" y="17857"/>
                  </a:cubicBezTo>
                  <a:cubicBezTo>
                    <a:pt x="22329" y="17839"/>
                    <a:pt x="22365" y="17857"/>
                    <a:pt x="22383" y="17893"/>
                  </a:cubicBezTo>
                  <a:cubicBezTo>
                    <a:pt x="22420" y="17966"/>
                    <a:pt x="22492" y="18038"/>
                    <a:pt x="22492" y="18129"/>
                  </a:cubicBezTo>
                  <a:cubicBezTo>
                    <a:pt x="22510" y="18165"/>
                    <a:pt x="22492" y="18201"/>
                    <a:pt x="22474" y="18237"/>
                  </a:cubicBezTo>
                  <a:cubicBezTo>
                    <a:pt x="22510" y="18219"/>
                    <a:pt x="22528" y="18219"/>
                    <a:pt x="22564" y="18219"/>
                  </a:cubicBezTo>
                  <a:cubicBezTo>
                    <a:pt x="22637" y="18237"/>
                    <a:pt x="22691" y="18273"/>
                    <a:pt x="22709" y="18346"/>
                  </a:cubicBezTo>
                  <a:cubicBezTo>
                    <a:pt x="22764" y="18473"/>
                    <a:pt x="22673" y="18581"/>
                    <a:pt x="22564" y="18654"/>
                  </a:cubicBezTo>
                  <a:cubicBezTo>
                    <a:pt x="22601" y="18708"/>
                    <a:pt x="22637" y="18744"/>
                    <a:pt x="22655" y="18799"/>
                  </a:cubicBezTo>
                  <a:cubicBezTo>
                    <a:pt x="22673" y="18817"/>
                    <a:pt x="22691" y="18853"/>
                    <a:pt x="22727" y="18871"/>
                  </a:cubicBezTo>
                  <a:cubicBezTo>
                    <a:pt x="22727" y="18889"/>
                    <a:pt x="22746" y="18907"/>
                    <a:pt x="22764" y="18925"/>
                  </a:cubicBezTo>
                  <a:cubicBezTo>
                    <a:pt x="22782" y="18907"/>
                    <a:pt x="22818" y="18907"/>
                    <a:pt x="22836" y="18925"/>
                  </a:cubicBezTo>
                  <a:cubicBezTo>
                    <a:pt x="22854" y="18943"/>
                    <a:pt x="22854" y="18998"/>
                    <a:pt x="22836" y="19034"/>
                  </a:cubicBezTo>
                  <a:cubicBezTo>
                    <a:pt x="22818" y="19070"/>
                    <a:pt x="22818" y="19106"/>
                    <a:pt x="22818" y="19143"/>
                  </a:cubicBezTo>
                  <a:lnTo>
                    <a:pt x="22854" y="19143"/>
                  </a:lnTo>
                  <a:cubicBezTo>
                    <a:pt x="22909" y="19143"/>
                    <a:pt x="22927" y="19197"/>
                    <a:pt x="22909" y="19233"/>
                  </a:cubicBezTo>
                  <a:cubicBezTo>
                    <a:pt x="22890" y="19233"/>
                    <a:pt x="22890" y="19233"/>
                    <a:pt x="22890" y="19251"/>
                  </a:cubicBezTo>
                  <a:cubicBezTo>
                    <a:pt x="22836" y="19306"/>
                    <a:pt x="22890" y="19396"/>
                    <a:pt x="22963" y="19378"/>
                  </a:cubicBezTo>
                  <a:cubicBezTo>
                    <a:pt x="23072" y="19360"/>
                    <a:pt x="23090" y="19233"/>
                    <a:pt x="22999" y="19179"/>
                  </a:cubicBezTo>
                  <a:cubicBezTo>
                    <a:pt x="22963" y="19161"/>
                    <a:pt x="22963" y="19106"/>
                    <a:pt x="22999" y="19088"/>
                  </a:cubicBezTo>
                  <a:lnTo>
                    <a:pt x="23126" y="18998"/>
                  </a:lnTo>
                  <a:cubicBezTo>
                    <a:pt x="23108" y="18962"/>
                    <a:pt x="23090" y="18907"/>
                    <a:pt x="23108" y="18871"/>
                  </a:cubicBezTo>
                  <a:cubicBezTo>
                    <a:pt x="23108" y="18835"/>
                    <a:pt x="23144" y="18817"/>
                    <a:pt x="23162" y="18835"/>
                  </a:cubicBezTo>
                  <a:cubicBezTo>
                    <a:pt x="23216" y="18835"/>
                    <a:pt x="23271" y="18853"/>
                    <a:pt x="23307" y="18889"/>
                  </a:cubicBezTo>
                  <a:cubicBezTo>
                    <a:pt x="23307" y="18708"/>
                    <a:pt x="23343" y="18509"/>
                    <a:pt x="23397" y="18346"/>
                  </a:cubicBezTo>
                  <a:cubicBezTo>
                    <a:pt x="23397" y="18328"/>
                    <a:pt x="23416" y="18310"/>
                    <a:pt x="23434" y="18310"/>
                  </a:cubicBezTo>
                  <a:lnTo>
                    <a:pt x="23434" y="18310"/>
                  </a:lnTo>
                  <a:cubicBezTo>
                    <a:pt x="23488" y="18237"/>
                    <a:pt x="23579" y="18201"/>
                    <a:pt x="23669" y="18201"/>
                  </a:cubicBezTo>
                  <a:cubicBezTo>
                    <a:pt x="23760" y="18201"/>
                    <a:pt x="23868" y="18237"/>
                    <a:pt x="23941" y="18310"/>
                  </a:cubicBezTo>
                  <a:cubicBezTo>
                    <a:pt x="23959" y="18346"/>
                    <a:pt x="23977" y="18400"/>
                    <a:pt x="23977" y="18454"/>
                  </a:cubicBezTo>
                  <a:cubicBezTo>
                    <a:pt x="23995" y="18473"/>
                    <a:pt x="24031" y="18509"/>
                    <a:pt x="24049" y="18545"/>
                  </a:cubicBezTo>
                  <a:cubicBezTo>
                    <a:pt x="24086" y="18599"/>
                    <a:pt x="24086" y="18690"/>
                    <a:pt x="24049" y="18762"/>
                  </a:cubicBezTo>
                  <a:cubicBezTo>
                    <a:pt x="24013" y="18835"/>
                    <a:pt x="23959" y="18889"/>
                    <a:pt x="23977" y="18980"/>
                  </a:cubicBezTo>
                  <a:cubicBezTo>
                    <a:pt x="24013" y="19052"/>
                    <a:pt x="24104" y="19052"/>
                    <a:pt x="24140" y="19125"/>
                  </a:cubicBezTo>
                  <a:cubicBezTo>
                    <a:pt x="24176" y="19197"/>
                    <a:pt x="24176" y="19306"/>
                    <a:pt x="24140" y="19378"/>
                  </a:cubicBezTo>
                  <a:cubicBezTo>
                    <a:pt x="24104" y="19469"/>
                    <a:pt x="24068" y="19541"/>
                    <a:pt x="24049" y="19632"/>
                  </a:cubicBezTo>
                  <a:cubicBezTo>
                    <a:pt x="24013" y="19686"/>
                    <a:pt x="24013" y="19740"/>
                    <a:pt x="24031" y="19795"/>
                  </a:cubicBezTo>
                  <a:cubicBezTo>
                    <a:pt x="24049" y="19849"/>
                    <a:pt x="24086" y="19903"/>
                    <a:pt x="24140" y="19921"/>
                  </a:cubicBezTo>
                  <a:cubicBezTo>
                    <a:pt x="24231" y="19939"/>
                    <a:pt x="24303" y="20012"/>
                    <a:pt x="24285" y="20102"/>
                  </a:cubicBezTo>
                  <a:cubicBezTo>
                    <a:pt x="24267" y="20175"/>
                    <a:pt x="24231" y="20247"/>
                    <a:pt x="24158" y="20284"/>
                  </a:cubicBezTo>
                  <a:lnTo>
                    <a:pt x="24068" y="20428"/>
                  </a:lnTo>
                  <a:cubicBezTo>
                    <a:pt x="24104" y="20410"/>
                    <a:pt x="24122" y="20392"/>
                    <a:pt x="24140" y="20392"/>
                  </a:cubicBezTo>
                  <a:cubicBezTo>
                    <a:pt x="24176" y="20356"/>
                    <a:pt x="24231" y="20356"/>
                    <a:pt x="24267" y="20356"/>
                  </a:cubicBezTo>
                  <a:cubicBezTo>
                    <a:pt x="24321" y="20374"/>
                    <a:pt x="24357" y="20410"/>
                    <a:pt x="24375" y="20465"/>
                  </a:cubicBezTo>
                  <a:cubicBezTo>
                    <a:pt x="24394" y="20501"/>
                    <a:pt x="24394" y="20555"/>
                    <a:pt x="24375" y="20610"/>
                  </a:cubicBezTo>
                  <a:lnTo>
                    <a:pt x="24466" y="20646"/>
                  </a:lnTo>
                  <a:lnTo>
                    <a:pt x="24520" y="20664"/>
                  </a:lnTo>
                  <a:cubicBezTo>
                    <a:pt x="24520" y="20591"/>
                    <a:pt x="24538" y="20519"/>
                    <a:pt x="24557" y="20447"/>
                  </a:cubicBezTo>
                  <a:lnTo>
                    <a:pt x="24557" y="20410"/>
                  </a:lnTo>
                  <a:cubicBezTo>
                    <a:pt x="24557" y="20356"/>
                    <a:pt x="24629" y="20356"/>
                    <a:pt x="24665" y="20392"/>
                  </a:cubicBezTo>
                  <a:cubicBezTo>
                    <a:pt x="24738" y="20465"/>
                    <a:pt x="24864" y="20483"/>
                    <a:pt x="24937" y="20410"/>
                  </a:cubicBezTo>
                  <a:cubicBezTo>
                    <a:pt x="24973" y="20374"/>
                    <a:pt x="25045" y="20410"/>
                    <a:pt x="25045" y="20465"/>
                  </a:cubicBezTo>
                  <a:cubicBezTo>
                    <a:pt x="25045" y="20465"/>
                    <a:pt x="25045" y="20483"/>
                    <a:pt x="25045" y="20501"/>
                  </a:cubicBezTo>
                  <a:cubicBezTo>
                    <a:pt x="25045" y="20573"/>
                    <a:pt x="25027" y="20664"/>
                    <a:pt x="25009" y="20736"/>
                  </a:cubicBezTo>
                  <a:cubicBezTo>
                    <a:pt x="25064" y="20772"/>
                    <a:pt x="25100" y="20827"/>
                    <a:pt x="25100" y="20899"/>
                  </a:cubicBezTo>
                  <a:cubicBezTo>
                    <a:pt x="25100" y="20954"/>
                    <a:pt x="25082" y="21008"/>
                    <a:pt x="25064" y="21062"/>
                  </a:cubicBezTo>
                  <a:lnTo>
                    <a:pt x="25064" y="21117"/>
                  </a:lnTo>
                  <a:cubicBezTo>
                    <a:pt x="25154" y="21044"/>
                    <a:pt x="25263" y="21026"/>
                    <a:pt x="25371" y="21044"/>
                  </a:cubicBezTo>
                  <a:cubicBezTo>
                    <a:pt x="25480" y="21098"/>
                    <a:pt x="25553" y="21225"/>
                    <a:pt x="25498" y="21352"/>
                  </a:cubicBezTo>
                  <a:lnTo>
                    <a:pt x="25498" y="21352"/>
                  </a:lnTo>
                  <a:cubicBezTo>
                    <a:pt x="25534" y="21406"/>
                    <a:pt x="25589" y="21424"/>
                    <a:pt x="25661" y="21424"/>
                  </a:cubicBezTo>
                  <a:cubicBezTo>
                    <a:pt x="25716" y="21424"/>
                    <a:pt x="25770" y="21370"/>
                    <a:pt x="25824" y="21388"/>
                  </a:cubicBezTo>
                  <a:cubicBezTo>
                    <a:pt x="25915" y="21388"/>
                    <a:pt x="25969" y="21461"/>
                    <a:pt x="25969" y="21551"/>
                  </a:cubicBezTo>
                  <a:cubicBezTo>
                    <a:pt x="25969" y="21606"/>
                    <a:pt x="25969" y="21678"/>
                    <a:pt x="25933" y="21732"/>
                  </a:cubicBezTo>
                  <a:lnTo>
                    <a:pt x="0" y="15358"/>
                  </a:lnTo>
                  <a:close/>
                  <a:moveTo>
                    <a:pt x="19395" y="12696"/>
                  </a:moveTo>
                  <a:close/>
                  <a:moveTo>
                    <a:pt x="21587" y="15068"/>
                  </a:moveTo>
                  <a:close/>
                  <a:moveTo>
                    <a:pt x="19323" y="13239"/>
                  </a:moveTo>
                  <a:close/>
                  <a:moveTo>
                    <a:pt x="19305" y="12605"/>
                  </a:moveTo>
                  <a:lnTo>
                    <a:pt x="19305" y="12605"/>
                  </a:lnTo>
                  <a:close/>
                  <a:moveTo>
                    <a:pt x="15592" y="10034"/>
                  </a:moveTo>
                  <a:lnTo>
                    <a:pt x="15592" y="10034"/>
                  </a:lnTo>
                  <a:cubicBezTo>
                    <a:pt x="15592" y="10052"/>
                    <a:pt x="15610" y="10088"/>
                    <a:pt x="15647" y="10106"/>
                  </a:cubicBezTo>
                  <a:lnTo>
                    <a:pt x="15665" y="10124"/>
                  </a:lnTo>
                  <a:lnTo>
                    <a:pt x="15665" y="9852"/>
                  </a:lnTo>
                  <a:cubicBezTo>
                    <a:pt x="15647" y="9871"/>
                    <a:pt x="15629" y="9889"/>
                    <a:pt x="15629" y="9925"/>
                  </a:cubicBezTo>
                  <a:cubicBezTo>
                    <a:pt x="15610" y="9943"/>
                    <a:pt x="15574" y="9997"/>
                    <a:pt x="15574" y="10034"/>
                  </a:cubicBezTo>
                  <a:close/>
                  <a:moveTo>
                    <a:pt x="14741" y="9345"/>
                  </a:moveTo>
                  <a:lnTo>
                    <a:pt x="14741" y="9345"/>
                  </a:lnTo>
                  <a:close/>
                  <a:moveTo>
                    <a:pt x="12803" y="5198"/>
                  </a:moveTo>
                  <a:lnTo>
                    <a:pt x="12803" y="5198"/>
                  </a:lnTo>
                  <a:close/>
                  <a:moveTo>
                    <a:pt x="12260" y="4148"/>
                  </a:moveTo>
                  <a:lnTo>
                    <a:pt x="12260" y="4148"/>
                  </a:lnTo>
                  <a:cubicBezTo>
                    <a:pt x="12260" y="4148"/>
                    <a:pt x="12242" y="4148"/>
                    <a:pt x="12260" y="4148"/>
                  </a:cubicBezTo>
                  <a:close/>
                  <a:moveTo>
                    <a:pt x="761" y="4329"/>
                  </a:moveTo>
                  <a:close/>
                  <a:moveTo>
                    <a:pt x="4419" y="1576"/>
                  </a:moveTo>
                  <a:close/>
                  <a:moveTo>
                    <a:pt x="5379" y="888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0" name="Google Shape;3010;p263"/>
            <p:cNvSpPr/>
            <p:nvPr/>
          </p:nvSpPr>
          <p:spPr>
            <a:xfrm>
              <a:off x="-124978" y="3537944"/>
              <a:ext cx="2090037" cy="1751861"/>
            </a:xfrm>
            <a:custGeom>
              <a:rect b="b" l="l" r="r" t="t"/>
              <a:pathLst>
                <a:path extrusionOk="0" h="17639" w="21044">
                  <a:moveTo>
                    <a:pt x="20265" y="17639"/>
                  </a:moveTo>
                  <a:cubicBezTo>
                    <a:pt x="20482" y="17476"/>
                    <a:pt x="20681" y="17295"/>
                    <a:pt x="20898" y="17132"/>
                  </a:cubicBezTo>
                  <a:lnTo>
                    <a:pt x="20916" y="17132"/>
                  </a:lnTo>
                  <a:cubicBezTo>
                    <a:pt x="20989" y="17168"/>
                    <a:pt x="21043" y="17077"/>
                    <a:pt x="20971" y="17041"/>
                  </a:cubicBezTo>
                  <a:cubicBezTo>
                    <a:pt x="20971" y="17023"/>
                    <a:pt x="20953" y="17023"/>
                    <a:pt x="20953" y="17023"/>
                  </a:cubicBezTo>
                  <a:lnTo>
                    <a:pt x="20772" y="16896"/>
                  </a:lnTo>
                  <a:cubicBezTo>
                    <a:pt x="20717" y="16860"/>
                    <a:pt x="20645" y="16806"/>
                    <a:pt x="20591" y="16769"/>
                  </a:cubicBezTo>
                  <a:cubicBezTo>
                    <a:pt x="20482" y="16661"/>
                    <a:pt x="20373" y="16552"/>
                    <a:pt x="20301" y="16425"/>
                  </a:cubicBezTo>
                  <a:cubicBezTo>
                    <a:pt x="20246" y="16280"/>
                    <a:pt x="20210" y="16136"/>
                    <a:pt x="20210" y="15991"/>
                  </a:cubicBezTo>
                  <a:cubicBezTo>
                    <a:pt x="20210" y="15900"/>
                    <a:pt x="20210" y="15810"/>
                    <a:pt x="20192" y="15719"/>
                  </a:cubicBezTo>
                  <a:cubicBezTo>
                    <a:pt x="20192" y="15647"/>
                    <a:pt x="20120" y="15574"/>
                    <a:pt x="20047" y="15592"/>
                  </a:cubicBezTo>
                  <a:cubicBezTo>
                    <a:pt x="19957" y="15592"/>
                    <a:pt x="19884" y="15610"/>
                    <a:pt x="19794" y="15629"/>
                  </a:cubicBezTo>
                  <a:lnTo>
                    <a:pt x="19649" y="15665"/>
                  </a:lnTo>
                  <a:lnTo>
                    <a:pt x="19631" y="15665"/>
                  </a:lnTo>
                  <a:lnTo>
                    <a:pt x="19631" y="15393"/>
                  </a:lnTo>
                  <a:cubicBezTo>
                    <a:pt x="19631" y="15303"/>
                    <a:pt x="19594" y="15230"/>
                    <a:pt x="19522" y="15212"/>
                  </a:cubicBezTo>
                  <a:cubicBezTo>
                    <a:pt x="19468" y="15212"/>
                    <a:pt x="19432" y="15212"/>
                    <a:pt x="19395" y="15212"/>
                  </a:cubicBezTo>
                  <a:cubicBezTo>
                    <a:pt x="19377" y="15230"/>
                    <a:pt x="19359" y="15212"/>
                    <a:pt x="19359" y="15212"/>
                  </a:cubicBezTo>
                  <a:cubicBezTo>
                    <a:pt x="19323" y="15158"/>
                    <a:pt x="19305" y="15103"/>
                    <a:pt x="19323" y="15067"/>
                  </a:cubicBezTo>
                  <a:cubicBezTo>
                    <a:pt x="19359" y="14995"/>
                    <a:pt x="19395" y="14922"/>
                    <a:pt x="19413" y="14868"/>
                  </a:cubicBezTo>
                  <a:cubicBezTo>
                    <a:pt x="19450" y="14795"/>
                    <a:pt x="19450" y="14723"/>
                    <a:pt x="19432" y="14651"/>
                  </a:cubicBezTo>
                  <a:cubicBezTo>
                    <a:pt x="19395" y="14578"/>
                    <a:pt x="19323" y="14542"/>
                    <a:pt x="19250" y="14560"/>
                  </a:cubicBezTo>
                  <a:cubicBezTo>
                    <a:pt x="19178" y="14560"/>
                    <a:pt x="19142" y="14633"/>
                    <a:pt x="19087" y="14633"/>
                  </a:cubicBezTo>
                  <a:cubicBezTo>
                    <a:pt x="19033" y="14651"/>
                    <a:pt x="18961" y="14633"/>
                    <a:pt x="18924" y="14596"/>
                  </a:cubicBezTo>
                  <a:lnTo>
                    <a:pt x="18924" y="14596"/>
                  </a:lnTo>
                  <a:cubicBezTo>
                    <a:pt x="18924" y="14470"/>
                    <a:pt x="18834" y="14361"/>
                    <a:pt x="18707" y="14343"/>
                  </a:cubicBezTo>
                  <a:cubicBezTo>
                    <a:pt x="18598" y="14343"/>
                    <a:pt x="18508" y="14397"/>
                    <a:pt x="18435" y="14470"/>
                  </a:cubicBezTo>
                  <a:cubicBezTo>
                    <a:pt x="18435" y="14451"/>
                    <a:pt x="18435" y="14433"/>
                    <a:pt x="18435" y="14415"/>
                  </a:cubicBezTo>
                  <a:cubicBezTo>
                    <a:pt x="18454" y="14361"/>
                    <a:pt x="18454" y="14307"/>
                    <a:pt x="18435" y="14252"/>
                  </a:cubicBezTo>
                  <a:cubicBezTo>
                    <a:pt x="18417" y="14180"/>
                    <a:pt x="18363" y="14144"/>
                    <a:pt x="18309" y="14125"/>
                  </a:cubicBezTo>
                  <a:cubicBezTo>
                    <a:pt x="18309" y="14035"/>
                    <a:pt x="18309" y="13962"/>
                    <a:pt x="18291" y="13890"/>
                  </a:cubicBezTo>
                  <a:cubicBezTo>
                    <a:pt x="18291" y="13872"/>
                    <a:pt x="18291" y="13854"/>
                    <a:pt x="18291" y="13836"/>
                  </a:cubicBezTo>
                  <a:cubicBezTo>
                    <a:pt x="18272" y="13799"/>
                    <a:pt x="18200" y="13781"/>
                    <a:pt x="18182" y="13818"/>
                  </a:cubicBezTo>
                  <a:cubicBezTo>
                    <a:pt x="18110" y="13908"/>
                    <a:pt x="17983" y="13926"/>
                    <a:pt x="17910" y="13854"/>
                  </a:cubicBezTo>
                  <a:cubicBezTo>
                    <a:pt x="17856" y="13836"/>
                    <a:pt x="17802" y="13854"/>
                    <a:pt x="17802" y="13908"/>
                  </a:cubicBezTo>
                  <a:lnTo>
                    <a:pt x="17802" y="13962"/>
                  </a:lnTo>
                  <a:lnTo>
                    <a:pt x="17802" y="14162"/>
                  </a:lnTo>
                  <a:lnTo>
                    <a:pt x="17765" y="14162"/>
                  </a:lnTo>
                  <a:lnTo>
                    <a:pt x="17675" y="14144"/>
                  </a:lnTo>
                  <a:cubicBezTo>
                    <a:pt x="17675" y="14107"/>
                    <a:pt x="17657" y="14053"/>
                    <a:pt x="17639" y="14017"/>
                  </a:cubicBezTo>
                  <a:cubicBezTo>
                    <a:pt x="17602" y="13962"/>
                    <a:pt x="17548" y="13944"/>
                    <a:pt x="17494" y="13926"/>
                  </a:cubicBezTo>
                  <a:cubicBezTo>
                    <a:pt x="17458" y="13944"/>
                    <a:pt x="17403" y="13962"/>
                    <a:pt x="17385" y="13999"/>
                  </a:cubicBezTo>
                  <a:cubicBezTo>
                    <a:pt x="17385" y="13999"/>
                    <a:pt x="17349" y="14035"/>
                    <a:pt x="17313" y="14053"/>
                  </a:cubicBezTo>
                  <a:cubicBezTo>
                    <a:pt x="17331" y="13999"/>
                    <a:pt x="17367" y="13944"/>
                    <a:pt x="17385" y="13890"/>
                  </a:cubicBezTo>
                  <a:cubicBezTo>
                    <a:pt x="17421" y="13836"/>
                    <a:pt x="17458" y="13763"/>
                    <a:pt x="17458" y="13691"/>
                  </a:cubicBezTo>
                  <a:cubicBezTo>
                    <a:pt x="17458" y="13582"/>
                    <a:pt x="17367" y="13546"/>
                    <a:pt x="17276" y="13528"/>
                  </a:cubicBezTo>
                  <a:cubicBezTo>
                    <a:pt x="17204" y="13528"/>
                    <a:pt x="17150" y="13510"/>
                    <a:pt x="17132" y="13455"/>
                  </a:cubicBezTo>
                  <a:cubicBezTo>
                    <a:pt x="17095" y="13401"/>
                    <a:pt x="17095" y="13347"/>
                    <a:pt x="17095" y="13274"/>
                  </a:cubicBezTo>
                  <a:cubicBezTo>
                    <a:pt x="17095" y="13184"/>
                    <a:pt x="17132" y="13111"/>
                    <a:pt x="17132" y="13021"/>
                  </a:cubicBezTo>
                  <a:cubicBezTo>
                    <a:pt x="17150" y="12930"/>
                    <a:pt x="17132" y="12840"/>
                    <a:pt x="17077" y="12767"/>
                  </a:cubicBezTo>
                  <a:cubicBezTo>
                    <a:pt x="17023" y="12713"/>
                    <a:pt x="16932" y="12731"/>
                    <a:pt x="16896" y="12659"/>
                  </a:cubicBezTo>
                  <a:cubicBezTo>
                    <a:pt x="16842" y="12586"/>
                    <a:pt x="16896" y="12514"/>
                    <a:pt x="16896" y="12423"/>
                  </a:cubicBezTo>
                  <a:cubicBezTo>
                    <a:pt x="16932" y="12351"/>
                    <a:pt x="16914" y="12260"/>
                    <a:pt x="16860" y="12206"/>
                  </a:cubicBezTo>
                  <a:cubicBezTo>
                    <a:pt x="16842" y="12170"/>
                    <a:pt x="16806" y="12152"/>
                    <a:pt x="16769" y="12152"/>
                  </a:cubicBezTo>
                  <a:cubicBezTo>
                    <a:pt x="16769" y="12097"/>
                    <a:pt x="16733" y="12043"/>
                    <a:pt x="16697" y="12007"/>
                  </a:cubicBezTo>
                  <a:cubicBezTo>
                    <a:pt x="16606" y="11952"/>
                    <a:pt x="16516" y="11934"/>
                    <a:pt x="16425" y="11970"/>
                  </a:cubicBezTo>
                  <a:cubicBezTo>
                    <a:pt x="16335" y="11989"/>
                    <a:pt x="16226" y="12025"/>
                    <a:pt x="16208" y="12115"/>
                  </a:cubicBezTo>
                  <a:lnTo>
                    <a:pt x="16208" y="12115"/>
                  </a:lnTo>
                  <a:cubicBezTo>
                    <a:pt x="16190" y="12133"/>
                    <a:pt x="16190" y="12152"/>
                    <a:pt x="16190" y="12170"/>
                  </a:cubicBezTo>
                  <a:cubicBezTo>
                    <a:pt x="16172" y="12351"/>
                    <a:pt x="16172" y="12532"/>
                    <a:pt x="16226" y="12713"/>
                  </a:cubicBezTo>
                  <a:cubicBezTo>
                    <a:pt x="16172" y="12695"/>
                    <a:pt x="16136" y="12695"/>
                    <a:pt x="16081" y="12695"/>
                  </a:cubicBezTo>
                  <a:cubicBezTo>
                    <a:pt x="16045" y="12695"/>
                    <a:pt x="16027" y="12713"/>
                    <a:pt x="16027" y="12749"/>
                  </a:cubicBezTo>
                  <a:cubicBezTo>
                    <a:pt x="16027" y="12785"/>
                    <a:pt x="16045" y="12840"/>
                    <a:pt x="16081" y="12858"/>
                  </a:cubicBezTo>
                  <a:lnTo>
                    <a:pt x="15973" y="12985"/>
                  </a:lnTo>
                  <a:cubicBezTo>
                    <a:pt x="15936" y="13021"/>
                    <a:pt x="15954" y="13075"/>
                    <a:pt x="15991" y="13075"/>
                  </a:cubicBezTo>
                  <a:cubicBezTo>
                    <a:pt x="16099" y="13093"/>
                    <a:pt x="16117" y="13238"/>
                    <a:pt x="16009" y="13274"/>
                  </a:cubicBezTo>
                  <a:cubicBezTo>
                    <a:pt x="15936" y="13311"/>
                    <a:pt x="15864" y="13238"/>
                    <a:pt x="15900" y="13166"/>
                  </a:cubicBezTo>
                  <a:cubicBezTo>
                    <a:pt x="15900" y="13166"/>
                    <a:pt x="15918" y="13148"/>
                    <a:pt x="15918" y="13148"/>
                  </a:cubicBezTo>
                  <a:cubicBezTo>
                    <a:pt x="15936" y="13129"/>
                    <a:pt x="15936" y="13111"/>
                    <a:pt x="15918" y="13075"/>
                  </a:cubicBezTo>
                  <a:cubicBezTo>
                    <a:pt x="15900" y="13075"/>
                    <a:pt x="15864" y="13075"/>
                    <a:pt x="15846" y="13075"/>
                  </a:cubicBezTo>
                  <a:lnTo>
                    <a:pt x="15828" y="13093"/>
                  </a:lnTo>
                  <a:cubicBezTo>
                    <a:pt x="15810" y="13057"/>
                    <a:pt x="15810" y="13021"/>
                    <a:pt x="15828" y="12985"/>
                  </a:cubicBezTo>
                  <a:cubicBezTo>
                    <a:pt x="15846" y="12948"/>
                    <a:pt x="15828" y="12894"/>
                    <a:pt x="15791" y="12876"/>
                  </a:cubicBezTo>
                  <a:cubicBezTo>
                    <a:pt x="15773" y="12858"/>
                    <a:pt x="15737" y="12876"/>
                    <a:pt x="15719" y="12912"/>
                  </a:cubicBezTo>
                  <a:cubicBezTo>
                    <a:pt x="15701" y="12894"/>
                    <a:pt x="15683" y="12876"/>
                    <a:pt x="15683" y="12858"/>
                  </a:cubicBezTo>
                  <a:cubicBezTo>
                    <a:pt x="15665" y="12858"/>
                    <a:pt x="15629" y="12822"/>
                    <a:pt x="15592" y="12803"/>
                  </a:cubicBezTo>
                  <a:cubicBezTo>
                    <a:pt x="15556" y="12767"/>
                    <a:pt x="15520" y="12731"/>
                    <a:pt x="15484" y="12695"/>
                  </a:cubicBezTo>
                  <a:cubicBezTo>
                    <a:pt x="15574" y="12604"/>
                    <a:pt x="15610" y="12459"/>
                    <a:pt x="15538" y="12351"/>
                  </a:cubicBezTo>
                  <a:cubicBezTo>
                    <a:pt x="15502" y="12296"/>
                    <a:pt x="15447" y="12260"/>
                    <a:pt x="15375" y="12260"/>
                  </a:cubicBezTo>
                  <a:cubicBezTo>
                    <a:pt x="15339" y="12278"/>
                    <a:pt x="15303" y="12296"/>
                    <a:pt x="15284" y="12314"/>
                  </a:cubicBezTo>
                  <a:cubicBezTo>
                    <a:pt x="15303" y="12278"/>
                    <a:pt x="15303" y="12224"/>
                    <a:pt x="15284" y="12188"/>
                  </a:cubicBezTo>
                  <a:cubicBezTo>
                    <a:pt x="15248" y="12097"/>
                    <a:pt x="15176" y="12061"/>
                    <a:pt x="15121" y="11989"/>
                  </a:cubicBezTo>
                  <a:cubicBezTo>
                    <a:pt x="15103" y="11952"/>
                    <a:pt x="15067" y="11952"/>
                    <a:pt x="15031" y="11970"/>
                  </a:cubicBezTo>
                  <a:cubicBezTo>
                    <a:pt x="15013" y="11989"/>
                    <a:pt x="14995" y="12007"/>
                    <a:pt x="14958" y="11989"/>
                  </a:cubicBezTo>
                  <a:cubicBezTo>
                    <a:pt x="14977" y="11898"/>
                    <a:pt x="14958" y="11807"/>
                    <a:pt x="14922" y="11735"/>
                  </a:cubicBezTo>
                  <a:cubicBezTo>
                    <a:pt x="14904" y="11717"/>
                    <a:pt x="14886" y="11717"/>
                    <a:pt x="14868" y="11717"/>
                  </a:cubicBezTo>
                  <a:cubicBezTo>
                    <a:pt x="14777" y="11735"/>
                    <a:pt x="14687" y="11735"/>
                    <a:pt x="14596" y="11717"/>
                  </a:cubicBezTo>
                  <a:cubicBezTo>
                    <a:pt x="14632" y="11626"/>
                    <a:pt x="14596" y="11536"/>
                    <a:pt x="14524" y="11481"/>
                  </a:cubicBezTo>
                  <a:cubicBezTo>
                    <a:pt x="14451" y="11427"/>
                    <a:pt x="14361" y="11445"/>
                    <a:pt x="14307" y="11500"/>
                  </a:cubicBezTo>
                  <a:cubicBezTo>
                    <a:pt x="14270" y="11463"/>
                    <a:pt x="14216" y="11445"/>
                    <a:pt x="14162" y="11481"/>
                  </a:cubicBezTo>
                  <a:cubicBezTo>
                    <a:pt x="14125" y="11500"/>
                    <a:pt x="14071" y="11518"/>
                    <a:pt x="14035" y="11554"/>
                  </a:cubicBezTo>
                  <a:cubicBezTo>
                    <a:pt x="14017" y="11572"/>
                    <a:pt x="13999" y="11572"/>
                    <a:pt x="13981" y="11572"/>
                  </a:cubicBezTo>
                  <a:cubicBezTo>
                    <a:pt x="13999" y="11536"/>
                    <a:pt x="13999" y="11481"/>
                    <a:pt x="14035" y="11445"/>
                  </a:cubicBezTo>
                  <a:cubicBezTo>
                    <a:pt x="14125" y="11282"/>
                    <a:pt x="14307" y="11137"/>
                    <a:pt x="14288" y="10938"/>
                  </a:cubicBezTo>
                  <a:cubicBezTo>
                    <a:pt x="14288" y="10902"/>
                    <a:pt x="14252" y="10884"/>
                    <a:pt x="14216" y="10884"/>
                  </a:cubicBezTo>
                  <a:cubicBezTo>
                    <a:pt x="14144" y="10902"/>
                    <a:pt x="14017" y="10920"/>
                    <a:pt x="13962" y="10848"/>
                  </a:cubicBezTo>
                  <a:cubicBezTo>
                    <a:pt x="13944" y="10811"/>
                    <a:pt x="13962" y="10757"/>
                    <a:pt x="13962" y="10721"/>
                  </a:cubicBezTo>
                  <a:cubicBezTo>
                    <a:pt x="13962" y="10685"/>
                    <a:pt x="13944" y="10630"/>
                    <a:pt x="13908" y="10612"/>
                  </a:cubicBezTo>
                  <a:cubicBezTo>
                    <a:pt x="13890" y="10576"/>
                    <a:pt x="13872" y="10540"/>
                    <a:pt x="13890" y="10504"/>
                  </a:cubicBezTo>
                  <a:cubicBezTo>
                    <a:pt x="13908" y="10467"/>
                    <a:pt x="13944" y="10431"/>
                    <a:pt x="13962" y="10395"/>
                  </a:cubicBezTo>
                  <a:cubicBezTo>
                    <a:pt x="14035" y="10341"/>
                    <a:pt x="14071" y="10232"/>
                    <a:pt x="14035" y="10141"/>
                  </a:cubicBezTo>
                  <a:cubicBezTo>
                    <a:pt x="14035" y="10123"/>
                    <a:pt x="14017" y="10123"/>
                    <a:pt x="13999" y="10123"/>
                  </a:cubicBezTo>
                  <a:cubicBezTo>
                    <a:pt x="13926" y="10123"/>
                    <a:pt x="13872" y="10123"/>
                    <a:pt x="13818" y="10087"/>
                  </a:cubicBezTo>
                  <a:cubicBezTo>
                    <a:pt x="13799" y="10069"/>
                    <a:pt x="13781" y="10033"/>
                    <a:pt x="13781" y="10015"/>
                  </a:cubicBezTo>
                  <a:cubicBezTo>
                    <a:pt x="13799" y="9978"/>
                    <a:pt x="13872" y="9960"/>
                    <a:pt x="13890" y="9960"/>
                  </a:cubicBezTo>
                  <a:cubicBezTo>
                    <a:pt x="13944" y="9924"/>
                    <a:pt x="13981" y="9888"/>
                    <a:pt x="13999" y="9833"/>
                  </a:cubicBezTo>
                  <a:cubicBezTo>
                    <a:pt x="13999" y="9797"/>
                    <a:pt x="13999" y="9761"/>
                    <a:pt x="13981" y="9743"/>
                  </a:cubicBezTo>
                  <a:cubicBezTo>
                    <a:pt x="13962" y="9725"/>
                    <a:pt x="13944" y="9707"/>
                    <a:pt x="13926" y="9689"/>
                  </a:cubicBezTo>
                  <a:cubicBezTo>
                    <a:pt x="13926" y="9689"/>
                    <a:pt x="13926" y="9689"/>
                    <a:pt x="13926" y="9671"/>
                  </a:cubicBezTo>
                  <a:cubicBezTo>
                    <a:pt x="13926" y="9652"/>
                    <a:pt x="13926" y="9634"/>
                    <a:pt x="13944" y="9616"/>
                  </a:cubicBezTo>
                  <a:cubicBezTo>
                    <a:pt x="13962" y="9544"/>
                    <a:pt x="13999" y="9435"/>
                    <a:pt x="13890" y="9381"/>
                  </a:cubicBezTo>
                  <a:cubicBezTo>
                    <a:pt x="13854" y="9345"/>
                    <a:pt x="13799" y="9345"/>
                    <a:pt x="13745" y="9363"/>
                  </a:cubicBezTo>
                  <a:cubicBezTo>
                    <a:pt x="13745" y="9326"/>
                    <a:pt x="13727" y="9290"/>
                    <a:pt x="13691" y="9272"/>
                  </a:cubicBezTo>
                  <a:cubicBezTo>
                    <a:pt x="13673" y="9236"/>
                    <a:pt x="13655" y="9200"/>
                    <a:pt x="13655" y="9163"/>
                  </a:cubicBezTo>
                  <a:cubicBezTo>
                    <a:pt x="13691" y="9127"/>
                    <a:pt x="13709" y="9091"/>
                    <a:pt x="13745" y="9055"/>
                  </a:cubicBezTo>
                  <a:cubicBezTo>
                    <a:pt x="13799" y="8982"/>
                    <a:pt x="13818" y="8892"/>
                    <a:pt x="13781" y="8801"/>
                  </a:cubicBezTo>
                  <a:cubicBezTo>
                    <a:pt x="13763" y="8729"/>
                    <a:pt x="13709" y="8693"/>
                    <a:pt x="13655" y="8656"/>
                  </a:cubicBezTo>
                  <a:cubicBezTo>
                    <a:pt x="13600" y="8602"/>
                    <a:pt x="13546" y="8584"/>
                    <a:pt x="13492" y="8548"/>
                  </a:cubicBezTo>
                  <a:cubicBezTo>
                    <a:pt x="13437" y="8493"/>
                    <a:pt x="13419" y="8421"/>
                    <a:pt x="13437" y="8367"/>
                  </a:cubicBezTo>
                  <a:cubicBezTo>
                    <a:pt x="13473" y="8276"/>
                    <a:pt x="13473" y="8167"/>
                    <a:pt x="13455" y="8077"/>
                  </a:cubicBezTo>
                  <a:cubicBezTo>
                    <a:pt x="13437" y="8041"/>
                    <a:pt x="13419" y="8004"/>
                    <a:pt x="13383" y="7968"/>
                  </a:cubicBezTo>
                  <a:cubicBezTo>
                    <a:pt x="13347" y="7950"/>
                    <a:pt x="13292" y="7950"/>
                    <a:pt x="13274" y="7914"/>
                  </a:cubicBezTo>
                  <a:cubicBezTo>
                    <a:pt x="13238" y="7841"/>
                    <a:pt x="13274" y="7751"/>
                    <a:pt x="13310" y="7678"/>
                  </a:cubicBezTo>
                  <a:cubicBezTo>
                    <a:pt x="13329" y="7588"/>
                    <a:pt x="13310" y="7497"/>
                    <a:pt x="13274" y="7407"/>
                  </a:cubicBezTo>
                  <a:cubicBezTo>
                    <a:pt x="13184" y="7244"/>
                    <a:pt x="12985" y="7190"/>
                    <a:pt x="12822" y="7298"/>
                  </a:cubicBezTo>
                  <a:cubicBezTo>
                    <a:pt x="12749" y="7334"/>
                    <a:pt x="12713" y="7425"/>
                    <a:pt x="12713" y="7497"/>
                  </a:cubicBezTo>
                  <a:cubicBezTo>
                    <a:pt x="12695" y="7552"/>
                    <a:pt x="12713" y="7606"/>
                    <a:pt x="12749" y="7660"/>
                  </a:cubicBezTo>
                  <a:cubicBezTo>
                    <a:pt x="12749" y="7678"/>
                    <a:pt x="12767" y="7697"/>
                    <a:pt x="12785" y="7715"/>
                  </a:cubicBez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cubicBezTo>
                    <a:pt x="12767" y="7751"/>
                    <a:pt x="12749" y="7751"/>
                    <a:pt x="12749" y="7769"/>
                  </a:cubicBezTo>
                  <a:cubicBezTo>
                    <a:pt x="12713" y="7787"/>
                    <a:pt x="12695" y="7805"/>
                    <a:pt x="12677" y="7823"/>
                  </a:cubicBezTo>
                  <a:cubicBezTo>
                    <a:pt x="12604" y="7896"/>
                    <a:pt x="12586" y="7968"/>
                    <a:pt x="12604" y="8059"/>
                  </a:cubicBezTo>
                  <a:cubicBezTo>
                    <a:pt x="12604" y="8095"/>
                    <a:pt x="12604" y="8131"/>
                    <a:pt x="12604" y="8167"/>
                  </a:cubicBezTo>
                  <a:cubicBezTo>
                    <a:pt x="12586" y="8186"/>
                    <a:pt x="12550" y="8204"/>
                    <a:pt x="12532" y="8222"/>
                  </a:cubicBezTo>
                  <a:cubicBezTo>
                    <a:pt x="12459" y="8240"/>
                    <a:pt x="12387" y="8276"/>
                    <a:pt x="12333" y="8330"/>
                  </a:cubicBezTo>
                  <a:cubicBezTo>
                    <a:pt x="12278" y="8367"/>
                    <a:pt x="12242" y="8421"/>
                    <a:pt x="12206" y="8493"/>
                  </a:cubicBezTo>
                  <a:cubicBezTo>
                    <a:pt x="12188" y="8511"/>
                    <a:pt x="12170" y="8530"/>
                    <a:pt x="12151" y="8548"/>
                  </a:cubicBezTo>
                  <a:lnTo>
                    <a:pt x="12133" y="8566"/>
                  </a:lnTo>
                  <a:lnTo>
                    <a:pt x="12097" y="8566"/>
                  </a:lnTo>
                  <a:cubicBezTo>
                    <a:pt x="12061" y="8566"/>
                    <a:pt x="12007" y="8620"/>
                    <a:pt x="12043" y="8674"/>
                  </a:cubicBezTo>
                  <a:cubicBezTo>
                    <a:pt x="12079" y="8711"/>
                    <a:pt x="12115" y="8747"/>
                    <a:pt x="12097" y="8801"/>
                  </a:cubicBezTo>
                  <a:cubicBezTo>
                    <a:pt x="12079" y="8837"/>
                    <a:pt x="12061" y="8837"/>
                    <a:pt x="12061" y="8856"/>
                  </a:cubicBezTo>
                  <a:cubicBezTo>
                    <a:pt x="12043" y="8892"/>
                    <a:pt x="12043" y="8910"/>
                    <a:pt x="12025" y="8946"/>
                  </a:cubicBezTo>
                  <a:cubicBezTo>
                    <a:pt x="12025" y="9037"/>
                    <a:pt x="12025" y="9127"/>
                    <a:pt x="11988" y="9200"/>
                  </a:cubicBezTo>
                  <a:cubicBezTo>
                    <a:pt x="11988" y="9218"/>
                    <a:pt x="11970" y="9218"/>
                    <a:pt x="11970" y="9236"/>
                  </a:cubicBezTo>
                  <a:lnTo>
                    <a:pt x="11952" y="9236"/>
                  </a:lnTo>
                  <a:lnTo>
                    <a:pt x="11934" y="9236"/>
                  </a:lnTo>
                  <a:lnTo>
                    <a:pt x="11916" y="9236"/>
                  </a:lnTo>
                  <a:lnTo>
                    <a:pt x="11898" y="9236"/>
                  </a:lnTo>
                  <a:lnTo>
                    <a:pt x="11880" y="9236"/>
                  </a:lnTo>
                  <a:cubicBezTo>
                    <a:pt x="11789" y="9182"/>
                    <a:pt x="11699" y="9073"/>
                    <a:pt x="11590" y="9073"/>
                  </a:cubicBezTo>
                  <a:lnTo>
                    <a:pt x="11572" y="9073"/>
                  </a:lnTo>
                  <a:cubicBezTo>
                    <a:pt x="11554" y="9073"/>
                    <a:pt x="11536" y="9073"/>
                    <a:pt x="11518" y="9073"/>
                  </a:cubicBezTo>
                  <a:lnTo>
                    <a:pt x="11391" y="9037"/>
                  </a:lnTo>
                  <a:lnTo>
                    <a:pt x="11246" y="9019"/>
                  </a:lnTo>
                  <a:cubicBezTo>
                    <a:pt x="11318" y="8946"/>
                    <a:pt x="11337" y="8856"/>
                    <a:pt x="11337" y="8747"/>
                  </a:cubicBezTo>
                  <a:cubicBezTo>
                    <a:pt x="11337" y="8656"/>
                    <a:pt x="11282" y="8584"/>
                    <a:pt x="11210" y="8548"/>
                  </a:cubicBezTo>
                  <a:cubicBezTo>
                    <a:pt x="11210" y="8511"/>
                    <a:pt x="11228" y="8493"/>
                    <a:pt x="11228" y="8457"/>
                  </a:cubicBezTo>
                  <a:cubicBezTo>
                    <a:pt x="11228" y="8385"/>
                    <a:pt x="11210" y="8330"/>
                    <a:pt x="11192" y="8258"/>
                  </a:cubicBezTo>
                  <a:cubicBezTo>
                    <a:pt x="11192" y="8204"/>
                    <a:pt x="11174" y="8149"/>
                    <a:pt x="11137" y="8095"/>
                  </a:cubicBezTo>
                  <a:cubicBezTo>
                    <a:pt x="11119" y="8077"/>
                    <a:pt x="11101" y="8041"/>
                    <a:pt x="11065" y="8023"/>
                  </a:cubicBezTo>
                  <a:cubicBezTo>
                    <a:pt x="11029" y="8023"/>
                    <a:pt x="10992" y="8023"/>
                    <a:pt x="10956" y="8023"/>
                  </a:cubicBezTo>
                  <a:cubicBezTo>
                    <a:pt x="10938" y="8041"/>
                    <a:pt x="10902" y="8023"/>
                    <a:pt x="10884" y="7986"/>
                  </a:cubicBezTo>
                  <a:cubicBezTo>
                    <a:pt x="10866" y="7950"/>
                    <a:pt x="10884" y="7932"/>
                    <a:pt x="10920" y="7896"/>
                  </a:cubicBezTo>
                  <a:cubicBezTo>
                    <a:pt x="10956" y="7860"/>
                    <a:pt x="11011" y="7823"/>
                    <a:pt x="11047" y="7787"/>
                  </a:cubicBezTo>
                  <a:cubicBezTo>
                    <a:pt x="11083" y="7751"/>
                    <a:pt x="11101" y="7697"/>
                    <a:pt x="11101" y="7624"/>
                  </a:cubicBezTo>
                  <a:cubicBezTo>
                    <a:pt x="11083" y="7570"/>
                    <a:pt x="11047" y="7534"/>
                    <a:pt x="10992" y="7515"/>
                  </a:cubicBezTo>
                  <a:cubicBezTo>
                    <a:pt x="10956" y="7515"/>
                    <a:pt x="10938" y="7515"/>
                    <a:pt x="10902" y="7515"/>
                  </a:cubicBezTo>
                  <a:lnTo>
                    <a:pt x="10884" y="7534"/>
                  </a:lnTo>
                  <a:cubicBezTo>
                    <a:pt x="10866" y="7534"/>
                    <a:pt x="10866" y="7515"/>
                    <a:pt x="10866" y="7515"/>
                  </a:cubicBezTo>
                  <a:cubicBezTo>
                    <a:pt x="10848" y="7497"/>
                    <a:pt x="10848" y="7479"/>
                    <a:pt x="10848" y="7461"/>
                  </a:cubicBezTo>
                  <a:cubicBezTo>
                    <a:pt x="10829" y="7407"/>
                    <a:pt x="10829" y="7371"/>
                    <a:pt x="10848" y="7334"/>
                  </a:cubicBezTo>
                  <a:cubicBezTo>
                    <a:pt x="10884" y="7244"/>
                    <a:pt x="10974" y="7190"/>
                    <a:pt x="11047" y="7135"/>
                  </a:cubicBezTo>
                  <a:cubicBezTo>
                    <a:pt x="11137" y="7081"/>
                    <a:pt x="11174" y="6972"/>
                    <a:pt x="11155" y="6882"/>
                  </a:cubicBezTo>
                  <a:cubicBezTo>
                    <a:pt x="11137" y="6791"/>
                    <a:pt x="11047" y="6737"/>
                    <a:pt x="10974" y="6682"/>
                  </a:cubicBezTo>
                  <a:cubicBezTo>
                    <a:pt x="10938" y="6682"/>
                    <a:pt x="10920" y="6664"/>
                    <a:pt x="10920" y="6628"/>
                  </a:cubicBezTo>
                  <a:cubicBezTo>
                    <a:pt x="10920" y="6592"/>
                    <a:pt x="10938" y="6556"/>
                    <a:pt x="10956" y="6519"/>
                  </a:cubicBezTo>
                  <a:cubicBezTo>
                    <a:pt x="10992" y="6447"/>
                    <a:pt x="10974" y="6356"/>
                    <a:pt x="10902" y="6302"/>
                  </a:cubicBezTo>
                  <a:cubicBezTo>
                    <a:pt x="10829" y="6266"/>
                    <a:pt x="10757" y="6248"/>
                    <a:pt x="10667" y="6284"/>
                  </a:cubicBezTo>
                  <a:cubicBezTo>
                    <a:pt x="10630" y="6284"/>
                    <a:pt x="10576" y="6302"/>
                    <a:pt x="10522" y="6320"/>
                  </a:cubicBezTo>
                  <a:cubicBezTo>
                    <a:pt x="10467" y="6338"/>
                    <a:pt x="10431" y="6356"/>
                    <a:pt x="10377" y="6375"/>
                  </a:cubicBezTo>
                  <a:cubicBezTo>
                    <a:pt x="10341" y="6411"/>
                    <a:pt x="10322" y="6447"/>
                    <a:pt x="10341" y="6501"/>
                  </a:cubicBezTo>
                  <a:cubicBezTo>
                    <a:pt x="10341" y="6519"/>
                    <a:pt x="10341" y="6556"/>
                    <a:pt x="10322" y="6574"/>
                  </a:cubicBezTo>
                  <a:cubicBezTo>
                    <a:pt x="10304" y="6592"/>
                    <a:pt x="10268" y="6610"/>
                    <a:pt x="10232" y="6610"/>
                  </a:cubicBezTo>
                  <a:cubicBezTo>
                    <a:pt x="10214" y="6592"/>
                    <a:pt x="10196" y="6592"/>
                    <a:pt x="10178" y="6592"/>
                  </a:cubicBezTo>
                  <a:lnTo>
                    <a:pt x="10178" y="6592"/>
                  </a:lnTo>
                  <a:cubicBezTo>
                    <a:pt x="10159" y="6592"/>
                    <a:pt x="10141" y="6592"/>
                    <a:pt x="10141" y="6592"/>
                  </a:cubicBezTo>
                  <a:lnTo>
                    <a:pt x="10141" y="6592"/>
                  </a:lnTo>
                  <a:cubicBezTo>
                    <a:pt x="10123" y="6556"/>
                    <a:pt x="10123" y="6519"/>
                    <a:pt x="10123" y="6483"/>
                  </a:cubicBezTo>
                  <a:cubicBezTo>
                    <a:pt x="10141" y="6411"/>
                    <a:pt x="10105" y="6338"/>
                    <a:pt x="10051" y="6284"/>
                  </a:cubicBezTo>
                  <a:cubicBezTo>
                    <a:pt x="10015" y="6266"/>
                    <a:pt x="9978" y="6266"/>
                    <a:pt x="9942" y="6266"/>
                  </a:cubicBezTo>
                  <a:lnTo>
                    <a:pt x="9942" y="6266"/>
                  </a:lnTo>
                  <a:cubicBezTo>
                    <a:pt x="9942" y="6248"/>
                    <a:pt x="9942" y="6248"/>
                    <a:pt x="9942" y="6248"/>
                  </a:cubicBezTo>
                  <a:cubicBezTo>
                    <a:pt x="9942" y="6248"/>
                    <a:pt x="9942" y="6230"/>
                    <a:pt x="9942" y="6212"/>
                  </a:cubicBezTo>
                  <a:cubicBezTo>
                    <a:pt x="9960" y="6157"/>
                    <a:pt x="9996" y="6103"/>
                    <a:pt x="10015" y="6049"/>
                  </a:cubicBezTo>
                  <a:cubicBezTo>
                    <a:pt x="10033" y="5994"/>
                    <a:pt x="10015" y="5922"/>
                    <a:pt x="9960" y="5886"/>
                  </a:cubicBezTo>
                  <a:cubicBezTo>
                    <a:pt x="9924" y="5849"/>
                    <a:pt x="9888" y="5849"/>
                    <a:pt x="9852" y="5849"/>
                  </a:cubicBezTo>
                  <a:lnTo>
                    <a:pt x="9833" y="5849"/>
                  </a:lnTo>
                  <a:lnTo>
                    <a:pt x="9833" y="5849"/>
                  </a:lnTo>
                  <a:lnTo>
                    <a:pt x="9833" y="5849"/>
                  </a:lnTo>
                  <a:cubicBezTo>
                    <a:pt x="9815" y="5813"/>
                    <a:pt x="9797" y="5759"/>
                    <a:pt x="9779" y="5723"/>
                  </a:cubicBezTo>
                  <a:cubicBezTo>
                    <a:pt x="9743" y="5668"/>
                    <a:pt x="9689" y="5632"/>
                    <a:pt x="9616" y="5632"/>
                  </a:cubicBezTo>
                  <a:cubicBezTo>
                    <a:pt x="9580" y="5632"/>
                    <a:pt x="9544" y="5650"/>
                    <a:pt x="9526" y="5632"/>
                  </a:cubicBezTo>
                  <a:cubicBezTo>
                    <a:pt x="9507" y="5632"/>
                    <a:pt x="9489" y="5614"/>
                    <a:pt x="9471" y="5596"/>
                  </a:cubicBezTo>
                  <a:cubicBezTo>
                    <a:pt x="9453" y="5560"/>
                    <a:pt x="9435" y="5487"/>
                    <a:pt x="9435" y="5433"/>
                  </a:cubicBezTo>
                  <a:cubicBezTo>
                    <a:pt x="9453" y="5288"/>
                    <a:pt x="9381" y="5161"/>
                    <a:pt x="9272" y="5089"/>
                  </a:cubicBezTo>
                  <a:cubicBezTo>
                    <a:pt x="9163" y="5034"/>
                    <a:pt x="9037" y="5053"/>
                    <a:pt x="8946" y="5125"/>
                  </a:cubicBezTo>
                  <a:cubicBezTo>
                    <a:pt x="8928" y="5143"/>
                    <a:pt x="8892" y="5179"/>
                    <a:pt x="8892" y="5197"/>
                  </a:cubicBezTo>
                  <a:cubicBezTo>
                    <a:pt x="8874" y="5234"/>
                    <a:pt x="8856" y="5252"/>
                    <a:pt x="8837" y="5270"/>
                  </a:cubicBezTo>
                  <a:cubicBezTo>
                    <a:pt x="8801" y="5288"/>
                    <a:pt x="8783" y="5306"/>
                    <a:pt x="8747" y="5324"/>
                  </a:cubicBezTo>
                  <a:cubicBezTo>
                    <a:pt x="8729" y="5360"/>
                    <a:pt x="8711" y="5379"/>
                    <a:pt x="8711" y="5415"/>
                  </a:cubicBezTo>
                  <a:lnTo>
                    <a:pt x="8711" y="5596"/>
                  </a:lnTo>
                  <a:cubicBezTo>
                    <a:pt x="8711" y="5614"/>
                    <a:pt x="8693" y="5650"/>
                    <a:pt x="8674" y="5668"/>
                  </a:cubicBezTo>
                  <a:cubicBezTo>
                    <a:pt x="8656" y="5686"/>
                    <a:pt x="8638" y="5741"/>
                    <a:pt x="8656" y="5777"/>
                  </a:cubicBezTo>
                  <a:cubicBezTo>
                    <a:pt x="8656" y="5795"/>
                    <a:pt x="8674" y="5831"/>
                    <a:pt x="8693" y="5868"/>
                  </a:cubicBezTo>
                  <a:cubicBezTo>
                    <a:pt x="8693" y="5886"/>
                    <a:pt x="8693" y="5904"/>
                    <a:pt x="8693" y="5922"/>
                  </a:cubicBezTo>
                  <a:cubicBezTo>
                    <a:pt x="8656" y="5958"/>
                    <a:pt x="8602" y="5976"/>
                    <a:pt x="8566" y="5994"/>
                  </a:cubicBezTo>
                  <a:cubicBezTo>
                    <a:pt x="8530" y="5994"/>
                    <a:pt x="8511" y="6030"/>
                    <a:pt x="8530" y="6067"/>
                  </a:cubicBezTo>
                  <a:cubicBezTo>
                    <a:pt x="8584" y="6139"/>
                    <a:pt x="8620" y="6230"/>
                    <a:pt x="8638" y="6338"/>
                  </a:cubicBezTo>
                  <a:cubicBezTo>
                    <a:pt x="8638" y="6356"/>
                    <a:pt x="8638" y="6393"/>
                    <a:pt x="8602" y="6393"/>
                  </a:cubicBezTo>
                  <a:cubicBezTo>
                    <a:pt x="8566" y="6393"/>
                    <a:pt x="8530" y="6411"/>
                    <a:pt x="8493" y="6429"/>
                  </a:cubicBezTo>
                  <a:cubicBezTo>
                    <a:pt x="8439" y="6465"/>
                    <a:pt x="8385" y="6538"/>
                    <a:pt x="8367" y="6610"/>
                  </a:cubicBezTo>
                  <a:cubicBezTo>
                    <a:pt x="8330" y="6646"/>
                    <a:pt x="8294" y="6682"/>
                    <a:pt x="8258" y="6701"/>
                  </a:cubicBezTo>
                  <a:cubicBezTo>
                    <a:pt x="8240" y="6664"/>
                    <a:pt x="8222" y="6610"/>
                    <a:pt x="8204" y="6574"/>
                  </a:cubicBezTo>
                  <a:cubicBezTo>
                    <a:pt x="8240" y="6465"/>
                    <a:pt x="8240" y="6356"/>
                    <a:pt x="8222" y="6230"/>
                  </a:cubicBezTo>
                  <a:cubicBezTo>
                    <a:pt x="8204" y="6212"/>
                    <a:pt x="8167" y="6175"/>
                    <a:pt x="8131" y="6193"/>
                  </a:cubicBezTo>
                  <a:cubicBezTo>
                    <a:pt x="8077" y="6212"/>
                    <a:pt x="8004" y="6212"/>
                    <a:pt x="7950" y="6193"/>
                  </a:cubicBezTo>
                  <a:cubicBezTo>
                    <a:pt x="7914" y="6175"/>
                    <a:pt x="7878" y="6139"/>
                    <a:pt x="7896" y="6103"/>
                  </a:cubicBezTo>
                  <a:cubicBezTo>
                    <a:pt x="7896" y="6067"/>
                    <a:pt x="7914" y="6049"/>
                    <a:pt x="7932" y="6030"/>
                  </a:cubicBezTo>
                  <a:cubicBezTo>
                    <a:pt x="7932" y="6012"/>
                    <a:pt x="7950" y="5976"/>
                    <a:pt x="7950" y="5958"/>
                  </a:cubicBezTo>
                  <a:cubicBezTo>
                    <a:pt x="7950" y="5904"/>
                    <a:pt x="7932" y="5868"/>
                    <a:pt x="7896" y="5831"/>
                  </a:cubicBezTo>
                  <a:cubicBezTo>
                    <a:pt x="7860" y="5777"/>
                    <a:pt x="7769" y="5759"/>
                    <a:pt x="7733" y="5705"/>
                  </a:cubicBezTo>
                  <a:cubicBezTo>
                    <a:pt x="7697" y="5632"/>
                    <a:pt x="7715" y="5596"/>
                    <a:pt x="7697" y="5560"/>
                  </a:cubicBezTo>
                  <a:cubicBezTo>
                    <a:pt x="7697" y="5505"/>
                    <a:pt x="7660" y="5469"/>
                    <a:pt x="7606" y="5433"/>
                  </a:cubicBezTo>
                  <a:cubicBezTo>
                    <a:pt x="7552" y="5397"/>
                    <a:pt x="7479" y="5397"/>
                    <a:pt x="7425" y="5415"/>
                  </a:cubicBezTo>
                  <a:cubicBezTo>
                    <a:pt x="7425" y="5360"/>
                    <a:pt x="7389" y="5306"/>
                    <a:pt x="7352" y="5270"/>
                  </a:cubicBezTo>
                  <a:cubicBezTo>
                    <a:pt x="7280" y="5216"/>
                    <a:pt x="7171" y="5179"/>
                    <a:pt x="7081" y="5179"/>
                  </a:cubicBezTo>
                  <a:cubicBezTo>
                    <a:pt x="7045" y="5179"/>
                    <a:pt x="7008" y="5216"/>
                    <a:pt x="7026" y="5252"/>
                  </a:cubicBezTo>
                  <a:lnTo>
                    <a:pt x="7026" y="5252"/>
                  </a:lnTo>
                  <a:cubicBezTo>
                    <a:pt x="7008" y="5270"/>
                    <a:pt x="7008" y="5270"/>
                    <a:pt x="7008" y="5270"/>
                  </a:cubicBezTo>
                  <a:lnTo>
                    <a:pt x="6972" y="5306"/>
                  </a:lnTo>
                  <a:cubicBezTo>
                    <a:pt x="6936" y="5342"/>
                    <a:pt x="6900" y="5360"/>
                    <a:pt x="6864" y="5397"/>
                  </a:cubicBezTo>
                  <a:lnTo>
                    <a:pt x="6646" y="5578"/>
                  </a:lnTo>
                  <a:cubicBezTo>
                    <a:pt x="6646" y="5578"/>
                    <a:pt x="6646" y="5596"/>
                    <a:pt x="6646" y="5614"/>
                  </a:cubicBezTo>
                  <a:lnTo>
                    <a:pt x="6592" y="5560"/>
                  </a:lnTo>
                  <a:cubicBezTo>
                    <a:pt x="6574" y="5542"/>
                    <a:pt x="6574" y="5523"/>
                    <a:pt x="6556" y="5505"/>
                  </a:cubicBezTo>
                  <a:cubicBezTo>
                    <a:pt x="6574" y="5487"/>
                    <a:pt x="6574" y="5469"/>
                    <a:pt x="6592" y="5451"/>
                  </a:cubicBezTo>
                  <a:cubicBezTo>
                    <a:pt x="6628" y="5415"/>
                    <a:pt x="6646" y="5360"/>
                    <a:pt x="6646" y="5306"/>
                  </a:cubicBezTo>
                  <a:cubicBezTo>
                    <a:pt x="6646" y="5288"/>
                    <a:pt x="6628" y="5252"/>
                    <a:pt x="6610" y="5234"/>
                  </a:cubicBezTo>
                  <a:cubicBezTo>
                    <a:pt x="6592" y="5216"/>
                    <a:pt x="6574" y="5197"/>
                    <a:pt x="6538" y="5197"/>
                  </a:cubicBezTo>
                  <a:cubicBezTo>
                    <a:pt x="6519" y="5179"/>
                    <a:pt x="6501" y="5161"/>
                    <a:pt x="6501" y="5143"/>
                  </a:cubicBezTo>
                  <a:cubicBezTo>
                    <a:pt x="6501" y="5125"/>
                    <a:pt x="6501" y="5125"/>
                    <a:pt x="6501" y="5107"/>
                  </a:cubicBezTo>
                  <a:cubicBezTo>
                    <a:pt x="6501" y="5053"/>
                    <a:pt x="6447" y="5016"/>
                    <a:pt x="6393" y="5053"/>
                  </a:cubicBezTo>
                  <a:lnTo>
                    <a:pt x="6375" y="5071"/>
                  </a:lnTo>
                  <a:cubicBezTo>
                    <a:pt x="6338" y="5107"/>
                    <a:pt x="6284" y="5125"/>
                    <a:pt x="6230" y="5125"/>
                  </a:cubicBezTo>
                  <a:cubicBezTo>
                    <a:pt x="6193" y="5143"/>
                    <a:pt x="6175" y="5143"/>
                    <a:pt x="6175" y="5179"/>
                  </a:cubicBezTo>
                  <a:cubicBezTo>
                    <a:pt x="6139" y="5360"/>
                    <a:pt x="6049" y="5542"/>
                    <a:pt x="5922" y="5686"/>
                  </a:cubicBezTo>
                  <a:cubicBezTo>
                    <a:pt x="5867" y="5723"/>
                    <a:pt x="5813" y="5759"/>
                    <a:pt x="5759" y="5741"/>
                  </a:cubicBezTo>
                  <a:cubicBezTo>
                    <a:pt x="5686" y="5705"/>
                    <a:pt x="5759" y="5614"/>
                    <a:pt x="5777" y="5560"/>
                  </a:cubicBezTo>
                  <a:cubicBezTo>
                    <a:pt x="5795" y="5487"/>
                    <a:pt x="5777" y="5415"/>
                    <a:pt x="5723" y="5379"/>
                  </a:cubicBezTo>
                  <a:cubicBezTo>
                    <a:pt x="5686" y="5360"/>
                    <a:pt x="5632" y="5360"/>
                    <a:pt x="5596" y="5379"/>
                  </a:cubicBezTo>
                  <a:lnTo>
                    <a:pt x="5578" y="5379"/>
                  </a:lnTo>
                  <a:cubicBezTo>
                    <a:pt x="5560" y="5379"/>
                    <a:pt x="5523" y="5342"/>
                    <a:pt x="5523" y="5324"/>
                  </a:cubicBezTo>
                  <a:lnTo>
                    <a:pt x="5397" y="5216"/>
                  </a:lnTo>
                  <a:cubicBezTo>
                    <a:pt x="5379" y="5197"/>
                    <a:pt x="5342" y="5161"/>
                    <a:pt x="5306" y="5143"/>
                  </a:cubicBezTo>
                  <a:cubicBezTo>
                    <a:pt x="5270" y="5071"/>
                    <a:pt x="5306" y="5016"/>
                    <a:pt x="5342" y="4962"/>
                  </a:cubicBezTo>
                  <a:cubicBezTo>
                    <a:pt x="5379" y="4890"/>
                    <a:pt x="5379" y="4799"/>
                    <a:pt x="5342" y="4745"/>
                  </a:cubicBezTo>
                  <a:cubicBezTo>
                    <a:pt x="5306" y="4709"/>
                    <a:pt x="5270" y="4672"/>
                    <a:pt x="5216" y="4654"/>
                  </a:cubicBezTo>
                  <a:cubicBezTo>
                    <a:pt x="5234" y="4618"/>
                    <a:pt x="5216" y="4582"/>
                    <a:pt x="5197" y="4546"/>
                  </a:cubicBezTo>
                  <a:cubicBezTo>
                    <a:pt x="5179" y="4473"/>
                    <a:pt x="5107" y="4437"/>
                    <a:pt x="5053" y="4401"/>
                  </a:cubicBezTo>
                  <a:cubicBezTo>
                    <a:pt x="4962" y="4346"/>
                    <a:pt x="4817" y="4274"/>
                    <a:pt x="4799" y="4165"/>
                  </a:cubicBezTo>
                  <a:cubicBezTo>
                    <a:pt x="4781" y="4057"/>
                    <a:pt x="4799" y="3930"/>
                    <a:pt x="4781" y="3821"/>
                  </a:cubicBezTo>
                  <a:cubicBezTo>
                    <a:pt x="4781" y="3712"/>
                    <a:pt x="4654" y="3640"/>
                    <a:pt x="4564" y="3586"/>
                  </a:cubicBezTo>
                  <a:cubicBezTo>
                    <a:pt x="4491" y="3549"/>
                    <a:pt x="4455" y="3477"/>
                    <a:pt x="4455" y="3405"/>
                  </a:cubicBezTo>
                  <a:cubicBezTo>
                    <a:pt x="4455" y="3387"/>
                    <a:pt x="4455" y="3368"/>
                    <a:pt x="4455" y="3368"/>
                  </a:cubicBezTo>
                  <a:cubicBezTo>
                    <a:pt x="4455" y="3350"/>
                    <a:pt x="4455" y="3350"/>
                    <a:pt x="4473" y="3350"/>
                  </a:cubicBezTo>
                  <a:cubicBezTo>
                    <a:pt x="4491" y="3332"/>
                    <a:pt x="4473" y="3278"/>
                    <a:pt x="4437" y="3296"/>
                  </a:cubicBezTo>
                  <a:lnTo>
                    <a:pt x="4437" y="3296"/>
                  </a:lnTo>
                  <a:cubicBezTo>
                    <a:pt x="4419" y="3260"/>
                    <a:pt x="4401" y="3205"/>
                    <a:pt x="4383" y="3151"/>
                  </a:cubicBezTo>
                  <a:cubicBezTo>
                    <a:pt x="4364" y="3079"/>
                    <a:pt x="4328" y="3024"/>
                    <a:pt x="4310" y="2952"/>
                  </a:cubicBezTo>
                  <a:cubicBezTo>
                    <a:pt x="4310" y="2807"/>
                    <a:pt x="4274" y="2680"/>
                    <a:pt x="4201" y="2572"/>
                  </a:cubicBezTo>
                  <a:cubicBezTo>
                    <a:pt x="4165" y="2535"/>
                    <a:pt x="4129" y="2499"/>
                    <a:pt x="4093" y="2463"/>
                  </a:cubicBezTo>
                  <a:cubicBezTo>
                    <a:pt x="4038" y="2445"/>
                    <a:pt x="3984" y="2427"/>
                    <a:pt x="3930" y="2427"/>
                  </a:cubicBezTo>
                  <a:cubicBezTo>
                    <a:pt x="3912" y="2427"/>
                    <a:pt x="3857" y="2427"/>
                    <a:pt x="3839" y="2409"/>
                  </a:cubicBezTo>
                  <a:cubicBezTo>
                    <a:pt x="3821" y="2390"/>
                    <a:pt x="3839" y="2354"/>
                    <a:pt x="3839" y="2336"/>
                  </a:cubicBezTo>
                  <a:cubicBezTo>
                    <a:pt x="3875" y="2246"/>
                    <a:pt x="3930" y="2155"/>
                    <a:pt x="3875" y="2083"/>
                  </a:cubicBezTo>
                  <a:cubicBezTo>
                    <a:pt x="3857" y="2028"/>
                    <a:pt x="3803" y="2010"/>
                    <a:pt x="3821" y="1956"/>
                  </a:cubicBezTo>
                  <a:cubicBezTo>
                    <a:pt x="3839" y="1902"/>
                    <a:pt x="3839" y="1847"/>
                    <a:pt x="3839" y="1793"/>
                  </a:cubicBezTo>
                  <a:cubicBezTo>
                    <a:pt x="3821" y="1684"/>
                    <a:pt x="3749" y="1612"/>
                    <a:pt x="3640" y="1594"/>
                  </a:cubicBezTo>
                  <a:cubicBezTo>
                    <a:pt x="3531" y="1594"/>
                    <a:pt x="3459" y="1666"/>
                    <a:pt x="3441" y="1775"/>
                  </a:cubicBezTo>
                  <a:cubicBezTo>
                    <a:pt x="3441" y="1829"/>
                    <a:pt x="3459" y="1865"/>
                    <a:pt x="3495" y="1920"/>
                  </a:cubicBezTo>
                  <a:cubicBezTo>
                    <a:pt x="3495" y="1938"/>
                    <a:pt x="3549" y="1974"/>
                    <a:pt x="3531" y="1992"/>
                  </a:cubicBezTo>
                  <a:cubicBezTo>
                    <a:pt x="3513" y="2028"/>
                    <a:pt x="3459" y="2028"/>
                    <a:pt x="3441" y="2028"/>
                  </a:cubicBezTo>
                  <a:cubicBezTo>
                    <a:pt x="3386" y="2046"/>
                    <a:pt x="3350" y="2065"/>
                    <a:pt x="3332" y="2101"/>
                  </a:cubicBezTo>
                  <a:cubicBezTo>
                    <a:pt x="3314" y="2119"/>
                    <a:pt x="3314" y="2137"/>
                    <a:pt x="3332" y="2155"/>
                  </a:cubicBezTo>
                  <a:cubicBezTo>
                    <a:pt x="3423" y="2264"/>
                    <a:pt x="3459" y="2409"/>
                    <a:pt x="3459" y="2553"/>
                  </a:cubicBezTo>
                  <a:cubicBezTo>
                    <a:pt x="3423" y="2535"/>
                    <a:pt x="3386" y="2535"/>
                    <a:pt x="3332" y="2517"/>
                  </a:cubicBezTo>
                  <a:cubicBezTo>
                    <a:pt x="3296" y="2517"/>
                    <a:pt x="3260" y="2517"/>
                    <a:pt x="3223" y="2517"/>
                  </a:cubicBezTo>
                  <a:cubicBezTo>
                    <a:pt x="3205" y="2517"/>
                    <a:pt x="3169" y="2535"/>
                    <a:pt x="3151" y="2517"/>
                  </a:cubicBezTo>
                  <a:cubicBezTo>
                    <a:pt x="3133" y="2517"/>
                    <a:pt x="3151" y="2463"/>
                    <a:pt x="3151" y="2445"/>
                  </a:cubicBezTo>
                  <a:cubicBezTo>
                    <a:pt x="3169" y="2409"/>
                    <a:pt x="3169" y="2372"/>
                    <a:pt x="3151" y="2354"/>
                  </a:cubicBezTo>
                  <a:cubicBezTo>
                    <a:pt x="3151" y="2282"/>
                    <a:pt x="3097" y="2228"/>
                    <a:pt x="3024" y="2228"/>
                  </a:cubicBezTo>
                  <a:cubicBezTo>
                    <a:pt x="3006" y="2228"/>
                    <a:pt x="2988" y="2246"/>
                    <a:pt x="2970" y="2264"/>
                  </a:cubicBezTo>
                  <a:cubicBezTo>
                    <a:pt x="2952" y="2318"/>
                    <a:pt x="2898" y="2336"/>
                    <a:pt x="2843" y="2318"/>
                  </a:cubicBezTo>
                  <a:cubicBezTo>
                    <a:pt x="2825" y="2318"/>
                    <a:pt x="2807" y="2282"/>
                    <a:pt x="2807" y="2264"/>
                  </a:cubicBezTo>
                  <a:cubicBezTo>
                    <a:pt x="2825" y="2246"/>
                    <a:pt x="2861" y="2228"/>
                    <a:pt x="2879" y="2228"/>
                  </a:cubicBezTo>
                  <a:cubicBezTo>
                    <a:pt x="2952" y="2191"/>
                    <a:pt x="3024" y="2137"/>
                    <a:pt x="3006" y="2046"/>
                  </a:cubicBezTo>
                  <a:cubicBezTo>
                    <a:pt x="2988" y="1992"/>
                    <a:pt x="2934" y="1938"/>
                    <a:pt x="2879" y="1920"/>
                  </a:cubicBezTo>
                  <a:cubicBezTo>
                    <a:pt x="2879" y="1902"/>
                    <a:pt x="2879" y="1902"/>
                    <a:pt x="2879" y="1883"/>
                  </a:cubicBezTo>
                  <a:cubicBezTo>
                    <a:pt x="2879" y="1829"/>
                    <a:pt x="2843" y="1775"/>
                    <a:pt x="2789" y="1757"/>
                  </a:cubicBezTo>
                  <a:cubicBezTo>
                    <a:pt x="2771" y="1720"/>
                    <a:pt x="2735" y="1702"/>
                    <a:pt x="2753" y="1666"/>
                  </a:cubicBezTo>
                  <a:cubicBezTo>
                    <a:pt x="2771" y="1612"/>
                    <a:pt x="2789" y="1576"/>
                    <a:pt x="2807" y="1539"/>
                  </a:cubicBezTo>
                  <a:cubicBezTo>
                    <a:pt x="2807" y="1485"/>
                    <a:pt x="2789" y="1431"/>
                    <a:pt x="2771" y="1413"/>
                  </a:cubicBezTo>
                  <a:cubicBezTo>
                    <a:pt x="2735" y="1376"/>
                    <a:pt x="2698" y="1358"/>
                    <a:pt x="2662" y="1340"/>
                  </a:cubicBezTo>
                  <a:cubicBezTo>
                    <a:pt x="2626" y="1322"/>
                    <a:pt x="2626" y="1286"/>
                    <a:pt x="2626" y="1231"/>
                  </a:cubicBezTo>
                  <a:cubicBezTo>
                    <a:pt x="2608" y="1195"/>
                    <a:pt x="2590" y="1141"/>
                    <a:pt x="2553" y="1123"/>
                  </a:cubicBezTo>
                  <a:cubicBezTo>
                    <a:pt x="2499" y="1087"/>
                    <a:pt x="2445" y="1068"/>
                    <a:pt x="2390" y="1087"/>
                  </a:cubicBezTo>
                  <a:lnTo>
                    <a:pt x="2390" y="978"/>
                  </a:lnTo>
                  <a:cubicBezTo>
                    <a:pt x="2390" y="887"/>
                    <a:pt x="2264" y="887"/>
                    <a:pt x="2264" y="978"/>
                  </a:cubicBezTo>
                  <a:lnTo>
                    <a:pt x="2083" y="1014"/>
                  </a:lnTo>
                  <a:lnTo>
                    <a:pt x="1992" y="1032"/>
                  </a:lnTo>
                  <a:lnTo>
                    <a:pt x="1992" y="1032"/>
                  </a:lnTo>
                  <a:cubicBezTo>
                    <a:pt x="2028" y="1014"/>
                    <a:pt x="2046" y="978"/>
                    <a:pt x="2064" y="942"/>
                  </a:cubicBezTo>
                  <a:cubicBezTo>
                    <a:pt x="2064" y="887"/>
                    <a:pt x="2064" y="851"/>
                    <a:pt x="2064" y="815"/>
                  </a:cubicBezTo>
                  <a:cubicBezTo>
                    <a:pt x="2046" y="761"/>
                    <a:pt x="2028" y="724"/>
                    <a:pt x="2010" y="688"/>
                  </a:cubicBezTo>
                  <a:cubicBezTo>
                    <a:pt x="1956" y="670"/>
                    <a:pt x="1901" y="688"/>
                    <a:pt x="1847" y="724"/>
                  </a:cubicBezTo>
                  <a:lnTo>
                    <a:pt x="1739" y="779"/>
                  </a:lnTo>
                  <a:cubicBezTo>
                    <a:pt x="1739" y="724"/>
                    <a:pt x="1720" y="688"/>
                    <a:pt x="1702" y="634"/>
                  </a:cubicBezTo>
                  <a:cubicBezTo>
                    <a:pt x="1720" y="616"/>
                    <a:pt x="1720" y="580"/>
                    <a:pt x="1702" y="561"/>
                  </a:cubicBezTo>
                  <a:cubicBezTo>
                    <a:pt x="1684" y="543"/>
                    <a:pt x="1666" y="507"/>
                    <a:pt x="1630" y="489"/>
                  </a:cubicBezTo>
                  <a:cubicBezTo>
                    <a:pt x="1576" y="398"/>
                    <a:pt x="1539" y="308"/>
                    <a:pt x="1521" y="199"/>
                  </a:cubicBezTo>
                  <a:cubicBezTo>
                    <a:pt x="1503" y="181"/>
                    <a:pt x="1467" y="163"/>
                    <a:pt x="1449" y="163"/>
                  </a:cubicBezTo>
                  <a:lnTo>
                    <a:pt x="1394" y="199"/>
                  </a:lnTo>
                  <a:lnTo>
                    <a:pt x="1376" y="54"/>
                  </a:lnTo>
                  <a:cubicBezTo>
                    <a:pt x="1358" y="18"/>
                    <a:pt x="1340" y="0"/>
                    <a:pt x="1322" y="0"/>
                  </a:cubicBezTo>
                  <a:cubicBezTo>
                    <a:pt x="1250" y="0"/>
                    <a:pt x="1195" y="54"/>
                    <a:pt x="1177" y="127"/>
                  </a:cubicBezTo>
                  <a:cubicBezTo>
                    <a:pt x="1159" y="181"/>
                    <a:pt x="1141" y="235"/>
                    <a:pt x="1123" y="272"/>
                  </a:cubicBezTo>
                  <a:cubicBezTo>
                    <a:pt x="1087" y="308"/>
                    <a:pt x="1032" y="308"/>
                    <a:pt x="996" y="308"/>
                  </a:cubicBezTo>
                  <a:cubicBezTo>
                    <a:pt x="960" y="326"/>
                    <a:pt x="924" y="344"/>
                    <a:pt x="905" y="380"/>
                  </a:cubicBezTo>
                  <a:cubicBezTo>
                    <a:pt x="851" y="453"/>
                    <a:pt x="833" y="525"/>
                    <a:pt x="869" y="616"/>
                  </a:cubicBezTo>
                  <a:cubicBezTo>
                    <a:pt x="869" y="670"/>
                    <a:pt x="905" y="724"/>
                    <a:pt x="942" y="761"/>
                  </a:cubicBezTo>
                  <a:lnTo>
                    <a:pt x="761" y="761"/>
                  </a:lnTo>
                  <a:cubicBezTo>
                    <a:pt x="742" y="761"/>
                    <a:pt x="724" y="779"/>
                    <a:pt x="706" y="797"/>
                  </a:cubicBezTo>
                  <a:lnTo>
                    <a:pt x="634" y="1231"/>
                  </a:lnTo>
                  <a:cubicBezTo>
                    <a:pt x="543" y="1213"/>
                    <a:pt x="453" y="1213"/>
                    <a:pt x="380" y="1231"/>
                  </a:cubicBezTo>
                  <a:cubicBezTo>
                    <a:pt x="344" y="1231"/>
                    <a:pt x="326" y="1268"/>
                    <a:pt x="344" y="1304"/>
                  </a:cubicBezTo>
                  <a:lnTo>
                    <a:pt x="398" y="1394"/>
                  </a:lnTo>
                  <a:cubicBezTo>
                    <a:pt x="290" y="1449"/>
                    <a:pt x="235" y="1576"/>
                    <a:pt x="290" y="1702"/>
                  </a:cubicBezTo>
                  <a:cubicBezTo>
                    <a:pt x="308" y="1720"/>
                    <a:pt x="308" y="1739"/>
                    <a:pt x="326" y="1739"/>
                  </a:cubicBezTo>
                  <a:cubicBezTo>
                    <a:pt x="326" y="1739"/>
                    <a:pt x="344" y="1775"/>
                    <a:pt x="344" y="1793"/>
                  </a:cubicBezTo>
                  <a:cubicBezTo>
                    <a:pt x="344" y="1793"/>
                    <a:pt x="308" y="1829"/>
                    <a:pt x="308" y="1829"/>
                  </a:cubicBezTo>
                  <a:cubicBezTo>
                    <a:pt x="290" y="1847"/>
                    <a:pt x="272" y="1865"/>
                    <a:pt x="272" y="1902"/>
                  </a:cubicBezTo>
                  <a:cubicBezTo>
                    <a:pt x="235" y="1938"/>
                    <a:pt x="217" y="1992"/>
                    <a:pt x="199" y="2046"/>
                  </a:cubicBezTo>
                  <a:cubicBezTo>
                    <a:pt x="145" y="2028"/>
                    <a:pt x="72" y="2065"/>
                    <a:pt x="54" y="2137"/>
                  </a:cubicBezTo>
                  <a:cubicBezTo>
                    <a:pt x="18" y="2209"/>
                    <a:pt x="18" y="2300"/>
                    <a:pt x="36" y="2372"/>
                  </a:cubicBezTo>
                  <a:cubicBezTo>
                    <a:pt x="36" y="2427"/>
                    <a:pt x="54" y="2463"/>
                    <a:pt x="72" y="2499"/>
                  </a:cubicBezTo>
                  <a:cubicBezTo>
                    <a:pt x="72" y="2499"/>
                    <a:pt x="91" y="2517"/>
                    <a:pt x="91" y="2535"/>
                  </a:cubicBezTo>
                  <a:lnTo>
                    <a:pt x="91" y="2535"/>
                  </a:lnTo>
                  <a:cubicBezTo>
                    <a:pt x="54" y="2517"/>
                    <a:pt x="18" y="2553"/>
                    <a:pt x="18" y="2590"/>
                  </a:cubicBezTo>
                  <a:lnTo>
                    <a:pt x="18" y="2626"/>
                  </a:lnTo>
                  <a:cubicBezTo>
                    <a:pt x="18" y="2662"/>
                    <a:pt x="36" y="2698"/>
                    <a:pt x="36" y="2735"/>
                  </a:cubicBezTo>
                  <a:lnTo>
                    <a:pt x="0" y="2753"/>
                  </a:lnTo>
                  <a:lnTo>
                    <a:pt x="0" y="17639"/>
                  </a:lnTo>
                  <a:close/>
                  <a:moveTo>
                    <a:pt x="10920" y="7660"/>
                  </a:moveTo>
                  <a:close/>
                  <a:moveTo>
                    <a:pt x="20065" y="15737"/>
                  </a:moveTo>
                  <a:cubicBezTo>
                    <a:pt x="20065" y="15737"/>
                    <a:pt x="20065" y="15719"/>
                    <a:pt x="20065" y="15737"/>
                  </a:cubicBezTo>
                  <a:close/>
                  <a:moveTo>
                    <a:pt x="13618" y="9435"/>
                  </a:moveTo>
                  <a:close/>
                  <a:moveTo>
                    <a:pt x="10974" y="8186"/>
                  </a:moveTo>
                  <a:close/>
                  <a:moveTo>
                    <a:pt x="10811" y="7588"/>
                  </a:moveTo>
                  <a:close/>
                  <a:moveTo>
                    <a:pt x="6574" y="5976"/>
                  </a:moveTo>
                  <a:cubicBezTo>
                    <a:pt x="6574" y="5940"/>
                    <a:pt x="6574" y="5886"/>
                    <a:pt x="6592" y="5849"/>
                  </a:cubicBezTo>
                  <a:cubicBezTo>
                    <a:pt x="6610" y="5813"/>
                    <a:pt x="6610" y="5795"/>
                    <a:pt x="6610" y="5777"/>
                  </a:cubicBezTo>
                  <a:cubicBezTo>
                    <a:pt x="6628" y="5868"/>
                    <a:pt x="6646" y="5958"/>
                    <a:pt x="6664" y="6049"/>
                  </a:cubicBezTo>
                  <a:lnTo>
                    <a:pt x="6646" y="6030"/>
                  </a:lnTo>
                  <a:cubicBezTo>
                    <a:pt x="6628" y="6012"/>
                    <a:pt x="6592" y="5994"/>
                    <a:pt x="6574" y="5976"/>
                  </a:cubicBezTo>
                  <a:close/>
                  <a:moveTo>
                    <a:pt x="5614" y="5505"/>
                  </a:moveTo>
                  <a:close/>
                  <a:moveTo>
                    <a:pt x="2716" y="1938"/>
                  </a:moveTo>
                  <a:close/>
                  <a:moveTo>
                    <a:pt x="1938" y="1032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11" name="Google Shape;3011;p263"/>
          <p:cNvSpPr/>
          <p:nvPr/>
        </p:nvSpPr>
        <p:spPr>
          <a:xfrm flipH="1" rot="-381102">
            <a:off x="-79176" y="3912222"/>
            <a:ext cx="9383869" cy="3633774"/>
          </a:xfrm>
          <a:custGeom>
            <a:rect b="b" l="l" r="r" t="t"/>
            <a:pathLst>
              <a:path extrusionOk="0" h="24720" w="63837">
                <a:moveTo>
                  <a:pt x="0" y="7516"/>
                </a:moveTo>
                <a:cubicBezTo>
                  <a:pt x="54" y="7516"/>
                  <a:pt x="109" y="7534"/>
                  <a:pt x="181" y="7552"/>
                </a:cubicBezTo>
                <a:cubicBezTo>
                  <a:pt x="290" y="7570"/>
                  <a:pt x="380" y="7588"/>
                  <a:pt x="489" y="7606"/>
                </a:cubicBezTo>
                <a:cubicBezTo>
                  <a:pt x="580" y="7624"/>
                  <a:pt x="670" y="7642"/>
                  <a:pt x="761" y="7679"/>
                </a:cubicBezTo>
                <a:cubicBezTo>
                  <a:pt x="869" y="7715"/>
                  <a:pt x="978" y="7751"/>
                  <a:pt x="1105" y="7751"/>
                </a:cubicBezTo>
                <a:cubicBezTo>
                  <a:pt x="1322" y="7733"/>
                  <a:pt x="1539" y="7751"/>
                  <a:pt x="1757" y="7769"/>
                </a:cubicBezTo>
                <a:cubicBezTo>
                  <a:pt x="1847" y="7787"/>
                  <a:pt x="1920" y="7824"/>
                  <a:pt x="1992" y="7860"/>
                </a:cubicBezTo>
                <a:cubicBezTo>
                  <a:pt x="2010" y="7878"/>
                  <a:pt x="2046" y="7896"/>
                  <a:pt x="2064" y="7932"/>
                </a:cubicBezTo>
                <a:cubicBezTo>
                  <a:pt x="2064" y="7932"/>
                  <a:pt x="2083" y="7950"/>
                  <a:pt x="2101" y="7968"/>
                </a:cubicBezTo>
                <a:cubicBezTo>
                  <a:pt x="2101" y="7968"/>
                  <a:pt x="2137" y="7968"/>
                  <a:pt x="2155" y="7950"/>
                </a:cubicBezTo>
                <a:cubicBezTo>
                  <a:pt x="2246" y="7878"/>
                  <a:pt x="2336" y="7842"/>
                  <a:pt x="2409" y="7787"/>
                </a:cubicBezTo>
                <a:cubicBezTo>
                  <a:pt x="2463" y="7769"/>
                  <a:pt x="2499" y="7751"/>
                  <a:pt x="2535" y="7751"/>
                </a:cubicBezTo>
                <a:cubicBezTo>
                  <a:pt x="2590" y="7751"/>
                  <a:pt x="2644" y="7733"/>
                  <a:pt x="2680" y="7715"/>
                </a:cubicBezTo>
                <a:cubicBezTo>
                  <a:pt x="2716" y="7697"/>
                  <a:pt x="2753" y="7679"/>
                  <a:pt x="2789" y="7661"/>
                </a:cubicBezTo>
                <a:lnTo>
                  <a:pt x="2916" y="7606"/>
                </a:lnTo>
                <a:cubicBezTo>
                  <a:pt x="2952" y="7588"/>
                  <a:pt x="2988" y="7570"/>
                  <a:pt x="3024" y="7552"/>
                </a:cubicBezTo>
                <a:cubicBezTo>
                  <a:pt x="3061" y="7552"/>
                  <a:pt x="3115" y="7534"/>
                  <a:pt x="3151" y="7552"/>
                </a:cubicBezTo>
                <a:cubicBezTo>
                  <a:pt x="3242" y="7552"/>
                  <a:pt x="3332" y="7588"/>
                  <a:pt x="3423" y="7624"/>
                </a:cubicBezTo>
                <a:cubicBezTo>
                  <a:pt x="3459" y="7642"/>
                  <a:pt x="3495" y="7642"/>
                  <a:pt x="3549" y="7661"/>
                </a:cubicBezTo>
                <a:cubicBezTo>
                  <a:pt x="3586" y="7697"/>
                  <a:pt x="3640" y="7715"/>
                  <a:pt x="3694" y="7733"/>
                </a:cubicBezTo>
                <a:cubicBezTo>
                  <a:pt x="3785" y="7805"/>
                  <a:pt x="3894" y="7842"/>
                  <a:pt x="4002" y="7824"/>
                </a:cubicBezTo>
                <a:cubicBezTo>
                  <a:pt x="4093" y="7787"/>
                  <a:pt x="4165" y="7733"/>
                  <a:pt x="4256" y="7733"/>
                </a:cubicBezTo>
                <a:cubicBezTo>
                  <a:pt x="4364" y="7751"/>
                  <a:pt x="4455" y="7787"/>
                  <a:pt x="4545" y="7842"/>
                </a:cubicBezTo>
                <a:cubicBezTo>
                  <a:pt x="4636" y="7878"/>
                  <a:pt x="4727" y="7896"/>
                  <a:pt x="4817" y="7950"/>
                </a:cubicBezTo>
                <a:cubicBezTo>
                  <a:pt x="4853" y="7968"/>
                  <a:pt x="4908" y="7986"/>
                  <a:pt x="4944" y="8005"/>
                </a:cubicBezTo>
                <a:lnTo>
                  <a:pt x="5107" y="8077"/>
                </a:lnTo>
                <a:cubicBezTo>
                  <a:pt x="5197" y="8113"/>
                  <a:pt x="5252" y="8186"/>
                  <a:pt x="5342" y="8222"/>
                </a:cubicBezTo>
                <a:cubicBezTo>
                  <a:pt x="5433" y="8240"/>
                  <a:pt x="5542" y="8276"/>
                  <a:pt x="5632" y="8312"/>
                </a:cubicBezTo>
                <a:cubicBezTo>
                  <a:pt x="5723" y="8349"/>
                  <a:pt x="5813" y="8367"/>
                  <a:pt x="5922" y="8385"/>
                </a:cubicBezTo>
                <a:cubicBezTo>
                  <a:pt x="6012" y="8367"/>
                  <a:pt x="6121" y="8349"/>
                  <a:pt x="6212" y="8331"/>
                </a:cubicBezTo>
                <a:cubicBezTo>
                  <a:pt x="6284" y="8294"/>
                  <a:pt x="6375" y="8240"/>
                  <a:pt x="6429" y="8186"/>
                </a:cubicBezTo>
                <a:cubicBezTo>
                  <a:pt x="6519" y="8113"/>
                  <a:pt x="6610" y="8077"/>
                  <a:pt x="6701" y="8023"/>
                </a:cubicBezTo>
                <a:cubicBezTo>
                  <a:pt x="6791" y="7986"/>
                  <a:pt x="6845" y="7914"/>
                  <a:pt x="6936" y="7878"/>
                </a:cubicBezTo>
                <a:cubicBezTo>
                  <a:pt x="7008" y="7824"/>
                  <a:pt x="7099" y="7805"/>
                  <a:pt x="7189" y="7805"/>
                </a:cubicBezTo>
                <a:cubicBezTo>
                  <a:pt x="7244" y="7824"/>
                  <a:pt x="7298" y="7805"/>
                  <a:pt x="7352" y="7787"/>
                </a:cubicBezTo>
                <a:cubicBezTo>
                  <a:pt x="7407" y="7769"/>
                  <a:pt x="7443" y="7751"/>
                  <a:pt x="7497" y="7733"/>
                </a:cubicBezTo>
                <a:cubicBezTo>
                  <a:pt x="7588" y="7679"/>
                  <a:pt x="7678" y="7642"/>
                  <a:pt x="7787" y="7606"/>
                </a:cubicBezTo>
                <a:cubicBezTo>
                  <a:pt x="7896" y="7570"/>
                  <a:pt x="7986" y="7516"/>
                  <a:pt x="8095" y="7479"/>
                </a:cubicBezTo>
                <a:lnTo>
                  <a:pt x="8222" y="7443"/>
                </a:lnTo>
                <a:cubicBezTo>
                  <a:pt x="8276" y="7425"/>
                  <a:pt x="8312" y="7407"/>
                  <a:pt x="8367" y="7389"/>
                </a:cubicBezTo>
                <a:lnTo>
                  <a:pt x="8511" y="7316"/>
                </a:lnTo>
                <a:cubicBezTo>
                  <a:pt x="8566" y="7298"/>
                  <a:pt x="8602" y="7298"/>
                  <a:pt x="8656" y="7298"/>
                </a:cubicBezTo>
                <a:lnTo>
                  <a:pt x="8674" y="7298"/>
                </a:lnTo>
                <a:cubicBezTo>
                  <a:pt x="8674" y="7298"/>
                  <a:pt x="8674" y="7280"/>
                  <a:pt x="8693" y="7280"/>
                </a:cubicBezTo>
                <a:cubicBezTo>
                  <a:pt x="8711" y="7280"/>
                  <a:pt x="8783" y="7280"/>
                  <a:pt x="8837" y="7280"/>
                </a:cubicBezTo>
                <a:cubicBezTo>
                  <a:pt x="8874" y="7280"/>
                  <a:pt x="8910" y="7280"/>
                  <a:pt x="8946" y="7298"/>
                </a:cubicBezTo>
                <a:cubicBezTo>
                  <a:pt x="9000" y="7298"/>
                  <a:pt x="9037" y="7298"/>
                  <a:pt x="9073" y="7298"/>
                </a:cubicBezTo>
                <a:lnTo>
                  <a:pt x="9218" y="7298"/>
                </a:lnTo>
                <a:lnTo>
                  <a:pt x="9272" y="7298"/>
                </a:lnTo>
                <a:lnTo>
                  <a:pt x="9345" y="7316"/>
                </a:lnTo>
                <a:cubicBezTo>
                  <a:pt x="9381" y="7316"/>
                  <a:pt x="9417" y="7316"/>
                  <a:pt x="9453" y="7316"/>
                </a:cubicBezTo>
                <a:lnTo>
                  <a:pt x="9580" y="7298"/>
                </a:lnTo>
                <a:cubicBezTo>
                  <a:pt x="9616" y="7280"/>
                  <a:pt x="9670" y="7298"/>
                  <a:pt x="9707" y="7316"/>
                </a:cubicBezTo>
                <a:lnTo>
                  <a:pt x="9833" y="7353"/>
                </a:lnTo>
                <a:cubicBezTo>
                  <a:pt x="9870" y="7371"/>
                  <a:pt x="9906" y="7389"/>
                  <a:pt x="9942" y="7389"/>
                </a:cubicBezTo>
                <a:cubicBezTo>
                  <a:pt x="9978" y="7407"/>
                  <a:pt x="10015" y="7425"/>
                  <a:pt x="10069" y="7443"/>
                </a:cubicBezTo>
                <a:cubicBezTo>
                  <a:pt x="10069" y="7443"/>
                  <a:pt x="10087" y="7461"/>
                  <a:pt x="10105" y="7461"/>
                </a:cubicBezTo>
                <a:cubicBezTo>
                  <a:pt x="10123" y="7461"/>
                  <a:pt x="10141" y="7461"/>
                  <a:pt x="10159" y="7461"/>
                </a:cubicBezTo>
                <a:lnTo>
                  <a:pt x="10304" y="7461"/>
                </a:lnTo>
                <a:cubicBezTo>
                  <a:pt x="10341" y="7461"/>
                  <a:pt x="10377" y="7461"/>
                  <a:pt x="10413" y="7443"/>
                </a:cubicBezTo>
                <a:cubicBezTo>
                  <a:pt x="10485" y="7389"/>
                  <a:pt x="10558" y="7371"/>
                  <a:pt x="10630" y="7353"/>
                </a:cubicBezTo>
                <a:cubicBezTo>
                  <a:pt x="10685" y="7353"/>
                  <a:pt x="10721" y="7353"/>
                  <a:pt x="10757" y="7353"/>
                </a:cubicBezTo>
                <a:cubicBezTo>
                  <a:pt x="10793" y="7371"/>
                  <a:pt x="10829" y="7371"/>
                  <a:pt x="10866" y="7353"/>
                </a:cubicBezTo>
                <a:cubicBezTo>
                  <a:pt x="10938" y="7316"/>
                  <a:pt x="10992" y="7262"/>
                  <a:pt x="11065" y="7226"/>
                </a:cubicBezTo>
                <a:cubicBezTo>
                  <a:pt x="11083" y="7226"/>
                  <a:pt x="11101" y="7226"/>
                  <a:pt x="11119" y="7208"/>
                </a:cubicBezTo>
                <a:lnTo>
                  <a:pt x="11137" y="7190"/>
                </a:lnTo>
                <a:cubicBezTo>
                  <a:pt x="11174" y="7153"/>
                  <a:pt x="11210" y="7153"/>
                  <a:pt x="11228" y="7135"/>
                </a:cubicBezTo>
                <a:cubicBezTo>
                  <a:pt x="11318" y="7117"/>
                  <a:pt x="11391" y="7117"/>
                  <a:pt x="11463" y="7153"/>
                </a:cubicBezTo>
                <a:cubicBezTo>
                  <a:pt x="11536" y="7190"/>
                  <a:pt x="11608" y="7244"/>
                  <a:pt x="11681" y="7280"/>
                </a:cubicBezTo>
                <a:cubicBezTo>
                  <a:pt x="11717" y="7298"/>
                  <a:pt x="11735" y="7316"/>
                  <a:pt x="11771" y="7353"/>
                </a:cubicBezTo>
                <a:cubicBezTo>
                  <a:pt x="11789" y="7371"/>
                  <a:pt x="11826" y="7389"/>
                  <a:pt x="11862" y="7407"/>
                </a:cubicBezTo>
                <a:lnTo>
                  <a:pt x="12007" y="7443"/>
                </a:lnTo>
                <a:cubicBezTo>
                  <a:pt x="12043" y="7461"/>
                  <a:pt x="12079" y="7479"/>
                  <a:pt x="12115" y="7479"/>
                </a:cubicBezTo>
                <a:lnTo>
                  <a:pt x="12242" y="7479"/>
                </a:lnTo>
                <a:cubicBezTo>
                  <a:pt x="12278" y="7498"/>
                  <a:pt x="12333" y="7498"/>
                  <a:pt x="12351" y="7534"/>
                </a:cubicBezTo>
                <a:cubicBezTo>
                  <a:pt x="12423" y="7570"/>
                  <a:pt x="12477" y="7624"/>
                  <a:pt x="12550" y="7661"/>
                </a:cubicBezTo>
                <a:cubicBezTo>
                  <a:pt x="12622" y="7697"/>
                  <a:pt x="12695" y="7733"/>
                  <a:pt x="12767" y="7769"/>
                </a:cubicBezTo>
                <a:cubicBezTo>
                  <a:pt x="12840" y="7805"/>
                  <a:pt x="12894" y="7860"/>
                  <a:pt x="12966" y="7914"/>
                </a:cubicBezTo>
                <a:cubicBezTo>
                  <a:pt x="12985" y="7932"/>
                  <a:pt x="13021" y="7950"/>
                  <a:pt x="13057" y="7968"/>
                </a:cubicBezTo>
                <a:cubicBezTo>
                  <a:pt x="13093" y="7968"/>
                  <a:pt x="13129" y="7986"/>
                  <a:pt x="13184" y="8005"/>
                </a:cubicBezTo>
                <a:cubicBezTo>
                  <a:pt x="13220" y="8005"/>
                  <a:pt x="13256" y="8005"/>
                  <a:pt x="13292" y="8005"/>
                </a:cubicBezTo>
                <a:cubicBezTo>
                  <a:pt x="13292" y="8005"/>
                  <a:pt x="13310" y="8005"/>
                  <a:pt x="13310" y="8023"/>
                </a:cubicBezTo>
                <a:lnTo>
                  <a:pt x="13383" y="7986"/>
                </a:lnTo>
                <a:cubicBezTo>
                  <a:pt x="13437" y="7986"/>
                  <a:pt x="13473" y="7968"/>
                  <a:pt x="13528" y="7968"/>
                </a:cubicBezTo>
                <a:cubicBezTo>
                  <a:pt x="13582" y="7968"/>
                  <a:pt x="13618" y="7968"/>
                  <a:pt x="13673" y="7950"/>
                </a:cubicBezTo>
                <a:cubicBezTo>
                  <a:pt x="13709" y="7950"/>
                  <a:pt x="13763" y="7932"/>
                  <a:pt x="13818" y="7932"/>
                </a:cubicBezTo>
                <a:lnTo>
                  <a:pt x="13872" y="7932"/>
                </a:lnTo>
                <a:lnTo>
                  <a:pt x="13944" y="7914"/>
                </a:lnTo>
                <a:lnTo>
                  <a:pt x="14017" y="7914"/>
                </a:lnTo>
                <a:lnTo>
                  <a:pt x="14089" y="7914"/>
                </a:lnTo>
                <a:lnTo>
                  <a:pt x="14234" y="7914"/>
                </a:lnTo>
                <a:cubicBezTo>
                  <a:pt x="14270" y="7914"/>
                  <a:pt x="14325" y="7896"/>
                  <a:pt x="14379" y="7896"/>
                </a:cubicBezTo>
                <a:lnTo>
                  <a:pt x="14433" y="7896"/>
                </a:lnTo>
                <a:cubicBezTo>
                  <a:pt x="14451" y="7896"/>
                  <a:pt x="14470" y="7896"/>
                  <a:pt x="14488" y="7878"/>
                </a:cubicBezTo>
                <a:lnTo>
                  <a:pt x="14542" y="7860"/>
                </a:lnTo>
                <a:cubicBezTo>
                  <a:pt x="14560" y="7842"/>
                  <a:pt x="14596" y="7824"/>
                  <a:pt x="14614" y="7805"/>
                </a:cubicBezTo>
                <a:cubicBezTo>
                  <a:pt x="14651" y="7787"/>
                  <a:pt x="14687" y="7769"/>
                  <a:pt x="14741" y="7733"/>
                </a:cubicBezTo>
                <a:cubicBezTo>
                  <a:pt x="14777" y="7715"/>
                  <a:pt x="14814" y="7679"/>
                  <a:pt x="14868" y="7679"/>
                </a:cubicBezTo>
                <a:cubicBezTo>
                  <a:pt x="14958" y="7624"/>
                  <a:pt x="15049" y="7588"/>
                  <a:pt x="15140" y="7570"/>
                </a:cubicBezTo>
                <a:cubicBezTo>
                  <a:pt x="15176" y="7552"/>
                  <a:pt x="15212" y="7552"/>
                  <a:pt x="15266" y="7552"/>
                </a:cubicBezTo>
                <a:cubicBezTo>
                  <a:pt x="15303" y="7534"/>
                  <a:pt x="15357" y="7552"/>
                  <a:pt x="15393" y="7552"/>
                </a:cubicBezTo>
                <a:lnTo>
                  <a:pt x="15520" y="7588"/>
                </a:lnTo>
                <a:cubicBezTo>
                  <a:pt x="15574" y="7606"/>
                  <a:pt x="15610" y="7588"/>
                  <a:pt x="15665" y="7588"/>
                </a:cubicBezTo>
                <a:lnTo>
                  <a:pt x="15701" y="7588"/>
                </a:lnTo>
                <a:lnTo>
                  <a:pt x="15737" y="7588"/>
                </a:lnTo>
                <a:cubicBezTo>
                  <a:pt x="15755" y="7606"/>
                  <a:pt x="15773" y="7606"/>
                  <a:pt x="15791" y="7624"/>
                </a:cubicBezTo>
                <a:cubicBezTo>
                  <a:pt x="15828" y="7642"/>
                  <a:pt x="15864" y="7661"/>
                  <a:pt x="15918" y="7679"/>
                </a:cubicBezTo>
                <a:cubicBezTo>
                  <a:pt x="15954" y="7697"/>
                  <a:pt x="16009" y="7715"/>
                  <a:pt x="16045" y="7733"/>
                </a:cubicBezTo>
                <a:cubicBezTo>
                  <a:pt x="16081" y="7751"/>
                  <a:pt x="16136" y="7769"/>
                  <a:pt x="16172" y="7769"/>
                </a:cubicBezTo>
                <a:cubicBezTo>
                  <a:pt x="16208" y="7769"/>
                  <a:pt x="16262" y="7751"/>
                  <a:pt x="16299" y="7733"/>
                </a:cubicBezTo>
                <a:cubicBezTo>
                  <a:pt x="16335" y="7733"/>
                  <a:pt x="16389" y="7697"/>
                  <a:pt x="16425" y="7697"/>
                </a:cubicBezTo>
                <a:cubicBezTo>
                  <a:pt x="16443" y="7679"/>
                  <a:pt x="16462" y="7679"/>
                  <a:pt x="16480" y="7679"/>
                </a:cubicBezTo>
                <a:cubicBezTo>
                  <a:pt x="16498" y="7661"/>
                  <a:pt x="16516" y="7661"/>
                  <a:pt x="16534" y="7642"/>
                </a:cubicBezTo>
                <a:lnTo>
                  <a:pt x="16661" y="7588"/>
                </a:lnTo>
                <a:cubicBezTo>
                  <a:pt x="16769" y="7570"/>
                  <a:pt x="16842" y="7516"/>
                  <a:pt x="16932" y="7461"/>
                </a:cubicBezTo>
                <a:cubicBezTo>
                  <a:pt x="16969" y="7443"/>
                  <a:pt x="17005" y="7407"/>
                  <a:pt x="17023" y="7371"/>
                </a:cubicBezTo>
                <a:cubicBezTo>
                  <a:pt x="17041" y="7335"/>
                  <a:pt x="17077" y="7298"/>
                  <a:pt x="17113" y="7280"/>
                </a:cubicBezTo>
                <a:cubicBezTo>
                  <a:pt x="17186" y="7262"/>
                  <a:pt x="17258" y="7262"/>
                  <a:pt x="17331" y="7280"/>
                </a:cubicBezTo>
                <a:cubicBezTo>
                  <a:pt x="17385" y="7280"/>
                  <a:pt x="17421" y="7298"/>
                  <a:pt x="17458" y="7316"/>
                </a:cubicBezTo>
                <a:cubicBezTo>
                  <a:pt x="17512" y="7335"/>
                  <a:pt x="17548" y="7353"/>
                  <a:pt x="17602" y="7353"/>
                </a:cubicBezTo>
                <a:lnTo>
                  <a:pt x="17657" y="7371"/>
                </a:lnTo>
                <a:cubicBezTo>
                  <a:pt x="17693" y="7389"/>
                  <a:pt x="17711" y="7389"/>
                  <a:pt x="17711" y="7407"/>
                </a:cubicBezTo>
                <a:cubicBezTo>
                  <a:pt x="17765" y="7443"/>
                  <a:pt x="17802" y="7479"/>
                  <a:pt x="17838" y="7498"/>
                </a:cubicBezTo>
                <a:cubicBezTo>
                  <a:pt x="17874" y="7534"/>
                  <a:pt x="17910" y="7552"/>
                  <a:pt x="17947" y="7588"/>
                </a:cubicBezTo>
                <a:cubicBezTo>
                  <a:pt x="17983" y="7606"/>
                  <a:pt x="18019" y="7588"/>
                  <a:pt x="18073" y="7606"/>
                </a:cubicBezTo>
                <a:cubicBezTo>
                  <a:pt x="18073" y="7606"/>
                  <a:pt x="18091" y="7606"/>
                  <a:pt x="18110" y="7624"/>
                </a:cubicBezTo>
                <a:lnTo>
                  <a:pt x="18182" y="7624"/>
                </a:lnTo>
                <a:cubicBezTo>
                  <a:pt x="18200" y="7624"/>
                  <a:pt x="18218" y="7624"/>
                  <a:pt x="18236" y="7624"/>
                </a:cubicBezTo>
                <a:cubicBezTo>
                  <a:pt x="18254" y="7624"/>
                  <a:pt x="18272" y="7642"/>
                  <a:pt x="18291" y="7642"/>
                </a:cubicBezTo>
                <a:lnTo>
                  <a:pt x="18417" y="7570"/>
                </a:lnTo>
                <a:cubicBezTo>
                  <a:pt x="18490" y="7534"/>
                  <a:pt x="18562" y="7498"/>
                  <a:pt x="18635" y="7479"/>
                </a:cubicBezTo>
                <a:cubicBezTo>
                  <a:pt x="18671" y="7461"/>
                  <a:pt x="18707" y="7443"/>
                  <a:pt x="18743" y="7425"/>
                </a:cubicBezTo>
                <a:cubicBezTo>
                  <a:pt x="18780" y="7407"/>
                  <a:pt x="18816" y="7389"/>
                  <a:pt x="18834" y="7371"/>
                </a:cubicBezTo>
                <a:cubicBezTo>
                  <a:pt x="18906" y="7298"/>
                  <a:pt x="18961" y="7262"/>
                  <a:pt x="19033" y="7208"/>
                </a:cubicBezTo>
                <a:cubicBezTo>
                  <a:pt x="19178" y="7099"/>
                  <a:pt x="19341" y="6990"/>
                  <a:pt x="19486" y="6900"/>
                </a:cubicBezTo>
                <a:cubicBezTo>
                  <a:pt x="19522" y="6882"/>
                  <a:pt x="19558" y="6846"/>
                  <a:pt x="19594" y="6827"/>
                </a:cubicBezTo>
                <a:cubicBezTo>
                  <a:pt x="19631" y="6809"/>
                  <a:pt x="19667" y="6791"/>
                  <a:pt x="19721" y="6791"/>
                </a:cubicBezTo>
                <a:cubicBezTo>
                  <a:pt x="19739" y="6773"/>
                  <a:pt x="19776" y="6755"/>
                  <a:pt x="19812" y="6719"/>
                </a:cubicBezTo>
                <a:cubicBezTo>
                  <a:pt x="19848" y="6701"/>
                  <a:pt x="19884" y="6683"/>
                  <a:pt x="19920" y="6664"/>
                </a:cubicBezTo>
                <a:cubicBezTo>
                  <a:pt x="19993" y="6610"/>
                  <a:pt x="20065" y="6556"/>
                  <a:pt x="20156" y="6520"/>
                </a:cubicBezTo>
                <a:lnTo>
                  <a:pt x="20373" y="6411"/>
                </a:lnTo>
                <a:cubicBezTo>
                  <a:pt x="20409" y="6393"/>
                  <a:pt x="20446" y="6357"/>
                  <a:pt x="20482" y="6339"/>
                </a:cubicBezTo>
                <a:cubicBezTo>
                  <a:pt x="20518" y="6320"/>
                  <a:pt x="20572" y="6302"/>
                  <a:pt x="20609" y="6284"/>
                </a:cubicBezTo>
                <a:cubicBezTo>
                  <a:pt x="20681" y="6230"/>
                  <a:pt x="20772" y="6212"/>
                  <a:pt x="20844" y="6157"/>
                </a:cubicBezTo>
                <a:cubicBezTo>
                  <a:pt x="20916" y="6121"/>
                  <a:pt x="20989" y="6067"/>
                  <a:pt x="21079" y="6031"/>
                </a:cubicBezTo>
                <a:cubicBezTo>
                  <a:pt x="21152" y="6013"/>
                  <a:pt x="21224" y="5976"/>
                  <a:pt x="21297" y="5922"/>
                </a:cubicBezTo>
                <a:cubicBezTo>
                  <a:pt x="21369" y="5886"/>
                  <a:pt x="21424" y="5831"/>
                  <a:pt x="21478" y="5759"/>
                </a:cubicBezTo>
                <a:cubicBezTo>
                  <a:pt x="21514" y="5741"/>
                  <a:pt x="21532" y="5705"/>
                  <a:pt x="21550" y="5687"/>
                </a:cubicBezTo>
                <a:cubicBezTo>
                  <a:pt x="21568" y="5650"/>
                  <a:pt x="21605" y="5614"/>
                  <a:pt x="21623" y="5596"/>
                </a:cubicBezTo>
                <a:cubicBezTo>
                  <a:pt x="21659" y="5560"/>
                  <a:pt x="21677" y="5524"/>
                  <a:pt x="21713" y="5505"/>
                </a:cubicBezTo>
                <a:cubicBezTo>
                  <a:pt x="21731" y="5487"/>
                  <a:pt x="21768" y="5451"/>
                  <a:pt x="21804" y="5433"/>
                </a:cubicBezTo>
                <a:cubicBezTo>
                  <a:pt x="21858" y="5361"/>
                  <a:pt x="21931" y="5306"/>
                  <a:pt x="21985" y="5234"/>
                </a:cubicBezTo>
                <a:cubicBezTo>
                  <a:pt x="22057" y="5180"/>
                  <a:pt x="22112" y="5107"/>
                  <a:pt x="22148" y="5035"/>
                </a:cubicBezTo>
                <a:cubicBezTo>
                  <a:pt x="22184" y="4962"/>
                  <a:pt x="22220" y="4908"/>
                  <a:pt x="22293" y="4854"/>
                </a:cubicBezTo>
                <a:cubicBezTo>
                  <a:pt x="22311" y="4835"/>
                  <a:pt x="22347" y="4817"/>
                  <a:pt x="22383" y="4799"/>
                </a:cubicBezTo>
                <a:cubicBezTo>
                  <a:pt x="22401" y="4781"/>
                  <a:pt x="22456" y="4781"/>
                  <a:pt x="22492" y="4781"/>
                </a:cubicBezTo>
                <a:cubicBezTo>
                  <a:pt x="22564" y="4763"/>
                  <a:pt x="22655" y="4763"/>
                  <a:pt x="22746" y="4799"/>
                </a:cubicBezTo>
                <a:cubicBezTo>
                  <a:pt x="22782" y="4799"/>
                  <a:pt x="22818" y="4817"/>
                  <a:pt x="22854" y="4817"/>
                </a:cubicBezTo>
                <a:cubicBezTo>
                  <a:pt x="22909" y="4817"/>
                  <a:pt x="22945" y="4835"/>
                  <a:pt x="22999" y="4835"/>
                </a:cubicBezTo>
                <a:cubicBezTo>
                  <a:pt x="23072" y="4854"/>
                  <a:pt x="23162" y="4872"/>
                  <a:pt x="23235" y="4872"/>
                </a:cubicBezTo>
                <a:cubicBezTo>
                  <a:pt x="23325" y="4890"/>
                  <a:pt x="23397" y="4926"/>
                  <a:pt x="23470" y="4962"/>
                </a:cubicBezTo>
                <a:cubicBezTo>
                  <a:pt x="23542" y="4998"/>
                  <a:pt x="23615" y="5035"/>
                  <a:pt x="23669" y="5089"/>
                </a:cubicBezTo>
                <a:lnTo>
                  <a:pt x="23705" y="5143"/>
                </a:lnTo>
                <a:cubicBezTo>
                  <a:pt x="23723" y="5143"/>
                  <a:pt x="23742" y="5161"/>
                  <a:pt x="23760" y="5161"/>
                </a:cubicBezTo>
                <a:cubicBezTo>
                  <a:pt x="23796" y="5180"/>
                  <a:pt x="23832" y="5216"/>
                  <a:pt x="23886" y="5234"/>
                </a:cubicBezTo>
                <a:cubicBezTo>
                  <a:pt x="23959" y="5288"/>
                  <a:pt x="24031" y="5343"/>
                  <a:pt x="24104" y="5379"/>
                </a:cubicBezTo>
                <a:cubicBezTo>
                  <a:pt x="24176" y="5415"/>
                  <a:pt x="24249" y="5469"/>
                  <a:pt x="24321" y="5524"/>
                </a:cubicBezTo>
                <a:cubicBezTo>
                  <a:pt x="24339" y="5542"/>
                  <a:pt x="24394" y="5542"/>
                  <a:pt x="24430" y="5578"/>
                </a:cubicBezTo>
                <a:cubicBezTo>
                  <a:pt x="24466" y="5596"/>
                  <a:pt x="24502" y="5614"/>
                  <a:pt x="24538" y="5632"/>
                </a:cubicBezTo>
                <a:cubicBezTo>
                  <a:pt x="24575" y="5632"/>
                  <a:pt x="24611" y="5668"/>
                  <a:pt x="24647" y="5668"/>
                </a:cubicBezTo>
                <a:cubicBezTo>
                  <a:pt x="24683" y="5687"/>
                  <a:pt x="24719" y="5687"/>
                  <a:pt x="24756" y="5705"/>
                </a:cubicBezTo>
                <a:cubicBezTo>
                  <a:pt x="24828" y="5723"/>
                  <a:pt x="24919" y="5741"/>
                  <a:pt x="24991" y="5759"/>
                </a:cubicBezTo>
                <a:cubicBezTo>
                  <a:pt x="25082" y="5759"/>
                  <a:pt x="25172" y="5759"/>
                  <a:pt x="25263" y="5777"/>
                </a:cubicBezTo>
                <a:cubicBezTo>
                  <a:pt x="25335" y="5777"/>
                  <a:pt x="25426" y="5777"/>
                  <a:pt x="25516" y="5777"/>
                </a:cubicBezTo>
                <a:cubicBezTo>
                  <a:pt x="25607" y="5759"/>
                  <a:pt x="25697" y="5759"/>
                  <a:pt x="25788" y="5741"/>
                </a:cubicBezTo>
                <a:cubicBezTo>
                  <a:pt x="25878" y="5705"/>
                  <a:pt x="25969" y="5687"/>
                  <a:pt x="26041" y="5668"/>
                </a:cubicBezTo>
                <a:cubicBezTo>
                  <a:pt x="26150" y="5668"/>
                  <a:pt x="26241" y="5668"/>
                  <a:pt x="26331" y="5650"/>
                </a:cubicBezTo>
                <a:cubicBezTo>
                  <a:pt x="26422" y="5632"/>
                  <a:pt x="26512" y="5614"/>
                  <a:pt x="26603" y="5596"/>
                </a:cubicBezTo>
                <a:cubicBezTo>
                  <a:pt x="26693" y="5578"/>
                  <a:pt x="26766" y="5596"/>
                  <a:pt x="26820" y="5524"/>
                </a:cubicBezTo>
                <a:lnTo>
                  <a:pt x="26838" y="5524"/>
                </a:lnTo>
                <a:cubicBezTo>
                  <a:pt x="26911" y="5469"/>
                  <a:pt x="26983" y="5415"/>
                  <a:pt x="27074" y="5379"/>
                </a:cubicBezTo>
                <a:cubicBezTo>
                  <a:pt x="27128" y="5343"/>
                  <a:pt x="27182" y="5324"/>
                  <a:pt x="27237" y="5306"/>
                </a:cubicBezTo>
                <a:cubicBezTo>
                  <a:pt x="27291" y="5288"/>
                  <a:pt x="27345" y="5270"/>
                  <a:pt x="27418" y="5270"/>
                </a:cubicBezTo>
                <a:cubicBezTo>
                  <a:pt x="27472" y="5270"/>
                  <a:pt x="27526" y="5270"/>
                  <a:pt x="27581" y="5306"/>
                </a:cubicBezTo>
                <a:cubicBezTo>
                  <a:pt x="27635" y="5324"/>
                  <a:pt x="27689" y="5343"/>
                  <a:pt x="27744" y="5361"/>
                </a:cubicBezTo>
                <a:cubicBezTo>
                  <a:pt x="27798" y="5361"/>
                  <a:pt x="27871" y="5397"/>
                  <a:pt x="27907" y="5361"/>
                </a:cubicBezTo>
                <a:cubicBezTo>
                  <a:pt x="27925" y="5343"/>
                  <a:pt x="27961" y="5306"/>
                  <a:pt x="27979" y="5270"/>
                </a:cubicBezTo>
                <a:cubicBezTo>
                  <a:pt x="27979" y="5234"/>
                  <a:pt x="27997" y="5216"/>
                  <a:pt x="28015" y="5198"/>
                </a:cubicBezTo>
                <a:cubicBezTo>
                  <a:pt x="28034" y="5161"/>
                  <a:pt x="28034" y="5143"/>
                  <a:pt x="28052" y="5107"/>
                </a:cubicBezTo>
                <a:cubicBezTo>
                  <a:pt x="28070" y="5053"/>
                  <a:pt x="28106" y="4998"/>
                  <a:pt x="28124" y="4944"/>
                </a:cubicBezTo>
                <a:cubicBezTo>
                  <a:pt x="28160" y="4817"/>
                  <a:pt x="28215" y="4709"/>
                  <a:pt x="28287" y="4618"/>
                </a:cubicBezTo>
                <a:cubicBezTo>
                  <a:pt x="28323" y="4564"/>
                  <a:pt x="28359" y="4528"/>
                  <a:pt x="28396" y="4509"/>
                </a:cubicBezTo>
                <a:lnTo>
                  <a:pt x="28468" y="4455"/>
                </a:lnTo>
                <a:cubicBezTo>
                  <a:pt x="28486" y="4437"/>
                  <a:pt x="28522" y="4419"/>
                  <a:pt x="28541" y="4419"/>
                </a:cubicBezTo>
                <a:lnTo>
                  <a:pt x="28722" y="4365"/>
                </a:lnTo>
                <a:cubicBezTo>
                  <a:pt x="28776" y="4346"/>
                  <a:pt x="28830" y="4328"/>
                  <a:pt x="28885" y="4310"/>
                </a:cubicBezTo>
                <a:cubicBezTo>
                  <a:pt x="28921" y="4292"/>
                  <a:pt x="28939" y="4292"/>
                  <a:pt x="28957" y="4274"/>
                </a:cubicBezTo>
                <a:cubicBezTo>
                  <a:pt x="28975" y="4256"/>
                  <a:pt x="28993" y="4238"/>
                  <a:pt x="29011" y="4202"/>
                </a:cubicBezTo>
                <a:cubicBezTo>
                  <a:pt x="29066" y="4165"/>
                  <a:pt x="29084" y="4111"/>
                  <a:pt x="29120" y="4075"/>
                </a:cubicBezTo>
                <a:cubicBezTo>
                  <a:pt x="29174" y="4021"/>
                  <a:pt x="29211" y="3966"/>
                  <a:pt x="29247" y="3930"/>
                </a:cubicBezTo>
                <a:cubicBezTo>
                  <a:pt x="29283" y="3876"/>
                  <a:pt x="29319" y="3839"/>
                  <a:pt x="29374" y="3821"/>
                </a:cubicBezTo>
                <a:cubicBezTo>
                  <a:pt x="29428" y="3785"/>
                  <a:pt x="29464" y="3749"/>
                  <a:pt x="29519" y="3731"/>
                </a:cubicBezTo>
                <a:cubicBezTo>
                  <a:pt x="29573" y="3713"/>
                  <a:pt x="29627" y="3695"/>
                  <a:pt x="29681" y="3695"/>
                </a:cubicBezTo>
                <a:cubicBezTo>
                  <a:pt x="29736" y="3695"/>
                  <a:pt x="29790" y="3713"/>
                  <a:pt x="29844" y="3713"/>
                </a:cubicBezTo>
                <a:cubicBezTo>
                  <a:pt x="29899" y="3731"/>
                  <a:pt x="29953" y="3749"/>
                  <a:pt x="30007" y="3767"/>
                </a:cubicBezTo>
                <a:cubicBezTo>
                  <a:pt x="30062" y="3785"/>
                  <a:pt x="30062" y="3767"/>
                  <a:pt x="30080" y="3785"/>
                </a:cubicBezTo>
                <a:cubicBezTo>
                  <a:pt x="30116" y="3803"/>
                  <a:pt x="30152" y="3803"/>
                  <a:pt x="30170" y="3803"/>
                </a:cubicBezTo>
                <a:cubicBezTo>
                  <a:pt x="30225" y="3821"/>
                  <a:pt x="30279" y="3821"/>
                  <a:pt x="30352" y="3839"/>
                </a:cubicBezTo>
                <a:cubicBezTo>
                  <a:pt x="30406" y="3839"/>
                  <a:pt x="30460" y="3839"/>
                  <a:pt x="30515" y="3858"/>
                </a:cubicBezTo>
                <a:cubicBezTo>
                  <a:pt x="30569" y="3876"/>
                  <a:pt x="30605" y="3912"/>
                  <a:pt x="30641" y="3948"/>
                </a:cubicBezTo>
                <a:cubicBezTo>
                  <a:pt x="30714" y="4039"/>
                  <a:pt x="30750" y="4147"/>
                  <a:pt x="30768" y="4256"/>
                </a:cubicBezTo>
                <a:cubicBezTo>
                  <a:pt x="30786" y="4310"/>
                  <a:pt x="30822" y="4365"/>
                  <a:pt x="30841" y="4437"/>
                </a:cubicBezTo>
                <a:cubicBezTo>
                  <a:pt x="30841" y="4455"/>
                  <a:pt x="30859" y="4455"/>
                  <a:pt x="30859" y="4473"/>
                </a:cubicBezTo>
                <a:lnTo>
                  <a:pt x="30877" y="4473"/>
                </a:lnTo>
                <a:cubicBezTo>
                  <a:pt x="30895" y="4473"/>
                  <a:pt x="30895" y="4455"/>
                  <a:pt x="30895" y="4455"/>
                </a:cubicBezTo>
                <a:cubicBezTo>
                  <a:pt x="30913" y="4437"/>
                  <a:pt x="30949" y="4437"/>
                  <a:pt x="30967" y="4419"/>
                </a:cubicBezTo>
                <a:cubicBezTo>
                  <a:pt x="30985" y="4401"/>
                  <a:pt x="31003" y="4383"/>
                  <a:pt x="31022" y="4365"/>
                </a:cubicBezTo>
                <a:cubicBezTo>
                  <a:pt x="31058" y="4310"/>
                  <a:pt x="31076" y="4256"/>
                  <a:pt x="31112" y="4202"/>
                </a:cubicBezTo>
                <a:cubicBezTo>
                  <a:pt x="31148" y="4111"/>
                  <a:pt x="31239" y="4021"/>
                  <a:pt x="31348" y="4021"/>
                </a:cubicBezTo>
                <a:cubicBezTo>
                  <a:pt x="31402" y="4021"/>
                  <a:pt x="31438" y="4075"/>
                  <a:pt x="31474" y="4093"/>
                </a:cubicBezTo>
                <a:cubicBezTo>
                  <a:pt x="31511" y="4129"/>
                  <a:pt x="31583" y="4147"/>
                  <a:pt x="31619" y="4183"/>
                </a:cubicBezTo>
                <a:cubicBezTo>
                  <a:pt x="31728" y="4238"/>
                  <a:pt x="31800" y="4328"/>
                  <a:pt x="31891" y="4419"/>
                </a:cubicBezTo>
                <a:lnTo>
                  <a:pt x="31963" y="4528"/>
                </a:lnTo>
                <a:lnTo>
                  <a:pt x="32036" y="4509"/>
                </a:lnTo>
                <a:cubicBezTo>
                  <a:pt x="32054" y="4509"/>
                  <a:pt x="32090" y="4509"/>
                  <a:pt x="32126" y="4509"/>
                </a:cubicBezTo>
                <a:cubicBezTo>
                  <a:pt x="32144" y="4491"/>
                  <a:pt x="32181" y="4473"/>
                  <a:pt x="32199" y="4455"/>
                </a:cubicBezTo>
                <a:cubicBezTo>
                  <a:pt x="32217" y="4437"/>
                  <a:pt x="32253" y="4419"/>
                  <a:pt x="32271" y="4401"/>
                </a:cubicBezTo>
                <a:cubicBezTo>
                  <a:pt x="32344" y="4365"/>
                  <a:pt x="32398" y="4346"/>
                  <a:pt x="32452" y="4310"/>
                </a:cubicBezTo>
                <a:cubicBezTo>
                  <a:pt x="32507" y="4274"/>
                  <a:pt x="32561" y="4238"/>
                  <a:pt x="32633" y="4220"/>
                </a:cubicBezTo>
                <a:cubicBezTo>
                  <a:pt x="32688" y="4183"/>
                  <a:pt x="32742" y="4147"/>
                  <a:pt x="32796" y="4111"/>
                </a:cubicBezTo>
                <a:cubicBezTo>
                  <a:pt x="32814" y="4093"/>
                  <a:pt x="32833" y="4075"/>
                  <a:pt x="32869" y="4057"/>
                </a:cubicBezTo>
                <a:cubicBezTo>
                  <a:pt x="32887" y="4039"/>
                  <a:pt x="32905" y="4021"/>
                  <a:pt x="32941" y="4002"/>
                </a:cubicBezTo>
                <a:cubicBezTo>
                  <a:pt x="32977" y="4002"/>
                  <a:pt x="33032" y="3948"/>
                  <a:pt x="33086" y="3912"/>
                </a:cubicBezTo>
                <a:cubicBezTo>
                  <a:pt x="33140" y="3876"/>
                  <a:pt x="33195" y="3858"/>
                  <a:pt x="33249" y="3821"/>
                </a:cubicBezTo>
                <a:cubicBezTo>
                  <a:pt x="33303" y="3785"/>
                  <a:pt x="33340" y="3749"/>
                  <a:pt x="33376" y="3713"/>
                </a:cubicBezTo>
                <a:cubicBezTo>
                  <a:pt x="33394" y="3695"/>
                  <a:pt x="33412" y="3676"/>
                  <a:pt x="33430" y="3658"/>
                </a:cubicBezTo>
                <a:cubicBezTo>
                  <a:pt x="33448" y="3622"/>
                  <a:pt x="33503" y="3586"/>
                  <a:pt x="33539" y="3586"/>
                </a:cubicBezTo>
                <a:cubicBezTo>
                  <a:pt x="33611" y="3586"/>
                  <a:pt x="33666" y="3586"/>
                  <a:pt x="33738" y="3568"/>
                </a:cubicBezTo>
                <a:cubicBezTo>
                  <a:pt x="33792" y="3550"/>
                  <a:pt x="33847" y="3532"/>
                  <a:pt x="33919" y="3513"/>
                </a:cubicBezTo>
                <a:cubicBezTo>
                  <a:pt x="33937" y="3513"/>
                  <a:pt x="33955" y="3513"/>
                  <a:pt x="33992" y="3495"/>
                </a:cubicBezTo>
                <a:lnTo>
                  <a:pt x="34064" y="3459"/>
                </a:lnTo>
                <a:cubicBezTo>
                  <a:pt x="34118" y="3441"/>
                  <a:pt x="34173" y="3405"/>
                  <a:pt x="34209" y="3350"/>
                </a:cubicBezTo>
                <a:cubicBezTo>
                  <a:pt x="34245" y="3314"/>
                  <a:pt x="34299" y="3278"/>
                  <a:pt x="34354" y="3242"/>
                </a:cubicBezTo>
                <a:cubicBezTo>
                  <a:pt x="34390" y="3206"/>
                  <a:pt x="34444" y="3187"/>
                  <a:pt x="34517" y="3169"/>
                </a:cubicBezTo>
                <a:cubicBezTo>
                  <a:pt x="34571" y="3169"/>
                  <a:pt x="34625" y="3169"/>
                  <a:pt x="34680" y="3169"/>
                </a:cubicBezTo>
                <a:cubicBezTo>
                  <a:pt x="34698" y="3151"/>
                  <a:pt x="34716" y="3151"/>
                  <a:pt x="34752" y="3133"/>
                </a:cubicBezTo>
                <a:cubicBezTo>
                  <a:pt x="34770" y="3133"/>
                  <a:pt x="34788" y="3115"/>
                  <a:pt x="34806" y="3097"/>
                </a:cubicBezTo>
                <a:cubicBezTo>
                  <a:pt x="34861" y="3061"/>
                  <a:pt x="34915" y="3061"/>
                  <a:pt x="34969" y="3061"/>
                </a:cubicBezTo>
                <a:cubicBezTo>
                  <a:pt x="35042" y="3061"/>
                  <a:pt x="35096" y="3061"/>
                  <a:pt x="35169" y="3061"/>
                </a:cubicBezTo>
                <a:cubicBezTo>
                  <a:pt x="35223" y="3061"/>
                  <a:pt x="35277" y="3079"/>
                  <a:pt x="35332" y="3097"/>
                </a:cubicBezTo>
                <a:cubicBezTo>
                  <a:pt x="35404" y="3115"/>
                  <a:pt x="35458" y="3097"/>
                  <a:pt x="35531" y="3079"/>
                </a:cubicBezTo>
                <a:cubicBezTo>
                  <a:pt x="35585" y="3061"/>
                  <a:pt x="35640" y="3043"/>
                  <a:pt x="35712" y="3043"/>
                </a:cubicBezTo>
                <a:cubicBezTo>
                  <a:pt x="35766" y="3043"/>
                  <a:pt x="35821" y="3006"/>
                  <a:pt x="35875" y="3006"/>
                </a:cubicBezTo>
                <a:cubicBezTo>
                  <a:pt x="35947" y="2988"/>
                  <a:pt x="36002" y="2988"/>
                  <a:pt x="36074" y="3006"/>
                </a:cubicBezTo>
                <a:cubicBezTo>
                  <a:pt x="36092" y="3006"/>
                  <a:pt x="36128" y="3006"/>
                  <a:pt x="36147" y="3024"/>
                </a:cubicBezTo>
                <a:cubicBezTo>
                  <a:pt x="36183" y="3006"/>
                  <a:pt x="36201" y="3006"/>
                  <a:pt x="36237" y="3024"/>
                </a:cubicBezTo>
                <a:cubicBezTo>
                  <a:pt x="36291" y="3024"/>
                  <a:pt x="36328" y="3061"/>
                  <a:pt x="36364" y="3097"/>
                </a:cubicBezTo>
                <a:cubicBezTo>
                  <a:pt x="36400" y="3133"/>
                  <a:pt x="36454" y="3151"/>
                  <a:pt x="36509" y="3187"/>
                </a:cubicBezTo>
                <a:cubicBezTo>
                  <a:pt x="36527" y="3206"/>
                  <a:pt x="36563" y="3224"/>
                  <a:pt x="36581" y="3242"/>
                </a:cubicBezTo>
                <a:cubicBezTo>
                  <a:pt x="36599" y="3242"/>
                  <a:pt x="36636" y="3260"/>
                  <a:pt x="36654" y="3278"/>
                </a:cubicBezTo>
                <a:cubicBezTo>
                  <a:pt x="36672" y="3296"/>
                  <a:pt x="36708" y="3296"/>
                  <a:pt x="36726" y="3314"/>
                </a:cubicBezTo>
                <a:cubicBezTo>
                  <a:pt x="36762" y="3332"/>
                  <a:pt x="36780" y="3332"/>
                  <a:pt x="36799" y="3350"/>
                </a:cubicBezTo>
                <a:cubicBezTo>
                  <a:pt x="36835" y="3369"/>
                  <a:pt x="36907" y="3405"/>
                  <a:pt x="36962" y="3441"/>
                </a:cubicBezTo>
                <a:cubicBezTo>
                  <a:pt x="37016" y="3477"/>
                  <a:pt x="37070" y="3513"/>
                  <a:pt x="37125" y="3532"/>
                </a:cubicBezTo>
                <a:cubicBezTo>
                  <a:pt x="37179" y="3550"/>
                  <a:pt x="37233" y="3586"/>
                  <a:pt x="37287" y="3604"/>
                </a:cubicBezTo>
                <a:cubicBezTo>
                  <a:pt x="37360" y="3640"/>
                  <a:pt x="37396" y="3676"/>
                  <a:pt x="37450" y="3695"/>
                </a:cubicBezTo>
                <a:cubicBezTo>
                  <a:pt x="37487" y="3731"/>
                  <a:pt x="37541" y="3749"/>
                  <a:pt x="37595" y="3785"/>
                </a:cubicBezTo>
                <a:cubicBezTo>
                  <a:pt x="37704" y="3839"/>
                  <a:pt x="37831" y="3876"/>
                  <a:pt x="37939" y="3912"/>
                </a:cubicBezTo>
                <a:cubicBezTo>
                  <a:pt x="37994" y="3948"/>
                  <a:pt x="38048" y="3966"/>
                  <a:pt x="38102" y="4002"/>
                </a:cubicBezTo>
                <a:cubicBezTo>
                  <a:pt x="38157" y="4039"/>
                  <a:pt x="38193" y="4075"/>
                  <a:pt x="38247" y="4111"/>
                </a:cubicBezTo>
                <a:cubicBezTo>
                  <a:pt x="38356" y="4183"/>
                  <a:pt x="38465" y="4238"/>
                  <a:pt x="38573" y="4310"/>
                </a:cubicBezTo>
                <a:lnTo>
                  <a:pt x="38754" y="4419"/>
                </a:lnTo>
                <a:cubicBezTo>
                  <a:pt x="38791" y="4455"/>
                  <a:pt x="38845" y="4473"/>
                  <a:pt x="38899" y="4491"/>
                </a:cubicBezTo>
                <a:cubicBezTo>
                  <a:pt x="38954" y="4491"/>
                  <a:pt x="39008" y="4473"/>
                  <a:pt x="39062" y="4455"/>
                </a:cubicBezTo>
                <a:lnTo>
                  <a:pt x="39261" y="4401"/>
                </a:lnTo>
                <a:cubicBezTo>
                  <a:pt x="39316" y="4383"/>
                  <a:pt x="39388" y="4383"/>
                  <a:pt x="39443" y="4383"/>
                </a:cubicBezTo>
                <a:lnTo>
                  <a:pt x="39642" y="4383"/>
                </a:lnTo>
                <a:cubicBezTo>
                  <a:pt x="39696" y="4383"/>
                  <a:pt x="39768" y="4401"/>
                  <a:pt x="39823" y="4419"/>
                </a:cubicBezTo>
                <a:cubicBezTo>
                  <a:pt x="39841" y="4419"/>
                  <a:pt x="39877" y="4437"/>
                  <a:pt x="39895" y="4437"/>
                </a:cubicBezTo>
                <a:cubicBezTo>
                  <a:pt x="39913" y="4455"/>
                  <a:pt x="39931" y="4473"/>
                  <a:pt x="39968" y="4473"/>
                </a:cubicBezTo>
                <a:cubicBezTo>
                  <a:pt x="40022" y="4491"/>
                  <a:pt x="40058" y="4491"/>
                  <a:pt x="40113" y="4491"/>
                </a:cubicBezTo>
                <a:lnTo>
                  <a:pt x="40113" y="4491"/>
                </a:lnTo>
                <a:cubicBezTo>
                  <a:pt x="40113" y="4473"/>
                  <a:pt x="40149" y="4473"/>
                  <a:pt x="40149" y="4491"/>
                </a:cubicBezTo>
                <a:lnTo>
                  <a:pt x="40185" y="4491"/>
                </a:lnTo>
                <a:cubicBezTo>
                  <a:pt x="40203" y="4473"/>
                  <a:pt x="40239" y="4455"/>
                  <a:pt x="40276" y="4437"/>
                </a:cubicBezTo>
                <a:cubicBezTo>
                  <a:pt x="40330" y="4401"/>
                  <a:pt x="40402" y="4365"/>
                  <a:pt x="40475" y="4328"/>
                </a:cubicBezTo>
                <a:lnTo>
                  <a:pt x="40565" y="4292"/>
                </a:lnTo>
                <a:cubicBezTo>
                  <a:pt x="40602" y="4274"/>
                  <a:pt x="40620" y="4256"/>
                  <a:pt x="40656" y="4238"/>
                </a:cubicBezTo>
                <a:cubicBezTo>
                  <a:pt x="40674" y="4220"/>
                  <a:pt x="40710" y="4202"/>
                  <a:pt x="40728" y="4183"/>
                </a:cubicBezTo>
                <a:cubicBezTo>
                  <a:pt x="40765" y="4165"/>
                  <a:pt x="40783" y="4147"/>
                  <a:pt x="40819" y="4111"/>
                </a:cubicBezTo>
                <a:lnTo>
                  <a:pt x="40891" y="4039"/>
                </a:lnTo>
                <a:lnTo>
                  <a:pt x="40964" y="3984"/>
                </a:lnTo>
                <a:cubicBezTo>
                  <a:pt x="41000" y="3948"/>
                  <a:pt x="41018" y="3930"/>
                  <a:pt x="41036" y="3894"/>
                </a:cubicBezTo>
                <a:cubicBezTo>
                  <a:pt x="41072" y="3876"/>
                  <a:pt x="41090" y="3858"/>
                  <a:pt x="41127" y="3839"/>
                </a:cubicBezTo>
                <a:cubicBezTo>
                  <a:pt x="41145" y="3803"/>
                  <a:pt x="41253" y="3731"/>
                  <a:pt x="41308" y="3695"/>
                </a:cubicBezTo>
                <a:cubicBezTo>
                  <a:pt x="41362" y="3658"/>
                  <a:pt x="41435" y="3604"/>
                  <a:pt x="41489" y="3568"/>
                </a:cubicBezTo>
                <a:cubicBezTo>
                  <a:pt x="41561" y="3532"/>
                  <a:pt x="41616" y="3495"/>
                  <a:pt x="41688" y="3477"/>
                </a:cubicBezTo>
                <a:cubicBezTo>
                  <a:pt x="41761" y="3459"/>
                  <a:pt x="41815" y="3423"/>
                  <a:pt x="41887" y="3369"/>
                </a:cubicBezTo>
                <a:lnTo>
                  <a:pt x="41960" y="3296"/>
                </a:lnTo>
                <a:cubicBezTo>
                  <a:pt x="41978" y="3278"/>
                  <a:pt x="42014" y="3260"/>
                  <a:pt x="42032" y="3242"/>
                </a:cubicBezTo>
                <a:cubicBezTo>
                  <a:pt x="42068" y="3224"/>
                  <a:pt x="42141" y="3169"/>
                  <a:pt x="42195" y="3133"/>
                </a:cubicBezTo>
                <a:cubicBezTo>
                  <a:pt x="42231" y="3115"/>
                  <a:pt x="42249" y="3097"/>
                  <a:pt x="42286" y="3079"/>
                </a:cubicBezTo>
                <a:cubicBezTo>
                  <a:pt x="42322" y="3061"/>
                  <a:pt x="42358" y="3061"/>
                  <a:pt x="42376" y="3043"/>
                </a:cubicBezTo>
                <a:cubicBezTo>
                  <a:pt x="42412" y="3043"/>
                  <a:pt x="42449" y="3024"/>
                  <a:pt x="42485" y="3024"/>
                </a:cubicBezTo>
                <a:lnTo>
                  <a:pt x="42575" y="3006"/>
                </a:lnTo>
                <a:cubicBezTo>
                  <a:pt x="42612" y="3006"/>
                  <a:pt x="42648" y="3006"/>
                  <a:pt x="42684" y="3024"/>
                </a:cubicBezTo>
                <a:cubicBezTo>
                  <a:pt x="42720" y="3024"/>
                  <a:pt x="42757" y="3024"/>
                  <a:pt x="42793" y="3043"/>
                </a:cubicBezTo>
                <a:lnTo>
                  <a:pt x="42901" y="3043"/>
                </a:lnTo>
                <a:lnTo>
                  <a:pt x="42956" y="2970"/>
                </a:lnTo>
                <a:cubicBezTo>
                  <a:pt x="42992" y="2934"/>
                  <a:pt x="43028" y="2898"/>
                  <a:pt x="43064" y="2880"/>
                </a:cubicBezTo>
                <a:cubicBezTo>
                  <a:pt x="43101" y="2843"/>
                  <a:pt x="43119" y="2807"/>
                  <a:pt x="43155" y="2771"/>
                </a:cubicBezTo>
                <a:cubicBezTo>
                  <a:pt x="43191" y="2699"/>
                  <a:pt x="43264" y="2626"/>
                  <a:pt x="43318" y="2554"/>
                </a:cubicBezTo>
                <a:cubicBezTo>
                  <a:pt x="43336" y="2517"/>
                  <a:pt x="43354" y="2481"/>
                  <a:pt x="43390" y="2463"/>
                </a:cubicBezTo>
                <a:cubicBezTo>
                  <a:pt x="43409" y="2445"/>
                  <a:pt x="43427" y="2445"/>
                  <a:pt x="43445" y="2427"/>
                </a:cubicBezTo>
                <a:cubicBezTo>
                  <a:pt x="43463" y="2427"/>
                  <a:pt x="43481" y="2409"/>
                  <a:pt x="43499" y="2409"/>
                </a:cubicBezTo>
                <a:cubicBezTo>
                  <a:pt x="43517" y="2409"/>
                  <a:pt x="43535" y="2409"/>
                  <a:pt x="43553" y="2409"/>
                </a:cubicBezTo>
                <a:cubicBezTo>
                  <a:pt x="43571" y="2409"/>
                  <a:pt x="43608" y="2409"/>
                  <a:pt x="43626" y="2409"/>
                </a:cubicBezTo>
                <a:cubicBezTo>
                  <a:pt x="43662" y="2409"/>
                  <a:pt x="43716" y="2409"/>
                  <a:pt x="43753" y="2427"/>
                </a:cubicBezTo>
                <a:cubicBezTo>
                  <a:pt x="43789" y="2445"/>
                  <a:pt x="43825" y="2463"/>
                  <a:pt x="43861" y="2481"/>
                </a:cubicBezTo>
                <a:lnTo>
                  <a:pt x="43988" y="2536"/>
                </a:lnTo>
                <a:cubicBezTo>
                  <a:pt x="44024" y="2554"/>
                  <a:pt x="44060" y="2590"/>
                  <a:pt x="44097" y="2608"/>
                </a:cubicBezTo>
                <a:cubicBezTo>
                  <a:pt x="44133" y="2644"/>
                  <a:pt x="44169" y="2662"/>
                  <a:pt x="44205" y="2680"/>
                </a:cubicBezTo>
                <a:cubicBezTo>
                  <a:pt x="44296" y="2735"/>
                  <a:pt x="44368" y="2789"/>
                  <a:pt x="44423" y="2862"/>
                </a:cubicBezTo>
                <a:lnTo>
                  <a:pt x="44531" y="2952"/>
                </a:lnTo>
                <a:cubicBezTo>
                  <a:pt x="44549" y="2988"/>
                  <a:pt x="44586" y="3024"/>
                  <a:pt x="44622" y="3043"/>
                </a:cubicBezTo>
                <a:lnTo>
                  <a:pt x="44658" y="3079"/>
                </a:lnTo>
                <a:cubicBezTo>
                  <a:pt x="44694" y="3079"/>
                  <a:pt x="44712" y="3097"/>
                  <a:pt x="44730" y="3115"/>
                </a:cubicBezTo>
                <a:cubicBezTo>
                  <a:pt x="44767" y="3133"/>
                  <a:pt x="44803" y="3151"/>
                  <a:pt x="44839" y="3169"/>
                </a:cubicBezTo>
                <a:cubicBezTo>
                  <a:pt x="44857" y="3187"/>
                  <a:pt x="44875" y="3187"/>
                  <a:pt x="44893" y="3187"/>
                </a:cubicBezTo>
                <a:cubicBezTo>
                  <a:pt x="44930" y="3206"/>
                  <a:pt x="44948" y="3206"/>
                  <a:pt x="44966" y="3206"/>
                </a:cubicBezTo>
                <a:cubicBezTo>
                  <a:pt x="45020" y="3224"/>
                  <a:pt x="45056" y="3242"/>
                  <a:pt x="45093" y="3260"/>
                </a:cubicBezTo>
                <a:cubicBezTo>
                  <a:pt x="45147" y="3278"/>
                  <a:pt x="45183" y="3296"/>
                  <a:pt x="45219" y="3314"/>
                </a:cubicBezTo>
                <a:cubicBezTo>
                  <a:pt x="45274" y="3332"/>
                  <a:pt x="45310" y="3369"/>
                  <a:pt x="45346" y="3387"/>
                </a:cubicBezTo>
                <a:cubicBezTo>
                  <a:pt x="45382" y="3423"/>
                  <a:pt x="45419" y="3441"/>
                  <a:pt x="45455" y="3459"/>
                </a:cubicBezTo>
                <a:cubicBezTo>
                  <a:pt x="45491" y="3477"/>
                  <a:pt x="45527" y="3495"/>
                  <a:pt x="45564" y="3532"/>
                </a:cubicBezTo>
                <a:cubicBezTo>
                  <a:pt x="45600" y="3568"/>
                  <a:pt x="45636" y="3586"/>
                  <a:pt x="45690" y="3604"/>
                </a:cubicBezTo>
                <a:cubicBezTo>
                  <a:pt x="45727" y="3622"/>
                  <a:pt x="45763" y="3640"/>
                  <a:pt x="45817" y="3658"/>
                </a:cubicBezTo>
                <a:cubicBezTo>
                  <a:pt x="45853" y="3676"/>
                  <a:pt x="45890" y="3695"/>
                  <a:pt x="45944" y="3713"/>
                </a:cubicBezTo>
                <a:cubicBezTo>
                  <a:pt x="45980" y="3731"/>
                  <a:pt x="46034" y="3731"/>
                  <a:pt x="46071" y="3731"/>
                </a:cubicBezTo>
                <a:cubicBezTo>
                  <a:pt x="46125" y="3731"/>
                  <a:pt x="46179" y="3749"/>
                  <a:pt x="46234" y="3767"/>
                </a:cubicBezTo>
                <a:lnTo>
                  <a:pt x="46288" y="3767"/>
                </a:lnTo>
                <a:cubicBezTo>
                  <a:pt x="46324" y="3785"/>
                  <a:pt x="46342" y="3785"/>
                  <a:pt x="46360" y="3785"/>
                </a:cubicBezTo>
                <a:cubicBezTo>
                  <a:pt x="46397" y="3803"/>
                  <a:pt x="46451" y="3803"/>
                  <a:pt x="46487" y="3821"/>
                </a:cubicBezTo>
                <a:lnTo>
                  <a:pt x="46560" y="3821"/>
                </a:lnTo>
                <a:cubicBezTo>
                  <a:pt x="46578" y="3821"/>
                  <a:pt x="46596" y="3821"/>
                  <a:pt x="46632" y="3821"/>
                </a:cubicBezTo>
                <a:cubicBezTo>
                  <a:pt x="46650" y="3803"/>
                  <a:pt x="46686" y="3803"/>
                  <a:pt x="46723" y="3803"/>
                </a:cubicBezTo>
                <a:lnTo>
                  <a:pt x="46723" y="3803"/>
                </a:lnTo>
                <a:lnTo>
                  <a:pt x="46759" y="3803"/>
                </a:lnTo>
                <a:cubicBezTo>
                  <a:pt x="46831" y="3785"/>
                  <a:pt x="46904" y="3767"/>
                  <a:pt x="46976" y="3731"/>
                </a:cubicBezTo>
                <a:cubicBezTo>
                  <a:pt x="47049" y="3695"/>
                  <a:pt x="47103" y="3658"/>
                  <a:pt x="47175" y="3640"/>
                </a:cubicBezTo>
                <a:cubicBezTo>
                  <a:pt x="47266" y="3622"/>
                  <a:pt x="47338" y="3604"/>
                  <a:pt x="47411" y="3568"/>
                </a:cubicBezTo>
                <a:cubicBezTo>
                  <a:pt x="47483" y="3550"/>
                  <a:pt x="47537" y="3495"/>
                  <a:pt x="47610" y="3477"/>
                </a:cubicBezTo>
                <a:cubicBezTo>
                  <a:pt x="47682" y="3441"/>
                  <a:pt x="47755" y="3405"/>
                  <a:pt x="47827" y="3369"/>
                </a:cubicBezTo>
                <a:cubicBezTo>
                  <a:pt x="47900" y="3332"/>
                  <a:pt x="47972" y="3296"/>
                  <a:pt x="48026" y="3260"/>
                </a:cubicBezTo>
                <a:cubicBezTo>
                  <a:pt x="48099" y="3224"/>
                  <a:pt x="48189" y="3206"/>
                  <a:pt x="48262" y="3169"/>
                </a:cubicBezTo>
                <a:cubicBezTo>
                  <a:pt x="48280" y="3151"/>
                  <a:pt x="48316" y="3133"/>
                  <a:pt x="48334" y="3115"/>
                </a:cubicBezTo>
                <a:cubicBezTo>
                  <a:pt x="48352" y="3097"/>
                  <a:pt x="48407" y="3079"/>
                  <a:pt x="48425" y="3061"/>
                </a:cubicBezTo>
                <a:cubicBezTo>
                  <a:pt x="48461" y="3043"/>
                  <a:pt x="48552" y="2970"/>
                  <a:pt x="48606" y="2934"/>
                </a:cubicBezTo>
                <a:cubicBezTo>
                  <a:pt x="48678" y="2898"/>
                  <a:pt x="48733" y="2880"/>
                  <a:pt x="48805" y="2862"/>
                </a:cubicBezTo>
                <a:lnTo>
                  <a:pt x="49041" y="2862"/>
                </a:lnTo>
                <a:cubicBezTo>
                  <a:pt x="49113" y="2862"/>
                  <a:pt x="49167" y="2843"/>
                  <a:pt x="49222" y="2789"/>
                </a:cubicBezTo>
                <a:cubicBezTo>
                  <a:pt x="49258" y="2771"/>
                  <a:pt x="49276" y="2753"/>
                  <a:pt x="49312" y="2753"/>
                </a:cubicBezTo>
                <a:cubicBezTo>
                  <a:pt x="49348" y="2753"/>
                  <a:pt x="49385" y="2753"/>
                  <a:pt x="49421" y="2753"/>
                </a:cubicBezTo>
                <a:cubicBezTo>
                  <a:pt x="49457" y="2753"/>
                  <a:pt x="49493" y="2753"/>
                  <a:pt x="49530" y="2753"/>
                </a:cubicBezTo>
                <a:cubicBezTo>
                  <a:pt x="49566" y="2753"/>
                  <a:pt x="49602" y="2771"/>
                  <a:pt x="49638" y="2789"/>
                </a:cubicBezTo>
                <a:cubicBezTo>
                  <a:pt x="49656" y="2789"/>
                  <a:pt x="49693" y="2807"/>
                  <a:pt x="49711" y="2825"/>
                </a:cubicBezTo>
                <a:cubicBezTo>
                  <a:pt x="49747" y="2862"/>
                  <a:pt x="49765" y="2898"/>
                  <a:pt x="49801" y="2916"/>
                </a:cubicBezTo>
                <a:cubicBezTo>
                  <a:pt x="49819" y="2934"/>
                  <a:pt x="49837" y="2952"/>
                  <a:pt x="49874" y="2970"/>
                </a:cubicBezTo>
                <a:cubicBezTo>
                  <a:pt x="49892" y="2988"/>
                  <a:pt x="49892" y="2988"/>
                  <a:pt x="49910" y="2988"/>
                </a:cubicBezTo>
                <a:lnTo>
                  <a:pt x="49964" y="3024"/>
                </a:lnTo>
                <a:cubicBezTo>
                  <a:pt x="50000" y="3043"/>
                  <a:pt x="50018" y="3061"/>
                  <a:pt x="50055" y="3079"/>
                </a:cubicBezTo>
                <a:cubicBezTo>
                  <a:pt x="50091" y="3097"/>
                  <a:pt x="50127" y="3097"/>
                  <a:pt x="50163" y="3115"/>
                </a:cubicBezTo>
                <a:cubicBezTo>
                  <a:pt x="50200" y="3133"/>
                  <a:pt x="50218" y="3169"/>
                  <a:pt x="50254" y="3187"/>
                </a:cubicBezTo>
                <a:cubicBezTo>
                  <a:pt x="50272" y="3206"/>
                  <a:pt x="50308" y="3206"/>
                  <a:pt x="50344" y="3242"/>
                </a:cubicBezTo>
                <a:cubicBezTo>
                  <a:pt x="50363" y="3260"/>
                  <a:pt x="50399" y="3278"/>
                  <a:pt x="50435" y="3278"/>
                </a:cubicBezTo>
                <a:cubicBezTo>
                  <a:pt x="50435" y="3278"/>
                  <a:pt x="50453" y="3278"/>
                  <a:pt x="50471" y="3278"/>
                </a:cubicBezTo>
                <a:lnTo>
                  <a:pt x="50544" y="3260"/>
                </a:lnTo>
                <a:cubicBezTo>
                  <a:pt x="50580" y="3242"/>
                  <a:pt x="50616" y="3242"/>
                  <a:pt x="50652" y="3224"/>
                </a:cubicBezTo>
                <a:cubicBezTo>
                  <a:pt x="50689" y="3206"/>
                  <a:pt x="50725" y="3187"/>
                  <a:pt x="50761" y="3169"/>
                </a:cubicBezTo>
                <a:cubicBezTo>
                  <a:pt x="50797" y="3169"/>
                  <a:pt x="50815" y="3151"/>
                  <a:pt x="50852" y="3115"/>
                </a:cubicBezTo>
                <a:cubicBezTo>
                  <a:pt x="50870" y="3097"/>
                  <a:pt x="50906" y="3079"/>
                  <a:pt x="50942" y="3061"/>
                </a:cubicBezTo>
                <a:cubicBezTo>
                  <a:pt x="50960" y="3043"/>
                  <a:pt x="50996" y="3024"/>
                  <a:pt x="51014" y="3024"/>
                </a:cubicBezTo>
                <a:cubicBezTo>
                  <a:pt x="51051" y="3006"/>
                  <a:pt x="51087" y="2988"/>
                  <a:pt x="51105" y="2970"/>
                </a:cubicBezTo>
                <a:cubicBezTo>
                  <a:pt x="51141" y="2952"/>
                  <a:pt x="51250" y="2916"/>
                  <a:pt x="51304" y="2898"/>
                </a:cubicBezTo>
                <a:cubicBezTo>
                  <a:pt x="51377" y="2898"/>
                  <a:pt x="51449" y="2880"/>
                  <a:pt x="51540" y="2843"/>
                </a:cubicBezTo>
                <a:cubicBezTo>
                  <a:pt x="51594" y="2825"/>
                  <a:pt x="51648" y="2771"/>
                  <a:pt x="51685" y="2699"/>
                </a:cubicBezTo>
                <a:cubicBezTo>
                  <a:pt x="51703" y="2680"/>
                  <a:pt x="51721" y="2644"/>
                  <a:pt x="51757" y="2608"/>
                </a:cubicBezTo>
                <a:cubicBezTo>
                  <a:pt x="51775" y="2590"/>
                  <a:pt x="51793" y="2554"/>
                  <a:pt x="51811" y="2517"/>
                </a:cubicBezTo>
                <a:cubicBezTo>
                  <a:pt x="51829" y="2481"/>
                  <a:pt x="51866" y="2409"/>
                  <a:pt x="51920" y="2373"/>
                </a:cubicBezTo>
                <a:cubicBezTo>
                  <a:pt x="51956" y="2354"/>
                  <a:pt x="52011" y="2354"/>
                  <a:pt x="52047" y="2391"/>
                </a:cubicBezTo>
                <a:cubicBezTo>
                  <a:pt x="52083" y="2427"/>
                  <a:pt x="52101" y="2481"/>
                  <a:pt x="52155" y="2445"/>
                </a:cubicBezTo>
                <a:cubicBezTo>
                  <a:pt x="52174" y="2445"/>
                  <a:pt x="52192" y="2427"/>
                  <a:pt x="52210" y="2391"/>
                </a:cubicBezTo>
                <a:cubicBezTo>
                  <a:pt x="52246" y="2373"/>
                  <a:pt x="52264" y="2354"/>
                  <a:pt x="52300" y="2336"/>
                </a:cubicBezTo>
                <a:lnTo>
                  <a:pt x="52463" y="2191"/>
                </a:lnTo>
                <a:cubicBezTo>
                  <a:pt x="52499" y="2155"/>
                  <a:pt x="52536" y="2083"/>
                  <a:pt x="52590" y="2047"/>
                </a:cubicBezTo>
                <a:cubicBezTo>
                  <a:pt x="52608" y="2028"/>
                  <a:pt x="52626" y="2010"/>
                  <a:pt x="52662" y="1992"/>
                </a:cubicBezTo>
                <a:cubicBezTo>
                  <a:pt x="52681" y="1956"/>
                  <a:pt x="52699" y="1938"/>
                  <a:pt x="52717" y="1902"/>
                </a:cubicBezTo>
                <a:cubicBezTo>
                  <a:pt x="52735" y="1884"/>
                  <a:pt x="52753" y="1865"/>
                  <a:pt x="52771" y="1829"/>
                </a:cubicBezTo>
                <a:cubicBezTo>
                  <a:pt x="52771" y="1793"/>
                  <a:pt x="52789" y="1757"/>
                  <a:pt x="52807" y="1739"/>
                </a:cubicBezTo>
                <a:cubicBezTo>
                  <a:pt x="52825" y="1702"/>
                  <a:pt x="52844" y="1666"/>
                  <a:pt x="52862" y="1630"/>
                </a:cubicBezTo>
                <a:cubicBezTo>
                  <a:pt x="52880" y="1612"/>
                  <a:pt x="52898" y="1594"/>
                  <a:pt x="52916" y="1558"/>
                </a:cubicBezTo>
                <a:cubicBezTo>
                  <a:pt x="52952" y="1521"/>
                  <a:pt x="53007" y="1485"/>
                  <a:pt x="53061" y="1449"/>
                </a:cubicBezTo>
                <a:cubicBezTo>
                  <a:pt x="53097" y="1449"/>
                  <a:pt x="53115" y="1449"/>
                  <a:pt x="53151" y="1431"/>
                </a:cubicBezTo>
                <a:cubicBezTo>
                  <a:pt x="53188" y="1431"/>
                  <a:pt x="53224" y="1413"/>
                  <a:pt x="53260" y="1413"/>
                </a:cubicBezTo>
                <a:cubicBezTo>
                  <a:pt x="53296" y="1413"/>
                  <a:pt x="53333" y="1413"/>
                  <a:pt x="53369" y="1413"/>
                </a:cubicBezTo>
                <a:lnTo>
                  <a:pt x="53496" y="1413"/>
                </a:lnTo>
                <a:cubicBezTo>
                  <a:pt x="53568" y="1413"/>
                  <a:pt x="53658" y="1431"/>
                  <a:pt x="53731" y="1431"/>
                </a:cubicBezTo>
                <a:cubicBezTo>
                  <a:pt x="53803" y="1449"/>
                  <a:pt x="53876" y="1431"/>
                  <a:pt x="53966" y="1431"/>
                </a:cubicBezTo>
                <a:lnTo>
                  <a:pt x="53966" y="1431"/>
                </a:lnTo>
                <a:cubicBezTo>
                  <a:pt x="53984" y="1413"/>
                  <a:pt x="54003" y="1377"/>
                  <a:pt x="54039" y="1358"/>
                </a:cubicBezTo>
                <a:cubicBezTo>
                  <a:pt x="54057" y="1322"/>
                  <a:pt x="54111" y="1286"/>
                  <a:pt x="54147" y="1268"/>
                </a:cubicBezTo>
                <a:cubicBezTo>
                  <a:pt x="54184" y="1232"/>
                  <a:pt x="54238" y="1214"/>
                  <a:pt x="54274" y="1177"/>
                </a:cubicBezTo>
                <a:cubicBezTo>
                  <a:pt x="54310" y="1141"/>
                  <a:pt x="54347" y="1105"/>
                  <a:pt x="54383" y="1069"/>
                </a:cubicBezTo>
                <a:cubicBezTo>
                  <a:pt x="54437" y="1032"/>
                  <a:pt x="54455" y="996"/>
                  <a:pt x="54492" y="978"/>
                </a:cubicBezTo>
                <a:cubicBezTo>
                  <a:pt x="54528" y="960"/>
                  <a:pt x="54564" y="924"/>
                  <a:pt x="54600" y="906"/>
                </a:cubicBezTo>
                <a:cubicBezTo>
                  <a:pt x="54636" y="869"/>
                  <a:pt x="54655" y="815"/>
                  <a:pt x="54673" y="779"/>
                </a:cubicBezTo>
                <a:cubicBezTo>
                  <a:pt x="54709" y="743"/>
                  <a:pt x="54745" y="706"/>
                  <a:pt x="54781" y="670"/>
                </a:cubicBezTo>
                <a:cubicBezTo>
                  <a:pt x="54817" y="634"/>
                  <a:pt x="54854" y="598"/>
                  <a:pt x="54872" y="543"/>
                </a:cubicBezTo>
                <a:cubicBezTo>
                  <a:pt x="54890" y="507"/>
                  <a:pt x="54926" y="471"/>
                  <a:pt x="54962" y="435"/>
                </a:cubicBezTo>
                <a:cubicBezTo>
                  <a:pt x="54999" y="399"/>
                  <a:pt x="55035" y="362"/>
                  <a:pt x="55071" y="326"/>
                </a:cubicBezTo>
                <a:cubicBezTo>
                  <a:pt x="55125" y="308"/>
                  <a:pt x="55180" y="308"/>
                  <a:pt x="55234" y="308"/>
                </a:cubicBezTo>
                <a:cubicBezTo>
                  <a:pt x="55288" y="308"/>
                  <a:pt x="55343" y="308"/>
                  <a:pt x="55379" y="308"/>
                </a:cubicBezTo>
                <a:cubicBezTo>
                  <a:pt x="55415" y="326"/>
                  <a:pt x="55433" y="326"/>
                  <a:pt x="55451" y="344"/>
                </a:cubicBezTo>
                <a:cubicBezTo>
                  <a:pt x="55488" y="362"/>
                  <a:pt x="55506" y="362"/>
                  <a:pt x="55524" y="381"/>
                </a:cubicBezTo>
                <a:cubicBezTo>
                  <a:pt x="55560" y="381"/>
                  <a:pt x="55578" y="399"/>
                  <a:pt x="55596" y="399"/>
                </a:cubicBezTo>
                <a:lnTo>
                  <a:pt x="55669" y="453"/>
                </a:lnTo>
                <a:cubicBezTo>
                  <a:pt x="55723" y="471"/>
                  <a:pt x="55759" y="507"/>
                  <a:pt x="55795" y="525"/>
                </a:cubicBezTo>
                <a:lnTo>
                  <a:pt x="55814" y="543"/>
                </a:lnTo>
                <a:lnTo>
                  <a:pt x="55832" y="543"/>
                </a:lnTo>
                <a:cubicBezTo>
                  <a:pt x="55868" y="543"/>
                  <a:pt x="55886" y="580"/>
                  <a:pt x="55904" y="580"/>
                </a:cubicBezTo>
                <a:lnTo>
                  <a:pt x="55904" y="580"/>
                </a:lnTo>
                <a:cubicBezTo>
                  <a:pt x="55904" y="580"/>
                  <a:pt x="55922" y="580"/>
                  <a:pt x="55922" y="580"/>
                </a:cubicBezTo>
                <a:cubicBezTo>
                  <a:pt x="55977" y="562"/>
                  <a:pt x="56013" y="543"/>
                  <a:pt x="56067" y="525"/>
                </a:cubicBezTo>
                <a:cubicBezTo>
                  <a:pt x="56121" y="507"/>
                  <a:pt x="56176" y="453"/>
                  <a:pt x="56212" y="417"/>
                </a:cubicBezTo>
                <a:cubicBezTo>
                  <a:pt x="56266" y="381"/>
                  <a:pt x="56321" y="326"/>
                  <a:pt x="56375" y="308"/>
                </a:cubicBezTo>
                <a:cubicBezTo>
                  <a:pt x="56393" y="290"/>
                  <a:pt x="56429" y="272"/>
                  <a:pt x="56465" y="254"/>
                </a:cubicBezTo>
                <a:cubicBezTo>
                  <a:pt x="56502" y="254"/>
                  <a:pt x="56538" y="254"/>
                  <a:pt x="56556" y="236"/>
                </a:cubicBezTo>
                <a:lnTo>
                  <a:pt x="56647" y="181"/>
                </a:lnTo>
                <a:cubicBezTo>
                  <a:pt x="56683" y="163"/>
                  <a:pt x="56701" y="145"/>
                  <a:pt x="56737" y="127"/>
                </a:cubicBezTo>
                <a:cubicBezTo>
                  <a:pt x="56810" y="109"/>
                  <a:pt x="56864" y="73"/>
                  <a:pt x="56936" y="36"/>
                </a:cubicBezTo>
                <a:cubicBezTo>
                  <a:pt x="56954" y="36"/>
                  <a:pt x="56991" y="36"/>
                  <a:pt x="57009" y="36"/>
                </a:cubicBezTo>
                <a:cubicBezTo>
                  <a:pt x="57045" y="18"/>
                  <a:pt x="57081" y="0"/>
                  <a:pt x="57099" y="0"/>
                </a:cubicBezTo>
                <a:lnTo>
                  <a:pt x="57190" y="0"/>
                </a:lnTo>
                <a:cubicBezTo>
                  <a:pt x="57226" y="0"/>
                  <a:pt x="57262" y="18"/>
                  <a:pt x="57280" y="18"/>
                </a:cubicBezTo>
                <a:cubicBezTo>
                  <a:pt x="57317" y="36"/>
                  <a:pt x="57353" y="36"/>
                  <a:pt x="57389" y="36"/>
                </a:cubicBezTo>
                <a:lnTo>
                  <a:pt x="57480" y="55"/>
                </a:lnTo>
                <a:cubicBezTo>
                  <a:pt x="57552" y="55"/>
                  <a:pt x="57624" y="73"/>
                  <a:pt x="57697" y="73"/>
                </a:cubicBezTo>
                <a:cubicBezTo>
                  <a:pt x="57751" y="91"/>
                  <a:pt x="57842" y="91"/>
                  <a:pt x="57914" y="109"/>
                </a:cubicBezTo>
                <a:cubicBezTo>
                  <a:pt x="57987" y="127"/>
                  <a:pt x="58059" y="145"/>
                  <a:pt x="58113" y="163"/>
                </a:cubicBezTo>
                <a:cubicBezTo>
                  <a:pt x="58186" y="181"/>
                  <a:pt x="58258" y="199"/>
                  <a:pt x="58313" y="218"/>
                </a:cubicBezTo>
                <a:lnTo>
                  <a:pt x="58403" y="254"/>
                </a:lnTo>
                <a:cubicBezTo>
                  <a:pt x="58439" y="254"/>
                  <a:pt x="58476" y="272"/>
                  <a:pt x="58512" y="290"/>
                </a:cubicBezTo>
                <a:lnTo>
                  <a:pt x="58584" y="308"/>
                </a:lnTo>
                <a:lnTo>
                  <a:pt x="58675" y="362"/>
                </a:lnTo>
                <a:cubicBezTo>
                  <a:pt x="58711" y="381"/>
                  <a:pt x="58747" y="381"/>
                  <a:pt x="58783" y="399"/>
                </a:cubicBezTo>
                <a:cubicBezTo>
                  <a:pt x="58820" y="417"/>
                  <a:pt x="58856" y="417"/>
                  <a:pt x="58892" y="435"/>
                </a:cubicBezTo>
                <a:cubicBezTo>
                  <a:pt x="58965" y="453"/>
                  <a:pt x="59037" y="489"/>
                  <a:pt x="59109" y="507"/>
                </a:cubicBezTo>
                <a:cubicBezTo>
                  <a:pt x="59146" y="525"/>
                  <a:pt x="59164" y="543"/>
                  <a:pt x="59218" y="562"/>
                </a:cubicBezTo>
                <a:cubicBezTo>
                  <a:pt x="59236" y="562"/>
                  <a:pt x="59272" y="580"/>
                  <a:pt x="59309" y="598"/>
                </a:cubicBezTo>
                <a:lnTo>
                  <a:pt x="59417" y="634"/>
                </a:lnTo>
                <a:cubicBezTo>
                  <a:pt x="59417" y="652"/>
                  <a:pt x="59435" y="652"/>
                  <a:pt x="59454" y="652"/>
                </a:cubicBezTo>
                <a:cubicBezTo>
                  <a:pt x="59472" y="652"/>
                  <a:pt x="59472" y="652"/>
                  <a:pt x="59490" y="634"/>
                </a:cubicBezTo>
                <a:lnTo>
                  <a:pt x="59508" y="634"/>
                </a:lnTo>
                <a:cubicBezTo>
                  <a:pt x="59526" y="616"/>
                  <a:pt x="59562" y="598"/>
                  <a:pt x="59580" y="580"/>
                </a:cubicBezTo>
                <a:cubicBezTo>
                  <a:pt x="59653" y="525"/>
                  <a:pt x="59725" y="489"/>
                  <a:pt x="59780" y="453"/>
                </a:cubicBezTo>
                <a:lnTo>
                  <a:pt x="59888" y="381"/>
                </a:lnTo>
                <a:cubicBezTo>
                  <a:pt x="59906" y="362"/>
                  <a:pt x="59942" y="362"/>
                  <a:pt x="59979" y="344"/>
                </a:cubicBezTo>
                <a:cubicBezTo>
                  <a:pt x="60015" y="308"/>
                  <a:pt x="60015" y="290"/>
                  <a:pt x="60051" y="272"/>
                </a:cubicBezTo>
                <a:cubicBezTo>
                  <a:pt x="60069" y="254"/>
                  <a:pt x="60105" y="236"/>
                  <a:pt x="60124" y="199"/>
                </a:cubicBezTo>
                <a:cubicBezTo>
                  <a:pt x="60160" y="145"/>
                  <a:pt x="60232" y="109"/>
                  <a:pt x="60287" y="91"/>
                </a:cubicBezTo>
                <a:cubicBezTo>
                  <a:pt x="60377" y="73"/>
                  <a:pt x="60450" y="91"/>
                  <a:pt x="60522" y="91"/>
                </a:cubicBezTo>
                <a:cubicBezTo>
                  <a:pt x="60558" y="109"/>
                  <a:pt x="60594" y="109"/>
                  <a:pt x="60631" y="127"/>
                </a:cubicBezTo>
                <a:cubicBezTo>
                  <a:pt x="60667" y="127"/>
                  <a:pt x="60703" y="127"/>
                  <a:pt x="60739" y="145"/>
                </a:cubicBezTo>
                <a:cubicBezTo>
                  <a:pt x="60757" y="145"/>
                  <a:pt x="60794" y="163"/>
                  <a:pt x="60830" y="181"/>
                </a:cubicBezTo>
                <a:lnTo>
                  <a:pt x="60939" y="218"/>
                </a:lnTo>
                <a:cubicBezTo>
                  <a:pt x="60975" y="218"/>
                  <a:pt x="61029" y="236"/>
                  <a:pt x="61065" y="254"/>
                </a:cubicBezTo>
                <a:cubicBezTo>
                  <a:pt x="61101" y="254"/>
                  <a:pt x="61156" y="254"/>
                  <a:pt x="61192" y="254"/>
                </a:cubicBezTo>
                <a:cubicBezTo>
                  <a:pt x="61264" y="254"/>
                  <a:pt x="61337" y="254"/>
                  <a:pt x="61427" y="254"/>
                </a:cubicBezTo>
                <a:lnTo>
                  <a:pt x="61500" y="254"/>
                </a:lnTo>
                <a:cubicBezTo>
                  <a:pt x="61554" y="236"/>
                  <a:pt x="61627" y="236"/>
                  <a:pt x="61681" y="254"/>
                </a:cubicBezTo>
                <a:cubicBezTo>
                  <a:pt x="61735" y="254"/>
                  <a:pt x="61790" y="254"/>
                  <a:pt x="61844" y="272"/>
                </a:cubicBezTo>
                <a:cubicBezTo>
                  <a:pt x="61898" y="272"/>
                  <a:pt x="61953" y="290"/>
                  <a:pt x="61989" y="344"/>
                </a:cubicBezTo>
                <a:cubicBezTo>
                  <a:pt x="62007" y="362"/>
                  <a:pt x="62025" y="362"/>
                  <a:pt x="62043" y="381"/>
                </a:cubicBezTo>
                <a:cubicBezTo>
                  <a:pt x="62043" y="399"/>
                  <a:pt x="62061" y="399"/>
                  <a:pt x="62079" y="399"/>
                </a:cubicBezTo>
                <a:cubicBezTo>
                  <a:pt x="62079" y="399"/>
                  <a:pt x="62098" y="399"/>
                  <a:pt x="62116" y="399"/>
                </a:cubicBezTo>
                <a:cubicBezTo>
                  <a:pt x="62134" y="399"/>
                  <a:pt x="62152" y="435"/>
                  <a:pt x="62170" y="435"/>
                </a:cubicBezTo>
                <a:cubicBezTo>
                  <a:pt x="62188" y="453"/>
                  <a:pt x="62224" y="471"/>
                  <a:pt x="62242" y="489"/>
                </a:cubicBezTo>
                <a:cubicBezTo>
                  <a:pt x="62297" y="507"/>
                  <a:pt x="62351" y="525"/>
                  <a:pt x="62423" y="525"/>
                </a:cubicBezTo>
                <a:cubicBezTo>
                  <a:pt x="62478" y="543"/>
                  <a:pt x="62532" y="580"/>
                  <a:pt x="62568" y="598"/>
                </a:cubicBezTo>
                <a:cubicBezTo>
                  <a:pt x="62605" y="598"/>
                  <a:pt x="62641" y="616"/>
                  <a:pt x="62659" y="616"/>
                </a:cubicBezTo>
                <a:cubicBezTo>
                  <a:pt x="62695" y="634"/>
                  <a:pt x="62713" y="634"/>
                  <a:pt x="62731" y="634"/>
                </a:cubicBezTo>
                <a:cubicBezTo>
                  <a:pt x="62768" y="652"/>
                  <a:pt x="62786" y="634"/>
                  <a:pt x="62822" y="634"/>
                </a:cubicBezTo>
                <a:cubicBezTo>
                  <a:pt x="62858" y="652"/>
                  <a:pt x="62876" y="652"/>
                  <a:pt x="62912" y="652"/>
                </a:cubicBezTo>
                <a:cubicBezTo>
                  <a:pt x="62967" y="652"/>
                  <a:pt x="63021" y="652"/>
                  <a:pt x="63075" y="652"/>
                </a:cubicBezTo>
                <a:cubicBezTo>
                  <a:pt x="63130" y="670"/>
                  <a:pt x="63166" y="688"/>
                  <a:pt x="63202" y="725"/>
                </a:cubicBezTo>
                <a:cubicBezTo>
                  <a:pt x="63220" y="743"/>
                  <a:pt x="63238" y="743"/>
                  <a:pt x="63257" y="761"/>
                </a:cubicBezTo>
                <a:cubicBezTo>
                  <a:pt x="63293" y="779"/>
                  <a:pt x="63311" y="797"/>
                  <a:pt x="63347" y="797"/>
                </a:cubicBezTo>
                <a:cubicBezTo>
                  <a:pt x="63401" y="815"/>
                  <a:pt x="63456" y="851"/>
                  <a:pt x="63492" y="888"/>
                </a:cubicBezTo>
                <a:cubicBezTo>
                  <a:pt x="63528" y="924"/>
                  <a:pt x="63564" y="978"/>
                  <a:pt x="63583" y="1014"/>
                </a:cubicBezTo>
                <a:cubicBezTo>
                  <a:pt x="63619" y="1069"/>
                  <a:pt x="63655" y="1105"/>
                  <a:pt x="63691" y="1123"/>
                </a:cubicBezTo>
                <a:cubicBezTo>
                  <a:pt x="63745" y="1159"/>
                  <a:pt x="63782" y="1177"/>
                  <a:pt x="63836" y="1214"/>
                </a:cubicBezTo>
                <a:lnTo>
                  <a:pt x="63836" y="22384"/>
                </a:lnTo>
                <a:cubicBezTo>
                  <a:pt x="63420" y="22456"/>
                  <a:pt x="63003" y="22547"/>
                  <a:pt x="62586" y="22655"/>
                </a:cubicBezTo>
                <a:cubicBezTo>
                  <a:pt x="61717" y="22872"/>
                  <a:pt x="60848" y="23072"/>
                  <a:pt x="59979" y="23271"/>
                </a:cubicBezTo>
                <a:cubicBezTo>
                  <a:pt x="59073" y="23506"/>
                  <a:pt x="58132" y="23669"/>
                  <a:pt x="57226" y="23905"/>
                </a:cubicBezTo>
                <a:cubicBezTo>
                  <a:pt x="56357" y="24122"/>
                  <a:pt x="55506" y="24376"/>
                  <a:pt x="54655" y="24629"/>
                </a:cubicBezTo>
                <a:lnTo>
                  <a:pt x="54310" y="24720"/>
                </a:lnTo>
                <a:lnTo>
                  <a:pt x="2264" y="24720"/>
                </a:lnTo>
                <a:cubicBezTo>
                  <a:pt x="2101" y="24665"/>
                  <a:pt x="1938" y="24611"/>
                  <a:pt x="1793" y="24539"/>
                </a:cubicBezTo>
                <a:cubicBezTo>
                  <a:pt x="1413" y="24357"/>
                  <a:pt x="1050" y="24140"/>
                  <a:pt x="706" y="23887"/>
                </a:cubicBezTo>
                <a:cubicBezTo>
                  <a:pt x="580" y="23796"/>
                  <a:pt x="453" y="23687"/>
                  <a:pt x="344" y="23579"/>
                </a:cubicBezTo>
                <a:cubicBezTo>
                  <a:pt x="235" y="23470"/>
                  <a:pt x="109" y="23380"/>
                  <a:pt x="0" y="2328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2" name="Google Shape;3012;p263"/>
          <p:cNvSpPr/>
          <p:nvPr/>
        </p:nvSpPr>
        <p:spPr>
          <a:xfrm>
            <a:off x="1815984" y="300565"/>
            <a:ext cx="189072" cy="82566"/>
          </a:xfrm>
          <a:custGeom>
            <a:rect b="b" l="l" r="r" t="t"/>
            <a:pathLst>
              <a:path extrusionOk="0" h="538" w="1232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3" name="Google Shape;3013;p263"/>
          <p:cNvSpPr/>
          <p:nvPr/>
        </p:nvSpPr>
        <p:spPr>
          <a:xfrm>
            <a:off x="223503" y="2540984"/>
            <a:ext cx="97452" cy="61540"/>
          </a:xfrm>
          <a:custGeom>
            <a:rect b="b" l="l" r="r" t="t"/>
            <a:pathLst>
              <a:path extrusionOk="0" h="401" w="635">
                <a:moveTo>
                  <a:pt x="531" y="0"/>
                </a:moveTo>
                <a:cubicBezTo>
                  <a:pt x="481" y="0"/>
                  <a:pt x="431" y="20"/>
                  <a:pt x="399" y="51"/>
                </a:cubicBezTo>
                <a:cubicBezTo>
                  <a:pt x="371" y="80"/>
                  <a:pt x="347" y="119"/>
                  <a:pt x="328" y="162"/>
                </a:cubicBezTo>
                <a:lnTo>
                  <a:pt x="328" y="162"/>
                </a:lnTo>
                <a:cubicBezTo>
                  <a:pt x="314" y="161"/>
                  <a:pt x="299" y="160"/>
                  <a:pt x="284" y="160"/>
                </a:cubicBezTo>
                <a:cubicBezTo>
                  <a:pt x="170" y="160"/>
                  <a:pt x="61" y="208"/>
                  <a:pt x="1" y="305"/>
                </a:cubicBezTo>
                <a:cubicBezTo>
                  <a:pt x="44" y="276"/>
                  <a:pt x="94" y="261"/>
                  <a:pt x="142" y="261"/>
                </a:cubicBezTo>
                <a:cubicBezTo>
                  <a:pt x="214" y="261"/>
                  <a:pt x="283" y="294"/>
                  <a:pt x="327" y="359"/>
                </a:cubicBezTo>
                <a:cubicBezTo>
                  <a:pt x="345" y="389"/>
                  <a:pt x="370" y="401"/>
                  <a:pt x="395" y="401"/>
                </a:cubicBezTo>
                <a:cubicBezTo>
                  <a:pt x="448" y="401"/>
                  <a:pt x="502" y="348"/>
                  <a:pt x="490" y="287"/>
                </a:cubicBezTo>
                <a:cubicBezTo>
                  <a:pt x="472" y="232"/>
                  <a:pt x="472" y="160"/>
                  <a:pt x="490" y="106"/>
                </a:cubicBezTo>
                <a:cubicBezTo>
                  <a:pt x="505" y="61"/>
                  <a:pt x="544" y="29"/>
                  <a:pt x="598" y="29"/>
                </a:cubicBezTo>
                <a:cubicBezTo>
                  <a:pt x="610" y="29"/>
                  <a:pt x="622" y="30"/>
                  <a:pt x="635" y="33"/>
                </a:cubicBezTo>
                <a:cubicBezTo>
                  <a:pt x="604" y="10"/>
                  <a:pt x="568" y="0"/>
                  <a:pt x="5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4" name="Google Shape;3014;p263"/>
          <p:cNvSpPr/>
          <p:nvPr/>
        </p:nvSpPr>
        <p:spPr>
          <a:xfrm>
            <a:off x="8550806" y="2202113"/>
            <a:ext cx="197513" cy="118170"/>
          </a:xfrm>
          <a:custGeom>
            <a:rect b="b" l="l" r="r" t="t"/>
            <a:pathLst>
              <a:path extrusionOk="0" h="770" w="1287">
                <a:moveTo>
                  <a:pt x="1" y="0"/>
                </a:moveTo>
                <a:cubicBezTo>
                  <a:pt x="273" y="73"/>
                  <a:pt x="454" y="344"/>
                  <a:pt x="417" y="634"/>
                </a:cubicBezTo>
                <a:cubicBezTo>
                  <a:pt x="417" y="670"/>
                  <a:pt x="417" y="706"/>
                  <a:pt x="454" y="743"/>
                </a:cubicBezTo>
                <a:cubicBezTo>
                  <a:pt x="481" y="761"/>
                  <a:pt x="512" y="770"/>
                  <a:pt x="542" y="770"/>
                </a:cubicBezTo>
                <a:cubicBezTo>
                  <a:pt x="571" y="770"/>
                  <a:pt x="598" y="761"/>
                  <a:pt x="617" y="743"/>
                </a:cubicBezTo>
                <a:cubicBezTo>
                  <a:pt x="707" y="634"/>
                  <a:pt x="834" y="562"/>
                  <a:pt x="961" y="525"/>
                </a:cubicBezTo>
                <a:cubicBezTo>
                  <a:pt x="975" y="524"/>
                  <a:pt x="990" y="523"/>
                  <a:pt x="1004" y="523"/>
                </a:cubicBezTo>
                <a:cubicBezTo>
                  <a:pt x="1130" y="523"/>
                  <a:pt x="1238" y="594"/>
                  <a:pt x="1287" y="725"/>
                </a:cubicBezTo>
                <a:cubicBezTo>
                  <a:pt x="1287" y="634"/>
                  <a:pt x="1250" y="562"/>
                  <a:pt x="1196" y="507"/>
                </a:cubicBezTo>
                <a:cubicBezTo>
                  <a:pt x="1124" y="453"/>
                  <a:pt x="1051" y="417"/>
                  <a:pt x="961" y="399"/>
                </a:cubicBezTo>
                <a:cubicBezTo>
                  <a:pt x="841" y="399"/>
                  <a:pt x="730" y="414"/>
                  <a:pt x="626" y="451"/>
                </a:cubicBezTo>
                <a:lnTo>
                  <a:pt x="626" y="451"/>
                </a:lnTo>
                <a:cubicBezTo>
                  <a:pt x="525" y="198"/>
                  <a:pt x="281" y="15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9">
  <p:cSld name="CUSTOM_3_1_1_1">
    <p:spTree>
      <p:nvGrpSpPr>
        <p:cNvPr id="3015" name="Shape 3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6" name="Google Shape;3016;p264"/>
          <p:cNvSpPr txBox="1"/>
          <p:nvPr>
            <p:ph idx="1" type="subTitle"/>
          </p:nvPr>
        </p:nvSpPr>
        <p:spPr>
          <a:xfrm>
            <a:off x="720000" y="1455450"/>
            <a:ext cx="3852000" cy="25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3017" name="Google Shape;3017;p26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18" name="Google Shape;3018;p264"/>
          <p:cNvSpPr/>
          <p:nvPr/>
        </p:nvSpPr>
        <p:spPr>
          <a:xfrm flipH="1">
            <a:off x="71" y="1924637"/>
            <a:ext cx="9143866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9" name="Google Shape;3019;p264"/>
          <p:cNvSpPr/>
          <p:nvPr/>
        </p:nvSpPr>
        <p:spPr>
          <a:xfrm>
            <a:off x="8780842" y="2079348"/>
            <a:ext cx="150933" cy="56490"/>
          </a:xfrm>
          <a:custGeom>
            <a:rect b="b" l="l" r="r" t="t"/>
            <a:pathLst>
              <a:path extrusionOk="0" h="387" w="1034">
                <a:moveTo>
                  <a:pt x="186" y="1"/>
                </a:moveTo>
                <a:cubicBezTo>
                  <a:pt x="125" y="1"/>
                  <a:pt x="62" y="12"/>
                  <a:pt x="1" y="36"/>
                </a:cubicBezTo>
                <a:cubicBezTo>
                  <a:pt x="14" y="34"/>
                  <a:pt x="27" y="34"/>
                  <a:pt x="40" y="34"/>
                </a:cubicBezTo>
                <a:cubicBezTo>
                  <a:pt x="210" y="34"/>
                  <a:pt x="385" y="141"/>
                  <a:pt x="435" y="325"/>
                </a:cubicBezTo>
                <a:cubicBezTo>
                  <a:pt x="435" y="343"/>
                  <a:pt x="472" y="380"/>
                  <a:pt x="490" y="380"/>
                </a:cubicBezTo>
                <a:cubicBezTo>
                  <a:pt x="503" y="384"/>
                  <a:pt x="517" y="386"/>
                  <a:pt x="530" y="386"/>
                </a:cubicBezTo>
                <a:cubicBezTo>
                  <a:pt x="569" y="386"/>
                  <a:pt x="603" y="366"/>
                  <a:pt x="617" y="325"/>
                </a:cubicBezTo>
                <a:cubicBezTo>
                  <a:pt x="635" y="235"/>
                  <a:pt x="689" y="162"/>
                  <a:pt x="779" y="108"/>
                </a:cubicBezTo>
                <a:cubicBezTo>
                  <a:pt x="811" y="84"/>
                  <a:pt x="853" y="71"/>
                  <a:pt x="895" y="71"/>
                </a:cubicBezTo>
                <a:cubicBezTo>
                  <a:pt x="949" y="71"/>
                  <a:pt x="1002" y="93"/>
                  <a:pt x="1033" y="144"/>
                </a:cubicBezTo>
                <a:cubicBezTo>
                  <a:pt x="990" y="58"/>
                  <a:pt x="902" y="6"/>
                  <a:pt x="804" y="6"/>
                </a:cubicBezTo>
                <a:cubicBezTo>
                  <a:pt x="778" y="6"/>
                  <a:pt x="752" y="10"/>
                  <a:pt x="725" y="17"/>
                </a:cubicBezTo>
                <a:cubicBezTo>
                  <a:pt x="656" y="41"/>
                  <a:pt x="587" y="86"/>
                  <a:pt x="527" y="139"/>
                </a:cubicBezTo>
                <a:lnTo>
                  <a:pt x="527" y="139"/>
                </a:lnTo>
                <a:cubicBezTo>
                  <a:pt x="434" y="50"/>
                  <a:pt x="313" y="1"/>
                  <a:pt x="1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0" name="Google Shape;3020;p264"/>
          <p:cNvSpPr/>
          <p:nvPr/>
        </p:nvSpPr>
        <p:spPr>
          <a:xfrm>
            <a:off x="8501156" y="384628"/>
            <a:ext cx="187863" cy="112397"/>
          </a:xfrm>
          <a:custGeom>
            <a:rect b="b" l="l" r="r" t="t"/>
            <a:pathLst>
              <a:path extrusionOk="0" h="770" w="1287">
                <a:moveTo>
                  <a:pt x="1" y="0"/>
                </a:moveTo>
                <a:cubicBezTo>
                  <a:pt x="273" y="73"/>
                  <a:pt x="454" y="344"/>
                  <a:pt x="417" y="634"/>
                </a:cubicBezTo>
                <a:cubicBezTo>
                  <a:pt x="417" y="670"/>
                  <a:pt x="417" y="706"/>
                  <a:pt x="454" y="743"/>
                </a:cubicBezTo>
                <a:cubicBezTo>
                  <a:pt x="481" y="761"/>
                  <a:pt x="512" y="770"/>
                  <a:pt x="542" y="770"/>
                </a:cubicBezTo>
                <a:cubicBezTo>
                  <a:pt x="571" y="770"/>
                  <a:pt x="598" y="761"/>
                  <a:pt x="617" y="743"/>
                </a:cubicBezTo>
                <a:cubicBezTo>
                  <a:pt x="707" y="634"/>
                  <a:pt x="834" y="562"/>
                  <a:pt x="961" y="525"/>
                </a:cubicBezTo>
                <a:cubicBezTo>
                  <a:pt x="975" y="524"/>
                  <a:pt x="990" y="523"/>
                  <a:pt x="1004" y="523"/>
                </a:cubicBezTo>
                <a:cubicBezTo>
                  <a:pt x="1130" y="523"/>
                  <a:pt x="1238" y="594"/>
                  <a:pt x="1287" y="725"/>
                </a:cubicBezTo>
                <a:cubicBezTo>
                  <a:pt x="1287" y="634"/>
                  <a:pt x="1250" y="562"/>
                  <a:pt x="1196" y="507"/>
                </a:cubicBezTo>
                <a:cubicBezTo>
                  <a:pt x="1124" y="453"/>
                  <a:pt x="1051" y="417"/>
                  <a:pt x="961" y="399"/>
                </a:cubicBezTo>
                <a:cubicBezTo>
                  <a:pt x="841" y="399"/>
                  <a:pt x="730" y="414"/>
                  <a:pt x="626" y="451"/>
                </a:cubicBezTo>
                <a:lnTo>
                  <a:pt x="626" y="451"/>
                </a:lnTo>
                <a:cubicBezTo>
                  <a:pt x="525" y="198"/>
                  <a:pt x="281" y="15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1" name="Google Shape;3021;p264"/>
          <p:cNvSpPr/>
          <p:nvPr/>
        </p:nvSpPr>
        <p:spPr>
          <a:xfrm>
            <a:off x="8122198" y="306102"/>
            <a:ext cx="179835" cy="78532"/>
          </a:xfrm>
          <a:custGeom>
            <a:rect b="b" l="l" r="r" t="t"/>
            <a:pathLst>
              <a:path extrusionOk="0" h="538" w="1232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2" name="Google Shape;3022;p264"/>
          <p:cNvSpPr/>
          <p:nvPr/>
        </p:nvSpPr>
        <p:spPr>
          <a:xfrm>
            <a:off x="351083" y="2571759"/>
            <a:ext cx="197259" cy="67998"/>
          </a:xfrm>
          <a:custGeom>
            <a:rect b="b" l="l" r="r" t="t"/>
            <a:pathLst>
              <a:path extrusionOk="0" h="525" w="1523">
                <a:moveTo>
                  <a:pt x="1226" y="1"/>
                </a:moveTo>
                <a:cubicBezTo>
                  <a:pt x="1179" y="1"/>
                  <a:pt x="1130" y="9"/>
                  <a:pt x="1087" y="31"/>
                </a:cubicBezTo>
                <a:cubicBezTo>
                  <a:pt x="971" y="82"/>
                  <a:pt x="873" y="153"/>
                  <a:pt x="794" y="248"/>
                </a:cubicBezTo>
                <a:lnTo>
                  <a:pt x="794" y="248"/>
                </a:lnTo>
                <a:cubicBezTo>
                  <a:pt x="655" y="100"/>
                  <a:pt x="460" y="18"/>
                  <a:pt x="261" y="18"/>
                </a:cubicBezTo>
                <a:cubicBezTo>
                  <a:pt x="174" y="18"/>
                  <a:pt x="86" y="34"/>
                  <a:pt x="1" y="67"/>
                </a:cubicBezTo>
                <a:cubicBezTo>
                  <a:pt x="40" y="60"/>
                  <a:pt x="80" y="56"/>
                  <a:pt x="118" y="56"/>
                </a:cubicBezTo>
                <a:cubicBezTo>
                  <a:pt x="380" y="56"/>
                  <a:pt x="615" y="213"/>
                  <a:pt x="725" y="465"/>
                </a:cubicBezTo>
                <a:cubicBezTo>
                  <a:pt x="725" y="483"/>
                  <a:pt x="743" y="501"/>
                  <a:pt x="780" y="519"/>
                </a:cubicBezTo>
                <a:cubicBezTo>
                  <a:pt x="786" y="523"/>
                  <a:pt x="793" y="524"/>
                  <a:pt x="801" y="524"/>
                </a:cubicBezTo>
                <a:cubicBezTo>
                  <a:pt x="835" y="524"/>
                  <a:pt x="873" y="495"/>
                  <a:pt x="888" y="465"/>
                </a:cubicBezTo>
                <a:cubicBezTo>
                  <a:pt x="943" y="320"/>
                  <a:pt x="1015" y="193"/>
                  <a:pt x="1124" y="103"/>
                </a:cubicBezTo>
                <a:cubicBezTo>
                  <a:pt x="1178" y="72"/>
                  <a:pt x="1240" y="54"/>
                  <a:pt x="1300" y="54"/>
                </a:cubicBezTo>
                <a:cubicBezTo>
                  <a:pt x="1381" y="54"/>
                  <a:pt x="1460" y="85"/>
                  <a:pt x="1522" y="157"/>
                </a:cubicBezTo>
                <a:cubicBezTo>
                  <a:pt x="1486" y="67"/>
                  <a:pt x="1413" y="31"/>
                  <a:pt x="1323" y="12"/>
                </a:cubicBezTo>
                <a:cubicBezTo>
                  <a:pt x="1293" y="5"/>
                  <a:pt x="1260" y="1"/>
                  <a:pt x="12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3" name="Google Shape;3023;p264"/>
          <p:cNvSpPr/>
          <p:nvPr/>
        </p:nvSpPr>
        <p:spPr>
          <a:xfrm>
            <a:off x="104312" y="2827666"/>
            <a:ext cx="171355" cy="98176"/>
          </a:xfrm>
          <a:custGeom>
            <a:rect b="b" l="l" r="r" t="t"/>
            <a:pathLst>
              <a:path extrusionOk="0" h="758" w="1323">
                <a:moveTo>
                  <a:pt x="1159" y="0"/>
                </a:moveTo>
                <a:cubicBezTo>
                  <a:pt x="1141" y="0"/>
                  <a:pt x="1123" y="3"/>
                  <a:pt x="1105" y="7"/>
                </a:cubicBezTo>
                <a:cubicBezTo>
                  <a:pt x="1014" y="25"/>
                  <a:pt x="924" y="80"/>
                  <a:pt x="869" y="152"/>
                </a:cubicBezTo>
                <a:cubicBezTo>
                  <a:pt x="797" y="236"/>
                  <a:pt x="749" y="336"/>
                  <a:pt x="725" y="447"/>
                </a:cubicBezTo>
                <a:lnTo>
                  <a:pt x="725" y="447"/>
                </a:lnTo>
                <a:cubicBezTo>
                  <a:pt x="670" y="434"/>
                  <a:pt x="615" y="428"/>
                  <a:pt x="560" y="428"/>
                </a:cubicBezTo>
                <a:cubicBezTo>
                  <a:pt x="348" y="428"/>
                  <a:pt x="140" y="520"/>
                  <a:pt x="0" y="695"/>
                </a:cubicBezTo>
                <a:cubicBezTo>
                  <a:pt x="101" y="611"/>
                  <a:pt x="225" y="570"/>
                  <a:pt x="351" y="570"/>
                </a:cubicBezTo>
                <a:cubicBezTo>
                  <a:pt x="497" y="570"/>
                  <a:pt x="644" y="625"/>
                  <a:pt x="761" y="731"/>
                </a:cubicBezTo>
                <a:cubicBezTo>
                  <a:pt x="786" y="744"/>
                  <a:pt x="812" y="757"/>
                  <a:pt x="838" y="757"/>
                </a:cubicBezTo>
                <a:cubicBezTo>
                  <a:pt x="848" y="757"/>
                  <a:pt x="859" y="755"/>
                  <a:pt x="869" y="750"/>
                </a:cubicBezTo>
                <a:cubicBezTo>
                  <a:pt x="924" y="731"/>
                  <a:pt x="978" y="677"/>
                  <a:pt x="960" y="605"/>
                </a:cubicBezTo>
                <a:cubicBezTo>
                  <a:pt x="924" y="478"/>
                  <a:pt x="942" y="351"/>
                  <a:pt x="978" y="224"/>
                </a:cubicBezTo>
                <a:cubicBezTo>
                  <a:pt x="1021" y="109"/>
                  <a:pt x="1134" y="51"/>
                  <a:pt x="1243" y="51"/>
                </a:cubicBezTo>
                <a:cubicBezTo>
                  <a:pt x="1270" y="51"/>
                  <a:pt x="1297" y="54"/>
                  <a:pt x="1322" y="61"/>
                </a:cubicBezTo>
                <a:cubicBezTo>
                  <a:pt x="1268" y="21"/>
                  <a:pt x="1213" y="0"/>
                  <a:pt x="11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4" name="Google Shape;3024;p264"/>
          <p:cNvSpPr/>
          <p:nvPr/>
        </p:nvSpPr>
        <p:spPr>
          <a:xfrm>
            <a:off x="357788" y="3261474"/>
            <a:ext cx="112682" cy="54010"/>
          </a:xfrm>
          <a:custGeom>
            <a:rect b="b" l="l" r="r" t="t"/>
            <a:pathLst>
              <a:path extrusionOk="0" h="417" w="870">
                <a:moveTo>
                  <a:pt x="710" y="0"/>
                </a:moveTo>
                <a:cubicBezTo>
                  <a:pt x="672" y="0"/>
                  <a:pt x="634" y="10"/>
                  <a:pt x="598" y="32"/>
                </a:cubicBezTo>
                <a:cubicBezTo>
                  <a:pt x="542" y="65"/>
                  <a:pt x="494" y="112"/>
                  <a:pt x="456" y="164"/>
                </a:cubicBezTo>
                <a:lnTo>
                  <a:pt x="456" y="164"/>
                </a:lnTo>
                <a:cubicBezTo>
                  <a:pt x="392" y="129"/>
                  <a:pt x="321" y="111"/>
                  <a:pt x="249" y="111"/>
                </a:cubicBezTo>
                <a:cubicBezTo>
                  <a:pt x="160" y="111"/>
                  <a:pt x="72" y="139"/>
                  <a:pt x="0" y="195"/>
                </a:cubicBezTo>
                <a:cubicBezTo>
                  <a:pt x="32" y="183"/>
                  <a:pt x="66" y="177"/>
                  <a:pt x="100" y="177"/>
                </a:cubicBezTo>
                <a:cubicBezTo>
                  <a:pt x="220" y="177"/>
                  <a:pt x="342" y="249"/>
                  <a:pt x="399" y="376"/>
                </a:cubicBezTo>
                <a:cubicBezTo>
                  <a:pt x="417" y="394"/>
                  <a:pt x="435" y="412"/>
                  <a:pt x="471" y="412"/>
                </a:cubicBezTo>
                <a:cubicBezTo>
                  <a:pt x="481" y="415"/>
                  <a:pt x="490" y="417"/>
                  <a:pt x="498" y="417"/>
                </a:cubicBezTo>
                <a:cubicBezTo>
                  <a:pt x="538" y="417"/>
                  <a:pt x="565" y="384"/>
                  <a:pt x="580" y="339"/>
                </a:cubicBezTo>
                <a:cubicBezTo>
                  <a:pt x="580" y="267"/>
                  <a:pt x="598" y="177"/>
                  <a:pt x="634" y="104"/>
                </a:cubicBezTo>
                <a:cubicBezTo>
                  <a:pt x="669" y="69"/>
                  <a:pt x="727" y="49"/>
                  <a:pt x="783" y="49"/>
                </a:cubicBezTo>
                <a:cubicBezTo>
                  <a:pt x="814" y="49"/>
                  <a:pt x="844" y="55"/>
                  <a:pt x="870" y="68"/>
                </a:cubicBezTo>
                <a:cubicBezTo>
                  <a:pt x="826" y="24"/>
                  <a:pt x="769" y="0"/>
                  <a:pt x="7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5" name="Google Shape;3025;p264"/>
          <p:cNvSpPr/>
          <p:nvPr/>
        </p:nvSpPr>
        <p:spPr>
          <a:xfrm>
            <a:off x="8226816" y="3616114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6" name="Google Shape;3026;p264"/>
          <p:cNvSpPr/>
          <p:nvPr/>
        </p:nvSpPr>
        <p:spPr>
          <a:xfrm>
            <a:off x="5807879" y="94414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">
    <p:spTree>
      <p:nvGrpSpPr>
        <p:cNvPr id="3027" name="Shape 3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8" name="Google Shape;3028;p265"/>
          <p:cNvSpPr txBox="1"/>
          <p:nvPr>
            <p:ph type="title"/>
          </p:nvPr>
        </p:nvSpPr>
        <p:spPr>
          <a:xfrm>
            <a:off x="1144650" y="1328325"/>
            <a:ext cx="6854700" cy="10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029" name="Google Shape;3029;p265"/>
          <p:cNvSpPr/>
          <p:nvPr/>
        </p:nvSpPr>
        <p:spPr>
          <a:xfrm>
            <a:off x="-68203" y="210082"/>
            <a:ext cx="561682" cy="45801"/>
          </a:xfrm>
          <a:custGeom>
            <a:rect b="b" l="l" r="r" t="t"/>
            <a:pathLst>
              <a:path extrusionOk="0" h="1335" w="16372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0" name="Google Shape;3030;p265"/>
          <p:cNvSpPr/>
          <p:nvPr/>
        </p:nvSpPr>
        <p:spPr>
          <a:xfrm>
            <a:off x="8769386" y="1116293"/>
            <a:ext cx="562025" cy="45766"/>
          </a:xfrm>
          <a:custGeom>
            <a:rect b="b" l="l" r="r" t="t"/>
            <a:pathLst>
              <a:path extrusionOk="0" h="1334" w="16382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31" name="Google Shape;3031;p265"/>
          <p:cNvGrpSpPr/>
          <p:nvPr/>
        </p:nvGrpSpPr>
        <p:grpSpPr>
          <a:xfrm>
            <a:off x="6355440" y="2287624"/>
            <a:ext cx="2788563" cy="2894238"/>
            <a:chOff x="6355440" y="2287624"/>
            <a:chExt cx="2788563" cy="2894238"/>
          </a:xfrm>
        </p:grpSpPr>
        <p:sp>
          <p:nvSpPr>
            <p:cNvPr id="3032" name="Google Shape;3032;p265"/>
            <p:cNvSpPr/>
            <p:nvPr/>
          </p:nvSpPr>
          <p:spPr>
            <a:xfrm flipH="1">
              <a:off x="6355440" y="3220924"/>
              <a:ext cx="1084910" cy="1619094"/>
            </a:xfrm>
            <a:custGeom>
              <a:rect b="b" l="l" r="r" t="t"/>
              <a:pathLst>
                <a:path extrusionOk="0" h="39442" w="26429">
                  <a:moveTo>
                    <a:pt x="8339" y="0"/>
                  </a:moveTo>
                  <a:cubicBezTo>
                    <a:pt x="8269" y="0"/>
                    <a:pt x="8196" y="22"/>
                    <a:pt x="8130" y="70"/>
                  </a:cubicBezTo>
                  <a:cubicBezTo>
                    <a:pt x="7892" y="243"/>
                    <a:pt x="7957" y="612"/>
                    <a:pt x="8217" y="699"/>
                  </a:cubicBezTo>
                  <a:lnTo>
                    <a:pt x="8217" y="5490"/>
                  </a:lnTo>
                  <a:cubicBezTo>
                    <a:pt x="8065" y="5989"/>
                    <a:pt x="7567" y="7354"/>
                    <a:pt x="6916" y="8981"/>
                  </a:cubicBezTo>
                  <a:cubicBezTo>
                    <a:pt x="5984" y="11279"/>
                    <a:pt x="4705" y="14032"/>
                    <a:pt x="3491" y="15355"/>
                  </a:cubicBezTo>
                  <a:lnTo>
                    <a:pt x="4813" y="15355"/>
                  </a:lnTo>
                  <a:lnTo>
                    <a:pt x="4813" y="15593"/>
                  </a:lnTo>
                  <a:lnTo>
                    <a:pt x="4661" y="15593"/>
                  </a:lnTo>
                  <a:lnTo>
                    <a:pt x="4661" y="16222"/>
                  </a:lnTo>
                  <a:lnTo>
                    <a:pt x="4813" y="16222"/>
                  </a:lnTo>
                  <a:lnTo>
                    <a:pt x="4813" y="16677"/>
                  </a:lnTo>
                  <a:lnTo>
                    <a:pt x="4661" y="16677"/>
                  </a:lnTo>
                  <a:lnTo>
                    <a:pt x="4661" y="17306"/>
                  </a:lnTo>
                  <a:lnTo>
                    <a:pt x="4813" y="17306"/>
                  </a:lnTo>
                  <a:lnTo>
                    <a:pt x="4813" y="17761"/>
                  </a:lnTo>
                  <a:lnTo>
                    <a:pt x="4661" y="17761"/>
                  </a:lnTo>
                  <a:lnTo>
                    <a:pt x="4661" y="18368"/>
                  </a:lnTo>
                  <a:lnTo>
                    <a:pt x="4813" y="18368"/>
                  </a:lnTo>
                  <a:lnTo>
                    <a:pt x="4813" y="18823"/>
                  </a:lnTo>
                  <a:lnTo>
                    <a:pt x="4661" y="18823"/>
                  </a:lnTo>
                  <a:lnTo>
                    <a:pt x="4661" y="19452"/>
                  </a:lnTo>
                  <a:lnTo>
                    <a:pt x="4813" y="19452"/>
                  </a:lnTo>
                  <a:lnTo>
                    <a:pt x="4813" y="19907"/>
                  </a:lnTo>
                  <a:lnTo>
                    <a:pt x="4661" y="19907"/>
                  </a:lnTo>
                  <a:lnTo>
                    <a:pt x="4661" y="20536"/>
                  </a:lnTo>
                  <a:lnTo>
                    <a:pt x="4813" y="20536"/>
                  </a:lnTo>
                  <a:lnTo>
                    <a:pt x="4813" y="20970"/>
                  </a:lnTo>
                  <a:lnTo>
                    <a:pt x="4661" y="20970"/>
                  </a:lnTo>
                  <a:lnTo>
                    <a:pt x="4661" y="21599"/>
                  </a:lnTo>
                  <a:lnTo>
                    <a:pt x="4813" y="21599"/>
                  </a:lnTo>
                  <a:lnTo>
                    <a:pt x="4813" y="22097"/>
                  </a:lnTo>
                  <a:lnTo>
                    <a:pt x="4314" y="22097"/>
                  </a:lnTo>
                  <a:lnTo>
                    <a:pt x="4314" y="21317"/>
                  </a:lnTo>
                  <a:lnTo>
                    <a:pt x="3686" y="21317"/>
                  </a:lnTo>
                  <a:lnTo>
                    <a:pt x="3686" y="22097"/>
                  </a:lnTo>
                  <a:lnTo>
                    <a:pt x="2992" y="22097"/>
                  </a:lnTo>
                  <a:lnTo>
                    <a:pt x="2992" y="21317"/>
                  </a:lnTo>
                  <a:lnTo>
                    <a:pt x="2342" y="21317"/>
                  </a:lnTo>
                  <a:lnTo>
                    <a:pt x="2342" y="22097"/>
                  </a:lnTo>
                  <a:lnTo>
                    <a:pt x="1626" y="22097"/>
                  </a:lnTo>
                  <a:lnTo>
                    <a:pt x="1626" y="21707"/>
                  </a:lnTo>
                  <a:lnTo>
                    <a:pt x="1756" y="21707"/>
                  </a:lnTo>
                  <a:lnTo>
                    <a:pt x="1756" y="21078"/>
                  </a:lnTo>
                  <a:lnTo>
                    <a:pt x="1626" y="21078"/>
                  </a:lnTo>
                  <a:lnTo>
                    <a:pt x="1626" y="20623"/>
                  </a:lnTo>
                  <a:lnTo>
                    <a:pt x="1756" y="20623"/>
                  </a:lnTo>
                  <a:lnTo>
                    <a:pt x="1756" y="20016"/>
                  </a:lnTo>
                  <a:lnTo>
                    <a:pt x="1626" y="20016"/>
                  </a:lnTo>
                  <a:lnTo>
                    <a:pt x="1626" y="19561"/>
                  </a:lnTo>
                  <a:lnTo>
                    <a:pt x="1756" y="19561"/>
                  </a:lnTo>
                  <a:lnTo>
                    <a:pt x="1756" y="18932"/>
                  </a:lnTo>
                  <a:lnTo>
                    <a:pt x="1626" y="18932"/>
                  </a:lnTo>
                  <a:lnTo>
                    <a:pt x="1626" y="18477"/>
                  </a:lnTo>
                  <a:lnTo>
                    <a:pt x="1756" y="18477"/>
                  </a:lnTo>
                  <a:lnTo>
                    <a:pt x="1756" y="17848"/>
                  </a:lnTo>
                  <a:lnTo>
                    <a:pt x="1626" y="17848"/>
                  </a:lnTo>
                  <a:lnTo>
                    <a:pt x="1626" y="17739"/>
                  </a:lnTo>
                  <a:lnTo>
                    <a:pt x="2797" y="17739"/>
                  </a:lnTo>
                  <a:cubicBezTo>
                    <a:pt x="1821" y="16677"/>
                    <a:pt x="824" y="14574"/>
                    <a:pt x="0" y="12666"/>
                  </a:cubicBezTo>
                  <a:lnTo>
                    <a:pt x="0" y="39442"/>
                  </a:lnTo>
                  <a:lnTo>
                    <a:pt x="26429" y="39442"/>
                  </a:lnTo>
                  <a:lnTo>
                    <a:pt x="26429" y="26693"/>
                  </a:lnTo>
                  <a:lnTo>
                    <a:pt x="26233" y="26672"/>
                  </a:lnTo>
                  <a:lnTo>
                    <a:pt x="26233" y="25891"/>
                  </a:lnTo>
                  <a:lnTo>
                    <a:pt x="25605" y="25891"/>
                  </a:lnTo>
                  <a:lnTo>
                    <a:pt x="25605" y="26672"/>
                  </a:lnTo>
                  <a:lnTo>
                    <a:pt x="24889" y="26672"/>
                  </a:lnTo>
                  <a:lnTo>
                    <a:pt x="24889" y="25891"/>
                  </a:lnTo>
                  <a:lnTo>
                    <a:pt x="24499" y="25891"/>
                  </a:lnTo>
                  <a:lnTo>
                    <a:pt x="24499" y="25544"/>
                  </a:lnTo>
                  <a:lnTo>
                    <a:pt x="24391" y="25544"/>
                  </a:lnTo>
                  <a:lnTo>
                    <a:pt x="24391" y="25089"/>
                  </a:lnTo>
                  <a:lnTo>
                    <a:pt x="24499" y="25089"/>
                  </a:lnTo>
                  <a:lnTo>
                    <a:pt x="24499" y="24460"/>
                  </a:lnTo>
                  <a:lnTo>
                    <a:pt x="24391" y="24460"/>
                  </a:lnTo>
                  <a:lnTo>
                    <a:pt x="24391" y="24005"/>
                  </a:lnTo>
                  <a:lnTo>
                    <a:pt x="24499" y="24005"/>
                  </a:lnTo>
                  <a:lnTo>
                    <a:pt x="24499" y="23398"/>
                  </a:lnTo>
                  <a:lnTo>
                    <a:pt x="24391" y="23398"/>
                  </a:lnTo>
                  <a:lnTo>
                    <a:pt x="24391" y="22943"/>
                  </a:lnTo>
                  <a:lnTo>
                    <a:pt x="24499" y="22943"/>
                  </a:lnTo>
                  <a:lnTo>
                    <a:pt x="24499" y="22314"/>
                  </a:lnTo>
                  <a:lnTo>
                    <a:pt x="24391" y="22314"/>
                  </a:lnTo>
                  <a:lnTo>
                    <a:pt x="24391" y="21317"/>
                  </a:lnTo>
                  <a:lnTo>
                    <a:pt x="23762" y="21317"/>
                  </a:lnTo>
                  <a:lnTo>
                    <a:pt x="23762" y="22097"/>
                  </a:lnTo>
                  <a:lnTo>
                    <a:pt x="23068" y="22097"/>
                  </a:lnTo>
                  <a:lnTo>
                    <a:pt x="23068" y="21317"/>
                  </a:lnTo>
                  <a:lnTo>
                    <a:pt x="22439" y="21317"/>
                  </a:lnTo>
                  <a:lnTo>
                    <a:pt x="22439" y="22097"/>
                  </a:lnTo>
                  <a:lnTo>
                    <a:pt x="21724" y="22097"/>
                  </a:lnTo>
                  <a:lnTo>
                    <a:pt x="21724" y="21317"/>
                  </a:lnTo>
                  <a:lnTo>
                    <a:pt x="21420" y="21317"/>
                  </a:lnTo>
                  <a:lnTo>
                    <a:pt x="21420" y="21165"/>
                  </a:lnTo>
                  <a:lnTo>
                    <a:pt x="21225" y="21165"/>
                  </a:lnTo>
                  <a:lnTo>
                    <a:pt x="21225" y="20710"/>
                  </a:lnTo>
                  <a:lnTo>
                    <a:pt x="21420" y="20710"/>
                  </a:lnTo>
                  <a:lnTo>
                    <a:pt x="21420" y="20081"/>
                  </a:lnTo>
                  <a:lnTo>
                    <a:pt x="21225" y="20081"/>
                  </a:lnTo>
                  <a:lnTo>
                    <a:pt x="21225" y="19626"/>
                  </a:lnTo>
                  <a:lnTo>
                    <a:pt x="21420" y="19626"/>
                  </a:lnTo>
                  <a:lnTo>
                    <a:pt x="21420" y="18997"/>
                  </a:lnTo>
                  <a:lnTo>
                    <a:pt x="21225" y="18997"/>
                  </a:lnTo>
                  <a:lnTo>
                    <a:pt x="21225" y="18542"/>
                  </a:lnTo>
                  <a:lnTo>
                    <a:pt x="21420" y="18542"/>
                  </a:lnTo>
                  <a:lnTo>
                    <a:pt x="21420" y="17913"/>
                  </a:lnTo>
                  <a:lnTo>
                    <a:pt x="21204" y="17913"/>
                  </a:lnTo>
                  <a:lnTo>
                    <a:pt x="21204" y="17718"/>
                  </a:lnTo>
                  <a:lnTo>
                    <a:pt x="22374" y="17718"/>
                  </a:lnTo>
                  <a:cubicBezTo>
                    <a:pt x="20618" y="15810"/>
                    <a:pt x="18710" y="10498"/>
                    <a:pt x="18212" y="9111"/>
                  </a:cubicBezTo>
                  <a:lnTo>
                    <a:pt x="18212" y="7159"/>
                  </a:lnTo>
                  <a:cubicBezTo>
                    <a:pt x="18298" y="7138"/>
                    <a:pt x="18385" y="7116"/>
                    <a:pt x="18450" y="7073"/>
                  </a:cubicBezTo>
                  <a:cubicBezTo>
                    <a:pt x="18472" y="7067"/>
                    <a:pt x="18494" y="7065"/>
                    <a:pt x="18516" y="7065"/>
                  </a:cubicBezTo>
                  <a:cubicBezTo>
                    <a:pt x="18676" y="7065"/>
                    <a:pt x="18859" y="7184"/>
                    <a:pt x="18992" y="7203"/>
                  </a:cubicBezTo>
                  <a:cubicBezTo>
                    <a:pt x="19079" y="7203"/>
                    <a:pt x="19166" y="7203"/>
                    <a:pt x="19231" y="7159"/>
                  </a:cubicBezTo>
                  <a:cubicBezTo>
                    <a:pt x="19339" y="7116"/>
                    <a:pt x="19447" y="7008"/>
                    <a:pt x="19578" y="6943"/>
                  </a:cubicBezTo>
                  <a:cubicBezTo>
                    <a:pt x="19675" y="6888"/>
                    <a:pt x="19784" y="6861"/>
                    <a:pt x="19892" y="6861"/>
                  </a:cubicBezTo>
                  <a:cubicBezTo>
                    <a:pt x="20000" y="6861"/>
                    <a:pt x="20109" y="6888"/>
                    <a:pt x="20206" y="6943"/>
                  </a:cubicBezTo>
                  <a:cubicBezTo>
                    <a:pt x="20283" y="6989"/>
                    <a:pt x="20371" y="7010"/>
                    <a:pt x="20460" y="7010"/>
                  </a:cubicBezTo>
                  <a:cubicBezTo>
                    <a:pt x="20622" y="7010"/>
                    <a:pt x="20788" y="6938"/>
                    <a:pt x="20900" y="6812"/>
                  </a:cubicBezTo>
                  <a:cubicBezTo>
                    <a:pt x="21008" y="6747"/>
                    <a:pt x="21095" y="6661"/>
                    <a:pt x="21204" y="6574"/>
                  </a:cubicBezTo>
                  <a:cubicBezTo>
                    <a:pt x="21247" y="6552"/>
                    <a:pt x="21290" y="6531"/>
                    <a:pt x="21290" y="6487"/>
                  </a:cubicBezTo>
                  <a:lnTo>
                    <a:pt x="21290" y="6487"/>
                  </a:lnTo>
                  <a:cubicBezTo>
                    <a:pt x="21245" y="6491"/>
                    <a:pt x="21198" y="6493"/>
                    <a:pt x="21152" y="6493"/>
                  </a:cubicBezTo>
                  <a:cubicBezTo>
                    <a:pt x="20911" y="6493"/>
                    <a:pt x="20663" y="6444"/>
                    <a:pt x="20445" y="6335"/>
                  </a:cubicBezTo>
                  <a:cubicBezTo>
                    <a:pt x="20336" y="6292"/>
                    <a:pt x="20271" y="6227"/>
                    <a:pt x="20206" y="6162"/>
                  </a:cubicBezTo>
                  <a:cubicBezTo>
                    <a:pt x="20163" y="6097"/>
                    <a:pt x="20098" y="6054"/>
                    <a:pt x="20055" y="6010"/>
                  </a:cubicBezTo>
                  <a:cubicBezTo>
                    <a:pt x="19993" y="5995"/>
                    <a:pt x="19932" y="5980"/>
                    <a:pt x="19871" y="5980"/>
                  </a:cubicBezTo>
                  <a:cubicBezTo>
                    <a:pt x="19845" y="5980"/>
                    <a:pt x="19820" y="5982"/>
                    <a:pt x="19794" y="5989"/>
                  </a:cubicBezTo>
                  <a:cubicBezTo>
                    <a:pt x="19664" y="6032"/>
                    <a:pt x="19513" y="6032"/>
                    <a:pt x="19361" y="6032"/>
                  </a:cubicBezTo>
                  <a:cubicBezTo>
                    <a:pt x="19231" y="5989"/>
                    <a:pt x="19101" y="5924"/>
                    <a:pt x="18992" y="5837"/>
                  </a:cubicBezTo>
                  <a:cubicBezTo>
                    <a:pt x="18905" y="5750"/>
                    <a:pt x="18840" y="5663"/>
                    <a:pt x="18797" y="5555"/>
                  </a:cubicBezTo>
                  <a:cubicBezTo>
                    <a:pt x="18731" y="5449"/>
                    <a:pt x="18625" y="5416"/>
                    <a:pt x="18507" y="5416"/>
                  </a:cubicBezTo>
                  <a:cubicBezTo>
                    <a:pt x="18432" y="5416"/>
                    <a:pt x="18353" y="5430"/>
                    <a:pt x="18277" y="5447"/>
                  </a:cubicBezTo>
                  <a:cubicBezTo>
                    <a:pt x="18385" y="5382"/>
                    <a:pt x="18450" y="5251"/>
                    <a:pt x="18450" y="5121"/>
                  </a:cubicBezTo>
                  <a:cubicBezTo>
                    <a:pt x="18466" y="4917"/>
                    <a:pt x="18288" y="4770"/>
                    <a:pt x="18107" y="4770"/>
                  </a:cubicBezTo>
                  <a:cubicBezTo>
                    <a:pt x="18038" y="4770"/>
                    <a:pt x="17968" y="4792"/>
                    <a:pt x="17908" y="4840"/>
                  </a:cubicBezTo>
                  <a:cubicBezTo>
                    <a:pt x="17670" y="5013"/>
                    <a:pt x="17713" y="5382"/>
                    <a:pt x="17995" y="5468"/>
                  </a:cubicBezTo>
                  <a:lnTo>
                    <a:pt x="17995" y="9089"/>
                  </a:lnTo>
                  <a:cubicBezTo>
                    <a:pt x="17908" y="9349"/>
                    <a:pt x="17778" y="9739"/>
                    <a:pt x="17583" y="10216"/>
                  </a:cubicBezTo>
                  <a:cubicBezTo>
                    <a:pt x="17193" y="11344"/>
                    <a:pt x="16542" y="12948"/>
                    <a:pt x="15827" y="14444"/>
                  </a:cubicBezTo>
                  <a:cubicBezTo>
                    <a:pt x="15198" y="15767"/>
                    <a:pt x="14504" y="17002"/>
                    <a:pt x="13832" y="17739"/>
                  </a:cubicBezTo>
                  <a:lnTo>
                    <a:pt x="15025" y="17739"/>
                  </a:lnTo>
                  <a:lnTo>
                    <a:pt x="15025" y="17935"/>
                  </a:lnTo>
                  <a:lnTo>
                    <a:pt x="14851" y="17935"/>
                  </a:lnTo>
                  <a:lnTo>
                    <a:pt x="14851" y="18542"/>
                  </a:lnTo>
                  <a:lnTo>
                    <a:pt x="15025" y="18542"/>
                  </a:lnTo>
                  <a:lnTo>
                    <a:pt x="15025" y="18997"/>
                  </a:lnTo>
                  <a:lnTo>
                    <a:pt x="14851" y="18997"/>
                  </a:lnTo>
                  <a:lnTo>
                    <a:pt x="14851" y="19626"/>
                  </a:lnTo>
                  <a:lnTo>
                    <a:pt x="15025" y="19626"/>
                  </a:lnTo>
                  <a:lnTo>
                    <a:pt x="15025" y="20081"/>
                  </a:lnTo>
                  <a:lnTo>
                    <a:pt x="14851" y="20081"/>
                  </a:lnTo>
                  <a:lnTo>
                    <a:pt x="14851" y="20710"/>
                  </a:lnTo>
                  <a:lnTo>
                    <a:pt x="15025" y="20710"/>
                  </a:lnTo>
                  <a:lnTo>
                    <a:pt x="15025" y="21165"/>
                  </a:lnTo>
                  <a:lnTo>
                    <a:pt x="14851" y="21165"/>
                  </a:lnTo>
                  <a:lnTo>
                    <a:pt x="14851" y="21317"/>
                  </a:lnTo>
                  <a:lnTo>
                    <a:pt x="14396" y="21317"/>
                  </a:lnTo>
                  <a:lnTo>
                    <a:pt x="14396" y="22097"/>
                  </a:lnTo>
                  <a:lnTo>
                    <a:pt x="13680" y="22097"/>
                  </a:lnTo>
                  <a:lnTo>
                    <a:pt x="13680" y="21317"/>
                  </a:lnTo>
                  <a:lnTo>
                    <a:pt x="13052" y="21317"/>
                  </a:lnTo>
                  <a:lnTo>
                    <a:pt x="13052" y="22097"/>
                  </a:lnTo>
                  <a:lnTo>
                    <a:pt x="12336" y="22097"/>
                  </a:lnTo>
                  <a:lnTo>
                    <a:pt x="12336" y="21317"/>
                  </a:lnTo>
                  <a:lnTo>
                    <a:pt x="11968" y="21317"/>
                  </a:lnTo>
                  <a:lnTo>
                    <a:pt x="11968" y="20992"/>
                  </a:lnTo>
                  <a:lnTo>
                    <a:pt x="11773" y="20992"/>
                  </a:lnTo>
                  <a:lnTo>
                    <a:pt x="11773" y="20536"/>
                  </a:lnTo>
                  <a:lnTo>
                    <a:pt x="11968" y="20536"/>
                  </a:lnTo>
                  <a:lnTo>
                    <a:pt x="11968" y="19907"/>
                  </a:lnTo>
                  <a:lnTo>
                    <a:pt x="11773" y="19907"/>
                  </a:lnTo>
                  <a:lnTo>
                    <a:pt x="11773" y="19452"/>
                  </a:lnTo>
                  <a:lnTo>
                    <a:pt x="11968" y="19452"/>
                  </a:lnTo>
                  <a:lnTo>
                    <a:pt x="11968" y="18823"/>
                  </a:lnTo>
                  <a:lnTo>
                    <a:pt x="11773" y="18823"/>
                  </a:lnTo>
                  <a:lnTo>
                    <a:pt x="11773" y="18368"/>
                  </a:lnTo>
                  <a:lnTo>
                    <a:pt x="11968" y="18368"/>
                  </a:lnTo>
                  <a:lnTo>
                    <a:pt x="11968" y="17761"/>
                  </a:lnTo>
                  <a:lnTo>
                    <a:pt x="11773" y="17761"/>
                  </a:lnTo>
                  <a:lnTo>
                    <a:pt x="11773" y="17306"/>
                  </a:lnTo>
                  <a:lnTo>
                    <a:pt x="11968" y="17306"/>
                  </a:lnTo>
                  <a:lnTo>
                    <a:pt x="11968" y="16677"/>
                  </a:lnTo>
                  <a:lnTo>
                    <a:pt x="11773" y="16677"/>
                  </a:lnTo>
                  <a:lnTo>
                    <a:pt x="11773" y="16222"/>
                  </a:lnTo>
                  <a:lnTo>
                    <a:pt x="11968" y="16222"/>
                  </a:lnTo>
                  <a:lnTo>
                    <a:pt x="11968" y="15593"/>
                  </a:lnTo>
                  <a:lnTo>
                    <a:pt x="11773" y="15593"/>
                  </a:lnTo>
                  <a:lnTo>
                    <a:pt x="11773" y="15355"/>
                  </a:lnTo>
                  <a:lnTo>
                    <a:pt x="13117" y="15355"/>
                  </a:lnTo>
                  <a:cubicBezTo>
                    <a:pt x="11165" y="13230"/>
                    <a:pt x="9019" y="7376"/>
                    <a:pt x="8455" y="5728"/>
                  </a:cubicBezTo>
                  <a:lnTo>
                    <a:pt x="8455" y="2411"/>
                  </a:lnTo>
                  <a:cubicBezTo>
                    <a:pt x="8520" y="2411"/>
                    <a:pt x="8629" y="2346"/>
                    <a:pt x="8694" y="2325"/>
                  </a:cubicBezTo>
                  <a:cubicBezTo>
                    <a:pt x="8715" y="2318"/>
                    <a:pt x="8738" y="2316"/>
                    <a:pt x="8762" y="2316"/>
                  </a:cubicBezTo>
                  <a:cubicBezTo>
                    <a:pt x="8906" y="2316"/>
                    <a:pt x="9087" y="2414"/>
                    <a:pt x="9236" y="2433"/>
                  </a:cubicBezTo>
                  <a:cubicBezTo>
                    <a:pt x="9259" y="2437"/>
                    <a:pt x="9281" y="2439"/>
                    <a:pt x="9303" y="2439"/>
                  </a:cubicBezTo>
                  <a:cubicBezTo>
                    <a:pt x="9500" y="2439"/>
                    <a:pt x="9623" y="2271"/>
                    <a:pt x="9800" y="2173"/>
                  </a:cubicBezTo>
                  <a:cubicBezTo>
                    <a:pt x="9897" y="2119"/>
                    <a:pt x="10006" y="2092"/>
                    <a:pt x="10114" y="2092"/>
                  </a:cubicBezTo>
                  <a:cubicBezTo>
                    <a:pt x="10222" y="2092"/>
                    <a:pt x="10331" y="2119"/>
                    <a:pt x="10428" y="2173"/>
                  </a:cubicBezTo>
                  <a:cubicBezTo>
                    <a:pt x="10520" y="2223"/>
                    <a:pt x="10618" y="2247"/>
                    <a:pt x="10715" y="2247"/>
                  </a:cubicBezTo>
                  <a:cubicBezTo>
                    <a:pt x="10871" y="2247"/>
                    <a:pt x="11024" y="2185"/>
                    <a:pt x="11144" y="2064"/>
                  </a:cubicBezTo>
                  <a:cubicBezTo>
                    <a:pt x="11252" y="1978"/>
                    <a:pt x="11339" y="1891"/>
                    <a:pt x="11426" y="1804"/>
                  </a:cubicBezTo>
                  <a:cubicBezTo>
                    <a:pt x="11469" y="1783"/>
                    <a:pt x="11512" y="1761"/>
                    <a:pt x="11534" y="1718"/>
                  </a:cubicBezTo>
                  <a:lnTo>
                    <a:pt x="11534" y="1718"/>
                  </a:lnTo>
                  <a:cubicBezTo>
                    <a:pt x="11483" y="1721"/>
                    <a:pt x="11433" y="1723"/>
                    <a:pt x="11383" y="1723"/>
                  </a:cubicBezTo>
                  <a:cubicBezTo>
                    <a:pt x="11131" y="1723"/>
                    <a:pt x="10884" y="1678"/>
                    <a:pt x="10667" y="1587"/>
                  </a:cubicBezTo>
                  <a:cubicBezTo>
                    <a:pt x="10580" y="1544"/>
                    <a:pt x="10493" y="1479"/>
                    <a:pt x="10428" y="1392"/>
                  </a:cubicBezTo>
                  <a:cubicBezTo>
                    <a:pt x="10385" y="1349"/>
                    <a:pt x="10342" y="1284"/>
                    <a:pt x="10277" y="1262"/>
                  </a:cubicBezTo>
                  <a:cubicBezTo>
                    <a:pt x="10217" y="1233"/>
                    <a:pt x="10156" y="1222"/>
                    <a:pt x="10094" y="1222"/>
                  </a:cubicBezTo>
                  <a:cubicBezTo>
                    <a:pt x="9960" y="1222"/>
                    <a:pt x="9823" y="1270"/>
                    <a:pt x="9691" y="1270"/>
                  </a:cubicBezTo>
                  <a:cubicBezTo>
                    <a:pt x="9662" y="1270"/>
                    <a:pt x="9633" y="1268"/>
                    <a:pt x="9604" y="1262"/>
                  </a:cubicBezTo>
                  <a:cubicBezTo>
                    <a:pt x="9453" y="1219"/>
                    <a:pt x="9323" y="1154"/>
                    <a:pt x="9214" y="1067"/>
                  </a:cubicBezTo>
                  <a:cubicBezTo>
                    <a:pt x="9128" y="980"/>
                    <a:pt x="9084" y="894"/>
                    <a:pt x="9041" y="785"/>
                  </a:cubicBezTo>
                  <a:cubicBezTo>
                    <a:pt x="8969" y="670"/>
                    <a:pt x="8838" y="641"/>
                    <a:pt x="8708" y="641"/>
                  </a:cubicBezTo>
                  <a:cubicBezTo>
                    <a:pt x="8643" y="641"/>
                    <a:pt x="8578" y="648"/>
                    <a:pt x="8520" y="655"/>
                  </a:cubicBezTo>
                  <a:cubicBezTo>
                    <a:pt x="8629" y="612"/>
                    <a:pt x="8694" y="482"/>
                    <a:pt x="8694" y="352"/>
                  </a:cubicBezTo>
                  <a:cubicBezTo>
                    <a:pt x="8694" y="148"/>
                    <a:pt x="8524" y="0"/>
                    <a:pt x="8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3" name="Google Shape;3033;p265"/>
            <p:cNvSpPr/>
            <p:nvPr/>
          </p:nvSpPr>
          <p:spPr>
            <a:xfrm flipH="1">
              <a:off x="6996025" y="2287624"/>
              <a:ext cx="2147978" cy="2894238"/>
            </a:xfrm>
            <a:custGeom>
              <a:rect b="b" l="l" r="r" t="t"/>
              <a:pathLst>
                <a:path extrusionOk="0" h="54250" w="40262">
                  <a:moveTo>
                    <a:pt x="15386" y="0"/>
                  </a:moveTo>
                  <a:cubicBezTo>
                    <a:pt x="15131" y="0"/>
                    <a:pt x="14895" y="209"/>
                    <a:pt x="14895" y="503"/>
                  </a:cubicBezTo>
                  <a:cubicBezTo>
                    <a:pt x="14895" y="720"/>
                    <a:pt x="15026" y="894"/>
                    <a:pt x="15242" y="980"/>
                  </a:cubicBezTo>
                  <a:lnTo>
                    <a:pt x="15242" y="7550"/>
                  </a:lnTo>
                  <a:cubicBezTo>
                    <a:pt x="14679" y="9197"/>
                    <a:pt x="11557" y="18043"/>
                    <a:pt x="8716" y="21122"/>
                  </a:cubicBezTo>
                  <a:lnTo>
                    <a:pt x="10538" y="21122"/>
                  </a:lnTo>
                  <a:lnTo>
                    <a:pt x="10538" y="21469"/>
                  </a:lnTo>
                  <a:lnTo>
                    <a:pt x="10343" y="21469"/>
                  </a:lnTo>
                  <a:lnTo>
                    <a:pt x="10343" y="22314"/>
                  </a:lnTo>
                  <a:lnTo>
                    <a:pt x="10538" y="22314"/>
                  </a:lnTo>
                  <a:lnTo>
                    <a:pt x="10538" y="22943"/>
                  </a:lnTo>
                  <a:lnTo>
                    <a:pt x="10343" y="22943"/>
                  </a:lnTo>
                  <a:lnTo>
                    <a:pt x="10343" y="23810"/>
                  </a:lnTo>
                  <a:lnTo>
                    <a:pt x="10538" y="23810"/>
                  </a:lnTo>
                  <a:lnTo>
                    <a:pt x="10538" y="24417"/>
                  </a:lnTo>
                  <a:lnTo>
                    <a:pt x="10343" y="24417"/>
                  </a:lnTo>
                  <a:lnTo>
                    <a:pt x="10343" y="25284"/>
                  </a:lnTo>
                  <a:lnTo>
                    <a:pt x="10538" y="25284"/>
                  </a:lnTo>
                  <a:lnTo>
                    <a:pt x="10538" y="25913"/>
                  </a:lnTo>
                  <a:lnTo>
                    <a:pt x="10343" y="25913"/>
                  </a:lnTo>
                  <a:lnTo>
                    <a:pt x="10343" y="26759"/>
                  </a:lnTo>
                  <a:lnTo>
                    <a:pt x="10538" y="26759"/>
                  </a:lnTo>
                  <a:lnTo>
                    <a:pt x="10538" y="27409"/>
                  </a:lnTo>
                  <a:lnTo>
                    <a:pt x="10343" y="27409"/>
                  </a:lnTo>
                  <a:lnTo>
                    <a:pt x="10343" y="28255"/>
                  </a:lnTo>
                  <a:lnTo>
                    <a:pt x="10538" y="28255"/>
                  </a:lnTo>
                  <a:lnTo>
                    <a:pt x="10538" y="28883"/>
                  </a:lnTo>
                  <a:lnTo>
                    <a:pt x="10343" y="28883"/>
                  </a:lnTo>
                  <a:lnTo>
                    <a:pt x="10343" y="29729"/>
                  </a:lnTo>
                  <a:lnTo>
                    <a:pt x="10538" y="29729"/>
                  </a:lnTo>
                  <a:lnTo>
                    <a:pt x="10538" y="30423"/>
                  </a:lnTo>
                  <a:lnTo>
                    <a:pt x="9844" y="30423"/>
                  </a:lnTo>
                  <a:lnTo>
                    <a:pt x="9844" y="29339"/>
                  </a:lnTo>
                  <a:lnTo>
                    <a:pt x="8977" y="29339"/>
                  </a:lnTo>
                  <a:lnTo>
                    <a:pt x="8977" y="30423"/>
                  </a:lnTo>
                  <a:lnTo>
                    <a:pt x="8001" y="30423"/>
                  </a:lnTo>
                  <a:lnTo>
                    <a:pt x="8001" y="29339"/>
                  </a:lnTo>
                  <a:lnTo>
                    <a:pt x="7134" y="29339"/>
                  </a:lnTo>
                  <a:lnTo>
                    <a:pt x="7134" y="30423"/>
                  </a:lnTo>
                  <a:lnTo>
                    <a:pt x="6158" y="30423"/>
                  </a:lnTo>
                  <a:lnTo>
                    <a:pt x="6158" y="29881"/>
                  </a:lnTo>
                  <a:lnTo>
                    <a:pt x="6332" y="29881"/>
                  </a:lnTo>
                  <a:lnTo>
                    <a:pt x="6332" y="29035"/>
                  </a:lnTo>
                  <a:lnTo>
                    <a:pt x="6158" y="29035"/>
                  </a:lnTo>
                  <a:lnTo>
                    <a:pt x="6158" y="28406"/>
                  </a:lnTo>
                  <a:lnTo>
                    <a:pt x="6332" y="28406"/>
                  </a:lnTo>
                  <a:lnTo>
                    <a:pt x="6332" y="27539"/>
                  </a:lnTo>
                  <a:lnTo>
                    <a:pt x="6158" y="27539"/>
                  </a:lnTo>
                  <a:lnTo>
                    <a:pt x="6158" y="26910"/>
                  </a:lnTo>
                  <a:lnTo>
                    <a:pt x="6332" y="26910"/>
                  </a:lnTo>
                  <a:lnTo>
                    <a:pt x="6332" y="26043"/>
                  </a:lnTo>
                  <a:lnTo>
                    <a:pt x="6158" y="26043"/>
                  </a:lnTo>
                  <a:lnTo>
                    <a:pt x="6158" y="25414"/>
                  </a:lnTo>
                  <a:lnTo>
                    <a:pt x="6332" y="25414"/>
                  </a:lnTo>
                  <a:lnTo>
                    <a:pt x="6332" y="24569"/>
                  </a:lnTo>
                  <a:lnTo>
                    <a:pt x="6158" y="24569"/>
                  </a:lnTo>
                  <a:lnTo>
                    <a:pt x="6158" y="24417"/>
                  </a:lnTo>
                  <a:lnTo>
                    <a:pt x="7784" y="24417"/>
                  </a:lnTo>
                  <a:cubicBezTo>
                    <a:pt x="5313" y="21750"/>
                    <a:pt x="2624" y="14271"/>
                    <a:pt x="2017" y="12493"/>
                  </a:cubicBezTo>
                  <a:lnTo>
                    <a:pt x="2017" y="9523"/>
                  </a:lnTo>
                  <a:cubicBezTo>
                    <a:pt x="2126" y="9479"/>
                    <a:pt x="2256" y="9436"/>
                    <a:pt x="2342" y="9392"/>
                  </a:cubicBezTo>
                  <a:cubicBezTo>
                    <a:pt x="2376" y="9383"/>
                    <a:pt x="2411" y="9379"/>
                    <a:pt x="2447" y="9379"/>
                  </a:cubicBezTo>
                  <a:cubicBezTo>
                    <a:pt x="2665" y="9379"/>
                    <a:pt x="2915" y="9526"/>
                    <a:pt x="3101" y="9544"/>
                  </a:cubicBezTo>
                  <a:cubicBezTo>
                    <a:pt x="3127" y="9548"/>
                    <a:pt x="3152" y="9549"/>
                    <a:pt x="3177" y="9549"/>
                  </a:cubicBezTo>
                  <a:cubicBezTo>
                    <a:pt x="3475" y="9549"/>
                    <a:pt x="3643" y="9316"/>
                    <a:pt x="3903" y="9176"/>
                  </a:cubicBezTo>
                  <a:cubicBezTo>
                    <a:pt x="4033" y="9111"/>
                    <a:pt x="4180" y="9078"/>
                    <a:pt x="4326" y="9078"/>
                  </a:cubicBezTo>
                  <a:cubicBezTo>
                    <a:pt x="4473" y="9078"/>
                    <a:pt x="4619" y="9111"/>
                    <a:pt x="4749" y="9176"/>
                  </a:cubicBezTo>
                  <a:cubicBezTo>
                    <a:pt x="4893" y="9256"/>
                    <a:pt x="5020" y="9292"/>
                    <a:pt x="5138" y="9292"/>
                  </a:cubicBezTo>
                  <a:cubicBezTo>
                    <a:pt x="5341" y="9292"/>
                    <a:pt x="5520" y="9188"/>
                    <a:pt x="5725" y="9024"/>
                  </a:cubicBezTo>
                  <a:cubicBezTo>
                    <a:pt x="5876" y="8916"/>
                    <a:pt x="6006" y="8785"/>
                    <a:pt x="6137" y="8677"/>
                  </a:cubicBezTo>
                  <a:cubicBezTo>
                    <a:pt x="6180" y="8655"/>
                    <a:pt x="6223" y="8612"/>
                    <a:pt x="6245" y="8569"/>
                  </a:cubicBezTo>
                  <a:lnTo>
                    <a:pt x="6245" y="8569"/>
                  </a:lnTo>
                  <a:cubicBezTo>
                    <a:pt x="6167" y="8577"/>
                    <a:pt x="6088" y="8582"/>
                    <a:pt x="6009" y="8582"/>
                  </a:cubicBezTo>
                  <a:cubicBezTo>
                    <a:pt x="5692" y="8582"/>
                    <a:pt x="5369" y="8512"/>
                    <a:pt x="5074" y="8374"/>
                  </a:cubicBezTo>
                  <a:cubicBezTo>
                    <a:pt x="4944" y="8308"/>
                    <a:pt x="4836" y="8222"/>
                    <a:pt x="4749" y="8135"/>
                  </a:cubicBezTo>
                  <a:cubicBezTo>
                    <a:pt x="4684" y="8048"/>
                    <a:pt x="4619" y="7983"/>
                    <a:pt x="4532" y="7918"/>
                  </a:cubicBezTo>
                  <a:cubicBezTo>
                    <a:pt x="4473" y="7889"/>
                    <a:pt x="4409" y="7878"/>
                    <a:pt x="4341" y="7878"/>
                  </a:cubicBezTo>
                  <a:cubicBezTo>
                    <a:pt x="4167" y="7878"/>
                    <a:pt x="3971" y="7947"/>
                    <a:pt x="3784" y="7947"/>
                  </a:cubicBezTo>
                  <a:cubicBezTo>
                    <a:pt x="3721" y="7947"/>
                    <a:pt x="3659" y="7939"/>
                    <a:pt x="3600" y="7918"/>
                  </a:cubicBezTo>
                  <a:cubicBezTo>
                    <a:pt x="3426" y="7875"/>
                    <a:pt x="3231" y="7788"/>
                    <a:pt x="3080" y="7658"/>
                  </a:cubicBezTo>
                  <a:cubicBezTo>
                    <a:pt x="2971" y="7550"/>
                    <a:pt x="2884" y="7420"/>
                    <a:pt x="2819" y="7268"/>
                  </a:cubicBezTo>
                  <a:cubicBezTo>
                    <a:pt x="2734" y="7112"/>
                    <a:pt x="2565" y="7067"/>
                    <a:pt x="2386" y="7067"/>
                  </a:cubicBezTo>
                  <a:cubicBezTo>
                    <a:pt x="2291" y="7067"/>
                    <a:pt x="2194" y="7079"/>
                    <a:pt x="2104" y="7094"/>
                  </a:cubicBezTo>
                  <a:cubicBezTo>
                    <a:pt x="2567" y="6842"/>
                    <a:pt x="2377" y="6182"/>
                    <a:pt x="1870" y="6182"/>
                  </a:cubicBezTo>
                  <a:cubicBezTo>
                    <a:pt x="1854" y="6182"/>
                    <a:pt x="1838" y="6182"/>
                    <a:pt x="1822" y="6184"/>
                  </a:cubicBezTo>
                  <a:cubicBezTo>
                    <a:pt x="1302" y="6227"/>
                    <a:pt x="1215" y="6964"/>
                    <a:pt x="1714" y="7138"/>
                  </a:cubicBezTo>
                  <a:lnTo>
                    <a:pt x="1714" y="12601"/>
                  </a:lnTo>
                  <a:cubicBezTo>
                    <a:pt x="1454" y="13425"/>
                    <a:pt x="825" y="15160"/>
                    <a:pt x="1" y="17111"/>
                  </a:cubicBezTo>
                  <a:lnTo>
                    <a:pt x="1" y="54250"/>
                  </a:lnTo>
                  <a:lnTo>
                    <a:pt x="40262" y="54250"/>
                  </a:lnTo>
                  <a:lnTo>
                    <a:pt x="40262" y="36732"/>
                  </a:lnTo>
                  <a:lnTo>
                    <a:pt x="40002" y="36732"/>
                  </a:lnTo>
                  <a:lnTo>
                    <a:pt x="40002" y="35648"/>
                  </a:lnTo>
                  <a:lnTo>
                    <a:pt x="39134" y="35648"/>
                  </a:lnTo>
                  <a:lnTo>
                    <a:pt x="39134" y="36732"/>
                  </a:lnTo>
                  <a:lnTo>
                    <a:pt x="38159" y="36732"/>
                  </a:lnTo>
                  <a:lnTo>
                    <a:pt x="38159" y="35648"/>
                  </a:lnTo>
                  <a:lnTo>
                    <a:pt x="37617" y="35648"/>
                  </a:lnTo>
                  <a:lnTo>
                    <a:pt x="37617" y="35149"/>
                  </a:lnTo>
                  <a:lnTo>
                    <a:pt x="37465" y="35149"/>
                  </a:lnTo>
                  <a:lnTo>
                    <a:pt x="37465" y="34542"/>
                  </a:lnTo>
                  <a:lnTo>
                    <a:pt x="37617" y="34542"/>
                  </a:lnTo>
                  <a:lnTo>
                    <a:pt x="37617" y="33675"/>
                  </a:lnTo>
                  <a:lnTo>
                    <a:pt x="37465" y="33675"/>
                  </a:lnTo>
                  <a:lnTo>
                    <a:pt x="37465" y="33046"/>
                  </a:lnTo>
                  <a:lnTo>
                    <a:pt x="37617" y="33046"/>
                  </a:lnTo>
                  <a:lnTo>
                    <a:pt x="37617" y="32200"/>
                  </a:lnTo>
                  <a:lnTo>
                    <a:pt x="37465" y="32200"/>
                  </a:lnTo>
                  <a:lnTo>
                    <a:pt x="37465" y="31572"/>
                  </a:lnTo>
                  <a:lnTo>
                    <a:pt x="37617" y="31572"/>
                  </a:lnTo>
                  <a:lnTo>
                    <a:pt x="37617" y="30704"/>
                  </a:lnTo>
                  <a:lnTo>
                    <a:pt x="37465" y="30704"/>
                  </a:lnTo>
                  <a:lnTo>
                    <a:pt x="37465" y="29339"/>
                  </a:lnTo>
                  <a:lnTo>
                    <a:pt x="36598" y="29339"/>
                  </a:lnTo>
                  <a:lnTo>
                    <a:pt x="36598" y="30423"/>
                  </a:lnTo>
                  <a:lnTo>
                    <a:pt x="35622" y="30423"/>
                  </a:lnTo>
                  <a:lnTo>
                    <a:pt x="35622" y="29339"/>
                  </a:lnTo>
                  <a:lnTo>
                    <a:pt x="34755" y="29339"/>
                  </a:lnTo>
                  <a:lnTo>
                    <a:pt x="34755" y="30423"/>
                  </a:lnTo>
                  <a:lnTo>
                    <a:pt x="33801" y="30423"/>
                  </a:lnTo>
                  <a:lnTo>
                    <a:pt x="33801" y="29339"/>
                  </a:lnTo>
                  <a:lnTo>
                    <a:pt x="33346" y="29339"/>
                  </a:lnTo>
                  <a:lnTo>
                    <a:pt x="33346" y="29122"/>
                  </a:lnTo>
                  <a:lnTo>
                    <a:pt x="33085" y="29122"/>
                  </a:lnTo>
                  <a:lnTo>
                    <a:pt x="33085" y="28493"/>
                  </a:lnTo>
                  <a:lnTo>
                    <a:pt x="33346" y="28493"/>
                  </a:lnTo>
                  <a:lnTo>
                    <a:pt x="33346" y="27647"/>
                  </a:lnTo>
                  <a:lnTo>
                    <a:pt x="33085" y="27647"/>
                  </a:lnTo>
                  <a:lnTo>
                    <a:pt x="33085" y="27019"/>
                  </a:lnTo>
                  <a:lnTo>
                    <a:pt x="33346" y="27019"/>
                  </a:lnTo>
                  <a:lnTo>
                    <a:pt x="33346" y="26152"/>
                  </a:lnTo>
                  <a:lnTo>
                    <a:pt x="33085" y="26152"/>
                  </a:lnTo>
                  <a:lnTo>
                    <a:pt x="33085" y="25544"/>
                  </a:lnTo>
                  <a:lnTo>
                    <a:pt x="33346" y="25544"/>
                  </a:lnTo>
                  <a:lnTo>
                    <a:pt x="33346" y="24699"/>
                  </a:lnTo>
                  <a:lnTo>
                    <a:pt x="33085" y="24699"/>
                  </a:lnTo>
                  <a:lnTo>
                    <a:pt x="33085" y="24417"/>
                  </a:lnTo>
                  <a:lnTo>
                    <a:pt x="34712" y="24417"/>
                  </a:lnTo>
                  <a:cubicBezTo>
                    <a:pt x="32283" y="21794"/>
                    <a:pt x="29638" y="14487"/>
                    <a:pt x="28988" y="12580"/>
                  </a:cubicBezTo>
                  <a:lnTo>
                    <a:pt x="28988" y="9913"/>
                  </a:lnTo>
                  <a:cubicBezTo>
                    <a:pt x="29096" y="9891"/>
                    <a:pt x="29205" y="9848"/>
                    <a:pt x="29313" y="9783"/>
                  </a:cubicBezTo>
                  <a:cubicBezTo>
                    <a:pt x="29347" y="9774"/>
                    <a:pt x="29382" y="9770"/>
                    <a:pt x="29417" y="9770"/>
                  </a:cubicBezTo>
                  <a:cubicBezTo>
                    <a:pt x="29631" y="9770"/>
                    <a:pt x="29867" y="9916"/>
                    <a:pt x="30072" y="9935"/>
                  </a:cubicBezTo>
                  <a:cubicBezTo>
                    <a:pt x="30109" y="9942"/>
                    <a:pt x="30145" y="9945"/>
                    <a:pt x="30178" y="9945"/>
                  </a:cubicBezTo>
                  <a:cubicBezTo>
                    <a:pt x="30457" y="9945"/>
                    <a:pt x="30620" y="9723"/>
                    <a:pt x="30852" y="9588"/>
                  </a:cubicBezTo>
                  <a:cubicBezTo>
                    <a:pt x="30993" y="9512"/>
                    <a:pt x="31140" y="9474"/>
                    <a:pt x="31286" y="9474"/>
                  </a:cubicBezTo>
                  <a:cubicBezTo>
                    <a:pt x="31432" y="9474"/>
                    <a:pt x="31579" y="9512"/>
                    <a:pt x="31720" y="9588"/>
                  </a:cubicBezTo>
                  <a:cubicBezTo>
                    <a:pt x="31857" y="9660"/>
                    <a:pt x="31979" y="9694"/>
                    <a:pt x="32097" y="9694"/>
                  </a:cubicBezTo>
                  <a:cubicBezTo>
                    <a:pt x="32294" y="9694"/>
                    <a:pt x="32478" y="9599"/>
                    <a:pt x="32695" y="9436"/>
                  </a:cubicBezTo>
                  <a:cubicBezTo>
                    <a:pt x="32825" y="9327"/>
                    <a:pt x="32955" y="9197"/>
                    <a:pt x="33107" y="9089"/>
                  </a:cubicBezTo>
                  <a:cubicBezTo>
                    <a:pt x="33151" y="9046"/>
                    <a:pt x="33194" y="9024"/>
                    <a:pt x="33216" y="8959"/>
                  </a:cubicBezTo>
                  <a:lnTo>
                    <a:pt x="33216" y="8959"/>
                  </a:lnTo>
                  <a:cubicBezTo>
                    <a:pt x="33138" y="8968"/>
                    <a:pt x="33059" y="8972"/>
                    <a:pt x="32979" y="8972"/>
                  </a:cubicBezTo>
                  <a:cubicBezTo>
                    <a:pt x="32662" y="8972"/>
                    <a:pt x="32340" y="8903"/>
                    <a:pt x="32045" y="8764"/>
                  </a:cubicBezTo>
                  <a:cubicBezTo>
                    <a:pt x="31915" y="8699"/>
                    <a:pt x="31806" y="8634"/>
                    <a:pt x="31720" y="8525"/>
                  </a:cubicBezTo>
                  <a:cubicBezTo>
                    <a:pt x="31655" y="8439"/>
                    <a:pt x="31590" y="8374"/>
                    <a:pt x="31503" y="8330"/>
                  </a:cubicBezTo>
                  <a:cubicBezTo>
                    <a:pt x="31437" y="8292"/>
                    <a:pt x="31364" y="8278"/>
                    <a:pt x="31287" y="8278"/>
                  </a:cubicBezTo>
                  <a:cubicBezTo>
                    <a:pt x="31109" y="8278"/>
                    <a:pt x="30910" y="8350"/>
                    <a:pt x="30723" y="8350"/>
                  </a:cubicBezTo>
                  <a:cubicBezTo>
                    <a:pt x="30671" y="8350"/>
                    <a:pt x="30620" y="8344"/>
                    <a:pt x="30571" y="8330"/>
                  </a:cubicBezTo>
                  <a:cubicBezTo>
                    <a:pt x="30375" y="8287"/>
                    <a:pt x="30202" y="8178"/>
                    <a:pt x="30050" y="8070"/>
                  </a:cubicBezTo>
                  <a:cubicBezTo>
                    <a:pt x="29942" y="7962"/>
                    <a:pt x="29855" y="7831"/>
                    <a:pt x="29790" y="7680"/>
                  </a:cubicBezTo>
                  <a:cubicBezTo>
                    <a:pt x="29705" y="7524"/>
                    <a:pt x="29536" y="7479"/>
                    <a:pt x="29356" y="7479"/>
                  </a:cubicBezTo>
                  <a:cubicBezTo>
                    <a:pt x="29262" y="7479"/>
                    <a:pt x="29164" y="7491"/>
                    <a:pt x="29075" y="7506"/>
                  </a:cubicBezTo>
                  <a:cubicBezTo>
                    <a:pt x="29226" y="7420"/>
                    <a:pt x="29335" y="7268"/>
                    <a:pt x="29335" y="7094"/>
                  </a:cubicBezTo>
                  <a:cubicBezTo>
                    <a:pt x="29335" y="6758"/>
                    <a:pt x="29085" y="6590"/>
                    <a:pt x="28836" y="6590"/>
                  </a:cubicBezTo>
                  <a:cubicBezTo>
                    <a:pt x="28587" y="6590"/>
                    <a:pt x="28337" y="6758"/>
                    <a:pt x="28337" y="7094"/>
                  </a:cubicBezTo>
                  <a:cubicBezTo>
                    <a:pt x="28337" y="7289"/>
                    <a:pt x="28489" y="7485"/>
                    <a:pt x="28684" y="7550"/>
                  </a:cubicBezTo>
                  <a:lnTo>
                    <a:pt x="28684" y="12536"/>
                  </a:lnTo>
                  <a:cubicBezTo>
                    <a:pt x="28056" y="14357"/>
                    <a:pt x="25389" y="21772"/>
                    <a:pt x="22939" y="24417"/>
                  </a:cubicBezTo>
                  <a:lnTo>
                    <a:pt x="24565" y="24417"/>
                  </a:lnTo>
                  <a:lnTo>
                    <a:pt x="24565" y="24699"/>
                  </a:lnTo>
                  <a:lnTo>
                    <a:pt x="24327" y="24699"/>
                  </a:lnTo>
                  <a:lnTo>
                    <a:pt x="24327" y="25544"/>
                  </a:lnTo>
                  <a:lnTo>
                    <a:pt x="24565" y="25544"/>
                  </a:lnTo>
                  <a:lnTo>
                    <a:pt x="24565" y="26173"/>
                  </a:lnTo>
                  <a:lnTo>
                    <a:pt x="24327" y="26173"/>
                  </a:lnTo>
                  <a:lnTo>
                    <a:pt x="24327" y="27040"/>
                  </a:lnTo>
                  <a:lnTo>
                    <a:pt x="24565" y="27040"/>
                  </a:lnTo>
                  <a:lnTo>
                    <a:pt x="24565" y="27647"/>
                  </a:lnTo>
                  <a:lnTo>
                    <a:pt x="24327" y="27647"/>
                  </a:lnTo>
                  <a:lnTo>
                    <a:pt x="24327" y="28515"/>
                  </a:lnTo>
                  <a:lnTo>
                    <a:pt x="24565" y="28515"/>
                  </a:lnTo>
                  <a:lnTo>
                    <a:pt x="24565" y="29143"/>
                  </a:lnTo>
                  <a:lnTo>
                    <a:pt x="24327" y="29143"/>
                  </a:lnTo>
                  <a:lnTo>
                    <a:pt x="24327" y="29360"/>
                  </a:lnTo>
                  <a:lnTo>
                    <a:pt x="23698" y="29360"/>
                  </a:lnTo>
                  <a:lnTo>
                    <a:pt x="23698" y="30444"/>
                  </a:lnTo>
                  <a:lnTo>
                    <a:pt x="22744" y="30444"/>
                  </a:lnTo>
                  <a:lnTo>
                    <a:pt x="22744" y="29360"/>
                  </a:lnTo>
                  <a:lnTo>
                    <a:pt x="21855" y="29360"/>
                  </a:lnTo>
                  <a:lnTo>
                    <a:pt x="21855" y="30444"/>
                  </a:lnTo>
                  <a:lnTo>
                    <a:pt x="20901" y="30444"/>
                  </a:lnTo>
                  <a:lnTo>
                    <a:pt x="20901" y="29360"/>
                  </a:lnTo>
                  <a:lnTo>
                    <a:pt x="20381" y="29360"/>
                  </a:lnTo>
                  <a:lnTo>
                    <a:pt x="20381" y="28905"/>
                  </a:lnTo>
                  <a:lnTo>
                    <a:pt x="20120" y="28905"/>
                  </a:lnTo>
                  <a:lnTo>
                    <a:pt x="20120" y="28276"/>
                  </a:lnTo>
                  <a:lnTo>
                    <a:pt x="20381" y="28276"/>
                  </a:lnTo>
                  <a:lnTo>
                    <a:pt x="20381" y="27409"/>
                  </a:lnTo>
                  <a:lnTo>
                    <a:pt x="20120" y="27409"/>
                  </a:lnTo>
                  <a:lnTo>
                    <a:pt x="20120" y="26780"/>
                  </a:lnTo>
                  <a:lnTo>
                    <a:pt x="20381" y="26780"/>
                  </a:lnTo>
                  <a:lnTo>
                    <a:pt x="20381" y="25913"/>
                  </a:lnTo>
                  <a:lnTo>
                    <a:pt x="20120" y="25913"/>
                  </a:lnTo>
                  <a:lnTo>
                    <a:pt x="20120" y="25284"/>
                  </a:lnTo>
                  <a:lnTo>
                    <a:pt x="20381" y="25284"/>
                  </a:lnTo>
                  <a:lnTo>
                    <a:pt x="20381" y="24439"/>
                  </a:lnTo>
                  <a:lnTo>
                    <a:pt x="20120" y="24439"/>
                  </a:lnTo>
                  <a:lnTo>
                    <a:pt x="20120" y="23810"/>
                  </a:lnTo>
                  <a:lnTo>
                    <a:pt x="20381" y="23810"/>
                  </a:lnTo>
                  <a:lnTo>
                    <a:pt x="20381" y="22965"/>
                  </a:lnTo>
                  <a:lnTo>
                    <a:pt x="20120" y="22965"/>
                  </a:lnTo>
                  <a:lnTo>
                    <a:pt x="20120" y="22336"/>
                  </a:lnTo>
                  <a:lnTo>
                    <a:pt x="20381" y="22336"/>
                  </a:lnTo>
                  <a:lnTo>
                    <a:pt x="20381" y="21469"/>
                  </a:lnTo>
                  <a:lnTo>
                    <a:pt x="20120" y="21469"/>
                  </a:lnTo>
                  <a:lnTo>
                    <a:pt x="20120" y="21143"/>
                  </a:lnTo>
                  <a:lnTo>
                    <a:pt x="21942" y="21143"/>
                  </a:lnTo>
                  <a:cubicBezTo>
                    <a:pt x="19253" y="18216"/>
                    <a:pt x="16326" y="10173"/>
                    <a:pt x="15524" y="7897"/>
                  </a:cubicBezTo>
                  <a:lnTo>
                    <a:pt x="15524" y="3344"/>
                  </a:lnTo>
                  <a:cubicBezTo>
                    <a:pt x="15654" y="3322"/>
                    <a:pt x="15763" y="3279"/>
                    <a:pt x="15871" y="3235"/>
                  </a:cubicBezTo>
                  <a:cubicBezTo>
                    <a:pt x="15905" y="3225"/>
                    <a:pt x="15940" y="3221"/>
                    <a:pt x="15977" y="3221"/>
                  </a:cubicBezTo>
                  <a:cubicBezTo>
                    <a:pt x="16180" y="3221"/>
                    <a:pt x="16425" y="3350"/>
                    <a:pt x="16608" y="3387"/>
                  </a:cubicBezTo>
                  <a:cubicBezTo>
                    <a:pt x="16634" y="3390"/>
                    <a:pt x="16659" y="3392"/>
                    <a:pt x="16684" y="3392"/>
                  </a:cubicBezTo>
                  <a:cubicBezTo>
                    <a:pt x="16982" y="3392"/>
                    <a:pt x="17150" y="3159"/>
                    <a:pt x="17410" y="3018"/>
                  </a:cubicBezTo>
                  <a:cubicBezTo>
                    <a:pt x="17540" y="2953"/>
                    <a:pt x="17687" y="2921"/>
                    <a:pt x="17833" y="2921"/>
                  </a:cubicBezTo>
                  <a:cubicBezTo>
                    <a:pt x="17980" y="2921"/>
                    <a:pt x="18126" y="2953"/>
                    <a:pt x="18256" y="3018"/>
                  </a:cubicBezTo>
                  <a:cubicBezTo>
                    <a:pt x="18401" y="3091"/>
                    <a:pt x="18529" y="3125"/>
                    <a:pt x="18648" y="3125"/>
                  </a:cubicBezTo>
                  <a:cubicBezTo>
                    <a:pt x="18849" y="3125"/>
                    <a:pt x="19028" y="3030"/>
                    <a:pt x="19232" y="2867"/>
                  </a:cubicBezTo>
                  <a:cubicBezTo>
                    <a:pt x="19383" y="2758"/>
                    <a:pt x="19513" y="2628"/>
                    <a:pt x="19644" y="2520"/>
                  </a:cubicBezTo>
                  <a:cubicBezTo>
                    <a:pt x="19687" y="2476"/>
                    <a:pt x="19752" y="2455"/>
                    <a:pt x="19774" y="2390"/>
                  </a:cubicBezTo>
                  <a:lnTo>
                    <a:pt x="19774" y="2390"/>
                  </a:lnTo>
                  <a:cubicBezTo>
                    <a:pt x="19691" y="2398"/>
                    <a:pt x="19609" y="2403"/>
                    <a:pt x="19527" y="2403"/>
                  </a:cubicBezTo>
                  <a:cubicBezTo>
                    <a:pt x="19199" y="2403"/>
                    <a:pt x="18876" y="2333"/>
                    <a:pt x="18581" y="2195"/>
                  </a:cubicBezTo>
                  <a:cubicBezTo>
                    <a:pt x="18473" y="2151"/>
                    <a:pt x="18343" y="2064"/>
                    <a:pt x="18256" y="1956"/>
                  </a:cubicBezTo>
                  <a:cubicBezTo>
                    <a:pt x="18213" y="1869"/>
                    <a:pt x="18126" y="1804"/>
                    <a:pt x="18061" y="1761"/>
                  </a:cubicBezTo>
                  <a:cubicBezTo>
                    <a:pt x="17992" y="1729"/>
                    <a:pt x="17920" y="1718"/>
                    <a:pt x="17846" y="1718"/>
                  </a:cubicBezTo>
                  <a:cubicBezTo>
                    <a:pt x="17667" y="1718"/>
                    <a:pt x="17476" y="1782"/>
                    <a:pt x="17292" y="1782"/>
                  </a:cubicBezTo>
                  <a:cubicBezTo>
                    <a:pt x="17237" y="1782"/>
                    <a:pt x="17182" y="1776"/>
                    <a:pt x="17129" y="1761"/>
                  </a:cubicBezTo>
                  <a:cubicBezTo>
                    <a:pt x="16933" y="1696"/>
                    <a:pt x="16738" y="1609"/>
                    <a:pt x="16587" y="1479"/>
                  </a:cubicBezTo>
                  <a:cubicBezTo>
                    <a:pt x="16478" y="1371"/>
                    <a:pt x="16391" y="1241"/>
                    <a:pt x="16348" y="1111"/>
                  </a:cubicBezTo>
                  <a:cubicBezTo>
                    <a:pt x="16248" y="954"/>
                    <a:pt x="16083" y="900"/>
                    <a:pt x="15908" y="900"/>
                  </a:cubicBezTo>
                  <a:cubicBezTo>
                    <a:pt x="15816" y="900"/>
                    <a:pt x="15722" y="915"/>
                    <a:pt x="15633" y="937"/>
                  </a:cubicBezTo>
                  <a:cubicBezTo>
                    <a:pt x="15958" y="742"/>
                    <a:pt x="15958" y="265"/>
                    <a:pt x="15633" y="70"/>
                  </a:cubicBezTo>
                  <a:cubicBezTo>
                    <a:pt x="15553" y="22"/>
                    <a:pt x="15468" y="0"/>
                    <a:pt x="15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34" name="Google Shape;3034;p265"/>
          <p:cNvSpPr/>
          <p:nvPr/>
        </p:nvSpPr>
        <p:spPr>
          <a:xfrm flipH="1">
            <a:off x="-36967" y="2874964"/>
            <a:ext cx="3095429" cy="1771725"/>
          </a:xfrm>
          <a:custGeom>
            <a:rect b="b" l="l" r="r" t="t"/>
            <a:pathLst>
              <a:path extrusionOk="0" h="17839" w="31167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5" name="Google Shape;3035;p265"/>
          <p:cNvSpPr/>
          <p:nvPr/>
        </p:nvSpPr>
        <p:spPr>
          <a:xfrm>
            <a:off x="-35675" y="4234571"/>
            <a:ext cx="9205018" cy="1195156"/>
          </a:xfrm>
          <a:custGeom>
            <a:rect b="b" l="l" r="r" t="t"/>
            <a:pathLst>
              <a:path extrusionOk="0" h="27890" w="63855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6" name="Google Shape;3036;p265"/>
          <p:cNvSpPr/>
          <p:nvPr/>
        </p:nvSpPr>
        <p:spPr>
          <a:xfrm>
            <a:off x="-36975" y="4574525"/>
            <a:ext cx="9205018" cy="1022388"/>
          </a:xfrm>
          <a:custGeom>
            <a:rect b="b" l="l" r="r" t="t"/>
            <a:pathLst>
              <a:path extrusionOk="0" h="26133" w="63855">
                <a:moveTo>
                  <a:pt x="63854" y="10124"/>
                </a:moveTo>
                <a:lnTo>
                  <a:pt x="63800" y="10142"/>
                </a:lnTo>
                <a:cubicBezTo>
                  <a:pt x="63782" y="10142"/>
                  <a:pt x="63745" y="10160"/>
                  <a:pt x="63709" y="10160"/>
                </a:cubicBezTo>
                <a:cubicBezTo>
                  <a:pt x="63691" y="10178"/>
                  <a:pt x="63655" y="10196"/>
                  <a:pt x="63637" y="10214"/>
                </a:cubicBezTo>
                <a:cubicBezTo>
                  <a:pt x="63583" y="10251"/>
                  <a:pt x="63528" y="10287"/>
                  <a:pt x="63474" y="10341"/>
                </a:cubicBezTo>
                <a:cubicBezTo>
                  <a:pt x="63420" y="10377"/>
                  <a:pt x="63383" y="10414"/>
                  <a:pt x="63329" y="10450"/>
                </a:cubicBezTo>
                <a:cubicBezTo>
                  <a:pt x="63293" y="10486"/>
                  <a:pt x="63220" y="10468"/>
                  <a:pt x="63148" y="10486"/>
                </a:cubicBezTo>
                <a:cubicBezTo>
                  <a:pt x="63130" y="10486"/>
                  <a:pt x="63112" y="10486"/>
                  <a:pt x="63112" y="10504"/>
                </a:cubicBezTo>
                <a:lnTo>
                  <a:pt x="63003" y="10504"/>
                </a:lnTo>
                <a:cubicBezTo>
                  <a:pt x="62985" y="10504"/>
                  <a:pt x="62967" y="10504"/>
                  <a:pt x="62931" y="10504"/>
                </a:cubicBezTo>
                <a:cubicBezTo>
                  <a:pt x="62912" y="10522"/>
                  <a:pt x="62876" y="10522"/>
                  <a:pt x="62840" y="10522"/>
                </a:cubicBezTo>
                <a:lnTo>
                  <a:pt x="62677" y="10432"/>
                </a:lnTo>
                <a:cubicBezTo>
                  <a:pt x="62586" y="10377"/>
                  <a:pt x="62478" y="10341"/>
                  <a:pt x="62351" y="10305"/>
                </a:cubicBezTo>
                <a:cubicBezTo>
                  <a:pt x="62315" y="10269"/>
                  <a:pt x="62279" y="10251"/>
                  <a:pt x="62224" y="10232"/>
                </a:cubicBezTo>
                <a:cubicBezTo>
                  <a:pt x="62170" y="10214"/>
                  <a:pt x="62116" y="10178"/>
                  <a:pt x="62079" y="10142"/>
                </a:cubicBezTo>
                <a:cubicBezTo>
                  <a:pt x="61989" y="10051"/>
                  <a:pt x="61898" y="9979"/>
                  <a:pt x="61808" y="9925"/>
                </a:cubicBezTo>
                <a:cubicBezTo>
                  <a:pt x="61609" y="9762"/>
                  <a:pt x="61391" y="9635"/>
                  <a:pt x="61174" y="9490"/>
                </a:cubicBezTo>
                <a:cubicBezTo>
                  <a:pt x="61120" y="9472"/>
                  <a:pt x="61083" y="9436"/>
                  <a:pt x="61029" y="9399"/>
                </a:cubicBezTo>
                <a:cubicBezTo>
                  <a:pt x="60975" y="9381"/>
                  <a:pt x="60920" y="9363"/>
                  <a:pt x="60866" y="9345"/>
                </a:cubicBezTo>
                <a:cubicBezTo>
                  <a:pt x="60830" y="9309"/>
                  <a:pt x="60776" y="9291"/>
                  <a:pt x="60739" y="9255"/>
                </a:cubicBezTo>
                <a:cubicBezTo>
                  <a:pt x="60685" y="9218"/>
                  <a:pt x="60631" y="9200"/>
                  <a:pt x="60576" y="9164"/>
                </a:cubicBezTo>
                <a:cubicBezTo>
                  <a:pt x="60468" y="9110"/>
                  <a:pt x="60377" y="9037"/>
                  <a:pt x="60268" y="8983"/>
                </a:cubicBezTo>
                <a:cubicBezTo>
                  <a:pt x="60160" y="8910"/>
                  <a:pt x="60051" y="8874"/>
                  <a:pt x="59942" y="8820"/>
                </a:cubicBezTo>
                <a:cubicBezTo>
                  <a:pt x="59888" y="8784"/>
                  <a:pt x="59852" y="8766"/>
                  <a:pt x="59798" y="8729"/>
                </a:cubicBezTo>
                <a:cubicBezTo>
                  <a:pt x="59743" y="8711"/>
                  <a:pt x="59689" y="8675"/>
                  <a:pt x="59635" y="8639"/>
                </a:cubicBezTo>
                <a:cubicBezTo>
                  <a:pt x="59526" y="8585"/>
                  <a:pt x="59399" y="8530"/>
                  <a:pt x="59291" y="8476"/>
                </a:cubicBezTo>
                <a:cubicBezTo>
                  <a:pt x="59182" y="8422"/>
                  <a:pt x="59091" y="8349"/>
                  <a:pt x="58965" y="8313"/>
                </a:cubicBezTo>
                <a:cubicBezTo>
                  <a:pt x="58874" y="8259"/>
                  <a:pt x="58765" y="8204"/>
                  <a:pt x="58657" y="8150"/>
                </a:cubicBezTo>
                <a:cubicBezTo>
                  <a:pt x="58566" y="8096"/>
                  <a:pt x="58476" y="8023"/>
                  <a:pt x="58403" y="7933"/>
                </a:cubicBezTo>
                <a:cubicBezTo>
                  <a:pt x="58367" y="7896"/>
                  <a:pt x="58349" y="7842"/>
                  <a:pt x="58313" y="7806"/>
                </a:cubicBezTo>
                <a:cubicBezTo>
                  <a:pt x="58276" y="7770"/>
                  <a:pt x="58240" y="7715"/>
                  <a:pt x="58204" y="7679"/>
                </a:cubicBezTo>
                <a:cubicBezTo>
                  <a:pt x="58168" y="7643"/>
                  <a:pt x="58132" y="7607"/>
                  <a:pt x="58095" y="7570"/>
                </a:cubicBezTo>
                <a:cubicBezTo>
                  <a:pt x="58041" y="7534"/>
                  <a:pt x="58005" y="7498"/>
                  <a:pt x="57969" y="7480"/>
                </a:cubicBezTo>
                <a:cubicBezTo>
                  <a:pt x="57878" y="7371"/>
                  <a:pt x="57787" y="7299"/>
                  <a:pt x="57697" y="7190"/>
                </a:cubicBezTo>
                <a:cubicBezTo>
                  <a:pt x="57624" y="7100"/>
                  <a:pt x="57552" y="7009"/>
                  <a:pt x="57480" y="6918"/>
                </a:cubicBezTo>
                <a:cubicBezTo>
                  <a:pt x="57443" y="6828"/>
                  <a:pt x="57371" y="6737"/>
                  <a:pt x="57299" y="6683"/>
                </a:cubicBezTo>
                <a:cubicBezTo>
                  <a:pt x="57262" y="6647"/>
                  <a:pt x="57208" y="6629"/>
                  <a:pt x="57172" y="6592"/>
                </a:cubicBezTo>
                <a:cubicBezTo>
                  <a:pt x="57117" y="6574"/>
                  <a:pt x="57063" y="6574"/>
                  <a:pt x="57027" y="6574"/>
                </a:cubicBezTo>
                <a:cubicBezTo>
                  <a:pt x="56900" y="6556"/>
                  <a:pt x="56791" y="6556"/>
                  <a:pt x="56665" y="6592"/>
                </a:cubicBezTo>
                <a:cubicBezTo>
                  <a:pt x="56610" y="6611"/>
                  <a:pt x="56556" y="6611"/>
                  <a:pt x="56502" y="6629"/>
                </a:cubicBezTo>
                <a:cubicBezTo>
                  <a:pt x="56447" y="6629"/>
                  <a:pt x="56375" y="6647"/>
                  <a:pt x="56321" y="6665"/>
                </a:cubicBezTo>
                <a:cubicBezTo>
                  <a:pt x="56212" y="6683"/>
                  <a:pt x="56085" y="6701"/>
                  <a:pt x="55977" y="6701"/>
                </a:cubicBezTo>
                <a:cubicBezTo>
                  <a:pt x="55868" y="6737"/>
                  <a:pt x="55759" y="6774"/>
                  <a:pt x="55669" y="6828"/>
                </a:cubicBezTo>
                <a:cubicBezTo>
                  <a:pt x="55560" y="6882"/>
                  <a:pt x="55469" y="6937"/>
                  <a:pt x="55379" y="7009"/>
                </a:cubicBezTo>
                <a:lnTo>
                  <a:pt x="55325" y="7063"/>
                </a:lnTo>
                <a:cubicBezTo>
                  <a:pt x="55306" y="7081"/>
                  <a:pt x="55288" y="7100"/>
                  <a:pt x="55252" y="7100"/>
                </a:cubicBezTo>
                <a:cubicBezTo>
                  <a:pt x="55198" y="7136"/>
                  <a:pt x="55143" y="7172"/>
                  <a:pt x="55089" y="7208"/>
                </a:cubicBezTo>
                <a:cubicBezTo>
                  <a:pt x="54999" y="7281"/>
                  <a:pt x="54890" y="7335"/>
                  <a:pt x="54781" y="7407"/>
                </a:cubicBezTo>
                <a:cubicBezTo>
                  <a:pt x="54673" y="7444"/>
                  <a:pt x="54600" y="7534"/>
                  <a:pt x="54492" y="7589"/>
                </a:cubicBezTo>
                <a:cubicBezTo>
                  <a:pt x="54437" y="7607"/>
                  <a:pt x="54383" y="7643"/>
                  <a:pt x="54347" y="7661"/>
                </a:cubicBezTo>
                <a:cubicBezTo>
                  <a:pt x="54292" y="7697"/>
                  <a:pt x="54238" y="7715"/>
                  <a:pt x="54184" y="7733"/>
                </a:cubicBezTo>
                <a:cubicBezTo>
                  <a:pt x="54129" y="7751"/>
                  <a:pt x="54093" y="7788"/>
                  <a:pt x="54039" y="7806"/>
                </a:cubicBezTo>
                <a:cubicBezTo>
                  <a:pt x="53984" y="7824"/>
                  <a:pt x="53930" y="7824"/>
                  <a:pt x="53876" y="7842"/>
                </a:cubicBezTo>
                <a:cubicBezTo>
                  <a:pt x="53767" y="7878"/>
                  <a:pt x="53658" y="7914"/>
                  <a:pt x="53550" y="7933"/>
                </a:cubicBezTo>
                <a:cubicBezTo>
                  <a:pt x="53423" y="7933"/>
                  <a:pt x="53314" y="7933"/>
                  <a:pt x="53188" y="7951"/>
                </a:cubicBezTo>
                <a:cubicBezTo>
                  <a:pt x="53061" y="7951"/>
                  <a:pt x="52934" y="7951"/>
                  <a:pt x="52825" y="7951"/>
                </a:cubicBezTo>
                <a:cubicBezTo>
                  <a:pt x="52699" y="7933"/>
                  <a:pt x="52572" y="7914"/>
                  <a:pt x="52445" y="7878"/>
                </a:cubicBezTo>
                <a:cubicBezTo>
                  <a:pt x="52318" y="7842"/>
                  <a:pt x="52210" y="7824"/>
                  <a:pt x="52083" y="7806"/>
                </a:cubicBezTo>
                <a:cubicBezTo>
                  <a:pt x="51956" y="7788"/>
                  <a:pt x="51829" y="7806"/>
                  <a:pt x="51703" y="7770"/>
                </a:cubicBezTo>
                <a:cubicBezTo>
                  <a:pt x="51558" y="7751"/>
                  <a:pt x="51449" y="7715"/>
                  <a:pt x="51322" y="7697"/>
                </a:cubicBezTo>
                <a:cubicBezTo>
                  <a:pt x="51214" y="7679"/>
                  <a:pt x="51105" y="7697"/>
                  <a:pt x="51033" y="7607"/>
                </a:cubicBezTo>
                <a:cubicBezTo>
                  <a:pt x="51014" y="7607"/>
                  <a:pt x="51014" y="7607"/>
                  <a:pt x="51014" y="7607"/>
                </a:cubicBezTo>
                <a:cubicBezTo>
                  <a:pt x="50833" y="7462"/>
                  <a:pt x="50652" y="7353"/>
                  <a:pt x="50435" y="7299"/>
                </a:cubicBezTo>
                <a:cubicBezTo>
                  <a:pt x="50363" y="7281"/>
                  <a:pt x="50290" y="7263"/>
                  <a:pt x="50218" y="7244"/>
                </a:cubicBezTo>
                <a:cubicBezTo>
                  <a:pt x="50127" y="7244"/>
                  <a:pt x="50055" y="7244"/>
                  <a:pt x="49982" y="7299"/>
                </a:cubicBezTo>
                <a:cubicBezTo>
                  <a:pt x="49910" y="7335"/>
                  <a:pt x="49819" y="7353"/>
                  <a:pt x="49747" y="7371"/>
                </a:cubicBezTo>
                <a:cubicBezTo>
                  <a:pt x="49674" y="7389"/>
                  <a:pt x="49584" y="7426"/>
                  <a:pt x="49530" y="7389"/>
                </a:cubicBezTo>
                <a:cubicBezTo>
                  <a:pt x="49493" y="7353"/>
                  <a:pt x="49457" y="7299"/>
                  <a:pt x="49439" y="7244"/>
                </a:cubicBezTo>
                <a:cubicBezTo>
                  <a:pt x="49421" y="7208"/>
                  <a:pt x="49403" y="7190"/>
                  <a:pt x="49385" y="7154"/>
                </a:cubicBezTo>
                <a:cubicBezTo>
                  <a:pt x="49348" y="7118"/>
                  <a:pt x="49330" y="7081"/>
                  <a:pt x="49330" y="7045"/>
                </a:cubicBezTo>
                <a:cubicBezTo>
                  <a:pt x="49294" y="6955"/>
                  <a:pt x="49258" y="6882"/>
                  <a:pt x="49222" y="6792"/>
                </a:cubicBezTo>
                <a:cubicBezTo>
                  <a:pt x="49185" y="6629"/>
                  <a:pt x="49095" y="6484"/>
                  <a:pt x="49004" y="6339"/>
                </a:cubicBezTo>
                <a:cubicBezTo>
                  <a:pt x="48950" y="6285"/>
                  <a:pt x="48896" y="6248"/>
                  <a:pt x="48841" y="6194"/>
                </a:cubicBezTo>
                <a:cubicBezTo>
                  <a:pt x="48805" y="6176"/>
                  <a:pt x="48787" y="6158"/>
                  <a:pt x="48751" y="6140"/>
                </a:cubicBezTo>
                <a:cubicBezTo>
                  <a:pt x="48715" y="6104"/>
                  <a:pt x="48678" y="6085"/>
                  <a:pt x="48642" y="6085"/>
                </a:cubicBezTo>
                <a:lnTo>
                  <a:pt x="48407" y="6013"/>
                </a:lnTo>
                <a:cubicBezTo>
                  <a:pt x="48334" y="5995"/>
                  <a:pt x="48244" y="5959"/>
                  <a:pt x="48171" y="5922"/>
                </a:cubicBezTo>
                <a:cubicBezTo>
                  <a:pt x="48135" y="5922"/>
                  <a:pt x="48099" y="5904"/>
                  <a:pt x="48081" y="5868"/>
                </a:cubicBezTo>
                <a:cubicBezTo>
                  <a:pt x="48045" y="5850"/>
                  <a:pt x="48026" y="5814"/>
                  <a:pt x="47990" y="5796"/>
                </a:cubicBezTo>
                <a:cubicBezTo>
                  <a:pt x="47936" y="5741"/>
                  <a:pt x="47900" y="5669"/>
                  <a:pt x="47845" y="5596"/>
                </a:cubicBezTo>
                <a:cubicBezTo>
                  <a:pt x="47791" y="5542"/>
                  <a:pt x="47737" y="5470"/>
                  <a:pt x="47682" y="5397"/>
                </a:cubicBezTo>
                <a:cubicBezTo>
                  <a:pt x="47628" y="5343"/>
                  <a:pt x="47556" y="5289"/>
                  <a:pt x="47501" y="5252"/>
                </a:cubicBezTo>
                <a:cubicBezTo>
                  <a:pt x="47429" y="5198"/>
                  <a:pt x="47374" y="5162"/>
                  <a:pt x="47302" y="5126"/>
                </a:cubicBezTo>
                <a:cubicBezTo>
                  <a:pt x="47230" y="5089"/>
                  <a:pt x="47157" y="5089"/>
                  <a:pt x="47085" y="5089"/>
                </a:cubicBezTo>
                <a:cubicBezTo>
                  <a:pt x="47012" y="5089"/>
                  <a:pt x="46940" y="5107"/>
                  <a:pt x="46867" y="5107"/>
                </a:cubicBezTo>
                <a:cubicBezTo>
                  <a:pt x="46777" y="5126"/>
                  <a:pt x="46704" y="5162"/>
                  <a:pt x="46632" y="5180"/>
                </a:cubicBezTo>
                <a:cubicBezTo>
                  <a:pt x="46596" y="5180"/>
                  <a:pt x="46560" y="5198"/>
                  <a:pt x="46523" y="5198"/>
                </a:cubicBezTo>
                <a:cubicBezTo>
                  <a:pt x="46469" y="5216"/>
                  <a:pt x="46433" y="5234"/>
                  <a:pt x="46397" y="5234"/>
                </a:cubicBezTo>
                <a:cubicBezTo>
                  <a:pt x="46324" y="5252"/>
                  <a:pt x="46234" y="5270"/>
                  <a:pt x="46161" y="5270"/>
                </a:cubicBezTo>
                <a:cubicBezTo>
                  <a:pt x="46089" y="5270"/>
                  <a:pt x="45998" y="5289"/>
                  <a:pt x="45926" y="5307"/>
                </a:cubicBezTo>
                <a:cubicBezTo>
                  <a:pt x="45853" y="5343"/>
                  <a:pt x="45799" y="5379"/>
                  <a:pt x="45745" y="5433"/>
                </a:cubicBezTo>
                <a:cubicBezTo>
                  <a:pt x="45654" y="5560"/>
                  <a:pt x="45600" y="5705"/>
                  <a:pt x="45582" y="5850"/>
                </a:cubicBezTo>
                <a:cubicBezTo>
                  <a:pt x="45545" y="5941"/>
                  <a:pt x="45509" y="6013"/>
                  <a:pt x="45491" y="6104"/>
                </a:cubicBezTo>
                <a:cubicBezTo>
                  <a:pt x="45473" y="6122"/>
                  <a:pt x="45473" y="6140"/>
                  <a:pt x="45455" y="6158"/>
                </a:cubicBezTo>
                <a:cubicBezTo>
                  <a:pt x="45455" y="6176"/>
                  <a:pt x="45455" y="6176"/>
                  <a:pt x="45437" y="6158"/>
                </a:cubicBezTo>
                <a:cubicBezTo>
                  <a:pt x="45419" y="6158"/>
                  <a:pt x="45419" y="6140"/>
                  <a:pt x="45401" y="6122"/>
                </a:cubicBezTo>
                <a:cubicBezTo>
                  <a:pt x="45382" y="6104"/>
                  <a:pt x="45346" y="6085"/>
                  <a:pt x="45328" y="6067"/>
                </a:cubicBezTo>
                <a:cubicBezTo>
                  <a:pt x="45292" y="6049"/>
                  <a:pt x="45256" y="6031"/>
                  <a:pt x="45238" y="5995"/>
                </a:cubicBezTo>
                <a:cubicBezTo>
                  <a:pt x="45183" y="5922"/>
                  <a:pt x="45147" y="5868"/>
                  <a:pt x="45111" y="5796"/>
                </a:cubicBezTo>
                <a:cubicBezTo>
                  <a:pt x="45056" y="5669"/>
                  <a:pt x="44930" y="5524"/>
                  <a:pt x="44785" y="5542"/>
                </a:cubicBezTo>
                <a:cubicBezTo>
                  <a:pt x="44712" y="5542"/>
                  <a:pt x="44676" y="5596"/>
                  <a:pt x="44622" y="5633"/>
                </a:cubicBezTo>
                <a:cubicBezTo>
                  <a:pt x="44568" y="5669"/>
                  <a:pt x="44477" y="5705"/>
                  <a:pt x="44405" y="5741"/>
                </a:cubicBezTo>
                <a:cubicBezTo>
                  <a:pt x="44278" y="5832"/>
                  <a:pt x="44151" y="5959"/>
                  <a:pt x="44042" y="6085"/>
                </a:cubicBezTo>
                <a:cubicBezTo>
                  <a:pt x="44006" y="6140"/>
                  <a:pt x="43970" y="6176"/>
                  <a:pt x="43934" y="6230"/>
                </a:cubicBezTo>
                <a:cubicBezTo>
                  <a:pt x="43897" y="6230"/>
                  <a:pt x="43879" y="6212"/>
                  <a:pt x="43843" y="6212"/>
                </a:cubicBezTo>
                <a:cubicBezTo>
                  <a:pt x="43807" y="6212"/>
                  <a:pt x="43753" y="6194"/>
                  <a:pt x="43716" y="6194"/>
                </a:cubicBezTo>
                <a:cubicBezTo>
                  <a:pt x="43680" y="6176"/>
                  <a:pt x="43644" y="6158"/>
                  <a:pt x="43626" y="6122"/>
                </a:cubicBezTo>
                <a:cubicBezTo>
                  <a:pt x="43571" y="6104"/>
                  <a:pt x="43535" y="6085"/>
                  <a:pt x="43499" y="6067"/>
                </a:cubicBezTo>
                <a:cubicBezTo>
                  <a:pt x="43427" y="6013"/>
                  <a:pt x="43354" y="5977"/>
                  <a:pt x="43282" y="5922"/>
                </a:cubicBezTo>
                <a:cubicBezTo>
                  <a:pt x="43209" y="5886"/>
                  <a:pt x="43119" y="5832"/>
                  <a:pt x="43028" y="5796"/>
                </a:cubicBezTo>
                <a:cubicBezTo>
                  <a:pt x="42956" y="5759"/>
                  <a:pt x="42883" y="5723"/>
                  <a:pt x="42811" y="5669"/>
                </a:cubicBezTo>
                <a:cubicBezTo>
                  <a:pt x="42775" y="5633"/>
                  <a:pt x="42738" y="5615"/>
                  <a:pt x="42702" y="5596"/>
                </a:cubicBezTo>
                <a:cubicBezTo>
                  <a:pt x="42666" y="5578"/>
                  <a:pt x="42630" y="5542"/>
                  <a:pt x="42594" y="5524"/>
                </a:cubicBezTo>
                <a:cubicBezTo>
                  <a:pt x="42557" y="5506"/>
                  <a:pt x="42467" y="5433"/>
                  <a:pt x="42394" y="5379"/>
                </a:cubicBezTo>
                <a:cubicBezTo>
                  <a:pt x="42340" y="5343"/>
                  <a:pt x="42249" y="5307"/>
                  <a:pt x="42177" y="5252"/>
                </a:cubicBezTo>
                <a:cubicBezTo>
                  <a:pt x="42105" y="5216"/>
                  <a:pt x="42050" y="5162"/>
                  <a:pt x="41996" y="5107"/>
                </a:cubicBezTo>
                <a:cubicBezTo>
                  <a:pt x="41978" y="5089"/>
                  <a:pt x="41960" y="5053"/>
                  <a:pt x="41924" y="5035"/>
                </a:cubicBezTo>
                <a:lnTo>
                  <a:pt x="41924" y="5035"/>
                </a:lnTo>
                <a:cubicBezTo>
                  <a:pt x="41887" y="4981"/>
                  <a:pt x="41833" y="4945"/>
                  <a:pt x="41761" y="4926"/>
                </a:cubicBezTo>
                <a:cubicBezTo>
                  <a:pt x="41670" y="4926"/>
                  <a:pt x="41598" y="4926"/>
                  <a:pt x="41507" y="4908"/>
                </a:cubicBezTo>
                <a:cubicBezTo>
                  <a:pt x="41416" y="4872"/>
                  <a:pt x="41344" y="4854"/>
                  <a:pt x="41253" y="4836"/>
                </a:cubicBezTo>
                <a:cubicBezTo>
                  <a:pt x="41217" y="4836"/>
                  <a:pt x="41181" y="4836"/>
                  <a:pt x="41163" y="4818"/>
                </a:cubicBezTo>
                <a:cubicBezTo>
                  <a:pt x="41127" y="4800"/>
                  <a:pt x="41090" y="4782"/>
                  <a:pt x="41054" y="4763"/>
                </a:cubicBezTo>
                <a:cubicBezTo>
                  <a:pt x="40982" y="4727"/>
                  <a:pt x="40909" y="4673"/>
                  <a:pt x="40855" y="4619"/>
                </a:cubicBezTo>
                <a:cubicBezTo>
                  <a:pt x="40783" y="4564"/>
                  <a:pt x="40728" y="4510"/>
                  <a:pt x="40656" y="4474"/>
                </a:cubicBezTo>
                <a:cubicBezTo>
                  <a:pt x="40583" y="4419"/>
                  <a:pt x="40511" y="4383"/>
                  <a:pt x="40439" y="4365"/>
                </a:cubicBezTo>
                <a:cubicBezTo>
                  <a:pt x="40366" y="4347"/>
                  <a:pt x="40276" y="4365"/>
                  <a:pt x="40203" y="4347"/>
                </a:cubicBezTo>
                <a:cubicBezTo>
                  <a:pt x="40167" y="4347"/>
                  <a:pt x="40131" y="4329"/>
                  <a:pt x="40094" y="4311"/>
                </a:cubicBezTo>
                <a:cubicBezTo>
                  <a:pt x="40076" y="4293"/>
                  <a:pt x="40040" y="4274"/>
                  <a:pt x="40022" y="4256"/>
                </a:cubicBezTo>
                <a:cubicBezTo>
                  <a:pt x="39950" y="4220"/>
                  <a:pt x="39877" y="4202"/>
                  <a:pt x="39787" y="4202"/>
                </a:cubicBezTo>
                <a:cubicBezTo>
                  <a:pt x="39696" y="4202"/>
                  <a:pt x="39624" y="4202"/>
                  <a:pt x="39533" y="4220"/>
                </a:cubicBezTo>
                <a:cubicBezTo>
                  <a:pt x="39461" y="4238"/>
                  <a:pt x="39370" y="4256"/>
                  <a:pt x="39298" y="4274"/>
                </a:cubicBezTo>
                <a:cubicBezTo>
                  <a:pt x="39207" y="4293"/>
                  <a:pt x="39117" y="4274"/>
                  <a:pt x="39044" y="4256"/>
                </a:cubicBezTo>
                <a:cubicBezTo>
                  <a:pt x="38954" y="4220"/>
                  <a:pt x="38863" y="4202"/>
                  <a:pt x="38791" y="4202"/>
                </a:cubicBezTo>
                <a:cubicBezTo>
                  <a:pt x="38700" y="4202"/>
                  <a:pt x="38628" y="4148"/>
                  <a:pt x="38537" y="4130"/>
                </a:cubicBezTo>
                <a:cubicBezTo>
                  <a:pt x="38465" y="4130"/>
                  <a:pt x="38374" y="4130"/>
                  <a:pt x="38284" y="4130"/>
                </a:cubicBezTo>
                <a:cubicBezTo>
                  <a:pt x="38247" y="4130"/>
                  <a:pt x="38211" y="4148"/>
                  <a:pt x="38175" y="4148"/>
                </a:cubicBezTo>
                <a:cubicBezTo>
                  <a:pt x="38121" y="4148"/>
                  <a:pt x="38084" y="4166"/>
                  <a:pt x="38048" y="4166"/>
                </a:cubicBezTo>
                <a:cubicBezTo>
                  <a:pt x="37976" y="4184"/>
                  <a:pt x="37921" y="4220"/>
                  <a:pt x="37885" y="4274"/>
                </a:cubicBezTo>
                <a:cubicBezTo>
                  <a:pt x="37813" y="4329"/>
                  <a:pt x="37740" y="4365"/>
                  <a:pt x="37686" y="4419"/>
                </a:cubicBezTo>
                <a:cubicBezTo>
                  <a:pt x="37650" y="4437"/>
                  <a:pt x="37613" y="4456"/>
                  <a:pt x="37577" y="4474"/>
                </a:cubicBezTo>
                <a:cubicBezTo>
                  <a:pt x="37541" y="4492"/>
                  <a:pt x="37505" y="4510"/>
                  <a:pt x="37469" y="4528"/>
                </a:cubicBezTo>
                <a:cubicBezTo>
                  <a:pt x="37450" y="4546"/>
                  <a:pt x="37414" y="4564"/>
                  <a:pt x="37378" y="4582"/>
                </a:cubicBezTo>
                <a:cubicBezTo>
                  <a:pt x="37342" y="4582"/>
                  <a:pt x="37306" y="4619"/>
                  <a:pt x="37269" y="4637"/>
                </a:cubicBezTo>
                <a:cubicBezTo>
                  <a:pt x="37197" y="4673"/>
                  <a:pt x="37125" y="4709"/>
                  <a:pt x="37052" y="4745"/>
                </a:cubicBezTo>
                <a:cubicBezTo>
                  <a:pt x="36980" y="4800"/>
                  <a:pt x="36889" y="4836"/>
                  <a:pt x="36817" y="4872"/>
                </a:cubicBezTo>
                <a:cubicBezTo>
                  <a:pt x="36744" y="4908"/>
                  <a:pt x="36654" y="4945"/>
                  <a:pt x="36581" y="4981"/>
                </a:cubicBezTo>
                <a:cubicBezTo>
                  <a:pt x="36491" y="5017"/>
                  <a:pt x="36436" y="5071"/>
                  <a:pt x="36364" y="5107"/>
                </a:cubicBezTo>
                <a:lnTo>
                  <a:pt x="36147" y="5234"/>
                </a:lnTo>
                <a:cubicBezTo>
                  <a:pt x="36002" y="5307"/>
                  <a:pt x="35839" y="5343"/>
                  <a:pt x="35676" y="5415"/>
                </a:cubicBezTo>
                <a:cubicBezTo>
                  <a:pt x="35603" y="5433"/>
                  <a:pt x="35513" y="5488"/>
                  <a:pt x="35458" y="5524"/>
                </a:cubicBezTo>
                <a:cubicBezTo>
                  <a:pt x="35386" y="5578"/>
                  <a:pt x="35314" y="5633"/>
                  <a:pt x="35241" y="5687"/>
                </a:cubicBezTo>
                <a:cubicBezTo>
                  <a:pt x="35096" y="5796"/>
                  <a:pt x="34933" y="5850"/>
                  <a:pt x="34788" y="5941"/>
                </a:cubicBezTo>
                <a:cubicBezTo>
                  <a:pt x="34716" y="5995"/>
                  <a:pt x="34643" y="6049"/>
                  <a:pt x="34571" y="6104"/>
                </a:cubicBezTo>
                <a:cubicBezTo>
                  <a:pt x="34517" y="6158"/>
                  <a:pt x="34444" y="6176"/>
                  <a:pt x="34372" y="6194"/>
                </a:cubicBezTo>
                <a:cubicBezTo>
                  <a:pt x="34281" y="6194"/>
                  <a:pt x="34209" y="6176"/>
                  <a:pt x="34118" y="6140"/>
                </a:cubicBezTo>
                <a:cubicBezTo>
                  <a:pt x="34046" y="6122"/>
                  <a:pt x="33955" y="6104"/>
                  <a:pt x="33865" y="6085"/>
                </a:cubicBezTo>
                <a:cubicBezTo>
                  <a:pt x="33774" y="6049"/>
                  <a:pt x="33684" y="6049"/>
                  <a:pt x="33611" y="6049"/>
                </a:cubicBezTo>
                <a:lnTo>
                  <a:pt x="33340" y="6049"/>
                </a:lnTo>
                <a:cubicBezTo>
                  <a:pt x="33249" y="6067"/>
                  <a:pt x="33159" y="6067"/>
                  <a:pt x="33086" y="6104"/>
                </a:cubicBezTo>
                <a:cubicBezTo>
                  <a:pt x="33050" y="6104"/>
                  <a:pt x="33014" y="6122"/>
                  <a:pt x="32977" y="6140"/>
                </a:cubicBezTo>
                <a:cubicBezTo>
                  <a:pt x="32959" y="6158"/>
                  <a:pt x="32923" y="6158"/>
                  <a:pt x="32887" y="6176"/>
                </a:cubicBezTo>
                <a:cubicBezTo>
                  <a:pt x="32814" y="6194"/>
                  <a:pt x="32742" y="6212"/>
                  <a:pt x="32670" y="6212"/>
                </a:cubicBezTo>
                <a:lnTo>
                  <a:pt x="32670" y="6212"/>
                </a:lnTo>
                <a:cubicBezTo>
                  <a:pt x="32670" y="6194"/>
                  <a:pt x="32633" y="6194"/>
                  <a:pt x="32633" y="6212"/>
                </a:cubicBezTo>
                <a:lnTo>
                  <a:pt x="32597" y="6194"/>
                </a:lnTo>
                <a:cubicBezTo>
                  <a:pt x="32543" y="6176"/>
                  <a:pt x="32507" y="6140"/>
                  <a:pt x="32470" y="6122"/>
                </a:cubicBezTo>
                <a:cubicBezTo>
                  <a:pt x="32380" y="6067"/>
                  <a:pt x="32289" y="6031"/>
                  <a:pt x="32199" y="5977"/>
                </a:cubicBezTo>
                <a:cubicBezTo>
                  <a:pt x="32144" y="5959"/>
                  <a:pt x="32108" y="5941"/>
                  <a:pt x="32054" y="5922"/>
                </a:cubicBezTo>
                <a:cubicBezTo>
                  <a:pt x="32018" y="5904"/>
                  <a:pt x="31981" y="5868"/>
                  <a:pt x="31945" y="5850"/>
                </a:cubicBezTo>
                <a:cubicBezTo>
                  <a:pt x="31909" y="5832"/>
                  <a:pt x="31855" y="5814"/>
                  <a:pt x="31837" y="5796"/>
                </a:cubicBezTo>
                <a:cubicBezTo>
                  <a:pt x="31782" y="5759"/>
                  <a:pt x="31764" y="5723"/>
                  <a:pt x="31728" y="5687"/>
                </a:cubicBezTo>
                <a:cubicBezTo>
                  <a:pt x="31692" y="5651"/>
                  <a:pt x="31655" y="5615"/>
                  <a:pt x="31601" y="5578"/>
                </a:cubicBezTo>
                <a:lnTo>
                  <a:pt x="31511" y="5488"/>
                </a:lnTo>
                <a:cubicBezTo>
                  <a:pt x="31474" y="5452"/>
                  <a:pt x="31438" y="5433"/>
                  <a:pt x="31402" y="5397"/>
                </a:cubicBezTo>
                <a:cubicBezTo>
                  <a:pt x="31366" y="5361"/>
                  <a:pt x="31329" y="5325"/>
                  <a:pt x="31293" y="5289"/>
                </a:cubicBezTo>
                <a:cubicBezTo>
                  <a:pt x="31203" y="5216"/>
                  <a:pt x="31130" y="5162"/>
                  <a:pt x="31040" y="5107"/>
                </a:cubicBezTo>
                <a:cubicBezTo>
                  <a:pt x="30949" y="5053"/>
                  <a:pt x="30859" y="4981"/>
                  <a:pt x="30786" y="4926"/>
                </a:cubicBezTo>
                <a:cubicBezTo>
                  <a:pt x="30696" y="4872"/>
                  <a:pt x="30605" y="4836"/>
                  <a:pt x="30515" y="4800"/>
                </a:cubicBezTo>
                <a:cubicBezTo>
                  <a:pt x="30424" y="4763"/>
                  <a:pt x="30352" y="4709"/>
                  <a:pt x="30279" y="4655"/>
                </a:cubicBezTo>
                <a:cubicBezTo>
                  <a:pt x="30243" y="4619"/>
                  <a:pt x="30225" y="4600"/>
                  <a:pt x="30189" y="4564"/>
                </a:cubicBezTo>
                <a:cubicBezTo>
                  <a:pt x="30152" y="4528"/>
                  <a:pt x="30098" y="4510"/>
                  <a:pt x="30062" y="4492"/>
                </a:cubicBezTo>
                <a:cubicBezTo>
                  <a:pt x="29989" y="4437"/>
                  <a:pt x="29917" y="4383"/>
                  <a:pt x="29844" y="4329"/>
                </a:cubicBezTo>
                <a:cubicBezTo>
                  <a:pt x="29808" y="4293"/>
                  <a:pt x="29754" y="4274"/>
                  <a:pt x="29718" y="4256"/>
                </a:cubicBezTo>
                <a:cubicBezTo>
                  <a:pt x="29681" y="4238"/>
                  <a:pt x="29627" y="4220"/>
                  <a:pt x="29591" y="4220"/>
                </a:cubicBezTo>
                <a:cubicBezTo>
                  <a:pt x="29555" y="4220"/>
                  <a:pt x="29500" y="4184"/>
                  <a:pt x="29464" y="4184"/>
                </a:cubicBezTo>
                <a:lnTo>
                  <a:pt x="29319" y="4166"/>
                </a:lnTo>
                <a:cubicBezTo>
                  <a:pt x="29265" y="4166"/>
                  <a:pt x="29229" y="4166"/>
                  <a:pt x="29174" y="4184"/>
                </a:cubicBezTo>
                <a:cubicBezTo>
                  <a:pt x="29120" y="4184"/>
                  <a:pt x="29066" y="4184"/>
                  <a:pt x="29011" y="4202"/>
                </a:cubicBezTo>
                <a:lnTo>
                  <a:pt x="28885" y="4202"/>
                </a:lnTo>
                <a:cubicBezTo>
                  <a:pt x="28848" y="4166"/>
                  <a:pt x="28812" y="4130"/>
                  <a:pt x="28794" y="4093"/>
                </a:cubicBezTo>
                <a:cubicBezTo>
                  <a:pt x="28740" y="4057"/>
                  <a:pt x="28704" y="4021"/>
                  <a:pt x="28649" y="3985"/>
                </a:cubicBezTo>
                <a:cubicBezTo>
                  <a:pt x="28613" y="3930"/>
                  <a:pt x="28559" y="3894"/>
                  <a:pt x="28541" y="3840"/>
                </a:cubicBezTo>
                <a:cubicBezTo>
                  <a:pt x="28468" y="3731"/>
                  <a:pt x="28378" y="3641"/>
                  <a:pt x="28305" y="3532"/>
                </a:cubicBezTo>
                <a:cubicBezTo>
                  <a:pt x="28287" y="3478"/>
                  <a:pt x="28233" y="3441"/>
                  <a:pt x="28197" y="3405"/>
                </a:cubicBezTo>
                <a:cubicBezTo>
                  <a:pt x="28160" y="3405"/>
                  <a:pt x="28142" y="3387"/>
                  <a:pt x="28124" y="3369"/>
                </a:cubicBezTo>
                <a:cubicBezTo>
                  <a:pt x="28106" y="3351"/>
                  <a:pt x="28088" y="3333"/>
                  <a:pt x="28052" y="3333"/>
                </a:cubicBezTo>
                <a:cubicBezTo>
                  <a:pt x="28034" y="3333"/>
                  <a:pt x="27997" y="3333"/>
                  <a:pt x="27979" y="3351"/>
                </a:cubicBezTo>
                <a:cubicBezTo>
                  <a:pt x="27943" y="3351"/>
                  <a:pt x="27907" y="3351"/>
                  <a:pt x="27889" y="3351"/>
                </a:cubicBezTo>
                <a:cubicBezTo>
                  <a:pt x="27816" y="3333"/>
                  <a:pt x="27762" y="3351"/>
                  <a:pt x="27708" y="3369"/>
                </a:cubicBezTo>
                <a:cubicBezTo>
                  <a:pt x="27653" y="3405"/>
                  <a:pt x="27599" y="3423"/>
                  <a:pt x="27563" y="3460"/>
                </a:cubicBezTo>
                <a:cubicBezTo>
                  <a:pt x="27508" y="3478"/>
                  <a:pt x="27436" y="3514"/>
                  <a:pt x="27382" y="3532"/>
                </a:cubicBezTo>
                <a:cubicBezTo>
                  <a:pt x="27327" y="3568"/>
                  <a:pt x="27273" y="3586"/>
                  <a:pt x="27219" y="3623"/>
                </a:cubicBezTo>
                <a:cubicBezTo>
                  <a:pt x="27182" y="3677"/>
                  <a:pt x="27128" y="3695"/>
                  <a:pt x="27074" y="3731"/>
                </a:cubicBezTo>
                <a:cubicBezTo>
                  <a:pt x="26965" y="3786"/>
                  <a:pt x="26856" y="3876"/>
                  <a:pt x="26766" y="3967"/>
                </a:cubicBezTo>
                <a:cubicBezTo>
                  <a:pt x="26730" y="4003"/>
                  <a:pt x="26675" y="4057"/>
                  <a:pt x="26639" y="4111"/>
                </a:cubicBezTo>
                <a:cubicBezTo>
                  <a:pt x="26603" y="4148"/>
                  <a:pt x="26567" y="4184"/>
                  <a:pt x="26512" y="4220"/>
                </a:cubicBezTo>
                <a:lnTo>
                  <a:pt x="26440" y="4256"/>
                </a:lnTo>
                <a:cubicBezTo>
                  <a:pt x="26422" y="4274"/>
                  <a:pt x="26386" y="4293"/>
                  <a:pt x="26367" y="4311"/>
                </a:cubicBezTo>
                <a:cubicBezTo>
                  <a:pt x="26313" y="4347"/>
                  <a:pt x="26259" y="4383"/>
                  <a:pt x="26204" y="4401"/>
                </a:cubicBezTo>
                <a:cubicBezTo>
                  <a:pt x="26168" y="4401"/>
                  <a:pt x="26150" y="4419"/>
                  <a:pt x="26132" y="4419"/>
                </a:cubicBezTo>
                <a:cubicBezTo>
                  <a:pt x="26096" y="4419"/>
                  <a:pt x="26060" y="4437"/>
                  <a:pt x="26023" y="4437"/>
                </a:cubicBezTo>
                <a:cubicBezTo>
                  <a:pt x="25969" y="4456"/>
                  <a:pt x="25915" y="4492"/>
                  <a:pt x="25860" y="4510"/>
                </a:cubicBezTo>
                <a:cubicBezTo>
                  <a:pt x="25788" y="4546"/>
                  <a:pt x="25734" y="4564"/>
                  <a:pt x="25679" y="4582"/>
                </a:cubicBezTo>
                <a:cubicBezTo>
                  <a:pt x="25607" y="4619"/>
                  <a:pt x="25571" y="4655"/>
                  <a:pt x="25516" y="4691"/>
                </a:cubicBezTo>
                <a:cubicBezTo>
                  <a:pt x="25462" y="4727"/>
                  <a:pt x="25408" y="4763"/>
                  <a:pt x="25353" y="4782"/>
                </a:cubicBezTo>
                <a:cubicBezTo>
                  <a:pt x="25299" y="4818"/>
                  <a:pt x="25245" y="4854"/>
                  <a:pt x="25208" y="4890"/>
                </a:cubicBezTo>
                <a:cubicBezTo>
                  <a:pt x="25154" y="4926"/>
                  <a:pt x="25100" y="4963"/>
                  <a:pt x="25045" y="4981"/>
                </a:cubicBezTo>
                <a:lnTo>
                  <a:pt x="24864" y="5071"/>
                </a:lnTo>
                <a:cubicBezTo>
                  <a:pt x="24810" y="5089"/>
                  <a:pt x="24756" y="5126"/>
                  <a:pt x="24701" y="5144"/>
                </a:cubicBezTo>
                <a:cubicBezTo>
                  <a:pt x="24629" y="5162"/>
                  <a:pt x="24557" y="5162"/>
                  <a:pt x="24502" y="5180"/>
                </a:cubicBezTo>
                <a:cubicBezTo>
                  <a:pt x="24430" y="5180"/>
                  <a:pt x="24357" y="5198"/>
                  <a:pt x="24303" y="5198"/>
                </a:cubicBezTo>
                <a:lnTo>
                  <a:pt x="24212" y="5234"/>
                </a:lnTo>
                <a:cubicBezTo>
                  <a:pt x="24176" y="5234"/>
                  <a:pt x="24140" y="5234"/>
                  <a:pt x="24104" y="5234"/>
                </a:cubicBezTo>
                <a:cubicBezTo>
                  <a:pt x="24049" y="5252"/>
                  <a:pt x="23995" y="5270"/>
                  <a:pt x="23941" y="5270"/>
                </a:cubicBezTo>
                <a:lnTo>
                  <a:pt x="23832" y="5270"/>
                </a:lnTo>
                <a:cubicBezTo>
                  <a:pt x="23814" y="5289"/>
                  <a:pt x="23778" y="5289"/>
                  <a:pt x="23742" y="5270"/>
                </a:cubicBezTo>
                <a:cubicBezTo>
                  <a:pt x="23705" y="5270"/>
                  <a:pt x="23669" y="5252"/>
                  <a:pt x="23615" y="5252"/>
                </a:cubicBezTo>
                <a:lnTo>
                  <a:pt x="23615" y="5252"/>
                </a:lnTo>
                <a:lnTo>
                  <a:pt x="23579" y="5252"/>
                </a:lnTo>
                <a:cubicBezTo>
                  <a:pt x="23470" y="5216"/>
                  <a:pt x="23361" y="5180"/>
                  <a:pt x="23271" y="5144"/>
                </a:cubicBezTo>
                <a:cubicBezTo>
                  <a:pt x="23180" y="5089"/>
                  <a:pt x="23090" y="5053"/>
                  <a:pt x="22981" y="5035"/>
                </a:cubicBezTo>
                <a:cubicBezTo>
                  <a:pt x="22872" y="4999"/>
                  <a:pt x="22782" y="4963"/>
                  <a:pt x="22673" y="4926"/>
                </a:cubicBezTo>
                <a:cubicBezTo>
                  <a:pt x="22564" y="4890"/>
                  <a:pt x="22492" y="4818"/>
                  <a:pt x="22383" y="4782"/>
                </a:cubicBezTo>
                <a:cubicBezTo>
                  <a:pt x="22293" y="4745"/>
                  <a:pt x="22184" y="4709"/>
                  <a:pt x="22094" y="4655"/>
                </a:cubicBezTo>
                <a:cubicBezTo>
                  <a:pt x="22003" y="4600"/>
                  <a:pt x="21913" y="4546"/>
                  <a:pt x="21804" y="4492"/>
                </a:cubicBezTo>
                <a:cubicBezTo>
                  <a:pt x="21713" y="4456"/>
                  <a:pt x="21605" y="4419"/>
                  <a:pt x="21514" y="4365"/>
                </a:cubicBezTo>
                <a:cubicBezTo>
                  <a:pt x="21478" y="4347"/>
                  <a:pt x="21442" y="4329"/>
                  <a:pt x="21405" y="4293"/>
                </a:cubicBezTo>
                <a:cubicBezTo>
                  <a:pt x="21369" y="4274"/>
                  <a:pt x="21315" y="4256"/>
                  <a:pt x="21279" y="4220"/>
                </a:cubicBezTo>
                <a:cubicBezTo>
                  <a:pt x="21188" y="4166"/>
                  <a:pt x="21116" y="4111"/>
                  <a:pt x="21025" y="4057"/>
                </a:cubicBezTo>
                <a:cubicBezTo>
                  <a:pt x="20935" y="4003"/>
                  <a:pt x="20844" y="3967"/>
                  <a:pt x="20754" y="3948"/>
                </a:cubicBezTo>
                <a:lnTo>
                  <a:pt x="20428" y="3948"/>
                </a:lnTo>
                <a:cubicBezTo>
                  <a:pt x="20319" y="3948"/>
                  <a:pt x="20228" y="3912"/>
                  <a:pt x="20156" y="3858"/>
                </a:cubicBezTo>
                <a:cubicBezTo>
                  <a:pt x="20120" y="3840"/>
                  <a:pt x="20083" y="3822"/>
                  <a:pt x="20047" y="3804"/>
                </a:cubicBezTo>
                <a:cubicBezTo>
                  <a:pt x="20011" y="3804"/>
                  <a:pt x="19957" y="3804"/>
                  <a:pt x="19902" y="3804"/>
                </a:cubicBezTo>
                <a:cubicBezTo>
                  <a:pt x="19866" y="3804"/>
                  <a:pt x="19812" y="3804"/>
                  <a:pt x="19757" y="3804"/>
                </a:cubicBezTo>
                <a:cubicBezTo>
                  <a:pt x="19703" y="3822"/>
                  <a:pt x="19649" y="3822"/>
                  <a:pt x="19613" y="3840"/>
                </a:cubicBezTo>
                <a:cubicBezTo>
                  <a:pt x="19558" y="3858"/>
                  <a:pt x="19522" y="3876"/>
                  <a:pt x="19486" y="3912"/>
                </a:cubicBezTo>
                <a:cubicBezTo>
                  <a:pt x="19450" y="3948"/>
                  <a:pt x="19432" y="3985"/>
                  <a:pt x="19377" y="4039"/>
                </a:cubicBezTo>
                <a:cubicBezTo>
                  <a:pt x="19341" y="4057"/>
                  <a:pt x="19305" y="4075"/>
                  <a:pt x="19269" y="4093"/>
                </a:cubicBezTo>
                <a:cubicBezTo>
                  <a:pt x="19250" y="4111"/>
                  <a:pt x="19232" y="4130"/>
                  <a:pt x="19214" y="4130"/>
                </a:cubicBezTo>
                <a:cubicBezTo>
                  <a:pt x="19196" y="4148"/>
                  <a:pt x="19160" y="4148"/>
                  <a:pt x="19142" y="4166"/>
                </a:cubicBezTo>
                <a:cubicBezTo>
                  <a:pt x="19106" y="4184"/>
                  <a:pt x="19069" y="4220"/>
                  <a:pt x="19015" y="4238"/>
                </a:cubicBezTo>
                <a:cubicBezTo>
                  <a:pt x="18979" y="4274"/>
                  <a:pt x="18924" y="4274"/>
                  <a:pt x="18888" y="4311"/>
                </a:cubicBezTo>
                <a:cubicBezTo>
                  <a:pt x="18834" y="4329"/>
                  <a:pt x="18798" y="4365"/>
                  <a:pt x="18761" y="4383"/>
                </a:cubicBezTo>
                <a:cubicBezTo>
                  <a:pt x="18707" y="4419"/>
                  <a:pt x="18671" y="4437"/>
                  <a:pt x="18635" y="4456"/>
                </a:cubicBezTo>
                <a:cubicBezTo>
                  <a:pt x="18598" y="4492"/>
                  <a:pt x="18562" y="4528"/>
                  <a:pt x="18508" y="4528"/>
                </a:cubicBezTo>
                <a:cubicBezTo>
                  <a:pt x="18490" y="4528"/>
                  <a:pt x="18472" y="4528"/>
                  <a:pt x="18454" y="4510"/>
                </a:cubicBezTo>
                <a:lnTo>
                  <a:pt x="18345" y="4492"/>
                </a:lnTo>
                <a:cubicBezTo>
                  <a:pt x="18291" y="4492"/>
                  <a:pt x="18236" y="4474"/>
                  <a:pt x="18182" y="4456"/>
                </a:cubicBezTo>
                <a:cubicBezTo>
                  <a:pt x="18146" y="4437"/>
                  <a:pt x="18091" y="4419"/>
                  <a:pt x="18055" y="4383"/>
                </a:cubicBezTo>
                <a:cubicBezTo>
                  <a:pt x="18001" y="4365"/>
                  <a:pt x="17965" y="4347"/>
                  <a:pt x="17928" y="4311"/>
                </a:cubicBezTo>
                <a:cubicBezTo>
                  <a:pt x="17892" y="4274"/>
                  <a:pt x="17856" y="4238"/>
                  <a:pt x="17820" y="4220"/>
                </a:cubicBezTo>
                <a:cubicBezTo>
                  <a:pt x="17784" y="4202"/>
                  <a:pt x="17729" y="4184"/>
                  <a:pt x="17693" y="4166"/>
                </a:cubicBezTo>
                <a:cubicBezTo>
                  <a:pt x="17657" y="4148"/>
                  <a:pt x="17602" y="4111"/>
                  <a:pt x="17566" y="4093"/>
                </a:cubicBezTo>
                <a:cubicBezTo>
                  <a:pt x="17476" y="4057"/>
                  <a:pt x="17385" y="4039"/>
                  <a:pt x="17295" y="4003"/>
                </a:cubicBezTo>
                <a:cubicBezTo>
                  <a:pt x="17186" y="4003"/>
                  <a:pt x="17095" y="3967"/>
                  <a:pt x="17005" y="3930"/>
                </a:cubicBezTo>
                <a:cubicBezTo>
                  <a:pt x="16896" y="3894"/>
                  <a:pt x="16824" y="3822"/>
                  <a:pt x="16769" y="3731"/>
                </a:cubicBezTo>
                <a:cubicBezTo>
                  <a:pt x="16751" y="3695"/>
                  <a:pt x="16715" y="3659"/>
                  <a:pt x="16697" y="3623"/>
                </a:cubicBezTo>
                <a:cubicBezTo>
                  <a:pt x="16661" y="3568"/>
                  <a:pt x="16643" y="3532"/>
                  <a:pt x="16606" y="3478"/>
                </a:cubicBezTo>
                <a:cubicBezTo>
                  <a:pt x="16588" y="3423"/>
                  <a:pt x="16534" y="3315"/>
                  <a:pt x="16462" y="3278"/>
                </a:cubicBezTo>
                <a:cubicBezTo>
                  <a:pt x="16407" y="3242"/>
                  <a:pt x="16335" y="3260"/>
                  <a:pt x="16299" y="3315"/>
                </a:cubicBezTo>
                <a:cubicBezTo>
                  <a:pt x="16244" y="3351"/>
                  <a:pt x="16208" y="3423"/>
                  <a:pt x="16136" y="3387"/>
                </a:cubicBezTo>
                <a:cubicBezTo>
                  <a:pt x="16117" y="3369"/>
                  <a:pt x="16081" y="3333"/>
                  <a:pt x="16045" y="3315"/>
                </a:cubicBezTo>
                <a:lnTo>
                  <a:pt x="15936" y="3224"/>
                </a:lnTo>
                <a:lnTo>
                  <a:pt x="15701" y="3025"/>
                </a:lnTo>
                <a:cubicBezTo>
                  <a:pt x="15647" y="2971"/>
                  <a:pt x="15610" y="2880"/>
                  <a:pt x="15538" y="2826"/>
                </a:cubicBezTo>
                <a:cubicBezTo>
                  <a:pt x="15502" y="2808"/>
                  <a:pt x="15466" y="2771"/>
                  <a:pt x="15429" y="2753"/>
                </a:cubicBezTo>
                <a:cubicBezTo>
                  <a:pt x="15411" y="2717"/>
                  <a:pt x="15375" y="2681"/>
                  <a:pt x="15357" y="2626"/>
                </a:cubicBezTo>
                <a:cubicBezTo>
                  <a:pt x="15321" y="2608"/>
                  <a:pt x="15303" y="2572"/>
                  <a:pt x="15284" y="2536"/>
                </a:cubicBezTo>
                <a:cubicBezTo>
                  <a:pt x="15266" y="2482"/>
                  <a:pt x="15248" y="2445"/>
                  <a:pt x="15230" y="2391"/>
                </a:cubicBezTo>
                <a:cubicBezTo>
                  <a:pt x="15212" y="2355"/>
                  <a:pt x="15194" y="2301"/>
                  <a:pt x="15158" y="2264"/>
                </a:cubicBezTo>
                <a:cubicBezTo>
                  <a:pt x="15140" y="2228"/>
                  <a:pt x="15103" y="2192"/>
                  <a:pt x="15067" y="2156"/>
                </a:cubicBezTo>
                <a:cubicBezTo>
                  <a:pt x="15013" y="2101"/>
                  <a:pt x="14940" y="2047"/>
                  <a:pt x="14868" y="2011"/>
                </a:cubicBezTo>
                <a:cubicBezTo>
                  <a:pt x="14832" y="1993"/>
                  <a:pt x="14795" y="1993"/>
                  <a:pt x="14759" y="1993"/>
                </a:cubicBezTo>
                <a:cubicBezTo>
                  <a:pt x="14705" y="1993"/>
                  <a:pt x="14651" y="1956"/>
                  <a:pt x="14596" y="1956"/>
                </a:cubicBezTo>
                <a:cubicBezTo>
                  <a:pt x="14542" y="1938"/>
                  <a:pt x="14506" y="1938"/>
                  <a:pt x="14451" y="1956"/>
                </a:cubicBezTo>
                <a:lnTo>
                  <a:pt x="14270" y="1956"/>
                </a:lnTo>
                <a:cubicBezTo>
                  <a:pt x="14162" y="1956"/>
                  <a:pt x="14053" y="1975"/>
                  <a:pt x="13962" y="1993"/>
                </a:cubicBezTo>
                <a:cubicBezTo>
                  <a:pt x="13854" y="1993"/>
                  <a:pt x="13727" y="1993"/>
                  <a:pt x="13636" y="1993"/>
                </a:cubicBezTo>
                <a:lnTo>
                  <a:pt x="13618" y="1993"/>
                </a:lnTo>
                <a:lnTo>
                  <a:pt x="13510" y="1884"/>
                </a:lnTo>
                <a:cubicBezTo>
                  <a:pt x="13473" y="1830"/>
                  <a:pt x="13419" y="1793"/>
                  <a:pt x="13365" y="1739"/>
                </a:cubicBezTo>
                <a:cubicBezTo>
                  <a:pt x="13292" y="1703"/>
                  <a:pt x="13238" y="1667"/>
                  <a:pt x="13184" y="1630"/>
                </a:cubicBezTo>
                <a:cubicBezTo>
                  <a:pt x="13129" y="1576"/>
                  <a:pt x="13075" y="1540"/>
                  <a:pt x="13021" y="1486"/>
                </a:cubicBezTo>
                <a:cubicBezTo>
                  <a:pt x="12966" y="1431"/>
                  <a:pt x="12930" y="1395"/>
                  <a:pt x="12876" y="1359"/>
                </a:cubicBezTo>
                <a:cubicBezTo>
                  <a:pt x="12822" y="1323"/>
                  <a:pt x="12767" y="1286"/>
                  <a:pt x="12731" y="1250"/>
                </a:cubicBezTo>
                <a:cubicBezTo>
                  <a:pt x="12695" y="1196"/>
                  <a:pt x="12659" y="1142"/>
                  <a:pt x="12622" y="1087"/>
                </a:cubicBezTo>
                <a:cubicBezTo>
                  <a:pt x="12586" y="1033"/>
                  <a:pt x="12532" y="997"/>
                  <a:pt x="12477" y="942"/>
                </a:cubicBezTo>
                <a:cubicBezTo>
                  <a:pt x="12441" y="888"/>
                  <a:pt x="12387" y="816"/>
                  <a:pt x="12369" y="761"/>
                </a:cubicBezTo>
                <a:cubicBezTo>
                  <a:pt x="12333" y="707"/>
                  <a:pt x="12278" y="653"/>
                  <a:pt x="12242" y="598"/>
                </a:cubicBezTo>
                <a:cubicBezTo>
                  <a:pt x="12188" y="544"/>
                  <a:pt x="12133" y="508"/>
                  <a:pt x="12079" y="471"/>
                </a:cubicBezTo>
                <a:cubicBezTo>
                  <a:pt x="12007" y="435"/>
                  <a:pt x="11934" y="417"/>
                  <a:pt x="11862" y="435"/>
                </a:cubicBezTo>
                <a:cubicBezTo>
                  <a:pt x="11789" y="417"/>
                  <a:pt x="11717" y="417"/>
                  <a:pt x="11644" y="435"/>
                </a:cubicBezTo>
                <a:cubicBezTo>
                  <a:pt x="11608" y="453"/>
                  <a:pt x="11572" y="453"/>
                  <a:pt x="11536" y="471"/>
                </a:cubicBezTo>
                <a:cubicBezTo>
                  <a:pt x="11518" y="490"/>
                  <a:pt x="11481" y="508"/>
                  <a:pt x="11445" y="526"/>
                </a:cubicBezTo>
                <a:cubicBezTo>
                  <a:pt x="11409" y="544"/>
                  <a:pt x="11391" y="544"/>
                  <a:pt x="11355" y="562"/>
                </a:cubicBezTo>
                <a:cubicBezTo>
                  <a:pt x="11318" y="598"/>
                  <a:pt x="11282" y="616"/>
                  <a:pt x="11246" y="634"/>
                </a:cubicBezTo>
                <a:cubicBezTo>
                  <a:pt x="11192" y="671"/>
                  <a:pt x="11137" y="689"/>
                  <a:pt x="11065" y="725"/>
                </a:cubicBezTo>
                <a:cubicBezTo>
                  <a:pt x="11065" y="743"/>
                  <a:pt x="11047" y="743"/>
                  <a:pt x="11047" y="761"/>
                </a:cubicBezTo>
                <a:lnTo>
                  <a:pt x="11011" y="761"/>
                </a:lnTo>
                <a:cubicBezTo>
                  <a:pt x="10992" y="761"/>
                  <a:pt x="10956" y="797"/>
                  <a:pt x="10920" y="797"/>
                </a:cubicBezTo>
                <a:lnTo>
                  <a:pt x="10920" y="797"/>
                </a:lnTo>
                <a:cubicBezTo>
                  <a:pt x="10920" y="797"/>
                  <a:pt x="10902" y="797"/>
                  <a:pt x="10902" y="797"/>
                </a:cubicBezTo>
                <a:cubicBezTo>
                  <a:pt x="10829" y="779"/>
                  <a:pt x="10775" y="761"/>
                  <a:pt x="10703" y="725"/>
                </a:cubicBezTo>
                <a:cubicBezTo>
                  <a:pt x="10630" y="689"/>
                  <a:pt x="10558" y="634"/>
                  <a:pt x="10504" y="562"/>
                </a:cubicBezTo>
                <a:cubicBezTo>
                  <a:pt x="10431" y="508"/>
                  <a:pt x="10359" y="453"/>
                  <a:pt x="10268" y="417"/>
                </a:cubicBezTo>
                <a:cubicBezTo>
                  <a:pt x="10232" y="399"/>
                  <a:pt x="10196" y="381"/>
                  <a:pt x="10141" y="363"/>
                </a:cubicBezTo>
                <a:cubicBezTo>
                  <a:pt x="10105" y="345"/>
                  <a:pt x="10051" y="345"/>
                  <a:pt x="10015" y="308"/>
                </a:cubicBezTo>
                <a:lnTo>
                  <a:pt x="9888" y="254"/>
                </a:lnTo>
                <a:cubicBezTo>
                  <a:pt x="9852" y="236"/>
                  <a:pt x="9815" y="200"/>
                  <a:pt x="9761" y="182"/>
                </a:cubicBezTo>
                <a:cubicBezTo>
                  <a:pt x="9670" y="164"/>
                  <a:pt x="9598" y="91"/>
                  <a:pt x="9507" y="55"/>
                </a:cubicBezTo>
                <a:cubicBezTo>
                  <a:pt x="9471" y="55"/>
                  <a:pt x="9435" y="37"/>
                  <a:pt x="9399" y="37"/>
                </a:cubicBezTo>
                <a:cubicBezTo>
                  <a:pt x="9345" y="19"/>
                  <a:pt x="9308" y="1"/>
                  <a:pt x="9254" y="1"/>
                </a:cubicBezTo>
                <a:cubicBezTo>
                  <a:pt x="9218" y="1"/>
                  <a:pt x="9182" y="19"/>
                  <a:pt x="9145" y="19"/>
                </a:cubicBezTo>
                <a:cubicBezTo>
                  <a:pt x="9109" y="19"/>
                  <a:pt x="9055" y="19"/>
                  <a:pt x="9019" y="37"/>
                </a:cubicBezTo>
                <a:cubicBezTo>
                  <a:pt x="8964" y="55"/>
                  <a:pt x="8928" y="55"/>
                  <a:pt x="8874" y="55"/>
                </a:cubicBezTo>
                <a:lnTo>
                  <a:pt x="8729" y="73"/>
                </a:lnTo>
                <a:cubicBezTo>
                  <a:pt x="8638" y="73"/>
                  <a:pt x="8548" y="109"/>
                  <a:pt x="8457" y="109"/>
                </a:cubicBezTo>
                <a:cubicBezTo>
                  <a:pt x="8348" y="127"/>
                  <a:pt x="8258" y="145"/>
                  <a:pt x="8149" y="164"/>
                </a:cubicBezTo>
                <a:cubicBezTo>
                  <a:pt x="8059" y="182"/>
                  <a:pt x="7968" y="218"/>
                  <a:pt x="7878" y="236"/>
                </a:cubicBezTo>
                <a:cubicBezTo>
                  <a:pt x="7769" y="272"/>
                  <a:pt x="7678" y="290"/>
                  <a:pt x="7606" y="308"/>
                </a:cubicBezTo>
                <a:cubicBezTo>
                  <a:pt x="7552" y="327"/>
                  <a:pt x="7515" y="345"/>
                  <a:pt x="7479" y="363"/>
                </a:cubicBezTo>
                <a:cubicBezTo>
                  <a:pt x="7425" y="381"/>
                  <a:pt x="7389" y="381"/>
                  <a:pt x="7334" y="399"/>
                </a:cubicBezTo>
                <a:cubicBezTo>
                  <a:pt x="7298" y="417"/>
                  <a:pt x="7262" y="417"/>
                  <a:pt x="7226" y="435"/>
                </a:cubicBezTo>
                <a:cubicBezTo>
                  <a:pt x="7189" y="453"/>
                  <a:pt x="7153" y="471"/>
                  <a:pt x="7099" y="508"/>
                </a:cubicBezTo>
                <a:cubicBezTo>
                  <a:pt x="7063" y="526"/>
                  <a:pt x="7008" y="544"/>
                  <a:pt x="6954" y="562"/>
                </a:cubicBezTo>
                <a:cubicBezTo>
                  <a:pt x="6900" y="580"/>
                  <a:pt x="6864" y="580"/>
                  <a:pt x="6809" y="598"/>
                </a:cubicBezTo>
                <a:cubicBezTo>
                  <a:pt x="6701" y="634"/>
                  <a:pt x="6610" y="671"/>
                  <a:pt x="6519" y="725"/>
                </a:cubicBezTo>
                <a:cubicBezTo>
                  <a:pt x="6465" y="743"/>
                  <a:pt x="6429" y="761"/>
                  <a:pt x="6375" y="779"/>
                </a:cubicBezTo>
                <a:cubicBezTo>
                  <a:pt x="6320" y="797"/>
                  <a:pt x="6284" y="816"/>
                  <a:pt x="6248" y="834"/>
                </a:cubicBezTo>
                <a:cubicBezTo>
                  <a:pt x="6193" y="852"/>
                  <a:pt x="6139" y="870"/>
                  <a:pt x="6103" y="888"/>
                </a:cubicBezTo>
                <a:cubicBezTo>
                  <a:pt x="6085" y="906"/>
                  <a:pt x="6049" y="906"/>
                  <a:pt x="6030" y="906"/>
                </a:cubicBezTo>
                <a:cubicBezTo>
                  <a:pt x="6012" y="906"/>
                  <a:pt x="5994" y="906"/>
                  <a:pt x="5976" y="888"/>
                </a:cubicBezTo>
                <a:cubicBezTo>
                  <a:pt x="5976" y="888"/>
                  <a:pt x="5958" y="888"/>
                  <a:pt x="5958" y="888"/>
                </a:cubicBezTo>
                <a:cubicBezTo>
                  <a:pt x="5922" y="870"/>
                  <a:pt x="5886" y="834"/>
                  <a:pt x="5849" y="797"/>
                </a:cubicBezTo>
                <a:cubicBezTo>
                  <a:pt x="5759" y="743"/>
                  <a:pt x="5668" y="689"/>
                  <a:pt x="5578" y="634"/>
                </a:cubicBezTo>
                <a:lnTo>
                  <a:pt x="5433" y="544"/>
                </a:lnTo>
                <a:cubicBezTo>
                  <a:pt x="5397" y="526"/>
                  <a:pt x="5360" y="508"/>
                  <a:pt x="5306" y="471"/>
                </a:cubicBezTo>
                <a:cubicBezTo>
                  <a:pt x="5270" y="453"/>
                  <a:pt x="5252" y="417"/>
                  <a:pt x="5216" y="381"/>
                </a:cubicBezTo>
                <a:cubicBezTo>
                  <a:pt x="5179" y="363"/>
                  <a:pt x="5143" y="327"/>
                  <a:pt x="5107" y="290"/>
                </a:cubicBezTo>
                <a:cubicBezTo>
                  <a:pt x="5053" y="200"/>
                  <a:pt x="4962" y="145"/>
                  <a:pt x="4871" y="127"/>
                </a:cubicBezTo>
                <a:cubicBezTo>
                  <a:pt x="4763" y="127"/>
                  <a:pt x="4654" y="127"/>
                  <a:pt x="4564" y="145"/>
                </a:cubicBezTo>
                <a:cubicBezTo>
                  <a:pt x="4509" y="164"/>
                  <a:pt x="4455" y="164"/>
                  <a:pt x="4419" y="182"/>
                </a:cubicBezTo>
                <a:cubicBezTo>
                  <a:pt x="4364" y="182"/>
                  <a:pt x="4310" y="182"/>
                  <a:pt x="4274" y="200"/>
                </a:cubicBezTo>
                <a:cubicBezTo>
                  <a:pt x="4220" y="218"/>
                  <a:pt x="4183" y="236"/>
                  <a:pt x="4129" y="254"/>
                </a:cubicBezTo>
                <a:cubicBezTo>
                  <a:pt x="4093" y="272"/>
                  <a:pt x="4038" y="290"/>
                  <a:pt x="3984" y="308"/>
                </a:cubicBezTo>
                <a:cubicBezTo>
                  <a:pt x="3912" y="327"/>
                  <a:pt x="3857" y="345"/>
                  <a:pt x="3803" y="345"/>
                </a:cubicBezTo>
                <a:cubicBezTo>
                  <a:pt x="3749" y="363"/>
                  <a:pt x="3694" y="363"/>
                  <a:pt x="3640" y="345"/>
                </a:cubicBezTo>
                <a:cubicBezTo>
                  <a:pt x="3531" y="345"/>
                  <a:pt x="3423" y="363"/>
                  <a:pt x="3314" y="363"/>
                </a:cubicBezTo>
                <a:lnTo>
                  <a:pt x="3205" y="345"/>
                </a:lnTo>
                <a:cubicBezTo>
                  <a:pt x="3115" y="345"/>
                  <a:pt x="3024" y="345"/>
                  <a:pt x="2952" y="345"/>
                </a:cubicBezTo>
                <a:cubicBezTo>
                  <a:pt x="2861" y="345"/>
                  <a:pt x="2789" y="363"/>
                  <a:pt x="2716" y="363"/>
                </a:cubicBezTo>
                <a:cubicBezTo>
                  <a:pt x="2644" y="381"/>
                  <a:pt x="2572" y="417"/>
                  <a:pt x="2535" y="471"/>
                </a:cubicBezTo>
                <a:cubicBezTo>
                  <a:pt x="2499" y="490"/>
                  <a:pt x="2481" y="526"/>
                  <a:pt x="2463" y="544"/>
                </a:cubicBezTo>
                <a:cubicBezTo>
                  <a:pt x="2445" y="544"/>
                  <a:pt x="2427" y="562"/>
                  <a:pt x="2409" y="562"/>
                </a:cubicBezTo>
                <a:cubicBezTo>
                  <a:pt x="2390" y="562"/>
                  <a:pt x="2372" y="562"/>
                  <a:pt x="2354" y="562"/>
                </a:cubicBezTo>
                <a:cubicBezTo>
                  <a:pt x="2318" y="562"/>
                  <a:pt x="2300" y="598"/>
                  <a:pt x="2282" y="616"/>
                </a:cubicBezTo>
                <a:cubicBezTo>
                  <a:pt x="2246" y="634"/>
                  <a:pt x="2209" y="653"/>
                  <a:pt x="2173" y="671"/>
                </a:cubicBezTo>
                <a:cubicBezTo>
                  <a:pt x="2101" y="707"/>
                  <a:pt x="2028" y="725"/>
                  <a:pt x="1938" y="743"/>
                </a:cubicBezTo>
                <a:cubicBezTo>
                  <a:pt x="1865" y="761"/>
                  <a:pt x="1793" y="797"/>
                  <a:pt x="1720" y="834"/>
                </a:cubicBezTo>
                <a:cubicBezTo>
                  <a:pt x="1684" y="852"/>
                  <a:pt x="1648" y="852"/>
                  <a:pt x="1612" y="870"/>
                </a:cubicBezTo>
                <a:cubicBezTo>
                  <a:pt x="1576" y="870"/>
                  <a:pt x="1539" y="888"/>
                  <a:pt x="1503" y="888"/>
                </a:cubicBezTo>
                <a:cubicBezTo>
                  <a:pt x="1449" y="906"/>
                  <a:pt x="1413" y="906"/>
                  <a:pt x="1376" y="888"/>
                </a:cubicBezTo>
                <a:cubicBezTo>
                  <a:pt x="1340" y="888"/>
                  <a:pt x="1304" y="906"/>
                  <a:pt x="1268" y="906"/>
                </a:cubicBezTo>
                <a:cubicBezTo>
                  <a:pt x="1195" y="924"/>
                  <a:pt x="1105" y="924"/>
                  <a:pt x="1032" y="906"/>
                </a:cubicBezTo>
                <a:cubicBezTo>
                  <a:pt x="960" y="924"/>
                  <a:pt x="905" y="960"/>
                  <a:pt x="851" y="997"/>
                </a:cubicBezTo>
                <a:cubicBezTo>
                  <a:pt x="833" y="1015"/>
                  <a:pt x="797" y="1033"/>
                  <a:pt x="779" y="1051"/>
                </a:cubicBezTo>
                <a:cubicBezTo>
                  <a:pt x="742" y="1069"/>
                  <a:pt x="706" y="1087"/>
                  <a:pt x="652" y="1105"/>
                </a:cubicBezTo>
                <a:cubicBezTo>
                  <a:pt x="580" y="1142"/>
                  <a:pt x="525" y="1178"/>
                  <a:pt x="471" y="1232"/>
                </a:cubicBezTo>
                <a:cubicBezTo>
                  <a:pt x="417" y="1286"/>
                  <a:pt x="362" y="1341"/>
                  <a:pt x="326" y="1413"/>
                </a:cubicBezTo>
                <a:cubicBezTo>
                  <a:pt x="290" y="1467"/>
                  <a:pt x="235" y="1522"/>
                  <a:pt x="181" y="1576"/>
                </a:cubicBezTo>
                <a:cubicBezTo>
                  <a:pt x="109" y="1612"/>
                  <a:pt x="54" y="1649"/>
                  <a:pt x="0" y="1685"/>
                </a:cubicBezTo>
                <a:lnTo>
                  <a:pt x="0" y="26133"/>
                </a:lnTo>
                <a:lnTo>
                  <a:pt x="63854" y="261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37" name="Google Shape;3037;p265"/>
          <p:cNvGrpSpPr/>
          <p:nvPr/>
        </p:nvGrpSpPr>
        <p:grpSpPr>
          <a:xfrm>
            <a:off x="5629611" y="3908856"/>
            <a:ext cx="300437" cy="516352"/>
            <a:chOff x="3036112" y="3155581"/>
            <a:chExt cx="300437" cy="516352"/>
          </a:xfrm>
        </p:grpSpPr>
        <p:sp>
          <p:nvSpPr>
            <p:cNvPr id="3038" name="Google Shape;3038;p265"/>
            <p:cNvSpPr/>
            <p:nvPr/>
          </p:nvSpPr>
          <p:spPr>
            <a:xfrm>
              <a:off x="3140397" y="3155581"/>
              <a:ext cx="79255" cy="516352"/>
            </a:xfrm>
            <a:custGeom>
              <a:rect b="b" l="l" r="r" t="t"/>
              <a:pathLst>
                <a:path extrusionOk="0" h="5199" w="798">
                  <a:moveTo>
                    <a:pt x="146" y="5198"/>
                  </a:moveTo>
                  <a:cubicBezTo>
                    <a:pt x="146" y="5198"/>
                    <a:pt x="182" y="3804"/>
                    <a:pt x="327" y="3351"/>
                  </a:cubicBezTo>
                  <a:cubicBezTo>
                    <a:pt x="472" y="2899"/>
                    <a:pt x="653" y="2482"/>
                    <a:pt x="508" y="2120"/>
                  </a:cubicBezTo>
                  <a:cubicBezTo>
                    <a:pt x="164" y="1468"/>
                    <a:pt x="1" y="743"/>
                    <a:pt x="73" y="1"/>
                  </a:cubicBezTo>
                  <a:cubicBezTo>
                    <a:pt x="73" y="1"/>
                    <a:pt x="146" y="1160"/>
                    <a:pt x="454" y="1703"/>
                  </a:cubicBezTo>
                  <a:cubicBezTo>
                    <a:pt x="743" y="2247"/>
                    <a:pt x="798" y="2699"/>
                    <a:pt x="653" y="3043"/>
                  </a:cubicBezTo>
                  <a:cubicBezTo>
                    <a:pt x="526" y="3406"/>
                    <a:pt x="472" y="3786"/>
                    <a:pt x="508" y="4166"/>
                  </a:cubicBezTo>
                  <a:cubicBezTo>
                    <a:pt x="490" y="4637"/>
                    <a:pt x="508" y="5198"/>
                    <a:pt x="508" y="5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9" name="Google Shape;3039;p265"/>
            <p:cNvSpPr/>
            <p:nvPr/>
          </p:nvSpPr>
          <p:spPr>
            <a:xfrm>
              <a:off x="3183601" y="3443407"/>
              <a:ext cx="134972" cy="72005"/>
            </a:xfrm>
            <a:custGeom>
              <a:rect b="b" l="l" r="r" t="t"/>
              <a:pathLst>
                <a:path extrusionOk="0" h="725" w="1359">
                  <a:moveTo>
                    <a:pt x="1" y="707"/>
                  </a:moveTo>
                  <a:cubicBezTo>
                    <a:pt x="544" y="725"/>
                    <a:pt x="1051" y="453"/>
                    <a:pt x="1359" y="1"/>
                  </a:cubicBezTo>
                  <a:cubicBezTo>
                    <a:pt x="1359" y="1"/>
                    <a:pt x="743" y="652"/>
                    <a:pt x="37" y="5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0" name="Google Shape;3040;p265"/>
            <p:cNvSpPr/>
            <p:nvPr/>
          </p:nvSpPr>
          <p:spPr>
            <a:xfrm>
              <a:off x="3036112" y="3340910"/>
              <a:ext cx="142223" cy="174501"/>
            </a:xfrm>
            <a:custGeom>
              <a:rect b="b" l="l" r="r" t="t"/>
              <a:pathLst>
                <a:path extrusionOk="0" h="1757" w="1432">
                  <a:moveTo>
                    <a:pt x="1" y="0"/>
                  </a:moveTo>
                  <a:cubicBezTo>
                    <a:pt x="1" y="0"/>
                    <a:pt x="236" y="1648"/>
                    <a:pt x="1431" y="1612"/>
                  </a:cubicBezTo>
                  <a:lnTo>
                    <a:pt x="1304" y="1757"/>
                  </a:lnTo>
                  <a:cubicBezTo>
                    <a:pt x="1304" y="1757"/>
                    <a:pt x="109" y="1666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1" name="Google Shape;3041;p265"/>
            <p:cNvSpPr/>
            <p:nvPr/>
          </p:nvSpPr>
          <p:spPr>
            <a:xfrm>
              <a:off x="3185388" y="3452445"/>
              <a:ext cx="84619" cy="54029"/>
            </a:xfrm>
            <a:custGeom>
              <a:rect b="b" l="l" r="r" t="t"/>
              <a:pathLst>
                <a:path extrusionOk="0" h="544" w="852">
                  <a:moveTo>
                    <a:pt x="1" y="507"/>
                  </a:moveTo>
                  <a:cubicBezTo>
                    <a:pt x="327" y="435"/>
                    <a:pt x="635" y="254"/>
                    <a:pt x="852" y="0"/>
                  </a:cubicBezTo>
                  <a:cubicBezTo>
                    <a:pt x="689" y="254"/>
                    <a:pt x="435" y="435"/>
                    <a:pt x="146" y="5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2" name="Google Shape;3042;p265"/>
            <p:cNvSpPr/>
            <p:nvPr/>
          </p:nvSpPr>
          <p:spPr>
            <a:xfrm>
              <a:off x="3188964" y="3337334"/>
              <a:ext cx="147586" cy="131397"/>
            </a:xfrm>
            <a:custGeom>
              <a:rect b="b" l="l" r="r" t="t"/>
              <a:pathLst>
                <a:path extrusionOk="0" h="1323" w="1486">
                  <a:moveTo>
                    <a:pt x="1" y="1322"/>
                  </a:moveTo>
                  <a:lnTo>
                    <a:pt x="128" y="1286"/>
                  </a:lnTo>
                  <a:cubicBezTo>
                    <a:pt x="273" y="1050"/>
                    <a:pt x="490" y="851"/>
                    <a:pt x="743" y="761"/>
                  </a:cubicBezTo>
                  <a:cubicBezTo>
                    <a:pt x="1214" y="525"/>
                    <a:pt x="1413" y="308"/>
                    <a:pt x="1486" y="0"/>
                  </a:cubicBezTo>
                  <a:cubicBezTo>
                    <a:pt x="1359" y="254"/>
                    <a:pt x="1142" y="453"/>
                    <a:pt x="888" y="580"/>
                  </a:cubicBezTo>
                  <a:cubicBezTo>
                    <a:pt x="454" y="797"/>
                    <a:pt x="254" y="887"/>
                    <a:pt x="37" y="11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3" name="Google Shape;3043;p265"/>
            <p:cNvSpPr/>
            <p:nvPr/>
          </p:nvSpPr>
          <p:spPr>
            <a:xfrm>
              <a:off x="3237531" y="3328296"/>
              <a:ext cx="64854" cy="91869"/>
            </a:xfrm>
            <a:custGeom>
              <a:rect b="b" l="l" r="r" t="t"/>
              <a:pathLst>
                <a:path extrusionOk="0" h="925" w="653">
                  <a:moveTo>
                    <a:pt x="653" y="1"/>
                  </a:moveTo>
                  <a:cubicBezTo>
                    <a:pt x="526" y="345"/>
                    <a:pt x="291" y="671"/>
                    <a:pt x="1" y="924"/>
                  </a:cubicBezTo>
                  <a:lnTo>
                    <a:pt x="254" y="761"/>
                  </a:lnTo>
                  <a:cubicBezTo>
                    <a:pt x="254" y="761"/>
                    <a:pt x="508" y="616"/>
                    <a:pt x="6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4" name="Google Shape;3044;p265"/>
            <p:cNvSpPr/>
            <p:nvPr/>
          </p:nvSpPr>
          <p:spPr>
            <a:xfrm>
              <a:off x="3201577" y="3243776"/>
              <a:ext cx="93656" cy="156524"/>
            </a:xfrm>
            <a:custGeom>
              <a:rect b="b" l="l" r="r" t="t"/>
              <a:pathLst>
                <a:path extrusionOk="0" h="1576" w="943">
                  <a:moveTo>
                    <a:pt x="37" y="1576"/>
                  </a:moveTo>
                  <a:lnTo>
                    <a:pt x="73" y="1467"/>
                  </a:lnTo>
                  <a:cubicBezTo>
                    <a:pt x="127" y="1250"/>
                    <a:pt x="254" y="1051"/>
                    <a:pt x="435" y="906"/>
                  </a:cubicBezTo>
                  <a:cubicBezTo>
                    <a:pt x="743" y="634"/>
                    <a:pt x="942" y="453"/>
                    <a:pt x="942" y="0"/>
                  </a:cubicBezTo>
                  <a:cubicBezTo>
                    <a:pt x="888" y="326"/>
                    <a:pt x="707" y="598"/>
                    <a:pt x="453" y="779"/>
                  </a:cubicBezTo>
                  <a:cubicBezTo>
                    <a:pt x="1" y="1159"/>
                    <a:pt x="1" y="1377"/>
                    <a:pt x="1" y="137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5" name="Google Shape;3045;p265"/>
            <p:cNvSpPr/>
            <p:nvPr/>
          </p:nvSpPr>
          <p:spPr>
            <a:xfrm>
              <a:off x="3219554" y="3216761"/>
              <a:ext cx="32477" cy="133185"/>
            </a:xfrm>
            <a:custGeom>
              <a:rect b="b" l="l" r="r" t="t"/>
              <a:pathLst>
                <a:path extrusionOk="0" h="1341" w="327">
                  <a:moveTo>
                    <a:pt x="254" y="1"/>
                  </a:moveTo>
                  <a:cubicBezTo>
                    <a:pt x="254" y="1"/>
                    <a:pt x="327" y="816"/>
                    <a:pt x="1" y="1341"/>
                  </a:cubicBezTo>
                  <a:lnTo>
                    <a:pt x="91" y="1268"/>
                  </a:lnTo>
                  <a:lnTo>
                    <a:pt x="146" y="1178"/>
                  </a:lnTo>
                  <a:lnTo>
                    <a:pt x="164" y="1160"/>
                  </a:lnTo>
                  <a:cubicBezTo>
                    <a:pt x="291" y="779"/>
                    <a:pt x="327" y="38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6" name="Google Shape;3046;p265"/>
            <p:cNvSpPr/>
            <p:nvPr/>
          </p:nvSpPr>
          <p:spPr>
            <a:xfrm>
              <a:off x="3162048" y="3195209"/>
              <a:ext cx="36052" cy="93656"/>
            </a:xfrm>
            <a:custGeom>
              <a:rect b="b" l="l" r="r" t="t"/>
              <a:pathLst>
                <a:path extrusionOk="0" h="943" w="363">
                  <a:moveTo>
                    <a:pt x="36" y="942"/>
                  </a:moveTo>
                  <a:cubicBezTo>
                    <a:pt x="36" y="942"/>
                    <a:pt x="362" y="670"/>
                    <a:pt x="290" y="0"/>
                  </a:cubicBezTo>
                  <a:cubicBezTo>
                    <a:pt x="290" y="0"/>
                    <a:pt x="272" y="634"/>
                    <a:pt x="0" y="79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7" name="Google Shape;3047;p265"/>
            <p:cNvSpPr/>
            <p:nvPr/>
          </p:nvSpPr>
          <p:spPr>
            <a:xfrm>
              <a:off x="3109906" y="3180808"/>
              <a:ext cx="50453" cy="84619"/>
            </a:xfrm>
            <a:custGeom>
              <a:rect b="b" l="l" r="r" t="t"/>
              <a:pathLst>
                <a:path extrusionOk="0" h="852" w="508">
                  <a:moveTo>
                    <a:pt x="0" y="1"/>
                  </a:moveTo>
                  <a:cubicBezTo>
                    <a:pt x="0" y="1"/>
                    <a:pt x="290" y="652"/>
                    <a:pt x="489" y="797"/>
                  </a:cubicBezTo>
                  <a:lnTo>
                    <a:pt x="507" y="852"/>
                  </a:lnTo>
                  <a:cubicBezTo>
                    <a:pt x="507" y="852"/>
                    <a:pt x="254" y="83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8" name="Google Shape;3048;p265"/>
            <p:cNvSpPr/>
            <p:nvPr/>
          </p:nvSpPr>
          <p:spPr>
            <a:xfrm>
              <a:off x="3153010" y="3274366"/>
              <a:ext cx="46878" cy="176289"/>
            </a:xfrm>
            <a:custGeom>
              <a:rect b="b" l="l" r="r" t="t"/>
              <a:pathLst>
                <a:path extrusionOk="0" h="1775" w="472">
                  <a:moveTo>
                    <a:pt x="472" y="1576"/>
                  </a:moveTo>
                  <a:cubicBezTo>
                    <a:pt x="236" y="1069"/>
                    <a:pt x="218" y="507"/>
                    <a:pt x="435" y="0"/>
                  </a:cubicBezTo>
                  <a:cubicBezTo>
                    <a:pt x="435" y="0"/>
                    <a:pt x="1" y="580"/>
                    <a:pt x="381" y="17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9" name="Google Shape;3049;p265"/>
            <p:cNvSpPr/>
            <p:nvPr/>
          </p:nvSpPr>
          <p:spPr>
            <a:xfrm>
              <a:off x="3068490" y="3263541"/>
              <a:ext cx="32477" cy="214129"/>
            </a:xfrm>
            <a:custGeom>
              <a:rect b="b" l="l" r="r" t="t"/>
              <a:pathLst>
                <a:path extrusionOk="0" h="2156" w="327">
                  <a:moveTo>
                    <a:pt x="200" y="2047"/>
                  </a:moveTo>
                  <a:cubicBezTo>
                    <a:pt x="91" y="1721"/>
                    <a:pt x="91" y="1395"/>
                    <a:pt x="182" y="1087"/>
                  </a:cubicBezTo>
                  <a:cubicBezTo>
                    <a:pt x="327" y="508"/>
                    <a:pt x="254" y="200"/>
                    <a:pt x="127" y="1"/>
                  </a:cubicBezTo>
                  <a:cubicBezTo>
                    <a:pt x="218" y="254"/>
                    <a:pt x="236" y="526"/>
                    <a:pt x="200" y="797"/>
                  </a:cubicBezTo>
                  <a:cubicBezTo>
                    <a:pt x="91" y="1141"/>
                    <a:pt x="1" y="1594"/>
                    <a:pt x="73" y="1884"/>
                  </a:cubicBezTo>
                  <a:cubicBezTo>
                    <a:pt x="164" y="2156"/>
                    <a:pt x="200" y="2047"/>
                    <a:pt x="200" y="20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0" name="Google Shape;3050;p265"/>
            <p:cNvSpPr/>
            <p:nvPr/>
          </p:nvSpPr>
          <p:spPr>
            <a:xfrm>
              <a:off x="3084679" y="3294131"/>
              <a:ext cx="27114" cy="75680"/>
            </a:xfrm>
            <a:custGeom>
              <a:rect b="b" l="l" r="r" t="t"/>
              <a:pathLst>
                <a:path extrusionOk="0" h="762" w="273">
                  <a:moveTo>
                    <a:pt x="254" y="0"/>
                  </a:moveTo>
                  <a:cubicBezTo>
                    <a:pt x="254" y="0"/>
                    <a:pt x="254" y="507"/>
                    <a:pt x="19" y="689"/>
                  </a:cubicBezTo>
                  <a:lnTo>
                    <a:pt x="1" y="761"/>
                  </a:lnTo>
                  <a:cubicBezTo>
                    <a:pt x="1" y="761"/>
                    <a:pt x="272" y="652"/>
                    <a:pt x="2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1" name="Google Shape;3051;p265"/>
            <p:cNvSpPr/>
            <p:nvPr/>
          </p:nvSpPr>
          <p:spPr>
            <a:xfrm>
              <a:off x="3117057" y="3376863"/>
              <a:ext cx="39628" cy="131397"/>
            </a:xfrm>
            <a:custGeom>
              <a:rect b="b" l="l" r="r" t="t"/>
              <a:pathLst>
                <a:path extrusionOk="0" h="1323" w="399">
                  <a:moveTo>
                    <a:pt x="399" y="1322"/>
                  </a:moveTo>
                  <a:cubicBezTo>
                    <a:pt x="163" y="924"/>
                    <a:pt x="55" y="453"/>
                    <a:pt x="109" y="0"/>
                  </a:cubicBezTo>
                  <a:cubicBezTo>
                    <a:pt x="1" y="435"/>
                    <a:pt x="55" y="888"/>
                    <a:pt x="272" y="1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52" name="Google Shape;3052;p265"/>
          <p:cNvSpPr/>
          <p:nvPr/>
        </p:nvSpPr>
        <p:spPr>
          <a:xfrm flipH="1">
            <a:off x="-36978" y="3908852"/>
            <a:ext cx="3095429" cy="1771725"/>
          </a:xfrm>
          <a:custGeom>
            <a:rect b="b" l="l" r="r" t="t"/>
            <a:pathLst>
              <a:path extrusionOk="0" h="17839" w="31167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1">
    <p:spTree>
      <p:nvGrpSpPr>
        <p:cNvPr id="3053" name="Shape 3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4" name="Google Shape;3054;p266"/>
          <p:cNvSpPr txBox="1"/>
          <p:nvPr>
            <p:ph type="title"/>
          </p:nvPr>
        </p:nvSpPr>
        <p:spPr>
          <a:xfrm>
            <a:off x="826300" y="2710350"/>
            <a:ext cx="2642700" cy="179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3">
  <p:cSld name="CUSTOM_4">
    <p:spTree>
      <p:nvGrpSpPr>
        <p:cNvPr id="3055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p267"/>
          <p:cNvSpPr/>
          <p:nvPr/>
        </p:nvSpPr>
        <p:spPr>
          <a:xfrm>
            <a:off x="-155704" y="1185801"/>
            <a:ext cx="9605558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7" name="Google Shape;3057;p267"/>
          <p:cNvSpPr txBox="1"/>
          <p:nvPr>
            <p:ph hasCustomPrompt="1" type="title"/>
          </p:nvPr>
        </p:nvSpPr>
        <p:spPr>
          <a:xfrm>
            <a:off x="1785750" y="1045000"/>
            <a:ext cx="5572500" cy="10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058" name="Google Shape;3058;p267"/>
          <p:cNvSpPr txBox="1"/>
          <p:nvPr>
            <p:ph idx="1" type="subTitle"/>
          </p:nvPr>
        </p:nvSpPr>
        <p:spPr>
          <a:xfrm>
            <a:off x="928949" y="3470875"/>
            <a:ext cx="33618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59" name="Google Shape;3059;p267"/>
          <p:cNvSpPr txBox="1"/>
          <p:nvPr>
            <p:ph idx="2" type="subTitle"/>
          </p:nvPr>
        </p:nvSpPr>
        <p:spPr>
          <a:xfrm>
            <a:off x="4853249" y="3470875"/>
            <a:ext cx="33618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60" name="Google Shape;3060;p267"/>
          <p:cNvSpPr/>
          <p:nvPr/>
        </p:nvSpPr>
        <p:spPr>
          <a:xfrm>
            <a:off x="8086817" y="4358864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1" name="Google Shape;3061;p267"/>
          <p:cNvSpPr/>
          <p:nvPr/>
        </p:nvSpPr>
        <p:spPr>
          <a:xfrm>
            <a:off x="646706" y="383266"/>
            <a:ext cx="187863" cy="112397"/>
          </a:xfrm>
          <a:custGeom>
            <a:rect b="b" l="l" r="r" t="t"/>
            <a:pathLst>
              <a:path extrusionOk="0" h="770" w="1287">
                <a:moveTo>
                  <a:pt x="1" y="0"/>
                </a:moveTo>
                <a:cubicBezTo>
                  <a:pt x="273" y="73"/>
                  <a:pt x="454" y="344"/>
                  <a:pt x="417" y="634"/>
                </a:cubicBezTo>
                <a:cubicBezTo>
                  <a:pt x="417" y="670"/>
                  <a:pt x="417" y="706"/>
                  <a:pt x="454" y="743"/>
                </a:cubicBezTo>
                <a:cubicBezTo>
                  <a:pt x="481" y="761"/>
                  <a:pt x="512" y="770"/>
                  <a:pt x="542" y="770"/>
                </a:cubicBezTo>
                <a:cubicBezTo>
                  <a:pt x="571" y="770"/>
                  <a:pt x="598" y="761"/>
                  <a:pt x="617" y="743"/>
                </a:cubicBezTo>
                <a:cubicBezTo>
                  <a:pt x="707" y="634"/>
                  <a:pt x="834" y="562"/>
                  <a:pt x="961" y="525"/>
                </a:cubicBezTo>
                <a:cubicBezTo>
                  <a:pt x="975" y="524"/>
                  <a:pt x="990" y="523"/>
                  <a:pt x="1004" y="523"/>
                </a:cubicBezTo>
                <a:cubicBezTo>
                  <a:pt x="1130" y="523"/>
                  <a:pt x="1238" y="594"/>
                  <a:pt x="1287" y="725"/>
                </a:cubicBezTo>
                <a:cubicBezTo>
                  <a:pt x="1287" y="634"/>
                  <a:pt x="1250" y="562"/>
                  <a:pt x="1196" y="507"/>
                </a:cubicBezTo>
                <a:cubicBezTo>
                  <a:pt x="1124" y="453"/>
                  <a:pt x="1051" y="417"/>
                  <a:pt x="961" y="399"/>
                </a:cubicBezTo>
                <a:cubicBezTo>
                  <a:pt x="841" y="399"/>
                  <a:pt x="730" y="414"/>
                  <a:pt x="626" y="451"/>
                </a:cubicBezTo>
                <a:lnTo>
                  <a:pt x="626" y="451"/>
                </a:lnTo>
                <a:cubicBezTo>
                  <a:pt x="525" y="198"/>
                  <a:pt x="281" y="15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2" name="Google Shape;3062;p267"/>
          <p:cNvSpPr/>
          <p:nvPr/>
        </p:nvSpPr>
        <p:spPr>
          <a:xfrm>
            <a:off x="443223" y="639590"/>
            <a:ext cx="179835" cy="78532"/>
          </a:xfrm>
          <a:custGeom>
            <a:rect b="b" l="l" r="r" t="t"/>
            <a:pathLst>
              <a:path extrusionOk="0" h="538" w="1232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3" name="Google Shape;3063;p267"/>
          <p:cNvSpPr/>
          <p:nvPr/>
        </p:nvSpPr>
        <p:spPr>
          <a:xfrm>
            <a:off x="2546356" y="4688301"/>
            <a:ext cx="126994" cy="62913"/>
          </a:xfrm>
          <a:custGeom>
            <a:rect b="b" l="l" r="r" t="t"/>
            <a:pathLst>
              <a:path extrusionOk="0" h="431" w="870">
                <a:moveTo>
                  <a:pt x="698" y="1"/>
                </a:moveTo>
                <a:cubicBezTo>
                  <a:pt x="657" y="1"/>
                  <a:pt x="615" y="11"/>
                  <a:pt x="580" y="32"/>
                </a:cubicBezTo>
                <a:cubicBezTo>
                  <a:pt x="524" y="65"/>
                  <a:pt x="483" y="112"/>
                  <a:pt x="446" y="164"/>
                </a:cubicBezTo>
                <a:lnTo>
                  <a:pt x="446" y="164"/>
                </a:lnTo>
                <a:cubicBezTo>
                  <a:pt x="382" y="129"/>
                  <a:pt x="312" y="112"/>
                  <a:pt x="244" y="112"/>
                </a:cubicBezTo>
                <a:cubicBezTo>
                  <a:pt x="157" y="112"/>
                  <a:pt x="71" y="140"/>
                  <a:pt x="0" y="195"/>
                </a:cubicBezTo>
                <a:cubicBezTo>
                  <a:pt x="29" y="184"/>
                  <a:pt x="60" y="179"/>
                  <a:pt x="90" y="179"/>
                </a:cubicBezTo>
                <a:cubicBezTo>
                  <a:pt x="213" y="179"/>
                  <a:pt x="341" y="260"/>
                  <a:pt x="399" y="376"/>
                </a:cubicBezTo>
                <a:cubicBezTo>
                  <a:pt x="417" y="394"/>
                  <a:pt x="435" y="412"/>
                  <a:pt x="471" y="431"/>
                </a:cubicBezTo>
                <a:cubicBezTo>
                  <a:pt x="525" y="431"/>
                  <a:pt x="562" y="394"/>
                  <a:pt x="562" y="340"/>
                </a:cubicBezTo>
                <a:cubicBezTo>
                  <a:pt x="562" y="268"/>
                  <a:pt x="598" y="177"/>
                  <a:pt x="634" y="123"/>
                </a:cubicBezTo>
                <a:cubicBezTo>
                  <a:pt x="670" y="74"/>
                  <a:pt x="731" y="50"/>
                  <a:pt x="788" y="50"/>
                </a:cubicBezTo>
                <a:cubicBezTo>
                  <a:pt x="817" y="50"/>
                  <a:pt x="845" y="56"/>
                  <a:pt x="869" y="68"/>
                </a:cubicBezTo>
                <a:cubicBezTo>
                  <a:pt x="826" y="25"/>
                  <a:pt x="762" y="1"/>
                  <a:pt x="6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4" name="Google Shape;3064;p267"/>
          <p:cNvSpPr/>
          <p:nvPr/>
        </p:nvSpPr>
        <p:spPr>
          <a:xfrm>
            <a:off x="8429696" y="401259"/>
            <a:ext cx="197259" cy="67998"/>
          </a:xfrm>
          <a:custGeom>
            <a:rect b="b" l="l" r="r" t="t"/>
            <a:pathLst>
              <a:path extrusionOk="0" h="525" w="1523">
                <a:moveTo>
                  <a:pt x="1226" y="1"/>
                </a:moveTo>
                <a:cubicBezTo>
                  <a:pt x="1179" y="1"/>
                  <a:pt x="1130" y="9"/>
                  <a:pt x="1087" y="31"/>
                </a:cubicBezTo>
                <a:cubicBezTo>
                  <a:pt x="971" y="82"/>
                  <a:pt x="873" y="153"/>
                  <a:pt x="794" y="248"/>
                </a:cubicBezTo>
                <a:lnTo>
                  <a:pt x="794" y="248"/>
                </a:lnTo>
                <a:cubicBezTo>
                  <a:pt x="655" y="100"/>
                  <a:pt x="460" y="18"/>
                  <a:pt x="261" y="18"/>
                </a:cubicBezTo>
                <a:cubicBezTo>
                  <a:pt x="174" y="18"/>
                  <a:pt x="86" y="34"/>
                  <a:pt x="1" y="67"/>
                </a:cubicBezTo>
                <a:cubicBezTo>
                  <a:pt x="40" y="60"/>
                  <a:pt x="80" y="56"/>
                  <a:pt x="118" y="56"/>
                </a:cubicBezTo>
                <a:cubicBezTo>
                  <a:pt x="380" y="56"/>
                  <a:pt x="615" y="213"/>
                  <a:pt x="725" y="465"/>
                </a:cubicBezTo>
                <a:cubicBezTo>
                  <a:pt x="725" y="483"/>
                  <a:pt x="743" y="501"/>
                  <a:pt x="780" y="519"/>
                </a:cubicBezTo>
                <a:cubicBezTo>
                  <a:pt x="786" y="523"/>
                  <a:pt x="793" y="524"/>
                  <a:pt x="801" y="524"/>
                </a:cubicBezTo>
                <a:cubicBezTo>
                  <a:pt x="835" y="524"/>
                  <a:pt x="873" y="495"/>
                  <a:pt x="888" y="465"/>
                </a:cubicBezTo>
                <a:cubicBezTo>
                  <a:pt x="943" y="320"/>
                  <a:pt x="1015" y="193"/>
                  <a:pt x="1124" y="103"/>
                </a:cubicBezTo>
                <a:cubicBezTo>
                  <a:pt x="1178" y="72"/>
                  <a:pt x="1240" y="54"/>
                  <a:pt x="1300" y="54"/>
                </a:cubicBezTo>
                <a:cubicBezTo>
                  <a:pt x="1381" y="54"/>
                  <a:pt x="1460" y="85"/>
                  <a:pt x="1522" y="157"/>
                </a:cubicBezTo>
                <a:cubicBezTo>
                  <a:pt x="1486" y="67"/>
                  <a:pt x="1413" y="31"/>
                  <a:pt x="1323" y="12"/>
                </a:cubicBezTo>
                <a:cubicBezTo>
                  <a:pt x="1293" y="5"/>
                  <a:pt x="1260" y="1"/>
                  <a:pt x="12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5" name="Google Shape;3065;p267"/>
          <p:cNvSpPr/>
          <p:nvPr/>
        </p:nvSpPr>
        <p:spPr>
          <a:xfrm>
            <a:off x="8011837" y="386178"/>
            <a:ext cx="171355" cy="98176"/>
          </a:xfrm>
          <a:custGeom>
            <a:rect b="b" l="l" r="r" t="t"/>
            <a:pathLst>
              <a:path extrusionOk="0" h="758" w="1323">
                <a:moveTo>
                  <a:pt x="1159" y="0"/>
                </a:moveTo>
                <a:cubicBezTo>
                  <a:pt x="1141" y="0"/>
                  <a:pt x="1123" y="3"/>
                  <a:pt x="1105" y="7"/>
                </a:cubicBezTo>
                <a:cubicBezTo>
                  <a:pt x="1014" y="25"/>
                  <a:pt x="924" y="80"/>
                  <a:pt x="869" y="152"/>
                </a:cubicBezTo>
                <a:cubicBezTo>
                  <a:pt x="797" y="236"/>
                  <a:pt x="749" y="336"/>
                  <a:pt x="725" y="447"/>
                </a:cubicBezTo>
                <a:lnTo>
                  <a:pt x="725" y="447"/>
                </a:lnTo>
                <a:cubicBezTo>
                  <a:pt x="670" y="434"/>
                  <a:pt x="615" y="428"/>
                  <a:pt x="560" y="428"/>
                </a:cubicBezTo>
                <a:cubicBezTo>
                  <a:pt x="348" y="428"/>
                  <a:pt x="140" y="520"/>
                  <a:pt x="0" y="695"/>
                </a:cubicBezTo>
                <a:cubicBezTo>
                  <a:pt x="101" y="611"/>
                  <a:pt x="225" y="570"/>
                  <a:pt x="351" y="570"/>
                </a:cubicBezTo>
                <a:cubicBezTo>
                  <a:pt x="497" y="570"/>
                  <a:pt x="644" y="625"/>
                  <a:pt x="761" y="731"/>
                </a:cubicBezTo>
                <a:cubicBezTo>
                  <a:pt x="786" y="744"/>
                  <a:pt x="812" y="757"/>
                  <a:pt x="838" y="757"/>
                </a:cubicBezTo>
                <a:cubicBezTo>
                  <a:pt x="848" y="757"/>
                  <a:pt x="859" y="755"/>
                  <a:pt x="869" y="750"/>
                </a:cubicBezTo>
                <a:cubicBezTo>
                  <a:pt x="924" y="731"/>
                  <a:pt x="978" y="677"/>
                  <a:pt x="960" y="605"/>
                </a:cubicBezTo>
                <a:cubicBezTo>
                  <a:pt x="924" y="478"/>
                  <a:pt x="942" y="351"/>
                  <a:pt x="978" y="224"/>
                </a:cubicBezTo>
                <a:cubicBezTo>
                  <a:pt x="1021" y="109"/>
                  <a:pt x="1134" y="51"/>
                  <a:pt x="1243" y="51"/>
                </a:cubicBezTo>
                <a:cubicBezTo>
                  <a:pt x="1270" y="51"/>
                  <a:pt x="1297" y="54"/>
                  <a:pt x="1322" y="61"/>
                </a:cubicBezTo>
                <a:cubicBezTo>
                  <a:pt x="1268" y="21"/>
                  <a:pt x="1213" y="0"/>
                  <a:pt x="11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6" name="Google Shape;3066;p267"/>
          <p:cNvSpPr/>
          <p:nvPr/>
        </p:nvSpPr>
        <p:spPr>
          <a:xfrm>
            <a:off x="3897601" y="4860762"/>
            <a:ext cx="112682" cy="54010"/>
          </a:xfrm>
          <a:custGeom>
            <a:rect b="b" l="l" r="r" t="t"/>
            <a:pathLst>
              <a:path extrusionOk="0" h="417" w="870">
                <a:moveTo>
                  <a:pt x="710" y="0"/>
                </a:moveTo>
                <a:cubicBezTo>
                  <a:pt x="672" y="0"/>
                  <a:pt x="634" y="10"/>
                  <a:pt x="598" y="32"/>
                </a:cubicBezTo>
                <a:cubicBezTo>
                  <a:pt x="542" y="65"/>
                  <a:pt x="494" y="112"/>
                  <a:pt x="456" y="164"/>
                </a:cubicBezTo>
                <a:lnTo>
                  <a:pt x="456" y="164"/>
                </a:lnTo>
                <a:cubicBezTo>
                  <a:pt x="392" y="129"/>
                  <a:pt x="321" y="111"/>
                  <a:pt x="249" y="111"/>
                </a:cubicBezTo>
                <a:cubicBezTo>
                  <a:pt x="160" y="111"/>
                  <a:pt x="72" y="139"/>
                  <a:pt x="0" y="195"/>
                </a:cubicBezTo>
                <a:cubicBezTo>
                  <a:pt x="32" y="183"/>
                  <a:pt x="66" y="177"/>
                  <a:pt x="100" y="177"/>
                </a:cubicBezTo>
                <a:cubicBezTo>
                  <a:pt x="220" y="177"/>
                  <a:pt x="342" y="249"/>
                  <a:pt x="399" y="376"/>
                </a:cubicBezTo>
                <a:cubicBezTo>
                  <a:pt x="417" y="394"/>
                  <a:pt x="435" y="412"/>
                  <a:pt x="471" y="412"/>
                </a:cubicBezTo>
                <a:cubicBezTo>
                  <a:pt x="481" y="415"/>
                  <a:pt x="490" y="417"/>
                  <a:pt x="498" y="417"/>
                </a:cubicBezTo>
                <a:cubicBezTo>
                  <a:pt x="538" y="417"/>
                  <a:pt x="565" y="384"/>
                  <a:pt x="580" y="339"/>
                </a:cubicBezTo>
                <a:cubicBezTo>
                  <a:pt x="580" y="267"/>
                  <a:pt x="598" y="177"/>
                  <a:pt x="634" y="104"/>
                </a:cubicBezTo>
                <a:cubicBezTo>
                  <a:pt x="669" y="69"/>
                  <a:pt x="727" y="49"/>
                  <a:pt x="783" y="49"/>
                </a:cubicBezTo>
                <a:cubicBezTo>
                  <a:pt x="814" y="49"/>
                  <a:pt x="844" y="55"/>
                  <a:pt x="870" y="68"/>
                </a:cubicBezTo>
                <a:cubicBezTo>
                  <a:pt x="826" y="24"/>
                  <a:pt x="769" y="0"/>
                  <a:pt x="7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7" name="Google Shape;3067;p267"/>
          <p:cNvSpPr/>
          <p:nvPr/>
        </p:nvSpPr>
        <p:spPr>
          <a:xfrm>
            <a:off x="-523783" y="1870076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8" name="Google Shape;3068;p267"/>
          <p:cNvSpPr/>
          <p:nvPr/>
        </p:nvSpPr>
        <p:spPr>
          <a:xfrm flipH="1">
            <a:off x="-267408" y="1273045"/>
            <a:ext cx="561682" cy="45801"/>
          </a:xfrm>
          <a:custGeom>
            <a:rect b="b" l="l" r="r" t="t"/>
            <a:pathLst>
              <a:path extrusionOk="0" h="1335" w="16372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9" name="Google Shape;3069;p267"/>
          <p:cNvSpPr/>
          <p:nvPr/>
        </p:nvSpPr>
        <p:spPr>
          <a:xfrm flipH="1">
            <a:off x="5582192" y="157320"/>
            <a:ext cx="561682" cy="45801"/>
          </a:xfrm>
          <a:custGeom>
            <a:rect b="b" l="l" r="r" t="t"/>
            <a:pathLst>
              <a:path extrusionOk="0" h="1335" w="16372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0" name="Google Shape;3070;p267"/>
          <p:cNvSpPr/>
          <p:nvPr/>
        </p:nvSpPr>
        <p:spPr>
          <a:xfrm flipH="1">
            <a:off x="1344592" y="4797295"/>
            <a:ext cx="561682" cy="45801"/>
          </a:xfrm>
          <a:custGeom>
            <a:rect b="b" l="l" r="r" t="t"/>
            <a:pathLst>
              <a:path extrusionOk="0" h="1335" w="16372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1" name="Google Shape;3071;p267"/>
          <p:cNvSpPr/>
          <p:nvPr/>
        </p:nvSpPr>
        <p:spPr>
          <a:xfrm flipH="1">
            <a:off x="8729667" y="3470870"/>
            <a:ext cx="561682" cy="45801"/>
          </a:xfrm>
          <a:custGeom>
            <a:rect b="b" l="l" r="r" t="t"/>
            <a:pathLst>
              <a:path extrusionOk="0" h="1335" w="16372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2" name="Google Shape;3072;p267"/>
          <p:cNvSpPr/>
          <p:nvPr/>
        </p:nvSpPr>
        <p:spPr>
          <a:xfrm flipH="1">
            <a:off x="8857542" y="3159820"/>
            <a:ext cx="561682" cy="45801"/>
          </a:xfrm>
          <a:custGeom>
            <a:rect b="b" l="l" r="r" t="t"/>
            <a:pathLst>
              <a:path extrusionOk="0" h="1335" w="16372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">
  <p:cSld name="CUSTOM_5">
    <p:spTree>
      <p:nvGrpSpPr>
        <p:cNvPr id="3073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268"/>
          <p:cNvSpPr/>
          <p:nvPr/>
        </p:nvSpPr>
        <p:spPr>
          <a:xfrm flipH="1">
            <a:off x="136239" y="770213"/>
            <a:ext cx="9605558" cy="3339826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5" name="Google Shape;3075;p268"/>
          <p:cNvSpPr txBox="1"/>
          <p:nvPr>
            <p:ph idx="1" type="subTitle"/>
          </p:nvPr>
        </p:nvSpPr>
        <p:spPr>
          <a:xfrm>
            <a:off x="718305" y="3981300"/>
            <a:ext cx="22284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76" name="Google Shape;3076;p268"/>
          <p:cNvSpPr txBox="1"/>
          <p:nvPr>
            <p:ph type="title"/>
          </p:nvPr>
        </p:nvSpPr>
        <p:spPr>
          <a:xfrm>
            <a:off x="718305" y="3653700"/>
            <a:ext cx="2228400" cy="32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77" name="Google Shape;3077;p268"/>
          <p:cNvSpPr txBox="1"/>
          <p:nvPr>
            <p:ph idx="2" type="subTitle"/>
          </p:nvPr>
        </p:nvSpPr>
        <p:spPr>
          <a:xfrm>
            <a:off x="3457800" y="3981300"/>
            <a:ext cx="22284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78" name="Google Shape;3078;p268"/>
          <p:cNvSpPr txBox="1"/>
          <p:nvPr>
            <p:ph idx="3" type="title"/>
          </p:nvPr>
        </p:nvSpPr>
        <p:spPr>
          <a:xfrm>
            <a:off x="3457800" y="3653700"/>
            <a:ext cx="2228400" cy="32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79" name="Google Shape;3079;p268"/>
          <p:cNvSpPr txBox="1"/>
          <p:nvPr>
            <p:ph idx="4" type="subTitle"/>
          </p:nvPr>
        </p:nvSpPr>
        <p:spPr>
          <a:xfrm>
            <a:off x="718305" y="2185263"/>
            <a:ext cx="22284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80" name="Google Shape;3080;p268"/>
          <p:cNvSpPr txBox="1"/>
          <p:nvPr>
            <p:ph idx="5" type="title"/>
          </p:nvPr>
        </p:nvSpPr>
        <p:spPr>
          <a:xfrm>
            <a:off x="718305" y="1857663"/>
            <a:ext cx="2228400" cy="32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81" name="Google Shape;3081;p268"/>
          <p:cNvSpPr txBox="1"/>
          <p:nvPr>
            <p:ph idx="6" type="subTitle"/>
          </p:nvPr>
        </p:nvSpPr>
        <p:spPr>
          <a:xfrm>
            <a:off x="3457800" y="2185263"/>
            <a:ext cx="22284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82" name="Google Shape;3082;p268"/>
          <p:cNvSpPr txBox="1"/>
          <p:nvPr>
            <p:ph idx="7" type="title"/>
          </p:nvPr>
        </p:nvSpPr>
        <p:spPr>
          <a:xfrm>
            <a:off x="3457800" y="1857663"/>
            <a:ext cx="2228400" cy="32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83" name="Google Shape;3083;p268"/>
          <p:cNvSpPr txBox="1"/>
          <p:nvPr>
            <p:ph idx="8" type="subTitle"/>
          </p:nvPr>
        </p:nvSpPr>
        <p:spPr>
          <a:xfrm>
            <a:off x="6197295" y="2185263"/>
            <a:ext cx="22284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84" name="Google Shape;3084;p268"/>
          <p:cNvSpPr txBox="1"/>
          <p:nvPr>
            <p:ph idx="9" type="title"/>
          </p:nvPr>
        </p:nvSpPr>
        <p:spPr>
          <a:xfrm>
            <a:off x="6197295" y="1857663"/>
            <a:ext cx="2228400" cy="32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85" name="Google Shape;3085;p268"/>
          <p:cNvSpPr txBox="1"/>
          <p:nvPr>
            <p:ph idx="13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86" name="Google Shape;3086;p268"/>
          <p:cNvSpPr/>
          <p:nvPr/>
        </p:nvSpPr>
        <p:spPr>
          <a:xfrm flipH="1">
            <a:off x="-452116" y="3104823"/>
            <a:ext cx="1470659" cy="404419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7" name="Google Shape;3087;p268"/>
          <p:cNvSpPr/>
          <p:nvPr/>
        </p:nvSpPr>
        <p:spPr>
          <a:xfrm flipH="1">
            <a:off x="39064" y="876285"/>
            <a:ext cx="562025" cy="45801"/>
          </a:xfrm>
          <a:custGeom>
            <a:rect b="b" l="l" r="r" t="t"/>
            <a:pathLst>
              <a:path extrusionOk="0" h="1335" w="16382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8" name="Google Shape;3088;p268"/>
          <p:cNvSpPr/>
          <p:nvPr/>
        </p:nvSpPr>
        <p:spPr>
          <a:xfrm flipH="1">
            <a:off x="8756435" y="1508893"/>
            <a:ext cx="562060" cy="46144"/>
          </a:xfrm>
          <a:custGeom>
            <a:rect b="b" l="l" r="r" t="t"/>
            <a:pathLst>
              <a:path extrusionOk="0" h="1345" w="16383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9" name="Google Shape;3089;p268"/>
          <p:cNvSpPr/>
          <p:nvPr/>
        </p:nvSpPr>
        <p:spPr>
          <a:xfrm flipH="1">
            <a:off x="-191582" y="540455"/>
            <a:ext cx="562025" cy="45766"/>
          </a:xfrm>
          <a:custGeom>
            <a:rect b="b" l="l" r="r" t="t"/>
            <a:pathLst>
              <a:path extrusionOk="0" h="1334" w="16382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0" name="Google Shape;3090;p268"/>
          <p:cNvSpPr/>
          <p:nvPr/>
        </p:nvSpPr>
        <p:spPr>
          <a:xfrm flipH="1">
            <a:off x="5067501" y="179307"/>
            <a:ext cx="561682" cy="45801"/>
          </a:xfrm>
          <a:custGeom>
            <a:rect b="b" l="l" r="r" t="t"/>
            <a:pathLst>
              <a:path extrusionOk="0" h="1335" w="16372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1" name="Google Shape;3091;p268"/>
          <p:cNvSpPr/>
          <p:nvPr/>
        </p:nvSpPr>
        <p:spPr>
          <a:xfrm flipH="1">
            <a:off x="8682814" y="1964591"/>
            <a:ext cx="561682" cy="46144"/>
          </a:xfrm>
          <a:custGeom>
            <a:rect b="b" l="l" r="r" t="t"/>
            <a:pathLst>
              <a:path extrusionOk="0" h="1345" w="16372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2" name="Google Shape;3092;p268"/>
          <p:cNvSpPr/>
          <p:nvPr/>
        </p:nvSpPr>
        <p:spPr>
          <a:xfrm flipH="1">
            <a:off x="7773847" y="157323"/>
            <a:ext cx="1470659" cy="404419"/>
          </a:xfrm>
          <a:custGeom>
            <a:rect b="b" l="l" r="r" t="t"/>
            <a:pathLst>
              <a:path extrusionOk="0" h="14629" w="53198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3" name="Google Shape;3093;p268"/>
          <p:cNvSpPr/>
          <p:nvPr/>
        </p:nvSpPr>
        <p:spPr>
          <a:xfrm>
            <a:off x="3217065" y="4790047"/>
            <a:ext cx="97452" cy="61540"/>
          </a:xfrm>
          <a:custGeom>
            <a:rect b="b" l="l" r="r" t="t"/>
            <a:pathLst>
              <a:path extrusionOk="0" h="401" w="635">
                <a:moveTo>
                  <a:pt x="531" y="0"/>
                </a:moveTo>
                <a:cubicBezTo>
                  <a:pt x="481" y="0"/>
                  <a:pt x="431" y="20"/>
                  <a:pt x="399" y="51"/>
                </a:cubicBezTo>
                <a:cubicBezTo>
                  <a:pt x="371" y="80"/>
                  <a:pt x="347" y="119"/>
                  <a:pt x="328" y="162"/>
                </a:cubicBezTo>
                <a:lnTo>
                  <a:pt x="328" y="162"/>
                </a:lnTo>
                <a:cubicBezTo>
                  <a:pt x="314" y="161"/>
                  <a:pt x="299" y="160"/>
                  <a:pt x="284" y="160"/>
                </a:cubicBezTo>
                <a:cubicBezTo>
                  <a:pt x="170" y="160"/>
                  <a:pt x="61" y="208"/>
                  <a:pt x="1" y="305"/>
                </a:cubicBezTo>
                <a:cubicBezTo>
                  <a:pt x="44" y="276"/>
                  <a:pt x="94" y="261"/>
                  <a:pt x="142" y="261"/>
                </a:cubicBezTo>
                <a:cubicBezTo>
                  <a:pt x="214" y="261"/>
                  <a:pt x="283" y="294"/>
                  <a:pt x="327" y="359"/>
                </a:cubicBezTo>
                <a:cubicBezTo>
                  <a:pt x="345" y="389"/>
                  <a:pt x="370" y="401"/>
                  <a:pt x="395" y="401"/>
                </a:cubicBezTo>
                <a:cubicBezTo>
                  <a:pt x="448" y="401"/>
                  <a:pt x="502" y="348"/>
                  <a:pt x="490" y="287"/>
                </a:cubicBezTo>
                <a:cubicBezTo>
                  <a:pt x="472" y="232"/>
                  <a:pt x="472" y="160"/>
                  <a:pt x="490" y="106"/>
                </a:cubicBezTo>
                <a:cubicBezTo>
                  <a:pt x="505" y="61"/>
                  <a:pt x="544" y="29"/>
                  <a:pt x="598" y="29"/>
                </a:cubicBezTo>
                <a:cubicBezTo>
                  <a:pt x="610" y="29"/>
                  <a:pt x="622" y="30"/>
                  <a:pt x="635" y="33"/>
                </a:cubicBezTo>
                <a:cubicBezTo>
                  <a:pt x="604" y="10"/>
                  <a:pt x="568" y="0"/>
                  <a:pt x="5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4" name="Google Shape;3094;p268"/>
          <p:cNvSpPr/>
          <p:nvPr/>
        </p:nvSpPr>
        <p:spPr>
          <a:xfrm>
            <a:off x="3575401" y="4893627"/>
            <a:ext cx="150245" cy="79496"/>
          </a:xfrm>
          <a:custGeom>
            <a:rect b="b" l="l" r="r" t="t"/>
            <a:pathLst>
              <a:path extrusionOk="0" h="518" w="979">
                <a:moveTo>
                  <a:pt x="923" y="1"/>
                </a:moveTo>
                <a:cubicBezTo>
                  <a:pt x="830" y="1"/>
                  <a:pt x="734" y="38"/>
                  <a:pt x="689" y="114"/>
                </a:cubicBezTo>
                <a:cubicBezTo>
                  <a:pt x="647" y="155"/>
                  <a:pt x="612" y="208"/>
                  <a:pt x="586" y="263"/>
                </a:cubicBezTo>
                <a:lnTo>
                  <a:pt x="586" y="263"/>
                </a:lnTo>
                <a:cubicBezTo>
                  <a:pt x="506" y="213"/>
                  <a:pt x="416" y="188"/>
                  <a:pt x="325" y="188"/>
                </a:cubicBezTo>
                <a:cubicBezTo>
                  <a:pt x="209" y="188"/>
                  <a:pt x="93" y="229"/>
                  <a:pt x="1" y="313"/>
                </a:cubicBezTo>
                <a:cubicBezTo>
                  <a:pt x="21" y="311"/>
                  <a:pt x="41" y="310"/>
                  <a:pt x="62" y="310"/>
                </a:cubicBezTo>
                <a:cubicBezTo>
                  <a:pt x="240" y="310"/>
                  <a:pt x="417" y="380"/>
                  <a:pt x="580" y="494"/>
                </a:cubicBezTo>
                <a:cubicBezTo>
                  <a:pt x="580" y="494"/>
                  <a:pt x="598" y="512"/>
                  <a:pt x="598" y="512"/>
                </a:cubicBezTo>
                <a:cubicBezTo>
                  <a:pt x="608" y="516"/>
                  <a:pt x="617" y="517"/>
                  <a:pt x="627" y="517"/>
                </a:cubicBezTo>
                <a:cubicBezTo>
                  <a:pt x="671" y="517"/>
                  <a:pt x="710" y="485"/>
                  <a:pt x="725" y="440"/>
                </a:cubicBezTo>
                <a:cubicBezTo>
                  <a:pt x="743" y="367"/>
                  <a:pt x="779" y="277"/>
                  <a:pt x="797" y="204"/>
                </a:cubicBezTo>
                <a:cubicBezTo>
                  <a:pt x="834" y="114"/>
                  <a:pt x="906" y="41"/>
                  <a:pt x="978" y="5"/>
                </a:cubicBezTo>
                <a:cubicBezTo>
                  <a:pt x="960" y="2"/>
                  <a:pt x="942" y="1"/>
                  <a:pt x="92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5" name="Google Shape;3095;p268"/>
          <p:cNvSpPr/>
          <p:nvPr/>
        </p:nvSpPr>
        <p:spPr>
          <a:xfrm>
            <a:off x="2945012" y="4973134"/>
            <a:ext cx="158685" cy="59392"/>
          </a:xfrm>
          <a:custGeom>
            <a:rect b="b" l="l" r="r" t="t"/>
            <a:pathLst>
              <a:path extrusionOk="0" h="387" w="1034">
                <a:moveTo>
                  <a:pt x="186" y="1"/>
                </a:moveTo>
                <a:cubicBezTo>
                  <a:pt x="125" y="1"/>
                  <a:pt x="62" y="12"/>
                  <a:pt x="1" y="36"/>
                </a:cubicBezTo>
                <a:cubicBezTo>
                  <a:pt x="14" y="34"/>
                  <a:pt x="27" y="34"/>
                  <a:pt x="40" y="34"/>
                </a:cubicBezTo>
                <a:cubicBezTo>
                  <a:pt x="210" y="34"/>
                  <a:pt x="385" y="141"/>
                  <a:pt x="435" y="325"/>
                </a:cubicBezTo>
                <a:cubicBezTo>
                  <a:pt x="435" y="343"/>
                  <a:pt x="472" y="380"/>
                  <a:pt x="490" y="380"/>
                </a:cubicBezTo>
                <a:cubicBezTo>
                  <a:pt x="503" y="384"/>
                  <a:pt x="517" y="386"/>
                  <a:pt x="530" y="386"/>
                </a:cubicBezTo>
                <a:cubicBezTo>
                  <a:pt x="569" y="386"/>
                  <a:pt x="603" y="366"/>
                  <a:pt x="617" y="325"/>
                </a:cubicBezTo>
                <a:cubicBezTo>
                  <a:pt x="635" y="235"/>
                  <a:pt x="689" y="162"/>
                  <a:pt x="779" y="108"/>
                </a:cubicBezTo>
                <a:cubicBezTo>
                  <a:pt x="811" y="84"/>
                  <a:pt x="853" y="71"/>
                  <a:pt x="895" y="71"/>
                </a:cubicBezTo>
                <a:cubicBezTo>
                  <a:pt x="949" y="71"/>
                  <a:pt x="1002" y="93"/>
                  <a:pt x="1033" y="144"/>
                </a:cubicBezTo>
                <a:cubicBezTo>
                  <a:pt x="990" y="58"/>
                  <a:pt x="902" y="6"/>
                  <a:pt x="804" y="6"/>
                </a:cubicBezTo>
                <a:cubicBezTo>
                  <a:pt x="778" y="6"/>
                  <a:pt x="752" y="10"/>
                  <a:pt x="725" y="17"/>
                </a:cubicBezTo>
                <a:cubicBezTo>
                  <a:pt x="656" y="41"/>
                  <a:pt x="587" y="86"/>
                  <a:pt x="527" y="139"/>
                </a:cubicBezTo>
                <a:lnTo>
                  <a:pt x="527" y="139"/>
                </a:lnTo>
                <a:cubicBezTo>
                  <a:pt x="434" y="50"/>
                  <a:pt x="313" y="1"/>
                  <a:pt x="1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6" name="Google Shape;3096;p268"/>
          <p:cNvSpPr/>
          <p:nvPr/>
        </p:nvSpPr>
        <p:spPr>
          <a:xfrm>
            <a:off x="1042406" y="264338"/>
            <a:ext cx="197513" cy="118170"/>
          </a:xfrm>
          <a:custGeom>
            <a:rect b="b" l="l" r="r" t="t"/>
            <a:pathLst>
              <a:path extrusionOk="0" h="770" w="1287">
                <a:moveTo>
                  <a:pt x="1" y="0"/>
                </a:moveTo>
                <a:cubicBezTo>
                  <a:pt x="273" y="73"/>
                  <a:pt x="454" y="344"/>
                  <a:pt x="417" y="634"/>
                </a:cubicBezTo>
                <a:cubicBezTo>
                  <a:pt x="417" y="670"/>
                  <a:pt x="417" y="706"/>
                  <a:pt x="454" y="743"/>
                </a:cubicBezTo>
                <a:cubicBezTo>
                  <a:pt x="481" y="761"/>
                  <a:pt x="512" y="770"/>
                  <a:pt x="542" y="770"/>
                </a:cubicBezTo>
                <a:cubicBezTo>
                  <a:pt x="571" y="770"/>
                  <a:pt x="598" y="761"/>
                  <a:pt x="617" y="743"/>
                </a:cubicBezTo>
                <a:cubicBezTo>
                  <a:pt x="707" y="634"/>
                  <a:pt x="834" y="562"/>
                  <a:pt x="961" y="525"/>
                </a:cubicBezTo>
                <a:cubicBezTo>
                  <a:pt x="975" y="524"/>
                  <a:pt x="990" y="523"/>
                  <a:pt x="1004" y="523"/>
                </a:cubicBezTo>
                <a:cubicBezTo>
                  <a:pt x="1130" y="523"/>
                  <a:pt x="1238" y="594"/>
                  <a:pt x="1287" y="725"/>
                </a:cubicBezTo>
                <a:cubicBezTo>
                  <a:pt x="1287" y="634"/>
                  <a:pt x="1250" y="562"/>
                  <a:pt x="1196" y="507"/>
                </a:cubicBezTo>
                <a:cubicBezTo>
                  <a:pt x="1124" y="453"/>
                  <a:pt x="1051" y="417"/>
                  <a:pt x="961" y="399"/>
                </a:cubicBezTo>
                <a:cubicBezTo>
                  <a:pt x="841" y="399"/>
                  <a:pt x="730" y="414"/>
                  <a:pt x="626" y="451"/>
                </a:cubicBezTo>
                <a:lnTo>
                  <a:pt x="626" y="451"/>
                </a:lnTo>
                <a:cubicBezTo>
                  <a:pt x="525" y="198"/>
                  <a:pt x="281" y="15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6">
    <p:spTree>
      <p:nvGrpSpPr>
        <p:cNvPr id="3097" name="Shape 3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Google Shape;3098;p269"/>
          <p:cNvSpPr txBox="1"/>
          <p:nvPr>
            <p:ph idx="1" type="subTitle"/>
          </p:nvPr>
        </p:nvSpPr>
        <p:spPr>
          <a:xfrm>
            <a:off x="716600" y="1089525"/>
            <a:ext cx="7704000" cy="12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99" name="Google Shape;3099;p26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00" name="Google Shape;3100;p269"/>
          <p:cNvSpPr/>
          <p:nvPr/>
        </p:nvSpPr>
        <p:spPr>
          <a:xfrm flipH="1">
            <a:off x="5051688" y="578325"/>
            <a:ext cx="4229745" cy="1194049"/>
          </a:xfrm>
          <a:custGeom>
            <a:rect b="b" l="l" r="r" t="t"/>
            <a:pathLst>
              <a:path extrusionOk="0" h="32582" w="115417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1" name="Google Shape;3101;p269"/>
          <p:cNvSpPr/>
          <p:nvPr/>
        </p:nvSpPr>
        <p:spPr>
          <a:xfrm flipH="1">
            <a:off x="-756724" y="207964"/>
            <a:ext cx="1825090" cy="501884"/>
          </a:xfrm>
          <a:custGeom>
            <a:rect b="b" l="l" r="r" t="t"/>
            <a:pathLst>
              <a:path extrusionOk="0" h="14629" w="53198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02" name="Google Shape;3102;p269"/>
          <p:cNvGrpSpPr/>
          <p:nvPr/>
        </p:nvGrpSpPr>
        <p:grpSpPr>
          <a:xfrm flipH="1">
            <a:off x="-247408" y="172356"/>
            <a:ext cx="9632763" cy="4834803"/>
            <a:chOff x="-150583" y="172356"/>
            <a:chExt cx="9632763" cy="4834803"/>
          </a:xfrm>
        </p:grpSpPr>
        <p:sp>
          <p:nvSpPr>
            <p:cNvPr id="3103" name="Google Shape;3103;p269"/>
            <p:cNvSpPr/>
            <p:nvPr/>
          </p:nvSpPr>
          <p:spPr>
            <a:xfrm>
              <a:off x="8920154" y="2170448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4" name="Google Shape;3104;p269"/>
            <p:cNvSpPr/>
            <p:nvPr/>
          </p:nvSpPr>
          <p:spPr>
            <a:xfrm>
              <a:off x="7033136" y="172356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5" name="Google Shape;3105;p269"/>
            <p:cNvSpPr/>
            <p:nvPr/>
          </p:nvSpPr>
          <p:spPr>
            <a:xfrm>
              <a:off x="7491000" y="308880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6" name="Google Shape;3106;p269"/>
            <p:cNvSpPr/>
            <p:nvPr/>
          </p:nvSpPr>
          <p:spPr>
            <a:xfrm>
              <a:off x="-99653" y="4068128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7" name="Google Shape;3107;p269"/>
            <p:cNvSpPr/>
            <p:nvPr/>
          </p:nvSpPr>
          <p:spPr>
            <a:xfrm flipH="1" rot="10800000">
              <a:off x="8823223" y="385364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8" name="Google Shape;3108;p269"/>
            <p:cNvSpPr/>
            <p:nvPr/>
          </p:nvSpPr>
          <p:spPr>
            <a:xfrm flipH="1" rot="10800000">
              <a:off x="-150583" y="3899455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9" name="Google Shape;3109;p269"/>
            <p:cNvSpPr/>
            <p:nvPr/>
          </p:nvSpPr>
          <p:spPr>
            <a:xfrm flipH="1" rot="10800000">
              <a:off x="8778643" y="2415358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0" name="Google Shape;3110;p269"/>
            <p:cNvSpPr/>
            <p:nvPr/>
          </p:nvSpPr>
          <p:spPr>
            <a:xfrm flipH="1" rot="10800000">
              <a:off x="1197129" y="4961359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0">
  <p:cSld name="CUSTOM_6_1">
    <p:spTree>
      <p:nvGrpSpPr>
        <p:cNvPr id="3111" name="Shape 3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Google Shape;3112;p270"/>
          <p:cNvSpPr/>
          <p:nvPr/>
        </p:nvSpPr>
        <p:spPr>
          <a:xfrm rot="10800000">
            <a:off x="161983" y="-60960"/>
            <a:ext cx="8399455" cy="3266143"/>
          </a:xfrm>
          <a:custGeom>
            <a:rect b="b" l="l" r="r" t="t"/>
            <a:pathLst>
              <a:path extrusionOk="0" h="68383" w="196674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3" name="Google Shape;3113;p270"/>
          <p:cNvSpPr txBox="1"/>
          <p:nvPr>
            <p:ph idx="1" type="subTitle"/>
          </p:nvPr>
        </p:nvSpPr>
        <p:spPr>
          <a:xfrm>
            <a:off x="716600" y="1089525"/>
            <a:ext cx="7704000" cy="35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14" name="Google Shape;3114;p27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3115" name="Google Shape;3115;p270"/>
          <p:cNvGrpSpPr/>
          <p:nvPr/>
        </p:nvGrpSpPr>
        <p:grpSpPr>
          <a:xfrm flipH="1">
            <a:off x="-103928" y="285743"/>
            <a:ext cx="9489289" cy="4500391"/>
            <a:chOff x="-150589" y="285743"/>
            <a:chExt cx="9489289" cy="4500391"/>
          </a:xfrm>
        </p:grpSpPr>
        <p:sp>
          <p:nvSpPr>
            <p:cNvPr id="3116" name="Google Shape;3116;p270"/>
            <p:cNvSpPr/>
            <p:nvPr/>
          </p:nvSpPr>
          <p:spPr>
            <a:xfrm>
              <a:off x="8605479" y="803823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7" name="Google Shape;3117;p270"/>
            <p:cNvSpPr/>
            <p:nvPr/>
          </p:nvSpPr>
          <p:spPr>
            <a:xfrm>
              <a:off x="-150589" y="285743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8" name="Google Shape;3118;p270"/>
            <p:cNvSpPr/>
            <p:nvPr/>
          </p:nvSpPr>
          <p:spPr>
            <a:xfrm>
              <a:off x="8776675" y="135539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9" name="Google Shape;3119;p270"/>
            <p:cNvSpPr/>
            <p:nvPr/>
          </p:nvSpPr>
          <p:spPr>
            <a:xfrm>
              <a:off x="-27728" y="2548678"/>
              <a:ext cx="561682" cy="46144"/>
            </a:xfrm>
            <a:custGeom>
              <a:rect b="b" l="l" r="r" t="t"/>
              <a:pathLst>
                <a:path extrusionOk="0" h="1345" w="16372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0" name="Google Shape;3120;p270"/>
            <p:cNvSpPr/>
            <p:nvPr/>
          </p:nvSpPr>
          <p:spPr>
            <a:xfrm flipH="1" rot="10800000">
              <a:off x="8499548" y="4285468"/>
              <a:ext cx="562025" cy="45801"/>
            </a:xfrm>
            <a:custGeom>
              <a:rect b="b" l="l" r="r" t="t"/>
              <a:pathLst>
                <a:path extrusionOk="0" h="1335" w="16382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1" name="Google Shape;3121;p270"/>
            <p:cNvSpPr/>
            <p:nvPr/>
          </p:nvSpPr>
          <p:spPr>
            <a:xfrm flipH="1" rot="10800000">
              <a:off x="78005" y="2766605"/>
              <a:ext cx="562060" cy="46144"/>
            </a:xfrm>
            <a:custGeom>
              <a:rect b="b" l="l" r="r" t="t"/>
              <a:pathLst>
                <a:path extrusionOk="0" h="1345" w="16383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2" name="Google Shape;3122;p270"/>
            <p:cNvSpPr/>
            <p:nvPr/>
          </p:nvSpPr>
          <p:spPr>
            <a:xfrm flipH="1" rot="10800000">
              <a:off x="8670743" y="3733933"/>
              <a:ext cx="562025" cy="45766"/>
            </a:xfrm>
            <a:custGeom>
              <a:rect b="b" l="l" r="r" t="t"/>
              <a:pathLst>
                <a:path extrusionOk="0" h="1334" w="16382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3" name="Google Shape;3123;p270"/>
            <p:cNvSpPr/>
            <p:nvPr/>
          </p:nvSpPr>
          <p:spPr>
            <a:xfrm flipH="1" rot="10800000">
              <a:off x="145179" y="4740334"/>
              <a:ext cx="561682" cy="45801"/>
            </a:xfrm>
            <a:custGeom>
              <a:rect b="b" l="l" r="r" t="t"/>
              <a:pathLst>
                <a:path extrusionOk="0" h="1335" w="16372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24" name="Google Shape;3124;p270"/>
          <p:cNvSpPr/>
          <p:nvPr/>
        </p:nvSpPr>
        <p:spPr>
          <a:xfrm flipH="1">
            <a:off x="2760009" y="157328"/>
            <a:ext cx="171355" cy="98176"/>
          </a:xfrm>
          <a:custGeom>
            <a:rect b="b" l="l" r="r" t="t"/>
            <a:pathLst>
              <a:path extrusionOk="0" h="758" w="1323">
                <a:moveTo>
                  <a:pt x="1159" y="0"/>
                </a:moveTo>
                <a:cubicBezTo>
                  <a:pt x="1141" y="0"/>
                  <a:pt x="1123" y="3"/>
                  <a:pt x="1105" y="7"/>
                </a:cubicBezTo>
                <a:cubicBezTo>
                  <a:pt x="1014" y="25"/>
                  <a:pt x="924" y="80"/>
                  <a:pt x="869" y="152"/>
                </a:cubicBezTo>
                <a:cubicBezTo>
                  <a:pt x="797" y="236"/>
                  <a:pt x="749" y="336"/>
                  <a:pt x="725" y="447"/>
                </a:cubicBezTo>
                <a:lnTo>
                  <a:pt x="725" y="447"/>
                </a:lnTo>
                <a:cubicBezTo>
                  <a:pt x="670" y="434"/>
                  <a:pt x="615" y="428"/>
                  <a:pt x="560" y="428"/>
                </a:cubicBezTo>
                <a:cubicBezTo>
                  <a:pt x="348" y="428"/>
                  <a:pt x="140" y="520"/>
                  <a:pt x="0" y="695"/>
                </a:cubicBezTo>
                <a:cubicBezTo>
                  <a:pt x="101" y="611"/>
                  <a:pt x="225" y="570"/>
                  <a:pt x="351" y="570"/>
                </a:cubicBezTo>
                <a:cubicBezTo>
                  <a:pt x="497" y="570"/>
                  <a:pt x="644" y="625"/>
                  <a:pt x="761" y="731"/>
                </a:cubicBezTo>
                <a:cubicBezTo>
                  <a:pt x="786" y="744"/>
                  <a:pt x="812" y="757"/>
                  <a:pt x="838" y="757"/>
                </a:cubicBezTo>
                <a:cubicBezTo>
                  <a:pt x="848" y="757"/>
                  <a:pt x="859" y="755"/>
                  <a:pt x="869" y="750"/>
                </a:cubicBezTo>
                <a:cubicBezTo>
                  <a:pt x="924" y="731"/>
                  <a:pt x="978" y="677"/>
                  <a:pt x="960" y="605"/>
                </a:cubicBezTo>
                <a:cubicBezTo>
                  <a:pt x="924" y="478"/>
                  <a:pt x="942" y="351"/>
                  <a:pt x="978" y="224"/>
                </a:cubicBezTo>
                <a:cubicBezTo>
                  <a:pt x="1021" y="109"/>
                  <a:pt x="1134" y="51"/>
                  <a:pt x="1243" y="51"/>
                </a:cubicBezTo>
                <a:cubicBezTo>
                  <a:pt x="1270" y="51"/>
                  <a:pt x="1297" y="54"/>
                  <a:pt x="1322" y="61"/>
                </a:cubicBezTo>
                <a:cubicBezTo>
                  <a:pt x="1268" y="21"/>
                  <a:pt x="1213" y="0"/>
                  <a:pt x="11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5" name="Google Shape;3125;p270"/>
          <p:cNvSpPr/>
          <p:nvPr/>
        </p:nvSpPr>
        <p:spPr>
          <a:xfrm flipH="1">
            <a:off x="2334767" y="220501"/>
            <a:ext cx="117345" cy="85483"/>
          </a:xfrm>
          <a:custGeom>
            <a:rect b="b" l="l" r="r" t="t"/>
            <a:pathLst>
              <a:path extrusionOk="0" h="660" w="906">
                <a:moveTo>
                  <a:pt x="0" y="0"/>
                </a:moveTo>
                <a:cubicBezTo>
                  <a:pt x="145" y="163"/>
                  <a:pt x="254" y="363"/>
                  <a:pt x="254" y="580"/>
                </a:cubicBezTo>
                <a:cubicBezTo>
                  <a:pt x="254" y="580"/>
                  <a:pt x="254" y="598"/>
                  <a:pt x="254" y="616"/>
                </a:cubicBezTo>
                <a:cubicBezTo>
                  <a:pt x="280" y="643"/>
                  <a:pt x="317" y="659"/>
                  <a:pt x="348" y="659"/>
                </a:cubicBezTo>
                <a:cubicBezTo>
                  <a:pt x="360" y="659"/>
                  <a:pt x="371" y="657"/>
                  <a:pt x="381" y="652"/>
                </a:cubicBezTo>
                <a:cubicBezTo>
                  <a:pt x="471" y="616"/>
                  <a:pt x="544" y="580"/>
                  <a:pt x="634" y="544"/>
                </a:cubicBezTo>
                <a:cubicBezTo>
                  <a:pt x="679" y="526"/>
                  <a:pt x="725" y="516"/>
                  <a:pt x="770" y="516"/>
                </a:cubicBezTo>
                <a:cubicBezTo>
                  <a:pt x="815" y="516"/>
                  <a:pt x="860" y="526"/>
                  <a:pt x="906" y="544"/>
                </a:cubicBezTo>
                <a:cubicBezTo>
                  <a:pt x="851" y="453"/>
                  <a:pt x="725" y="399"/>
                  <a:pt x="616" y="399"/>
                </a:cubicBezTo>
                <a:cubicBezTo>
                  <a:pt x="555" y="409"/>
                  <a:pt x="494" y="419"/>
                  <a:pt x="436" y="436"/>
                </a:cubicBezTo>
                <a:lnTo>
                  <a:pt x="436" y="436"/>
                </a:lnTo>
                <a:cubicBezTo>
                  <a:pt x="383" y="214"/>
                  <a:pt x="210" y="45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6" name="Google Shape;3126;p270"/>
          <p:cNvSpPr/>
          <p:nvPr/>
        </p:nvSpPr>
        <p:spPr>
          <a:xfrm flipH="1">
            <a:off x="210930" y="1766162"/>
            <a:ext cx="112682" cy="54010"/>
          </a:xfrm>
          <a:custGeom>
            <a:rect b="b" l="l" r="r" t="t"/>
            <a:pathLst>
              <a:path extrusionOk="0" h="417" w="870">
                <a:moveTo>
                  <a:pt x="710" y="0"/>
                </a:moveTo>
                <a:cubicBezTo>
                  <a:pt x="672" y="0"/>
                  <a:pt x="634" y="10"/>
                  <a:pt x="598" y="32"/>
                </a:cubicBezTo>
                <a:cubicBezTo>
                  <a:pt x="542" y="65"/>
                  <a:pt x="494" y="112"/>
                  <a:pt x="456" y="164"/>
                </a:cubicBezTo>
                <a:lnTo>
                  <a:pt x="456" y="164"/>
                </a:lnTo>
                <a:cubicBezTo>
                  <a:pt x="392" y="129"/>
                  <a:pt x="321" y="111"/>
                  <a:pt x="249" y="111"/>
                </a:cubicBezTo>
                <a:cubicBezTo>
                  <a:pt x="160" y="111"/>
                  <a:pt x="72" y="139"/>
                  <a:pt x="0" y="195"/>
                </a:cubicBezTo>
                <a:cubicBezTo>
                  <a:pt x="32" y="183"/>
                  <a:pt x="66" y="177"/>
                  <a:pt x="100" y="177"/>
                </a:cubicBezTo>
                <a:cubicBezTo>
                  <a:pt x="220" y="177"/>
                  <a:pt x="342" y="249"/>
                  <a:pt x="399" y="376"/>
                </a:cubicBezTo>
                <a:cubicBezTo>
                  <a:pt x="417" y="394"/>
                  <a:pt x="435" y="412"/>
                  <a:pt x="471" y="412"/>
                </a:cubicBezTo>
                <a:cubicBezTo>
                  <a:pt x="481" y="415"/>
                  <a:pt x="490" y="417"/>
                  <a:pt x="498" y="417"/>
                </a:cubicBezTo>
                <a:cubicBezTo>
                  <a:pt x="538" y="417"/>
                  <a:pt x="565" y="384"/>
                  <a:pt x="580" y="339"/>
                </a:cubicBezTo>
                <a:cubicBezTo>
                  <a:pt x="580" y="267"/>
                  <a:pt x="598" y="177"/>
                  <a:pt x="634" y="104"/>
                </a:cubicBezTo>
                <a:cubicBezTo>
                  <a:pt x="669" y="69"/>
                  <a:pt x="727" y="49"/>
                  <a:pt x="783" y="49"/>
                </a:cubicBezTo>
                <a:cubicBezTo>
                  <a:pt x="814" y="49"/>
                  <a:pt x="844" y="55"/>
                  <a:pt x="870" y="68"/>
                </a:cubicBezTo>
                <a:cubicBezTo>
                  <a:pt x="826" y="24"/>
                  <a:pt x="769" y="0"/>
                  <a:pt x="7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7" name="Google Shape;3127;p270"/>
          <p:cNvSpPr/>
          <p:nvPr/>
        </p:nvSpPr>
        <p:spPr>
          <a:xfrm flipH="1">
            <a:off x="8809121" y="3650339"/>
            <a:ext cx="126994" cy="62913"/>
          </a:xfrm>
          <a:custGeom>
            <a:rect b="b" l="l" r="r" t="t"/>
            <a:pathLst>
              <a:path extrusionOk="0" h="431" w="870">
                <a:moveTo>
                  <a:pt x="698" y="1"/>
                </a:moveTo>
                <a:cubicBezTo>
                  <a:pt x="657" y="1"/>
                  <a:pt x="615" y="11"/>
                  <a:pt x="580" y="32"/>
                </a:cubicBezTo>
                <a:cubicBezTo>
                  <a:pt x="524" y="65"/>
                  <a:pt x="483" y="112"/>
                  <a:pt x="446" y="164"/>
                </a:cubicBezTo>
                <a:lnTo>
                  <a:pt x="446" y="164"/>
                </a:lnTo>
                <a:cubicBezTo>
                  <a:pt x="382" y="129"/>
                  <a:pt x="312" y="112"/>
                  <a:pt x="244" y="112"/>
                </a:cubicBezTo>
                <a:cubicBezTo>
                  <a:pt x="157" y="112"/>
                  <a:pt x="71" y="140"/>
                  <a:pt x="0" y="195"/>
                </a:cubicBezTo>
                <a:cubicBezTo>
                  <a:pt x="29" y="184"/>
                  <a:pt x="60" y="179"/>
                  <a:pt x="90" y="179"/>
                </a:cubicBezTo>
                <a:cubicBezTo>
                  <a:pt x="213" y="179"/>
                  <a:pt x="341" y="260"/>
                  <a:pt x="399" y="376"/>
                </a:cubicBezTo>
                <a:cubicBezTo>
                  <a:pt x="417" y="394"/>
                  <a:pt x="435" y="412"/>
                  <a:pt x="471" y="431"/>
                </a:cubicBezTo>
                <a:cubicBezTo>
                  <a:pt x="525" y="431"/>
                  <a:pt x="562" y="394"/>
                  <a:pt x="562" y="340"/>
                </a:cubicBezTo>
                <a:cubicBezTo>
                  <a:pt x="562" y="268"/>
                  <a:pt x="598" y="177"/>
                  <a:pt x="634" y="123"/>
                </a:cubicBezTo>
                <a:cubicBezTo>
                  <a:pt x="670" y="74"/>
                  <a:pt x="731" y="50"/>
                  <a:pt x="788" y="50"/>
                </a:cubicBezTo>
                <a:cubicBezTo>
                  <a:pt x="817" y="50"/>
                  <a:pt x="845" y="56"/>
                  <a:pt x="869" y="68"/>
                </a:cubicBezTo>
                <a:cubicBezTo>
                  <a:pt x="826" y="25"/>
                  <a:pt x="762" y="1"/>
                  <a:pt x="6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8" name="Google Shape;3128;p270"/>
          <p:cNvSpPr/>
          <p:nvPr/>
        </p:nvSpPr>
        <p:spPr>
          <a:xfrm flipH="1">
            <a:off x="8601191" y="4458179"/>
            <a:ext cx="92691" cy="58534"/>
          </a:xfrm>
          <a:custGeom>
            <a:rect b="b" l="l" r="r" t="t"/>
            <a:pathLst>
              <a:path extrusionOk="0" h="401" w="635">
                <a:moveTo>
                  <a:pt x="531" y="0"/>
                </a:moveTo>
                <a:cubicBezTo>
                  <a:pt x="481" y="0"/>
                  <a:pt x="431" y="20"/>
                  <a:pt x="399" y="51"/>
                </a:cubicBezTo>
                <a:cubicBezTo>
                  <a:pt x="371" y="80"/>
                  <a:pt x="347" y="119"/>
                  <a:pt x="328" y="162"/>
                </a:cubicBezTo>
                <a:lnTo>
                  <a:pt x="328" y="162"/>
                </a:lnTo>
                <a:cubicBezTo>
                  <a:pt x="314" y="161"/>
                  <a:pt x="299" y="160"/>
                  <a:pt x="284" y="160"/>
                </a:cubicBezTo>
                <a:cubicBezTo>
                  <a:pt x="170" y="160"/>
                  <a:pt x="61" y="208"/>
                  <a:pt x="1" y="305"/>
                </a:cubicBezTo>
                <a:cubicBezTo>
                  <a:pt x="44" y="276"/>
                  <a:pt x="94" y="261"/>
                  <a:pt x="142" y="261"/>
                </a:cubicBezTo>
                <a:cubicBezTo>
                  <a:pt x="214" y="261"/>
                  <a:pt x="283" y="294"/>
                  <a:pt x="327" y="359"/>
                </a:cubicBezTo>
                <a:cubicBezTo>
                  <a:pt x="345" y="389"/>
                  <a:pt x="370" y="401"/>
                  <a:pt x="395" y="401"/>
                </a:cubicBezTo>
                <a:cubicBezTo>
                  <a:pt x="448" y="401"/>
                  <a:pt x="502" y="348"/>
                  <a:pt x="490" y="287"/>
                </a:cubicBezTo>
                <a:cubicBezTo>
                  <a:pt x="472" y="232"/>
                  <a:pt x="472" y="160"/>
                  <a:pt x="490" y="106"/>
                </a:cubicBezTo>
                <a:cubicBezTo>
                  <a:pt x="505" y="61"/>
                  <a:pt x="544" y="29"/>
                  <a:pt x="598" y="29"/>
                </a:cubicBezTo>
                <a:cubicBezTo>
                  <a:pt x="610" y="29"/>
                  <a:pt x="622" y="30"/>
                  <a:pt x="635" y="33"/>
                </a:cubicBezTo>
                <a:cubicBezTo>
                  <a:pt x="604" y="10"/>
                  <a:pt x="568" y="0"/>
                  <a:pt x="5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3129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0" name="Google Shape;3130;p271"/>
          <p:cNvGrpSpPr/>
          <p:nvPr/>
        </p:nvGrpSpPr>
        <p:grpSpPr>
          <a:xfrm>
            <a:off x="-328621" y="-11"/>
            <a:ext cx="10855212" cy="5143520"/>
            <a:chOff x="-328621" y="-11"/>
            <a:chExt cx="10855212" cy="5143520"/>
          </a:xfrm>
        </p:grpSpPr>
        <p:sp>
          <p:nvSpPr>
            <p:cNvPr id="3131" name="Google Shape;3131;p271"/>
            <p:cNvSpPr/>
            <p:nvPr/>
          </p:nvSpPr>
          <p:spPr>
            <a:xfrm flipH="1">
              <a:off x="157591" y="1587675"/>
              <a:ext cx="9143866" cy="3339826"/>
            </a:xfrm>
            <a:custGeom>
              <a:rect b="b" l="l" r="r" t="t"/>
              <a:pathLst>
                <a:path extrusionOk="0" h="68383" w="196674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2" name="Google Shape;3132;p271"/>
            <p:cNvSpPr/>
            <p:nvPr/>
          </p:nvSpPr>
          <p:spPr>
            <a:xfrm>
              <a:off x="4668226" y="0"/>
              <a:ext cx="4020684" cy="4020684"/>
            </a:xfrm>
            <a:custGeom>
              <a:rect b="b" l="l" r="r" t="t"/>
              <a:pathLst>
                <a:path extrusionOk="0" h="31022" w="31022">
                  <a:moveTo>
                    <a:pt x="17222" y="942"/>
                  </a:moveTo>
                  <a:cubicBezTo>
                    <a:pt x="25263" y="1884"/>
                    <a:pt x="31022" y="9164"/>
                    <a:pt x="30080" y="17204"/>
                  </a:cubicBezTo>
                  <a:cubicBezTo>
                    <a:pt x="29138" y="25263"/>
                    <a:pt x="21858" y="31022"/>
                    <a:pt x="13818" y="30080"/>
                  </a:cubicBezTo>
                  <a:cubicBezTo>
                    <a:pt x="5759" y="29138"/>
                    <a:pt x="0" y="21858"/>
                    <a:pt x="942" y="13800"/>
                  </a:cubicBezTo>
                  <a:cubicBezTo>
                    <a:pt x="1883" y="5759"/>
                    <a:pt x="9164" y="0"/>
                    <a:pt x="17222" y="9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133" name="Google Shape;3133;p271"/>
            <p:cNvGrpSpPr/>
            <p:nvPr/>
          </p:nvGrpSpPr>
          <p:grpSpPr>
            <a:xfrm>
              <a:off x="6238207" y="2723125"/>
              <a:ext cx="2905800" cy="1903286"/>
              <a:chOff x="5700400" y="3687875"/>
              <a:chExt cx="560500" cy="367125"/>
            </a:xfrm>
          </p:grpSpPr>
          <p:sp>
            <p:nvSpPr>
              <p:cNvPr id="3134" name="Google Shape;3134;p271"/>
              <p:cNvSpPr/>
              <p:nvPr/>
            </p:nvSpPr>
            <p:spPr>
              <a:xfrm>
                <a:off x="5805425" y="3869350"/>
                <a:ext cx="28550" cy="72900"/>
              </a:xfrm>
              <a:custGeom>
                <a:rect b="b" l="l" r="r" t="t"/>
                <a:pathLst>
                  <a:path extrusionOk="0" h="2916" w="1142">
                    <a:moveTo>
                      <a:pt x="906" y="0"/>
                    </a:moveTo>
                    <a:lnTo>
                      <a:pt x="19" y="199"/>
                    </a:lnTo>
                    <a:cubicBezTo>
                      <a:pt x="1" y="562"/>
                      <a:pt x="490" y="1159"/>
                      <a:pt x="490" y="1159"/>
                    </a:cubicBezTo>
                    <a:cubicBezTo>
                      <a:pt x="490" y="1159"/>
                      <a:pt x="218" y="1829"/>
                      <a:pt x="182" y="1956"/>
                    </a:cubicBezTo>
                    <a:cubicBezTo>
                      <a:pt x="73" y="2155"/>
                      <a:pt x="55" y="2373"/>
                      <a:pt x="109" y="2590"/>
                    </a:cubicBezTo>
                    <a:cubicBezTo>
                      <a:pt x="164" y="2753"/>
                      <a:pt x="309" y="2880"/>
                      <a:pt x="472" y="2916"/>
                    </a:cubicBezTo>
                    <a:cubicBezTo>
                      <a:pt x="417" y="2861"/>
                      <a:pt x="399" y="2753"/>
                      <a:pt x="417" y="2680"/>
                    </a:cubicBezTo>
                    <a:lnTo>
                      <a:pt x="417" y="2680"/>
                    </a:lnTo>
                    <a:cubicBezTo>
                      <a:pt x="465" y="2759"/>
                      <a:pt x="539" y="2811"/>
                      <a:pt x="630" y="2811"/>
                    </a:cubicBezTo>
                    <a:cubicBezTo>
                      <a:pt x="643" y="2811"/>
                      <a:pt x="657" y="2810"/>
                      <a:pt x="671" y="2807"/>
                    </a:cubicBezTo>
                    <a:cubicBezTo>
                      <a:pt x="544" y="2717"/>
                      <a:pt x="580" y="2481"/>
                      <a:pt x="580" y="2481"/>
                    </a:cubicBezTo>
                    <a:lnTo>
                      <a:pt x="580" y="2481"/>
                    </a:lnTo>
                    <a:cubicBezTo>
                      <a:pt x="616" y="2572"/>
                      <a:pt x="707" y="2626"/>
                      <a:pt x="798" y="2626"/>
                    </a:cubicBezTo>
                    <a:cubicBezTo>
                      <a:pt x="743" y="2572"/>
                      <a:pt x="707" y="2481"/>
                      <a:pt x="707" y="2409"/>
                    </a:cubicBezTo>
                    <a:cubicBezTo>
                      <a:pt x="707" y="2264"/>
                      <a:pt x="526" y="2083"/>
                      <a:pt x="526" y="2083"/>
                    </a:cubicBezTo>
                    <a:cubicBezTo>
                      <a:pt x="598" y="1992"/>
                      <a:pt x="689" y="1902"/>
                      <a:pt x="779" y="1829"/>
                    </a:cubicBezTo>
                    <a:cubicBezTo>
                      <a:pt x="979" y="1612"/>
                      <a:pt x="1142" y="1358"/>
                      <a:pt x="1051" y="1069"/>
                    </a:cubicBezTo>
                    <a:cubicBezTo>
                      <a:pt x="960" y="779"/>
                      <a:pt x="852" y="743"/>
                      <a:pt x="960" y="543"/>
                    </a:cubicBezTo>
                    <a:cubicBezTo>
                      <a:pt x="1069" y="344"/>
                      <a:pt x="906" y="0"/>
                      <a:pt x="9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5" name="Google Shape;3135;p271"/>
              <p:cNvSpPr/>
              <p:nvPr/>
            </p:nvSpPr>
            <p:spPr>
              <a:xfrm>
                <a:off x="5739775" y="3847600"/>
                <a:ext cx="73375" cy="24925"/>
              </a:xfrm>
              <a:custGeom>
                <a:rect b="b" l="l" r="r" t="t"/>
                <a:pathLst>
                  <a:path extrusionOk="0" h="997" w="2935">
                    <a:moveTo>
                      <a:pt x="1305" y="1"/>
                    </a:moveTo>
                    <a:lnTo>
                      <a:pt x="689" y="327"/>
                    </a:lnTo>
                    <a:lnTo>
                      <a:pt x="725" y="200"/>
                    </a:lnTo>
                    <a:lnTo>
                      <a:pt x="472" y="454"/>
                    </a:lnTo>
                    <a:lnTo>
                      <a:pt x="472" y="454"/>
                    </a:lnTo>
                    <a:lnTo>
                      <a:pt x="508" y="273"/>
                    </a:lnTo>
                    <a:lnTo>
                      <a:pt x="73" y="617"/>
                    </a:lnTo>
                    <a:lnTo>
                      <a:pt x="1" y="834"/>
                    </a:lnTo>
                    <a:lnTo>
                      <a:pt x="1069" y="997"/>
                    </a:lnTo>
                    <a:lnTo>
                      <a:pt x="2518" y="562"/>
                    </a:lnTo>
                    <a:lnTo>
                      <a:pt x="2935" y="182"/>
                    </a:lnTo>
                    <a:lnTo>
                      <a:pt x="2935" y="182"/>
                    </a:lnTo>
                    <a:lnTo>
                      <a:pt x="2301" y="327"/>
                    </a:lnTo>
                    <a:lnTo>
                      <a:pt x="2446" y="182"/>
                    </a:lnTo>
                    <a:lnTo>
                      <a:pt x="2120" y="273"/>
                    </a:lnTo>
                    <a:lnTo>
                      <a:pt x="2192" y="128"/>
                    </a:lnTo>
                    <a:lnTo>
                      <a:pt x="1631" y="291"/>
                    </a:lnTo>
                    <a:lnTo>
                      <a:pt x="1631" y="291"/>
                    </a:lnTo>
                    <a:lnTo>
                      <a:pt x="1776" y="19"/>
                    </a:lnTo>
                    <a:lnTo>
                      <a:pt x="1776" y="19"/>
                    </a:lnTo>
                    <a:lnTo>
                      <a:pt x="1196" y="291"/>
                    </a:lnTo>
                    <a:lnTo>
                      <a:pt x="1196" y="291"/>
                    </a:lnTo>
                    <a:lnTo>
                      <a:pt x="1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136" name="Google Shape;3136;p271"/>
              <p:cNvGrpSpPr/>
              <p:nvPr/>
            </p:nvGrpSpPr>
            <p:grpSpPr>
              <a:xfrm>
                <a:off x="5700400" y="3687875"/>
                <a:ext cx="560500" cy="367125"/>
                <a:chOff x="5700400" y="3687875"/>
                <a:chExt cx="560500" cy="367125"/>
              </a:xfrm>
            </p:grpSpPr>
            <p:sp>
              <p:nvSpPr>
                <p:cNvPr id="3137" name="Google Shape;3137;p271"/>
                <p:cNvSpPr/>
                <p:nvPr/>
              </p:nvSpPr>
              <p:spPr>
                <a:xfrm>
                  <a:off x="5865650" y="3708175"/>
                  <a:ext cx="395250" cy="209175"/>
                </a:xfrm>
                <a:custGeom>
                  <a:rect b="b" l="l" r="r" t="t"/>
                  <a:pathLst>
                    <a:path extrusionOk="0" h="8367" w="15810">
                      <a:moveTo>
                        <a:pt x="6465" y="0"/>
                      </a:moveTo>
                      <a:lnTo>
                        <a:pt x="5596" y="326"/>
                      </a:lnTo>
                      <a:cubicBezTo>
                        <a:pt x="4419" y="2825"/>
                        <a:pt x="2445" y="4872"/>
                        <a:pt x="0" y="6157"/>
                      </a:cubicBezTo>
                      <a:lnTo>
                        <a:pt x="1250" y="7968"/>
                      </a:lnTo>
                      <a:cubicBezTo>
                        <a:pt x="1517" y="7729"/>
                        <a:pt x="1843" y="7641"/>
                        <a:pt x="2178" y="7641"/>
                      </a:cubicBezTo>
                      <a:cubicBezTo>
                        <a:pt x="3139" y="7641"/>
                        <a:pt x="4184" y="8367"/>
                        <a:pt x="4184" y="8367"/>
                      </a:cubicBezTo>
                      <a:cubicBezTo>
                        <a:pt x="4915" y="6729"/>
                        <a:pt x="6182" y="6351"/>
                        <a:pt x="7195" y="6351"/>
                      </a:cubicBezTo>
                      <a:cubicBezTo>
                        <a:pt x="8064" y="6351"/>
                        <a:pt x="8747" y="6628"/>
                        <a:pt x="8747" y="6628"/>
                      </a:cubicBezTo>
                      <a:cubicBezTo>
                        <a:pt x="9521" y="4345"/>
                        <a:pt x="11444" y="3805"/>
                        <a:pt x="13089" y="3805"/>
                      </a:cubicBezTo>
                      <a:cubicBezTo>
                        <a:pt x="14561" y="3805"/>
                        <a:pt x="15810" y="4238"/>
                        <a:pt x="15810" y="4238"/>
                      </a:cubicBezTo>
                      <a:cubicBezTo>
                        <a:pt x="12959" y="1093"/>
                        <a:pt x="10004" y="466"/>
                        <a:pt x="8099" y="466"/>
                      </a:cubicBezTo>
                      <a:cubicBezTo>
                        <a:pt x="6833" y="466"/>
                        <a:pt x="6031" y="743"/>
                        <a:pt x="6031" y="743"/>
                      </a:cubicBezTo>
                      <a:lnTo>
                        <a:pt x="64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38" name="Google Shape;3138;p271"/>
                <p:cNvSpPr/>
                <p:nvPr/>
              </p:nvSpPr>
              <p:spPr>
                <a:xfrm>
                  <a:off x="5710800" y="3687875"/>
                  <a:ext cx="147625" cy="182400"/>
                </a:xfrm>
                <a:custGeom>
                  <a:rect b="b" l="l" r="r" t="t"/>
                  <a:pathLst>
                    <a:path extrusionOk="0" h="7296" w="5905">
                      <a:moveTo>
                        <a:pt x="1595" y="0"/>
                      </a:moveTo>
                      <a:cubicBezTo>
                        <a:pt x="1123" y="0"/>
                        <a:pt x="593" y="53"/>
                        <a:pt x="1" y="178"/>
                      </a:cubicBezTo>
                      <a:cubicBezTo>
                        <a:pt x="1" y="178"/>
                        <a:pt x="3134" y="758"/>
                        <a:pt x="2319" y="3999"/>
                      </a:cubicBezTo>
                      <a:cubicBezTo>
                        <a:pt x="2319" y="3999"/>
                        <a:pt x="4184" y="4217"/>
                        <a:pt x="3749" y="6589"/>
                      </a:cubicBezTo>
                      <a:cubicBezTo>
                        <a:pt x="3749" y="6589"/>
                        <a:pt x="3892" y="6563"/>
                        <a:pt x="4088" y="6563"/>
                      </a:cubicBezTo>
                      <a:cubicBezTo>
                        <a:pt x="4480" y="6563"/>
                        <a:pt x="5084" y="6668"/>
                        <a:pt x="5180" y="7295"/>
                      </a:cubicBezTo>
                      <a:lnTo>
                        <a:pt x="5904" y="7024"/>
                      </a:lnTo>
                      <a:cubicBezTo>
                        <a:pt x="5904" y="7024"/>
                        <a:pt x="4836" y="4706"/>
                        <a:pt x="5397" y="1482"/>
                      </a:cubicBezTo>
                      <a:lnTo>
                        <a:pt x="5108" y="993"/>
                      </a:lnTo>
                      <a:lnTo>
                        <a:pt x="5053" y="1609"/>
                      </a:lnTo>
                      <a:cubicBezTo>
                        <a:pt x="5053" y="1609"/>
                        <a:pt x="4197" y="0"/>
                        <a:pt x="15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39" name="Google Shape;3139;p271"/>
                <p:cNvSpPr/>
                <p:nvPr/>
              </p:nvSpPr>
              <p:spPr>
                <a:xfrm>
                  <a:off x="5997850" y="4011950"/>
                  <a:ext cx="34875" cy="14975"/>
                </a:xfrm>
                <a:custGeom>
                  <a:rect b="b" l="l" r="r" t="t"/>
                  <a:pathLst>
                    <a:path extrusionOk="0" h="599" w="1395">
                      <a:moveTo>
                        <a:pt x="562" y="1"/>
                      </a:moveTo>
                      <a:lnTo>
                        <a:pt x="0" y="218"/>
                      </a:lnTo>
                      <a:lnTo>
                        <a:pt x="0" y="598"/>
                      </a:lnTo>
                      <a:lnTo>
                        <a:pt x="688" y="598"/>
                      </a:lnTo>
                      <a:lnTo>
                        <a:pt x="1395" y="73"/>
                      </a:lnTo>
                      <a:lnTo>
                        <a:pt x="5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0" name="Google Shape;3140;p271"/>
                <p:cNvSpPr/>
                <p:nvPr/>
              </p:nvSpPr>
              <p:spPr>
                <a:xfrm>
                  <a:off x="5880575" y="3926375"/>
                  <a:ext cx="41675" cy="128625"/>
                </a:xfrm>
                <a:custGeom>
                  <a:rect b="b" l="l" r="r" t="t"/>
                  <a:pathLst>
                    <a:path extrusionOk="0" h="5145" w="1667">
                      <a:moveTo>
                        <a:pt x="924" y="1"/>
                      </a:moveTo>
                      <a:cubicBezTo>
                        <a:pt x="345" y="273"/>
                        <a:pt x="1" y="1486"/>
                        <a:pt x="19" y="1812"/>
                      </a:cubicBezTo>
                      <a:cubicBezTo>
                        <a:pt x="55" y="2156"/>
                        <a:pt x="671" y="3297"/>
                        <a:pt x="725" y="3460"/>
                      </a:cubicBezTo>
                      <a:cubicBezTo>
                        <a:pt x="798" y="3623"/>
                        <a:pt x="689" y="4003"/>
                        <a:pt x="761" y="4329"/>
                      </a:cubicBezTo>
                      <a:cubicBezTo>
                        <a:pt x="780" y="4583"/>
                        <a:pt x="689" y="4818"/>
                        <a:pt x="544" y="5017"/>
                      </a:cubicBezTo>
                      <a:cubicBezTo>
                        <a:pt x="671" y="4981"/>
                        <a:pt x="798" y="4872"/>
                        <a:pt x="870" y="4746"/>
                      </a:cubicBezTo>
                      <a:lnTo>
                        <a:pt x="870" y="4746"/>
                      </a:lnTo>
                      <a:cubicBezTo>
                        <a:pt x="870" y="4891"/>
                        <a:pt x="852" y="5017"/>
                        <a:pt x="780" y="5144"/>
                      </a:cubicBezTo>
                      <a:cubicBezTo>
                        <a:pt x="888" y="5108"/>
                        <a:pt x="979" y="5017"/>
                        <a:pt x="1015" y="4909"/>
                      </a:cubicBezTo>
                      <a:cubicBezTo>
                        <a:pt x="1051" y="4963"/>
                        <a:pt x="1069" y="5035"/>
                        <a:pt x="1069" y="5090"/>
                      </a:cubicBezTo>
                      <a:cubicBezTo>
                        <a:pt x="1160" y="4981"/>
                        <a:pt x="1178" y="4800"/>
                        <a:pt x="1124" y="4673"/>
                      </a:cubicBezTo>
                      <a:cubicBezTo>
                        <a:pt x="1033" y="4383"/>
                        <a:pt x="1269" y="3967"/>
                        <a:pt x="1395" y="3677"/>
                      </a:cubicBezTo>
                      <a:cubicBezTo>
                        <a:pt x="1504" y="3387"/>
                        <a:pt x="1142" y="3532"/>
                        <a:pt x="1178" y="3261"/>
                      </a:cubicBezTo>
                      <a:cubicBezTo>
                        <a:pt x="1196" y="2935"/>
                        <a:pt x="1124" y="2609"/>
                        <a:pt x="979" y="2319"/>
                      </a:cubicBezTo>
                      <a:cubicBezTo>
                        <a:pt x="816" y="1866"/>
                        <a:pt x="1667" y="1721"/>
                        <a:pt x="1667" y="1721"/>
                      </a:cubicBezTo>
                      <a:lnTo>
                        <a:pt x="9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1" name="Google Shape;3141;p271"/>
                <p:cNvSpPr/>
                <p:nvPr/>
              </p:nvSpPr>
              <p:spPr>
                <a:xfrm>
                  <a:off x="5859300" y="3914625"/>
                  <a:ext cx="41225" cy="126775"/>
                </a:xfrm>
                <a:custGeom>
                  <a:rect b="b" l="l" r="r" t="t"/>
                  <a:pathLst>
                    <a:path extrusionOk="0" h="5071" w="1649">
                      <a:moveTo>
                        <a:pt x="1087" y="0"/>
                      </a:moveTo>
                      <a:cubicBezTo>
                        <a:pt x="472" y="217"/>
                        <a:pt x="19" y="1395"/>
                        <a:pt x="1" y="1721"/>
                      </a:cubicBezTo>
                      <a:cubicBezTo>
                        <a:pt x="1" y="2047"/>
                        <a:pt x="508" y="3242"/>
                        <a:pt x="562" y="3405"/>
                      </a:cubicBezTo>
                      <a:cubicBezTo>
                        <a:pt x="616" y="3568"/>
                        <a:pt x="472" y="3948"/>
                        <a:pt x="508" y="4274"/>
                      </a:cubicBezTo>
                      <a:cubicBezTo>
                        <a:pt x="490" y="4528"/>
                        <a:pt x="381" y="4763"/>
                        <a:pt x="200" y="4926"/>
                      </a:cubicBezTo>
                      <a:cubicBezTo>
                        <a:pt x="345" y="4908"/>
                        <a:pt x="472" y="4817"/>
                        <a:pt x="562" y="4691"/>
                      </a:cubicBezTo>
                      <a:lnTo>
                        <a:pt x="562" y="4691"/>
                      </a:lnTo>
                      <a:cubicBezTo>
                        <a:pt x="562" y="4835"/>
                        <a:pt x="508" y="4962"/>
                        <a:pt x="435" y="5071"/>
                      </a:cubicBezTo>
                      <a:cubicBezTo>
                        <a:pt x="562" y="5053"/>
                        <a:pt x="653" y="4962"/>
                        <a:pt x="689" y="4853"/>
                      </a:cubicBezTo>
                      <a:cubicBezTo>
                        <a:pt x="725" y="4908"/>
                        <a:pt x="743" y="4980"/>
                        <a:pt x="743" y="5053"/>
                      </a:cubicBezTo>
                      <a:cubicBezTo>
                        <a:pt x="834" y="4944"/>
                        <a:pt x="870" y="4781"/>
                        <a:pt x="834" y="4636"/>
                      </a:cubicBezTo>
                      <a:cubicBezTo>
                        <a:pt x="761" y="4328"/>
                        <a:pt x="1051" y="3948"/>
                        <a:pt x="1196" y="3676"/>
                      </a:cubicBezTo>
                      <a:cubicBezTo>
                        <a:pt x="1323" y="3387"/>
                        <a:pt x="961" y="3513"/>
                        <a:pt x="1015" y="3242"/>
                      </a:cubicBezTo>
                      <a:cubicBezTo>
                        <a:pt x="1069" y="2916"/>
                        <a:pt x="1033" y="2590"/>
                        <a:pt x="924" y="2282"/>
                      </a:cubicBezTo>
                      <a:cubicBezTo>
                        <a:pt x="798" y="1829"/>
                        <a:pt x="1649" y="1757"/>
                        <a:pt x="1649" y="1757"/>
                      </a:cubicBezTo>
                      <a:lnTo>
                        <a:pt x="108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2" name="Google Shape;3142;p271"/>
                <p:cNvSpPr/>
                <p:nvPr/>
              </p:nvSpPr>
              <p:spPr>
                <a:xfrm>
                  <a:off x="5784600" y="3870250"/>
                  <a:ext cx="38500" cy="69300"/>
                </a:xfrm>
                <a:custGeom>
                  <a:rect b="b" l="l" r="r" t="t"/>
                  <a:pathLst>
                    <a:path extrusionOk="0" h="2772" w="1540">
                      <a:moveTo>
                        <a:pt x="580" y="0"/>
                      </a:moveTo>
                      <a:cubicBezTo>
                        <a:pt x="453" y="363"/>
                        <a:pt x="761" y="1069"/>
                        <a:pt x="761" y="1069"/>
                      </a:cubicBezTo>
                      <a:cubicBezTo>
                        <a:pt x="761" y="1069"/>
                        <a:pt x="309" y="1648"/>
                        <a:pt x="236" y="1757"/>
                      </a:cubicBezTo>
                      <a:cubicBezTo>
                        <a:pt x="91" y="1902"/>
                        <a:pt x="1" y="2119"/>
                        <a:pt x="1" y="2337"/>
                      </a:cubicBezTo>
                      <a:cubicBezTo>
                        <a:pt x="1" y="2518"/>
                        <a:pt x="91" y="2681"/>
                        <a:pt x="254" y="2771"/>
                      </a:cubicBezTo>
                      <a:cubicBezTo>
                        <a:pt x="218" y="2681"/>
                        <a:pt x="218" y="2590"/>
                        <a:pt x="272" y="2518"/>
                      </a:cubicBezTo>
                      <a:cubicBezTo>
                        <a:pt x="272" y="2626"/>
                        <a:pt x="363" y="2699"/>
                        <a:pt x="471" y="2717"/>
                      </a:cubicBezTo>
                      <a:cubicBezTo>
                        <a:pt x="363" y="2590"/>
                        <a:pt x="490" y="2373"/>
                        <a:pt x="490" y="2373"/>
                      </a:cubicBezTo>
                      <a:cubicBezTo>
                        <a:pt x="490" y="2463"/>
                        <a:pt x="544" y="2554"/>
                        <a:pt x="634" y="2572"/>
                      </a:cubicBezTo>
                      <a:cubicBezTo>
                        <a:pt x="598" y="2500"/>
                        <a:pt x="598" y="2409"/>
                        <a:pt x="616" y="2318"/>
                      </a:cubicBezTo>
                      <a:cubicBezTo>
                        <a:pt x="634" y="2192"/>
                        <a:pt x="598" y="2065"/>
                        <a:pt x="544" y="1956"/>
                      </a:cubicBezTo>
                      <a:cubicBezTo>
                        <a:pt x="634" y="1884"/>
                        <a:pt x="743" y="1829"/>
                        <a:pt x="852" y="1775"/>
                      </a:cubicBezTo>
                      <a:cubicBezTo>
                        <a:pt x="1105" y="1630"/>
                        <a:pt x="1341" y="1431"/>
                        <a:pt x="1323" y="1141"/>
                      </a:cubicBezTo>
                      <a:cubicBezTo>
                        <a:pt x="1323" y="833"/>
                        <a:pt x="1232" y="761"/>
                        <a:pt x="1377" y="616"/>
                      </a:cubicBezTo>
                      <a:cubicBezTo>
                        <a:pt x="1540" y="453"/>
                        <a:pt x="1486" y="73"/>
                        <a:pt x="1486" y="73"/>
                      </a:cubicBezTo>
                      <a:lnTo>
                        <a:pt x="58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3" name="Google Shape;3143;p271"/>
                <p:cNvSpPr/>
                <p:nvPr/>
              </p:nvSpPr>
              <p:spPr>
                <a:xfrm>
                  <a:off x="5700400" y="3839000"/>
                  <a:ext cx="301550" cy="189625"/>
                </a:xfrm>
                <a:custGeom>
                  <a:rect b="b" l="l" r="r" t="t"/>
                  <a:pathLst>
                    <a:path extrusionOk="0" h="7585" w="12062">
                      <a:moveTo>
                        <a:pt x="1938" y="1"/>
                      </a:moveTo>
                      <a:cubicBezTo>
                        <a:pt x="1938" y="1"/>
                        <a:pt x="942" y="508"/>
                        <a:pt x="1051" y="1305"/>
                      </a:cubicBezTo>
                      <a:cubicBezTo>
                        <a:pt x="743" y="1377"/>
                        <a:pt x="525" y="1649"/>
                        <a:pt x="507" y="1957"/>
                      </a:cubicBezTo>
                      <a:cubicBezTo>
                        <a:pt x="507" y="2246"/>
                        <a:pt x="344" y="2518"/>
                        <a:pt x="91" y="2663"/>
                      </a:cubicBezTo>
                      <a:cubicBezTo>
                        <a:pt x="0" y="2754"/>
                        <a:pt x="199" y="3079"/>
                        <a:pt x="489" y="3170"/>
                      </a:cubicBezTo>
                      <a:lnTo>
                        <a:pt x="707" y="3206"/>
                      </a:lnTo>
                      <a:cubicBezTo>
                        <a:pt x="719" y="3207"/>
                        <a:pt x="730" y="3208"/>
                        <a:pt x="742" y="3208"/>
                      </a:cubicBezTo>
                      <a:cubicBezTo>
                        <a:pt x="964" y="3208"/>
                        <a:pt x="1162" y="3050"/>
                        <a:pt x="1214" y="2844"/>
                      </a:cubicBezTo>
                      <a:cubicBezTo>
                        <a:pt x="1395" y="2500"/>
                        <a:pt x="1739" y="2283"/>
                        <a:pt x="2119" y="2283"/>
                      </a:cubicBezTo>
                      <a:cubicBezTo>
                        <a:pt x="3423" y="2301"/>
                        <a:pt x="4039" y="2663"/>
                        <a:pt x="4039" y="2663"/>
                      </a:cubicBezTo>
                      <a:cubicBezTo>
                        <a:pt x="4076" y="2658"/>
                        <a:pt x="4112" y="2655"/>
                        <a:pt x="4146" y="2655"/>
                      </a:cubicBezTo>
                      <a:cubicBezTo>
                        <a:pt x="4849" y="2655"/>
                        <a:pt x="5005" y="3677"/>
                        <a:pt x="5868" y="4401"/>
                      </a:cubicBezTo>
                      <a:cubicBezTo>
                        <a:pt x="6610" y="5017"/>
                        <a:pt x="8059" y="5687"/>
                        <a:pt x="8059" y="5687"/>
                      </a:cubicBezTo>
                      <a:cubicBezTo>
                        <a:pt x="8608" y="7299"/>
                        <a:pt x="10113" y="7585"/>
                        <a:pt x="11113" y="7585"/>
                      </a:cubicBezTo>
                      <a:cubicBezTo>
                        <a:pt x="11664" y="7585"/>
                        <a:pt x="12061" y="7498"/>
                        <a:pt x="12061" y="7498"/>
                      </a:cubicBezTo>
                      <a:lnTo>
                        <a:pt x="12025" y="7118"/>
                      </a:lnTo>
                      <a:cubicBezTo>
                        <a:pt x="11841" y="7176"/>
                        <a:pt x="11665" y="7204"/>
                        <a:pt x="11496" y="7204"/>
                      </a:cubicBezTo>
                      <a:cubicBezTo>
                        <a:pt x="10186" y="7204"/>
                        <a:pt x="9290" y="5502"/>
                        <a:pt x="8168" y="2663"/>
                      </a:cubicBezTo>
                      <a:cubicBezTo>
                        <a:pt x="7519" y="1014"/>
                        <a:pt x="6155" y="611"/>
                        <a:pt x="4978" y="611"/>
                      </a:cubicBezTo>
                      <a:cubicBezTo>
                        <a:pt x="3853" y="611"/>
                        <a:pt x="2898" y="979"/>
                        <a:pt x="2898" y="979"/>
                      </a:cubicBezTo>
                      <a:cubicBezTo>
                        <a:pt x="2827" y="976"/>
                        <a:pt x="2757" y="974"/>
                        <a:pt x="2686" y="974"/>
                      </a:cubicBezTo>
                      <a:cubicBezTo>
                        <a:pt x="2358" y="974"/>
                        <a:pt x="2030" y="1007"/>
                        <a:pt x="1703" y="1051"/>
                      </a:cubicBezTo>
                      <a:cubicBezTo>
                        <a:pt x="1811" y="743"/>
                        <a:pt x="2029" y="472"/>
                        <a:pt x="2318" y="291"/>
                      </a:cubicBezTo>
                      <a:lnTo>
                        <a:pt x="2318" y="291"/>
                      </a:lnTo>
                      <a:cubicBezTo>
                        <a:pt x="2318" y="291"/>
                        <a:pt x="1793" y="417"/>
                        <a:pt x="1612" y="653"/>
                      </a:cubicBezTo>
                      <a:cubicBezTo>
                        <a:pt x="1648" y="417"/>
                        <a:pt x="1757" y="182"/>
                        <a:pt x="19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144" name="Google Shape;3144;p271"/>
            <p:cNvGrpSpPr/>
            <p:nvPr/>
          </p:nvGrpSpPr>
          <p:grpSpPr>
            <a:xfrm>
              <a:off x="7160623" y="1944703"/>
              <a:ext cx="664368" cy="430815"/>
              <a:chOff x="5878325" y="3537725"/>
              <a:chExt cx="128150" cy="83100"/>
            </a:xfrm>
          </p:grpSpPr>
          <p:sp>
            <p:nvSpPr>
              <p:cNvPr id="3145" name="Google Shape;3145;p271"/>
              <p:cNvSpPr/>
              <p:nvPr/>
            </p:nvSpPr>
            <p:spPr>
              <a:xfrm>
                <a:off x="5921325" y="3543375"/>
                <a:ext cx="85150" cy="43025"/>
              </a:xfrm>
              <a:custGeom>
                <a:rect b="b" l="l" r="r" t="t"/>
                <a:pathLst>
                  <a:path extrusionOk="0" h="1721" w="3406">
                    <a:moveTo>
                      <a:pt x="1232" y="0"/>
                    </a:moveTo>
                    <a:lnTo>
                      <a:pt x="1051" y="91"/>
                    </a:lnTo>
                    <a:cubicBezTo>
                      <a:pt x="852" y="616"/>
                      <a:pt x="472" y="1069"/>
                      <a:pt x="1" y="1359"/>
                    </a:cubicBezTo>
                    <a:lnTo>
                      <a:pt x="327" y="1703"/>
                    </a:lnTo>
                    <a:cubicBezTo>
                      <a:pt x="390" y="1634"/>
                      <a:pt x="478" y="1611"/>
                      <a:pt x="569" y="1611"/>
                    </a:cubicBezTo>
                    <a:cubicBezTo>
                      <a:pt x="767" y="1611"/>
                      <a:pt x="979" y="1721"/>
                      <a:pt x="979" y="1721"/>
                    </a:cubicBezTo>
                    <a:cubicBezTo>
                      <a:pt x="1105" y="1317"/>
                      <a:pt x="1452" y="1244"/>
                      <a:pt x="1688" y="1244"/>
                    </a:cubicBezTo>
                    <a:cubicBezTo>
                      <a:pt x="1822" y="1244"/>
                      <a:pt x="1920" y="1268"/>
                      <a:pt x="1920" y="1268"/>
                    </a:cubicBezTo>
                    <a:cubicBezTo>
                      <a:pt x="2044" y="718"/>
                      <a:pt x="2585" y="613"/>
                      <a:pt x="2979" y="613"/>
                    </a:cubicBezTo>
                    <a:cubicBezTo>
                      <a:pt x="3220" y="613"/>
                      <a:pt x="3405" y="652"/>
                      <a:pt x="3405" y="652"/>
                    </a:cubicBezTo>
                    <a:cubicBezTo>
                      <a:pt x="2796" y="172"/>
                      <a:pt x="2224" y="55"/>
                      <a:pt x="1810" y="55"/>
                    </a:cubicBezTo>
                    <a:cubicBezTo>
                      <a:pt x="1412" y="55"/>
                      <a:pt x="1160" y="163"/>
                      <a:pt x="1160" y="163"/>
                    </a:cubicBezTo>
                    <a:lnTo>
                      <a:pt x="12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6" name="Google Shape;3146;p271"/>
              <p:cNvSpPr/>
              <p:nvPr/>
            </p:nvSpPr>
            <p:spPr>
              <a:xfrm>
                <a:off x="5878325" y="3537725"/>
                <a:ext cx="39400" cy="40525"/>
              </a:xfrm>
              <a:custGeom>
                <a:rect b="b" l="l" r="r" t="t"/>
                <a:pathLst>
                  <a:path extrusionOk="0" h="1621" w="1576">
                    <a:moveTo>
                      <a:pt x="534" y="0"/>
                    </a:moveTo>
                    <a:cubicBezTo>
                      <a:pt x="384" y="0"/>
                      <a:pt x="207" y="28"/>
                      <a:pt x="0" y="100"/>
                    </a:cubicBezTo>
                    <a:cubicBezTo>
                      <a:pt x="435" y="118"/>
                      <a:pt x="725" y="498"/>
                      <a:pt x="652" y="933"/>
                    </a:cubicBezTo>
                    <a:cubicBezTo>
                      <a:pt x="652" y="933"/>
                      <a:pt x="1105" y="933"/>
                      <a:pt x="1051" y="1494"/>
                    </a:cubicBezTo>
                    <a:cubicBezTo>
                      <a:pt x="1051" y="1494"/>
                      <a:pt x="1114" y="1475"/>
                      <a:pt x="1189" y="1475"/>
                    </a:cubicBezTo>
                    <a:cubicBezTo>
                      <a:pt x="1278" y="1475"/>
                      <a:pt x="1383" y="1502"/>
                      <a:pt x="1413" y="1621"/>
                    </a:cubicBezTo>
                    <a:lnTo>
                      <a:pt x="1576" y="1530"/>
                    </a:lnTo>
                    <a:cubicBezTo>
                      <a:pt x="1359" y="1150"/>
                      <a:pt x="1268" y="697"/>
                      <a:pt x="1304" y="244"/>
                    </a:cubicBezTo>
                    <a:lnTo>
                      <a:pt x="1232" y="154"/>
                    </a:lnTo>
                    <a:lnTo>
                      <a:pt x="1232" y="299"/>
                    </a:lnTo>
                    <a:cubicBezTo>
                      <a:pt x="1232" y="299"/>
                      <a:pt x="1029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7" name="Google Shape;3147;p271"/>
              <p:cNvSpPr/>
              <p:nvPr/>
            </p:nvSpPr>
            <p:spPr>
              <a:xfrm>
                <a:off x="5956650" y="3607200"/>
                <a:ext cx="8175" cy="4100"/>
              </a:xfrm>
              <a:custGeom>
                <a:rect b="b" l="l" r="r" t="t"/>
                <a:pathLst>
                  <a:path extrusionOk="0" h="164" w="327">
                    <a:moveTo>
                      <a:pt x="127" y="1"/>
                    </a:moveTo>
                    <a:lnTo>
                      <a:pt x="0" y="73"/>
                    </a:lnTo>
                    <a:lnTo>
                      <a:pt x="0" y="164"/>
                    </a:lnTo>
                    <a:lnTo>
                      <a:pt x="163" y="146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8" name="Google Shape;3148;p271"/>
              <p:cNvSpPr/>
              <p:nvPr/>
            </p:nvSpPr>
            <p:spPr>
              <a:xfrm>
                <a:off x="5927225" y="3590450"/>
                <a:ext cx="10425" cy="30375"/>
              </a:xfrm>
              <a:custGeom>
                <a:rect b="b" l="l" r="r" t="t"/>
                <a:pathLst>
                  <a:path extrusionOk="0" h="1215" w="417">
                    <a:moveTo>
                      <a:pt x="181" y="1"/>
                    </a:moveTo>
                    <a:cubicBezTo>
                      <a:pt x="73" y="128"/>
                      <a:pt x="0" y="291"/>
                      <a:pt x="18" y="453"/>
                    </a:cubicBezTo>
                    <a:cubicBezTo>
                      <a:pt x="73" y="580"/>
                      <a:pt x="145" y="707"/>
                      <a:pt x="236" y="816"/>
                    </a:cubicBezTo>
                    <a:cubicBezTo>
                      <a:pt x="254" y="852"/>
                      <a:pt x="236" y="942"/>
                      <a:pt x="254" y="1033"/>
                    </a:cubicBezTo>
                    <a:cubicBezTo>
                      <a:pt x="272" y="1087"/>
                      <a:pt x="254" y="1142"/>
                      <a:pt x="217" y="1196"/>
                    </a:cubicBezTo>
                    <a:cubicBezTo>
                      <a:pt x="254" y="1178"/>
                      <a:pt x="290" y="1160"/>
                      <a:pt x="290" y="1124"/>
                    </a:cubicBezTo>
                    <a:cubicBezTo>
                      <a:pt x="308" y="1160"/>
                      <a:pt x="308" y="1178"/>
                      <a:pt x="290" y="1214"/>
                    </a:cubicBezTo>
                    <a:cubicBezTo>
                      <a:pt x="326" y="1196"/>
                      <a:pt x="344" y="1178"/>
                      <a:pt x="344" y="1160"/>
                    </a:cubicBezTo>
                    <a:cubicBezTo>
                      <a:pt x="362" y="1160"/>
                      <a:pt x="362" y="1178"/>
                      <a:pt x="362" y="1196"/>
                    </a:cubicBezTo>
                    <a:cubicBezTo>
                      <a:pt x="380" y="1160"/>
                      <a:pt x="380" y="1124"/>
                      <a:pt x="362" y="1105"/>
                    </a:cubicBezTo>
                    <a:cubicBezTo>
                      <a:pt x="344" y="1033"/>
                      <a:pt x="380" y="924"/>
                      <a:pt x="399" y="852"/>
                    </a:cubicBezTo>
                    <a:cubicBezTo>
                      <a:pt x="417" y="779"/>
                      <a:pt x="344" y="834"/>
                      <a:pt x="344" y="761"/>
                    </a:cubicBezTo>
                    <a:cubicBezTo>
                      <a:pt x="344" y="689"/>
                      <a:pt x="308" y="598"/>
                      <a:pt x="272" y="544"/>
                    </a:cubicBezTo>
                    <a:cubicBezTo>
                      <a:pt x="217" y="435"/>
                      <a:pt x="417" y="381"/>
                      <a:pt x="417" y="381"/>
                    </a:cubicBez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9" name="Google Shape;3149;p271"/>
              <p:cNvSpPr/>
              <p:nvPr/>
            </p:nvSpPr>
            <p:spPr>
              <a:xfrm>
                <a:off x="5923150" y="3587750"/>
                <a:ext cx="9075" cy="30350"/>
              </a:xfrm>
              <a:custGeom>
                <a:rect b="b" l="l" r="r" t="t"/>
                <a:pathLst>
                  <a:path extrusionOk="0" h="1214" w="363">
                    <a:moveTo>
                      <a:pt x="199" y="0"/>
                    </a:moveTo>
                    <a:cubicBezTo>
                      <a:pt x="73" y="109"/>
                      <a:pt x="0" y="272"/>
                      <a:pt x="0" y="435"/>
                    </a:cubicBezTo>
                    <a:cubicBezTo>
                      <a:pt x="36" y="561"/>
                      <a:pt x="91" y="688"/>
                      <a:pt x="163" y="815"/>
                    </a:cubicBezTo>
                    <a:cubicBezTo>
                      <a:pt x="163" y="851"/>
                      <a:pt x="145" y="942"/>
                      <a:pt x="163" y="1014"/>
                    </a:cubicBezTo>
                    <a:cubicBezTo>
                      <a:pt x="163" y="1087"/>
                      <a:pt x="145" y="1141"/>
                      <a:pt x="109" y="1177"/>
                    </a:cubicBezTo>
                    <a:cubicBezTo>
                      <a:pt x="145" y="1177"/>
                      <a:pt x="181" y="1141"/>
                      <a:pt x="199" y="1123"/>
                    </a:cubicBezTo>
                    <a:lnTo>
                      <a:pt x="199" y="1123"/>
                    </a:lnTo>
                    <a:cubicBezTo>
                      <a:pt x="199" y="1141"/>
                      <a:pt x="181" y="1177"/>
                      <a:pt x="181" y="1213"/>
                    </a:cubicBezTo>
                    <a:cubicBezTo>
                      <a:pt x="199" y="1195"/>
                      <a:pt x="217" y="1177"/>
                      <a:pt x="236" y="1159"/>
                    </a:cubicBezTo>
                    <a:cubicBezTo>
                      <a:pt x="236" y="1159"/>
                      <a:pt x="236" y="1177"/>
                      <a:pt x="254" y="1195"/>
                    </a:cubicBezTo>
                    <a:cubicBezTo>
                      <a:pt x="272" y="1159"/>
                      <a:pt x="272" y="1123"/>
                      <a:pt x="254" y="1105"/>
                    </a:cubicBezTo>
                    <a:cubicBezTo>
                      <a:pt x="217" y="1032"/>
                      <a:pt x="272" y="942"/>
                      <a:pt x="308" y="869"/>
                    </a:cubicBezTo>
                    <a:cubicBezTo>
                      <a:pt x="326" y="797"/>
                      <a:pt x="254" y="833"/>
                      <a:pt x="254" y="779"/>
                    </a:cubicBezTo>
                    <a:cubicBezTo>
                      <a:pt x="254" y="688"/>
                      <a:pt x="236" y="616"/>
                      <a:pt x="199" y="543"/>
                    </a:cubicBezTo>
                    <a:cubicBezTo>
                      <a:pt x="163" y="453"/>
                      <a:pt x="362" y="399"/>
                      <a:pt x="362" y="399"/>
                    </a:cubicBezTo>
                    <a:lnTo>
                      <a:pt x="1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0" name="Google Shape;3150;p271"/>
              <p:cNvSpPr/>
              <p:nvPr/>
            </p:nvSpPr>
            <p:spPr>
              <a:xfrm>
                <a:off x="5907750" y="3578675"/>
                <a:ext cx="7275" cy="17700"/>
              </a:xfrm>
              <a:custGeom>
                <a:rect b="b" l="l" r="r" t="t"/>
                <a:pathLst>
                  <a:path extrusionOk="0" h="708" w="291">
                    <a:moveTo>
                      <a:pt x="200" y="1"/>
                    </a:moveTo>
                    <a:lnTo>
                      <a:pt x="0" y="73"/>
                    </a:lnTo>
                    <a:cubicBezTo>
                      <a:pt x="0" y="164"/>
                      <a:pt x="127" y="291"/>
                      <a:pt x="127" y="291"/>
                    </a:cubicBezTo>
                    <a:cubicBezTo>
                      <a:pt x="127" y="291"/>
                      <a:pt x="91" y="454"/>
                      <a:pt x="91" y="490"/>
                    </a:cubicBezTo>
                    <a:cubicBezTo>
                      <a:pt x="73" y="544"/>
                      <a:pt x="73" y="599"/>
                      <a:pt x="91" y="635"/>
                    </a:cubicBezTo>
                    <a:cubicBezTo>
                      <a:pt x="91" y="671"/>
                      <a:pt x="127" y="707"/>
                      <a:pt x="182" y="707"/>
                    </a:cubicBezTo>
                    <a:cubicBezTo>
                      <a:pt x="163" y="689"/>
                      <a:pt x="163" y="671"/>
                      <a:pt x="163" y="653"/>
                    </a:cubicBezTo>
                    <a:lnTo>
                      <a:pt x="163" y="653"/>
                    </a:lnTo>
                    <a:cubicBezTo>
                      <a:pt x="163" y="666"/>
                      <a:pt x="182" y="678"/>
                      <a:pt x="199" y="678"/>
                    </a:cubicBezTo>
                    <a:cubicBezTo>
                      <a:pt x="206" y="678"/>
                      <a:pt x="212" y="676"/>
                      <a:pt x="218" y="671"/>
                    </a:cubicBezTo>
                    <a:cubicBezTo>
                      <a:pt x="200" y="654"/>
                      <a:pt x="200" y="603"/>
                      <a:pt x="200" y="599"/>
                    </a:cubicBezTo>
                    <a:lnTo>
                      <a:pt x="200" y="599"/>
                    </a:lnTo>
                    <a:cubicBezTo>
                      <a:pt x="200" y="617"/>
                      <a:pt x="218" y="635"/>
                      <a:pt x="254" y="635"/>
                    </a:cubicBezTo>
                    <a:cubicBezTo>
                      <a:pt x="236" y="617"/>
                      <a:pt x="218" y="599"/>
                      <a:pt x="218" y="580"/>
                    </a:cubicBezTo>
                    <a:cubicBezTo>
                      <a:pt x="218" y="544"/>
                      <a:pt x="163" y="508"/>
                      <a:pt x="163" y="508"/>
                    </a:cubicBezTo>
                    <a:cubicBezTo>
                      <a:pt x="163" y="508"/>
                      <a:pt x="163" y="490"/>
                      <a:pt x="218" y="436"/>
                    </a:cubicBezTo>
                    <a:cubicBezTo>
                      <a:pt x="272" y="399"/>
                      <a:pt x="290" y="327"/>
                      <a:pt x="272" y="254"/>
                    </a:cubicBezTo>
                    <a:cubicBezTo>
                      <a:pt x="236" y="200"/>
                      <a:pt x="218" y="182"/>
                      <a:pt x="236" y="128"/>
                    </a:cubicBezTo>
                    <a:cubicBezTo>
                      <a:pt x="254" y="91"/>
                      <a:pt x="200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1" name="Google Shape;3151;p271"/>
              <p:cNvSpPr/>
              <p:nvPr/>
            </p:nvSpPr>
            <p:spPr>
              <a:xfrm>
                <a:off x="5903675" y="3579600"/>
                <a:ext cx="8175" cy="16775"/>
              </a:xfrm>
              <a:custGeom>
                <a:rect b="b" l="l" r="r" t="t"/>
                <a:pathLst>
                  <a:path extrusionOk="0" h="671" w="327">
                    <a:moveTo>
                      <a:pt x="308" y="0"/>
                    </a:moveTo>
                    <a:lnTo>
                      <a:pt x="73" y="18"/>
                    </a:lnTo>
                    <a:cubicBezTo>
                      <a:pt x="73" y="109"/>
                      <a:pt x="109" y="181"/>
                      <a:pt x="145" y="254"/>
                    </a:cubicBezTo>
                    <a:lnTo>
                      <a:pt x="37" y="435"/>
                    </a:lnTo>
                    <a:cubicBezTo>
                      <a:pt x="19" y="471"/>
                      <a:pt x="0" y="525"/>
                      <a:pt x="0" y="580"/>
                    </a:cubicBezTo>
                    <a:cubicBezTo>
                      <a:pt x="0" y="616"/>
                      <a:pt x="37" y="652"/>
                      <a:pt x="73" y="670"/>
                    </a:cubicBezTo>
                    <a:cubicBezTo>
                      <a:pt x="73" y="652"/>
                      <a:pt x="73" y="634"/>
                      <a:pt x="73" y="616"/>
                    </a:cubicBezTo>
                    <a:cubicBezTo>
                      <a:pt x="73" y="634"/>
                      <a:pt x="109" y="652"/>
                      <a:pt x="127" y="652"/>
                    </a:cubicBezTo>
                    <a:cubicBezTo>
                      <a:pt x="109" y="634"/>
                      <a:pt x="127" y="562"/>
                      <a:pt x="127" y="562"/>
                    </a:cubicBezTo>
                    <a:cubicBezTo>
                      <a:pt x="127" y="598"/>
                      <a:pt x="145" y="616"/>
                      <a:pt x="163" y="616"/>
                    </a:cubicBezTo>
                    <a:cubicBezTo>
                      <a:pt x="163" y="598"/>
                      <a:pt x="163" y="580"/>
                      <a:pt x="163" y="562"/>
                    </a:cubicBezTo>
                    <a:cubicBezTo>
                      <a:pt x="182" y="525"/>
                      <a:pt x="145" y="471"/>
                      <a:pt x="145" y="471"/>
                    </a:cubicBezTo>
                    <a:cubicBezTo>
                      <a:pt x="163" y="453"/>
                      <a:pt x="182" y="435"/>
                      <a:pt x="218" y="417"/>
                    </a:cubicBezTo>
                    <a:cubicBezTo>
                      <a:pt x="272" y="399"/>
                      <a:pt x="308" y="326"/>
                      <a:pt x="308" y="254"/>
                    </a:cubicBezTo>
                    <a:cubicBezTo>
                      <a:pt x="308" y="181"/>
                      <a:pt x="272" y="181"/>
                      <a:pt x="308" y="127"/>
                    </a:cubicBezTo>
                    <a:cubicBezTo>
                      <a:pt x="326" y="91"/>
                      <a:pt x="308" y="0"/>
                      <a:pt x="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2" name="Google Shape;3152;p271"/>
              <p:cNvSpPr/>
              <p:nvPr/>
            </p:nvSpPr>
            <p:spPr>
              <a:xfrm>
                <a:off x="5891900" y="3575075"/>
                <a:ext cx="16775" cy="6350"/>
              </a:xfrm>
              <a:custGeom>
                <a:rect b="b" l="l" r="r" t="t"/>
                <a:pathLst>
                  <a:path extrusionOk="0" h="254" w="671">
                    <a:moveTo>
                      <a:pt x="399" y="0"/>
                    </a:moveTo>
                    <a:lnTo>
                      <a:pt x="272" y="72"/>
                    </a:lnTo>
                    <a:lnTo>
                      <a:pt x="290" y="18"/>
                    </a:lnTo>
                    <a:lnTo>
                      <a:pt x="145" y="109"/>
                    </a:lnTo>
                    <a:lnTo>
                      <a:pt x="145" y="109"/>
                    </a:lnTo>
                    <a:lnTo>
                      <a:pt x="164" y="72"/>
                    </a:lnTo>
                    <a:lnTo>
                      <a:pt x="109" y="145"/>
                    </a:lnTo>
                    <a:lnTo>
                      <a:pt x="109" y="91"/>
                    </a:lnTo>
                    <a:lnTo>
                      <a:pt x="19" y="181"/>
                    </a:lnTo>
                    <a:lnTo>
                      <a:pt x="1" y="235"/>
                    </a:lnTo>
                    <a:lnTo>
                      <a:pt x="254" y="254"/>
                    </a:lnTo>
                    <a:lnTo>
                      <a:pt x="580" y="109"/>
                    </a:lnTo>
                    <a:lnTo>
                      <a:pt x="671" y="0"/>
                    </a:lnTo>
                    <a:lnTo>
                      <a:pt x="671" y="0"/>
                    </a:lnTo>
                    <a:lnTo>
                      <a:pt x="526" y="54"/>
                    </a:lnTo>
                    <a:lnTo>
                      <a:pt x="562" y="18"/>
                    </a:lnTo>
                    <a:lnTo>
                      <a:pt x="490" y="54"/>
                    </a:lnTo>
                    <a:lnTo>
                      <a:pt x="508" y="18"/>
                    </a:lnTo>
                    <a:lnTo>
                      <a:pt x="363" y="72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3" name="Google Shape;3153;p271"/>
              <p:cNvSpPr/>
              <p:nvPr/>
            </p:nvSpPr>
            <p:spPr>
              <a:xfrm>
                <a:off x="5924050" y="3583225"/>
                <a:ext cx="20850" cy="21750"/>
              </a:xfrm>
              <a:custGeom>
                <a:rect b="b" l="l" r="r" t="t"/>
                <a:pathLst>
                  <a:path extrusionOk="0" h="870" w="834">
                    <a:moveTo>
                      <a:pt x="254" y="0"/>
                    </a:moveTo>
                    <a:lnTo>
                      <a:pt x="0" y="72"/>
                    </a:lnTo>
                    <a:cubicBezTo>
                      <a:pt x="0" y="72"/>
                      <a:pt x="200" y="525"/>
                      <a:pt x="218" y="543"/>
                    </a:cubicBezTo>
                    <a:lnTo>
                      <a:pt x="562" y="869"/>
                    </a:lnTo>
                    <a:lnTo>
                      <a:pt x="689" y="815"/>
                    </a:lnTo>
                    <a:lnTo>
                      <a:pt x="833" y="797"/>
                    </a:lnTo>
                    <a:lnTo>
                      <a:pt x="670" y="670"/>
                    </a:lnTo>
                    <a:lnTo>
                      <a:pt x="725" y="670"/>
                    </a:lnTo>
                    <a:lnTo>
                      <a:pt x="598" y="561"/>
                    </a:lnTo>
                    <a:lnTo>
                      <a:pt x="670" y="561"/>
                    </a:lnTo>
                    <a:lnTo>
                      <a:pt x="507" y="453"/>
                    </a:lnTo>
                    <a:lnTo>
                      <a:pt x="598" y="471"/>
                    </a:lnTo>
                    <a:lnTo>
                      <a:pt x="453" y="308"/>
                    </a:lnTo>
                    <a:lnTo>
                      <a:pt x="507" y="308"/>
                    </a:lnTo>
                    <a:lnTo>
                      <a:pt x="399" y="163"/>
                    </a:lnTo>
                    <a:lnTo>
                      <a:pt x="399" y="163"/>
                    </a:lnTo>
                    <a:lnTo>
                      <a:pt x="471" y="181"/>
                    </a:lnTo>
                    <a:lnTo>
                      <a:pt x="471" y="181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4" name="Google Shape;3154;p271"/>
              <p:cNvSpPr/>
              <p:nvPr/>
            </p:nvSpPr>
            <p:spPr>
              <a:xfrm>
                <a:off x="5942600" y="3603125"/>
                <a:ext cx="10000" cy="7275"/>
              </a:xfrm>
              <a:custGeom>
                <a:rect b="b" l="l" r="r" t="t"/>
                <a:pathLst>
                  <a:path extrusionOk="0" h="291" w="400">
                    <a:moveTo>
                      <a:pt x="1" y="1"/>
                    </a:moveTo>
                    <a:lnTo>
                      <a:pt x="37" y="182"/>
                    </a:lnTo>
                    <a:cubicBezTo>
                      <a:pt x="73" y="218"/>
                      <a:pt x="128" y="236"/>
                      <a:pt x="182" y="254"/>
                    </a:cubicBezTo>
                    <a:lnTo>
                      <a:pt x="363" y="291"/>
                    </a:lnTo>
                    <a:lnTo>
                      <a:pt x="399" y="218"/>
                    </a:lnTo>
                    <a:lnTo>
                      <a:pt x="309" y="218"/>
                    </a:lnTo>
                    <a:lnTo>
                      <a:pt x="345" y="200"/>
                    </a:lnTo>
                    <a:lnTo>
                      <a:pt x="200" y="146"/>
                    </a:lnTo>
                    <a:lnTo>
                      <a:pt x="254" y="146"/>
                    </a:lnTo>
                    <a:lnTo>
                      <a:pt x="73" y="73"/>
                    </a:lnTo>
                    <a:lnTo>
                      <a:pt x="182" y="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5" name="Google Shape;3155;p271"/>
              <p:cNvSpPr/>
              <p:nvPr/>
            </p:nvSpPr>
            <p:spPr>
              <a:xfrm>
                <a:off x="5951200" y="3608125"/>
                <a:ext cx="5925" cy="2725"/>
              </a:xfrm>
              <a:custGeom>
                <a:rect b="b" l="l" r="r" t="t"/>
                <a:pathLst>
                  <a:path extrusionOk="0" h="109" w="237">
                    <a:moveTo>
                      <a:pt x="236" y="0"/>
                    </a:moveTo>
                    <a:lnTo>
                      <a:pt x="182" y="36"/>
                    </a:lnTo>
                    <a:lnTo>
                      <a:pt x="182" y="18"/>
                    </a:lnTo>
                    <a:lnTo>
                      <a:pt x="110" y="54"/>
                    </a:lnTo>
                    <a:lnTo>
                      <a:pt x="110" y="36"/>
                    </a:lnTo>
                    <a:lnTo>
                      <a:pt x="55" y="54"/>
                    </a:lnTo>
                    <a:lnTo>
                      <a:pt x="1" y="91"/>
                    </a:lnTo>
                    <a:lnTo>
                      <a:pt x="37" y="109"/>
                    </a:lnTo>
                    <a:lnTo>
                      <a:pt x="146" y="109"/>
                    </a:lnTo>
                    <a:lnTo>
                      <a:pt x="218" y="72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6" name="Google Shape;3156;p271"/>
              <p:cNvSpPr/>
              <p:nvPr/>
            </p:nvSpPr>
            <p:spPr>
              <a:xfrm>
                <a:off x="5883750" y="3574150"/>
                <a:ext cx="73825" cy="38375"/>
              </a:xfrm>
              <a:custGeom>
                <a:rect b="b" l="l" r="r" t="t"/>
                <a:pathLst>
                  <a:path extrusionOk="0" h="1535" w="2953">
                    <a:moveTo>
                      <a:pt x="381" y="1"/>
                    </a:moveTo>
                    <a:cubicBezTo>
                      <a:pt x="381" y="1"/>
                      <a:pt x="146" y="146"/>
                      <a:pt x="200" y="327"/>
                    </a:cubicBezTo>
                    <a:cubicBezTo>
                      <a:pt x="127" y="345"/>
                      <a:pt x="91" y="417"/>
                      <a:pt x="91" y="490"/>
                    </a:cubicBezTo>
                    <a:cubicBezTo>
                      <a:pt x="109" y="562"/>
                      <a:pt x="73" y="635"/>
                      <a:pt x="19" y="671"/>
                    </a:cubicBezTo>
                    <a:cubicBezTo>
                      <a:pt x="1" y="689"/>
                      <a:pt x="55" y="761"/>
                      <a:pt x="127" y="780"/>
                    </a:cubicBezTo>
                    <a:lnTo>
                      <a:pt x="182" y="780"/>
                    </a:lnTo>
                    <a:cubicBezTo>
                      <a:pt x="236" y="780"/>
                      <a:pt x="290" y="725"/>
                      <a:pt x="290" y="671"/>
                    </a:cubicBezTo>
                    <a:cubicBezTo>
                      <a:pt x="327" y="598"/>
                      <a:pt x="399" y="526"/>
                      <a:pt x="490" y="526"/>
                    </a:cubicBezTo>
                    <a:cubicBezTo>
                      <a:pt x="541" y="513"/>
                      <a:pt x="595" y="507"/>
                      <a:pt x="649" y="507"/>
                    </a:cubicBezTo>
                    <a:cubicBezTo>
                      <a:pt x="748" y="507"/>
                      <a:pt x="849" y="527"/>
                      <a:pt x="942" y="562"/>
                    </a:cubicBezTo>
                    <a:cubicBezTo>
                      <a:pt x="959" y="557"/>
                      <a:pt x="975" y="555"/>
                      <a:pt x="991" y="555"/>
                    </a:cubicBezTo>
                    <a:cubicBezTo>
                      <a:pt x="1138" y="555"/>
                      <a:pt x="1216" y="777"/>
                      <a:pt x="1413" y="924"/>
                    </a:cubicBezTo>
                    <a:cubicBezTo>
                      <a:pt x="1594" y="1015"/>
                      <a:pt x="1775" y="1105"/>
                      <a:pt x="1975" y="1160"/>
                    </a:cubicBezTo>
                    <a:cubicBezTo>
                      <a:pt x="2112" y="1465"/>
                      <a:pt x="2390" y="1535"/>
                      <a:pt x="2614" y="1535"/>
                    </a:cubicBezTo>
                    <a:cubicBezTo>
                      <a:pt x="2802" y="1535"/>
                      <a:pt x="2952" y="1486"/>
                      <a:pt x="2952" y="1486"/>
                    </a:cubicBezTo>
                    <a:lnTo>
                      <a:pt x="2934" y="1395"/>
                    </a:lnTo>
                    <a:cubicBezTo>
                      <a:pt x="2880" y="1420"/>
                      <a:pt x="2828" y="1432"/>
                      <a:pt x="2776" y="1432"/>
                    </a:cubicBezTo>
                    <a:cubicBezTo>
                      <a:pt x="2488" y="1432"/>
                      <a:pt x="2241" y="1054"/>
                      <a:pt x="1902" y="454"/>
                    </a:cubicBezTo>
                    <a:cubicBezTo>
                      <a:pt x="1737" y="139"/>
                      <a:pt x="1476" y="50"/>
                      <a:pt x="1233" y="50"/>
                    </a:cubicBezTo>
                    <a:cubicBezTo>
                      <a:pt x="918" y="50"/>
                      <a:pt x="634" y="200"/>
                      <a:pt x="634" y="200"/>
                    </a:cubicBezTo>
                    <a:cubicBezTo>
                      <a:pt x="526" y="200"/>
                      <a:pt x="435" y="218"/>
                      <a:pt x="345" y="236"/>
                    </a:cubicBezTo>
                    <a:cubicBezTo>
                      <a:pt x="363" y="164"/>
                      <a:pt x="417" y="91"/>
                      <a:pt x="471" y="55"/>
                    </a:cubicBezTo>
                    <a:lnTo>
                      <a:pt x="471" y="55"/>
                    </a:lnTo>
                    <a:cubicBezTo>
                      <a:pt x="417" y="73"/>
                      <a:pt x="363" y="109"/>
                      <a:pt x="327" y="164"/>
                    </a:cubicBezTo>
                    <a:cubicBezTo>
                      <a:pt x="308" y="91"/>
                      <a:pt x="345" y="37"/>
                      <a:pt x="3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7" name="Google Shape;3157;p271"/>
              <p:cNvSpPr/>
              <p:nvPr/>
            </p:nvSpPr>
            <p:spPr>
              <a:xfrm>
                <a:off x="5891000" y="3586375"/>
                <a:ext cx="5000" cy="4100"/>
              </a:xfrm>
              <a:custGeom>
                <a:rect b="b" l="l" r="r" t="t"/>
                <a:pathLst>
                  <a:path extrusionOk="0" h="164" w="200">
                    <a:moveTo>
                      <a:pt x="145" y="1"/>
                    </a:moveTo>
                    <a:lnTo>
                      <a:pt x="0" y="128"/>
                    </a:lnTo>
                    <a:lnTo>
                      <a:pt x="127" y="164"/>
                    </a:lnTo>
                    <a:lnTo>
                      <a:pt x="127" y="164"/>
                    </a:lnTo>
                    <a:lnTo>
                      <a:pt x="91" y="128"/>
                    </a:lnTo>
                    <a:lnTo>
                      <a:pt x="163" y="128"/>
                    </a:lnTo>
                    <a:lnTo>
                      <a:pt x="127" y="91"/>
                    </a:lnTo>
                    <a:lnTo>
                      <a:pt x="127" y="91"/>
                    </a:lnTo>
                    <a:lnTo>
                      <a:pt x="200" y="109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58" name="Google Shape;3158;p271"/>
            <p:cNvGrpSpPr/>
            <p:nvPr/>
          </p:nvGrpSpPr>
          <p:grpSpPr>
            <a:xfrm>
              <a:off x="4754849" y="2531954"/>
              <a:ext cx="1089092" cy="665016"/>
              <a:chOff x="5414275" y="3651000"/>
              <a:chExt cx="210075" cy="128275"/>
            </a:xfrm>
          </p:grpSpPr>
          <p:sp>
            <p:nvSpPr>
              <p:cNvPr id="3159" name="Google Shape;3159;p271"/>
              <p:cNvSpPr/>
              <p:nvPr/>
            </p:nvSpPr>
            <p:spPr>
              <a:xfrm>
                <a:off x="5414275" y="3651975"/>
                <a:ext cx="135375" cy="72075"/>
              </a:xfrm>
              <a:custGeom>
                <a:rect b="b" l="l" r="r" t="t"/>
                <a:pathLst>
                  <a:path extrusionOk="0" h="2883" w="5415">
                    <a:moveTo>
                      <a:pt x="2365" y="0"/>
                    </a:moveTo>
                    <a:cubicBezTo>
                      <a:pt x="1727" y="0"/>
                      <a:pt x="906" y="168"/>
                      <a:pt x="0" y="763"/>
                    </a:cubicBezTo>
                    <a:cubicBezTo>
                      <a:pt x="0" y="763"/>
                      <a:pt x="155" y="743"/>
                      <a:pt x="385" y="743"/>
                    </a:cubicBezTo>
                    <a:cubicBezTo>
                      <a:pt x="1005" y="743"/>
                      <a:pt x="2173" y="888"/>
                      <a:pt x="2318" y="1958"/>
                    </a:cubicBezTo>
                    <a:cubicBezTo>
                      <a:pt x="2318" y="1958"/>
                      <a:pt x="2410" y="1943"/>
                      <a:pt x="2548" y="1943"/>
                    </a:cubicBezTo>
                    <a:cubicBezTo>
                      <a:pt x="2913" y="1943"/>
                      <a:pt x="3601" y="2048"/>
                      <a:pt x="3785" y="2810"/>
                    </a:cubicBezTo>
                    <a:cubicBezTo>
                      <a:pt x="3785" y="2810"/>
                      <a:pt x="4073" y="2700"/>
                      <a:pt x="4366" y="2700"/>
                    </a:cubicBezTo>
                    <a:cubicBezTo>
                      <a:pt x="4550" y="2700"/>
                      <a:pt x="4735" y="2743"/>
                      <a:pt x="4853" y="2882"/>
                    </a:cubicBezTo>
                    <a:lnTo>
                      <a:pt x="5415" y="2375"/>
                    </a:lnTo>
                    <a:cubicBezTo>
                      <a:pt x="4672" y="1832"/>
                      <a:pt x="4129" y="1053"/>
                      <a:pt x="3894" y="166"/>
                    </a:cubicBezTo>
                    <a:lnTo>
                      <a:pt x="3604" y="21"/>
                    </a:lnTo>
                    <a:lnTo>
                      <a:pt x="3694" y="274"/>
                    </a:lnTo>
                    <a:cubicBezTo>
                      <a:pt x="3694" y="274"/>
                      <a:pt x="3181" y="0"/>
                      <a:pt x="23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0" name="Google Shape;3160;p271"/>
              <p:cNvSpPr/>
              <p:nvPr/>
            </p:nvSpPr>
            <p:spPr>
              <a:xfrm>
                <a:off x="5555525" y="3651000"/>
                <a:ext cx="68825" cy="62625"/>
              </a:xfrm>
              <a:custGeom>
                <a:rect b="b" l="l" r="r" t="t"/>
                <a:pathLst>
                  <a:path extrusionOk="0" h="2505" w="2753">
                    <a:moveTo>
                      <a:pt x="1746" y="0"/>
                    </a:moveTo>
                    <a:cubicBezTo>
                      <a:pt x="1064" y="0"/>
                      <a:pt x="743" y="386"/>
                      <a:pt x="743" y="386"/>
                    </a:cubicBezTo>
                    <a:lnTo>
                      <a:pt x="761" y="150"/>
                    </a:lnTo>
                    <a:lnTo>
                      <a:pt x="616" y="313"/>
                    </a:lnTo>
                    <a:cubicBezTo>
                      <a:pt x="616" y="1038"/>
                      <a:pt x="399" y="1744"/>
                      <a:pt x="0" y="2360"/>
                    </a:cubicBezTo>
                    <a:lnTo>
                      <a:pt x="254" y="2505"/>
                    </a:lnTo>
                    <a:cubicBezTo>
                      <a:pt x="316" y="2337"/>
                      <a:pt x="455" y="2294"/>
                      <a:pt x="581" y="2294"/>
                    </a:cubicBezTo>
                    <a:cubicBezTo>
                      <a:pt x="714" y="2294"/>
                      <a:pt x="833" y="2342"/>
                      <a:pt x="833" y="2342"/>
                    </a:cubicBezTo>
                    <a:cubicBezTo>
                      <a:pt x="865" y="1543"/>
                      <a:pt x="1397" y="1489"/>
                      <a:pt x="1540" y="1489"/>
                    </a:cubicBezTo>
                    <a:cubicBezTo>
                      <a:pt x="1563" y="1489"/>
                      <a:pt x="1576" y="1490"/>
                      <a:pt x="1576" y="1490"/>
                    </a:cubicBezTo>
                    <a:cubicBezTo>
                      <a:pt x="1524" y="273"/>
                      <a:pt x="2625" y="241"/>
                      <a:pt x="2743" y="241"/>
                    </a:cubicBezTo>
                    <a:cubicBezTo>
                      <a:pt x="2749" y="241"/>
                      <a:pt x="2753" y="241"/>
                      <a:pt x="2753" y="241"/>
                    </a:cubicBezTo>
                    <a:cubicBezTo>
                      <a:pt x="2356" y="63"/>
                      <a:pt x="2021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1" name="Google Shape;3161;p271"/>
              <p:cNvSpPr/>
              <p:nvPr/>
            </p:nvSpPr>
            <p:spPr>
              <a:xfrm>
                <a:off x="5474925" y="3753000"/>
                <a:ext cx="13150" cy="7700"/>
              </a:xfrm>
              <a:custGeom>
                <a:rect b="b" l="l" r="r" t="t"/>
                <a:pathLst>
                  <a:path extrusionOk="0" h="308" w="526">
                    <a:moveTo>
                      <a:pt x="1" y="0"/>
                    </a:moveTo>
                    <a:lnTo>
                      <a:pt x="236" y="254"/>
                    </a:lnTo>
                    <a:lnTo>
                      <a:pt x="490" y="308"/>
                    </a:lnTo>
                    <a:lnTo>
                      <a:pt x="526" y="163"/>
                    </a:lnTo>
                    <a:lnTo>
                      <a:pt x="327" y="5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2" name="Google Shape;3162;p271"/>
              <p:cNvSpPr/>
              <p:nvPr/>
            </p:nvSpPr>
            <p:spPr>
              <a:xfrm>
                <a:off x="5518400" y="3730350"/>
                <a:ext cx="17675" cy="48925"/>
              </a:xfrm>
              <a:custGeom>
                <a:rect b="b" l="l" r="r" t="t"/>
                <a:pathLst>
                  <a:path extrusionOk="0" h="1957" w="707">
                    <a:moveTo>
                      <a:pt x="489" y="1"/>
                    </a:moveTo>
                    <a:lnTo>
                      <a:pt x="73" y="598"/>
                    </a:lnTo>
                    <a:cubicBezTo>
                      <a:pt x="73" y="598"/>
                      <a:pt x="381" y="707"/>
                      <a:pt x="272" y="870"/>
                    </a:cubicBezTo>
                    <a:cubicBezTo>
                      <a:pt x="199" y="960"/>
                      <a:pt x="145" y="1087"/>
                      <a:pt x="127" y="1214"/>
                    </a:cubicBezTo>
                    <a:cubicBezTo>
                      <a:pt x="127" y="1323"/>
                      <a:pt x="0" y="1232"/>
                      <a:pt x="18" y="1341"/>
                    </a:cubicBezTo>
                    <a:cubicBezTo>
                      <a:pt x="36" y="1467"/>
                      <a:pt x="91" y="1630"/>
                      <a:pt x="36" y="1739"/>
                    </a:cubicBezTo>
                    <a:cubicBezTo>
                      <a:pt x="0" y="1793"/>
                      <a:pt x="0" y="1848"/>
                      <a:pt x="18" y="1902"/>
                    </a:cubicBezTo>
                    <a:cubicBezTo>
                      <a:pt x="36" y="1884"/>
                      <a:pt x="36" y="1848"/>
                      <a:pt x="55" y="1830"/>
                    </a:cubicBezTo>
                    <a:cubicBezTo>
                      <a:pt x="73" y="1884"/>
                      <a:pt x="91" y="1920"/>
                      <a:pt x="127" y="1956"/>
                    </a:cubicBezTo>
                    <a:cubicBezTo>
                      <a:pt x="109" y="1902"/>
                      <a:pt x="109" y="1848"/>
                      <a:pt x="127" y="1793"/>
                    </a:cubicBezTo>
                    <a:cubicBezTo>
                      <a:pt x="145" y="1848"/>
                      <a:pt x="181" y="1884"/>
                      <a:pt x="236" y="1920"/>
                    </a:cubicBezTo>
                    <a:cubicBezTo>
                      <a:pt x="181" y="1830"/>
                      <a:pt x="181" y="1739"/>
                      <a:pt x="199" y="1649"/>
                    </a:cubicBezTo>
                    <a:cubicBezTo>
                      <a:pt x="254" y="1522"/>
                      <a:pt x="236" y="1377"/>
                      <a:pt x="272" y="1323"/>
                    </a:cubicBezTo>
                    <a:cubicBezTo>
                      <a:pt x="435" y="1141"/>
                      <a:pt x="562" y="960"/>
                      <a:pt x="670" y="761"/>
                    </a:cubicBezTo>
                    <a:cubicBezTo>
                      <a:pt x="707" y="634"/>
                      <a:pt x="670" y="145"/>
                      <a:pt x="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3" name="Google Shape;3163;p271"/>
              <p:cNvSpPr/>
              <p:nvPr/>
            </p:nvSpPr>
            <p:spPr>
              <a:xfrm>
                <a:off x="5528350" y="3727175"/>
                <a:ext cx="16325" cy="48925"/>
              </a:xfrm>
              <a:custGeom>
                <a:rect b="b" l="l" r="r" t="t"/>
                <a:pathLst>
                  <a:path extrusionOk="0" h="1957" w="653">
                    <a:moveTo>
                      <a:pt x="363" y="1"/>
                    </a:moveTo>
                    <a:lnTo>
                      <a:pt x="19" y="635"/>
                    </a:lnTo>
                    <a:cubicBezTo>
                      <a:pt x="19" y="635"/>
                      <a:pt x="345" y="725"/>
                      <a:pt x="254" y="888"/>
                    </a:cubicBezTo>
                    <a:cubicBezTo>
                      <a:pt x="182" y="979"/>
                      <a:pt x="146" y="1106"/>
                      <a:pt x="146" y="1232"/>
                    </a:cubicBezTo>
                    <a:cubicBezTo>
                      <a:pt x="146" y="1341"/>
                      <a:pt x="1" y="1268"/>
                      <a:pt x="37" y="1377"/>
                    </a:cubicBezTo>
                    <a:cubicBezTo>
                      <a:pt x="73" y="1486"/>
                      <a:pt x="146" y="1667"/>
                      <a:pt x="109" y="1776"/>
                    </a:cubicBezTo>
                    <a:cubicBezTo>
                      <a:pt x="73" y="1812"/>
                      <a:pt x="73" y="1884"/>
                      <a:pt x="109" y="1939"/>
                    </a:cubicBezTo>
                    <a:cubicBezTo>
                      <a:pt x="109" y="1902"/>
                      <a:pt x="127" y="1884"/>
                      <a:pt x="127" y="1866"/>
                    </a:cubicBezTo>
                    <a:cubicBezTo>
                      <a:pt x="146" y="1902"/>
                      <a:pt x="164" y="1939"/>
                      <a:pt x="218" y="1957"/>
                    </a:cubicBezTo>
                    <a:cubicBezTo>
                      <a:pt x="200" y="1920"/>
                      <a:pt x="182" y="1866"/>
                      <a:pt x="200" y="1812"/>
                    </a:cubicBezTo>
                    <a:lnTo>
                      <a:pt x="200" y="1812"/>
                    </a:lnTo>
                    <a:cubicBezTo>
                      <a:pt x="218" y="1866"/>
                      <a:pt x="254" y="1902"/>
                      <a:pt x="309" y="1920"/>
                    </a:cubicBezTo>
                    <a:cubicBezTo>
                      <a:pt x="254" y="1848"/>
                      <a:pt x="236" y="1757"/>
                      <a:pt x="254" y="1649"/>
                    </a:cubicBezTo>
                    <a:cubicBezTo>
                      <a:pt x="290" y="1540"/>
                      <a:pt x="272" y="1377"/>
                      <a:pt x="290" y="1323"/>
                    </a:cubicBezTo>
                    <a:cubicBezTo>
                      <a:pt x="435" y="1142"/>
                      <a:pt x="544" y="943"/>
                      <a:pt x="634" y="743"/>
                    </a:cubicBezTo>
                    <a:cubicBezTo>
                      <a:pt x="653" y="617"/>
                      <a:pt x="580" y="128"/>
                      <a:pt x="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4" name="Google Shape;3164;p271"/>
              <p:cNvSpPr/>
              <p:nvPr/>
            </p:nvSpPr>
            <p:spPr>
              <a:xfrm>
                <a:off x="5558700" y="3714950"/>
                <a:ext cx="12700" cy="28550"/>
              </a:xfrm>
              <a:custGeom>
                <a:rect b="b" l="l" r="r" t="t"/>
                <a:pathLst>
                  <a:path extrusionOk="0" h="1142" w="508">
                    <a:moveTo>
                      <a:pt x="199" y="1"/>
                    </a:moveTo>
                    <a:cubicBezTo>
                      <a:pt x="199" y="1"/>
                      <a:pt x="109" y="110"/>
                      <a:pt x="127" y="200"/>
                    </a:cubicBezTo>
                    <a:cubicBezTo>
                      <a:pt x="145" y="273"/>
                      <a:pt x="109" y="291"/>
                      <a:pt x="54" y="381"/>
                    </a:cubicBezTo>
                    <a:cubicBezTo>
                      <a:pt x="0" y="490"/>
                      <a:pt x="18" y="617"/>
                      <a:pt x="109" y="689"/>
                    </a:cubicBezTo>
                    <a:lnTo>
                      <a:pt x="181" y="816"/>
                    </a:lnTo>
                    <a:cubicBezTo>
                      <a:pt x="181" y="816"/>
                      <a:pt x="91" y="870"/>
                      <a:pt x="72" y="924"/>
                    </a:cubicBezTo>
                    <a:cubicBezTo>
                      <a:pt x="72" y="943"/>
                      <a:pt x="54" y="979"/>
                      <a:pt x="18" y="997"/>
                    </a:cubicBezTo>
                    <a:cubicBezTo>
                      <a:pt x="28" y="1002"/>
                      <a:pt x="38" y="1004"/>
                      <a:pt x="47" y="1004"/>
                    </a:cubicBezTo>
                    <a:cubicBezTo>
                      <a:pt x="72" y="1004"/>
                      <a:pt x="95" y="987"/>
                      <a:pt x="109" y="961"/>
                    </a:cubicBezTo>
                    <a:lnTo>
                      <a:pt x="109" y="961"/>
                    </a:lnTo>
                    <a:cubicBezTo>
                      <a:pt x="109" y="961"/>
                      <a:pt x="109" y="1051"/>
                      <a:pt x="54" y="1069"/>
                    </a:cubicBezTo>
                    <a:cubicBezTo>
                      <a:pt x="69" y="1077"/>
                      <a:pt x="87" y="1081"/>
                      <a:pt x="105" y="1081"/>
                    </a:cubicBezTo>
                    <a:cubicBezTo>
                      <a:pt x="129" y="1081"/>
                      <a:pt x="152" y="1072"/>
                      <a:pt x="163" y="1051"/>
                    </a:cubicBezTo>
                    <a:lnTo>
                      <a:pt x="163" y="1051"/>
                    </a:lnTo>
                    <a:cubicBezTo>
                      <a:pt x="163" y="1087"/>
                      <a:pt x="145" y="1106"/>
                      <a:pt x="127" y="1142"/>
                    </a:cubicBezTo>
                    <a:cubicBezTo>
                      <a:pt x="199" y="1142"/>
                      <a:pt x="254" y="1106"/>
                      <a:pt x="290" y="1033"/>
                    </a:cubicBezTo>
                    <a:cubicBezTo>
                      <a:pt x="326" y="961"/>
                      <a:pt x="326" y="870"/>
                      <a:pt x="308" y="798"/>
                    </a:cubicBezTo>
                    <a:cubicBezTo>
                      <a:pt x="308" y="743"/>
                      <a:pt x="254" y="472"/>
                      <a:pt x="254" y="472"/>
                    </a:cubicBezTo>
                    <a:cubicBezTo>
                      <a:pt x="254" y="472"/>
                      <a:pt x="489" y="291"/>
                      <a:pt x="507" y="146"/>
                    </a:cubicBezTo>
                    <a:lnTo>
                      <a:pt x="1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5" name="Google Shape;3165;p271"/>
              <p:cNvSpPr/>
              <p:nvPr/>
            </p:nvSpPr>
            <p:spPr>
              <a:xfrm>
                <a:off x="5564125" y="3716325"/>
                <a:ext cx="11350" cy="28075"/>
              </a:xfrm>
              <a:custGeom>
                <a:rect b="b" l="l" r="r" t="t"/>
                <a:pathLst>
                  <a:path extrusionOk="0" h="1123" w="454">
                    <a:moveTo>
                      <a:pt x="55" y="0"/>
                    </a:moveTo>
                    <a:cubicBezTo>
                      <a:pt x="55" y="0"/>
                      <a:pt x="0" y="145"/>
                      <a:pt x="55" y="218"/>
                    </a:cubicBezTo>
                    <a:cubicBezTo>
                      <a:pt x="109" y="290"/>
                      <a:pt x="55" y="308"/>
                      <a:pt x="37" y="417"/>
                    </a:cubicBezTo>
                    <a:cubicBezTo>
                      <a:pt x="18" y="525"/>
                      <a:pt x="73" y="634"/>
                      <a:pt x="163" y="688"/>
                    </a:cubicBezTo>
                    <a:cubicBezTo>
                      <a:pt x="200" y="725"/>
                      <a:pt x="236" y="761"/>
                      <a:pt x="272" y="779"/>
                    </a:cubicBezTo>
                    <a:cubicBezTo>
                      <a:pt x="272" y="779"/>
                      <a:pt x="200" y="869"/>
                      <a:pt x="200" y="924"/>
                    </a:cubicBezTo>
                    <a:cubicBezTo>
                      <a:pt x="200" y="942"/>
                      <a:pt x="200" y="978"/>
                      <a:pt x="181" y="1014"/>
                    </a:cubicBezTo>
                    <a:cubicBezTo>
                      <a:pt x="218" y="1014"/>
                      <a:pt x="236" y="978"/>
                      <a:pt x="254" y="942"/>
                    </a:cubicBezTo>
                    <a:lnTo>
                      <a:pt x="254" y="942"/>
                    </a:lnTo>
                    <a:cubicBezTo>
                      <a:pt x="254" y="942"/>
                      <a:pt x="272" y="1032"/>
                      <a:pt x="236" y="1087"/>
                    </a:cubicBezTo>
                    <a:cubicBezTo>
                      <a:pt x="272" y="1087"/>
                      <a:pt x="308" y="1051"/>
                      <a:pt x="326" y="1014"/>
                    </a:cubicBezTo>
                    <a:lnTo>
                      <a:pt x="326" y="1014"/>
                    </a:lnTo>
                    <a:cubicBezTo>
                      <a:pt x="326" y="1051"/>
                      <a:pt x="326" y="1087"/>
                      <a:pt x="308" y="1123"/>
                    </a:cubicBezTo>
                    <a:cubicBezTo>
                      <a:pt x="363" y="1087"/>
                      <a:pt x="417" y="1032"/>
                      <a:pt x="435" y="978"/>
                    </a:cubicBezTo>
                    <a:cubicBezTo>
                      <a:pt x="453" y="888"/>
                      <a:pt x="435" y="797"/>
                      <a:pt x="399" y="743"/>
                    </a:cubicBezTo>
                    <a:lnTo>
                      <a:pt x="254" y="435"/>
                    </a:lnTo>
                    <a:cubicBezTo>
                      <a:pt x="326" y="326"/>
                      <a:pt x="381" y="199"/>
                      <a:pt x="399" y="55"/>
                    </a:cubicBez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6" name="Google Shape;3166;p271"/>
              <p:cNvSpPr/>
              <p:nvPr/>
            </p:nvSpPr>
            <p:spPr>
              <a:xfrm>
                <a:off x="5570000" y="3709525"/>
                <a:ext cx="26750" cy="12250"/>
              </a:xfrm>
              <a:custGeom>
                <a:rect b="b" l="l" r="r" t="t"/>
                <a:pathLst>
                  <a:path extrusionOk="0" h="490" w="1070">
                    <a:moveTo>
                      <a:pt x="1" y="1"/>
                    </a:moveTo>
                    <a:lnTo>
                      <a:pt x="128" y="182"/>
                    </a:lnTo>
                    <a:lnTo>
                      <a:pt x="635" y="453"/>
                    </a:lnTo>
                    <a:lnTo>
                      <a:pt x="1069" y="490"/>
                    </a:lnTo>
                    <a:lnTo>
                      <a:pt x="1051" y="399"/>
                    </a:lnTo>
                    <a:lnTo>
                      <a:pt x="906" y="236"/>
                    </a:lnTo>
                    <a:lnTo>
                      <a:pt x="906" y="308"/>
                    </a:lnTo>
                    <a:lnTo>
                      <a:pt x="834" y="182"/>
                    </a:lnTo>
                    <a:lnTo>
                      <a:pt x="834" y="236"/>
                    </a:lnTo>
                    <a:lnTo>
                      <a:pt x="635" y="73"/>
                    </a:lnTo>
                    <a:lnTo>
                      <a:pt x="653" y="182"/>
                    </a:lnTo>
                    <a:lnTo>
                      <a:pt x="453" y="37"/>
                    </a:lnTo>
                    <a:lnTo>
                      <a:pt x="490" y="145"/>
                    </a:lnTo>
                    <a:lnTo>
                      <a:pt x="290" y="37"/>
                    </a:lnTo>
                    <a:lnTo>
                      <a:pt x="309" y="109"/>
                    </a:lnTo>
                    <a:lnTo>
                      <a:pt x="309" y="109"/>
                    </a:lnTo>
                    <a:lnTo>
                      <a:pt x="200" y="37"/>
                    </a:lnTo>
                    <a:lnTo>
                      <a:pt x="236" y="109"/>
                    </a:lnTo>
                    <a:lnTo>
                      <a:pt x="236" y="1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7" name="Google Shape;3167;p271"/>
              <p:cNvSpPr/>
              <p:nvPr/>
            </p:nvSpPr>
            <p:spPr>
              <a:xfrm>
                <a:off x="5507525" y="3719950"/>
                <a:ext cx="35800" cy="33975"/>
              </a:xfrm>
              <a:custGeom>
                <a:rect b="b" l="l" r="r" t="t"/>
                <a:pathLst>
                  <a:path extrusionOk="0" h="1359" w="1432">
                    <a:moveTo>
                      <a:pt x="1033" y="0"/>
                    </a:moveTo>
                    <a:lnTo>
                      <a:pt x="653" y="254"/>
                    </a:lnTo>
                    <a:lnTo>
                      <a:pt x="779" y="235"/>
                    </a:lnTo>
                    <a:lnTo>
                      <a:pt x="779" y="235"/>
                    </a:lnTo>
                    <a:lnTo>
                      <a:pt x="580" y="453"/>
                    </a:lnTo>
                    <a:lnTo>
                      <a:pt x="671" y="453"/>
                    </a:lnTo>
                    <a:lnTo>
                      <a:pt x="417" y="706"/>
                    </a:lnTo>
                    <a:lnTo>
                      <a:pt x="580" y="670"/>
                    </a:lnTo>
                    <a:lnTo>
                      <a:pt x="308" y="833"/>
                    </a:lnTo>
                    <a:lnTo>
                      <a:pt x="417" y="833"/>
                    </a:lnTo>
                    <a:lnTo>
                      <a:pt x="182" y="996"/>
                    </a:lnTo>
                    <a:lnTo>
                      <a:pt x="272" y="996"/>
                    </a:lnTo>
                    <a:lnTo>
                      <a:pt x="1" y="1177"/>
                    </a:lnTo>
                    <a:lnTo>
                      <a:pt x="236" y="1232"/>
                    </a:lnTo>
                    <a:lnTo>
                      <a:pt x="417" y="1358"/>
                    </a:lnTo>
                    <a:cubicBezTo>
                      <a:pt x="417" y="1358"/>
                      <a:pt x="997" y="887"/>
                      <a:pt x="1033" y="869"/>
                    </a:cubicBezTo>
                    <a:cubicBezTo>
                      <a:pt x="1051" y="851"/>
                      <a:pt x="1431" y="145"/>
                      <a:pt x="1431" y="145"/>
                    </a:cubicBezTo>
                    <a:lnTo>
                      <a:pt x="10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8" name="Google Shape;3168;p271"/>
              <p:cNvSpPr/>
              <p:nvPr/>
            </p:nvSpPr>
            <p:spPr>
              <a:xfrm>
                <a:off x="5493950" y="3749375"/>
                <a:ext cx="17225" cy="11325"/>
              </a:xfrm>
              <a:custGeom>
                <a:rect b="b" l="l" r="r" t="t"/>
                <a:pathLst>
                  <a:path extrusionOk="0" h="453" w="689">
                    <a:moveTo>
                      <a:pt x="689" y="0"/>
                    </a:moveTo>
                    <a:lnTo>
                      <a:pt x="399" y="109"/>
                    </a:lnTo>
                    <a:lnTo>
                      <a:pt x="544" y="127"/>
                    </a:lnTo>
                    <a:lnTo>
                      <a:pt x="272" y="236"/>
                    </a:lnTo>
                    <a:lnTo>
                      <a:pt x="344" y="254"/>
                    </a:lnTo>
                    <a:lnTo>
                      <a:pt x="109" y="308"/>
                    </a:lnTo>
                    <a:lnTo>
                      <a:pt x="163" y="362"/>
                    </a:lnTo>
                    <a:lnTo>
                      <a:pt x="0" y="326"/>
                    </a:lnTo>
                    <a:lnTo>
                      <a:pt x="55" y="453"/>
                    </a:lnTo>
                    <a:lnTo>
                      <a:pt x="363" y="417"/>
                    </a:lnTo>
                    <a:cubicBezTo>
                      <a:pt x="453" y="417"/>
                      <a:pt x="526" y="380"/>
                      <a:pt x="598" y="326"/>
                    </a:cubicBezTo>
                    <a:lnTo>
                      <a:pt x="6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9" name="Google Shape;3169;p271"/>
              <p:cNvSpPr/>
              <p:nvPr/>
            </p:nvSpPr>
            <p:spPr>
              <a:xfrm>
                <a:off x="5487150" y="3755700"/>
                <a:ext cx="9075" cy="5475"/>
              </a:xfrm>
              <a:custGeom>
                <a:rect b="b" l="l" r="r" t="t"/>
                <a:pathLst>
                  <a:path extrusionOk="0" h="219" w="363">
                    <a:moveTo>
                      <a:pt x="1" y="1"/>
                    </a:moveTo>
                    <a:lnTo>
                      <a:pt x="37" y="109"/>
                    </a:lnTo>
                    <a:lnTo>
                      <a:pt x="127" y="200"/>
                    </a:lnTo>
                    <a:lnTo>
                      <a:pt x="309" y="218"/>
                    </a:lnTo>
                    <a:lnTo>
                      <a:pt x="363" y="200"/>
                    </a:lnTo>
                    <a:lnTo>
                      <a:pt x="290" y="109"/>
                    </a:lnTo>
                    <a:lnTo>
                      <a:pt x="200" y="73"/>
                    </a:lnTo>
                    <a:lnTo>
                      <a:pt x="200" y="109"/>
                    </a:lnTo>
                    <a:lnTo>
                      <a:pt x="73" y="37"/>
                    </a:lnTo>
                    <a:lnTo>
                      <a:pt x="91" y="9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0" name="Google Shape;3170;p271"/>
              <p:cNvSpPr/>
              <p:nvPr/>
            </p:nvSpPr>
            <p:spPr>
              <a:xfrm>
                <a:off x="5485800" y="3708800"/>
                <a:ext cx="122250" cy="55325"/>
              </a:xfrm>
              <a:custGeom>
                <a:rect b="b" l="l" r="r" t="t"/>
                <a:pathLst>
                  <a:path extrusionOk="0" h="2213" w="4890">
                    <a:moveTo>
                      <a:pt x="2850" y="0"/>
                    </a:moveTo>
                    <a:cubicBezTo>
                      <a:pt x="2492" y="0"/>
                      <a:pt x="2114" y="131"/>
                      <a:pt x="1829" y="555"/>
                    </a:cubicBezTo>
                    <a:cubicBezTo>
                      <a:pt x="1236" y="1460"/>
                      <a:pt x="788" y="2013"/>
                      <a:pt x="336" y="2013"/>
                    </a:cubicBezTo>
                    <a:cubicBezTo>
                      <a:pt x="237" y="2013"/>
                      <a:pt x="138" y="1986"/>
                      <a:pt x="37" y="1931"/>
                    </a:cubicBezTo>
                    <a:lnTo>
                      <a:pt x="0" y="2076"/>
                    </a:lnTo>
                    <a:cubicBezTo>
                      <a:pt x="0" y="2076"/>
                      <a:pt x="315" y="2213"/>
                      <a:pt x="686" y="2213"/>
                    </a:cubicBezTo>
                    <a:cubicBezTo>
                      <a:pt x="1017" y="2213"/>
                      <a:pt x="1392" y="2105"/>
                      <a:pt x="1630" y="1696"/>
                    </a:cubicBezTo>
                    <a:cubicBezTo>
                      <a:pt x="1956" y="1623"/>
                      <a:pt x="2264" y="1533"/>
                      <a:pt x="2554" y="1388"/>
                    </a:cubicBezTo>
                    <a:cubicBezTo>
                      <a:pt x="2922" y="1196"/>
                      <a:pt x="3064" y="862"/>
                      <a:pt x="3292" y="862"/>
                    </a:cubicBezTo>
                    <a:cubicBezTo>
                      <a:pt x="3322" y="862"/>
                      <a:pt x="3353" y="868"/>
                      <a:pt x="3387" y="881"/>
                    </a:cubicBezTo>
                    <a:cubicBezTo>
                      <a:pt x="3514" y="854"/>
                      <a:pt x="3640" y="840"/>
                      <a:pt x="3765" y="840"/>
                    </a:cubicBezTo>
                    <a:cubicBezTo>
                      <a:pt x="3889" y="840"/>
                      <a:pt x="4012" y="854"/>
                      <a:pt x="4129" y="881"/>
                    </a:cubicBezTo>
                    <a:cubicBezTo>
                      <a:pt x="4274" y="917"/>
                      <a:pt x="4383" y="1026"/>
                      <a:pt x="4437" y="1152"/>
                    </a:cubicBezTo>
                    <a:cubicBezTo>
                      <a:pt x="4437" y="1243"/>
                      <a:pt x="4510" y="1315"/>
                      <a:pt x="4600" y="1333"/>
                    </a:cubicBezTo>
                    <a:lnTo>
                      <a:pt x="4600" y="1352"/>
                    </a:lnTo>
                    <a:lnTo>
                      <a:pt x="4673" y="1352"/>
                    </a:lnTo>
                    <a:cubicBezTo>
                      <a:pt x="4799" y="1333"/>
                      <a:pt x="4890" y="1225"/>
                      <a:pt x="4872" y="1189"/>
                    </a:cubicBezTo>
                    <a:cubicBezTo>
                      <a:pt x="4781" y="1116"/>
                      <a:pt x="4745" y="989"/>
                      <a:pt x="4763" y="881"/>
                    </a:cubicBezTo>
                    <a:cubicBezTo>
                      <a:pt x="4781" y="772"/>
                      <a:pt x="4727" y="645"/>
                      <a:pt x="4618" y="609"/>
                    </a:cubicBezTo>
                    <a:cubicBezTo>
                      <a:pt x="4727" y="301"/>
                      <a:pt x="4383" y="48"/>
                      <a:pt x="4383" y="48"/>
                    </a:cubicBezTo>
                    <a:lnTo>
                      <a:pt x="4383" y="48"/>
                    </a:lnTo>
                    <a:cubicBezTo>
                      <a:pt x="4437" y="120"/>
                      <a:pt x="4473" y="211"/>
                      <a:pt x="4455" y="319"/>
                    </a:cubicBezTo>
                    <a:cubicBezTo>
                      <a:pt x="4419" y="211"/>
                      <a:pt x="4238" y="120"/>
                      <a:pt x="4238" y="120"/>
                    </a:cubicBezTo>
                    <a:lnTo>
                      <a:pt x="4238" y="120"/>
                    </a:lnTo>
                    <a:cubicBezTo>
                      <a:pt x="4310" y="211"/>
                      <a:pt x="4383" y="319"/>
                      <a:pt x="4401" y="446"/>
                    </a:cubicBezTo>
                    <a:cubicBezTo>
                      <a:pt x="4256" y="410"/>
                      <a:pt x="4093" y="356"/>
                      <a:pt x="3948" y="337"/>
                    </a:cubicBezTo>
                    <a:cubicBezTo>
                      <a:pt x="3948" y="337"/>
                      <a:pt x="3425" y="0"/>
                      <a:pt x="28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1" name="Google Shape;3171;p271"/>
              <p:cNvSpPr/>
              <p:nvPr/>
            </p:nvSpPr>
            <p:spPr>
              <a:xfrm>
                <a:off x="5588575" y="3729450"/>
                <a:ext cx="8175" cy="6800"/>
              </a:xfrm>
              <a:custGeom>
                <a:rect b="b" l="l" r="r" t="t"/>
                <a:pathLst>
                  <a:path extrusionOk="0" h="272" w="327">
                    <a:moveTo>
                      <a:pt x="109" y="0"/>
                    </a:moveTo>
                    <a:lnTo>
                      <a:pt x="0" y="181"/>
                    </a:lnTo>
                    <a:lnTo>
                      <a:pt x="109" y="145"/>
                    </a:lnTo>
                    <a:lnTo>
                      <a:pt x="55" y="218"/>
                    </a:lnTo>
                    <a:lnTo>
                      <a:pt x="163" y="218"/>
                    </a:lnTo>
                    <a:lnTo>
                      <a:pt x="127" y="272"/>
                    </a:lnTo>
                    <a:lnTo>
                      <a:pt x="326" y="218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72" name="Google Shape;3172;p271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3173" name="Google Shape;3173;p271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rect b="b" l="l" r="r" t="t"/>
                <a:pathLst>
                  <a:path extrusionOk="0" h="1335" w="16382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4" name="Google Shape;3174;p271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rect b="b" l="l" r="r" t="t"/>
                <a:pathLst>
                  <a:path extrusionOk="0" h="1345" w="16383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5" name="Google Shape;3175;p271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rect b="b" l="l" r="r" t="t"/>
                <a:pathLst>
                  <a:path extrusionOk="0" h="1334" w="16382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6" name="Google Shape;3176;p271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rect b="b" l="l" r="r" t="t"/>
                <a:pathLst>
                  <a:path extrusionOk="0" h="1335" w="16372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7" name="Google Shape;3177;p271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rect b="b" l="l" r="r" t="t"/>
                <a:pathLst>
                  <a:path extrusionOk="0" h="1345" w="16372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8" name="Google Shape;3178;p271"/>
              <p:cNvSpPr/>
              <p:nvPr/>
            </p:nvSpPr>
            <p:spPr>
              <a:xfrm flipH="1" rot="10800000">
                <a:off x="8499548" y="4285468"/>
                <a:ext cx="562025" cy="45801"/>
              </a:xfrm>
              <a:custGeom>
                <a:rect b="b" l="l" r="r" t="t"/>
                <a:pathLst>
                  <a:path extrusionOk="0" h="1335" w="16382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9" name="Google Shape;3179;p271"/>
              <p:cNvSpPr/>
              <p:nvPr/>
            </p:nvSpPr>
            <p:spPr>
              <a:xfrm flipH="1" rot="10800000">
                <a:off x="78005" y="2766605"/>
                <a:ext cx="562060" cy="46144"/>
              </a:xfrm>
              <a:custGeom>
                <a:rect b="b" l="l" r="r" t="t"/>
                <a:pathLst>
                  <a:path extrusionOk="0" h="1345" w="16383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0" name="Google Shape;3180;p271"/>
              <p:cNvSpPr/>
              <p:nvPr/>
            </p:nvSpPr>
            <p:spPr>
              <a:xfrm flipH="1" rot="10800000">
                <a:off x="8670743" y="3733933"/>
                <a:ext cx="562025" cy="45766"/>
              </a:xfrm>
              <a:custGeom>
                <a:rect b="b" l="l" r="r" t="t"/>
                <a:pathLst>
                  <a:path extrusionOk="0" h="1334" w="16382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1" name="Google Shape;3181;p271"/>
              <p:cNvSpPr/>
              <p:nvPr/>
            </p:nvSpPr>
            <p:spPr>
              <a:xfrm flipH="1" rot="10800000">
                <a:off x="145179" y="4740334"/>
                <a:ext cx="561682" cy="45801"/>
              </a:xfrm>
              <a:custGeom>
                <a:rect b="b" l="l" r="r" t="t"/>
                <a:pathLst>
                  <a:path extrusionOk="0" h="1335" w="16372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82" name="Google Shape;3182;p271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3183" name="Google Shape;3183;p271"/>
              <p:cNvSpPr/>
              <p:nvPr/>
            </p:nvSpPr>
            <p:spPr>
              <a:xfrm>
                <a:off x="4141012" y="4362198"/>
                <a:ext cx="222166" cy="76196"/>
              </a:xfrm>
              <a:custGeom>
                <a:rect b="b" l="l" r="r" t="t"/>
                <a:pathLst>
                  <a:path extrusionOk="0" h="522" w="1522">
                    <a:moveTo>
                      <a:pt x="1247" y="0"/>
                    </a:moveTo>
                    <a:cubicBezTo>
                      <a:pt x="1188" y="0"/>
                      <a:pt x="1133" y="13"/>
                      <a:pt x="1069" y="26"/>
                    </a:cubicBezTo>
                    <a:cubicBezTo>
                      <a:pt x="966" y="77"/>
                      <a:pt x="863" y="156"/>
                      <a:pt x="786" y="249"/>
                    </a:cubicBezTo>
                    <a:lnTo>
                      <a:pt x="786" y="249"/>
                    </a:lnTo>
                    <a:cubicBezTo>
                      <a:pt x="643" y="110"/>
                      <a:pt x="455" y="31"/>
                      <a:pt x="261" y="31"/>
                    </a:cubicBezTo>
                    <a:cubicBezTo>
                      <a:pt x="174" y="31"/>
                      <a:pt x="86" y="47"/>
                      <a:pt x="0" y="80"/>
                    </a:cubicBezTo>
                    <a:cubicBezTo>
                      <a:pt x="38" y="73"/>
                      <a:pt x="76" y="70"/>
                      <a:pt x="113" y="70"/>
                    </a:cubicBezTo>
                    <a:cubicBezTo>
                      <a:pt x="366" y="70"/>
                      <a:pt x="612" y="224"/>
                      <a:pt x="707" y="460"/>
                    </a:cubicBezTo>
                    <a:cubicBezTo>
                      <a:pt x="725" y="497"/>
                      <a:pt x="743" y="515"/>
                      <a:pt x="761" y="515"/>
                    </a:cubicBezTo>
                    <a:cubicBezTo>
                      <a:pt x="775" y="519"/>
                      <a:pt x="788" y="521"/>
                      <a:pt x="801" y="521"/>
                    </a:cubicBezTo>
                    <a:cubicBezTo>
                      <a:pt x="840" y="521"/>
                      <a:pt x="874" y="501"/>
                      <a:pt x="888" y="460"/>
                    </a:cubicBezTo>
                    <a:cubicBezTo>
                      <a:pt x="924" y="334"/>
                      <a:pt x="1015" y="207"/>
                      <a:pt x="1123" y="116"/>
                    </a:cubicBezTo>
                    <a:cubicBezTo>
                      <a:pt x="1170" y="77"/>
                      <a:pt x="1231" y="58"/>
                      <a:pt x="1293" y="58"/>
                    </a:cubicBezTo>
                    <a:cubicBezTo>
                      <a:pt x="1375" y="58"/>
                      <a:pt x="1460" y="91"/>
                      <a:pt x="1522" y="153"/>
                    </a:cubicBezTo>
                    <a:cubicBezTo>
                      <a:pt x="1467" y="80"/>
                      <a:pt x="1413" y="26"/>
                      <a:pt x="1322" y="8"/>
                    </a:cubicBezTo>
                    <a:cubicBezTo>
                      <a:pt x="1296" y="2"/>
                      <a:pt x="1271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4" name="Google Shape;3184;p271"/>
              <p:cNvSpPr/>
              <p:nvPr/>
            </p:nvSpPr>
            <p:spPr>
              <a:xfrm>
                <a:off x="4871050" y="4613203"/>
                <a:ext cx="187863" cy="112397"/>
              </a:xfrm>
              <a:custGeom>
                <a:rect b="b" l="l" r="r" t="t"/>
                <a:pathLst>
                  <a:path extrusionOk="0" h="770" w="1287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5" name="Google Shape;3185;p271"/>
              <p:cNvSpPr/>
              <p:nvPr/>
            </p:nvSpPr>
            <p:spPr>
              <a:xfrm>
                <a:off x="4667567" y="4869527"/>
                <a:ext cx="179835" cy="78532"/>
              </a:xfrm>
              <a:custGeom>
                <a:rect b="b" l="l" r="r" t="t"/>
                <a:pathLst>
                  <a:path extrusionOk="0" h="538" w="1232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6" name="Google Shape;3186;p271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rect b="b" l="l" r="r" t="t"/>
                <a:pathLst>
                  <a:path extrusionOk="0" h="401" w="635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7" name="Google Shape;3187;p271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rect b="b" l="l" r="r" t="t"/>
                <a:pathLst>
                  <a:path extrusionOk="0" h="431" w="87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188" name="Google Shape;3188;p271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3189" name="Google Shape;3189;p271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rect b="b" l="l" r="r" t="t"/>
                  <a:pathLst>
                    <a:path extrusionOk="0" h="525" w="1523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90" name="Google Shape;3190;p271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rect b="b" l="l" r="r" t="t"/>
                  <a:pathLst>
                    <a:path extrusionOk="0" h="758" w="1323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91" name="Google Shape;3191;p271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rect b="b" l="l" r="r" t="t"/>
                  <a:pathLst>
                    <a:path extrusionOk="0" h="660" w="906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92" name="Google Shape;3192;p271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rect b="b" l="l" r="r" t="t"/>
                  <a:pathLst>
                    <a:path extrusionOk="0" h="417" w="87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3193" name="Google Shape;3193;p271"/>
            <p:cNvSpPr/>
            <p:nvPr/>
          </p:nvSpPr>
          <p:spPr>
            <a:xfrm>
              <a:off x="-328621" y="2613514"/>
              <a:ext cx="1825090" cy="501884"/>
            </a:xfrm>
            <a:custGeom>
              <a:rect b="b" l="l" r="r" t="t"/>
              <a:pathLst>
                <a:path extrusionOk="0" h="14629" w="53198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4" name="Google Shape;3194;p271"/>
            <p:cNvSpPr/>
            <p:nvPr/>
          </p:nvSpPr>
          <p:spPr>
            <a:xfrm>
              <a:off x="7055289" y="4188893"/>
              <a:ext cx="3471302" cy="954615"/>
            </a:xfrm>
            <a:custGeom>
              <a:rect b="b" l="l" r="r" t="t"/>
              <a:pathLst>
                <a:path extrusionOk="0" h="14629" w="53198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5" name="Google Shape;3195;p271"/>
            <p:cNvSpPr/>
            <p:nvPr/>
          </p:nvSpPr>
          <p:spPr>
            <a:xfrm>
              <a:off x="8337154" y="-11"/>
              <a:ext cx="1825090" cy="501884"/>
            </a:xfrm>
            <a:custGeom>
              <a:rect b="b" l="l" r="r" t="t"/>
              <a:pathLst>
                <a:path extrusionOk="0" h="14629" w="53198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96" name="Google Shape;3196;p271"/>
          <p:cNvSpPr txBox="1"/>
          <p:nvPr>
            <p:ph type="ctrTitle"/>
          </p:nvPr>
        </p:nvSpPr>
        <p:spPr>
          <a:xfrm>
            <a:off x="720000" y="569275"/>
            <a:ext cx="3852000" cy="13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97" name="Google Shape;3197;p271"/>
          <p:cNvSpPr txBox="1"/>
          <p:nvPr>
            <p:ph idx="1" type="subTitle"/>
          </p:nvPr>
        </p:nvSpPr>
        <p:spPr>
          <a:xfrm>
            <a:off x="720000" y="1937549"/>
            <a:ext cx="3852000" cy="9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3198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4.png" id="147" name="Google Shape;14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9"/>
          <p:cNvSpPr txBox="1"/>
          <p:nvPr>
            <p:ph idx="1" type="body"/>
          </p:nvPr>
        </p:nvSpPr>
        <p:spPr>
          <a:xfrm>
            <a:off x="2483350" y="836125"/>
            <a:ext cx="4177200" cy="347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i="1" sz="2400">
                <a:solidFill>
                  <a:srgbClr val="FFFFFF"/>
                </a:solidFill>
              </a:defRPr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i="1" sz="2400">
                <a:solidFill>
                  <a:srgbClr val="FFFFFF"/>
                </a:solidFill>
              </a:defRPr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i="1" sz="2400">
                <a:solidFill>
                  <a:srgbClr val="FFFFFF"/>
                </a:solidFill>
              </a:defRPr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i="1" sz="2400">
                <a:solidFill>
                  <a:srgbClr val="FFFFFF"/>
                </a:solidFill>
              </a:defRPr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i="1" sz="2400">
                <a:solidFill>
                  <a:srgbClr val="FFFFFF"/>
                </a:solidFill>
              </a:defRPr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i="1" sz="2400">
                <a:solidFill>
                  <a:srgbClr val="FFFFFF"/>
                </a:solidFill>
              </a:defRPr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i="1" sz="2400">
                <a:solidFill>
                  <a:srgbClr val="FFFFFF"/>
                </a:solidFill>
              </a:defRPr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i="1" sz="2400">
                <a:solidFill>
                  <a:srgbClr val="FFFFFF"/>
                </a:solidFill>
              </a:defRPr>
            </a:lvl8pPr>
            <a:lvl9pPr indent="-381000" lvl="8" marL="4114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i="1" sz="2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49" name="Google Shape;149;p29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03" name="Shape 3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4" name="Google Shape;3204;p27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05" name="Google Shape;3205;p27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06" name="Google Shape;3206;p2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07" name="Shape 3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" name="Google Shape;3208;p27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09" name="Google Shape;3209;p2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210" name="Shape 3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1" name="Google Shape;3211;p2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12" name="Google Shape;3212;p2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13" name="Google Shape;3213;p2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14" name="Shape 3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" name="Google Shape;3215;p2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16" name="Google Shape;3216;p27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17" name="Google Shape;3217;p27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18" name="Google Shape;3218;p2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19" name="Shape 3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0" name="Google Shape;3220;p2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21" name="Google Shape;3221;p2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22" name="Shape 3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3" name="Google Shape;3223;p27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24" name="Google Shape;3224;p27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25" name="Google Shape;3225;p2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26" name="Shape 3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7" name="Google Shape;3227;p28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228" name="Google Shape;3228;p2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229" name="Shape 3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0" name="Google Shape;3230;p28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1" name="Google Shape;3231;p28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232" name="Google Shape;3232;p28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233" name="Google Shape;3233;p28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34" name="Google Shape;3234;p2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235" name="Shape 3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6" name="Google Shape;3236;p28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237" name="Google Shape;3237;p2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238" name="Shape 3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9" name="Google Shape;3239;p28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40" name="Google Shape;3240;p28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41" name="Google Shape;3241;p2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1.png" id="151" name="Google Shape;15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0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/>
        </p:txBody>
      </p:sp>
      <p:sp>
        <p:nvSpPr>
          <p:cNvPr id="153" name="Google Shape;153;p30"/>
          <p:cNvSpPr txBox="1"/>
          <p:nvPr>
            <p:ph idx="1" type="body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54" name="Google Shape;154;p30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42" name="Shape 3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3" name="Google Shape;3243;p2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44" name="Shape 3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5" name="Google Shape;3245;p285"/>
          <p:cNvPicPr preferRelativeResize="0"/>
          <p:nvPr/>
        </p:nvPicPr>
        <p:blipFill rotWithShape="1">
          <a:blip r:embed="rId3">
            <a:alphaModFix/>
          </a:blip>
          <a:srcRect b="19875" l="0" r="0" t="13113"/>
          <a:stretch/>
        </p:blipFill>
        <p:spPr>
          <a:xfrm>
            <a:off x="1129550" y="132275"/>
            <a:ext cx="6645350" cy="445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6" name="Google Shape;3246;p285"/>
          <p:cNvPicPr preferRelativeResize="0"/>
          <p:nvPr/>
        </p:nvPicPr>
        <p:blipFill rotWithShape="1">
          <a:blip r:embed="rId4">
            <a:alphaModFix/>
          </a:blip>
          <a:srcRect b="17526" l="7879" r="42781" t="17823"/>
          <a:stretch/>
        </p:blipFill>
        <p:spPr>
          <a:xfrm flipH="1">
            <a:off x="-1" y="0"/>
            <a:ext cx="1720001" cy="2251624"/>
          </a:xfrm>
          <a:prstGeom prst="rect">
            <a:avLst/>
          </a:prstGeom>
          <a:noFill/>
          <a:ln>
            <a:noFill/>
          </a:ln>
        </p:spPr>
      </p:pic>
      <p:sp>
        <p:nvSpPr>
          <p:cNvPr id="3247" name="Google Shape;3247;p285"/>
          <p:cNvSpPr txBox="1"/>
          <p:nvPr>
            <p:ph type="title"/>
          </p:nvPr>
        </p:nvSpPr>
        <p:spPr>
          <a:xfrm>
            <a:off x="1610250" y="1196975"/>
            <a:ext cx="5923500" cy="25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48" name="Google Shape;3248;p285"/>
          <p:cNvSpPr txBox="1"/>
          <p:nvPr>
            <p:ph idx="1" type="subTitle"/>
          </p:nvPr>
        </p:nvSpPr>
        <p:spPr>
          <a:xfrm>
            <a:off x="2517450" y="3685575"/>
            <a:ext cx="4109100" cy="442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 Light"/>
              <a:buNone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None/>
              <a:defRPr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None/>
              <a:defRPr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None/>
              <a:defRPr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None/>
              <a:defRPr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None/>
              <a:defRPr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None/>
              <a:defRPr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None/>
              <a:defRPr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None/>
              <a:defRPr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/>
        </p:txBody>
      </p:sp>
      <p:pic>
        <p:nvPicPr>
          <p:cNvPr id="3249" name="Google Shape;3249;p285"/>
          <p:cNvPicPr preferRelativeResize="0"/>
          <p:nvPr/>
        </p:nvPicPr>
        <p:blipFill rotWithShape="1">
          <a:blip r:embed="rId3">
            <a:alphaModFix/>
          </a:blip>
          <a:srcRect b="48522" l="-1445" r="47522" t="13252"/>
          <a:stretch/>
        </p:blipFill>
        <p:spPr>
          <a:xfrm flipH="1" rot="-5400000">
            <a:off x="7123450" y="3122950"/>
            <a:ext cx="2364725" cy="16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0" name="Google Shape;3250;p285"/>
          <p:cNvPicPr preferRelativeResize="0"/>
          <p:nvPr/>
        </p:nvPicPr>
        <p:blipFill rotWithShape="1">
          <a:blip r:embed="rId3">
            <a:alphaModFix/>
          </a:blip>
          <a:srcRect b="10145" l="16294" r="62966" t="13861"/>
          <a:stretch/>
        </p:blipFill>
        <p:spPr>
          <a:xfrm rot="5400000">
            <a:off x="1475112" y="2856238"/>
            <a:ext cx="980676" cy="359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1.png" id="156" name="Google Shape;1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1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58" name="Google Shape;158;p31"/>
          <p:cNvSpPr txBox="1"/>
          <p:nvPr>
            <p:ph idx="1" type="body"/>
          </p:nvPr>
        </p:nvSpPr>
        <p:spPr>
          <a:xfrm>
            <a:off x="457200" y="2211825"/>
            <a:ext cx="2675100" cy="26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59" name="Google Shape;159;p31"/>
          <p:cNvSpPr txBox="1"/>
          <p:nvPr>
            <p:ph idx="2" type="body"/>
          </p:nvPr>
        </p:nvSpPr>
        <p:spPr>
          <a:xfrm>
            <a:off x="3293406" y="2211825"/>
            <a:ext cx="2675100" cy="26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60" name="Google Shape;160;p31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1.png" id="162" name="Google Shape;16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2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64" name="Google Shape;164;p32"/>
          <p:cNvSpPr txBox="1"/>
          <p:nvPr>
            <p:ph idx="1" type="body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5" name="Google Shape;165;p32"/>
          <p:cNvSpPr txBox="1"/>
          <p:nvPr>
            <p:ph idx="2" type="body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6" name="Google Shape;166;p32"/>
          <p:cNvSpPr txBox="1"/>
          <p:nvPr>
            <p:ph idx="3" type="body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7" name="Google Shape;167;p32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1.png" id="169" name="Google Shape;16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3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71" name="Google Shape;171;p33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1.png" id="173" name="Google Shape;17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4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175" name="Google Shape;175;p34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ircle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4.png" id="177" name="Google Shape;1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5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rectangle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3.png" id="180" name="Google Shape;18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6"/>
          <p:cNvSpPr txBox="1"/>
          <p:nvPr>
            <p:ph idx="12" type="sldNum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rgbClr val="999999"/>
                </a:solidFill>
              </a:defRPr>
            </a:lvl1pPr>
            <a:lvl2pPr lvl="1" rtl="0" algn="ctr">
              <a:buNone/>
              <a:defRPr>
                <a:solidFill>
                  <a:srgbClr val="999999"/>
                </a:solidFill>
              </a:defRPr>
            </a:lvl2pPr>
            <a:lvl3pPr lvl="2" rtl="0" algn="ctr">
              <a:buNone/>
              <a:defRPr>
                <a:solidFill>
                  <a:srgbClr val="999999"/>
                </a:solidFill>
              </a:defRPr>
            </a:lvl3pPr>
            <a:lvl4pPr lvl="3" rtl="0" algn="ctr">
              <a:buNone/>
              <a:defRPr>
                <a:solidFill>
                  <a:srgbClr val="999999"/>
                </a:solidFill>
              </a:defRPr>
            </a:lvl4pPr>
            <a:lvl5pPr lvl="4" rtl="0" algn="ctr">
              <a:buNone/>
              <a:defRPr>
                <a:solidFill>
                  <a:srgbClr val="999999"/>
                </a:solidFill>
              </a:defRPr>
            </a:lvl5pPr>
            <a:lvl6pPr lvl="5" rtl="0" algn="ctr">
              <a:buNone/>
              <a:defRPr>
                <a:solidFill>
                  <a:srgbClr val="999999"/>
                </a:solidFill>
              </a:defRPr>
            </a:lvl6pPr>
            <a:lvl7pPr lvl="6" rtl="0" algn="ctr">
              <a:buNone/>
              <a:defRPr>
                <a:solidFill>
                  <a:srgbClr val="999999"/>
                </a:solidFill>
              </a:defRPr>
            </a:lvl7pPr>
            <a:lvl8pPr lvl="7" rtl="0" algn="ctr">
              <a:buNone/>
              <a:defRPr>
                <a:solidFill>
                  <a:srgbClr val="999999"/>
                </a:solidFill>
              </a:defRPr>
            </a:lvl8pPr>
            <a:lvl9pPr lvl="8" rtl="0" algn="ctr">
              <a:buNone/>
              <a:defRPr>
                <a:solidFill>
                  <a:srgbClr val="999999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half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7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paint_transparent1.png" id="184" name="Google Shape;184;p37"/>
          <p:cNvPicPr preferRelativeResize="0"/>
          <p:nvPr/>
        </p:nvPicPr>
        <p:blipFill rotWithShape="1">
          <a:blip r:embed="rId3">
            <a:alphaModFix/>
          </a:blip>
          <a:srcRect b="0" l="27161" r="0" t="0"/>
          <a:stretch/>
        </p:blipFill>
        <p:spPr>
          <a:xfrm>
            <a:off x="0" y="0"/>
            <a:ext cx="66605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Google Shape;190;p39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1" name="Google Shape;191;p39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92" name="Google Shape;192;p39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93" name="Google Shape;193;p39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4" name="Google Shape;194;p39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95" name="Google Shape;195;p39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96" name="Google Shape;196;p39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7" name="Google Shape;197;p39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98" name="Google Shape;198;p39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9" name="Google Shape;199;p39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0" name="Google Shape;200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0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40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04" name="Google Shape;204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4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08" name="Google Shape;208;p4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9" name="Google Shape;209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12" name="Google Shape;212;p42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3" name="Google Shape;213;p42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4" name="Google Shape;214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17" name="Google Shape;217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0" name="Google Shape;220;p4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1" name="Google Shape;221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5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4" name="Google Shape;224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7" name="Google Shape;227;p4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8" name="Google Shape;228;p46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29" name="Google Shape;229;p46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30" name="Google Shape;230;p4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1" name="Google Shape;231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7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234" name="Google Shape;234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8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48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48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9" name="Google Shape;239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lu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1"/>
          <p:cNvSpPr txBox="1"/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red">
  <p:cSld name="TITLE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2"/>
          <p:cNvSpPr txBox="1"/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yellow">
  <p:cSld name="TITLE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3"/>
          <p:cNvSpPr txBox="1"/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red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4"/>
          <p:cNvSpPr txBox="1"/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3" name="Google Shape;253;p54"/>
          <p:cNvSpPr txBox="1"/>
          <p:nvPr>
            <p:ph idx="1" type="subTitle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blue">
  <p:cSld name="TITLE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5"/>
          <p:cNvSpPr txBox="1"/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6" name="Google Shape;256;p55"/>
          <p:cNvSpPr txBox="1"/>
          <p:nvPr>
            <p:ph idx="1" type="subTitle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yellow">
  <p:cSld name="TITLE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6"/>
          <p:cNvSpPr txBox="1"/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9" name="Google Shape;259;p56"/>
          <p:cNvSpPr txBox="1"/>
          <p:nvPr>
            <p:ph idx="1" type="subTitle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yellow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7"/>
          <p:cNvSpPr txBox="1"/>
          <p:nvPr>
            <p:ph idx="1" type="body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SzPts val="2400"/>
              <a:buChar char="▸"/>
              <a:defRPr i="1" sz="2400"/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 sz="2400"/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 sz="2400"/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 sz="2400"/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 sz="2400"/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 sz="2400"/>
            </a:lvl8pPr>
            <a:lvl9pPr indent="-381000" lvl="8" marL="41148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 sz="2400"/>
            </a:lvl9pPr>
          </a:lstStyle>
          <a:p/>
        </p:txBody>
      </p:sp>
      <p:sp>
        <p:nvSpPr>
          <p:cNvPr id="262" name="Google Shape;262;p57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E344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rgbClr val="FE344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red">
  <p:cSld name="TITLE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8"/>
          <p:cNvSpPr txBox="1"/>
          <p:nvPr>
            <p:ph idx="1" type="body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SzPts val="2400"/>
              <a:buChar char="▸"/>
              <a:defRPr i="1" sz="2400"/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 sz="2400"/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 sz="2400"/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 sz="2400"/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 sz="2400"/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 sz="2400"/>
            </a:lvl8pPr>
            <a:lvl9pPr indent="-381000" lvl="8" marL="41148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 sz="2400"/>
            </a:lvl9pPr>
          </a:lstStyle>
          <a:p/>
        </p:txBody>
      </p:sp>
      <p:sp>
        <p:nvSpPr>
          <p:cNvPr id="265" name="Google Shape;265;p58"/>
          <p:cNvSpPr txBox="1"/>
          <p:nvPr/>
        </p:nvSpPr>
        <p:spPr>
          <a:xfrm>
            <a:off x="3593400" y="992123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0198A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rgbClr val="0198A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blue">
  <p:cSld name="TITLE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9"/>
          <p:cNvSpPr txBox="1"/>
          <p:nvPr>
            <p:ph idx="1" type="body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SzPts val="2400"/>
              <a:buChar char="▸"/>
              <a:defRPr i="1" sz="2400"/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 sz="2400"/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 sz="2400"/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 sz="2400"/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 sz="2400"/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 sz="2400"/>
            </a:lvl8pPr>
            <a:lvl9pPr indent="-381000" lvl="8" marL="41148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 sz="2400"/>
            </a:lvl9pPr>
          </a:lstStyle>
          <a:p/>
        </p:txBody>
      </p:sp>
      <p:sp>
        <p:nvSpPr>
          <p:cNvPr id="268" name="Google Shape;268;p59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5A5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rgbClr val="F5A5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0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1" name="Google Shape;271;p60"/>
          <p:cNvSpPr txBox="1"/>
          <p:nvPr>
            <p:ph idx="1" type="body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▸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1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4" name="Google Shape;274;p61"/>
          <p:cNvSpPr txBox="1"/>
          <p:nvPr>
            <p:ph idx="1" type="body"/>
          </p:nvPr>
        </p:nvSpPr>
        <p:spPr>
          <a:xfrm>
            <a:off x="804798" y="1200150"/>
            <a:ext cx="36570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75" name="Google Shape;275;p61"/>
          <p:cNvSpPr txBox="1"/>
          <p:nvPr>
            <p:ph idx="2" type="body"/>
          </p:nvPr>
        </p:nvSpPr>
        <p:spPr>
          <a:xfrm>
            <a:off x="4682202" y="1200150"/>
            <a:ext cx="36570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2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8" name="Google Shape;278;p62"/>
          <p:cNvSpPr txBox="1"/>
          <p:nvPr>
            <p:ph idx="1" type="body"/>
          </p:nvPr>
        </p:nvSpPr>
        <p:spPr>
          <a:xfrm>
            <a:off x="489284" y="1200150"/>
            <a:ext cx="26319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279" name="Google Shape;279;p62"/>
          <p:cNvSpPr txBox="1"/>
          <p:nvPr>
            <p:ph idx="2" type="body"/>
          </p:nvPr>
        </p:nvSpPr>
        <p:spPr>
          <a:xfrm>
            <a:off x="3256050" y="1200150"/>
            <a:ext cx="26319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280" name="Google Shape;280;p62"/>
          <p:cNvSpPr txBox="1"/>
          <p:nvPr>
            <p:ph idx="3" type="body"/>
          </p:nvPr>
        </p:nvSpPr>
        <p:spPr>
          <a:xfrm>
            <a:off x="6022816" y="1200150"/>
            <a:ext cx="26319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3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4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lu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7"/>
          <p:cNvSpPr txBox="1"/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red">
  <p:cSld name="TITLE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8"/>
          <p:cNvSpPr txBox="1"/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yellow">
  <p:cSld name="TITLE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9"/>
          <p:cNvSpPr txBox="1"/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red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70"/>
          <p:cNvSpPr txBox="1"/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7" name="Google Shape;297;p70"/>
          <p:cNvSpPr txBox="1"/>
          <p:nvPr>
            <p:ph idx="1" type="subTitle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blue">
  <p:cSld name="TITLE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1"/>
          <p:cNvSpPr txBox="1"/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0" name="Google Shape;300;p71"/>
          <p:cNvSpPr txBox="1"/>
          <p:nvPr>
            <p:ph idx="1" type="subTitle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yellow">
  <p:cSld name="TITLE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72"/>
          <p:cNvSpPr txBox="1"/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3" name="Google Shape;303;p72"/>
          <p:cNvSpPr txBox="1"/>
          <p:nvPr>
            <p:ph idx="1" type="subTitle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yellow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73"/>
          <p:cNvSpPr txBox="1"/>
          <p:nvPr>
            <p:ph idx="1" type="body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SzPts val="2400"/>
              <a:buChar char="▸"/>
              <a:defRPr i="1" sz="2400"/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 sz="2400"/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 sz="2400"/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 sz="2400"/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 sz="2400"/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 sz="2400"/>
            </a:lvl8pPr>
            <a:lvl9pPr indent="-381000" lvl="8" marL="41148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 sz="2400"/>
            </a:lvl9pPr>
          </a:lstStyle>
          <a:p/>
        </p:txBody>
      </p:sp>
      <p:sp>
        <p:nvSpPr>
          <p:cNvPr id="306" name="Google Shape;306;p73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E344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rgbClr val="FE344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red">
  <p:cSld name="TITLE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74"/>
          <p:cNvSpPr txBox="1"/>
          <p:nvPr>
            <p:ph idx="1" type="body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SzPts val="2400"/>
              <a:buChar char="▸"/>
              <a:defRPr i="1" sz="2400"/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 sz="2400"/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 sz="2400"/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 sz="2400"/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 sz="2400"/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 sz="2400"/>
            </a:lvl8pPr>
            <a:lvl9pPr indent="-381000" lvl="8" marL="41148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 sz="2400"/>
            </a:lvl9pPr>
          </a:lstStyle>
          <a:p/>
        </p:txBody>
      </p:sp>
      <p:sp>
        <p:nvSpPr>
          <p:cNvPr id="309" name="Google Shape;309;p74"/>
          <p:cNvSpPr txBox="1"/>
          <p:nvPr/>
        </p:nvSpPr>
        <p:spPr>
          <a:xfrm>
            <a:off x="3593400" y="992123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0198A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rgbClr val="0198A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blue">
  <p:cSld name="TITLE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75"/>
          <p:cNvSpPr txBox="1"/>
          <p:nvPr>
            <p:ph idx="1" type="body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SzPts val="2400"/>
              <a:buChar char="▸"/>
              <a:defRPr i="1" sz="2400"/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 sz="2400"/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 sz="2400"/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 sz="2400"/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 sz="2400"/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 sz="2400"/>
            </a:lvl8pPr>
            <a:lvl9pPr indent="-381000" lvl="8" marL="41148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 sz="2400"/>
            </a:lvl9pPr>
          </a:lstStyle>
          <a:p/>
        </p:txBody>
      </p:sp>
      <p:sp>
        <p:nvSpPr>
          <p:cNvPr id="312" name="Google Shape;312;p75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5A5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rgbClr val="F5A5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76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15" name="Google Shape;315;p76"/>
          <p:cNvSpPr txBox="1"/>
          <p:nvPr>
            <p:ph idx="1" type="body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▸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7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18" name="Google Shape;318;p77"/>
          <p:cNvSpPr txBox="1"/>
          <p:nvPr>
            <p:ph idx="1" type="body"/>
          </p:nvPr>
        </p:nvSpPr>
        <p:spPr>
          <a:xfrm>
            <a:off x="804798" y="1200150"/>
            <a:ext cx="36570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19" name="Google Shape;319;p77"/>
          <p:cNvSpPr txBox="1"/>
          <p:nvPr>
            <p:ph idx="2" type="body"/>
          </p:nvPr>
        </p:nvSpPr>
        <p:spPr>
          <a:xfrm>
            <a:off x="4682202" y="1200150"/>
            <a:ext cx="36570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78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2" name="Google Shape;322;p78"/>
          <p:cNvSpPr txBox="1"/>
          <p:nvPr>
            <p:ph idx="1" type="body"/>
          </p:nvPr>
        </p:nvSpPr>
        <p:spPr>
          <a:xfrm>
            <a:off x="489284" y="1200150"/>
            <a:ext cx="26319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323" name="Google Shape;323;p78"/>
          <p:cNvSpPr txBox="1"/>
          <p:nvPr>
            <p:ph idx="2" type="body"/>
          </p:nvPr>
        </p:nvSpPr>
        <p:spPr>
          <a:xfrm>
            <a:off x="3256050" y="1200150"/>
            <a:ext cx="26319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324" name="Google Shape;324;p78"/>
          <p:cNvSpPr txBox="1"/>
          <p:nvPr>
            <p:ph idx="3" type="body"/>
          </p:nvPr>
        </p:nvSpPr>
        <p:spPr>
          <a:xfrm>
            <a:off x="6022816" y="1200150"/>
            <a:ext cx="26319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9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80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83"/>
          <p:cNvSpPr txBox="1"/>
          <p:nvPr>
            <p:ph type="ctrTitle"/>
          </p:nvPr>
        </p:nvSpPr>
        <p:spPr>
          <a:xfrm>
            <a:off x="443450" y="2906213"/>
            <a:ext cx="6154500" cy="118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/>
        </p:txBody>
      </p:sp>
      <p:sp>
        <p:nvSpPr>
          <p:cNvPr id="335" name="Google Shape;335;p83"/>
          <p:cNvSpPr/>
          <p:nvPr/>
        </p:nvSpPr>
        <p:spPr>
          <a:xfrm>
            <a:off x="581050" y="4392919"/>
            <a:ext cx="60168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- Teal">
  <p:cSld name="TITLE_1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84"/>
          <p:cNvSpPr txBox="1"/>
          <p:nvPr>
            <p:ph type="ctrTitle"/>
          </p:nvPr>
        </p:nvSpPr>
        <p:spPr>
          <a:xfrm>
            <a:off x="565775" y="1583344"/>
            <a:ext cx="60093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38" name="Google Shape;338;p84"/>
          <p:cNvSpPr txBox="1"/>
          <p:nvPr>
            <p:ph idx="1" type="subTitle"/>
          </p:nvPr>
        </p:nvSpPr>
        <p:spPr>
          <a:xfrm>
            <a:off x="481675" y="3494044"/>
            <a:ext cx="60936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39" name="Google Shape;339;p84"/>
          <p:cNvSpPr/>
          <p:nvPr/>
        </p:nvSpPr>
        <p:spPr>
          <a:xfrm>
            <a:off x="581050" y="3055519"/>
            <a:ext cx="60168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- Gold">
  <p:cSld name="TITLE_1_3_1">
    <p:bg>
      <p:bgPr>
        <a:solidFill>
          <a:srgbClr val="ED9E46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85"/>
          <p:cNvSpPr txBox="1"/>
          <p:nvPr>
            <p:ph type="ctrTitle"/>
          </p:nvPr>
        </p:nvSpPr>
        <p:spPr>
          <a:xfrm>
            <a:off x="565775" y="1583344"/>
            <a:ext cx="60093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2" name="Google Shape;342;p85"/>
          <p:cNvSpPr txBox="1"/>
          <p:nvPr>
            <p:ph idx="1" type="subTitle"/>
          </p:nvPr>
        </p:nvSpPr>
        <p:spPr>
          <a:xfrm>
            <a:off x="481675" y="3494044"/>
            <a:ext cx="60936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43" name="Google Shape;343;p85"/>
          <p:cNvSpPr/>
          <p:nvPr/>
        </p:nvSpPr>
        <p:spPr>
          <a:xfrm>
            <a:off x="581050" y="3055519"/>
            <a:ext cx="60168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Teal">
  <p:cSld name="TITLE_1_1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86"/>
          <p:cNvSpPr txBox="1"/>
          <p:nvPr>
            <p:ph idx="1" type="body"/>
          </p:nvPr>
        </p:nvSpPr>
        <p:spPr>
          <a:xfrm>
            <a:off x="1513800" y="2161800"/>
            <a:ext cx="61164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 algn="ctr">
              <a:spcBef>
                <a:spcPts val="600"/>
              </a:spcBef>
              <a:spcAft>
                <a:spcPts val="0"/>
              </a:spcAft>
              <a:buSzPts val="3000"/>
              <a:buChar char="○"/>
              <a:defRPr i="1"/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indent="-342900" lvl="3" marL="18288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/>
            </a:lvl4pPr>
            <a:lvl5pPr indent="-342900" lvl="4" marL="22860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/>
            </a:lvl5pPr>
            <a:lvl6pPr indent="-342900" lvl="5" marL="27432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i="1"/>
            </a:lvl6pPr>
            <a:lvl7pPr indent="-342900" lvl="6" marL="32004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/>
            </a:lvl7pPr>
            <a:lvl8pPr indent="-342900" lvl="7" marL="36576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/>
            </a:lvl8pPr>
            <a:lvl9pPr indent="-342900" lvl="8" marL="41148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i="1"/>
            </a:lvl9pPr>
          </a:lstStyle>
          <a:p/>
        </p:txBody>
      </p:sp>
      <p:sp>
        <p:nvSpPr>
          <p:cNvPr id="346" name="Google Shape;346;p86"/>
          <p:cNvSpPr txBox="1"/>
          <p:nvPr/>
        </p:nvSpPr>
        <p:spPr>
          <a:xfrm>
            <a:off x="3593400" y="1181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b="1" sz="9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7" name="Google Shape;347;p86"/>
          <p:cNvSpPr/>
          <p:nvPr/>
        </p:nvSpPr>
        <p:spPr>
          <a:xfrm>
            <a:off x="2584275" y="4565606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86"/>
          <p:cNvSpPr/>
          <p:nvPr/>
        </p:nvSpPr>
        <p:spPr>
          <a:xfrm>
            <a:off x="2584275" y="451669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Gold">
  <p:cSld name="TITLE_1_1_1_1">
    <p:bg>
      <p:bgPr>
        <a:solidFill>
          <a:srgbClr val="ED9E46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87"/>
          <p:cNvSpPr txBox="1"/>
          <p:nvPr>
            <p:ph idx="1" type="body"/>
          </p:nvPr>
        </p:nvSpPr>
        <p:spPr>
          <a:xfrm>
            <a:off x="1513800" y="2161800"/>
            <a:ext cx="61164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 algn="ctr">
              <a:spcBef>
                <a:spcPts val="600"/>
              </a:spcBef>
              <a:spcAft>
                <a:spcPts val="0"/>
              </a:spcAft>
              <a:buSzPts val="3000"/>
              <a:buChar char="○"/>
              <a:defRPr i="1"/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indent="-342900" lvl="3" marL="18288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/>
            </a:lvl4pPr>
            <a:lvl5pPr indent="-342900" lvl="4" marL="22860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/>
            </a:lvl5pPr>
            <a:lvl6pPr indent="-342900" lvl="5" marL="27432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i="1"/>
            </a:lvl6pPr>
            <a:lvl7pPr indent="-342900" lvl="6" marL="32004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/>
            </a:lvl7pPr>
            <a:lvl8pPr indent="-342900" lvl="7" marL="36576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/>
            </a:lvl8pPr>
            <a:lvl9pPr indent="-342900" lvl="8" marL="41148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i="1"/>
            </a:lvl9pPr>
          </a:lstStyle>
          <a:p/>
        </p:txBody>
      </p:sp>
      <p:sp>
        <p:nvSpPr>
          <p:cNvPr id="351" name="Google Shape;351;p87"/>
          <p:cNvSpPr txBox="1"/>
          <p:nvPr/>
        </p:nvSpPr>
        <p:spPr>
          <a:xfrm>
            <a:off x="3593400" y="1181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b="1" sz="9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87"/>
          <p:cNvSpPr/>
          <p:nvPr/>
        </p:nvSpPr>
        <p:spPr>
          <a:xfrm>
            <a:off x="2584275" y="4565606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87"/>
          <p:cNvSpPr/>
          <p:nvPr/>
        </p:nvSpPr>
        <p:spPr>
          <a:xfrm>
            <a:off x="2584275" y="451669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88"/>
          <p:cNvSpPr txBox="1"/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56" name="Google Shape;356;p88"/>
          <p:cNvSpPr txBox="1"/>
          <p:nvPr>
            <p:ph idx="1" type="body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○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57" name="Google Shape;357;p88"/>
          <p:cNvSpPr/>
          <p:nvPr/>
        </p:nvSpPr>
        <p:spPr>
          <a:xfrm>
            <a:off x="0" y="1118175"/>
            <a:ext cx="412800" cy="2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89"/>
          <p:cNvSpPr txBox="1"/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60" name="Google Shape;360;p89"/>
          <p:cNvSpPr txBox="1"/>
          <p:nvPr>
            <p:ph idx="1" type="body"/>
          </p:nvPr>
        </p:nvSpPr>
        <p:spPr>
          <a:xfrm>
            <a:off x="457200" y="1852210"/>
            <a:ext cx="3561000" cy="307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○"/>
              <a:defRPr sz="2400"/>
            </a:lvl1pPr>
            <a:lvl2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429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1" name="Google Shape;361;p89"/>
          <p:cNvSpPr txBox="1"/>
          <p:nvPr>
            <p:ph idx="2" type="body"/>
          </p:nvPr>
        </p:nvSpPr>
        <p:spPr>
          <a:xfrm>
            <a:off x="5131069" y="1852125"/>
            <a:ext cx="3600000" cy="307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○"/>
              <a:defRPr sz="2400"/>
            </a:lvl1pPr>
            <a:lvl2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429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2" name="Google Shape;362;p89"/>
          <p:cNvSpPr/>
          <p:nvPr/>
        </p:nvSpPr>
        <p:spPr>
          <a:xfrm>
            <a:off x="0" y="1118175"/>
            <a:ext cx="412800" cy="2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90"/>
          <p:cNvSpPr txBox="1"/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65" name="Google Shape;365;p90"/>
          <p:cNvSpPr txBox="1"/>
          <p:nvPr>
            <p:ph idx="1" type="body"/>
          </p:nvPr>
        </p:nvSpPr>
        <p:spPr>
          <a:xfrm>
            <a:off x="397575" y="1846388"/>
            <a:ext cx="2691000" cy="28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429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6" name="Google Shape;366;p90"/>
          <p:cNvSpPr txBox="1"/>
          <p:nvPr>
            <p:ph idx="2" type="body"/>
          </p:nvPr>
        </p:nvSpPr>
        <p:spPr>
          <a:xfrm>
            <a:off x="3226491" y="1846388"/>
            <a:ext cx="2691000" cy="28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429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7" name="Google Shape;367;p90"/>
          <p:cNvSpPr txBox="1"/>
          <p:nvPr>
            <p:ph idx="3" type="body"/>
          </p:nvPr>
        </p:nvSpPr>
        <p:spPr>
          <a:xfrm>
            <a:off x="6055408" y="1846388"/>
            <a:ext cx="2691000" cy="28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429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8" name="Google Shape;368;p90"/>
          <p:cNvSpPr/>
          <p:nvPr/>
        </p:nvSpPr>
        <p:spPr>
          <a:xfrm>
            <a:off x="0" y="1118175"/>
            <a:ext cx="412800" cy="2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91"/>
          <p:cNvSpPr txBox="1"/>
          <p:nvPr>
            <p:ph type="title"/>
          </p:nvPr>
        </p:nvSpPr>
        <p:spPr>
          <a:xfrm>
            <a:off x="457200" y="276169"/>
            <a:ext cx="8229600" cy="57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1" name="Google Shape;371;p91"/>
          <p:cNvSpPr/>
          <p:nvPr/>
        </p:nvSpPr>
        <p:spPr>
          <a:xfrm>
            <a:off x="2584275" y="4565606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92"/>
          <p:cNvSpPr txBox="1"/>
          <p:nvPr>
            <p:ph idx="1" type="body"/>
          </p:nvPr>
        </p:nvSpPr>
        <p:spPr>
          <a:xfrm>
            <a:off x="588700" y="4406306"/>
            <a:ext cx="7966500" cy="2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374" name="Google Shape;374;p92"/>
          <p:cNvSpPr/>
          <p:nvPr/>
        </p:nvSpPr>
        <p:spPr>
          <a:xfrm>
            <a:off x="2584275" y="451669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- Gold">
  <p:cSld name="TITLE_AND_BODY_1_1">
    <p:bg>
      <p:bgPr>
        <a:solidFill>
          <a:srgbClr val="ED9E46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4"/>
          <p:cNvSpPr txBox="1"/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8" name="Google Shape;378;p94"/>
          <p:cNvSpPr txBox="1"/>
          <p:nvPr>
            <p:ph idx="1" type="body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○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79" name="Google Shape;379;p94"/>
          <p:cNvSpPr/>
          <p:nvPr/>
        </p:nvSpPr>
        <p:spPr>
          <a:xfrm>
            <a:off x="0" y="1118175"/>
            <a:ext cx="412800" cy="2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 - Gold">
  <p:cSld name="TITLE_AND_TWO_COLUMNS_2_1">
    <p:bg>
      <p:bgPr>
        <a:solidFill>
          <a:srgbClr val="ED9E46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95"/>
          <p:cNvSpPr txBox="1"/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82" name="Google Shape;382;p95"/>
          <p:cNvSpPr txBox="1"/>
          <p:nvPr>
            <p:ph idx="1" type="body"/>
          </p:nvPr>
        </p:nvSpPr>
        <p:spPr>
          <a:xfrm>
            <a:off x="457200" y="1852210"/>
            <a:ext cx="3561000" cy="307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○"/>
              <a:defRPr sz="2400"/>
            </a:lvl1pPr>
            <a:lvl2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429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83" name="Google Shape;383;p95"/>
          <p:cNvSpPr txBox="1"/>
          <p:nvPr>
            <p:ph idx="2" type="body"/>
          </p:nvPr>
        </p:nvSpPr>
        <p:spPr>
          <a:xfrm>
            <a:off x="5131069" y="1852125"/>
            <a:ext cx="3600000" cy="307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○"/>
              <a:defRPr sz="2400"/>
            </a:lvl1pPr>
            <a:lvl2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429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84" name="Google Shape;384;p95"/>
          <p:cNvSpPr/>
          <p:nvPr/>
        </p:nvSpPr>
        <p:spPr>
          <a:xfrm>
            <a:off x="0" y="1118175"/>
            <a:ext cx="412800" cy="2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 - Gold">
  <p:cSld name="TITLE_AND_TWO_COLUMNS_1_1_1">
    <p:bg>
      <p:bgPr>
        <a:solidFill>
          <a:srgbClr val="ED9E46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96"/>
          <p:cNvSpPr txBox="1"/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87" name="Google Shape;387;p96"/>
          <p:cNvSpPr txBox="1"/>
          <p:nvPr>
            <p:ph idx="1" type="body"/>
          </p:nvPr>
        </p:nvSpPr>
        <p:spPr>
          <a:xfrm>
            <a:off x="397575" y="1846388"/>
            <a:ext cx="2691000" cy="28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429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88" name="Google Shape;388;p96"/>
          <p:cNvSpPr txBox="1"/>
          <p:nvPr>
            <p:ph idx="2" type="body"/>
          </p:nvPr>
        </p:nvSpPr>
        <p:spPr>
          <a:xfrm>
            <a:off x="3226491" y="1846388"/>
            <a:ext cx="2691000" cy="28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429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89" name="Google Shape;389;p96"/>
          <p:cNvSpPr txBox="1"/>
          <p:nvPr>
            <p:ph idx="3" type="body"/>
          </p:nvPr>
        </p:nvSpPr>
        <p:spPr>
          <a:xfrm>
            <a:off x="6055408" y="1846388"/>
            <a:ext cx="2691000" cy="28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429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90" name="Google Shape;390;p96"/>
          <p:cNvSpPr/>
          <p:nvPr/>
        </p:nvSpPr>
        <p:spPr>
          <a:xfrm>
            <a:off x="0" y="1118175"/>
            <a:ext cx="412800" cy="2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Gold">
  <p:cSld name="TITLE_ONLY_1_1">
    <p:bg>
      <p:bgPr>
        <a:solidFill>
          <a:srgbClr val="ED9E46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97"/>
          <p:cNvSpPr txBox="1"/>
          <p:nvPr>
            <p:ph type="title"/>
          </p:nvPr>
        </p:nvSpPr>
        <p:spPr>
          <a:xfrm>
            <a:off x="457200" y="276169"/>
            <a:ext cx="8229600" cy="57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93" name="Google Shape;393;p97"/>
          <p:cNvSpPr/>
          <p:nvPr/>
        </p:nvSpPr>
        <p:spPr>
          <a:xfrm>
            <a:off x="2584275" y="4565606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- Gold">
  <p:cSld name="CAPTION_ONLY_1_1">
    <p:bg>
      <p:bgPr>
        <a:solidFill>
          <a:srgbClr val="ED9E46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98"/>
          <p:cNvSpPr txBox="1"/>
          <p:nvPr>
            <p:ph idx="1" type="body"/>
          </p:nvPr>
        </p:nvSpPr>
        <p:spPr>
          <a:xfrm>
            <a:off x="588700" y="4406306"/>
            <a:ext cx="7966500" cy="2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396" name="Google Shape;396;p98"/>
          <p:cNvSpPr/>
          <p:nvPr/>
        </p:nvSpPr>
        <p:spPr>
          <a:xfrm>
            <a:off x="2584275" y="451669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Gold">
  <p:cSld name="BLANK_1_1">
    <p:bg>
      <p:bgPr>
        <a:solidFill>
          <a:srgbClr val="ED9E46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01"/>
          <p:cNvSpPr/>
          <p:nvPr/>
        </p:nvSpPr>
        <p:spPr>
          <a:xfrm>
            <a:off x="2219650" y="1232775"/>
            <a:ext cx="4704600" cy="28305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101"/>
          <p:cNvSpPr/>
          <p:nvPr/>
        </p:nvSpPr>
        <p:spPr>
          <a:xfrm>
            <a:off x="2219700" y="1156500"/>
            <a:ext cx="4704600" cy="283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101"/>
          <p:cNvSpPr txBox="1"/>
          <p:nvPr>
            <p:ph type="ctrTitle"/>
          </p:nvPr>
        </p:nvSpPr>
        <p:spPr>
          <a:xfrm>
            <a:off x="2436950" y="1860375"/>
            <a:ext cx="4270200" cy="17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/>
        </p:txBody>
      </p:sp>
      <p:cxnSp>
        <p:nvCxnSpPr>
          <p:cNvPr id="405" name="Google Shape;405;p101"/>
          <p:cNvCxnSpPr/>
          <p:nvPr/>
        </p:nvCxnSpPr>
        <p:spPr>
          <a:xfrm>
            <a:off x="2222700" y="1860375"/>
            <a:ext cx="46986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02"/>
          <p:cNvSpPr/>
          <p:nvPr/>
        </p:nvSpPr>
        <p:spPr>
          <a:xfrm>
            <a:off x="1007250" y="2068050"/>
            <a:ext cx="7129500" cy="11598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102"/>
          <p:cNvSpPr/>
          <p:nvPr/>
        </p:nvSpPr>
        <p:spPr>
          <a:xfrm>
            <a:off x="1007250" y="1991850"/>
            <a:ext cx="7129500" cy="115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102"/>
          <p:cNvSpPr txBox="1"/>
          <p:nvPr>
            <p:ph type="ctrTitle"/>
          </p:nvPr>
        </p:nvSpPr>
        <p:spPr>
          <a:xfrm>
            <a:off x="2503150" y="1991850"/>
            <a:ext cx="5633400" cy="11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b="0" sz="18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b="0"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b="0"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b="0"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b="0"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b="0"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b="0"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b="0"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b="0"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410" name="Google Shape;410;p102"/>
          <p:cNvSpPr txBox="1"/>
          <p:nvPr>
            <p:ph idx="1" type="subTitle"/>
          </p:nvPr>
        </p:nvSpPr>
        <p:spPr>
          <a:xfrm>
            <a:off x="1007250" y="1990423"/>
            <a:ext cx="1164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vo"/>
              <a:buNone/>
              <a:defRPr b="1" sz="20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vo"/>
              <a:buNone/>
              <a:defRPr b="1" sz="20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vo"/>
              <a:buNone/>
              <a:defRPr b="1" sz="20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vo"/>
              <a:buNone/>
              <a:defRPr b="1" sz="20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vo"/>
              <a:buNone/>
              <a:defRPr b="1" sz="20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vo"/>
              <a:buNone/>
              <a:defRPr b="1" sz="20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vo"/>
              <a:buNone/>
              <a:defRPr b="1" sz="20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vo"/>
              <a:buNone/>
              <a:defRPr b="1" sz="20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vo"/>
              <a:buNone/>
              <a:defRPr b="1" sz="20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cxnSp>
        <p:nvCxnSpPr>
          <p:cNvPr id="411" name="Google Shape;411;p102"/>
          <p:cNvCxnSpPr/>
          <p:nvPr/>
        </p:nvCxnSpPr>
        <p:spPr>
          <a:xfrm>
            <a:off x="2171400" y="1990437"/>
            <a:ext cx="0" cy="11580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03"/>
          <p:cNvSpPr/>
          <p:nvPr/>
        </p:nvSpPr>
        <p:spPr>
          <a:xfrm>
            <a:off x="965075" y="1005075"/>
            <a:ext cx="7214700" cy="32859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103"/>
          <p:cNvSpPr/>
          <p:nvPr/>
        </p:nvSpPr>
        <p:spPr>
          <a:xfrm>
            <a:off x="965075" y="928875"/>
            <a:ext cx="7214700" cy="328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03"/>
          <p:cNvSpPr txBox="1"/>
          <p:nvPr/>
        </p:nvSpPr>
        <p:spPr>
          <a:xfrm>
            <a:off x="2732350" y="940950"/>
            <a:ext cx="36723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D9D9D9"/>
                </a:solidFill>
                <a:latin typeface="Impact"/>
                <a:ea typeface="Impact"/>
                <a:cs typeface="Impact"/>
                <a:sym typeface="Impact"/>
              </a:rPr>
              <a:t>“</a:t>
            </a:r>
            <a:endParaRPr sz="6000">
              <a:solidFill>
                <a:srgbClr val="D9D9D9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416" name="Google Shape;416;p103"/>
          <p:cNvCxnSpPr/>
          <p:nvPr/>
        </p:nvCxnSpPr>
        <p:spPr>
          <a:xfrm>
            <a:off x="972920" y="1631775"/>
            <a:ext cx="72096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7" name="Google Shape;417;p103"/>
          <p:cNvSpPr txBox="1"/>
          <p:nvPr>
            <p:ph idx="1" type="body"/>
          </p:nvPr>
        </p:nvSpPr>
        <p:spPr>
          <a:xfrm>
            <a:off x="1918075" y="1719025"/>
            <a:ext cx="5307900" cy="21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 rtl="0" algn="ctr">
              <a:spcBef>
                <a:spcPts val="600"/>
              </a:spcBef>
              <a:spcAft>
                <a:spcPts val="0"/>
              </a:spcAft>
              <a:buSzPts val="2000"/>
              <a:buChar char="■"/>
              <a:defRPr i="1" sz="2000"/>
            </a:lvl1pPr>
            <a:lvl2pPr indent="-355600" lvl="1" marL="914400" rtl="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 i="1" sz="2000"/>
            </a:lvl2pPr>
            <a:lvl3pPr indent="-355600" lvl="2" marL="1371600" rtl="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 i="1" sz="2000"/>
            </a:lvl3pPr>
            <a:lvl4pPr indent="-355600" lvl="3" marL="1828800" rtl="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 i="1" sz="2000"/>
            </a:lvl4pPr>
            <a:lvl5pPr indent="-355600" lvl="4" marL="2286000" rtl="0" algn="ctr">
              <a:spcBef>
                <a:spcPts val="0"/>
              </a:spcBef>
              <a:spcAft>
                <a:spcPts val="0"/>
              </a:spcAft>
              <a:buSzPts val="2000"/>
              <a:buChar char="○"/>
              <a:defRPr i="1" sz="2000"/>
            </a:lvl5pPr>
            <a:lvl6pPr indent="-355600" lvl="5" marL="2743200" rtl="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 i="1" sz="2000"/>
            </a:lvl6pPr>
            <a:lvl7pPr indent="-355600" lvl="6" marL="3200400" rtl="0" algn="ctr">
              <a:spcBef>
                <a:spcPts val="0"/>
              </a:spcBef>
              <a:spcAft>
                <a:spcPts val="0"/>
              </a:spcAft>
              <a:buSzPts val="2000"/>
              <a:buChar char="●"/>
              <a:defRPr i="1" sz="2000"/>
            </a:lvl7pPr>
            <a:lvl8pPr indent="-355600" lvl="7" marL="3657600" rtl="0" algn="ctr">
              <a:spcBef>
                <a:spcPts val="0"/>
              </a:spcBef>
              <a:spcAft>
                <a:spcPts val="0"/>
              </a:spcAft>
              <a:buSzPts val="2000"/>
              <a:buChar char="○"/>
              <a:defRPr i="1" sz="2000"/>
            </a:lvl8pPr>
            <a:lvl9pPr indent="-355600" lvl="8" marL="4114800" rtl="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 i="1" sz="2000"/>
            </a:lvl9pPr>
          </a:lstStyle>
          <a:p/>
        </p:txBody>
      </p:sp>
      <p:grpSp>
        <p:nvGrpSpPr>
          <p:cNvPr id="418" name="Google Shape;418;p103"/>
          <p:cNvGrpSpPr/>
          <p:nvPr/>
        </p:nvGrpSpPr>
        <p:grpSpPr>
          <a:xfrm>
            <a:off x="4226084" y="928887"/>
            <a:ext cx="691832" cy="699600"/>
            <a:chOff x="4220518" y="928887"/>
            <a:chExt cx="691832" cy="699600"/>
          </a:xfrm>
        </p:grpSpPr>
        <p:cxnSp>
          <p:nvCxnSpPr>
            <p:cNvPr id="419" name="Google Shape;419;p103"/>
            <p:cNvCxnSpPr/>
            <p:nvPr/>
          </p:nvCxnSpPr>
          <p:spPr>
            <a:xfrm>
              <a:off x="4220518" y="928887"/>
              <a:ext cx="0" cy="69960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0" name="Google Shape;420;p103"/>
            <p:cNvCxnSpPr/>
            <p:nvPr/>
          </p:nvCxnSpPr>
          <p:spPr>
            <a:xfrm>
              <a:off x="4912350" y="928887"/>
              <a:ext cx="0" cy="69960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04"/>
          <p:cNvSpPr/>
          <p:nvPr/>
        </p:nvSpPr>
        <p:spPr>
          <a:xfrm>
            <a:off x="543000" y="606300"/>
            <a:ext cx="8058000" cy="40833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104"/>
          <p:cNvSpPr/>
          <p:nvPr/>
        </p:nvSpPr>
        <p:spPr>
          <a:xfrm>
            <a:off x="543000" y="530100"/>
            <a:ext cx="8058000" cy="408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4" name="Google Shape;424;p104"/>
          <p:cNvCxnSpPr/>
          <p:nvPr/>
        </p:nvCxnSpPr>
        <p:spPr>
          <a:xfrm>
            <a:off x="1333200" y="530112"/>
            <a:ext cx="0" cy="8028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5" name="Google Shape;425;p104"/>
          <p:cNvCxnSpPr/>
          <p:nvPr/>
        </p:nvCxnSpPr>
        <p:spPr>
          <a:xfrm>
            <a:off x="542850" y="1326975"/>
            <a:ext cx="80583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6" name="Google Shape;426;p104"/>
          <p:cNvSpPr txBox="1"/>
          <p:nvPr>
            <p:ph type="title"/>
          </p:nvPr>
        </p:nvSpPr>
        <p:spPr>
          <a:xfrm>
            <a:off x="1379650" y="530100"/>
            <a:ext cx="6725400" cy="7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27" name="Google Shape;427;p104"/>
          <p:cNvSpPr txBox="1"/>
          <p:nvPr>
            <p:ph idx="1" type="body"/>
          </p:nvPr>
        </p:nvSpPr>
        <p:spPr>
          <a:xfrm>
            <a:off x="1379650" y="1502274"/>
            <a:ext cx="6725400" cy="28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05"/>
          <p:cNvSpPr/>
          <p:nvPr/>
        </p:nvSpPr>
        <p:spPr>
          <a:xfrm>
            <a:off x="543000" y="606300"/>
            <a:ext cx="8058000" cy="40833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105"/>
          <p:cNvSpPr/>
          <p:nvPr/>
        </p:nvSpPr>
        <p:spPr>
          <a:xfrm>
            <a:off x="543000" y="530100"/>
            <a:ext cx="8058000" cy="408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1" name="Google Shape;431;p105"/>
          <p:cNvCxnSpPr/>
          <p:nvPr/>
        </p:nvCxnSpPr>
        <p:spPr>
          <a:xfrm>
            <a:off x="1333200" y="530112"/>
            <a:ext cx="0" cy="8028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2" name="Google Shape;432;p105"/>
          <p:cNvCxnSpPr/>
          <p:nvPr/>
        </p:nvCxnSpPr>
        <p:spPr>
          <a:xfrm>
            <a:off x="542850" y="1326975"/>
            <a:ext cx="80583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3" name="Google Shape;433;p105"/>
          <p:cNvSpPr txBox="1"/>
          <p:nvPr>
            <p:ph type="title"/>
          </p:nvPr>
        </p:nvSpPr>
        <p:spPr>
          <a:xfrm>
            <a:off x="1379650" y="530100"/>
            <a:ext cx="6725400" cy="7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34" name="Google Shape;434;p105"/>
          <p:cNvSpPr txBox="1"/>
          <p:nvPr>
            <p:ph idx="1" type="body"/>
          </p:nvPr>
        </p:nvSpPr>
        <p:spPr>
          <a:xfrm>
            <a:off x="1333200" y="1538075"/>
            <a:ext cx="3232200" cy="27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35" name="Google Shape;435;p105"/>
          <p:cNvSpPr txBox="1"/>
          <p:nvPr>
            <p:ph idx="2" type="body"/>
          </p:nvPr>
        </p:nvSpPr>
        <p:spPr>
          <a:xfrm>
            <a:off x="4988461" y="1538075"/>
            <a:ext cx="3232200" cy="27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6"/>
          <p:cNvSpPr/>
          <p:nvPr/>
        </p:nvSpPr>
        <p:spPr>
          <a:xfrm>
            <a:off x="543000" y="606300"/>
            <a:ext cx="8058000" cy="40833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106"/>
          <p:cNvSpPr/>
          <p:nvPr/>
        </p:nvSpPr>
        <p:spPr>
          <a:xfrm>
            <a:off x="543000" y="530100"/>
            <a:ext cx="8058000" cy="408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9" name="Google Shape;439;p106"/>
          <p:cNvCxnSpPr/>
          <p:nvPr/>
        </p:nvCxnSpPr>
        <p:spPr>
          <a:xfrm>
            <a:off x="1333200" y="530112"/>
            <a:ext cx="0" cy="8028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0" name="Google Shape;440;p106"/>
          <p:cNvCxnSpPr/>
          <p:nvPr/>
        </p:nvCxnSpPr>
        <p:spPr>
          <a:xfrm>
            <a:off x="542850" y="1326975"/>
            <a:ext cx="80583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1" name="Google Shape;441;p106"/>
          <p:cNvSpPr txBox="1"/>
          <p:nvPr>
            <p:ph type="title"/>
          </p:nvPr>
        </p:nvSpPr>
        <p:spPr>
          <a:xfrm>
            <a:off x="1379650" y="530100"/>
            <a:ext cx="6725400" cy="7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42" name="Google Shape;442;p106"/>
          <p:cNvSpPr txBox="1"/>
          <p:nvPr>
            <p:ph idx="1" type="body"/>
          </p:nvPr>
        </p:nvSpPr>
        <p:spPr>
          <a:xfrm>
            <a:off x="1333200" y="1504100"/>
            <a:ext cx="2235600" cy="27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43" name="Google Shape;443;p106"/>
          <p:cNvSpPr txBox="1"/>
          <p:nvPr>
            <p:ph idx="2" type="body"/>
          </p:nvPr>
        </p:nvSpPr>
        <p:spPr>
          <a:xfrm>
            <a:off x="3683438" y="1504100"/>
            <a:ext cx="2235600" cy="27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44" name="Google Shape;444;p106"/>
          <p:cNvSpPr txBox="1"/>
          <p:nvPr>
            <p:ph idx="3" type="body"/>
          </p:nvPr>
        </p:nvSpPr>
        <p:spPr>
          <a:xfrm>
            <a:off x="6033675" y="1504100"/>
            <a:ext cx="2235600" cy="27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07"/>
          <p:cNvSpPr/>
          <p:nvPr/>
        </p:nvSpPr>
        <p:spPr>
          <a:xfrm>
            <a:off x="543000" y="606300"/>
            <a:ext cx="8058000" cy="40833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107"/>
          <p:cNvSpPr/>
          <p:nvPr/>
        </p:nvSpPr>
        <p:spPr>
          <a:xfrm>
            <a:off x="543000" y="530100"/>
            <a:ext cx="8058000" cy="408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8" name="Google Shape;448;p107"/>
          <p:cNvCxnSpPr/>
          <p:nvPr/>
        </p:nvCxnSpPr>
        <p:spPr>
          <a:xfrm>
            <a:off x="1333200" y="530112"/>
            <a:ext cx="0" cy="8028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9" name="Google Shape;449;p107"/>
          <p:cNvCxnSpPr/>
          <p:nvPr/>
        </p:nvCxnSpPr>
        <p:spPr>
          <a:xfrm>
            <a:off x="542850" y="1326975"/>
            <a:ext cx="80583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0" name="Google Shape;450;p107"/>
          <p:cNvSpPr txBox="1"/>
          <p:nvPr>
            <p:ph type="title"/>
          </p:nvPr>
        </p:nvSpPr>
        <p:spPr>
          <a:xfrm>
            <a:off x="1379650" y="530100"/>
            <a:ext cx="6725400" cy="7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4.xml"/><Relationship Id="rId12" Type="http://schemas.openxmlformats.org/officeDocument/2006/relationships/theme" Target="../theme/theme7.xml"/></Relationships>
</file>

<file path=ppt/slideMasters/_rels/slideMaster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57.xml"/><Relationship Id="rId14" Type="http://schemas.openxmlformats.org/officeDocument/2006/relationships/theme" Target="../theme/theme6.xml"/></Relationships>
</file>

<file path=ppt/slideMasters/_rels/slideMaster1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97.xml"/><Relationship Id="rId20" Type="http://schemas.openxmlformats.org/officeDocument/2006/relationships/slideLayout" Target="../slideLayouts/slideLayout177.xml"/><Relationship Id="rId42" Type="http://schemas.openxmlformats.org/officeDocument/2006/relationships/slideLayout" Target="../slideLayouts/slideLayout199.xml"/><Relationship Id="rId41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179.xml"/><Relationship Id="rId44" Type="http://schemas.openxmlformats.org/officeDocument/2006/relationships/slideLayout" Target="../slideLayouts/slideLayout201.xml"/><Relationship Id="rId21" Type="http://schemas.openxmlformats.org/officeDocument/2006/relationships/slideLayout" Target="../slideLayouts/slideLayout178.xml"/><Relationship Id="rId43" Type="http://schemas.openxmlformats.org/officeDocument/2006/relationships/slideLayout" Target="../slideLayouts/slideLayout200.xml"/><Relationship Id="rId24" Type="http://schemas.openxmlformats.org/officeDocument/2006/relationships/slideLayout" Target="../slideLayouts/slideLayout181.xml"/><Relationship Id="rId46" Type="http://schemas.openxmlformats.org/officeDocument/2006/relationships/slideLayout" Target="../slideLayouts/slideLayout203.xml"/><Relationship Id="rId23" Type="http://schemas.openxmlformats.org/officeDocument/2006/relationships/slideLayout" Target="../slideLayouts/slideLayout180.xml"/><Relationship Id="rId45" Type="http://schemas.openxmlformats.org/officeDocument/2006/relationships/slideLayout" Target="../slideLayouts/slideLayout202.xml"/><Relationship Id="rId1" Type="http://schemas.openxmlformats.org/officeDocument/2006/relationships/image" Target="../media/image39.jpg"/><Relationship Id="rId2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26" Type="http://schemas.openxmlformats.org/officeDocument/2006/relationships/slideLayout" Target="../slideLayouts/slideLayout183.xml"/><Relationship Id="rId25" Type="http://schemas.openxmlformats.org/officeDocument/2006/relationships/slideLayout" Target="../slideLayouts/slideLayout182.xml"/><Relationship Id="rId47" Type="http://schemas.openxmlformats.org/officeDocument/2006/relationships/theme" Target="../theme/theme15.xml"/><Relationship Id="rId28" Type="http://schemas.openxmlformats.org/officeDocument/2006/relationships/slideLayout" Target="../slideLayouts/slideLayout185.xml"/><Relationship Id="rId27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3.xml"/><Relationship Id="rId29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65.xml"/><Relationship Id="rId31" Type="http://schemas.openxmlformats.org/officeDocument/2006/relationships/slideLayout" Target="../slideLayouts/slideLayout188.xml"/><Relationship Id="rId30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68.xml"/><Relationship Id="rId33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67.xml"/><Relationship Id="rId32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70.xml"/><Relationship Id="rId35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69.xml"/><Relationship Id="rId34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172.xml"/><Relationship Id="rId37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71.xml"/><Relationship Id="rId36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74.xml"/><Relationship Id="rId39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173.xml"/><Relationship Id="rId38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176.xml"/><Relationship Id="rId18" Type="http://schemas.openxmlformats.org/officeDocument/2006/relationships/slideLayout" Target="../slideLayouts/slideLayout175.xml"/></Relationships>
</file>

<file path=ppt/slideMasters/_rels/slideMaster13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243.xml"/><Relationship Id="rId42" Type="http://schemas.openxmlformats.org/officeDocument/2006/relationships/slideLayout" Target="../slideLayouts/slideLayout245.xml"/><Relationship Id="rId41" Type="http://schemas.openxmlformats.org/officeDocument/2006/relationships/slideLayout" Target="../slideLayouts/slideLayout244.xml"/><Relationship Id="rId44" Type="http://schemas.openxmlformats.org/officeDocument/2006/relationships/slideLayout" Target="../slideLayouts/slideLayout247.xml"/><Relationship Id="rId43" Type="http://schemas.openxmlformats.org/officeDocument/2006/relationships/slideLayout" Target="../slideLayouts/slideLayout246.xml"/><Relationship Id="rId46" Type="http://schemas.openxmlformats.org/officeDocument/2006/relationships/slideLayout" Target="../slideLayouts/slideLayout249.xml"/><Relationship Id="rId45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48" Type="http://schemas.openxmlformats.org/officeDocument/2006/relationships/slideLayout" Target="../slideLayouts/slideLayout251.xml"/><Relationship Id="rId47" Type="http://schemas.openxmlformats.org/officeDocument/2006/relationships/slideLayout" Target="../slideLayouts/slideLayout250.xml"/><Relationship Id="rId49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211.xml"/><Relationship Id="rId31" Type="http://schemas.openxmlformats.org/officeDocument/2006/relationships/slideLayout" Target="../slideLayouts/slideLayout234.xml"/><Relationship Id="rId30" Type="http://schemas.openxmlformats.org/officeDocument/2006/relationships/slideLayout" Target="../slideLayouts/slideLayout233.xml"/><Relationship Id="rId33" Type="http://schemas.openxmlformats.org/officeDocument/2006/relationships/slideLayout" Target="../slideLayouts/slideLayout236.xml"/><Relationship Id="rId32" Type="http://schemas.openxmlformats.org/officeDocument/2006/relationships/slideLayout" Target="../slideLayouts/slideLayout235.xml"/><Relationship Id="rId35" Type="http://schemas.openxmlformats.org/officeDocument/2006/relationships/slideLayout" Target="../slideLayouts/slideLayout238.xml"/><Relationship Id="rId34" Type="http://schemas.openxmlformats.org/officeDocument/2006/relationships/slideLayout" Target="../slideLayouts/slideLayout237.xml"/><Relationship Id="rId37" Type="http://schemas.openxmlformats.org/officeDocument/2006/relationships/slideLayout" Target="../slideLayouts/slideLayout240.xml"/><Relationship Id="rId36" Type="http://schemas.openxmlformats.org/officeDocument/2006/relationships/slideLayout" Target="../slideLayouts/slideLayout239.xml"/><Relationship Id="rId39" Type="http://schemas.openxmlformats.org/officeDocument/2006/relationships/slideLayout" Target="../slideLayouts/slideLayout242.xml"/><Relationship Id="rId38" Type="http://schemas.openxmlformats.org/officeDocument/2006/relationships/slideLayout" Target="../slideLayouts/slideLayout241.xml"/><Relationship Id="rId20" Type="http://schemas.openxmlformats.org/officeDocument/2006/relationships/slideLayout" Target="../slideLayouts/slideLayout223.xml"/><Relationship Id="rId22" Type="http://schemas.openxmlformats.org/officeDocument/2006/relationships/slideLayout" Target="../slideLayouts/slideLayout225.xml"/><Relationship Id="rId21" Type="http://schemas.openxmlformats.org/officeDocument/2006/relationships/slideLayout" Target="../slideLayouts/slideLayout224.xml"/><Relationship Id="rId24" Type="http://schemas.openxmlformats.org/officeDocument/2006/relationships/slideLayout" Target="../slideLayouts/slideLayout227.xml"/><Relationship Id="rId23" Type="http://schemas.openxmlformats.org/officeDocument/2006/relationships/slideLayout" Target="../slideLayouts/slideLayout226.xml"/><Relationship Id="rId26" Type="http://schemas.openxmlformats.org/officeDocument/2006/relationships/slideLayout" Target="../slideLayouts/slideLayout229.xml"/><Relationship Id="rId25" Type="http://schemas.openxmlformats.org/officeDocument/2006/relationships/slideLayout" Target="../slideLayouts/slideLayout228.xml"/><Relationship Id="rId28" Type="http://schemas.openxmlformats.org/officeDocument/2006/relationships/slideLayout" Target="../slideLayouts/slideLayout231.xml"/><Relationship Id="rId27" Type="http://schemas.openxmlformats.org/officeDocument/2006/relationships/slideLayout" Target="../slideLayouts/slideLayout230.xml"/><Relationship Id="rId29" Type="http://schemas.openxmlformats.org/officeDocument/2006/relationships/slideLayout" Target="../slideLayouts/slideLayout232.xml"/><Relationship Id="rId51" Type="http://schemas.openxmlformats.org/officeDocument/2006/relationships/slideLayout" Target="../slideLayouts/slideLayout254.xml"/><Relationship Id="rId50" Type="http://schemas.openxmlformats.org/officeDocument/2006/relationships/slideLayout" Target="../slideLayouts/slideLayout253.xml"/><Relationship Id="rId53" Type="http://schemas.openxmlformats.org/officeDocument/2006/relationships/slideLayout" Target="../slideLayouts/slideLayout256.xml"/><Relationship Id="rId52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14.xml"/><Relationship Id="rId5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13.xml"/><Relationship Id="rId54" Type="http://schemas.openxmlformats.org/officeDocument/2006/relationships/slideLayout" Target="../slideLayouts/slideLayout257.xml"/><Relationship Id="rId13" Type="http://schemas.openxmlformats.org/officeDocument/2006/relationships/slideLayout" Target="../slideLayouts/slideLayout216.xml"/><Relationship Id="rId57" Type="http://schemas.openxmlformats.org/officeDocument/2006/relationships/theme" Target="../theme/theme14.xml"/><Relationship Id="rId12" Type="http://schemas.openxmlformats.org/officeDocument/2006/relationships/slideLayout" Target="../slideLayouts/slideLayout215.xml"/><Relationship Id="rId56" Type="http://schemas.openxmlformats.org/officeDocument/2006/relationships/slideLayout" Target="../slideLayouts/slideLayout259.xml"/><Relationship Id="rId15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19.xml"/><Relationship Id="rId19" Type="http://schemas.openxmlformats.org/officeDocument/2006/relationships/slideLayout" Target="../slideLayouts/slideLayout222.xml"/><Relationship Id="rId18" Type="http://schemas.openxmlformats.org/officeDocument/2006/relationships/slideLayout" Target="../slideLayouts/slideLayout221.xml"/></Relationships>
</file>

<file path=ppt/slideMasters/_rels/slideMaster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0.xml"/><Relationship Id="rId2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6.xml"/><Relationship Id="rId8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69.xml"/><Relationship Id="rId13" Type="http://schemas.openxmlformats.org/officeDocument/2006/relationships/theme" Target="../theme/theme11.xml"/><Relationship Id="rId12" Type="http://schemas.openxmlformats.org/officeDocument/2006/relationships/slideLayout" Target="../slideLayouts/slideLayout271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6.xml"/><Relationship Id="rId1" Type="http://schemas.openxmlformats.org/officeDocument/2006/relationships/image" Target="../media/image15.jpg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58.xml"/><Relationship Id="rId17" Type="http://schemas.openxmlformats.org/officeDocument/2006/relationships/theme" Target="../theme/theme10.xml"/><Relationship Id="rId1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1.xml"/><Relationship Id="rId1" Type="http://schemas.openxmlformats.org/officeDocument/2006/relationships/image" Target="../media/image15.jpg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3.xml"/><Relationship Id="rId17" Type="http://schemas.openxmlformats.org/officeDocument/2006/relationships/theme" Target="../theme/theme13.xml"/><Relationship Id="rId1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/Relationships>
</file>

<file path=ppt/slideMasters/_rels/slideMaster8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14.xml"/><Relationship Id="rId1" Type="http://schemas.openxmlformats.org/officeDocument/2006/relationships/image" Target="../media/image47.jpg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31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02.xml"/><Relationship Id="rId33" Type="http://schemas.openxmlformats.org/officeDocument/2006/relationships/theme" Target="../theme/theme8.xml"/><Relationship Id="rId10" Type="http://schemas.openxmlformats.org/officeDocument/2006/relationships/slideLayout" Target="../slideLayouts/slideLayout101.xml"/><Relationship Id="rId32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09.xml"/></Relationships>
</file>

<file path=ppt/slideMasters/_rels/slideMaster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3.xml"/><Relationship Id="rId1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ameday">
    <p:bg>
      <p:bgPr>
        <a:solidFill>
          <a:schemeClr val="lt1"/>
        </a:solidFill>
      </p:bgPr>
    </p:bg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14" name="Google Shape;714;p1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15" name="Google Shape;715;p1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5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61" name="Google Shape;761;p15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62" name="Google Shape;762;p1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70"/>
          <p:cNvSpPr txBox="1"/>
          <p:nvPr>
            <p:ph type="title"/>
          </p:nvPr>
        </p:nvSpPr>
        <p:spPr>
          <a:xfrm>
            <a:off x="709350" y="537550"/>
            <a:ext cx="77253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27" name="Google Shape;827;p170"/>
          <p:cNvSpPr txBox="1"/>
          <p:nvPr>
            <p:ph idx="1" type="body"/>
          </p:nvPr>
        </p:nvSpPr>
        <p:spPr>
          <a:xfrm>
            <a:off x="709350" y="1152475"/>
            <a:ext cx="7725300" cy="3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  <p:sldLayoutId id="2147483827" r:id="rId23"/>
    <p:sldLayoutId id="2147483828" r:id="rId24"/>
    <p:sldLayoutId id="2147483829" r:id="rId25"/>
    <p:sldLayoutId id="2147483830" r:id="rId26"/>
    <p:sldLayoutId id="2147483831" r:id="rId27"/>
    <p:sldLayoutId id="2147483832" r:id="rId28"/>
    <p:sldLayoutId id="2147483833" r:id="rId29"/>
    <p:sldLayoutId id="2147483834" r:id="rId30"/>
    <p:sldLayoutId id="2147483835" r:id="rId31"/>
    <p:sldLayoutId id="2147483836" r:id="rId32"/>
    <p:sldLayoutId id="2147483837" r:id="rId33"/>
    <p:sldLayoutId id="2147483838" r:id="rId34"/>
    <p:sldLayoutId id="2147483839" r:id="rId35"/>
    <p:sldLayoutId id="2147483840" r:id="rId36"/>
    <p:sldLayoutId id="2147483841" r:id="rId37"/>
    <p:sldLayoutId id="2147483842" r:id="rId38"/>
    <p:sldLayoutId id="2147483843" r:id="rId39"/>
    <p:sldLayoutId id="2147483844" r:id="rId40"/>
    <p:sldLayoutId id="2147483845" r:id="rId41"/>
    <p:sldLayoutId id="2147483846" r:id="rId42"/>
    <p:sldLayoutId id="2147483847" r:id="rId43"/>
    <p:sldLayoutId id="2147483848" r:id="rId44"/>
    <p:sldLayoutId id="2147483849" r:id="rId45"/>
    <p:sldLayoutId id="2147483850" r:id="rId4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957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p2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b="1" sz="30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b="1" sz="28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b="1" sz="28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b="1" sz="28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b="1" sz="28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b="1" sz="28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b="1" sz="28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b="1" sz="28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b="1" sz="28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/>
        </p:txBody>
      </p:sp>
      <p:sp>
        <p:nvSpPr>
          <p:cNvPr id="1959" name="Google Shape;1959;p2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  <p:sldLayoutId id="2147483871" r:id="rId21"/>
    <p:sldLayoutId id="2147483872" r:id="rId22"/>
    <p:sldLayoutId id="2147483873" r:id="rId23"/>
    <p:sldLayoutId id="2147483874" r:id="rId24"/>
    <p:sldLayoutId id="2147483875" r:id="rId25"/>
    <p:sldLayoutId id="2147483876" r:id="rId26"/>
    <p:sldLayoutId id="2147483877" r:id="rId27"/>
    <p:sldLayoutId id="2147483878" r:id="rId28"/>
    <p:sldLayoutId id="2147483879" r:id="rId29"/>
    <p:sldLayoutId id="2147483880" r:id="rId30"/>
    <p:sldLayoutId id="2147483881" r:id="rId31"/>
    <p:sldLayoutId id="2147483882" r:id="rId32"/>
    <p:sldLayoutId id="2147483883" r:id="rId33"/>
    <p:sldLayoutId id="2147483884" r:id="rId34"/>
    <p:sldLayoutId id="2147483885" r:id="rId35"/>
    <p:sldLayoutId id="2147483886" r:id="rId36"/>
    <p:sldLayoutId id="2147483887" r:id="rId37"/>
    <p:sldLayoutId id="2147483888" r:id="rId38"/>
    <p:sldLayoutId id="2147483889" r:id="rId39"/>
    <p:sldLayoutId id="2147483890" r:id="rId40"/>
    <p:sldLayoutId id="2147483891" r:id="rId41"/>
    <p:sldLayoutId id="2147483892" r:id="rId42"/>
    <p:sldLayoutId id="2147483893" r:id="rId43"/>
    <p:sldLayoutId id="2147483894" r:id="rId44"/>
    <p:sldLayoutId id="2147483895" r:id="rId45"/>
    <p:sldLayoutId id="2147483896" r:id="rId46"/>
    <p:sldLayoutId id="2147483897" r:id="rId47"/>
    <p:sldLayoutId id="2147483898" r:id="rId48"/>
    <p:sldLayoutId id="2147483899" r:id="rId49"/>
    <p:sldLayoutId id="2147483900" r:id="rId50"/>
    <p:sldLayoutId id="2147483901" r:id="rId51"/>
    <p:sldLayoutId id="2147483902" r:id="rId52"/>
    <p:sldLayoutId id="2147483903" r:id="rId53"/>
    <p:sldLayoutId id="2147483904" r:id="rId54"/>
    <p:sldLayoutId id="2147483905" r:id="rId55"/>
    <p:sldLayoutId id="2147483906" r:id="rId5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3199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0" name="Google Shape;3200;p2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01" name="Google Shape;3201;p2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02" name="Google Shape;3202;p2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7" name="Google Shape;57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rgbClr val="CCCCCC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/>
        </p:txBody>
      </p:sp>
      <p:sp>
        <p:nvSpPr>
          <p:cNvPr id="136" name="Google Shape;136;p26"/>
          <p:cNvSpPr txBox="1"/>
          <p:nvPr>
            <p:ph idx="1" type="body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●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7" name="Google Shape;137;p26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rt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rt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rt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rt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rt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rt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rt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187" name="Google Shape;187;p3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88" name="Google Shape;188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0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Permanent Marker"/>
              <a:buNone/>
              <a:defRPr sz="2400">
                <a:solidFill>
                  <a:srgbClr val="2C343B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Permanent Marker"/>
              <a:buNone/>
              <a:defRPr sz="2400">
                <a:solidFill>
                  <a:srgbClr val="2C343B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Permanent Marker"/>
              <a:buNone/>
              <a:defRPr sz="2400">
                <a:solidFill>
                  <a:srgbClr val="2C343B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Permanent Marker"/>
              <a:buNone/>
              <a:defRPr sz="2400">
                <a:solidFill>
                  <a:srgbClr val="2C343B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Permanent Marker"/>
              <a:buNone/>
              <a:defRPr sz="2400">
                <a:solidFill>
                  <a:srgbClr val="2C343B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Permanent Marker"/>
              <a:buNone/>
              <a:defRPr sz="2400">
                <a:solidFill>
                  <a:srgbClr val="2C343B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Permanent Marker"/>
              <a:buNone/>
              <a:defRPr sz="2400">
                <a:solidFill>
                  <a:srgbClr val="2C343B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Permanent Marker"/>
              <a:buNone/>
              <a:defRPr sz="2400">
                <a:solidFill>
                  <a:srgbClr val="2C343B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Permanent Marker"/>
              <a:buNone/>
              <a:defRPr sz="2400">
                <a:solidFill>
                  <a:srgbClr val="2C343B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/>
        </p:txBody>
      </p:sp>
      <p:sp>
        <p:nvSpPr>
          <p:cNvPr id="244" name="Google Shape;244;p50"/>
          <p:cNvSpPr txBox="1"/>
          <p:nvPr>
            <p:ph idx="1" type="body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rgbClr val="859CB1"/>
              </a:buClr>
              <a:buSzPts val="3000"/>
              <a:buFont typeface="Source Sans Pro"/>
              <a:buChar char="▸"/>
              <a:defRPr sz="3000">
                <a:solidFill>
                  <a:srgbClr val="2C34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rgbClr val="859CB1"/>
              </a:buClr>
              <a:buSzPts val="2400"/>
              <a:buFont typeface="Source Sans Pro"/>
              <a:buChar char="○"/>
              <a:defRPr sz="2400">
                <a:solidFill>
                  <a:srgbClr val="2C34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rgbClr val="859CB1"/>
              </a:buClr>
              <a:buSzPts val="2400"/>
              <a:buFont typeface="Source Sans Pro"/>
              <a:buChar char="■"/>
              <a:defRPr sz="2400">
                <a:solidFill>
                  <a:srgbClr val="2C34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859CB1"/>
              </a:buClr>
              <a:buSzPts val="1800"/>
              <a:buFont typeface="Source Sans Pro"/>
              <a:buChar char="●"/>
              <a:defRPr sz="1800">
                <a:solidFill>
                  <a:srgbClr val="2C34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859CB1"/>
              </a:buClr>
              <a:buSzPts val="1800"/>
              <a:buFont typeface="Source Sans Pro"/>
              <a:buChar char="○"/>
              <a:defRPr sz="1800">
                <a:solidFill>
                  <a:srgbClr val="2C34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rgbClr val="859CB1"/>
              </a:buClr>
              <a:buSzPts val="1800"/>
              <a:buFont typeface="Source Sans Pro"/>
              <a:buChar char="■"/>
              <a:defRPr sz="1800">
                <a:solidFill>
                  <a:srgbClr val="2C34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rgbClr val="859CB1"/>
              </a:buClr>
              <a:buSzPts val="1800"/>
              <a:buFont typeface="Source Sans Pro"/>
              <a:buChar char="●"/>
              <a:defRPr sz="1800">
                <a:solidFill>
                  <a:srgbClr val="2C34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rgbClr val="859CB1"/>
              </a:buClr>
              <a:buSzPts val="1800"/>
              <a:buFont typeface="Source Sans Pro"/>
              <a:buChar char="○"/>
              <a:defRPr sz="1800">
                <a:solidFill>
                  <a:srgbClr val="2C34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rgbClr val="859CB1"/>
              </a:buClr>
              <a:buSzPts val="1800"/>
              <a:buFont typeface="Source Sans Pro"/>
              <a:buChar char="■"/>
              <a:defRPr sz="1800">
                <a:solidFill>
                  <a:srgbClr val="2C34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66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Permanent Marker"/>
              <a:buNone/>
              <a:defRPr sz="2400">
                <a:solidFill>
                  <a:srgbClr val="2C343B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Permanent Marker"/>
              <a:buNone/>
              <a:defRPr sz="2400">
                <a:solidFill>
                  <a:srgbClr val="2C343B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Permanent Marker"/>
              <a:buNone/>
              <a:defRPr sz="2400">
                <a:solidFill>
                  <a:srgbClr val="2C343B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Permanent Marker"/>
              <a:buNone/>
              <a:defRPr sz="2400">
                <a:solidFill>
                  <a:srgbClr val="2C343B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Permanent Marker"/>
              <a:buNone/>
              <a:defRPr sz="2400">
                <a:solidFill>
                  <a:srgbClr val="2C343B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Permanent Marker"/>
              <a:buNone/>
              <a:defRPr sz="2400">
                <a:solidFill>
                  <a:srgbClr val="2C343B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Permanent Marker"/>
              <a:buNone/>
              <a:defRPr sz="2400">
                <a:solidFill>
                  <a:srgbClr val="2C343B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Permanent Marker"/>
              <a:buNone/>
              <a:defRPr sz="2400">
                <a:solidFill>
                  <a:srgbClr val="2C343B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Permanent Marker"/>
              <a:buNone/>
              <a:defRPr sz="2400">
                <a:solidFill>
                  <a:srgbClr val="2C343B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/>
        </p:txBody>
      </p:sp>
      <p:sp>
        <p:nvSpPr>
          <p:cNvPr id="288" name="Google Shape;288;p66"/>
          <p:cNvSpPr txBox="1"/>
          <p:nvPr>
            <p:ph idx="1" type="body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rgbClr val="859CB1"/>
              </a:buClr>
              <a:buSzPts val="3000"/>
              <a:buFont typeface="Source Sans Pro"/>
              <a:buChar char="▸"/>
              <a:defRPr sz="3000">
                <a:solidFill>
                  <a:srgbClr val="2C34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rgbClr val="859CB1"/>
              </a:buClr>
              <a:buSzPts val="2400"/>
              <a:buFont typeface="Source Sans Pro"/>
              <a:buChar char="○"/>
              <a:defRPr sz="2400">
                <a:solidFill>
                  <a:srgbClr val="2C34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rgbClr val="859CB1"/>
              </a:buClr>
              <a:buSzPts val="2400"/>
              <a:buFont typeface="Source Sans Pro"/>
              <a:buChar char="■"/>
              <a:defRPr sz="2400">
                <a:solidFill>
                  <a:srgbClr val="2C34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859CB1"/>
              </a:buClr>
              <a:buSzPts val="1800"/>
              <a:buFont typeface="Source Sans Pro"/>
              <a:buChar char="●"/>
              <a:defRPr sz="1800">
                <a:solidFill>
                  <a:srgbClr val="2C34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859CB1"/>
              </a:buClr>
              <a:buSzPts val="1800"/>
              <a:buFont typeface="Source Sans Pro"/>
              <a:buChar char="○"/>
              <a:defRPr sz="1800">
                <a:solidFill>
                  <a:srgbClr val="2C34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rgbClr val="859CB1"/>
              </a:buClr>
              <a:buSzPts val="1800"/>
              <a:buFont typeface="Source Sans Pro"/>
              <a:buChar char="■"/>
              <a:defRPr sz="1800">
                <a:solidFill>
                  <a:srgbClr val="2C34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rgbClr val="859CB1"/>
              </a:buClr>
              <a:buSzPts val="1800"/>
              <a:buFont typeface="Source Sans Pro"/>
              <a:buChar char="●"/>
              <a:defRPr sz="1800">
                <a:solidFill>
                  <a:srgbClr val="2C34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rgbClr val="859CB1"/>
              </a:buClr>
              <a:buSzPts val="1800"/>
              <a:buFont typeface="Source Sans Pro"/>
              <a:buChar char="○"/>
              <a:defRPr sz="1800">
                <a:solidFill>
                  <a:srgbClr val="2C34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rgbClr val="859CB1"/>
              </a:buClr>
              <a:buSzPts val="1800"/>
              <a:buFont typeface="Source Sans Pro"/>
              <a:buChar char="■"/>
              <a:defRPr sz="1800">
                <a:solidFill>
                  <a:srgbClr val="2C34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rgbClr val="45AFDC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82"/>
          <p:cNvSpPr txBox="1"/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b="1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b="1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b="1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b="1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b="1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b="1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b="1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b="1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b="1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32" name="Google Shape;332;p82"/>
          <p:cNvSpPr txBox="1"/>
          <p:nvPr>
            <p:ph idx="1" type="body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Char char="○"/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●"/>
              <a:defRPr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■"/>
              <a:defRPr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Char char="●"/>
              <a:defRPr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Char char="○"/>
              <a:defRPr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Char char="■"/>
              <a:defRPr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Char char="●"/>
              <a:defRPr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Char char="○"/>
              <a:defRPr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Char char="■"/>
              <a:defRPr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0"/>
          <p:cNvSpPr txBox="1"/>
          <p:nvPr>
            <p:ph idx="1" type="body"/>
          </p:nvPr>
        </p:nvSpPr>
        <p:spPr>
          <a:xfrm>
            <a:off x="1379650" y="1502274"/>
            <a:ext cx="6725400" cy="28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3000"/>
              <a:buFont typeface="Bitter"/>
              <a:buChar char="■"/>
              <a:defRPr sz="3000">
                <a:solidFill>
                  <a:srgbClr val="434343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Bitter"/>
              <a:buChar char="■"/>
              <a:defRPr sz="2400">
                <a:solidFill>
                  <a:srgbClr val="434343"/>
                </a:solidFill>
                <a:latin typeface="Bitter"/>
                <a:ea typeface="Bitter"/>
                <a:cs typeface="Bitter"/>
                <a:sym typeface="Bitter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Bitter"/>
              <a:buChar char="■"/>
              <a:defRPr sz="2400">
                <a:solidFill>
                  <a:srgbClr val="434343"/>
                </a:solidFill>
                <a:latin typeface="Bitter"/>
                <a:ea typeface="Bitter"/>
                <a:cs typeface="Bitter"/>
                <a:sym typeface="Bitter"/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Bitter"/>
              <a:buChar char="■"/>
              <a:defRPr sz="1800">
                <a:solidFill>
                  <a:srgbClr val="434343"/>
                </a:solidFill>
                <a:latin typeface="Bitter"/>
                <a:ea typeface="Bitter"/>
                <a:cs typeface="Bitter"/>
                <a:sym typeface="Bitter"/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Bitter"/>
              <a:buChar char="○"/>
              <a:defRPr sz="1800">
                <a:solidFill>
                  <a:srgbClr val="434343"/>
                </a:solidFill>
                <a:latin typeface="Bitter"/>
                <a:ea typeface="Bitter"/>
                <a:cs typeface="Bitter"/>
                <a:sym typeface="Bitter"/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Bitter"/>
              <a:buChar char="■"/>
              <a:defRPr sz="1800">
                <a:solidFill>
                  <a:srgbClr val="434343"/>
                </a:solidFill>
                <a:latin typeface="Bitter"/>
                <a:ea typeface="Bitter"/>
                <a:cs typeface="Bitter"/>
                <a:sym typeface="Bitter"/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Bitter"/>
              <a:buChar char="●"/>
              <a:defRPr sz="1800">
                <a:solidFill>
                  <a:srgbClr val="434343"/>
                </a:solidFill>
                <a:latin typeface="Bitter"/>
                <a:ea typeface="Bitter"/>
                <a:cs typeface="Bitter"/>
                <a:sym typeface="Bitter"/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Bitter"/>
              <a:buChar char="○"/>
              <a:defRPr sz="1800">
                <a:solidFill>
                  <a:srgbClr val="434343"/>
                </a:solidFill>
                <a:latin typeface="Bitter"/>
                <a:ea typeface="Bitter"/>
                <a:cs typeface="Bitter"/>
                <a:sym typeface="Bitter"/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Bitter"/>
              <a:buChar char="■"/>
              <a:defRPr sz="1800">
                <a:solidFill>
                  <a:srgbClr val="434343"/>
                </a:solidFill>
                <a:latin typeface="Bitter"/>
                <a:ea typeface="Bitter"/>
                <a:cs typeface="Bitter"/>
                <a:sym typeface="Bitter"/>
              </a:defRPr>
            </a:lvl9pPr>
          </a:lstStyle>
          <a:p/>
        </p:txBody>
      </p:sp>
      <p:sp>
        <p:nvSpPr>
          <p:cNvPr id="400" name="Google Shape;400;p100"/>
          <p:cNvSpPr txBox="1"/>
          <p:nvPr>
            <p:ph type="title"/>
          </p:nvPr>
        </p:nvSpPr>
        <p:spPr>
          <a:xfrm>
            <a:off x="1379650" y="530100"/>
            <a:ext cx="67254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vo"/>
              <a:buNone/>
              <a:defRPr sz="1800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vo"/>
              <a:buNone/>
              <a:defRPr sz="1800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vo"/>
              <a:buNone/>
              <a:defRPr sz="1800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vo"/>
              <a:buNone/>
              <a:defRPr sz="1800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vo"/>
              <a:buNone/>
              <a:defRPr sz="1800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vo"/>
              <a:buNone/>
              <a:defRPr sz="1800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vo"/>
              <a:buNone/>
              <a:defRPr sz="1800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vo"/>
              <a:buNone/>
              <a:defRPr sz="1800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vo"/>
              <a:buNone/>
              <a:defRPr sz="1800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769" r:id="rId31"/>
    <p:sldLayoutId id="2147483770" r:id="rId32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3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39" name="Google Shape;639;p13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0" name="Google Shape;640;p1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1" name="Google Shape;641;p1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2" name="Google Shape;642;p1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0.jpg"/><Relationship Id="rId4" Type="http://schemas.openxmlformats.org/officeDocument/2006/relationships/image" Target="../media/image69.jpg"/><Relationship Id="rId5" Type="http://schemas.openxmlformats.org/officeDocument/2006/relationships/image" Target="../media/image120.png"/><Relationship Id="rId6" Type="http://schemas.openxmlformats.org/officeDocument/2006/relationships/image" Target="../media/image1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4.png"/><Relationship Id="rId4" Type="http://schemas.openxmlformats.org/officeDocument/2006/relationships/image" Target="../media/image6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6.png"/><Relationship Id="rId4" Type="http://schemas.openxmlformats.org/officeDocument/2006/relationships/image" Target="../media/image9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7.png"/><Relationship Id="rId4" Type="http://schemas.openxmlformats.org/officeDocument/2006/relationships/image" Target="../media/image9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1.png"/><Relationship Id="rId4" Type="http://schemas.openxmlformats.org/officeDocument/2006/relationships/image" Target="../media/image9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2.gif"/><Relationship Id="rId4" Type="http://schemas.openxmlformats.org/officeDocument/2006/relationships/image" Target="../media/image96.gif"/><Relationship Id="rId5" Type="http://schemas.openxmlformats.org/officeDocument/2006/relationships/image" Target="../media/image111.gif"/><Relationship Id="rId6" Type="http://schemas.openxmlformats.org/officeDocument/2006/relationships/image" Target="../media/image86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3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8.png"/><Relationship Id="rId4" Type="http://schemas.openxmlformats.org/officeDocument/2006/relationships/image" Target="../media/image91.png"/><Relationship Id="rId5" Type="http://schemas.openxmlformats.org/officeDocument/2006/relationships/image" Target="../media/image9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3.jpg"/><Relationship Id="rId4" Type="http://schemas.openxmlformats.org/officeDocument/2006/relationships/image" Target="../media/image10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3.png"/><Relationship Id="rId4" Type="http://schemas.openxmlformats.org/officeDocument/2006/relationships/image" Target="../media/image97.png"/><Relationship Id="rId5" Type="http://schemas.openxmlformats.org/officeDocument/2006/relationships/image" Target="../media/image10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9.gif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9.gif"/><Relationship Id="rId4" Type="http://schemas.openxmlformats.org/officeDocument/2006/relationships/image" Target="../media/image109.png"/><Relationship Id="rId5" Type="http://schemas.openxmlformats.org/officeDocument/2006/relationships/image" Target="../media/image114.png"/><Relationship Id="rId6" Type="http://schemas.openxmlformats.org/officeDocument/2006/relationships/image" Target="../media/image10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10.jpg"/><Relationship Id="rId4" Type="http://schemas.openxmlformats.org/officeDocument/2006/relationships/image" Target="../media/image119.png"/><Relationship Id="rId5" Type="http://schemas.openxmlformats.org/officeDocument/2006/relationships/image" Target="../media/image10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0.jpg"/><Relationship Id="rId4" Type="http://schemas.openxmlformats.org/officeDocument/2006/relationships/image" Target="../media/image119.png"/><Relationship Id="rId5" Type="http://schemas.openxmlformats.org/officeDocument/2006/relationships/image" Target="../media/image10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2.gif"/><Relationship Id="rId4" Type="http://schemas.openxmlformats.org/officeDocument/2006/relationships/image" Target="../media/image116.png"/><Relationship Id="rId5" Type="http://schemas.openxmlformats.org/officeDocument/2006/relationships/image" Target="../media/image115.gif"/><Relationship Id="rId6" Type="http://schemas.openxmlformats.org/officeDocument/2006/relationships/image" Target="../media/image119.png"/><Relationship Id="rId7" Type="http://schemas.openxmlformats.org/officeDocument/2006/relationships/image" Target="../media/image11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10.jpg"/><Relationship Id="rId4" Type="http://schemas.openxmlformats.org/officeDocument/2006/relationships/image" Target="../media/image1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10.jpg"/><Relationship Id="rId4" Type="http://schemas.openxmlformats.org/officeDocument/2006/relationships/image" Target="../media/image11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10.jpg"/><Relationship Id="rId4" Type="http://schemas.openxmlformats.org/officeDocument/2006/relationships/image" Target="../media/image119.png"/><Relationship Id="rId5" Type="http://schemas.openxmlformats.org/officeDocument/2006/relationships/image" Target="../media/image10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12.gif"/><Relationship Id="rId4" Type="http://schemas.openxmlformats.org/officeDocument/2006/relationships/image" Target="../media/image118.png"/><Relationship Id="rId9" Type="http://schemas.openxmlformats.org/officeDocument/2006/relationships/image" Target="../media/image129.png"/><Relationship Id="rId5" Type="http://schemas.openxmlformats.org/officeDocument/2006/relationships/image" Target="../media/image115.gif"/><Relationship Id="rId6" Type="http://schemas.openxmlformats.org/officeDocument/2006/relationships/image" Target="../media/image119.png"/><Relationship Id="rId7" Type="http://schemas.openxmlformats.org/officeDocument/2006/relationships/image" Target="../media/image117.png"/><Relationship Id="rId8" Type="http://schemas.openxmlformats.org/officeDocument/2006/relationships/image" Target="../media/image10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0.jpg"/><Relationship Id="rId4" Type="http://schemas.openxmlformats.org/officeDocument/2006/relationships/image" Target="../media/image11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28.png"/><Relationship Id="rId4" Type="http://schemas.openxmlformats.org/officeDocument/2006/relationships/image" Target="../media/image126.png"/><Relationship Id="rId5" Type="http://schemas.openxmlformats.org/officeDocument/2006/relationships/image" Target="../media/image124.png"/><Relationship Id="rId6" Type="http://schemas.openxmlformats.org/officeDocument/2006/relationships/image" Target="../media/image123.gif"/><Relationship Id="rId7" Type="http://schemas.openxmlformats.org/officeDocument/2006/relationships/image" Target="../media/image122.gif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2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2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63.png"/><Relationship Id="rId5" Type="http://schemas.openxmlformats.org/officeDocument/2006/relationships/image" Target="../media/image5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80.jpg"/><Relationship Id="rId5" Type="http://schemas.openxmlformats.org/officeDocument/2006/relationships/image" Target="../media/image7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1.jp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4" name="Shape 3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5" name="Google Shape;3255;p286"/>
          <p:cNvSpPr/>
          <p:nvPr/>
        </p:nvSpPr>
        <p:spPr>
          <a:xfrm>
            <a:off x="745450" y="689475"/>
            <a:ext cx="7670700" cy="3726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6" name="Google Shape;3256;p286"/>
          <p:cNvSpPr txBox="1"/>
          <p:nvPr>
            <p:ph type="ctrTitle"/>
          </p:nvPr>
        </p:nvSpPr>
        <p:spPr>
          <a:xfrm>
            <a:off x="745450" y="3393075"/>
            <a:ext cx="7670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0000"/>
                </a:solidFill>
              </a:rPr>
              <a:t>MISS AN ANNOUNCEMENT THAT WENT BY </a:t>
            </a:r>
            <a:r>
              <a:rPr i="1" lang="en" sz="4800">
                <a:solidFill>
                  <a:srgbClr val="FF0000"/>
                </a:solidFill>
              </a:rPr>
              <a:t>TOO FAST</a:t>
            </a:r>
            <a:r>
              <a:rPr lang="en" sz="4800">
                <a:solidFill>
                  <a:srgbClr val="FF0000"/>
                </a:solidFill>
              </a:rPr>
              <a:t>?</a:t>
            </a:r>
            <a:endParaRPr sz="48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0000"/>
                </a:solidFill>
              </a:rPr>
              <a:t>OR HAD TEXT </a:t>
            </a:r>
            <a:r>
              <a:rPr lang="en" sz="2400">
                <a:solidFill>
                  <a:srgbClr val="FF0000"/>
                </a:solidFill>
              </a:rPr>
              <a:t>TOO SMALL?</a:t>
            </a:r>
            <a:endParaRPr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0000"/>
                </a:solidFill>
              </a:rPr>
              <a:t>www.brevardschools.org/EdgewoodJRSR</a:t>
            </a:r>
            <a:endParaRPr sz="40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9" name="Shape 3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0" name="Google Shape;3320;p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400" y="-426375"/>
            <a:ext cx="8323200" cy="4688733"/>
          </a:xfrm>
          <a:prstGeom prst="rect">
            <a:avLst/>
          </a:prstGeom>
          <a:noFill/>
          <a:ln>
            <a:noFill/>
          </a:ln>
        </p:spPr>
      </p:pic>
      <p:sp>
        <p:nvSpPr>
          <p:cNvPr id="3321" name="Google Shape;3321;p295"/>
          <p:cNvSpPr txBox="1"/>
          <p:nvPr/>
        </p:nvSpPr>
        <p:spPr>
          <a:xfrm>
            <a:off x="0" y="3746100"/>
            <a:ext cx="9144000" cy="1549800"/>
          </a:xfrm>
          <a:prstGeom prst="rect">
            <a:avLst/>
          </a:prstGeom>
          <a:solidFill>
            <a:srgbClr val="141313"/>
          </a:solidFill>
          <a:ln cap="flat" cmpd="sng" w="76200">
            <a:solidFill>
              <a:srgbClr val="DCC17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rgbClr val="F2E8C9"/>
                </a:solidFill>
                <a:latin typeface="Limelight"/>
                <a:ea typeface="Limelight"/>
                <a:cs typeface="Limelight"/>
                <a:sym typeface="Limelight"/>
              </a:rPr>
              <a:t>Cinema Club</a:t>
            </a:r>
            <a:endParaRPr sz="8000">
              <a:solidFill>
                <a:srgbClr val="F2E8C9"/>
              </a:solidFill>
              <a:latin typeface="Limelight"/>
              <a:ea typeface="Limelight"/>
              <a:cs typeface="Limelight"/>
              <a:sym typeface="Limelight"/>
            </a:endParaRPr>
          </a:p>
        </p:txBody>
      </p:sp>
      <p:pic>
        <p:nvPicPr>
          <p:cNvPr id="3322" name="Google Shape;3322;p2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61563" y="685118"/>
            <a:ext cx="5614872" cy="3163045"/>
          </a:xfrm>
          <a:prstGeom prst="rect">
            <a:avLst/>
          </a:prstGeom>
          <a:noFill/>
          <a:ln>
            <a:noFill/>
          </a:ln>
        </p:spPr>
      </p:pic>
      <p:sp>
        <p:nvSpPr>
          <p:cNvPr id="3323" name="Google Shape;3323;p295"/>
          <p:cNvSpPr/>
          <p:nvPr/>
        </p:nvSpPr>
        <p:spPr>
          <a:xfrm rot="9397785">
            <a:off x="545955" y="-5788911"/>
            <a:ext cx="683689" cy="5390332"/>
          </a:xfrm>
          <a:prstGeom prst="rtTriangle">
            <a:avLst/>
          </a:prstGeom>
          <a:gradFill>
            <a:gsLst>
              <a:gs pos="0">
                <a:srgbClr val="D9B963"/>
              </a:gs>
              <a:gs pos="49000">
                <a:srgbClr val="D9B963"/>
              </a:gs>
              <a:gs pos="78000">
                <a:srgbClr val="322C14"/>
              </a:gs>
              <a:gs pos="100000">
                <a:srgbClr val="322C1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4" name="Google Shape;3324;p295"/>
          <p:cNvSpPr/>
          <p:nvPr/>
        </p:nvSpPr>
        <p:spPr>
          <a:xfrm flipH="1" rot="-10127322">
            <a:off x="1085903" y="-5444568"/>
            <a:ext cx="683544" cy="4802286"/>
          </a:xfrm>
          <a:prstGeom prst="rtTriangle">
            <a:avLst/>
          </a:prstGeom>
          <a:gradFill>
            <a:gsLst>
              <a:gs pos="0">
                <a:srgbClr val="D9B963"/>
              </a:gs>
              <a:gs pos="49000">
                <a:srgbClr val="D9B963"/>
              </a:gs>
              <a:gs pos="78000">
                <a:srgbClr val="322C14"/>
              </a:gs>
              <a:gs pos="100000">
                <a:srgbClr val="322C1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5" name="Google Shape;3325;p295"/>
          <p:cNvSpPr/>
          <p:nvPr/>
        </p:nvSpPr>
        <p:spPr>
          <a:xfrm rot="-374275">
            <a:off x="1011687" y="-3372465"/>
            <a:ext cx="334078" cy="885584"/>
          </a:xfrm>
          <a:prstGeom prst="diamond">
            <a:avLst/>
          </a:prstGeom>
          <a:solidFill>
            <a:srgbClr val="F2E8C9"/>
          </a:solidFill>
          <a:ln cap="flat" cmpd="sng" w="9525">
            <a:solidFill>
              <a:srgbClr val="F2E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6" name="Google Shape;3326;p295"/>
          <p:cNvSpPr/>
          <p:nvPr/>
        </p:nvSpPr>
        <p:spPr>
          <a:xfrm rot="10102764">
            <a:off x="6799469" y="-5582273"/>
            <a:ext cx="683612" cy="4839645"/>
          </a:xfrm>
          <a:prstGeom prst="rtTriangle">
            <a:avLst/>
          </a:prstGeom>
          <a:gradFill>
            <a:gsLst>
              <a:gs pos="0">
                <a:srgbClr val="D9B963"/>
              </a:gs>
              <a:gs pos="49000">
                <a:srgbClr val="D9B963"/>
              </a:gs>
              <a:gs pos="78000">
                <a:srgbClr val="322C14"/>
              </a:gs>
              <a:gs pos="100000">
                <a:srgbClr val="322C1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7" name="Google Shape;3327;p295"/>
          <p:cNvSpPr/>
          <p:nvPr/>
        </p:nvSpPr>
        <p:spPr>
          <a:xfrm flipH="1" rot="-8956922">
            <a:off x="7633471" y="-5567683"/>
            <a:ext cx="683617" cy="5237112"/>
          </a:xfrm>
          <a:prstGeom prst="rtTriangle">
            <a:avLst/>
          </a:prstGeom>
          <a:gradFill>
            <a:gsLst>
              <a:gs pos="0">
                <a:srgbClr val="D9B963"/>
              </a:gs>
              <a:gs pos="49000">
                <a:srgbClr val="D9B963"/>
              </a:gs>
              <a:gs pos="78000">
                <a:srgbClr val="322C14"/>
              </a:gs>
              <a:gs pos="100000">
                <a:srgbClr val="322C1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8" name="Google Shape;3328;p295"/>
          <p:cNvSpPr/>
          <p:nvPr/>
        </p:nvSpPr>
        <p:spPr>
          <a:xfrm rot="568689">
            <a:off x="7339108" y="-2908703"/>
            <a:ext cx="357075" cy="648554"/>
          </a:xfrm>
          <a:prstGeom prst="diamond">
            <a:avLst/>
          </a:prstGeom>
          <a:solidFill>
            <a:srgbClr val="F2E8C9"/>
          </a:solidFill>
          <a:ln cap="flat" cmpd="sng" w="9525">
            <a:solidFill>
              <a:srgbClr val="F2E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9" name="Google Shape;3329;p2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548962">
            <a:off x="11245075" y="2415400"/>
            <a:ext cx="5431850" cy="421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0" name="Google Shape;3330;p295"/>
          <p:cNvPicPr preferRelativeResize="0"/>
          <p:nvPr/>
        </p:nvPicPr>
        <p:blipFill>
          <a:blip r:embed="rId6">
            <a:alphaModFix amt="83000"/>
          </a:blip>
          <a:stretch>
            <a:fillRect/>
          </a:stretch>
        </p:blipFill>
        <p:spPr>
          <a:xfrm rot="10675203">
            <a:off x="-877928" y="-801920"/>
            <a:ext cx="5034407" cy="456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1" name="Google Shape;3331;p295"/>
          <p:cNvPicPr preferRelativeResize="0"/>
          <p:nvPr/>
        </p:nvPicPr>
        <p:blipFill>
          <a:blip r:embed="rId6">
            <a:alphaModFix amt="83000"/>
          </a:blip>
          <a:stretch>
            <a:fillRect/>
          </a:stretch>
        </p:blipFill>
        <p:spPr>
          <a:xfrm flipH="1" rot="10252690">
            <a:off x="-1242603" y="-903971"/>
            <a:ext cx="5034409" cy="4560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2" name="Google Shape;3332;p295"/>
          <p:cNvPicPr preferRelativeResize="0"/>
          <p:nvPr/>
        </p:nvPicPr>
        <p:blipFill>
          <a:blip r:embed="rId6">
            <a:alphaModFix amt="83000"/>
          </a:blip>
          <a:stretch>
            <a:fillRect/>
          </a:stretch>
        </p:blipFill>
        <p:spPr>
          <a:xfrm rot="-7868625">
            <a:off x="6230037" y="-694955"/>
            <a:ext cx="3979575" cy="493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3" name="Google Shape;3333;p295"/>
          <p:cNvPicPr preferRelativeResize="0"/>
          <p:nvPr/>
        </p:nvPicPr>
        <p:blipFill>
          <a:blip r:embed="rId6">
            <a:alphaModFix amt="83000"/>
          </a:blip>
          <a:stretch>
            <a:fillRect/>
          </a:stretch>
        </p:blipFill>
        <p:spPr>
          <a:xfrm rot="-9872628">
            <a:off x="4754198" y="-903970"/>
            <a:ext cx="5034406" cy="4560213"/>
          </a:xfrm>
          <a:prstGeom prst="rect">
            <a:avLst/>
          </a:prstGeom>
          <a:noFill/>
          <a:ln>
            <a:noFill/>
          </a:ln>
        </p:spPr>
      </p:pic>
      <p:sp>
        <p:nvSpPr>
          <p:cNvPr id="3334" name="Google Shape;3334;p295"/>
          <p:cNvSpPr/>
          <p:nvPr/>
        </p:nvSpPr>
        <p:spPr>
          <a:xfrm>
            <a:off x="0" y="0"/>
            <a:ext cx="410400" cy="5143500"/>
          </a:xfrm>
          <a:prstGeom prst="rect">
            <a:avLst/>
          </a:prstGeom>
          <a:solidFill>
            <a:srgbClr val="141313"/>
          </a:solidFill>
          <a:ln cap="flat" cmpd="sng" w="9525">
            <a:solidFill>
              <a:srgbClr val="1413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5" name="Google Shape;3335;p295"/>
          <p:cNvSpPr/>
          <p:nvPr/>
        </p:nvSpPr>
        <p:spPr>
          <a:xfrm>
            <a:off x="8733600" y="0"/>
            <a:ext cx="410400" cy="5143500"/>
          </a:xfrm>
          <a:prstGeom prst="rect">
            <a:avLst/>
          </a:prstGeom>
          <a:solidFill>
            <a:srgbClr val="141313"/>
          </a:solidFill>
          <a:ln cap="flat" cmpd="sng" w="9525">
            <a:solidFill>
              <a:srgbClr val="1413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6" name="Google Shape;3336;p295"/>
          <p:cNvSpPr txBox="1"/>
          <p:nvPr/>
        </p:nvSpPr>
        <p:spPr>
          <a:xfrm>
            <a:off x="-129475" y="202425"/>
            <a:ext cx="9130800" cy="28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EEE9DA"/>
                </a:solidFill>
                <a:latin typeface="Vollkorn"/>
                <a:ea typeface="Vollkorn"/>
                <a:cs typeface="Vollkorn"/>
                <a:sym typeface="Vollkorn"/>
              </a:rPr>
              <a:t>Dive into films </a:t>
            </a:r>
            <a:endParaRPr b="1" sz="3400">
              <a:solidFill>
                <a:srgbClr val="EEE9DA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 u="sng">
                <a:solidFill>
                  <a:srgbClr val="EEE9DA"/>
                </a:solidFill>
                <a:latin typeface="Vollkorn"/>
                <a:ea typeface="Vollkorn"/>
                <a:cs typeface="Vollkorn"/>
                <a:sym typeface="Vollkorn"/>
              </a:rPr>
              <a:t>and discuss them</a:t>
            </a:r>
            <a:endParaRPr b="1" sz="3400" u="sng">
              <a:solidFill>
                <a:srgbClr val="EEE9DA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EEE9DA"/>
                </a:solidFill>
                <a:latin typeface="Vollkorn"/>
                <a:ea typeface="Vollkorn"/>
                <a:cs typeface="Vollkorn"/>
                <a:sym typeface="Vollkorn"/>
              </a:rPr>
              <a:t>First Meeting: </a:t>
            </a:r>
            <a:r>
              <a:rPr b="1" lang="en" sz="3200" u="sng">
                <a:solidFill>
                  <a:srgbClr val="EEE9DA"/>
                </a:solidFill>
                <a:latin typeface="Vollkorn"/>
                <a:ea typeface="Vollkorn"/>
                <a:cs typeface="Vollkorn"/>
                <a:sym typeface="Vollkorn"/>
              </a:rPr>
              <a:t>4/17</a:t>
            </a:r>
            <a:r>
              <a:rPr b="1" lang="en" sz="3200">
                <a:solidFill>
                  <a:srgbClr val="EEE9DA"/>
                </a:solidFill>
                <a:latin typeface="Vollkorn"/>
                <a:ea typeface="Vollkorn"/>
                <a:cs typeface="Vollkorn"/>
                <a:sym typeface="Vollkorn"/>
              </a:rPr>
              <a:t> 3:30, room 6-104</a:t>
            </a:r>
            <a:endParaRPr b="1" sz="3200">
              <a:solidFill>
                <a:srgbClr val="EEE9DA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EEE9DA"/>
                </a:solidFill>
                <a:latin typeface="Vollkorn"/>
                <a:ea typeface="Vollkorn"/>
                <a:cs typeface="Vollkorn"/>
                <a:sym typeface="Vollkorn"/>
              </a:rPr>
              <a:t>Google Classroom Code:</a:t>
            </a:r>
            <a:endParaRPr b="1" sz="3200">
              <a:solidFill>
                <a:srgbClr val="EEE9DA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rgbClr val="EEE9DA"/>
                </a:solidFill>
                <a:latin typeface="Vollkorn"/>
                <a:ea typeface="Vollkorn"/>
                <a:cs typeface="Vollkorn"/>
                <a:sym typeface="Vollkorn"/>
              </a:rPr>
              <a:t>kz4wmfw</a:t>
            </a:r>
            <a:endParaRPr sz="3200">
              <a:solidFill>
                <a:srgbClr val="EEE9DA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sp>
        <p:nvSpPr>
          <p:cNvPr id="3337" name="Google Shape;3337;p295"/>
          <p:cNvSpPr txBox="1"/>
          <p:nvPr/>
        </p:nvSpPr>
        <p:spPr>
          <a:xfrm>
            <a:off x="3079750" y="-3111500"/>
            <a:ext cx="7274700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Cinema Club</a:t>
            </a:r>
            <a:endParaRPr b="1" sz="7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9088"/>
        </a:solidFill>
      </p:bgPr>
    </p:bg>
    <p:spTree>
      <p:nvGrpSpPr>
        <p:cNvPr id="3341" name="Shape 3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2" name="Google Shape;3342;p296"/>
          <p:cNvSpPr txBox="1"/>
          <p:nvPr>
            <p:ph type="ctrTitle"/>
          </p:nvPr>
        </p:nvSpPr>
        <p:spPr>
          <a:xfrm>
            <a:off x="218875" y="1101250"/>
            <a:ext cx="8672700" cy="17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rgbClr val="FFFFFF"/>
                </a:solidFill>
              </a:rPr>
              <a:t>Edgewood Dungeons &amp; Dragons Club</a:t>
            </a:r>
            <a:endParaRPr sz="5700">
              <a:solidFill>
                <a:srgbClr val="FFFFFF"/>
              </a:solidFill>
            </a:endParaRPr>
          </a:p>
        </p:txBody>
      </p:sp>
      <p:sp>
        <p:nvSpPr>
          <p:cNvPr id="3343" name="Google Shape;3343;p296"/>
          <p:cNvSpPr txBox="1"/>
          <p:nvPr>
            <p:ph idx="1" type="subTitle"/>
          </p:nvPr>
        </p:nvSpPr>
        <p:spPr>
          <a:xfrm>
            <a:off x="1094350" y="2982125"/>
            <a:ext cx="6935400" cy="8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</a:rPr>
              <a:t>Fridays from 2:30 - 3:30</a:t>
            </a:r>
            <a:endParaRPr b="1" sz="4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</a:rPr>
              <a:t>Class code: 25dfof6</a:t>
            </a:r>
            <a:endParaRPr b="1" sz="4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7" name="Shape 3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Google Shape;3348;p297"/>
          <p:cNvSpPr/>
          <p:nvPr/>
        </p:nvSpPr>
        <p:spPr>
          <a:xfrm>
            <a:off x="-1565754" y="-1538447"/>
            <a:ext cx="3115837" cy="3107530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201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9" name="Google Shape;3349;p297"/>
          <p:cNvSpPr/>
          <p:nvPr/>
        </p:nvSpPr>
        <p:spPr>
          <a:xfrm>
            <a:off x="7095271" y="3895765"/>
            <a:ext cx="3115837" cy="3107530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>
              <a:alpha val="201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0" name="Google Shape;3350;p297"/>
          <p:cNvSpPr/>
          <p:nvPr/>
        </p:nvSpPr>
        <p:spPr>
          <a:xfrm>
            <a:off x="-616787" y="4308126"/>
            <a:ext cx="1096808" cy="1096771"/>
          </a:xfrm>
          <a:custGeom>
            <a:rect b="b" l="l" r="r" t="t"/>
            <a:pathLst>
              <a:path extrusionOk="0" h="7395" w="7395">
                <a:moveTo>
                  <a:pt x="3680" y="1370"/>
                </a:moveTo>
                <a:cubicBezTo>
                  <a:pt x="4037" y="1370"/>
                  <a:pt x="4323" y="1656"/>
                  <a:pt x="4323" y="2001"/>
                </a:cubicBezTo>
                <a:cubicBezTo>
                  <a:pt x="4323" y="2358"/>
                  <a:pt x="4037" y="2644"/>
                  <a:pt x="3680" y="2644"/>
                </a:cubicBezTo>
                <a:cubicBezTo>
                  <a:pt x="3335" y="2644"/>
                  <a:pt x="3049" y="2358"/>
                  <a:pt x="3049" y="2001"/>
                </a:cubicBezTo>
                <a:cubicBezTo>
                  <a:pt x="3049" y="1656"/>
                  <a:pt x="3335" y="1370"/>
                  <a:pt x="3680" y="1370"/>
                </a:cubicBezTo>
                <a:close/>
                <a:moveTo>
                  <a:pt x="1918" y="3132"/>
                </a:moveTo>
                <a:cubicBezTo>
                  <a:pt x="2275" y="3132"/>
                  <a:pt x="2561" y="3418"/>
                  <a:pt x="2561" y="3775"/>
                </a:cubicBezTo>
                <a:cubicBezTo>
                  <a:pt x="2561" y="4120"/>
                  <a:pt x="2275" y="4406"/>
                  <a:pt x="1918" y="4406"/>
                </a:cubicBezTo>
                <a:cubicBezTo>
                  <a:pt x="1572" y="4406"/>
                  <a:pt x="1287" y="4120"/>
                  <a:pt x="1287" y="3775"/>
                </a:cubicBezTo>
                <a:cubicBezTo>
                  <a:pt x="1287" y="3418"/>
                  <a:pt x="1572" y="3132"/>
                  <a:pt x="1918" y="3132"/>
                </a:cubicBezTo>
                <a:close/>
                <a:moveTo>
                  <a:pt x="3692" y="3132"/>
                </a:moveTo>
                <a:cubicBezTo>
                  <a:pt x="4049" y="3132"/>
                  <a:pt x="4335" y="3418"/>
                  <a:pt x="4335" y="3775"/>
                </a:cubicBezTo>
                <a:cubicBezTo>
                  <a:pt x="4335" y="4120"/>
                  <a:pt x="4049" y="4406"/>
                  <a:pt x="3692" y="4406"/>
                </a:cubicBezTo>
                <a:cubicBezTo>
                  <a:pt x="3346" y="4406"/>
                  <a:pt x="3061" y="4120"/>
                  <a:pt x="3061" y="3775"/>
                </a:cubicBezTo>
                <a:cubicBezTo>
                  <a:pt x="3061" y="3418"/>
                  <a:pt x="3346" y="3132"/>
                  <a:pt x="3692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8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7" y="4406"/>
                  <a:pt x="4811" y="4120"/>
                  <a:pt x="4811" y="3775"/>
                </a:cubicBezTo>
                <a:cubicBezTo>
                  <a:pt x="4811" y="3418"/>
                  <a:pt x="5097" y="3132"/>
                  <a:pt x="5454" y="3132"/>
                </a:cubicBezTo>
                <a:close/>
                <a:moveTo>
                  <a:pt x="3680" y="4894"/>
                </a:moveTo>
                <a:cubicBezTo>
                  <a:pt x="4037" y="4894"/>
                  <a:pt x="4323" y="5180"/>
                  <a:pt x="4323" y="5537"/>
                </a:cubicBezTo>
                <a:cubicBezTo>
                  <a:pt x="4323" y="5883"/>
                  <a:pt x="4037" y="6168"/>
                  <a:pt x="3680" y="6168"/>
                </a:cubicBezTo>
                <a:cubicBezTo>
                  <a:pt x="3335" y="6168"/>
                  <a:pt x="3049" y="5883"/>
                  <a:pt x="3049" y="5537"/>
                </a:cubicBezTo>
                <a:cubicBezTo>
                  <a:pt x="3049" y="5180"/>
                  <a:pt x="3335" y="4894"/>
                  <a:pt x="3680" y="4894"/>
                </a:cubicBezTo>
                <a:close/>
                <a:moveTo>
                  <a:pt x="3537" y="1"/>
                </a:moveTo>
                <a:cubicBezTo>
                  <a:pt x="3442" y="1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70" y="501"/>
                </a:cubicBezTo>
                <a:cubicBezTo>
                  <a:pt x="3168" y="513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8" y="213"/>
                  <a:pt x="2490" y="213"/>
                </a:cubicBezTo>
                <a:cubicBezTo>
                  <a:pt x="2466" y="213"/>
                  <a:pt x="2442" y="218"/>
                  <a:pt x="2418" y="227"/>
                </a:cubicBezTo>
                <a:lnTo>
                  <a:pt x="2132" y="346"/>
                </a:lnTo>
                <a:cubicBezTo>
                  <a:pt x="2049" y="382"/>
                  <a:pt x="2001" y="489"/>
                  <a:pt x="2037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8" y="858"/>
                </a:cubicBezTo>
                <a:cubicBezTo>
                  <a:pt x="1989" y="953"/>
                  <a:pt x="1811" y="1072"/>
                  <a:pt x="1656" y="1203"/>
                </a:cubicBezTo>
                <a:cubicBezTo>
                  <a:pt x="1644" y="1191"/>
                  <a:pt x="1644" y="1180"/>
                  <a:pt x="1632" y="1168"/>
                </a:cubicBezTo>
                <a:lnTo>
                  <a:pt x="1441" y="977"/>
                </a:lnTo>
                <a:cubicBezTo>
                  <a:pt x="1406" y="941"/>
                  <a:pt x="1361" y="924"/>
                  <a:pt x="1316" y="924"/>
                </a:cubicBezTo>
                <a:cubicBezTo>
                  <a:pt x="1272" y="924"/>
                  <a:pt x="1227" y="941"/>
                  <a:pt x="1191" y="977"/>
                </a:cubicBezTo>
                <a:lnTo>
                  <a:pt x="977" y="1203"/>
                </a:lnTo>
                <a:cubicBezTo>
                  <a:pt x="906" y="1263"/>
                  <a:pt x="906" y="1370"/>
                  <a:pt x="977" y="1442"/>
                </a:cubicBezTo>
                <a:lnTo>
                  <a:pt x="1168" y="1632"/>
                </a:lnTo>
                <a:cubicBezTo>
                  <a:pt x="1179" y="1644"/>
                  <a:pt x="1179" y="1656"/>
                  <a:pt x="1191" y="1656"/>
                </a:cubicBezTo>
                <a:cubicBezTo>
                  <a:pt x="1060" y="1811"/>
                  <a:pt x="953" y="1977"/>
                  <a:pt x="858" y="2156"/>
                </a:cubicBezTo>
                <a:cubicBezTo>
                  <a:pt x="846" y="2156"/>
                  <a:pt x="834" y="2144"/>
                  <a:pt x="834" y="2144"/>
                </a:cubicBezTo>
                <a:lnTo>
                  <a:pt x="572" y="2037"/>
                </a:lnTo>
                <a:cubicBezTo>
                  <a:pt x="551" y="2028"/>
                  <a:pt x="528" y="2023"/>
                  <a:pt x="505" y="2023"/>
                </a:cubicBezTo>
                <a:cubicBezTo>
                  <a:pt x="439" y="2023"/>
                  <a:pt x="373" y="2061"/>
                  <a:pt x="346" y="2132"/>
                </a:cubicBezTo>
                <a:lnTo>
                  <a:pt x="227" y="2418"/>
                </a:lnTo>
                <a:cubicBezTo>
                  <a:pt x="191" y="2501"/>
                  <a:pt x="227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7" y="2954"/>
                  <a:pt x="489" y="3168"/>
                  <a:pt x="465" y="3370"/>
                </a:cubicBezTo>
                <a:lnTo>
                  <a:pt x="167" y="3370"/>
                </a:lnTo>
                <a:cubicBezTo>
                  <a:pt x="72" y="3370"/>
                  <a:pt x="1" y="3454"/>
                  <a:pt x="1" y="3549"/>
                </a:cubicBezTo>
                <a:lnTo>
                  <a:pt x="1" y="3858"/>
                </a:lnTo>
                <a:cubicBezTo>
                  <a:pt x="1" y="3954"/>
                  <a:pt x="72" y="4037"/>
                  <a:pt x="167" y="4037"/>
                </a:cubicBezTo>
                <a:lnTo>
                  <a:pt x="453" y="4037"/>
                </a:lnTo>
                <a:cubicBezTo>
                  <a:pt x="453" y="4037"/>
                  <a:pt x="465" y="4025"/>
                  <a:pt x="465" y="4025"/>
                </a:cubicBezTo>
                <a:cubicBezTo>
                  <a:pt x="489" y="4204"/>
                  <a:pt x="525" y="4382"/>
                  <a:pt x="560" y="4549"/>
                </a:cubicBezTo>
                <a:lnTo>
                  <a:pt x="548" y="4549"/>
                </a:lnTo>
                <a:lnTo>
                  <a:pt x="287" y="4656"/>
                </a:lnTo>
                <a:cubicBezTo>
                  <a:pt x="203" y="4692"/>
                  <a:pt x="156" y="4787"/>
                  <a:pt x="191" y="4871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2"/>
                  <a:pt x="525" y="5263"/>
                </a:cubicBezTo>
                <a:lnTo>
                  <a:pt x="775" y="5168"/>
                </a:lnTo>
                <a:cubicBezTo>
                  <a:pt x="787" y="5168"/>
                  <a:pt x="787" y="5168"/>
                  <a:pt x="798" y="5156"/>
                </a:cubicBezTo>
                <a:cubicBezTo>
                  <a:pt x="906" y="5371"/>
                  <a:pt x="1037" y="5573"/>
                  <a:pt x="1179" y="5752"/>
                </a:cubicBezTo>
                <a:cubicBezTo>
                  <a:pt x="1179" y="5763"/>
                  <a:pt x="1168" y="5763"/>
                  <a:pt x="1168" y="5763"/>
                </a:cubicBezTo>
                <a:lnTo>
                  <a:pt x="977" y="5966"/>
                </a:lnTo>
                <a:cubicBezTo>
                  <a:pt x="906" y="6025"/>
                  <a:pt x="906" y="6144"/>
                  <a:pt x="977" y="6204"/>
                </a:cubicBezTo>
                <a:lnTo>
                  <a:pt x="1191" y="6430"/>
                </a:lnTo>
                <a:cubicBezTo>
                  <a:pt x="1227" y="6460"/>
                  <a:pt x="1272" y="6475"/>
                  <a:pt x="1316" y="6475"/>
                </a:cubicBezTo>
                <a:cubicBezTo>
                  <a:pt x="1361" y="6475"/>
                  <a:pt x="1406" y="6460"/>
                  <a:pt x="1441" y="6430"/>
                </a:cubicBezTo>
                <a:lnTo>
                  <a:pt x="1632" y="6228"/>
                </a:lnTo>
                <a:cubicBezTo>
                  <a:pt x="1644" y="6228"/>
                  <a:pt x="1644" y="6228"/>
                  <a:pt x="1644" y="6216"/>
                </a:cubicBezTo>
                <a:cubicBezTo>
                  <a:pt x="1787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30" y="6883"/>
                  <a:pt x="1977" y="6978"/>
                  <a:pt x="2061" y="7026"/>
                </a:cubicBezTo>
                <a:lnTo>
                  <a:pt x="2346" y="7145"/>
                </a:lnTo>
                <a:cubicBezTo>
                  <a:pt x="2368" y="7154"/>
                  <a:pt x="2391" y="7158"/>
                  <a:pt x="2415" y="7158"/>
                </a:cubicBezTo>
                <a:cubicBezTo>
                  <a:pt x="2481" y="7158"/>
                  <a:pt x="2546" y="7123"/>
                  <a:pt x="2573" y="7061"/>
                </a:cubicBezTo>
                <a:lnTo>
                  <a:pt x="2680" y="6811"/>
                </a:lnTo>
                <a:cubicBezTo>
                  <a:pt x="2692" y="6799"/>
                  <a:pt x="2692" y="6799"/>
                  <a:pt x="2692" y="6787"/>
                </a:cubicBezTo>
                <a:cubicBezTo>
                  <a:pt x="2906" y="6859"/>
                  <a:pt x="3132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8"/>
                </a:lnTo>
                <a:cubicBezTo>
                  <a:pt x="3370" y="7323"/>
                  <a:pt x="3442" y="7395"/>
                  <a:pt x="3537" y="7395"/>
                </a:cubicBezTo>
                <a:lnTo>
                  <a:pt x="3858" y="7395"/>
                </a:lnTo>
                <a:cubicBezTo>
                  <a:pt x="3954" y="7395"/>
                  <a:pt x="4025" y="7323"/>
                  <a:pt x="4025" y="7228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30"/>
                </a:cubicBezTo>
                <a:cubicBezTo>
                  <a:pt x="4239" y="6906"/>
                  <a:pt x="4442" y="6859"/>
                  <a:pt x="4632" y="6799"/>
                </a:cubicBezTo>
                <a:cubicBezTo>
                  <a:pt x="4632" y="6811"/>
                  <a:pt x="4644" y="6823"/>
                  <a:pt x="4644" y="6835"/>
                </a:cubicBezTo>
                <a:lnTo>
                  <a:pt x="4751" y="7085"/>
                </a:lnTo>
                <a:cubicBezTo>
                  <a:pt x="4779" y="7149"/>
                  <a:pt x="4842" y="7192"/>
                  <a:pt x="4913" y="7192"/>
                </a:cubicBezTo>
                <a:cubicBezTo>
                  <a:pt x="4934" y="7192"/>
                  <a:pt x="4956" y="7189"/>
                  <a:pt x="4978" y="7180"/>
                </a:cubicBezTo>
                <a:lnTo>
                  <a:pt x="5263" y="7061"/>
                </a:lnTo>
                <a:cubicBezTo>
                  <a:pt x="5347" y="7026"/>
                  <a:pt x="5394" y="6918"/>
                  <a:pt x="5359" y="6835"/>
                </a:cubicBezTo>
                <a:lnTo>
                  <a:pt x="5251" y="6573"/>
                </a:lnTo>
                <a:cubicBezTo>
                  <a:pt x="5251" y="6561"/>
                  <a:pt x="5240" y="6561"/>
                  <a:pt x="5240" y="6549"/>
                </a:cubicBezTo>
                <a:cubicBezTo>
                  <a:pt x="5418" y="6454"/>
                  <a:pt x="5585" y="6335"/>
                  <a:pt x="5740" y="6204"/>
                </a:cubicBezTo>
                <a:cubicBezTo>
                  <a:pt x="5751" y="6216"/>
                  <a:pt x="5751" y="6228"/>
                  <a:pt x="5763" y="6228"/>
                </a:cubicBezTo>
                <a:lnTo>
                  <a:pt x="5954" y="6430"/>
                </a:lnTo>
                <a:cubicBezTo>
                  <a:pt x="5990" y="6460"/>
                  <a:pt x="6034" y="6475"/>
                  <a:pt x="6079" y="6475"/>
                </a:cubicBezTo>
                <a:cubicBezTo>
                  <a:pt x="6124" y="6475"/>
                  <a:pt x="6168" y="6460"/>
                  <a:pt x="6204" y="6430"/>
                </a:cubicBezTo>
                <a:lnTo>
                  <a:pt x="6430" y="6204"/>
                </a:lnTo>
                <a:cubicBezTo>
                  <a:pt x="6490" y="6144"/>
                  <a:pt x="6490" y="6025"/>
                  <a:pt x="6430" y="5966"/>
                </a:cubicBezTo>
                <a:lnTo>
                  <a:pt x="6228" y="5763"/>
                </a:lnTo>
                <a:cubicBezTo>
                  <a:pt x="6216" y="5763"/>
                  <a:pt x="6204" y="5752"/>
                  <a:pt x="6192" y="5740"/>
                </a:cubicBezTo>
                <a:cubicBezTo>
                  <a:pt x="6323" y="5585"/>
                  <a:pt x="6430" y="5418"/>
                  <a:pt x="6525" y="5240"/>
                </a:cubicBezTo>
                <a:cubicBezTo>
                  <a:pt x="6537" y="5252"/>
                  <a:pt x="6549" y="5252"/>
                  <a:pt x="6573" y="5263"/>
                </a:cubicBezTo>
                <a:lnTo>
                  <a:pt x="6823" y="5371"/>
                </a:lnTo>
                <a:cubicBezTo>
                  <a:pt x="6844" y="5380"/>
                  <a:pt x="6867" y="5384"/>
                  <a:pt x="6890" y="5384"/>
                </a:cubicBezTo>
                <a:cubicBezTo>
                  <a:pt x="6956" y="5384"/>
                  <a:pt x="7023" y="5346"/>
                  <a:pt x="7049" y="5275"/>
                </a:cubicBezTo>
                <a:lnTo>
                  <a:pt x="7168" y="4990"/>
                </a:lnTo>
                <a:cubicBezTo>
                  <a:pt x="7204" y="4906"/>
                  <a:pt x="7168" y="4799"/>
                  <a:pt x="7073" y="4763"/>
                </a:cubicBezTo>
                <a:lnTo>
                  <a:pt x="6823" y="4656"/>
                </a:lnTo>
                <a:cubicBezTo>
                  <a:pt x="6811" y="4656"/>
                  <a:pt x="6787" y="4644"/>
                  <a:pt x="6775" y="4644"/>
                </a:cubicBezTo>
                <a:cubicBezTo>
                  <a:pt x="6835" y="4442"/>
                  <a:pt x="6883" y="4239"/>
                  <a:pt x="6894" y="4025"/>
                </a:cubicBezTo>
                <a:lnTo>
                  <a:pt x="7228" y="4025"/>
                </a:lnTo>
                <a:cubicBezTo>
                  <a:pt x="7323" y="4025"/>
                  <a:pt x="7395" y="3954"/>
                  <a:pt x="7395" y="3858"/>
                </a:cubicBezTo>
                <a:lnTo>
                  <a:pt x="7395" y="3549"/>
                </a:lnTo>
                <a:cubicBezTo>
                  <a:pt x="7395" y="3454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894" y="3382"/>
                </a:cubicBezTo>
                <a:cubicBezTo>
                  <a:pt x="6883" y="3204"/>
                  <a:pt x="6847" y="3025"/>
                  <a:pt x="6799" y="2858"/>
                </a:cubicBezTo>
                <a:cubicBezTo>
                  <a:pt x="6823" y="2858"/>
                  <a:pt x="6835" y="2858"/>
                  <a:pt x="6847" y="2846"/>
                </a:cubicBezTo>
                <a:lnTo>
                  <a:pt x="7109" y="2751"/>
                </a:lnTo>
                <a:cubicBezTo>
                  <a:pt x="7204" y="2715"/>
                  <a:pt x="7240" y="2620"/>
                  <a:pt x="7204" y="2525"/>
                </a:cubicBezTo>
                <a:lnTo>
                  <a:pt x="7097" y="2239"/>
                </a:lnTo>
                <a:cubicBezTo>
                  <a:pt x="7068" y="2163"/>
                  <a:pt x="7002" y="2125"/>
                  <a:pt x="6927" y="2125"/>
                </a:cubicBezTo>
                <a:cubicBezTo>
                  <a:pt x="6909" y="2125"/>
                  <a:pt x="6890" y="2127"/>
                  <a:pt x="6871" y="2132"/>
                </a:cubicBezTo>
                <a:lnTo>
                  <a:pt x="6621" y="2239"/>
                </a:lnTo>
                <a:cubicBezTo>
                  <a:pt x="6597" y="2239"/>
                  <a:pt x="6585" y="2251"/>
                  <a:pt x="6573" y="2263"/>
                </a:cubicBezTo>
                <a:cubicBezTo>
                  <a:pt x="6466" y="2049"/>
                  <a:pt x="6335" y="1846"/>
                  <a:pt x="6180" y="1668"/>
                </a:cubicBezTo>
                <a:cubicBezTo>
                  <a:pt x="6204" y="1656"/>
                  <a:pt x="6216" y="1644"/>
                  <a:pt x="6228" y="1632"/>
                </a:cubicBezTo>
                <a:lnTo>
                  <a:pt x="6430" y="1442"/>
                </a:lnTo>
                <a:cubicBezTo>
                  <a:pt x="6490" y="1370"/>
                  <a:pt x="6490" y="1263"/>
                  <a:pt x="6430" y="1203"/>
                </a:cubicBezTo>
                <a:lnTo>
                  <a:pt x="6204" y="977"/>
                </a:lnTo>
                <a:cubicBezTo>
                  <a:pt x="6168" y="941"/>
                  <a:pt x="6124" y="924"/>
                  <a:pt x="6079" y="924"/>
                </a:cubicBezTo>
                <a:cubicBezTo>
                  <a:pt x="6034" y="924"/>
                  <a:pt x="5990" y="941"/>
                  <a:pt x="5954" y="977"/>
                </a:cubicBezTo>
                <a:lnTo>
                  <a:pt x="5763" y="1168"/>
                </a:lnTo>
                <a:cubicBezTo>
                  <a:pt x="5751" y="1180"/>
                  <a:pt x="5740" y="1203"/>
                  <a:pt x="5740" y="1215"/>
                </a:cubicBezTo>
                <a:cubicBezTo>
                  <a:pt x="5597" y="1096"/>
                  <a:pt x="5442" y="1001"/>
                  <a:pt x="5287" y="906"/>
                </a:cubicBezTo>
                <a:cubicBezTo>
                  <a:pt x="5299" y="894"/>
                  <a:pt x="5311" y="882"/>
                  <a:pt x="5311" y="858"/>
                </a:cubicBezTo>
                <a:lnTo>
                  <a:pt x="5430" y="608"/>
                </a:lnTo>
                <a:cubicBezTo>
                  <a:pt x="5466" y="525"/>
                  <a:pt x="5430" y="418"/>
                  <a:pt x="5335" y="382"/>
                </a:cubicBezTo>
                <a:lnTo>
                  <a:pt x="5049" y="251"/>
                </a:lnTo>
                <a:cubicBezTo>
                  <a:pt x="5030" y="243"/>
                  <a:pt x="5010" y="239"/>
                  <a:pt x="4989" y="239"/>
                </a:cubicBezTo>
                <a:cubicBezTo>
                  <a:pt x="4920" y="239"/>
                  <a:pt x="4850" y="282"/>
                  <a:pt x="4823" y="346"/>
                </a:cubicBezTo>
                <a:lnTo>
                  <a:pt x="4716" y="596"/>
                </a:lnTo>
                <a:cubicBezTo>
                  <a:pt x="4704" y="608"/>
                  <a:pt x="4704" y="632"/>
                  <a:pt x="4704" y="644"/>
                </a:cubicBezTo>
                <a:cubicBezTo>
                  <a:pt x="4478" y="572"/>
                  <a:pt x="4251" y="525"/>
                  <a:pt x="4025" y="501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4" y="1"/>
                  <a:pt x="385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1" name="Google Shape;3351;p297"/>
          <p:cNvSpPr/>
          <p:nvPr/>
        </p:nvSpPr>
        <p:spPr>
          <a:xfrm flipH="1">
            <a:off x="923139" y="4128334"/>
            <a:ext cx="319630" cy="319630"/>
          </a:xfrm>
          <a:custGeom>
            <a:rect b="b" l="l" r="r" t="t"/>
            <a:pathLst>
              <a:path extrusionOk="0" h="7395" w="7395">
                <a:moveTo>
                  <a:pt x="3680" y="1370"/>
                </a:moveTo>
                <a:cubicBezTo>
                  <a:pt x="4037" y="1370"/>
                  <a:pt x="4323" y="1656"/>
                  <a:pt x="4323" y="2001"/>
                </a:cubicBezTo>
                <a:cubicBezTo>
                  <a:pt x="4323" y="2358"/>
                  <a:pt x="4037" y="2644"/>
                  <a:pt x="3680" y="2644"/>
                </a:cubicBezTo>
                <a:cubicBezTo>
                  <a:pt x="3335" y="2644"/>
                  <a:pt x="3049" y="2358"/>
                  <a:pt x="3049" y="2001"/>
                </a:cubicBezTo>
                <a:cubicBezTo>
                  <a:pt x="3049" y="1656"/>
                  <a:pt x="3335" y="1370"/>
                  <a:pt x="3680" y="1370"/>
                </a:cubicBezTo>
                <a:close/>
                <a:moveTo>
                  <a:pt x="1918" y="3132"/>
                </a:moveTo>
                <a:cubicBezTo>
                  <a:pt x="2275" y="3132"/>
                  <a:pt x="2561" y="3418"/>
                  <a:pt x="2561" y="3775"/>
                </a:cubicBezTo>
                <a:cubicBezTo>
                  <a:pt x="2561" y="4120"/>
                  <a:pt x="2275" y="4406"/>
                  <a:pt x="1918" y="4406"/>
                </a:cubicBezTo>
                <a:cubicBezTo>
                  <a:pt x="1572" y="4406"/>
                  <a:pt x="1287" y="4120"/>
                  <a:pt x="1287" y="3775"/>
                </a:cubicBezTo>
                <a:cubicBezTo>
                  <a:pt x="1287" y="3418"/>
                  <a:pt x="1572" y="3132"/>
                  <a:pt x="1918" y="3132"/>
                </a:cubicBezTo>
                <a:close/>
                <a:moveTo>
                  <a:pt x="3692" y="3132"/>
                </a:moveTo>
                <a:cubicBezTo>
                  <a:pt x="4049" y="3132"/>
                  <a:pt x="4335" y="3418"/>
                  <a:pt x="4335" y="3775"/>
                </a:cubicBezTo>
                <a:cubicBezTo>
                  <a:pt x="4335" y="4120"/>
                  <a:pt x="4049" y="4406"/>
                  <a:pt x="3692" y="4406"/>
                </a:cubicBezTo>
                <a:cubicBezTo>
                  <a:pt x="3346" y="4406"/>
                  <a:pt x="3061" y="4120"/>
                  <a:pt x="3061" y="3775"/>
                </a:cubicBezTo>
                <a:cubicBezTo>
                  <a:pt x="3061" y="3418"/>
                  <a:pt x="3346" y="3132"/>
                  <a:pt x="3692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8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7" y="4406"/>
                  <a:pt x="4811" y="4120"/>
                  <a:pt x="4811" y="3775"/>
                </a:cubicBezTo>
                <a:cubicBezTo>
                  <a:pt x="4811" y="3418"/>
                  <a:pt x="5097" y="3132"/>
                  <a:pt x="5454" y="3132"/>
                </a:cubicBezTo>
                <a:close/>
                <a:moveTo>
                  <a:pt x="3680" y="4894"/>
                </a:moveTo>
                <a:cubicBezTo>
                  <a:pt x="4037" y="4894"/>
                  <a:pt x="4323" y="5180"/>
                  <a:pt x="4323" y="5537"/>
                </a:cubicBezTo>
                <a:cubicBezTo>
                  <a:pt x="4323" y="5883"/>
                  <a:pt x="4037" y="6168"/>
                  <a:pt x="3680" y="6168"/>
                </a:cubicBezTo>
                <a:cubicBezTo>
                  <a:pt x="3335" y="6168"/>
                  <a:pt x="3049" y="5883"/>
                  <a:pt x="3049" y="5537"/>
                </a:cubicBezTo>
                <a:cubicBezTo>
                  <a:pt x="3049" y="5180"/>
                  <a:pt x="3335" y="4894"/>
                  <a:pt x="3680" y="4894"/>
                </a:cubicBezTo>
                <a:close/>
                <a:moveTo>
                  <a:pt x="3537" y="1"/>
                </a:moveTo>
                <a:cubicBezTo>
                  <a:pt x="3442" y="1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70" y="501"/>
                </a:cubicBezTo>
                <a:cubicBezTo>
                  <a:pt x="3168" y="513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8" y="213"/>
                  <a:pt x="2490" y="213"/>
                </a:cubicBezTo>
                <a:cubicBezTo>
                  <a:pt x="2466" y="213"/>
                  <a:pt x="2442" y="218"/>
                  <a:pt x="2418" y="227"/>
                </a:cubicBezTo>
                <a:lnTo>
                  <a:pt x="2132" y="346"/>
                </a:lnTo>
                <a:cubicBezTo>
                  <a:pt x="2049" y="382"/>
                  <a:pt x="2001" y="489"/>
                  <a:pt x="2037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8" y="858"/>
                </a:cubicBezTo>
                <a:cubicBezTo>
                  <a:pt x="1989" y="953"/>
                  <a:pt x="1811" y="1072"/>
                  <a:pt x="1656" y="1203"/>
                </a:cubicBezTo>
                <a:cubicBezTo>
                  <a:pt x="1644" y="1191"/>
                  <a:pt x="1644" y="1180"/>
                  <a:pt x="1632" y="1168"/>
                </a:cubicBezTo>
                <a:lnTo>
                  <a:pt x="1441" y="977"/>
                </a:lnTo>
                <a:cubicBezTo>
                  <a:pt x="1406" y="941"/>
                  <a:pt x="1361" y="924"/>
                  <a:pt x="1316" y="924"/>
                </a:cubicBezTo>
                <a:cubicBezTo>
                  <a:pt x="1272" y="924"/>
                  <a:pt x="1227" y="941"/>
                  <a:pt x="1191" y="977"/>
                </a:cubicBezTo>
                <a:lnTo>
                  <a:pt x="977" y="1203"/>
                </a:lnTo>
                <a:cubicBezTo>
                  <a:pt x="906" y="1263"/>
                  <a:pt x="906" y="1370"/>
                  <a:pt x="977" y="1442"/>
                </a:cubicBezTo>
                <a:lnTo>
                  <a:pt x="1168" y="1632"/>
                </a:lnTo>
                <a:cubicBezTo>
                  <a:pt x="1179" y="1644"/>
                  <a:pt x="1179" y="1656"/>
                  <a:pt x="1191" y="1656"/>
                </a:cubicBezTo>
                <a:cubicBezTo>
                  <a:pt x="1060" y="1811"/>
                  <a:pt x="953" y="1977"/>
                  <a:pt x="858" y="2156"/>
                </a:cubicBezTo>
                <a:cubicBezTo>
                  <a:pt x="846" y="2156"/>
                  <a:pt x="834" y="2144"/>
                  <a:pt x="834" y="2144"/>
                </a:cubicBezTo>
                <a:lnTo>
                  <a:pt x="572" y="2037"/>
                </a:lnTo>
                <a:cubicBezTo>
                  <a:pt x="551" y="2028"/>
                  <a:pt x="528" y="2023"/>
                  <a:pt x="505" y="2023"/>
                </a:cubicBezTo>
                <a:cubicBezTo>
                  <a:pt x="439" y="2023"/>
                  <a:pt x="373" y="2061"/>
                  <a:pt x="346" y="2132"/>
                </a:cubicBezTo>
                <a:lnTo>
                  <a:pt x="227" y="2418"/>
                </a:lnTo>
                <a:cubicBezTo>
                  <a:pt x="191" y="2501"/>
                  <a:pt x="227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7" y="2954"/>
                  <a:pt x="489" y="3168"/>
                  <a:pt x="465" y="3370"/>
                </a:cubicBezTo>
                <a:lnTo>
                  <a:pt x="167" y="3370"/>
                </a:lnTo>
                <a:cubicBezTo>
                  <a:pt x="72" y="3370"/>
                  <a:pt x="1" y="3454"/>
                  <a:pt x="1" y="3549"/>
                </a:cubicBezTo>
                <a:lnTo>
                  <a:pt x="1" y="3858"/>
                </a:lnTo>
                <a:cubicBezTo>
                  <a:pt x="1" y="3954"/>
                  <a:pt x="72" y="4037"/>
                  <a:pt x="167" y="4037"/>
                </a:cubicBezTo>
                <a:lnTo>
                  <a:pt x="453" y="4037"/>
                </a:lnTo>
                <a:cubicBezTo>
                  <a:pt x="453" y="4037"/>
                  <a:pt x="465" y="4025"/>
                  <a:pt x="465" y="4025"/>
                </a:cubicBezTo>
                <a:cubicBezTo>
                  <a:pt x="489" y="4204"/>
                  <a:pt x="525" y="4382"/>
                  <a:pt x="560" y="4549"/>
                </a:cubicBezTo>
                <a:lnTo>
                  <a:pt x="548" y="4549"/>
                </a:lnTo>
                <a:lnTo>
                  <a:pt x="287" y="4656"/>
                </a:lnTo>
                <a:cubicBezTo>
                  <a:pt x="203" y="4692"/>
                  <a:pt x="156" y="4787"/>
                  <a:pt x="191" y="4871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2"/>
                  <a:pt x="525" y="5263"/>
                </a:cubicBezTo>
                <a:lnTo>
                  <a:pt x="775" y="5168"/>
                </a:lnTo>
                <a:cubicBezTo>
                  <a:pt x="787" y="5168"/>
                  <a:pt x="787" y="5168"/>
                  <a:pt x="798" y="5156"/>
                </a:cubicBezTo>
                <a:cubicBezTo>
                  <a:pt x="906" y="5371"/>
                  <a:pt x="1037" y="5573"/>
                  <a:pt x="1179" y="5752"/>
                </a:cubicBezTo>
                <a:cubicBezTo>
                  <a:pt x="1179" y="5763"/>
                  <a:pt x="1168" y="5763"/>
                  <a:pt x="1168" y="5763"/>
                </a:cubicBezTo>
                <a:lnTo>
                  <a:pt x="977" y="5966"/>
                </a:lnTo>
                <a:cubicBezTo>
                  <a:pt x="906" y="6025"/>
                  <a:pt x="906" y="6144"/>
                  <a:pt x="977" y="6204"/>
                </a:cubicBezTo>
                <a:lnTo>
                  <a:pt x="1191" y="6430"/>
                </a:lnTo>
                <a:cubicBezTo>
                  <a:pt x="1227" y="6460"/>
                  <a:pt x="1272" y="6475"/>
                  <a:pt x="1316" y="6475"/>
                </a:cubicBezTo>
                <a:cubicBezTo>
                  <a:pt x="1361" y="6475"/>
                  <a:pt x="1406" y="6460"/>
                  <a:pt x="1441" y="6430"/>
                </a:cubicBezTo>
                <a:lnTo>
                  <a:pt x="1632" y="6228"/>
                </a:lnTo>
                <a:cubicBezTo>
                  <a:pt x="1644" y="6228"/>
                  <a:pt x="1644" y="6228"/>
                  <a:pt x="1644" y="6216"/>
                </a:cubicBezTo>
                <a:cubicBezTo>
                  <a:pt x="1787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30" y="6883"/>
                  <a:pt x="1977" y="6978"/>
                  <a:pt x="2061" y="7026"/>
                </a:cubicBezTo>
                <a:lnTo>
                  <a:pt x="2346" y="7145"/>
                </a:lnTo>
                <a:cubicBezTo>
                  <a:pt x="2368" y="7154"/>
                  <a:pt x="2391" y="7158"/>
                  <a:pt x="2415" y="7158"/>
                </a:cubicBezTo>
                <a:cubicBezTo>
                  <a:pt x="2481" y="7158"/>
                  <a:pt x="2546" y="7123"/>
                  <a:pt x="2573" y="7061"/>
                </a:cubicBezTo>
                <a:lnTo>
                  <a:pt x="2680" y="6811"/>
                </a:lnTo>
                <a:cubicBezTo>
                  <a:pt x="2692" y="6799"/>
                  <a:pt x="2692" y="6799"/>
                  <a:pt x="2692" y="6787"/>
                </a:cubicBezTo>
                <a:cubicBezTo>
                  <a:pt x="2906" y="6859"/>
                  <a:pt x="3132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8"/>
                </a:lnTo>
                <a:cubicBezTo>
                  <a:pt x="3370" y="7323"/>
                  <a:pt x="3442" y="7395"/>
                  <a:pt x="3537" y="7395"/>
                </a:cubicBezTo>
                <a:lnTo>
                  <a:pt x="3858" y="7395"/>
                </a:lnTo>
                <a:cubicBezTo>
                  <a:pt x="3954" y="7395"/>
                  <a:pt x="4025" y="7323"/>
                  <a:pt x="4025" y="7228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30"/>
                </a:cubicBezTo>
                <a:cubicBezTo>
                  <a:pt x="4239" y="6906"/>
                  <a:pt x="4442" y="6859"/>
                  <a:pt x="4632" y="6799"/>
                </a:cubicBezTo>
                <a:cubicBezTo>
                  <a:pt x="4632" y="6811"/>
                  <a:pt x="4644" y="6823"/>
                  <a:pt x="4644" y="6835"/>
                </a:cubicBezTo>
                <a:lnTo>
                  <a:pt x="4751" y="7085"/>
                </a:lnTo>
                <a:cubicBezTo>
                  <a:pt x="4779" y="7149"/>
                  <a:pt x="4842" y="7192"/>
                  <a:pt x="4913" y="7192"/>
                </a:cubicBezTo>
                <a:cubicBezTo>
                  <a:pt x="4934" y="7192"/>
                  <a:pt x="4956" y="7189"/>
                  <a:pt x="4978" y="7180"/>
                </a:cubicBezTo>
                <a:lnTo>
                  <a:pt x="5263" y="7061"/>
                </a:lnTo>
                <a:cubicBezTo>
                  <a:pt x="5347" y="7026"/>
                  <a:pt x="5394" y="6918"/>
                  <a:pt x="5359" y="6835"/>
                </a:cubicBezTo>
                <a:lnTo>
                  <a:pt x="5251" y="6573"/>
                </a:lnTo>
                <a:cubicBezTo>
                  <a:pt x="5251" y="6561"/>
                  <a:pt x="5240" y="6561"/>
                  <a:pt x="5240" y="6549"/>
                </a:cubicBezTo>
                <a:cubicBezTo>
                  <a:pt x="5418" y="6454"/>
                  <a:pt x="5585" y="6335"/>
                  <a:pt x="5740" y="6204"/>
                </a:cubicBezTo>
                <a:cubicBezTo>
                  <a:pt x="5751" y="6216"/>
                  <a:pt x="5751" y="6228"/>
                  <a:pt x="5763" y="6228"/>
                </a:cubicBezTo>
                <a:lnTo>
                  <a:pt x="5954" y="6430"/>
                </a:lnTo>
                <a:cubicBezTo>
                  <a:pt x="5990" y="6460"/>
                  <a:pt x="6034" y="6475"/>
                  <a:pt x="6079" y="6475"/>
                </a:cubicBezTo>
                <a:cubicBezTo>
                  <a:pt x="6124" y="6475"/>
                  <a:pt x="6168" y="6460"/>
                  <a:pt x="6204" y="6430"/>
                </a:cubicBezTo>
                <a:lnTo>
                  <a:pt x="6430" y="6204"/>
                </a:lnTo>
                <a:cubicBezTo>
                  <a:pt x="6490" y="6144"/>
                  <a:pt x="6490" y="6025"/>
                  <a:pt x="6430" y="5966"/>
                </a:cubicBezTo>
                <a:lnTo>
                  <a:pt x="6228" y="5763"/>
                </a:lnTo>
                <a:cubicBezTo>
                  <a:pt x="6216" y="5763"/>
                  <a:pt x="6204" y="5752"/>
                  <a:pt x="6192" y="5740"/>
                </a:cubicBezTo>
                <a:cubicBezTo>
                  <a:pt x="6323" y="5585"/>
                  <a:pt x="6430" y="5418"/>
                  <a:pt x="6525" y="5240"/>
                </a:cubicBezTo>
                <a:cubicBezTo>
                  <a:pt x="6537" y="5252"/>
                  <a:pt x="6549" y="5252"/>
                  <a:pt x="6573" y="5263"/>
                </a:cubicBezTo>
                <a:lnTo>
                  <a:pt x="6823" y="5371"/>
                </a:lnTo>
                <a:cubicBezTo>
                  <a:pt x="6844" y="5380"/>
                  <a:pt x="6867" y="5384"/>
                  <a:pt x="6890" y="5384"/>
                </a:cubicBezTo>
                <a:cubicBezTo>
                  <a:pt x="6956" y="5384"/>
                  <a:pt x="7023" y="5346"/>
                  <a:pt x="7049" y="5275"/>
                </a:cubicBezTo>
                <a:lnTo>
                  <a:pt x="7168" y="4990"/>
                </a:lnTo>
                <a:cubicBezTo>
                  <a:pt x="7204" y="4906"/>
                  <a:pt x="7168" y="4799"/>
                  <a:pt x="7073" y="4763"/>
                </a:cubicBezTo>
                <a:lnTo>
                  <a:pt x="6823" y="4656"/>
                </a:lnTo>
                <a:cubicBezTo>
                  <a:pt x="6811" y="4656"/>
                  <a:pt x="6787" y="4644"/>
                  <a:pt x="6775" y="4644"/>
                </a:cubicBezTo>
                <a:cubicBezTo>
                  <a:pt x="6835" y="4442"/>
                  <a:pt x="6883" y="4239"/>
                  <a:pt x="6894" y="4025"/>
                </a:cubicBezTo>
                <a:lnTo>
                  <a:pt x="7228" y="4025"/>
                </a:lnTo>
                <a:cubicBezTo>
                  <a:pt x="7323" y="4025"/>
                  <a:pt x="7395" y="3954"/>
                  <a:pt x="7395" y="3858"/>
                </a:cubicBezTo>
                <a:lnTo>
                  <a:pt x="7395" y="3549"/>
                </a:lnTo>
                <a:cubicBezTo>
                  <a:pt x="7395" y="3454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894" y="3382"/>
                </a:cubicBezTo>
                <a:cubicBezTo>
                  <a:pt x="6883" y="3204"/>
                  <a:pt x="6847" y="3025"/>
                  <a:pt x="6799" y="2858"/>
                </a:cubicBezTo>
                <a:cubicBezTo>
                  <a:pt x="6823" y="2858"/>
                  <a:pt x="6835" y="2858"/>
                  <a:pt x="6847" y="2846"/>
                </a:cubicBezTo>
                <a:lnTo>
                  <a:pt x="7109" y="2751"/>
                </a:lnTo>
                <a:cubicBezTo>
                  <a:pt x="7204" y="2715"/>
                  <a:pt x="7240" y="2620"/>
                  <a:pt x="7204" y="2525"/>
                </a:cubicBezTo>
                <a:lnTo>
                  <a:pt x="7097" y="2239"/>
                </a:lnTo>
                <a:cubicBezTo>
                  <a:pt x="7068" y="2163"/>
                  <a:pt x="7002" y="2125"/>
                  <a:pt x="6927" y="2125"/>
                </a:cubicBezTo>
                <a:cubicBezTo>
                  <a:pt x="6909" y="2125"/>
                  <a:pt x="6890" y="2127"/>
                  <a:pt x="6871" y="2132"/>
                </a:cubicBezTo>
                <a:lnTo>
                  <a:pt x="6621" y="2239"/>
                </a:lnTo>
                <a:cubicBezTo>
                  <a:pt x="6597" y="2239"/>
                  <a:pt x="6585" y="2251"/>
                  <a:pt x="6573" y="2263"/>
                </a:cubicBezTo>
                <a:cubicBezTo>
                  <a:pt x="6466" y="2049"/>
                  <a:pt x="6335" y="1846"/>
                  <a:pt x="6180" y="1668"/>
                </a:cubicBezTo>
                <a:cubicBezTo>
                  <a:pt x="6204" y="1656"/>
                  <a:pt x="6216" y="1644"/>
                  <a:pt x="6228" y="1632"/>
                </a:cubicBezTo>
                <a:lnTo>
                  <a:pt x="6430" y="1442"/>
                </a:lnTo>
                <a:cubicBezTo>
                  <a:pt x="6490" y="1370"/>
                  <a:pt x="6490" y="1263"/>
                  <a:pt x="6430" y="1203"/>
                </a:cubicBezTo>
                <a:lnTo>
                  <a:pt x="6204" y="977"/>
                </a:lnTo>
                <a:cubicBezTo>
                  <a:pt x="6168" y="941"/>
                  <a:pt x="6124" y="924"/>
                  <a:pt x="6079" y="924"/>
                </a:cubicBezTo>
                <a:cubicBezTo>
                  <a:pt x="6034" y="924"/>
                  <a:pt x="5990" y="941"/>
                  <a:pt x="5954" y="977"/>
                </a:cubicBezTo>
                <a:lnTo>
                  <a:pt x="5763" y="1168"/>
                </a:lnTo>
                <a:cubicBezTo>
                  <a:pt x="5751" y="1180"/>
                  <a:pt x="5740" y="1203"/>
                  <a:pt x="5740" y="1215"/>
                </a:cubicBezTo>
                <a:cubicBezTo>
                  <a:pt x="5597" y="1096"/>
                  <a:pt x="5442" y="1001"/>
                  <a:pt x="5287" y="906"/>
                </a:cubicBezTo>
                <a:cubicBezTo>
                  <a:pt x="5299" y="894"/>
                  <a:pt x="5311" y="882"/>
                  <a:pt x="5311" y="858"/>
                </a:cubicBezTo>
                <a:lnTo>
                  <a:pt x="5430" y="608"/>
                </a:lnTo>
                <a:cubicBezTo>
                  <a:pt x="5466" y="525"/>
                  <a:pt x="5430" y="418"/>
                  <a:pt x="5335" y="382"/>
                </a:cubicBezTo>
                <a:lnTo>
                  <a:pt x="5049" y="251"/>
                </a:lnTo>
                <a:cubicBezTo>
                  <a:pt x="5030" y="243"/>
                  <a:pt x="5010" y="239"/>
                  <a:pt x="4989" y="239"/>
                </a:cubicBezTo>
                <a:cubicBezTo>
                  <a:pt x="4920" y="239"/>
                  <a:pt x="4850" y="282"/>
                  <a:pt x="4823" y="346"/>
                </a:cubicBezTo>
                <a:lnTo>
                  <a:pt x="4716" y="596"/>
                </a:lnTo>
                <a:cubicBezTo>
                  <a:pt x="4704" y="608"/>
                  <a:pt x="4704" y="632"/>
                  <a:pt x="4704" y="644"/>
                </a:cubicBezTo>
                <a:cubicBezTo>
                  <a:pt x="4478" y="572"/>
                  <a:pt x="4251" y="525"/>
                  <a:pt x="4025" y="501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4" y="1"/>
                  <a:pt x="385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2" name="Google Shape;3352;p297"/>
          <p:cNvSpPr/>
          <p:nvPr/>
        </p:nvSpPr>
        <p:spPr>
          <a:xfrm flipH="1">
            <a:off x="77988" y="3546361"/>
            <a:ext cx="815738" cy="813318"/>
          </a:xfrm>
          <a:custGeom>
            <a:rect b="b" l="l" r="r" t="t"/>
            <a:pathLst>
              <a:path extrusionOk="0" h="18817" w="18873">
                <a:moveTo>
                  <a:pt x="11200" y="3195"/>
                </a:moveTo>
                <a:cubicBezTo>
                  <a:pt x="11272" y="3195"/>
                  <a:pt x="11346" y="3206"/>
                  <a:pt x="11419" y="3229"/>
                </a:cubicBezTo>
                <a:cubicBezTo>
                  <a:pt x="12824" y="3694"/>
                  <a:pt x="14038" y="4622"/>
                  <a:pt x="14836" y="5861"/>
                </a:cubicBezTo>
                <a:cubicBezTo>
                  <a:pt x="15074" y="6230"/>
                  <a:pt x="14931" y="6730"/>
                  <a:pt x="14538" y="6920"/>
                </a:cubicBezTo>
                <a:cubicBezTo>
                  <a:pt x="14122" y="7123"/>
                  <a:pt x="13717" y="7313"/>
                  <a:pt x="13300" y="7504"/>
                </a:cubicBezTo>
                <a:cubicBezTo>
                  <a:pt x="13197" y="7553"/>
                  <a:pt x="13089" y="7577"/>
                  <a:pt x="12981" y="7577"/>
                </a:cubicBezTo>
                <a:cubicBezTo>
                  <a:pt x="12752" y="7577"/>
                  <a:pt x="12529" y="7468"/>
                  <a:pt x="12383" y="7265"/>
                </a:cubicBezTo>
                <a:cubicBezTo>
                  <a:pt x="11967" y="6670"/>
                  <a:pt x="11371" y="6218"/>
                  <a:pt x="10693" y="5968"/>
                </a:cubicBezTo>
                <a:cubicBezTo>
                  <a:pt x="10359" y="5837"/>
                  <a:pt x="10157" y="5491"/>
                  <a:pt x="10228" y="5146"/>
                </a:cubicBezTo>
                <a:cubicBezTo>
                  <a:pt x="10312" y="4694"/>
                  <a:pt x="10395" y="4241"/>
                  <a:pt x="10478" y="3801"/>
                </a:cubicBezTo>
                <a:cubicBezTo>
                  <a:pt x="10547" y="3437"/>
                  <a:pt x="10859" y="3195"/>
                  <a:pt x="11200" y="3195"/>
                </a:cubicBezTo>
                <a:close/>
                <a:moveTo>
                  <a:pt x="6244" y="3840"/>
                </a:moveTo>
                <a:cubicBezTo>
                  <a:pt x="6517" y="3840"/>
                  <a:pt x="6779" y="3994"/>
                  <a:pt x="6906" y="4265"/>
                </a:cubicBezTo>
                <a:cubicBezTo>
                  <a:pt x="7109" y="4670"/>
                  <a:pt x="7299" y="5087"/>
                  <a:pt x="7502" y="5491"/>
                </a:cubicBezTo>
                <a:cubicBezTo>
                  <a:pt x="7657" y="5825"/>
                  <a:pt x="7549" y="6206"/>
                  <a:pt x="7252" y="6408"/>
                </a:cubicBezTo>
                <a:cubicBezTo>
                  <a:pt x="6656" y="6837"/>
                  <a:pt x="6204" y="7420"/>
                  <a:pt x="5954" y="8099"/>
                </a:cubicBezTo>
                <a:cubicBezTo>
                  <a:pt x="5839" y="8402"/>
                  <a:pt x="5559" y="8586"/>
                  <a:pt x="5258" y="8586"/>
                </a:cubicBezTo>
                <a:cubicBezTo>
                  <a:pt x="5217" y="8586"/>
                  <a:pt x="5174" y="8582"/>
                  <a:pt x="5132" y="8575"/>
                </a:cubicBezTo>
                <a:cubicBezTo>
                  <a:pt x="4680" y="8492"/>
                  <a:pt x="4228" y="8408"/>
                  <a:pt x="3787" y="8325"/>
                </a:cubicBezTo>
                <a:cubicBezTo>
                  <a:pt x="3346" y="8242"/>
                  <a:pt x="3085" y="7801"/>
                  <a:pt x="3227" y="7373"/>
                </a:cubicBezTo>
                <a:cubicBezTo>
                  <a:pt x="3680" y="5968"/>
                  <a:pt x="4609" y="4765"/>
                  <a:pt x="5847" y="3956"/>
                </a:cubicBezTo>
                <a:cubicBezTo>
                  <a:pt x="5972" y="3877"/>
                  <a:pt x="6109" y="3840"/>
                  <a:pt x="6244" y="3840"/>
                </a:cubicBezTo>
                <a:close/>
                <a:moveTo>
                  <a:pt x="9211" y="7035"/>
                </a:moveTo>
                <a:cubicBezTo>
                  <a:pt x="9716" y="7035"/>
                  <a:pt x="10226" y="7195"/>
                  <a:pt x="10657" y="7527"/>
                </a:cubicBezTo>
                <a:cubicBezTo>
                  <a:pt x="11693" y="8325"/>
                  <a:pt x="11883" y="9813"/>
                  <a:pt x="11086" y="10849"/>
                </a:cubicBezTo>
                <a:cubicBezTo>
                  <a:pt x="10620" y="11454"/>
                  <a:pt x="9919" y="11771"/>
                  <a:pt x="9210" y="11771"/>
                </a:cubicBezTo>
                <a:cubicBezTo>
                  <a:pt x="8704" y="11771"/>
                  <a:pt x="8195" y="11610"/>
                  <a:pt x="7764" y="11278"/>
                </a:cubicBezTo>
                <a:cubicBezTo>
                  <a:pt x="6728" y="10480"/>
                  <a:pt x="6537" y="8992"/>
                  <a:pt x="7335" y="7956"/>
                </a:cubicBezTo>
                <a:cubicBezTo>
                  <a:pt x="7801" y="7351"/>
                  <a:pt x="8502" y="7035"/>
                  <a:pt x="9211" y="7035"/>
                </a:cubicBezTo>
                <a:close/>
                <a:moveTo>
                  <a:pt x="13533" y="10220"/>
                </a:moveTo>
                <a:cubicBezTo>
                  <a:pt x="13574" y="10220"/>
                  <a:pt x="13615" y="10223"/>
                  <a:pt x="13657" y="10230"/>
                </a:cubicBezTo>
                <a:cubicBezTo>
                  <a:pt x="14110" y="10313"/>
                  <a:pt x="14550" y="10409"/>
                  <a:pt x="15003" y="10492"/>
                </a:cubicBezTo>
                <a:cubicBezTo>
                  <a:pt x="15431" y="10563"/>
                  <a:pt x="15705" y="11016"/>
                  <a:pt x="15562" y="11433"/>
                </a:cubicBezTo>
                <a:cubicBezTo>
                  <a:pt x="15110" y="12838"/>
                  <a:pt x="14181" y="14052"/>
                  <a:pt x="12931" y="14850"/>
                </a:cubicBezTo>
                <a:cubicBezTo>
                  <a:pt x="12809" y="14929"/>
                  <a:pt x="12672" y="14966"/>
                  <a:pt x="12537" y="14966"/>
                </a:cubicBezTo>
                <a:cubicBezTo>
                  <a:pt x="12264" y="14966"/>
                  <a:pt x="11999" y="14815"/>
                  <a:pt x="11871" y="14552"/>
                </a:cubicBezTo>
                <a:cubicBezTo>
                  <a:pt x="11681" y="14135"/>
                  <a:pt x="11478" y="13731"/>
                  <a:pt x="11288" y="13314"/>
                </a:cubicBezTo>
                <a:cubicBezTo>
                  <a:pt x="11133" y="12992"/>
                  <a:pt x="11240" y="12599"/>
                  <a:pt x="11538" y="12397"/>
                </a:cubicBezTo>
                <a:cubicBezTo>
                  <a:pt x="12121" y="11980"/>
                  <a:pt x="12586" y="11385"/>
                  <a:pt x="12836" y="10706"/>
                </a:cubicBezTo>
                <a:cubicBezTo>
                  <a:pt x="12941" y="10412"/>
                  <a:pt x="13222" y="10220"/>
                  <a:pt x="13533" y="10220"/>
                </a:cubicBezTo>
                <a:close/>
                <a:moveTo>
                  <a:pt x="5799" y="11231"/>
                </a:moveTo>
                <a:cubicBezTo>
                  <a:pt x="6031" y="11231"/>
                  <a:pt x="6255" y="11343"/>
                  <a:pt x="6394" y="11540"/>
                </a:cubicBezTo>
                <a:cubicBezTo>
                  <a:pt x="6823" y="12135"/>
                  <a:pt x="7407" y="12588"/>
                  <a:pt x="8097" y="12849"/>
                </a:cubicBezTo>
                <a:cubicBezTo>
                  <a:pt x="8430" y="12969"/>
                  <a:pt x="8633" y="13314"/>
                  <a:pt x="8561" y="13671"/>
                </a:cubicBezTo>
                <a:cubicBezTo>
                  <a:pt x="8478" y="14112"/>
                  <a:pt x="8395" y="14564"/>
                  <a:pt x="8311" y="15016"/>
                </a:cubicBezTo>
                <a:cubicBezTo>
                  <a:pt x="8243" y="15370"/>
                  <a:pt x="7931" y="15610"/>
                  <a:pt x="7584" y="15610"/>
                </a:cubicBezTo>
                <a:cubicBezTo>
                  <a:pt x="7510" y="15610"/>
                  <a:pt x="7434" y="15599"/>
                  <a:pt x="7359" y="15576"/>
                </a:cubicBezTo>
                <a:cubicBezTo>
                  <a:pt x="5954" y="15124"/>
                  <a:pt x="4751" y="14195"/>
                  <a:pt x="3954" y="12945"/>
                </a:cubicBezTo>
                <a:cubicBezTo>
                  <a:pt x="3704" y="12576"/>
                  <a:pt x="3847" y="12076"/>
                  <a:pt x="4251" y="11885"/>
                </a:cubicBezTo>
                <a:cubicBezTo>
                  <a:pt x="4656" y="11695"/>
                  <a:pt x="5073" y="11492"/>
                  <a:pt x="5490" y="11302"/>
                </a:cubicBezTo>
                <a:cubicBezTo>
                  <a:pt x="5590" y="11254"/>
                  <a:pt x="5695" y="11231"/>
                  <a:pt x="5799" y="11231"/>
                </a:cubicBezTo>
                <a:close/>
                <a:moveTo>
                  <a:pt x="8666" y="0"/>
                </a:moveTo>
                <a:cubicBezTo>
                  <a:pt x="8651" y="0"/>
                  <a:pt x="8636" y="1"/>
                  <a:pt x="8621" y="3"/>
                </a:cubicBezTo>
                <a:lnTo>
                  <a:pt x="7823" y="110"/>
                </a:lnTo>
                <a:cubicBezTo>
                  <a:pt x="7585" y="146"/>
                  <a:pt x="7407" y="360"/>
                  <a:pt x="7442" y="598"/>
                </a:cubicBezTo>
                <a:lnTo>
                  <a:pt x="7537" y="1300"/>
                </a:lnTo>
                <a:cubicBezTo>
                  <a:pt x="7537" y="1324"/>
                  <a:pt x="7549" y="1348"/>
                  <a:pt x="7549" y="1372"/>
                </a:cubicBezTo>
                <a:cubicBezTo>
                  <a:pt x="7049" y="1491"/>
                  <a:pt x="6561" y="1646"/>
                  <a:pt x="6097" y="1860"/>
                </a:cubicBezTo>
                <a:cubicBezTo>
                  <a:pt x="6085" y="1836"/>
                  <a:pt x="6073" y="1812"/>
                  <a:pt x="6061" y="1789"/>
                </a:cubicBezTo>
                <a:lnTo>
                  <a:pt x="5716" y="1181"/>
                </a:lnTo>
                <a:cubicBezTo>
                  <a:pt x="5636" y="1037"/>
                  <a:pt x="5490" y="957"/>
                  <a:pt x="5339" y="957"/>
                </a:cubicBezTo>
                <a:cubicBezTo>
                  <a:pt x="5265" y="957"/>
                  <a:pt x="5190" y="976"/>
                  <a:pt x="5121" y="1015"/>
                </a:cubicBezTo>
                <a:lnTo>
                  <a:pt x="4418" y="1408"/>
                </a:lnTo>
                <a:cubicBezTo>
                  <a:pt x="4216" y="1527"/>
                  <a:pt x="4144" y="1800"/>
                  <a:pt x="4263" y="2003"/>
                </a:cubicBezTo>
                <a:lnTo>
                  <a:pt x="4609" y="2622"/>
                </a:lnTo>
                <a:cubicBezTo>
                  <a:pt x="4620" y="2634"/>
                  <a:pt x="4632" y="2658"/>
                  <a:pt x="4644" y="2670"/>
                </a:cubicBezTo>
                <a:cubicBezTo>
                  <a:pt x="4204" y="2979"/>
                  <a:pt x="3787" y="3348"/>
                  <a:pt x="3406" y="3753"/>
                </a:cubicBezTo>
                <a:cubicBezTo>
                  <a:pt x="3370" y="3694"/>
                  <a:pt x="3335" y="3646"/>
                  <a:pt x="3287" y="3610"/>
                </a:cubicBezTo>
                <a:lnTo>
                  <a:pt x="2715" y="3170"/>
                </a:lnTo>
                <a:cubicBezTo>
                  <a:pt x="2637" y="3111"/>
                  <a:pt x="2545" y="3082"/>
                  <a:pt x="2453" y="3082"/>
                </a:cubicBezTo>
                <a:cubicBezTo>
                  <a:pt x="2322" y="3082"/>
                  <a:pt x="2192" y="3141"/>
                  <a:pt x="2108" y="3253"/>
                </a:cubicBezTo>
                <a:lnTo>
                  <a:pt x="1608" y="3896"/>
                </a:lnTo>
                <a:cubicBezTo>
                  <a:pt x="1465" y="4086"/>
                  <a:pt x="1501" y="4360"/>
                  <a:pt x="1692" y="4515"/>
                </a:cubicBezTo>
                <a:lnTo>
                  <a:pt x="2251" y="4944"/>
                </a:lnTo>
                <a:cubicBezTo>
                  <a:pt x="2299" y="4979"/>
                  <a:pt x="2358" y="5015"/>
                  <a:pt x="2418" y="5027"/>
                </a:cubicBezTo>
                <a:cubicBezTo>
                  <a:pt x="2168" y="5420"/>
                  <a:pt x="1953" y="5825"/>
                  <a:pt x="1787" y="6242"/>
                </a:cubicBezTo>
                <a:cubicBezTo>
                  <a:pt x="1775" y="6242"/>
                  <a:pt x="1751" y="6230"/>
                  <a:pt x="1739" y="6230"/>
                </a:cubicBezTo>
                <a:lnTo>
                  <a:pt x="1060" y="6027"/>
                </a:lnTo>
                <a:cubicBezTo>
                  <a:pt x="1018" y="6014"/>
                  <a:pt x="976" y="6008"/>
                  <a:pt x="933" y="6008"/>
                </a:cubicBezTo>
                <a:cubicBezTo>
                  <a:pt x="748" y="6008"/>
                  <a:pt x="573" y="6129"/>
                  <a:pt x="525" y="6313"/>
                </a:cubicBezTo>
                <a:lnTo>
                  <a:pt x="287" y="7087"/>
                </a:lnTo>
                <a:cubicBezTo>
                  <a:pt x="215" y="7313"/>
                  <a:pt x="346" y="7563"/>
                  <a:pt x="584" y="7635"/>
                </a:cubicBezTo>
                <a:lnTo>
                  <a:pt x="1263" y="7837"/>
                </a:lnTo>
                <a:lnTo>
                  <a:pt x="1299" y="7837"/>
                </a:lnTo>
                <a:cubicBezTo>
                  <a:pt x="1191" y="8444"/>
                  <a:pt x="1144" y="9039"/>
                  <a:pt x="1156" y="9647"/>
                </a:cubicBezTo>
                <a:lnTo>
                  <a:pt x="1108" y="9647"/>
                </a:lnTo>
                <a:lnTo>
                  <a:pt x="418" y="9742"/>
                </a:lnTo>
                <a:cubicBezTo>
                  <a:pt x="168" y="9766"/>
                  <a:pt x="1" y="9992"/>
                  <a:pt x="37" y="10230"/>
                </a:cubicBezTo>
                <a:lnTo>
                  <a:pt x="144" y="11028"/>
                </a:lnTo>
                <a:cubicBezTo>
                  <a:pt x="165" y="11244"/>
                  <a:pt x="354" y="11402"/>
                  <a:pt x="567" y="11402"/>
                </a:cubicBezTo>
                <a:cubicBezTo>
                  <a:pt x="589" y="11402"/>
                  <a:pt x="610" y="11400"/>
                  <a:pt x="632" y="11397"/>
                </a:cubicBezTo>
                <a:lnTo>
                  <a:pt x="1322" y="11314"/>
                </a:lnTo>
                <a:cubicBezTo>
                  <a:pt x="1346" y="11302"/>
                  <a:pt x="1358" y="11302"/>
                  <a:pt x="1370" y="11302"/>
                </a:cubicBezTo>
                <a:cubicBezTo>
                  <a:pt x="1477" y="11742"/>
                  <a:pt x="1620" y="12183"/>
                  <a:pt x="1799" y="12611"/>
                </a:cubicBezTo>
                <a:cubicBezTo>
                  <a:pt x="1787" y="12623"/>
                  <a:pt x="1775" y="12623"/>
                  <a:pt x="1763" y="12635"/>
                </a:cubicBezTo>
                <a:lnTo>
                  <a:pt x="1144" y="12969"/>
                </a:lnTo>
                <a:cubicBezTo>
                  <a:pt x="930" y="13088"/>
                  <a:pt x="846" y="13350"/>
                  <a:pt x="965" y="13564"/>
                </a:cubicBezTo>
                <a:lnTo>
                  <a:pt x="1346" y="14266"/>
                </a:lnTo>
                <a:cubicBezTo>
                  <a:pt x="1428" y="14414"/>
                  <a:pt x="1578" y="14499"/>
                  <a:pt x="1733" y="14499"/>
                </a:cubicBezTo>
                <a:cubicBezTo>
                  <a:pt x="1804" y="14499"/>
                  <a:pt x="1875" y="14482"/>
                  <a:pt x="1942" y="14445"/>
                </a:cubicBezTo>
                <a:lnTo>
                  <a:pt x="2561" y="14112"/>
                </a:lnTo>
                <a:cubicBezTo>
                  <a:pt x="2573" y="14100"/>
                  <a:pt x="2596" y="14088"/>
                  <a:pt x="2608" y="14076"/>
                </a:cubicBezTo>
                <a:cubicBezTo>
                  <a:pt x="2942" y="14552"/>
                  <a:pt x="3323" y="15004"/>
                  <a:pt x="3763" y="15421"/>
                </a:cubicBezTo>
                <a:cubicBezTo>
                  <a:pt x="3751" y="15433"/>
                  <a:pt x="3727" y="15445"/>
                  <a:pt x="3716" y="15469"/>
                </a:cubicBezTo>
                <a:lnTo>
                  <a:pt x="3287" y="16017"/>
                </a:lnTo>
                <a:cubicBezTo>
                  <a:pt x="3144" y="16219"/>
                  <a:pt x="3180" y="16493"/>
                  <a:pt x="3370" y="16636"/>
                </a:cubicBezTo>
                <a:lnTo>
                  <a:pt x="4001" y="17124"/>
                </a:lnTo>
                <a:cubicBezTo>
                  <a:pt x="4080" y="17183"/>
                  <a:pt x="4172" y="17211"/>
                  <a:pt x="4265" y="17211"/>
                </a:cubicBezTo>
                <a:cubicBezTo>
                  <a:pt x="4397" y="17211"/>
                  <a:pt x="4529" y="17153"/>
                  <a:pt x="4620" y="17040"/>
                </a:cubicBezTo>
                <a:lnTo>
                  <a:pt x="5049" y="16481"/>
                </a:lnTo>
                <a:cubicBezTo>
                  <a:pt x="5061" y="16469"/>
                  <a:pt x="5073" y="16445"/>
                  <a:pt x="5085" y="16421"/>
                </a:cubicBezTo>
                <a:cubicBezTo>
                  <a:pt x="5549" y="16707"/>
                  <a:pt x="6025" y="16945"/>
                  <a:pt x="6514" y="17124"/>
                </a:cubicBezTo>
                <a:cubicBezTo>
                  <a:pt x="6502" y="17148"/>
                  <a:pt x="6490" y="17171"/>
                  <a:pt x="6478" y="17195"/>
                </a:cubicBezTo>
                <a:lnTo>
                  <a:pt x="6299" y="17874"/>
                </a:lnTo>
                <a:cubicBezTo>
                  <a:pt x="6240" y="18112"/>
                  <a:pt x="6383" y="18350"/>
                  <a:pt x="6609" y="18410"/>
                </a:cubicBezTo>
                <a:lnTo>
                  <a:pt x="7383" y="18624"/>
                </a:lnTo>
                <a:cubicBezTo>
                  <a:pt x="7419" y="18633"/>
                  <a:pt x="7456" y="18638"/>
                  <a:pt x="7492" y="18638"/>
                </a:cubicBezTo>
                <a:cubicBezTo>
                  <a:pt x="7690" y="18638"/>
                  <a:pt x="7868" y="18506"/>
                  <a:pt x="7918" y="18314"/>
                </a:cubicBezTo>
                <a:lnTo>
                  <a:pt x="8109" y="17624"/>
                </a:lnTo>
                <a:cubicBezTo>
                  <a:pt x="8109" y="17600"/>
                  <a:pt x="8121" y="17576"/>
                  <a:pt x="8121" y="17541"/>
                </a:cubicBezTo>
                <a:cubicBezTo>
                  <a:pt x="8528" y="17607"/>
                  <a:pt x="8943" y="17643"/>
                  <a:pt x="9354" y="17643"/>
                </a:cubicBezTo>
                <a:cubicBezTo>
                  <a:pt x="9459" y="17643"/>
                  <a:pt x="9564" y="17641"/>
                  <a:pt x="9669" y="17636"/>
                </a:cubicBezTo>
                <a:cubicBezTo>
                  <a:pt x="9669" y="17671"/>
                  <a:pt x="9669" y="17695"/>
                  <a:pt x="9681" y="17731"/>
                </a:cubicBezTo>
                <a:lnTo>
                  <a:pt x="9764" y="18433"/>
                </a:lnTo>
                <a:cubicBezTo>
                  <a:pt x="9797" y="18656"/>
                  <a:pt x="9987" y="18817"/>
                  <a:pt x="10207" y="18817"/>
                </a:cubicBezTo>
                <a:cubicBezTo>
                  <a:pt x="10222" y="18817"/>
                  <a:pt x="10237" y="18816"/>
                  <a:pt x="10252" y="18814"/>
                </a:cubicBezTo>
                <a:lnTo>
                  <a:pt x="11050" y="18707"/>
                </a:lnTo>
                <a:cubicBezTo>
                  <a:pt x="11288" y="18672"/>
                  <a:pt x="11455" y="18457"/>
                  <a:pt x="11431" y="18219"/>
                </a:cubicBezTo>
                <a:lnTo>
                  <a:pt x="11336" y="17517"/>
                </a:lnTo>
                <a:cubicBezTo>
                  <a:pt x="11336" y="17481"/>
                  <a:pt x="11324" y="17445"/>
                  <a:pt x="11312" y="17421"/>
                </a:cubicBezTo>
                <a:cubicBezTo>
                  <a:pt x="11812" y="17302"/>
                  <a:pt x="12300" y="17136"/>
                  <a:pt x="12764" y="16921"/>
                </a:cubicBezTo>
                <a:cubicBezTo>
                  <a:pt x="12776" y="16957"/>
                  <a:pt x="12788" y="16993"/>
                  <a:pt x="12812" y="17029"/>
                </a:cubicBezTo>
                <a:lnTo>
                  <a:pt x="13157" y="17636"/>
                </a:lnTo>
                <a:cubicBezTo>
                  <a:pt x="13238" y="17780"/>
                  <a:pt x="13383" y="17860"/>
                  <a:pt x="13535" y="17860"/>
                </a:cubicBezTo>
                <a:cubicBezTo>
                  <a:pt x="13608" y="17860"/>
                  <a:pt x="13683" y="17841"/>
                  <a:pt x="13753" y="17802"/>
                </a:cubicBezTo>
                <a:lnTo>
                  <a:pt x="14455" y="17398"/>
                </a:lnTo>
                <a:cubicBezTo>
                  <a:pt x="14657" y="17279"/>
                  <a:pt x="14729" y="17017"/>
                  <a:pt x="14610" y="16802"/>
                </a:cubicBezTo>
                <a:lnTo>
                  <a:pt x="14265" y="16195"/>
                </a:lnTo>
                <a:cubicBezTo>
                  <a:pt x="14241" y="16159"/>
                  <a:pt x="14217" y="16124"/>
                  <a:pt x="14193" y="16100"/>
                </a:cubicBezTo>
                <a:cubicBezTo>
                  <a:pt x="14622" y="15790"/>
                  <a:pt x="15027" y="15433"/>
                  <a:pt x="15408" y="15040"/>
                </a:cubicBezTo>
                <a:cubicBezTo>
                  <a:pt x="15431" y="15064"/>
                  <a:pt x="15455" y="15100"/>
                  <a:pt x="15491" y="15124"/>
                </a:cubicBezTo>
                <a:lnTo>
                  <a:pt x="16050" y="15552"/>
                </a:lnTo>
                <a:cubicBezTo>
                  <a:pt x="16131" y="15618"/>
                  <a:pt x="16227" y="15649"/>
                  <a:pt x="16322" y="15649"/>
                </a:cubicBezTo>
                <a:cubicBezTo>
                  <a:pt x="16451" y="15649"/>
                  <a:pt x="16580" y="15591"/>
                  <a:pt x="16670" y="15481"/>
                </a:cubicBezTo>
                <a:lnTo>
                  <a:pt x="17158" y="14838"/>
                </a:lnTo>
                <a:cubicBezTo>
                  <a:pt x="17301" y="14647"/>
                  <a:pt x="17265" y="14373"/>
                  <a:pt x="17074" y="14231"/>
                </a:cubicBezTo>
                <a:lnTo>
                  <a:pt x="16515" y="13802"/>
                </a:lnTo>
                <a:cubicBezTo>
                  <a:pt x="16479" y="13766"/>
                  <a:pt x="16443" y="13754"/>
                  <a:pt x="16408" y="13731"/>
                </a:cubicBezTo>
                <a:cubicBezTo>
                  <a:pt x="16646" y="13350"/>
                  <a:pt x="16848" y="12945"/>
                  <a:pt x="17015" y="12528"/>
                </a:cubicBezTo>
                <a:cubicBezTo>
                  <a:pt x="17051" y="12552"/>
                  <a:pt x="17086" y="12576"/>
                  <a:pt x="17134" y="12588"/>
                </a:cubicBezTo>
                <a:lnTo>
                  <a:pt x="17813" y="12790"/>
                </a:lnTo>
                <a:cubicBezTo>
                  <a:pt x="17855" y="12803"/>
                  <a:pt x="17897" y="12809"/>
                  <a:pt x="17940" y="12809"/>
                </a:cubicBezTo>
                <a:cubicBezTo>
                  <a:pt x="18125" y="12809"/>
                  <a:pt x="18300" y="12688"/>
                  <a:pt x="18348" y="12504"/>
                </a:cubicBezTo>
                <a:lnTo>
                  <a:pt x="18586" y="11730"/>
                </a:lnTo>
                <a:cubicBezTo>
                  <a:pt x="18658" y="11504"/>
                  <a:pt x="18527" y="11254"/>
                  <a:pt x="18289" y="11183"/>
                </a:cubicBezTo>
                <a:lnTo>
                  <a:pt x="17610" y="10980"/>
                </a:lnTo>
                <a:cubicBezTo>
                  <a:pt x="17574" y="10968"/>
                  <a:pt x="17527" y="10968"/>
                  <a:pt x="17479" y="10968"/>
                </a:cubicBezTo>
                <a:cubicBezTo>
                  <a:pt x="17598" y="10373"/>
                  <a:pt x="17646" y="9766"/>
                  <a:pt x="17622" y="9159"/>
                </a:cubicBezTo>
                <a:lnTo>
                  <a:pt x="17622" y="9159"/>
                </a:lnTo>
                <a:cubicBezTo>
                  <a:pt x="17670" y="9170"/>
                  <a:pt x="17717" y="9170"/>
                  <a:pt x="17765" y="9170"/>
                </a:cubicBezTo>
                <a:lnTo>
                  <a:pt x="18456" y="9075"/>
                </a:lnTo>
                <a:cubicBezTo>
                  <a:pt x="18706" y="9051"/>
                  <a:pt x="18872" y="8825"/>
                  <a:pt x="18837" y="8587"/>
                </a:cubicBezTo>
                <a:lnTo>
                  <a:pt x="18729" y="7789"/>
                </a:lnTo>
                <a:cubicBezTo>
                  <a:pt x="18708" y="7573"/>
                  <a:pt x="18519" y="7415"/>
                  <a:pt x="18306" y="7415"/>
                </a:cubicBezTo>
                <a:cubicBezTo>
                  <a:pt x="18284" y="7415"/>
                  <a:pt x="18263" y="7417"/>
                  <a:pt x="18241" y="7420"/>
                </a:cubicBezTo>
                <a:lnTo>
                  <a:pt x="17551" y="7504"/>
                </a:lnTo>
                <a:cubicBezTo>
                  <a:pt x="17503" y="7515"/>
                  <a:pt x="17455" y="7527"/>
                  <a:pt x="17420" y="7539"/>
                </a:cubicBezTo>
                <a:cubicBezTo>
                  <a:pt x="17313" y="7099"/>
                  <a:pt x="17170" y="6658"/>
                  <a:pt x="16991" y="6230"/>
                </a:cubicBezTo>
                <a:cubicBezTo>
                  <a:pt x="17039" y="6218"/>
                  <a:pt x="17074" y="6206"/>
                  <a:pt x="17110" y="6182"/>
                </a:cubicBezTo>
                <a:lnTo>
                  <a:pt x="17729" y="5849"/>
                </a:lnTo>
                <a:cubicBezTo>
                  <a:pt x="17944" y="5730"/>
                  <a:pt x="18027" y="5468"/>
                  <a:pt x="17908" y="5253"/>
                </a:cubicBezTo>
                <a:lnTo>
                  <a:pt x="17527" y="4551"/>
                </a:lnTo>
                <a:cubicBezTo>
                  <a:pt x="17445" y="4403"/>
                  <a:pt x="17295" y="4318"/>
                  <a:pt x="17140" y="4318"/>
                </a:cubicBezTo>
                <a:cubicBezTo>
                  <a:pt x="17070" y="4318"/>
                  <a:pt x="16998" y="4335"/>
                  <a:pt x="16932" y="4372"/>
                </a:cubicBezTo>
                <a:lnTo>
                  <a:pt x="16312" y="4706"/>
                </a:lnTo>
                <a:cubicBezTo>
                  <a:pt x="16277" y="4729"/>
                  <a:pt x="16241" y="4753"/>
                  <a:pt x="16217" y="4777"/>
                </a:cubicBezTo>
                <a:cubicBezTo>
                  <a:pt x="15884" y="4301"/>
                  <a:pt x="15503" y="3848"/>
                  <a:pt x="15074" y="3432"/>
                </a:cubicBezTo>
                <a:cubicBezTo>
                  <a:pt x="15098" y="3408"/>
                  <a:pt x="15134" y="3384"/>
                  <a:pt x="15157" y="3348"/>
                </a:cubicBezTo>
                <a:lnTo>
                  <a:pt x="15586" y="2789"/>
                </a:lnTo>
                <a:cubicBezTo>
                  <a:pt x="15729" y="2598"/>
                  <a:pt x="15693" y="2324"/>
                  <a:pt x="15503" y="2181"/>
                </a:cubicBezTo>
                <a:lnTo>
                  <a:pt x="14872" y="1693"/>
                </a:lnTo>
                <a:cubicBezTo>
                  <a:pt x="14791" y="1628"/>
                  <a:pt x="14696" y="1596"/>
                  <a:pt x="14601" y="1596"/>
                </a:cubicBezTo>
                <a:cubicBezTo>
                  <a:pt x="14471" y="1596"/>
                  <a:pt x="14342" y="1655"/>
                  <a:pt x="14253" y="1765"/>
                </a:cubicBezTo>
                <a:lnTo>
                  <a:pt x="13824" y="2324"/>
                </a:lnTo>
                <a:cubicBezTo>
                  <a:pt x="13800" y="2360"/>
                  <a:pt x="13788" y="2396"/>
                  <a:pt x="13764" y="2420"/>
                </a:cubicBezTo>
                <a:cubicBezTo>
                  <a:pt x="13312" y="2134"/>
                  <a:pt x="12836" y="1908"/>
                  <a:pt x="12348" y="1717"/>
                </a:cubicBezTo>
                <a:cubicBezTo>
                  <a:pt x="12371" y="1681"/>
                  <a:pt x="12383" y="1658"/>
                  <a:pt x="12395" y="1622"/>
                </a:cubicBezTo>
                <a:lnTo>
                  <a:pt x="12574" y="943"/>
                </a:lnTo>
                <a:cubicBezTo>
                  <a:pt x="12633" y="705"/>
                  <a:pt x="12490" y="467"/>
                  <a:pt x="12264" y="407"/>
                </a:cubicBezTo>
                <a:lnTo>
                  <a:pt x="11490" y="193"/>
                </a:lnTo>
                <a:cubicBezTo>
                  <a:pt x="11454" y="184"/>
                  <a:pt x="11417" y="180"/>
                  <a:pt x="11381" y="180"/>
                </a:cubicBezTo>
                <a:cubicBezTo>
                  <a:pt x="11183" y="180"/>
                  <a:pt x="11005" y="311"/>
                  <a:pt x="10955" y="503"/>
                </a:cubicBezTo>
                <a:lnTo>
                  <a:pt x="10764" y="1181"/>
                </a:lnTo>
                <a:cubicBezTo>
                  <a:pt x="10764" y="1217"/>
                  <a:pt x="10752" y="1253"/>
                  <a:pt x="10752" y="1277"/>
                </a:cubicBezTo>
                <a:cubicBezTo>
                  <a:pt x="10304" y="1204"/>
                  <a:pt x="9847" y="1167"/>
                  <a:pt x="9397" y="1167"/>
                </a:cubicBezTo>
                <a:cubicBezTo>
                  <a:pt x="9333" y="1167"/>
                  <a:pt x="9268" y="1168"/>
                  <a:pt x="9204" y="1169"/>
                </a:cubicBezTo>
                <a:cubicBezTo>
                  <a:pt x="9204" y="1146"/>
                  <a:pt x="9204" y="1110"/>
                  <a:pt x="9192" y="1086"/>
                </a:cubicBezTo>
                <a:lnTo>
                  <a:pt x="9109" y="384"/>
                </a:lnTo>
                <a:cubicBezTo>
                  <a:pt x="9076" y="161"/>
                  <a:pt x="8886" y="0"/>
                  <a:pt x="86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3" name="Google Shape;3353;p297"/>
          <p:cNvSpPr/>
          <p:nvPr/>
        </p:nvSpPr>
        <p:spPr>
          <a:xfrm>
            <a:off x="22713" y="2638726"/>
            <a:ext cx="610447" cy="599751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4" name="Google Shape;3354;p297"/>
          <p:cNvSpPr/>
          <p:nvPr/>
        </p:nvSpPr>
        <p:spPr>
          <a:xfrm>
            <a:off x="562950" y="4605944"/>
            <a:ext cx="1040016" cy="1021794"/>
          </a:xfrm>
          <a:custGeom>
            <a:rect b="b" l="l" r="r" t="t"/>
            <a:pathLst>
              <a:path extrusionOk="0" h="54056" w="55020">
                <a:moveTo>
                  <a:pt x="27409" y="22218"/>
                </a:moveTo>
                <a:cubicBezTo>
                  <a:pt x="30147" y="22218"/>
                  <a:pt x="32374" y="24397"/>
                  <a:pt x="32374" y="27100"/>
                </a:cubicBezTo>
                <a:cubicBezTo>
                  <a:pt x="32374" y="29802"/>
                  <a:pt x="30147" y="31981"/>
                  <a:pt x="27409" y="31981"/>
                </a:cubicBezTo>
                <a:cubicBezTo>
                  <a:pt x="24658" y="31981"/>
                  <a:pt x="22432" y="29802"/>
                  <a:pt x="22432" y="27100"/>
                </a:cubicBezTo>
                <a:cubicBezTo>
                  <a:pt x="22432" y="24397"/>
                  <a:pt x="24658" y="22218"/>
                  <a:pt x="27409" y="22218"/>
                </a:cubicBezTo>
                <a:close/>
                <a:moveTo>
                  <a:pt x="29099" y="6907"/>
                </a:moveTo>
                <a:cubicBezTo>
                  <a:pt x="39708" y="7752"/>
                  <a:pt x="48042" y="16467"/>
                  <a:pt x="48042" y="27100"/>
                </a:cubicBezTo>
                <a:cubicBezTo>
                  <a:pt x="48042" y="29767"/>
                  <a:pt x="47507" y="32326"/>
                  <a:pt x="46554" y="34660"/>
                </a:cubicBezTo>
                <a:lnTo>
                  <a:pt x="34779" y="28052"/>
                </a:lnTo>
                <a:cubicBezTo>
                  <a:pt x="34826" y="27742"/>
                  <a:pt x="34850" y="27421"/>
                  <a:pt x="34850" y="27100"/>
                </a:cubicBezTo>
                <a:cubicBezTo>
                  <a:pt x="34850" y="23635"/>
                  <a:pt x="32398" y="20742"/>
                  <a:pt x="29099" y="19980"/>
                </a:cubicBezTo>
                <a:lnTo>
                  <a:pt x="29099" y="6907"/>
                </a:lnTo>
                <a:close/>
                <a:moveTo>
                  <a:pt x="26552" y="6847"/>
                </a:moveTo>
                <a:lnTo>
                  <a:pt x="26552" y="19837"/>
                </a:lnTo>
                <a:cubicBezTo>
                  <a:pt x="22837" y="20253"/>
                  <a:pt x="19955" y="23349"/>
                  <a:pt x="19955" y="27100"/>
                </a:cubicBezTo>
                <a:cubicBezTo>
                  <a:pt x="19955" y="27492"/>
                  <a:pt x="20003" y="27873"/>
                  <a:pt x="20063" y="28243"/>
                </a:cubicBezTo>
                <a:lnTo>
                  <a:pt x="8323" y="34827"/>
                </a:lnTo>
                <a:cubicBezTo>
                  <a:pt x="7323" y="32445"/>
                  <a:pt x="6775" y="29838"/>
                  <a:pt x="6775" y="27100"/>
                </a:cubicBezTo>
                <a:cubicBezTo>
                  <a:pt x="6775" y="16193"/>
                  <a:pt x="15550" y="7300"/>
                  <a:pt x="26552" y="6847"/>
                </a:cubicBezTo>
                <a:close/>
                <a:moveTo>
                  <a:pt x="33993" y="30505"/>
                </a:moveTo>
                <a:lnTo>
                  <a:pt x="45447" y="36922"/>
                </a:lnTo>
                <a:cubicBezTo>
                  <a:pt x="41934" y="43149"/>
                  <a:pt x="35172" y="47364"/>
                  <a:pt x="27409" y="47364"/>
                </a:cubicBezTo>
                <a:cubicBezTo>
                  <a:pt x="19705" y="47364"/>
                  <a:pt x="12990" y="43221"/>
                  <a:pt x="9454" y="37077"/>
                </a:cubicBezTo>
                <a:lnTo>
                  <a:pt x="20908" y="30660"/>
                </a:lnTo>
                <a:cubicBezTo>
                  <a:pt x="22170" y="32898"/>
                  <a:pt x="24611" y="34410"/>
                  <a:pt x="27409" y="34410"/>
                </a:cubicBezTo>
                <a:cubicBezTo>
                  <a:pt x="30266" y="34410"/>
                  <a:pt x="32743" y="32826"/>
                  <a:pt x="33993" y="30505"/>
                </a:cubicBezTo>
                <a:close/>
                <a:moveTo>
                  <a:pt x="26325" y="1"/>
                </a:moveTo>
                <a:cubicBezTo>
                  <a:pt x="25635" y="1"/>
                  <a:pt x="25063" y="572"/>
                  <a:pt x="25063" y="1275"/>
                </a:cubicBezTo>
                <a:lnTo>
                  <a:pt x="25063" y="3263"/>
                </a:lnTo>
                <a:cubicBezTo>
                  <a:pt x="25063" y="3382"/>
                  <a:pt x="25087" y="3490"/>
                  <a:pt x="25111" y="3597"/>
                </a:cubicBezTo>
                <a:cubicBezTo>
                  <a:pt x="23551" y="3740"/>
                  <a:pt x="22027" y="4037"/>
                  <a:pt x="20551" y="4466"/>
                </a:cubicBezTo>
                <a:cubicBezTo>
                  <a:pt x="20539" y="4359"/>
                  <a:pt x="20515" y="4263"/>
                  <a:pt x="20467" y="4156"/>
                </a:cubicBezTo>
                <a:lnTo>
                  <a:pt x="19694" y="2311"/>
                </a:lnTo>
                <a:cubicBezTo>
                  <a:pt x="19487" y="1826"/>
                  <a:pt x="19016" y="1537"/>
                  <a:pt x="18526" y="1537"/>
                </a:cubicBezTo>
                <a:cubicBezTo>
                  <a:pt x="18367" y="1537"/>
                  <a:pt x="18205" y="1568"/>
                  <a:pt x="18050" y="1632"/>
                </a:cubicBezTo>
                <a:lnTo>
                  <a:pt x="15872" y="2513"/>
                </a:lnTo>
                <a:cubicBezTo>
                  <a:pt x="15217" y="2787"/>
                  <a:pt x="14907" y="3537"/>
                  <a:pt x="15181" y="4180"/>
                </a:cubicBezTo>
                <a:lnTo>
                  <a:pt x="15967" y="6037"/>
                </a:lnTo>
                <a:cubicBezTo>
                  <a:pt x="16003" y="6121"/>
                  <a:pt x="16050" y="6192"/>
                  <a:pt x="16098" y="6264"/>
                </a:cubicBezTo>
                <a:cubicBezTo>
                  <a:pt x="14752" y="6966"/>
                  <a:pt x="13478" y="7800"/>
                  <a:pt x="12300" y="8740"/>
                </a:cubicBezTo>
                <a:cubicBezTo>
                  <a:pt x="12252" y="8657"/>
                  <a:pt x="12193" y="8585"/>
                  <a:pt x="12133" y="8526"/>
                </a:cubicBezTo>
                <a:lnTo>
                  <a:pt x="10681" y="7097"/>
                </a:lnTo>
                <a:cubicBezTo>
                  <a:pt x="10430" y="6853"/>
                  <a:pt x="10109" y="6731"/>
                  <a:pt x="9789" y="6731"/>
                </a:cubicBezTo>
                <a:cubicBezTo>
                  <a:pt x="9469" y="6731"/>
                  <a:pt x="9151" y="6853"/>
                  <a:pt x="8906" y="7097"/>
                </a:cubicBezTo>
                <a:lnTo>
                  <a:pt x="7252" y="8716"/>
                </a:lnTo>
                <a:cubicBezTo>
                  <a:pt x="6740" y="9216"/>
                  <a:pt x="6740" y="10026"/>
                  <a:pt x="7252" y="10526"/>
                </a:cubicBezTo>
                <a:lnTo>
                  <a:pt x="8704" y="11955"/>
                </a:lnTo>
                <a:cubicBezTo>
                  <a:pt x="8752" y="12002"/>
                  <a:pt x="8799" y="12038"/>
                  <a:pt x="8859" y="12074"/>
                </a:cubicBezTo>
                <a:cubicBezTo>
                  <a:pt x="7906" y="13205"/>
                  <a:pt x="7073" y="14431"/>
                  <a:pt x="6347" y="15717"/>
                </a:cubicBezTo>
                <a:cubicBezTo>
                  <a:pt x="6287" y="15681"/>
                  <a:pt x="6228" y="15646"/>
                  <a:pt x="6156" y="15622"/>
                </a:cubicBezTo>
                <a:lnTo>
                  <a:pt x="4251" y="14836"/>
                </a:lnTo>
                <a:cubicBezTo>
                  <a:pt x="4093" y="14772"/>
                  <a:pt x="3929" y="14741"/>
                  <a:pt x="3767" y="14741"/>
                </a:cubicBezTo>
                <a:cubicBezTo>
                  <a:pt x="3273" y="14741"/>
                  <a:pt x="2803" y="15027"/>
                  <a:pt x="2596" y="15503"/>
                </a:cubicBezTo>
                <a:lnTo>
                  <a:pt x="1703" y="17610"/>
                </a:lnTo>
                <a:cubicBezTo>
                  <a:pt x="1429" y="18265"/>
                  <a:pt x="1727" y="19003"/>
                  <a:pt x="2382" y="19277"/>
                </a:cubicBezTo>
                <a:lnTo>
                  <a:pt x="4287" y="20063"/>
                </a:lnTo>
                <a:cubicBezTo>
                  <a:pt x="4346" y="20087"/>
                  <a:pt x="4394" y="20099"/>
                  <a:pt x="4442" y="20111"/>
                </a:cubicBezTo>
                <a:cubicBezTo>
                  <a:pt x="3977" y="21563"/>
                  <a:pt x="3668" y="23087"/>
                  <a:pt x="3501" y="24647"/>
                </a:cubicBezTo>
                <a:cubicBezTo>
                  <a:pt x="3453" y="24635"/>
                  <a:pt x="3394" y="24623"/>
                  <a:pt x="3346" y="24623"/>
                </a:cubicBezTo>
                <a:lnTo>
                  <a:pt x="1263" y="24623"/>
                </a:lnTo>
                <a:cubicBezTo>
                  <a:pt x="572" y="24623"/>
                  <a:pt x="1" y="25195"/>
                  <a:pt x="1" y="25897"/>
                </a:cubicBezTo>
                <a:lnTo>
                  <a:pt x="1" y="28171"/>
                </a:lnTo>
                <a:cubicBezTo>
                  <a:pt x="1" y="28862"/>
                  <a:pt x="572" y="29433"/>
                  <a:pt x="1263" y="29433"/>
                </a:cubicBezTo>
                <a:lnTo>
                  <a:pt x="3346" y="29433"/>
                </a:lnTo>
                <a:cubicBezTo>
                  <a:pt x="3394" y="29433"/>
                  <a:pt x="3442" y="29421"/>
                  <a:pt x="3489" y="29421"/>
                </a:cubicBezTo>
                <a:cubicBezTo>
                  <a:pt x="3620" y="30719"/>
                  <a:pt x="3858" y="31993"/>
                  <a:pt x="4192" y="33219"/>
                </a:cubicBezTo>
                <a:cubicBezTo>
                  <a:pt x="4156" y="33231"/>
                  <a:pt x="4108" y="33231"/>
                  <a:pt x="4073" y="33243"/>
                </a:cubicBezTo>
                <a:lnTo>
                  <a:pt x="2132" y="33969"/>
                </a:lnTo>
                <a:cubicBezTo>
                  <a:pt x="1477" y="34219"/>
                  <a:pt x="1144" y="34958"/>
                  <a:pt x="1406" y="35613"/>
                </a:cubicBezTo>
                <a:lnTo>
                  <a:pt x="2227" y="37744"/>
                </a:lnTo>
                <a:cubicBezTo>
                  <a:pt x="2420" y="38248"/>
                  <a:pt x="2895" y="38555"/>
                  <a:pt x="3402" y="38555"/>
                </a:cubicBezTo>
                <a:cubicBezTo>
                  <a:pt x="3554" y="38555"/>
                  <a:pt x="3708" y="38527"/>
                  <a:pt x="3858" y="38470"/>
                </a:cubicBezTo>
                <a:lnTo>
                  <a:pt x="5787" y="37744"/>
                </a:lnTo>
                <a:cubicBezTo>
                  <a:pt x="5835" y="37732"/>
                  <a:pt x="5882" y="37708"/>
                  <a:pt x="5918" y="37684"/>
                </a:cubicBezTo>
                <a:cubicBezTo>
                  <a:pt x="6716" y="39244"/>
                  <a:pt x="7680" y="40696"/>
                  <a:pt x="8787" y="42042"/>
                </a:cubicBezTo>
                <a:cubicBezTo>
                  <a:pt x="8764" y="42066"/>
                  <a:pt x="8728" y="42078"/>
                  <a:pt x="8704" y="42113"/>
                </a:cubicBezTo>
                <a:lnTo>
                  <a:pt x="7252" y="43542"/>
                </a:lnTo>
                <a:cubicBezTo>
                  <a:pt x="6740" y="44030"/>
                  <a:pt x="6740" y="44852"/>
                  <a:pt x="7252" y="45340"/>
                </a:cubicBezTo>
                <a:lnTo>
                  <a:pt x="8906" y="46971"/>
                </a:lnTo>
                <a:cubicBezTo>
                  <a:pt x="9151" y="47209"/>
                  <a:pt x="9469" y="47328"/>
                  <a:pt x="9789" y="47328"/>
                </a:cubicBezTo>
                <a:cubicBezTo>
                  <a:pt x="10109" y="47328"/>
                  <a:pt x="10430" y="47209"/>
                  <a:pt x="10681" y="46971"/>
                </a:cubicBezTo>
                <a:lnTo>
                  <a:pt x="12133" y="45542"/>
                </a:lnTo>
                <a:cubicBezTo>
                  <a:pt x="12169" y="45495"/>
                  <a:pt x="12205" y="45459"/>
                  <a:pt x="12240" y="45411"/>
                </a:cubicBezTo>
                <a:cubicBezTo>
                  <a:pt x="13276" y="46245"/>
                  <a:pt x="14395" y="46995"/>
                  <a:pt x="15574" y="47650"/>
                </a:cubicBezTo>
                <a:cubicBezTo>
                  <a:pt x="15550" y="47685"/>
                  <a:pt x="15526" y="47733"/>
                  <a:pt x="15503" y="47769"/>
                </a:cubicBezTo>
                <a:lnTo>
                  <a:pt x="14681" y="49602"/>
                </a:lnTo>
                <a:cubicBezTo>
                  <a:pt x="14383" y="50245"/>
                  <a:pt x="14681" y="51007"/>
                  <a:pt x="15324" y="51281"/>
                </a:cubicBezTo>
                <a:lnTo>
                  <a:pt x="17479" y="52222"/>
                </a:lnTo>
                <a:cubicBezTo>
                  <a:pt x="17641" y="52292"/>
                  <a:pt x="17811" y="52326"/>
                  <a:pt x="17978" y="52326"/>
                </a:cubicBezTo>
                <a:cubicBezTo>
                  <a:pt x="18460" y="52326"/>
                  <a:pt x="18922" y="52047"/>
                  <a:pt x="19134" y="51579"/>
                </a:cubicBezTo>
                <a:lnTo>
                  <a:pt x="19967" y="49745"/>
                </a:lnTo>
                <a:cubicBezTo>
                  <a:pt x="19991" y="49686"/>
                  <a:pt x="20003" y="49626"/>
                  <a:pt x="20027" y="49567"/>
                </a:cubicBezTo>
                <a:cubicBezTo>
                  <a:pt x="21646" y="50079"/>
                  <a:pt x="23337" y="50436"/>
                  <a:pt x="25087" y="50602"/>
                </a:cubicBezTo>
                <a:cubicBezTo>
                  <a:pt x="25075" y="50662"/>
                  <a:pt x="25063" y="50722"/>
                  <a:pt x="25063" y="50793"/>
                </a:cubicBezTo>
                <a:lnTo>
                  <a:pt x="25063" y="52793"/>
                </a:lnTo>
                <a:cubicBezTo>
                  <a:pt x="25063" y="53484"/>
                  <a:pt x="25635" y="54055"/>
                  <a:pt x="26325" y="54055"/>
                </a:cubicBezTo>
                <a:lnTo>
                  <a:pt x="28695" y="54055"/>
                </a:lnTo>
                <a:cubicBezTo>
                  <a:pt x="29397" y="54055"/>
                  <a:pt x="29957" y="53484"/>
                  <a:pt x="29957" y="52793"/>
                </a:cubicBezTo>
                <a:lnTo>
                  <a:pt x="29957" y="50793"/>
                </a:lnTo>
                <a:cubicBezTo>
                  <a:pt x="29957" y="50722"/>
                  <a:pt x="29945" y="50650"/>
                  <a:pt x="29933" y="50579"/>
                </a:cubicBezTo>
                <a:cubicBezTo>
                  <a:pt x="31505" y="50424"/>
                  <a:pt x="33017" y="50114"/>
                  <a:pt x="34481" y="49674"/>
                </a:cubicBezTo>
                <a:cubicBezTo>
                  <a:pt x="34493" y="49745"/>
                  <a:pt x="34517" y="49829"/>
                  <a:pt x="34553" y="49900"/>
                </a:cubicBezTo>
                <a:lnTo>
                  <a:pt x="35338" y="51757"/>
                </a:lnTo>
                <a:cubicBezTo>
                  <a:pt x="35537" y="52236"/>
                  <a:pt x="36009" y="52529"/>
                  <a:pt x="36506" y="52529"/>
                </a:cubicBezTo>
                <a:cubicBezTo>
                  <a:pt x="36665" y="52529"/>
                  <a:pt x="36826" y="52499"/>
                  <a:pt x="36981" y="52436"/>
                </a:cubicBezTo>
                <a:lnTo>
                  <a:pt x="39148" y="51543"/>
                </a:lnTo>
                <a:cubicBezTo>
                  <a:pt x="39803" y="51281"/>
                  <a:pt x="40113" y="50531"/>
                  <a:pt x="39839" y="49876"/>
                </a:cubicBezTo>
                <a:lnTo>
                  <a:pt x="39053" y="48031"/>
                </a:lnTo>
                <a:cubicBezTo>
                  <a:pt x="39029" y="47959"/>
                  <a:pt x="38982" y="47888"/>
                  <a:pt x="38946" y="47816"/>
                </a:cubicBezTo>
                <a:cubicBezTo>
                  <a:pt x="40279" y="47102"/>
                  <a:pt x="41542" y="46257"/>
                  <a:pt x="42708" y="45304"/>
                </a:cubicBezTo>
                <a:cubicBezTo>
                  <a:pt x="42768" y="45388"/>
                  <a:pt x="42827" y="45471"/>
                  <a:pt x="42899" y="45542"/>
                </a:cubicBezTo>
                <a:lnTo>
                  <a:pt x="44351" y="46971"/>
                </a:lnTo>
                <a:cubicBezTo>
                  <a:pt x="44595" y="47209"/>
                  <a:pt x="44914" y="47328"/>
                  <a:pt x="45234" y="47328"/>
                </a:cubicBezTo>
                <a:cubicBezTo>
                  <a:pt x="45554" y="47328"/>
                  <a:pt x="45875" y="47209"/>
                  <a:pt x="46125" y="46971"/>
                </a:cubicBezTo>
                <a:lnTo>
                  <a:pt x="47780" y="45340"/>
                </a:lnTo>
                <a:cubicBezTo>
                  <a:pt x="48280" y="44852"/>
                  <a:pt x="48280" y="44030"/>
                  <a:pt x="47780" y="43542"/>
                </a:cubicBezTo>
                <a:lnTo>
                  <a:pt x="46328" y="42113"/>
                </a:lnTo>
                <a:cubicBezTo>
                  <a:pt x="46256" y="42042"/>
                  <a:pt x="46173" y="41982"/>
                  <a:pt x="46102" y="41935"/>
                </a:cubicBezTo>
                <a:cubicBezTo>
                  <a:pt x="47042" y="40792"/>
                  <a:pt x="47876" y="39577"/>
                  <a:pt x="48590" y="38268"/>
                </a:cubicBezTo>
                <a:cubicBezTo>
                  <a:pt x="48673" y="38339"/>
                  <a:pt x="48769" y="38399"/>
                  <a:pt x="48864" y="38434"/>
                </a:cubicBezTo>
                <a:lnTo>
                  <a:pt x="50781" y="39232"/>
                </a:lnTo>
                <a:cubicBezTo>
                  <a:pt x="50939" y="39296"/>
                  <a:pt x="51102" y="39327"/>
                  <a:pt x="51262" y="39327"/>
                </a:cubicBezTo>
                <a:cubicBezTo>
                  <a:pt x="51753" y="39327"/>
                  <a:pt x="52217" y="39038"/>
                  <a:pt x="52424" y="38553"/>
                </a:cubicBezTo>
                <a:lnTo>
                  <a:pt x="53329" y="36446"/>
                </a:lnTo>
                <a:cubicBezTo>
                  <a:pt x="53603" y="35803"/>
                  <a:pt x="53293" y="35053"/>
                  <a:pt x="52638" y="34779"/>
                </a:cubicBezTo>
                <a:lnTo>
                  <a:pt x="50733" y="33993"/>
                </a:lnTo>
                <a:cubicBezTo>
                  <a:pt x="50626" y="33958"/>
                  <a:pt x="50531" y="33934"/>
                  <a:pt x="50424" y="33922"/>
                </a:cubicBezTo>
                <a:cubicBezTo>
                  <a:pt x="50864" y="32457"/>
                  <a:pt x="51174" y="30945"/>
                  <a:pt x="51328" y="29374"/>
                </a:cubicBezTo>
                <a:cubicBezTo>
                  <a:pt x="51436" y="29409"/>
                  <a:pt x="51555" y="29433"/>
                  <a:pt x="51674" y="29433"/>
                </a:cubicBezTo>
                <a:lnTo>
                  <a:pt x="53757" y="29433"/>
                </a:lnTo>
                <a:cubicBezTo>
                  <a:pt x="54460" y="29433"/>
                  <a:pt x="55019" y="28862"/>
                  <a:pt x="55019" y="28171"/>
                </a:cubicBezTo>
                <a:lnTo>
                  <a:pt x="55019" y="25897"/>
                </a:lnTo>
                <a:cubicBezTo>
                  <a:pt x="55019" y="25195"/>
                  <a:pt x="54460" y="24623"/>
                  <a:pt x="53757" y="24623"/>
                </a:cubicBezTo>
                <a:lnTo>
                  <a:pt x="51674" y="24623"/>
                </a:lnTo>
                <a:cubicBezTo>
                  <a:pt x="51555" y="24623"/>
                  <a:pt x="51436" y="24647"/>
                  <a:pt x="51317" y="24683"/>
                </a:cubicBezTo>
                <a:cubicBezTo>
                  <a:pt x="51186" y="23385"/>
                  <a:pt x="50936" y="22111"/>
                  <a:pt x="50590" y="20885"/>
                </a:cubicBezTo>
                <a:cubicBezTo>
                  <a:pt x="50709" y="20873"/>
                  <a:pt x="50828" y="20861"/>
                  <a:pt x="50947" y="20813"/>
                </a:cubicBezTo>
                <a:lnTo>
                  <a:pt x="52888" y="20087"/>
                </a:lnTo>
                <a:cubicBezTo>
                  <a:pt x="53543" y="19837"/>
                  <a:pt x="53876" y="19099"/>
                  <a:pt x="53626" y="18444"/>
                </a:cubicBezTo>
                <a:lnTo>
                  <a:pt x="52793" y="16313"/>
                </a:lnTo>
                <a:cubicBezTo>
                  <a:pt x="52599" y="15813"/>
                  <a:pt x="52117" y="15508"/>
                  <a:pt x="51611" y="15508"/>
                </a:cubicBezTo>
                <a:cubicBezTo>
                  <a:pt x="51465" y="15508"/>
                  <a:pt x="51317" y="15533"/>
                  <a:pt x="51174" y="15586"/>
                </a:cubicBezTo>
                <a:lnTo>
                  <a:pt x="49233" y="16313"/>
                </a:lnTo>
                <a:cubicBezTo>
                  <a:pt x="49102" y="16360"/>
                  <a:pt x="48995" y="16432"/>
                  <a:pt x="48888" y="16515"/>
                </a:cubicBezTo>
                <a:cubicBezTo>
                  <a:pt x="48090" y="14955"/>
                  <a:pt x="47126" y="13503"/>
                  <a:pt x="46018" y="12169"/>
                </a:cubicBezTo>
                <a:cubicBezTo>
                  <a:pt x="46125" y="12110"/>
                  <a:pt x="46233" y="12038"/>
                  <a:pt x="46328" y="11955"/>
                </a:cubicBezTo>
                <a:lnTo>
                  <a:pt x="47780" y="10526"/>
                </a:lnTo>
                <a:cubicBezTo>
                  <a:pt x="48280" y="10026"/>
                  <a:pt x="48280" y="9216"/>
                  <a:pt x="47780" y="8716"/>
                </a:cubicBezTo>
                <a:lnTo>
                  <a:pt x="46125" y="7097"/>
                </a:lnTo>
                <a:cubicBezTo>
                  <a:pt x="45875" y="6853"/>
                  <a:pt x="45554" y="6731"/>
                  <a:pt x="45234" y="6731"/>
                </a:cubicBezTo>
                <a:cubicBezTo>
                  <a:pt x="44914" y="6731"/>
                  <a:pt x="44595" y="6853"/>
                  <a:pt x="44351" y="7097"/>
                </a:cubicBezTo>
                <a:lnTo>
                  <a:pt x="42899" y="8526"/>
                </a:lnTo>
                <a:cubicBezTo>
                  <a:pt x="42792" y="8621"/>
                  <a:pt x="42720" y="8728"/>
                  <a:pt x="42661" y="8847"/>
                </a:cubicBezTo>
                <a:cubicBezTo>
                  <a:pt x="41613" y="8014"/>
                  <a:pt x="40494" y="7252"/>
                  <a:pt x="39315" y="6597"/>
                </a:cubicBezTo>
                <a:cubicBezTo>
                  <a:pt x="39398" y="6502"/>
                  <a:pt x="39470" y="6407"/>
                  <a:pt x="39517" y="6287"/>
                </a:cubicBezTo>
                <a:lnTo>
                  <a:pt x="40351" y="4454"/>
                </a:lnTo>
                <a:cubicBezTo>
                  <a:pt x="40637" y="3811"/>
                  <a:pt x="40339" y="3061"/>
                  <a:pt x="39696" y="2775"/>
                </a:cubicBezTo>
                <a:lnTo>
                  <a:pt x="37541" y="1835"/>
                </a:lnTo>
                <a:cubicBezTo>
                  <a:pt x="37379" y="1764"/>
                  <a:pt x="37209" y="1731"/>
                  <a:pt x="37042" y="1731"/>
                </a:cubicBezTo>
                <a:cubicBezTo>
                  <a:pt x="36560" y="1731"/>
                  <a:pt x="36098" y="2009"/>
                  <a:pt x="35886" y="2477"/>
                </a:cubicBezTo>
                <a:lnTo>
                  <a:pt x="35065" y="4311"/>
                </a:lnTo>
                <a:cubicBezTo>
                  <a:pt x="35005" y="4430"/>
                  <a:pt x="34981" y="4561"/>
                  <a:pt x="34969" y="4692"/>
                </a:cubicBezTo>
                <a:cubicBezTo>
                  <a:pt x="33350" y="4156"/>
                  <a:pt x="31659" y="3787"/>
                  <a:pt x="29909" y="3620"/>
                </a:cubicBezTo>
                <a:cubicBezTo>
                  <a:pt x="29933" y="3501"/>
                  <a:pt x="29957" y="3394"/>
                  <a:pt x="29957" y="3263"/>
                </a:cubicBezTo>
                <a:lnTo>
                  <a:pt x="29957" y="1275"/>
                </a:lnTo>
                <a:cubicBezTo>
                  <a:pt x="29957" y="572"/>
                  <a:pt x="29397" y="1"/>
                  <a:pt x="2869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55" name="Google Shape;3355;p297"/>
          <p:cNvGrpSpPr/>
          <p:nvPr/>
        </p:nvGrpSpPr>
        <p:grpSpPr>
          <a:xfrm>
            <a:off x="-76190" y="2319687"/>
            <a:ext cx="1658138" cy="2823578"/>
            <a:chOff x="-76190" y="2319687"/>
            <a:chExt cx="1658138" cy="2823578"/>
          </a:xfrm>
        </p:grpSpPr>
        <p:sp>
          <p:nvSpPr>
            <p:cNvPr id="3356" name="Google Shape;3356;p297"/>
            <p:cNvSpPr/>
            <p:nvPr/>
          </p:nvSpPr>
          <p:spPr>
            <a:xfrm rot="10800000">
              <a:off x="1390538" y="3767624"/>
              <a:ext cx="121975" cy="1375640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7" name="Google Shape;3357;p297"/>
            <p:cNvSpPr/>
            <p:nvPr/>
          </p:nvSpPr>
          <p:spPr>
            <a:xfrm rot="10800000">
              <a:off x="-70998" y="3311310"/>
              <a:ext cx="1150832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58" name="Google Shape;3358;p297"/>
            <p:cNvGrpSpPr/>
            <p:nvPr/>
          </p:nvGrpSpPr>
          <p:grpSpPr>
            <a:xfrm>
              <a:off x="923941" y="3235697"/>
              <a:ext cx="658007" cy="734657"/>
              <a:chOff x="1000141" y="3235697"/>
              <a:chExt cx="658007" cy="734657"/>
            </a:xfrm>
          </p:grpSpPr>
          <p:sp>
            <p:nvSpPr>
              <p:cNvPr id="3359" name="Google Shape;3359;p297"/>
              <p:cNvSpPr/>
              <p:nvPr/>
            </p:nvSpPr>
            <p:spPr>
              <a:xfrm rot="10800000">
                <a:off x="1035614" y="3301545"/>
                <a:ext cx="562864" cy="634329"/>
              </a:xfrm>
              <a:custGeom>
                <a:rect b="b" l="l" r="r" t="t"/>
                <a:pathLst>
                  <a:path extrusionOk="0" h="14681" w="13027">
                    <a:moveTo>
                      <a:pt x="1" y="0"/>
                    </a:moveTo>
                    <a:lnTo>
                      <a:pt x="1" y="4239"/>
                    </a:lnTo>
                    <a:cubicBezTo>
                      <a:pt x="1" y="10001"/>
                      <a:pt x="4692" y="14681"/>
                      <a:pt x="10442" y="14681"/>
                    </a:cubicBezTo>
                    <a:lnTo>
                      <a:pt x="13026" y="14681"/>
                    </a:lnTo>
                    <a:lnTo>
                      <a:pt x="13026" y="11406"/>
                    </a:lnTo>
                    <a:lnTo>
                      <a:pt x="10442" y="11406"/>
                    </a:lnTo>
                    <a:cubicBezTo>
                      <a:pt x="6490" y="11406"/>
                      <a:pt x="3275" y="8192"/>
                      <a:pt x="3275" y="4239"/>
                    </a:cubicBezTo>
                    <a:lnTo>
                      <a:pt x="32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0" name="Google Shape;3360;p297"/>
              <p:cNvSpPr/>
              <p:nvPr/>
            </p:nvSpPr>
            <p:spPr>
              <a:xfrm rot="10800000">
                <a:off x="1392119" y="3899321"/>
                <a:ext cx="266029" cy="71033"/>
              </a:xfrm>
              <a:custGeom>
                <a:rect b="b" l="l" r="r" t="t"/>
                <a:pathLst>
                  <a:path extrusionOk="0" h="1644" w="6157">
                    <a:moveTo>
                      <a:pt x="822" y="1"/>
                    </a:moveTo>
                    <a:cubicBezTo>
                      <a:pt x="370" y="1"/>
                      <a:pt x="1" y="370"/>
                      <a:pt x="1" y="822"/>
                    </a:cubicBezTo>
                    <a:cubicBezTo>
                      <a:pt x="1" y="1275"/>
                      <a:pt x="370" y="1644"/>
                      <a:pt x="822" y="1644"/>
                    </a:cubicBezTo>
                    <a:lnTo>
                      <a:pt x="5335" y="1644"/>
                    </a:lnTo>
                    <a:cubicBezTo>
                      <a:pt x="5787" y="1644"/>
                      <a:pt x="6156" y="1275"/>
                      <a:pt x="6156" y="822"/>
                    </a:cubicBezTo>
                    <a:cubicBezTo>
                      <a:pt x="6156" y="370"/>
                      <a:pt x="5787" y="1"/>
                      <a:pt x="53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1" name="Google Shape;3361;p297"/>
              <p:cNvSpPr/>
              <p:nvPr/>
            </p:nvSpPr>
            <p:spPr>
              <a:xfrm rot="10800000">
                <a:off x="1000141" y="3235697"/>
                <a:ext cx="71033" cy="265467"/>
              </a:xfrm>
              <a:custGeom>
                <a:rect b="b" l="l" r="r" t="t"/>
                <a:pathLst>
                  <a:path extrusionOk="0" h="6144" w="1644">
                    <a:moveTo>
                      <a:pt x="822" y="0"/>
                    </a:moveTo>
                    <a:cubicBezTo>
                      <a:pt x="370" y="0"/>
                      <a:pt x="1" y="357"/>
                      <a:pt x="1" y="810"/>
                    </a:cubicBezTo>
                    <a:lnTo>
                      <a:pt x="1" y="5322"/>
                    </a:lnTo>
                    <a:cubicBezTo>
                      <a:pt x="1" y="5775"/>
                      <a:pt x="370" y="6144"/>
                      <a:pt x="822" y="6144"/>
                    </a:cubicBezTo>
                    <a:cubicBezTo>
                      <a:pt x="1286" y="6144"/>
                      <a:pt x="1644" y="5775"/>
                      <a:pt x="1644" y="5322"/>
                    </a:cubicBezTo>
                    <a:lnTo>
                      <a:pt x="1644" y="810"/>
                    </a:lnTo>
                    <a:cubicBezTo>
                      <a:pt x="1644" y="357"/>
                      <a:pt x="1286" y="0"/>
                      <a:pt x="8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62" name="Google Shape;3362;p297"/>
            <p:cNvGrpSpPr/>
            <p:nvPr/>
          </p:nvGrpSpPr>
          <p:grpSpPr>
            <a:xfrm rot="10800000">
              <a:off x="-76190" y="2319687"/>
              <a:ext cx="842543" cy="1012261"/>
              <a:chOff x="4910125" y="3264927"/>
              <a:chExt cx="487498" cy="585698"/>
            </a:xfrm>
          </p:grpSpPr>
          <p:sp>
            <p:nvSpPr>
              <p:cNvPr id="3363" name="Google Shape;3363;p297"/>
              <p:cNvSpPr/>
              <p:nvPr/>
            </p:nvSpPr>
            <p:spPr>
              <a:xfrm>
                <a:off x="4950311" y="3264927"/>
                <a:ext cx="70575" cy="277946"/>
              </a:xfrm>
              <a:custGeom>
                <a:rect b="b" l="l" r="r" t="t"/>
                <a:pathLst>
                  <a:path extrusionOk="0" h="31838" w="2823">
                    <a:moveTo>
                      <a:pt x="1" y="0"/>
                    </a:moveTo>
                    <a:lnTo>
                      <a:pt x="1" y="31838"/>
                    </a:lnTo>
                    <a:lnTo>
                      <a:pt x="2823" y="31838"/>
                    </a:lnTo>
                    <a:lnTo>
                      <a:pt x="28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4" name="Google Shape;3364;p297"/>
              <p:cNvSpPr/>
              <p:nvPr/>
            </p:nvSpPr>
            <p:spPr>
              <a:xfrm>
                <a:off x="5200657" y="3736300"/>
                <a:ext cx="196966" cy="70575"/>
              </a:xfrm>
              <a:custGeom>
                <a:rect b="b" l="l" r="r" t="t"/>
                <a:pathLst>
                  <a:path extrusionOk="0" h="2823" w="26635">
                    <a:moveTo>
                      <a:pt x="0" y="1"/>
                    </a:moveTo>
                    <a:lnTo>
                      <a:pt x="0" y="2822"/>
                    </a:lnTo>
                    <a:lnTo>
                      <a:pt x="26634" y="2822"/>
                    </a:lnTo>
                    <a:lnTo>
                      <a:pt x="266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5" name="Google Shape;3365;p297"/>
              <p:cNvSpPr/>
              <p:nvPr/>
            </p:nvSpPr>
            <p:spPr>
              <a:xfrm>
                <a:off x="4944650" y="3445500"/>
                <a:ext cx="325675" cy="367025"/>
              </a:xfrm>
              <a:custGeom>
                <a:rect b="b" l="l" r="r" t="t"/>
                <a:pathLst>
                  <a:path extrusionOk="0" h="14681" w="13027">
                    <a:moveTo>
                      <a:pt x="1" y="0"/>
                    </a:moveTo>
                    <a:lnTo>
                      <a:pt x="1" y="4239"/>
                    </a:lnTo>
                    <a:cubicBezTo>
                      <a:pt x="1" y="10001"/>
                      <a:pt x="4692" y="14681"/>
                      <a:pt x="10442" y="14681"/>
                    </a:cubicBezTo>
                    <a:lnTo>
                      <a:pt x="13026" y="14681"/>
                    </a:lnTo>
                    <a:lnTo>
                      <a:pt x="13026" y="11406"/>
                    </a:lnTo>
                    <a:lnTo>
                      <a:pt x="10442" y="11406"/>
                    </a:lnTo>
                    <a:cubicBezTo>
                      <a:pt x="6490" y="11406"/>
                      <a:pt x="3275" y="8192"/>
                      <a:pt x="3275" y="4239"/>
                    </a:cubicBezTo>
                    <a:lnTo>
                      <a:pt x="32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6" name="Google Shape;3366;p297"/>
              <p:cNvSpPr/>
              <p:nvPr/>
            </p:nvSpPr>
            <p:spPr>
              <a:xfrm>
                <a:off x="4910125" y="3425550"/>
                <a:ext cx="153925" cy="41100"/>
              </a:xfrm>
              <a:custGeom>
                <a:rect b="b" l="l" r="r" t="t"/>
                <a:pathLst>
                  <a:path extrusionOk="0" h="1644" w="6157">
                    <a:moveTo>
                      <a:pt x="822" y="1"/>
                    </a:moveTo>
                    <a:cubicBezTo>
                      <a:pt x="370" y="1"/>
                      <a:pt x="1" y="370"/>
                      <a:pt x="1" y="822"/>
                    </a:cubicBezTo>
                    <a:cubicBezTo>
                      <a:pt x="1" y="1275"/>
                      <a:pt x="370" y="1644"/>
                      <a:pt x="822" y="1644"/>
                    </a:cubicBezTo>
                    <a:lnTo>
                      <a:pt x="5335" y="1644"/>
                    </a:lnTo>
                    <a:cubicBezTo>
                      <a:pt x="5787" y="1644"/>
                      <a:pt x="6156" y="1275"/>
                      <a:pt x="6156" y="822"/>
                    </a:cubicBezTo>
                    <a:cubicBezTo>
                      <a:pt x="6156" y="370"/>
                      <a:pt x="5787" y="1"/>
                      <a:pt x="5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7" name="Google Shape;3367;p297"/>
              <p:cNvSpPr/>
              <p:nvPr/>
            </p:nvSpPr>
            <p:spPr>
              <a:xfrm>
                <a:off x="5249750" y="3697025"/>
                <a:ext cx="41100" cy="153600"/>
              </a:xfrm>
              <a:custGeom>
                <a:rect b="b" l="l" r="r" t="t"/>
                <a:pathLst>
                  <a:path extrusionOk="0" h="6144" w="1644">
                    <a:moveTo>
                      <a:pt x="822" y="0"/>
                    </a:moveTo>
                    <a:cubicBezTo>
                      <a:pt x="370" y="0"/>
                      <a:pt x="1" y="357"/>
                      <a:pt x="1" y="810"/>
                    </a:cubicBezTo>
                    <a:lnTo>
                      <a:pt x="1" y="5322"/>
                    </a:lnTo>
                    <a:cubicBezTo>
                      <a:pt x="1" y="5775"/>
                      <a:pt x="370" y="6144"/>
                      <a:pt x="822" y="6144"/>
                    </a:cubicBezTo>
                    <a:cubicBezTo>
                      <a:pt x="1286" y="6144"/>
                      <a:pt x="1644" y="5775"/>
                      <a:pt x="1644" y="5322"/>
                    </a:cubicBezTo>
                    <a:lnTo>
                      <a:pt x="1644" y="810"/>
                    </a:lnTo>
                    <a:cubicBezTo>
                      <a:pt x="1644" y="357"/>
                      <a:pt x="1286" y="0"/>
                      <a:pt x="8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368" name="Google Shape;3368;p297"/>
          <p:cNvSpPr/>
          <p:nvPr/>
        </p:nvSpPr>
        <p:spPr>
          <a:xfrm>
            <a:off x="8234360" y="822990"/>
            <a:ext cx="319519" cy="319519"/>
          </a:xfrm>
          <a:custGeom>
            <a:rect b="b" l="l" r="r" t="t"/>
            <a:pathLst>
              <a:path extrusionOk="0" h="7395" w="7395">
                <a:moveTo>
                  <a:pt x="3691" y="1370"/>
                </a:moveTo>
                <a:cubicBezTo>
                  <a:pt x="4037" y="1370"/>
                  <a:pt x="4322" y="1655"/>
                  <a:pt x="4322" y="2001"/>
                </a:cubicBezTo>
                <a:cubicBezTo>
                  <a:pt x="4322" y="2358"/>
                  <a:pt x="4037" y="2644"/>
                  <a:pt x="3691" y="2644"/>
                </a:cubicBezTo>
                <a:cubicBezTo>
                  <a:pt x="3334" y="2644"/>
                  <a:pt x="3048" y="2358"/>
                  <a:pt x="3048" y="2001"/>
                </a:cubicBezTo>
                <a:cubicBezTo>
                  <a:pt x="3048" y="1655"/>
                  <a:pt x="3334" y="1370"/>
                  <a:pt x="3691" y="1370"/>
                </a:cubicBezTo>
                <a:close/>
                <a:moveTo>
                  <a:pt x="1917" y="3132"/>
                </a:moveTo>
                <a:cubicBezTo>
                  <a:pt x="2275" y="3132"/>
                  <a:pt x="2560" y="3417"/>
                  <a:pt x="2560" y="3775"/>
                </a:cubicBezTo>
                <a:cubicBezTo>
                  <a:pt x="2560" y="4120"/>
                  <a:pt x="2275" y="4406"/>
                  <a:pt x="1917" y="4406"/>
                </a:cubicBezTo>
                <a:cubicBezTo>
                  <a:pt x="1572" y="4406"/>
                  <a:pt x="1286" y="4120"/>
                  <a:pt x="1286" y="3775"/>
                </a:cubicBezTo>
                <a:cubicBezTo>
                  <a:pt x="1286" y="3417"/>
                  <a:pt x="1572" y="3132"/>
                  <a:pt x="1917" y="3132"/>
                </a:cubicBezTo>
                <a:close/>
                <a:moveTo>
                  <a:pt x="3703" y="3132"/>
                </a:moveTo>
                <a:cubicBezTo>
                  <a:pt x="4049" y="3132"/>
                  <a:pt x="4334" y="3417"/>
                  <a:pt x="4334" y="3775"/>
                </a:cubicBezTo>
                <a:cubicBezTo>
                  <a:pt x="4334" y="4120"/>
                  <a:pt x="4049" y="4406"/>
                  <a:pt x="3703" y="4406"/>
                </a:cubicBezTo>
                <a:cubicBezTo>
                  <a:pt x="3346" y="4406"/>
                  <a:pt x="3060" y="4120"/>
                  <a:pt x="3060" y="3775"/>
                </a:cubicBezTo>
                <a:cubicBezTo>
                  <a:pt x="3060" y="3417"/>
                  <a:pt x="3346" y="3132"/>
                  <a:pt x="3703" y="3132"/>
                </a:cubicBezTo>
                <a:close/>
                <a:moveTo>
                  <a:pt x="5454" y="3132"/>
                </a:moveTo>
                <a:cubicBezTo>
                  <a:pt x="5799" y="3132"/>
                  <a:pt x="6085" y="3417"/>
                  <a:pt x="6085" y="3775"/>
                </a:cubicBezTo>
                <a:cubicBezTo>
                  <a:pt x="6085" y="4120"/>
                  <a:pt x="5799" y="4406"/>
                  <a:pt x="5454" y="4406"/>
                </a:cubicBezTo>
                <a:cubicBezTo>
                  <a:pt x="5096" y="4406"/>
                  <a:pt x="4811" y="4120"/>
                  <a:pt x="4811" y="3775"/>
                </a:cubicBezTo>
                <a:cubicBezTo>
                  <a:pt x="4811" y="3417"/>
                  <a:pt x="5096" y="3132"/>
                  <a:pt x="5454" y="3132"/>
                </a:cubicBezTo>
                <a:close/>
                <a:moveTo>
                  <a:pt x="3691" y="4894"/>
                </a:moveTo>
                <a:cubicBezTo>
                  <a:pt x="4037" y="4894"/>
                  <a:pt x="4322" y="5180"/>
                  <a:pt x="4322" y="5537"/>
                </a:cubicBezTo>
                <a:cubicBezTo>
                  <a:pt x="4322" y="5882"/>
                  <a:pt x="4037" y="6168"/>
                  <a:pt x="3691" y="6168"/>
                </a:cubicBezTo>
                <a:cubicBezTo>
                  <a:pt x="3334" y="6168"/>
                  <a:pt x="3048" y="5882"/>
                  <a:pt x="3048" y="5537"/>
                </a:cubicBezTo>
                <a:cubicBezTo>
                  <a:pt x="3048" y="5180"/>
                  <a:pt x="3334" y="4894"/>
                  <a:pt x="3691" y="4894"/>
                </a:cubicBezTo>
                <a:close/>
                <a:moveTo>
                  <a:pt x="3549" y="0"/>
                </a:moveTo>
                <a:cubicBezTo>
                  <a:pt x="3453" y="0"/>
                  <a:pt x="3370" y="84"/>
                  <a:pt x="3370" y="179"/>
                </a:cubicBezTo>
                <a:lnTo>
                  <a:pt x="3370" y="453"/>
                </a:lnTo>
                <a:cubicBezTo>
                  <a:pt x="3370" y="465"/>
                  <a:pt x="3370" y="477"/>
                  <a:pt x="3382" y="500"/>
                </a:cubicBezTo>
                <a:cubicBezTo>
                  <a:pt x="3168" y="512"/>
                  <a:pt x="2965" y="560"/>
                  <a:pt x="2763" y="620"/>
                </a:cubicBezTo>
                <a:cubicBezTo>
                  <a:pt x="2763" y="596"/>
                  <a:pt x="2763" y="584"/>
                  <a:pt x="2751" y="572"/>
                </a:cubicBezTo>
                <a:lnTo>
                  <a:pt x="2644" y="322"/>
                </a:lnTo>
                <a:cubicBezTo>
                  <a:pt x="2617" y="251"/>
                  <a:pt x="2557" y="213"/>
                  <a:pt x="2494" y="213"/>
                </a:cubicBezTo>
                <a:cubicBezTo>
                  <a:pt x="2473" y="213"/>
                  <a:pt x="2451" y="217"/>
                  <a:pt x="2429" y="227"/>
                </a:cubicBezTo>
                <a:lnTo>
                  <a:pt x="2132" y="346"/>
                </a:lnTo>
                <a:cubicBezTo>
                  <a:pt x="2048" y="381"/>
                  <a:pt x="2001" y="489"/>
                  <a:pt x="2048" y="572"/>
                </a:cubicBezTo>
                <a:lnTo>
                  <a:pt x="2144" y="822"/>
                </a:lnTo>
                <a:cubicBezTo>
                  <a:pt x="2156" y="834"/>
                  <a:pt x="2156" y="846"/>
                  <a:pt x="2167" y="858"/>
                </a:cubicBezTo>
                <a:cubicBezTo>
                  <a:pt x="1989" y="953"/>
                  <a:pt x="1810" y="1072"/>
                  <a:pt x="1655" y="1203"/>
                </a:cubicBezTo>
                <a:cubicBezTo>
                  <a:pt x="1655" y="1191"/>
                  <a:pt x="1644" y="1179"/>
                  <a:pt x="1632" y="1167"/>
                </a:cubicBezTo>
                <a:lnTo>
                  <a:pt x="1441" y="977"/>
                </a:lnTo>
                <a:cubicBezTo>
                  <a:pt x="1405" y="941"/>
                  <a:pt x="1361" y="923"/>
                  <a:pt x="1316" y="923"/>
                </a:cubicBezTo>
                <a:cubicBezTo>
                  <a:pt x="1271" y="923"/>
                  <a:pt x="1227" y="941"/>
                  <a:pt x="1191" y="977"/>
                </a:cubicBezTo>
                <a:lnTo>
                  <a:pt x="977" y="1203"/>
                </a:lnTo>
                <a:cubicBezTo>
                  <a:pt x="905" y="1262"/>
                  <a:pt x="905" y="1370"/>
                  <a:pt x="977" y="1441"/>
                </a:cubicBezTo>
                <a:lnTo>
                  <a:pt x="1167" y="1632"/>
                </a:lnTo>
                <a:cubicBezTo>
                  <a:pt x="1179" y="1643"/>
                  <a:pt x="1191" y="1643"/>
                  <a:pt x="1191" y="1655"/>
                </a:cubicBezTo>
                <a:cubicBezTo>
                  <a:pt x="1072" y="1810"/>
                  <a:pt x="953" y="1977"/>
                  <a:pt x="858" y="2155"/>
                </a:cubicBezTo>
                <a:cubicBezTo>
                  <a:pt x="846" y="2144"/>
                  <a:pt x="834" y="2144"/>
                  <a:pt x="834" y="2144"/>
                </a:cubicBezTo>
                <a:lnTo>
                  <a:pt x="572" y="2036"/>
                </a:lnTo>
                <a:cubicBezTo>
                  <a:pt x="551" y="2027"/>
                  <a:pt x="529" y="2023"/>
                  <a:pt x="507" y="2023"/>
                </a:cubicBezTo>
                <a:cubicBezTo>
                  <a:pt x="443" y="2023"/>
                  <a:pt x="381" y="2061"/>
                  <a:pt x="346" y="2132"/>
                </a:cubicBezTo>
                <a:lnTo>
                  <a:pt x="227" y="2417"/>
                </a:lnTo>
                <a:cubicBezTo>
                  <a:pt x="191" y="2501"/>
                  <a:pt x="239" y="2608"/>
                  <a:pt x="322" y="2644"/>
                </a:cubicBezTo>
                <a:lnTo>
                  <a:pt x="572" y="2751"/>
                </a:lnTo>
                <a:lnTo>
                  <a:pt x="596" y="2751"/>
                </a:lnTo>
                <a:cubicBezTo>
                  <a:pt x="536" y="2953"/>
                  <a:pt x="501" y="3156"/>
                  <a:pt x="477" y="3370"/>
                </a:cubicBezTo>
                <a:lnTo>
                  <a:pt x="179" y="3370"/>
                </a:lnTo>
                <a:cubicBezTo>
                  <a:pt x="84" y="3370"/>
                  <a:pt x="0" y="3453"/>
                  <a:pt x="0" y="3548"/>
                </a:cubicBezTo>
                <a:lnTo>
                  <a:pt x="0" y="3858"/>
                </a:lnTo>
                <a:cubicBezTo>
                  <a:pt x="0" y="3953"/>
                  <a:pt x="84" y="4025"/>
                  <a:pt x="179" y="4025"/>
                </a:cubicBezTo>
                <a:lnTo>
                  <a:pt x="477" y="4025"/>
                </a:lnTo>
                <a:cubicBezTo>
                  <a:pt x="489" y="4203"/>
                  <a:pt x="524" y="4382"/>
                  <a:pt x="560" y="4549"/>
                </a:cubicBezTo>
                <a:lnTo>
                  <a:pt x="548" y="4549"/>
                </a:lnTo>
                <a:lnTo>
                  <a:pt x="286" y="4656"/>
                </a:lnTo>
                <a:cubicBezTo>
                  <a:pt x="203" y="4691"/>
                  <a:pt x="155" y="4787"/>
                  <a:pt x="191" y="4870"/>
                </a:cubicBezTo>
                <a:lnTo>
                  <a:pt x="298" y="5168"/>
                </a:lnTo>
                <a:cubicBezTo>
                  <a:pt x="326" y="5232"/>
                  <a:pt x="389" y="5275"/>
                  <a:pt x="460" y="5275"/>
                </a:cubicBezTo>
                <a:cubicBezTo>
                  <a:pt x="481" y="5275"/>
                  <a:pt x="503" y="5271"/>
                  <a:pt x="524" y="5263"/>
                </a:cubicBezTo>
                <a:lnTo>
                  <a:pt x="786" y="5168"/>
                </a:lnTo>
                <a:cubicBezTo>
                  <a:pt x="786" y="5168"/>
                  <a:pt x="798" y="5168"/>
                  <a:pt x="798" y="5156"/>
                </a:cubicBezTo>
                <a:cubicBezTo>
                  <a:pt x="905" y="5370"/>
                  <a:pt x="1036" y="5573"/>
                  <a:pt x="1179" y="5751"/>
                </a:cubicBezTo>
                <a:cubicBezTo>
                  <a:pt x="1179" y="5763"/>
                  <a:pt x="1179" y="5763"/>
                  <a:pt x="1167" y="5763"/>
                </a:cubicBezTo>
                <a:lnTo>
                  <a:pt x="977" y="5965"/>
                </a:lnTo>
                <a:cubicBezTo>
                  <a:pt x="905" y="6025"/>
                  <a:pt x="905" y="6132"/>
                  <a:pt x="977" y="6204"/>
                </a:cubicBezTo>
                <a:lnTo>
                  <a:pt x="1191" y="6430"/>
                </a:lnTo>
                <a:cubicBezTo>
                  <a:pt x="1227" y="6460"/>
                  <a:pt x="1271" y="6474"/>
                  <a:pt x="1316" y="6474"/>
                </a:cubicBezTo>
                <a:cubicBezTo>
                  <a:pt x="1361" y="6474"/>
                  <a:pt x="1405" y="6460"/>
                  <a:pt x="1441" y="6430"/>
                </a:cubicBezTo>
                <a:lnTo>
                  <a:pt x="1632" y="6227"/>
                </a:lnTo>
                <a:cubicBezTo>
                  <a:pt x="1644" y="6227"/>
                  <a:pt x="1644" y="6227"/>
                  <a:pt x="1644" y="6215"/>
                </a:cubicBezTo>
                <a:cubicBezTo>
                  <a:pt x="1786" y="6335"/>
                  <a:pt x="1941" y="6430"/>
                  <a:pt x="2096" y="6525"/>
                </a:cubicBezTo>
                <a:cubicBezTo>
                  <a:pt x="2096" y="6525"/>
                  <a:pt x="2084" y="6537"/>
                  <a:pt x="2084" y="6537"/>
                </a:cubicBezTo>
                <a:lnTo>
                  <a:pt x="1977" y="6799"/>
                </a:lnTo>
                <a:cubicBezTo>
                  <a:pt x="1941" y="6882"/>
                  <a:pt x="1977" y="6977"/>
                  <a:pt x="2060" y="7025"/>
                </a:cubicBezTo>
                <a:lnTo>
                  <a:pt x="2346" y="7144"/>
                </a:lnTo>
                <a:cubicBezTo>
                  <a:pt x="2371" y="7153"/>
                  <a:pt x="2396" y="7158"/>
                  <a:pt x="2420" y="7158"/>
                </a:cubicBezTo>
                <a:cubicBezTo>
                  <a:pt x="2487" y="7158"/>
                  <a:pt x="2546" y="7122"/>
                  <a:pt x="2572" y="7061"/>
                </a:cubicBezTo>
                <a:lnTo>
                  <a:pt x="2691" y="6811"/>
                </a:lnTo>
                <a:cubicBezTo>
                  <a:pt x="2691" y="6799"/>
                  <a:pt x="2691" y="6787"/>
                  <a:pt x="2691" y="6787"/>
                </a:cubicBezTo>
                <a:cubicBezTo>
                  <a:pt x="2918" y="6858"/>
                  <a:pt x="3144" y="6906"/>
                  <a:pt x="3370" y="6930"/>
                </a:cubicBezTo>
                <a:cubicBezTo>
                  <a:pt x="3370" y="6930"/>
                  <a:pt x="3370" y="6942"/>
                  <a:pt x="3370" y="6954"/>
                </a:cubicBezTo>
                <a:lnTo>
                  <a:pt x="3370" y="7227"/>
                </a:lnTo>
                <a:cubicBezTo>
                  <a:pt x="3370" y="7323"/>
                  <a:pt x="3453" y="7394"/>
                  <a:pt x="3549" y="7394"/>
                </a:cubicBezTo>
                <a:lnTo>
                  <a:pt x="3858" y="7394"/>
                </a:lnTo>
                <a:cubicBezTo>
                  <a:pt x="3953" y="7394"/>
                  <a:pt x="4025" y="7323"/>
                  <a:pt x="4025" y="7227"/>
                </a:cubicBezTo>
                <a:lnTo>
                  <a:pt x="4025" y="6954"/>
                </a:lnTo>
                <a:cubicBezTo>
                  <a:pt x="4025" y="6942"/>
                  <a:pt x="4025" y="6930"/>
                  <a:pt x="4025" y="6918"/>
                </a:cubicBezTo>
                <a:cubicBezTo>
                  <a:pt x="4239" y="6906"/>
                  <a:pt x="4442" y="6858"/>
                  <a:pt x="4632" y="6799"/>
                </a:cubicBezTo>
                <a:cubicBezTo>
                  <a:pt x="4644" y="6811"/>
                  <a:pt x="4644" y="6823"/>
                  <a:pt x="4644" y="6823"/>
                </a:cubicBezTo>
                <a:lnTo>
                  <a:pt x="4751" y="7085"/>
                </a:lnTo>
                <a:cubicBezTo>
                  <a:pt x="4779" y="7149"/>
                  <a:pt x="4849" y="7192"/>
                  <a:pt x="4917" y="7192"/>
                </a:cubicBezTo>
                <a:cubicBezTo>
                  <a:pt x="4938" y="7192"/>
                  <a:pt x="4958" y="7188"/>
                  <a:pt x="4977" y="7180"/>
                </a:cubicBezTo>
                <a:lnTo>
                  <a:pt x="5263" y="7061"/>
                </a:lnTo>
                <a:cubicBezTo>
                  <a:pt x="5358" y="7013"/>
                  <a:pt x="5394" y="6918"/>
                  <a:pt x="5358" y="6835"/>
                </a:cubicBezTo>
                <a:lnTo>
                  <a:pt x="5251" y="6573"/>
                </a:lnTo>
                <a:cubicBezTo>
                  <a:pt x="5251" y="6561"/>
                  <a:pt x="5239" y="6561"/>
                  <a:pt x="5239" y="6549"/>
                </a:cubicBezTo>
                <a:cubicBezTo>
                  <a:pt x="5418" y="6442"/>
                  <a:pt x="5585" y="6335"/>
                  <a:pt x="5739" y="6204"/>
                </a:cubicBezTo>
                <a:cubicBezTo>
                  <a:pt x="5751" y="6215"/>
                  <a:pt x="5763" y="6227"/>
                  <a:pt x="5763" y="6227"/>
                </a:cubicBezTo>
                <a:lnTo>
                  <a:pt x="5966" y="6430"/>
                </a:lnTo>
                <a:cubicBezTo>
                  <a:pt x="5995" y="6460"/>
                  <a:pt x="6037" y="6474"/>
                  <a:pt x="6080" y="6474"/>
                </a:cubicBezTo>
                <a:cubicBezTo>
                  <a:pt x="6123" y="6474"/>
                  <a:pt x="6168" y="6460"/>
                  <a:pt x="6204" y="6430"/>
                </a:cubicBezTo>
                <a:lnTo>
                  <a:pt x="6430" y="6204"/>
                </a:lnTo>
                <a:cubicBezTo>
                  <a:pt x="6489" y="6144"/>
                  <a:pt x="6489" y="6025"/>
                  <a:pt x="6430" y="5965"/>
                </a:cubicBezTo>
                <a:lnTo>
                  <a:pt x="6227" y="5763"/>
                </a:lnTo>
                <a:cubicBezTo>
                  <a:pt x="6216" y="5751"/>
                  <a:pt x="6216" y="5751"/>
                  <a:pt x="6204" y="5739"/>
                </a:cubicBezTo>
                <a:cubicBezTo>
                  <a:pt x="6323" y="5584"/>
                  <a:pt x="6442" y="5418"/>
                  <a:pt x="6537" y="5239"/>
                </a:cubicBezTo>
                <a:cubicBezTo>
                  <a:pt x="6549" y="5251"/>
                  <a:pt x="6561" y="5251"/>
                  <a:pt x="6573" y="5263"/>
                </a:cubicBezTo>
                <a:lnTo>
                  <a:pt x="6823" y="5370"/>
                </a:lnTo>
                <a:cubicBezTo>
                  <a:pt x="6847" y="5379"/>
                  <a:pt x="6871" y="5384"/>
                  <a:pt x="6895" y="5384"/>
                </a:cubicBezTo>
                <a:cubicBezTo>
                  <a:pt x="6963" y="5384"/>
                  <a:pt x="7022" y="5346"/>
                  <a:pt x="7049" y="5275"/>
                </a:cubicBezTo>
                <a:lnTo>
                  <a:pt x="7168" y="4989"/>
                </a:lnTo>
                <a:cubicBezTo>
                  <a:pt x="7204" y="4906"/>
                  <a:pt x="7168" y="4799"/>
                  <a:pt x="7085" y="4763"/>
                </a:cubicBezTo>
                <a:lnTo>
                  <a:pt x="6823" y="4656"/>
                </a:lnTo>
                <a:cubicBezTo>
                  <a:pt x="6811" y="4644"/>
                  <a:pt x="6799" y="4644"/>
                  <a:pt x="6775" y="4644"/>
                </a:cubicBezTo>
                <a:cubicBezTo>
                  <a:pt x="6835" y="4441"/>
                  <a:pt x="6882" y="4239"/>
                  <a:pt x="6906" y="4025"/>
                </a:cubicBezTo>
                <a:lnTo>
                  <a:pt x="7228" y="4025"/>
                </a:lnTo>
                <a:cubicBezTo>
                  <a:pt x="7323" y="4025"/>
                  <a:pt x="7394" y="3953"/>
                  <a:pt x="7394" y="3858"/>
                </a:cubicBezTo>
                <a:lnTo>
                  <a:pt x="7394" y="3548"/>
                </a:lnTo>
                <a:cubicBezTo>
                  <a:pt x="7394" y="3453"/>
                  <a:pt x="7323" y="3370"/>
                  <a:pt x="7228" y="3370"/>
                </a:cubicBezTo>
                <a:lnTo>
                  <a:pt x="6954" y="3370"/>
                </a:lnTo>
                <a:cubicBezTo>
                  <a:pt x="6930" y="3370"/>
                  <a:pt x="6918" y="3382"/>
                  <a:pt x="6906" y="3382"/>
                </a:cubicBezTo>
                <a:cubicBezTo>
                  <a:pt x="6882" y="3203"/>
                  <a:pt x="6847" y="3025"/>
                  <a:pt x="6799" y="2858"/>
                </a:cubicBezTo>
                <a:cubicBezTo>
                  <a:pt x="6823" y="2858"/>
                  <a:pt x="6835" y="2858"/>
                  <a:pt x="6858" y="2846"/>
                </a:cubicBezTo>
                <a:lnTo>
                  <a:pt x="7109" y="2751"/>
                </a:lnTo>
                <a:cubicBezTo>
                  <a:pt x="7204" y="2715"/>
                  <a:pt x="7251" y="2620"/>
                  <a:pt x="7216" y="2525"/>
                </a:cubicBezTo>
                <a:lnTo>
                  <a:pt x="7097" y="2239"/>
                </a:lnTo>
                <a:cubicBezTo>
                  <a:pt x="7068" y="2163"/>
                  <a:pt x="7001" y="2124"/>
                  <a:pt x="6933" y="2124"/>
                </a:cubicBezTo>
                <a:cubicBezTo>
                  <a:pt x="6916" y="2124"/>
                  <a:pt x="6899" y="2127"/>
                  <a:pt x="6882" y="2132"/>
                </a:cubicBezTo>
                <a:lnTo>
                  <a:pt x="6620" y="2239"/>
                </a:lnTo>
                <a:cubicBezTo>
                  <a:pt x="6608" y="2239"/>
                  <a:pt x="6585" y="2251"/>
                  <a:pt x="6573" y="2263"/>
                </a:cubicBezTo>
                <a:cubicBezTo>
                  <a:pt x="6466" y="2048"/>
                  <a:pt x="6335" y="1846"/>
                  <a:pt x="6192" y="1667"/>
                </a:cubicBezTo>
                <a:cubicBezTo>
                  <a:pt x="6204" y="1655"/>
                  <a:pt x="6216" y="1643"/>
                  <a:pt x="6227" y="1632"/>
                </a:cubicBezTo>
                <a:lnTo>
                  <a:pt x="6430" y="1441"/>
                </a:lnTo>
                <a:cubicBezTo>
                  <a:pt x="6489" y="1370"/>
                  <a:pt x="6489" y="1262"/>
                  <a:pt x="6430" y="1203"/>
                </a:cubicBezTo>
                <a:lnTo>
                  <a:pt x="6204" y="977"/>
                </a:lnTo>
                <a:cubicBezTo>
                  <a:pt x="6168" y="941"/>
                  <a:pt x="6123" y="923"/>
                  <a:pt x="6080" y="923"/>
                </a:cubicBezTo>
                <a:cubicBezTo>
                  <a:pt x="6037" y="923"/>
                  <a:pt x="5995" y="941"/>
                  <a:pt x="5966" y="977"/>
                </a:cubicBezTo>
                <a:lnTo>
                  <a:pt x="5763" y="1167"/>
                </a:lnTo>
                <a:cubicBezTo>
                  <a:pt x="5751" y="1179"/>
                  <a:pt x="5739" y="1203"/>
                  <a:pt x="5739" y="1215"/>
                </a:cubicBezTo>
                <a:cubicBezTo>
                  <a:pt x="5596" y="1096"/>
                  <a:pt x="5442" y="1001"/>
                  <a:pt x="5287" y="905"/>
                </a:cubicBezTo>
                <a:cubicBezTo>
                  <a:pt x="5299" y="893"/>
                  <a:pt x="5311" y="881"/>
                  <a:pt x="5311" y="858"/>
                </a:cubicBezTo>
                <a:lnTo>
                  <a:pt x="5430" y="608"/>
                </a:lnTo>
                <a:cubicBezTo>
                  <a:pt x="5465" y="524"/>
                  <a:pt x="5430" y="417"/>
                  <a:pt x="5334" y="381"/>
                </a:cubicBezTo>
                <a:lnTo>
                  <a:pt x="5049" y="250"/>
                </a:lnTo>
                <a:cubicBezTo>
                  <a:pt x="5030" y="242"/>
                  <a:pt x="5010" y="238"/>
                  <a:pt x="4990" y="238"/>
                </a:cubicBezTo>
                <a:cubicBezTo>
                  <a:pt x="4924" y="238"/>
                  <a:pt x="4859" y="281"/>
                  <a:pt x="4823" y="346"/>
                </a:cubicBezTo>
                <a:lnTo>
                  <a:pt x="4715" y="596"/>
                </a:lnTo>
                <a:cubicBezTo>
                  <a:pt x="4703" y="608"/>
                  <a:pt x="4703" y="631"/>
                  <a:pt x="4703" y="643"/>
                </a:cubicBezTo>
                <a:cubicBezTo>
                  <a:pt x="4489" y="572"/>
                  <a:pt x="4263" y="524"/>
                  <a:pt x="4025" y="500"/>
                </a:cubicBezTo>
                <a:cubicBezTo>
                  <a:pt x="4025" y="489"/>
                  <a:pt x="4025" y="465"/>
                  <a:pt x="4025" y="453"/>
                </a:cubicBezTo>
                <a:lnTo>
                  <a:pt x="4025" y="179"/>
                </a:lnTo>
                <a:cubicBezTo>
                  <a:pt x="4025" y="84"/>
                  <a:pt x="3953" y="0"/>
                  <a:pt x="385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69" name="Google Shape;3369;p297"/>
          <p:cNvGrpSpPr/>
          <p:nvPr/>
        </p:nvGrpSpPr>
        <p:grpSpPr>
          <a:xfrm>
            <a:off x="7952949" y="136207"/>
            <a:ext cx="652865" cy="641026"/>
            <a:chOff x="7952949" y="136207"/>
            <a:chExt cx="652865" cy="641026"/>
          </a:xfrm>
        </p:grpSpPr>
        <p:sp>
          <p:nvSpPr>
            <p:cNvPr id="3370" name="Google Shape;3370;p297"/>
            <p:cNvSpPr/>
            <p:nvPr/>
          </p:nvSpPr>
          <p:spPr>
            <a:xfrm>
              <a:off x="7993089" y="177859"/>
              <a:ext cx="570037" cy="559753"/>
            </a:xfrm>
            <a:custGeom>
              <a:rect b="b" l="l" r="r" t="t"/>
              <a:pathLst>
                <a:path extrusionOk="0" h="12955" w="13193">
                  <a:moveTo>
                    <a:pt x="6597" y="918"/>
                  </a:moveTo>
                  <a:cubicBezTo>
                    <a:pt x="9728" y="918"/>
                    <a:pt x="12264" y="3406"/>
                    <a:pt x="12264" y="6478"/>
                  </a:cubicBezTo>
                  <a:cubicBezTo>
                    <a:pt x="12264" y="9550"/>
                    <a:pt x="9728" y="12038"/>
                    <a:pt x="6597" y="12038"/>
                  </a:cubicBezTo>
                  <a:cubicBezTo>
                    <a:pt x="3465" y="12038"/>
                    <a:pt x="941" y="9550"/>
                    <a:pt x="941" y="6478"/>
                  </a:cubicBezTo>
                  <a:cubicBezTo>
                    <a:pt x="941" y="3406"/>
                    <a:pt x="3465" y="918"/>
                    <a:pt x="6597" y="918"/>
                  </a:cubicBezTo>
                  <a:close/>
                  <a:moveTo>
                    <a:pt x="6597" y="1"/>
                  </a:moveTo>
                  <a:cubicBezTo>
                    <a:pt x="2953" y="1"/>
                    <a:pt x="0" y="2894"/>
                    <a:pt x="0" y="6478"/>
                  </a:cubicBezTo>
                  <a:cubicBezTo>
                    <a:pt x="0" y="10050"/>
                    <a:pt x="2953" y="12955"/>
                    <a:pt x="6597" y="12955"/>
                  </a:cubicBezTo>
                  <a:cubicBezTo>
                    <a:pt x="10240" y="12955"/>
                    <a:pt x="13193" y="10050"/>
                    <a:pt x="13193" y="6478"/>
                  </a:cubicBezTo>
                  <a:cubicBezTo>
                    <a:pt x="13193" y="2894"/>
                    <a:pt x="10240" y="1"/>
                    <a:pt x="6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1" name="Google Shape;3371;p297"/>
            <p:cNvSpPr/>
            <p:nvPr/>
          </p:nvSpPr>
          <p:spPr>
            <a:xfrm>
              <a:off x="8190115" y="370780"/>
              <a:ext cx="176503" cy="173435"/>
            </a:xfrm>
            <a:custGeom>
              <a:rect b="b" l="l" r="r" t="t"/>
              <a:pathLst>
                <a:path extrusionOk="0" h="4014" w="4085">
                  <a:moveTo>
                    <a:pt x="2037" y="668"/>
                  </a:moveTo>
                  <a:cubicBezTo>
                    <a:pt x="2787" y="668"/>
                    <a:pt x="3406" y="1275"/>
                    <a:pt x="3406" y="2013"/>
                  </a:cubicBezTo>
                  <a:cubicBezTo>
                    <a:pt x="3406" y="2751"/>
                    <a:pt x="2787" y="3346"/>
                    <a:pt x="2037" y="3346"/>
                  </a:cubicBezTo>
                  <a:cubicBezTo>
                    <a:pt x="1286" y="3346"/>
                    <a:pt x="667" y="2751"/>
                    <a:pt x="667" y="2013"/>
                  </a:cubicBezTo>
                  <a:cubicBezTo>
                    <a:pt x="667" y="1275"/>
                    <a:pt x="1286" y="668"/>
                    <a:pt x="2037" y="668"/>
                  </a:cubicBezTo>
                  <a:close/>
                  <a:moveTo>
                    <a:pt x="2037" y="1"/>
                  </a:moveTo>
                  <a:cubicBezTo>
                    <a:pt x="905" y="1"/>
                    <a:pt x="1" y="906"/>
                    <a:pt x="1" y="2013"/>
                  </a:cubicBezTo>
                  <a:cubicBezTo>
                    <a:pt x="1" y="3120"/>
                    <a:pt x="905" y="4013"/>
                    <a:pt x="2037" y="4013"/>
                  </a:cubicBezTo>
                  <a:cubicBezTo>
                    <a:pt x="3168" y="4013"/>
                    <a:pt x="4084" y="3120"/>
                    <a:pt x="4084" y="2013"/>
                  </a:cubicBezTo>
                  <a:cubicBezTo>
                    <a:pt x="4084" y="906"/>
                    <a:pt x="3168" y="1"/>
                    <a:pt x="2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2" name="Google Shape;3372;p297"/>
            <p:cNvSpPr/>
            <p:nvPr/>
          </p:nvSpPr>
          <p:spPr>
            <a:xfrm>
              <a:off x="8250303" y="136207"/>
              <a:ext cx="58157" cy="54053"/>
            </a:xfrm>
            <a:custGeom>
              <a:rect b="b" l="l" r="r" t="t"/>
              <a:pathLst>
                <a:path extrusionOk="0" h="1251" w="1346">
                  <a:moveTo>
                    <a:pt x="346" y="1"/>
                  </a:moveTo>
                  <a:cubicBezTo>
                    <a:pt x="155" y="1"/>
                    <a:pt x="1" y="155"/>
                    <a:pt x="1" y="346"/>
                  </a:cubicBezTo>
                  <a:lnTo>
                    <a:pt x="1" y="894"/>
                  </a:lnTo>
                  <a:cubicBezTo>
                    <a:pt x="1" y="1096"/>
                    <a:pt x="155" y="1251"/>
                    <a:pt x="346" y="1251"/>
                  </a:cubicBezTo>
                  <a:lnTo>
                    <a:pt x="1001" y="1251"/>
                  </a:lnTo>
                  <a:cubicBezTo>
                    <a:pt x="1191" y="1251"/>
                    <a:pt x="1346" y="1096"/>
                    <a:pt x="1346" y="894"/>
                  </a:cubicBezTo>
                  <a:lnTo>
                    <a:pt x="1346" y="346"/>
                  </a:lnTo>
                  <a:cubicBezTo>
                    <a:pt x="1346" y="155"/>
                    <a:pt x="1191" y="1"/>
                    <a:pt x="1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3" name="Google Shape;3373;p297"/>
            <p:cNvSpPr/>
            <p:nvPr/>
          </p:nvSpPr>
          <p:spPr>
            <a:xfrm>
              <a:off x="8250303" y="723699"/>
              <a:ext cx="58157" cy="53534"/>
            </a:xfrm>
            <a:custGeom>
              <a:rect b="b" l="l" r="r" t="t"/>
              <a:pathLst>
                <a:path extrusionOk="0" h="1239" w="1346">
                  <a:moveTo>
                    <a:pt x="346" y="0"/>
                  </a:moveTo>
                  <a:cubicBezTo>
                    <a:pt x="155" y="0"/>
                    <a:pt x="1" y="155"/>
                    <a:pt x="1" y="346"/>
                  </a:cubicBezTo>
                  <a:lnTo>
                    <a:pt x="1" y="893"/>
                  </a:lnTo>
                  <a:cubicBezTo>
                    <a:pt x="1" y="1084"/>
                    <a:pt x="155" y="1239"/>
                    <a:pt x="346" y="1239"/>
                  </a:cubicBezTo>
                  <a:lnTo>
                    <a:pt x="1001" y="1239"/>
                  </a:lnTo>
                  <a:cubicBezTo>
                    <a:pt x="1191" y="1239"/>
                    <a:pt x="1346" y="1084"/>
                    <a:pt x="1346" y="893"/>
                  </a:cubicBezTo>
                  <a:lnTo>
                    <a:pt x="1346" y="346"/>
                  </a:lnTo>
                  <a:cubicBezTo>
                    <a:pt x="1346" y="155"/>
                    <a:pt x="1191" y="0"/>
                    <a:pt x="1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4" name="Google Shape;3374;p297"/>
            <p:cNvSpPr/>
            <p:nvPr/>
          </p:nvSpPr>
          <p:spPr>
            <a:xfrm>
              <a:off x="8551243" y="428419"/>
              <a:ext cx="54571" cy="57120"/>
            </a:xfrm>
            <a:custGeom>
              <a:rect b="b" l="l" r="r" t="t"/>
              <a:pathLst>
                <a:path extrusionOk="0" h="1322" w="1263">
                  <a:moveTo>
                    <a:pt x="346" y="0"/>
                  </a:moveTo>
                  <a:cubicBezTo>
                    <a:pt x="156" y="0"/>
                    <a:pt x="1" y="155"/>
                    <a:pt x="1" y="346"/>
                  </a:cubicBezTo>
                  <a:lnTo>
                    <a:pt x="1" y="965"/>
                  </a:lnTo>
                  <a:cubicBezTo>
                    <a:pt x="1" y="1167"/>
                    <a:pt x="156" y="1322"/>
                    <a:pt x="346" y="1322"/>
                  </a:cubicBezTo>
                  <a:lnTo>
                    <a:pt x="918" y="1322"/>
                  </a:lnTo>
                  <a:cubicBezTo>
                    <a:pt x="1108" y="1322"/>
                    <a:pt x="1263" y="1167"/>
                    <a:pt x="1263" y="965"/>
                  </a:cubicBezTo>
                  <a:lnTo>
                    <a:pt x="1263" y="346"/>
                  </a:lnTo>
                  <a:cubicBezTo>
                    <a:pt x="1263" y="155"/>
                    <a:pt x="1108" y="0"/>
                    <a:pt x="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5" name="Google Shape;3375;p297"/>
            <p:cNvSpPr/>
            <p:nvPr/>
          </p:nvSpPr>
          <p:spPr>
            <a:xfrm>
              <a:off x="7952949" y="428419"/>
              <a:ext cx="55090" cy="57120"/>
            </a:xfrm>
            <a:custGeom>
              <a:rect b="b" l="l" r="r" t="t"/>
              <a:pathLst>
                <a:path extrusionOk="0" h="1322" w="1275">
                  <a:moveTo>
                    <a:pt x="358" y="0"/>
                  </a:moveTo>
                  <a:cubicBezTo>
                    <a:pt x="156" y="0"/>
                    <a:pt x="1" y="155"/>
                    <a:pt x="1" y="346"/>
                  </a:cubicBezTo>
                  <a:lnTo>
                    <a:pt x="1" y="965"/>
                  </a:lnTo>
                  <a:cubicBezTo>
                    <a:pt x="1" y="1167"/>
                    <a:pt x="156" y="1322"/>
                    <a:pt x="358" y="1322"/>
                  </a:cubicBezTo>
                  <a:lnTo>
                    <a:pt x="918" y="1322"/>
                  </a:lnTo>
                  <a:cubicBezTo>
                    <a:pt x="1120" y="1322"/>
                    <a:pt x="1275" y="1167"/>
                    <a:pt x="1275" y="965"/>
                  </a:cubicBezTo>
                  <a:lnTo>
                    <a:pt x="1275" y="346"/>
                  </a:lnTo>
                  <a:cubicBezTo>
                    <a:pt x="1275" y="155"/>
                    <a:pt x="1120" y="0"/>
                    <a:pt x="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6" name="Google Shape;3376;p297"/>
            <p:cNvSpPr/>
            <p:nvPr/>
          </p:nvSpPr>
          <p:spPr>
            <a:xfrm>
              <a:off x="8456100" y="631494"/>
              <a:ext cx="69478" cy="66151"/>
            </a:xfrm>
            <a:custGeom>
              <a:rect b="b" l="l" r="r" t="t"/>
              <a:pathLst>
                <a:path extrusionOk="0" h="1531" w="1608">
                  <a:moveTo>
                    <a:pt x="832" y="0"/>
                  </a:moveTo>
                  <a:cubicBezTo>
                    <a:pt x="744" y="0"/>
                    <a:pt x="655" y="33"/>
                    <a:pt x="583" y="99"/>
                  </a:cubicBezTo>
                  <a:lnTo>
                    <a:pt x="131" y="539"/>
                  </a:lnTo>
                  <a:cubicBezTo>
                    <a:pt x="0" y="682"/>
                    <a:pt x="0" y="896"/>
                    <a:pt x="131" y="1039"/>
                  </a:cubicBezTo>
                  <a:lnTo>
                    <a:pt x="536" y="1432"/>
                  </a:lnTo>
                  <a:cubicBezTo>
                    <a:pt x="601" y="1498"/>
                    <a:pt x="688" y="1530"/>
                    <a:pt x="775" y="1530"/>
                  </a:cubicBezTo>
                  <a:cubicBezTo>
                    <a:pt x="863" y="1530"/>
                    <a:pt x="953" y="1498"/>
                    <a:pt x="1024" y="1432"/>
                  </a:cubicBezTo>
                  <a:lnTo>
                    <a:pt x="1476" y="980"/>
                  </a:lnTo>
                  <a:cubicBezTo>
                    <a:pt x="1607" y="849"/>
                    <a:pt x="1607" y="622"/>
                    <a:pt x="1476" y="491"/>
                  </a:cubicBezTo>
                  <a:lnTo>
                    <a:pt x="1072" y="99"/>
                  </a:lnTo>
                  <a:cubicBezTo>
                    <a:pt x="1006" y="33"/>
                    <a:pt x="920" y="0"/>
                    <a:pt x="8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7" name="Google Shape;3377;p297"/>
            <p:cNvSpPr/>
            <p:nvPr/>
          </p:nvSpPr>
          <p:spPr>
            <a:xfrm>
              <a:off x="8033229" y="215968"/>
              <a:ext cx="69996" cy="66496"/>
            </a:xfrm>
            <a:custGeom>
              <a:rect b="b" l="l" r="r" t="t"/>
              <a:pathLst>
                <a:path extrusionOk="0" h="1539" w="1620">
                  <a:moveTo>
                    <a:pt x="834" y="0"/>
                  </a:moveTo>
                  <a:cubicBezTo>
                    <a:pt x="747" y="0"/>
                    <a:pt x="661" y="36"/>
                    <a:pt x="595" y="107"/>
                  </a:cubicBezTo>
                  <a:lnTo>
                    <a:pt x="131" y="548"/>
                  </a:lnTo>
                  <a:cubicBezTo>
                    <a:pt x="0" y="679"/>
                    <a:pt x="0" y="905"/>
                    <a:pt x="131" y="1048"/>
                  </a:cubicBezTo>
                  <a:lnTo>
                    <a:pt x="536" y="1441"/>
                  </a:lnTo>
                  <a:cubicBezTo>
                    <a:pt x="601" y="1506"/>
                    <a:pt x="691" y="1539"/>
                    <a:pt x="780" y="1539"/>
                  </a:cubicBezTo>
                  <a:cubicBezTo>
                    <a:pt x="869" y="1539"/>
                    <a:pt x="959" y="1506"/>
                    <a:pt x="1024" y="1441"/>
                  </a:cubicBezTo>
                  <a:lnTo>
                    <a:pt x="1477" y="988"/>
                  </a:lnTo>
                  <a:cubicBezTo>
                    <a:pt x="1619" y="857"/>
                    <a:pt x="1619" y="631"/>
                    <a:pt x="1477" y="500"/>
                  </a:cubicBezTo>
                  <a:lnTo>
                    <a:pt x="1072" y="107"/>
                  </a:lnTo>
                  <a:cubicBezTo>
                    <a:pt x="1006" y="36"/>
                    <a:pt x="920" y="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8" name="Google Shape;3378;p297"/>
            <p:cNvSpPr/>
            <p:nvPr/>
          </p:nvSpPr>
          <p:spPr>
            <a:xfrm>
              <a:off x="8033229" y="631494"/>
              <a:ext cx="69996" cy="66151"/>
            </a:xfrm>
            <a:custGeom>
              <a:rect b="b" l="l" r="r" t="t"/>
              <a:pathLst>
                <a:path extrusionOk="0" h="1531" w="1620">
                  <a:moveTo>
                    <a:pt x="780" y="0"/>
                  </a:moveTo>
                  <a:cubicBezTo>
                    <a:pt x="691" y="0"/>
                    <a:pt x="601" y="33"/>
                    <a:pt x="536" y="99"/>
                  </a:cubicBezTo>
                  <a:lnTo>
                    <a:pt x="131" y="491"/>
                  </a:lnTo>
                  <a:cubicBezTo>
                    <a:pt x="0" y="622"/>
                    <a:pt x="0" y="849"/>
                    <a:pt x="131" y="980"/>
                  </a:cubicBezTo>
                  <a:lnTo>
                    <a:pt x="595" y="1432"/>
                  </a:lnTo>
                  <a:cubicBezTo>
                    <a:pt x="661" y="1498"/>
                    <a:pt x="747" y="1530"/>
                    <a:pt x="834" y="1530"/>
                  </a:cubicBezTo>
                  <a:cubicBezTo>
                    <a:pt x="920" y="1530"/>
                    <a:pt x="1006" y="1498"/>
                    <a:pt x="1072" y="1432"/>
                  </a:cubicBezTo>
                  <a:lnTo>
                    <a:pt x="1477" y="1039"/>
                  </a:lnTo>
                  <a:cubicBezTo>
                    <a:pt x="1619" y="896"/>
                    <a:pt x="1619" y="682"/>
                    <a:pt x="1477" y="539"/>
                  </a:cubicBezTo>
                  <a:lnTo>
                    <a:pt x="1024" y="99"/>
                  </a:lnTo>
                  <a:cubicBezTo>
                    <a:pt x="959" y="33"/>
                    <a:pt x="869" y="0"/>
                    <a:pt x="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9" name="Google Shape;3379;p297"/>
            <p:cNvSpPr/>
            <p:nvPr/>
          </p:nvSpPr>
          <p:spPr>
            <a:xfrm>
              <a:off x="8456100" y="215968"/>
              <a:ext cx="69478" cy="66496"/>
            </a:xfrm>
            <a:custGeom>
              <a:rect b="b" l="l" r="r" t="t"/>
              <a:pathLst>
                <a:path extrusionOk="0" h="1539" w="1608">
                  <a:moveTo>
                    <a:pt x="775" y="0"/>
                  </a:moveTo>
                  <a:cubicBezTo>
                    <a:pt x="688" y="0"/>
                    <a:pt x="601" y="36"/>
                    <a:pt x="536" y="107"/>
                  </a:cubicBezTo>
                  <a:lnTo>
                    <a:pt x="131" y="500"/>
                  </a:lnTo>
                  <a:cubicBezTo>
                    <a:pt x="0" y="631"/>
                    <a:pt x="0" y="857"/>
                    <a:pt x="131" y="988"/>
                  </a:cubicBezTo>
                  <a:lnTo>
                    <a:pt x="583" y="1441"/>
                  </a:lnTo>
                  <a:cubicBezTo>
                    <a:pt x="655" y="1506"/>
                    <a:pt x="744" y="1539"/>
                    <a:pt x="832" y="1539"/>
                  </a:cubicBezTo>
                  <a:cubicBezTo>
                    <a:pt x="920" y="1539"/>
                    <a:pt x="1006" y="1506"/>
                    <a:pt x="1072" y="1441"/>
                  </a:cubicBezTo>
                  <a:lnTo>
                    <a:pt x="1476" y="1048"/>
                  </a:lnTo>
                  <a:cubicBezTo>
                    <a:pt x="1607" y="905"/>
                    <a:pt x="1607" y="679"/>
                    <a:pt x="1476" y="548"/>
                  </a:cubicBezTo>
                  <a:lnTo>
                    <a:pt x="1024" y="107"/>
                  </a:lnTo>
                  <a:cubicBezTo>
                    <a:pt x="953" y="36"/>
                    <a:pt x="863" y="0"/>
                    <a:pt x="7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0" name="Google Shape;3380;p297"/>
            <p:cNvSpPr/>
            <p:nvPr/>
          </p:nvSpPr>
          <p:spPr>
            <a:xfrm>
              <a:off x="7966862" y="529697"/>
              <a:ext cx="66928" cy="63904"/>
            </a:xfrm>
            <a:custGeom>
              <a:rect b="b" l="l" r="r" t="t"/>
              <a:pathLst>
                <a:path extrusionOk="0" h="1479" w="1549">
                  <a:moveTo>
                    <a:pt x="930" y="0"/>
                  </a:moveTo>
                  <a:cubicBezTo>
                    <a:pt x="886" y="0"/>
                    <a:pt x="841" y="8"/>
                    <a:pt x="798" y="26"/>
                  </a:cubicBezTo>
                  <a:lnTo>
                    <a:pt x="274" y="216"/>
                  </a:lnTo>
                  <a:cubicBezTo>
                    <a:pt x="84" y="288"/>
                    <a:pt x="0" y="490"/>
                    <a:pt x="72" y="669"/>
                  </a:cubicBezTo>
                  <a:lnTo>
                    <a:pt x="298" y="1252"/>
                  </a:lnTo>
                  <a:cubicBezTo>
                    <a:pt x="353" y="1390"/>
                    <a:pt x="479" y="1478"/>
                    <a:pt x="616" y="1478"/>
                  </a:cubicBezTo>
                  <a:cubicBezTo>
                    <a:pt x="657" y="1478"/>
                    <a:pt x="698" y="1471"/>
                    <a:pt x="738" y="1454"/>
                  </a:cubicBezTo>
                  <a:lnTo>
                    <a:pt x="1274" y="1252"/>
                  </a:lnTo>
                  <a:cubicBezTo>
                    <a:pt x="1453" y="1192"/>
                    <a:pt x="1548" y="990"/>
                    <a:pt x="1477" y="800"/>
                  </a:cubicBezTo>
                  <a:lnTo>
                    <a:pt x="1250" y="216"/>
                  </a:lnTo>
                  <a:cubicBezTo>
                    <a:pt x="1196" y="81"/>
                    <a:pt x="1067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1" name="Google Shape;3381;p297"/>
            <p:cNvSpPr/>
            <p:nvPr/>
          </p:nvSpPr>
          <p:spPr>
            <a:xfrm>
              <a:off x="8525016" y="320055"/>
              <a:ext cx="66928" cy="63947"/>
            </a:xfrm>
            <a:custGeom>
              <a:rect b="b" l="l" r="r" t="t"/>
              <a:pathLst>
                <a:path extrusionOk="0" h="1480" w="1549">
                  <a:moveTo>
                    <a:pt x="928" y="1"/>
                  </a:moveTo>
                  <a:cubicBezTo>
                    <a:pt x="888" y="1"/>
                    <a:pt x="849" y="7"/>
                    <a:pt x="810" y="20"/>
                  </a:cubicBezTo>
                  <a:lnTo>
                    <a:pt x="274" y="222"/>
                  </a:lnTo>
                  <a:cubicBezTo>
                    <a:pt x="96" y="294"/>
                    <a:pt x="1" y="496"/>
                    <a:pt x="72" y="675"/>
                  </a:cubicBezTo>
                  <a:lnTo>
                    <a:pt x="298" y="1258"/>
                  </a:lnTo>
                  <a:cubicBezTo>
                    <a:pt x="354" y="1398"/>
                    <a:pt x="491" y="1480"/>
                    <a:pt x="633" y="1480"/>
                  </a:cubicBezTo>
                  <a:cubicBezTo>
                    <a:pt x="672" y="1480"/>
                    <a:pt x="712" y="1473"/>
                    <a:pt x="751" y="1461"/>
                  </a:cubicBezTo>
                  <a:lnTo>
                    <a:pt x="1286" y="1258"/>
                  </a:lnTo>
                  <a:cubicBezTo>
                    <a:pt x="1465" y="1187"/>
                    <a:pt x="1548" y="984"/>
                    <a:pt x="1477" y="806"/>
                  </a:cubicBezTo>
                  <a:lnTo>
                    <a:pt x="1251" y="222"/>
                  </a:lnTo>
                  <a:cubicBezTo>
                    <a:pt x="1204" y="82"/>
                    <a:pt x="1070" y="1"/>
                    <a:pt x="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2" name="Google Shape;3382;p297"/>
            <p:cNvSpPr/>
            <p:nvPr/>
          </p:nvSpPr>
          <p:spPr>
            <a:xfrm>
              <a:off x="7969930" y="311067"/>
              <a:ext cx="67447" cy="64466"/>
            </a:xfrm>
            <a:custGeom>
              <a:rect b="b" l="l" r="r" t="t"/>
              <a:pathLst>
                <a:path extrusionOk="0" h="1492" w="1561">
                  <a:moveTo>
                    <a:pt x="644" y="0"/>
                  </a:moveTo>
                  <a:cubicBezTo>
                    <a:pt x="510" y="0"/>
                    <a:pt x="385" y="81"/>
                    <a:pt x="322" y="216"/>
                  </a:cubicBezTo>
                  <a:lnTo>
                    <a:pt x="84" y="788"/>
                  </a:lnTo>
                  <a:cubicBezTo>
                    <a:pt x="1" y="966"/>
                    <a:pt x="84" y="1169"/>
                    <a:pt x="263" y="1240"/>
                  </a:cubicBezTo>
                  <a:lnTo>
                    <a:pt x="786" y="1466"/>
                  </a:lnTo>
                  <a:cubicBezTo>
                    <a:pt x="830" y="1483"/>
                    <a:pt x="874" y="1492"/>
                    <a:pt x="918" y="1492"/>
                  </a:cubicBezTo>
                  <a:cubicBezTo>
                    <a:pt x="1055" y="1492"/>
                    <a:pt x="1185" y="1411"/>
                    <a:pt x="1239" y="1276"/>
                  </a:cubicBezTo>
                  <a:lnTo>
                    <a:pt x="1489" y="704"/>
                  </a:lnTo>
                  <a:cubicBezTo>
                    <a:pt x="1560" y="526"/>
                    <a:pt x="1477" y="311"/>
                    <a:pt x="1298" y="240"/>
                  </a:cubicBezTo>
                  <a:lnTo>
                    <a:pt x="775" y="26"/>
                  </a:lnTo>
                  <a:cubicBezTo>
                    <a:pt x="731" y="8"/>
                    <a:pt x="687" y="0"/>
                    <a:pt x="6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3" name="Google Shape;3383;p297"/>
            <p:cNvSpPr/>
            <p:nvPr/>
          </p:nvSpPr>
          <p:spPr>
            <a:xfrm>
              <a:off x="8521430" y="538425"/>
              <a:ext cx="67404" cy="64077"/>
            </a:xfrm>
            <a:custGeom>
              <a:rect b="b" l="l" r="r" t="t"/>
              <a:pathLst>
                <a:path extrusionOk="0" h="1483" w="1560">
                  <a:moveTo>
                    <a:pt x="641" y="0"/>
                  </a:moveTo>
                  <a:cubicBezTo>
                    <a:pt x="504" y="0"/>
                    <a:pt x="376" y="79"/>
                    <a:pt x="322" y="205"/>
                  </a:cubicBezTo>
                  <a:lnTo>
                    <a:pt x="72" y="788"/>
                  </a:lnTo>
                  <a:cubicBezTo>
                    <a:pt x="0" y="967"/>
                    <a:pt x="84" y="1169"/>
                    <a:pt x="262" y="1240"/>
                  </a:cubicBezTo>
                  <a:lnTo>
                    <a:pt x="786" y="1455"/>
                  </a:lnTo>
                  <a:cubicBezTo>
                    <a:pt x="832" y="1473"/>
                    <a:pt x="880" y="1482"/>
                    <a:pt x="926" y="1482"/>
                  </a:cubicBezTo>
                  <a:cubicBezTo>
                    <a:pt x="1060" y="1482"/>
                    <a:pt x="1185" y="1409"/>
                    <a:pt x="1238" y="1276"/>
                  </a:cubicBezTo>
                  <a:lnTo>
                    <a:pt x="1488" y="693"/>
                  </a:lnTo>
                  <a:cubicBezTo>
                    <a:pt x="1560" y="514"/>
                    <a:pt x="1477" y="312"/>
                    <a:pt x="1298" y="240"/>
                  </a:cubicBezTo>
                  <a:lnTo>
                    <a:pt x="774" y="26"/>
                  </a:lnTo>
                  <a:cubicBezTo>
                    <a:pt x="730" y="9"/>
                    <a:pt x="685" y="0"/>
                    <a:pt x="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4" name="Google Shape;3384;p297"/>
            <p:cNvSpPr/>
            <p:nvPr/>
          </p:nvSpPr>
          <p:spPr>
            <a:xfrm>
              <a:off x="8129927" y="154656"/>
              <a:ext cx="69478" cy="62435"/>
            </a:xfrm>
            <a:custGeom>
              <a:rect b="b" l="l" r="r" t="t"/>
              <a:pathLst>
                <a:path extrusionOk="0" h="1445" w="1608">
                  <a:moveTo>
                    <a:pt x="991" y="0"/>
                  </a:moveTo>
                  <a:cubicBezTo>
                    <a:pt x="947" y="0"/>
                    <a:pt x="901" y="9"/>
                    <a:pt x="858" y="26"/>
                  </a:cubicBezTo>
                  <a:lnTo>
                    <a:pt x="262" y="264"/>
                  </a:lnTo>
                  <a:cubicBezTo>
                    <a:pt x="84" y="336"/>
                    <a:pt x="1" y="550"/>
                    <a:pt x="72" y="717"/>
                  </a:cubicBezTo>
                  <a:lnTo>
                    <a:pt x="286" y="1229"/>
                  </a:lnTo>
                  <a:cubicBezTo>
                    <a:pt x="349" y="1364"/>
                    <a:pt x="481" y="1445"/>
                    <a:pt x="614" y="1445"/>
                  </a:cubicBezTo>
                  <a:cubicBezTo>
                    <a:pt x="656" y="1445"/>
                    <a:pt x="698" y="1436"/>
                    <a:pt x="739" y="1419"/>
                  </a:cubicBezTo>
                  <a:lnTo>
                    <a:pt x="1346" y="1169"/>
                  </a:lnTo>
                  <a:cubicBezTo>
                    <a:pt x="1525" y="1098"/>
                    <a:pt x="1608" y="895"/>
                    <a:pt x="1525" y="717"/>
                  </a:cubicBezTo>
                  <a:lnTo>
                    <a:pt x="1310" y="205"/>
                  </a:lnTo>
                  <a:cubicBezTo>
                    <a:pt x="1256" y="79"/>
                    <a:pt x="1128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5" name="Google Shape;3385;p297"/>
            <p:cNvSpPr/>
            <p:nvPr/>
          </p:nvSpPr>
          <p:spPr>
            <a:xfrm>
              <a:off x="8359877" y="696867"/>
              <a:ext cx="69002" cy="62435"/>
            </a:xfrm>
            <a:custGeom>
              <a:rect b="b" l="l" r="r" t="t"/>
              <a:pathLst>
                <a:path extrusionOk="0" h="1445" w="1597">
                  <a:moveTo>
                    <a:pt x="989" y="0"/>
                  </a:moveTo>
                  <a:cubicBezTo>
                    <a:pt x="946" y="0"/>
                    <a:pt x="902" y="9"/>
                    <a:pt x="858" y="26"/>
                  </a:cubicBezTo>
                  <a:lnTo>
                    <a:pt x="263" y="264"/>
                  </a:lnTo>
                  <a:cubicBezTo>
                    <a:pt x="84" y="336"/>
                    <a:pt x="1" y="550"/>
                    <a:pt x="72" y="717"/>
                  </a:cubicBezTo>
                  <a:lnTo>
                    <a:pt x="286" y="1229"/>
                  </a:lnTo>
                  <a:cubicBezTo>
                    <a:pt x="340" y="1364"/>
                    <a:pt x="470" y="1445"/>
                    <a:pt x="607" y="1445"/>
                  </a:cubicBezTo>
                  <a:cubicBezTo>
                    <a:pt x="651" y="1445"/>
                    <a:pt x="696" y="1437"/>
                    <a:pt x="739" y="1419"/>
                  </a:cubicBezTo>
                  <a:lnTo>
                    <a:pt x="1334" y="1169"/>
                  </a:lnTo>
                  <a:cubicBezTo>
                    <a:pt x="1513" y="1098"/>
                    <a:pt x="1596" y="895"/>
                    <a:pt x="1525" y="717"/>
                  </a:cubicBezTo>
                  <a:lnTo>
                    <a:pt x="1310" y="205"/>
                  </a:lnTo>
                  <a:cubicBezTo>
                    <a:pt x="1247" y="79"/>
                    <a:pt x="1123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6" name="Google Shape;3386;p297"/>
            <p:cNvSpPr/>
            <p:nvPr/>
          </p:nvSpPr>
          <p:spPr>
            <a:xfrm>
              <a:off x="8365538" y="156903"/>
              <a:ext cx="69478" cy="62824"/>
            </a:xfrm>
            <a:custGeom>
              <a:rect b="b" l="l" r="r" t="t"/>
              <a:pathLst>
                <a:path extrusionOk="0" h="1454" w="1608">
                  <a:moveTo>
                    <a:pt x="617" y="1"/>
                  </a:moveTo>
                  <a:cubicBezTo>
                    <a:pt x="485" y="1"/>
                    <a:pt x="362" y="78"/>
                    <a:pt x="310" y="200"/>
                  </a:cubicBezTo>
                  <a:lnTo>
                    <a:pt x="84" y="712"/>
                  </a:lnTo>
                  <a:cubicBezTo>
                    <a:pt x="1" y="879"/>
                    <a:pt x="84" y="1093"/>
                    <a:pt x="263" y="1165"/>
                  </a:cubicBezTo>
                  <a:lnTo>
                    <a:pt x="846" y="1427"/>
                  </a:lnTo>
                  <a:cubicBezTo>
                    <a:pt x="892" y="1445"/>
                    <a:pt x="940" y="1454"/>
                    <a:pt x="986" y="1454"/>
                  </a:cubicBezTo>
                  <a:cubicBezTo>
                    <a:pt x="1120" y="1454"/>
                    <a:pt x="1245" y="1380"/>
                    <a:pt x="1298" y="1248"/>
                  </a:cubicBezTo>
                  <a:lnTo>
                    <a:pt x="1525" y="748"/>
                  </a:lnTo>
                  <a:cubicBezTo>
                    <a:pt x="1608" y="569"/>
                    <a:pt x="1525" y="367"/>
                    <a:pt x="1358" y="284"/>
                  </a:cubicBezTo>
                  <a:lnTo>
                    <a:pt x="763" y="34"/>
                  </a:lnTo>
                  <a:cubicBezTo>
                    <a:pt x="715" y="11"/>
                    <a:pt x="66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7" name="Google Shape;3387;p297"/>
            <p:cNvSpPr/>
            <p:nvPr/>
          </p:nvSpPr>
          <p:spPr>
            <a:xfrm>
              <a:off x="8123748" y="693972"/>
              <a:ext cx="69478" cy="62867"/>
            </a:xfrm>
            <a:custGeom>
              <a:rect b="b" l="l" r="r" t="t"/>
              <a:pathLst>
                <a:path extrusionOk="0" h="1455" w="1608">
                  <a:moveTo>
                    <a:pt x="617" y="1"/>
                  </a:moveTo>
                  <a:cubicBezTo>
                    <a:pt x="485" y="1"/>
                    <a:pt x="362" y="78"/>
                    <a:pt x="310" y="200"/>
                  </a:cubicBezTo>
                  <a:lnTo>
                    <a:pt x="84" y="712"/>
                  </a:lnTo>
                  <a:cubicBezTo>
                    <a:pt x="1" y="879"/>
                    <a:pt x="84" y="1093"/>
                    <a:pt x="263" y="1165"/>
                  </a:cubicBezTo>
                  <a:lnTo>
                    <a:pt x="846" y="1427"/>
                  </a:lnTo>
                  <a:cubicBezTo>
                    <a:pt x="892" y="1445"/>
                    <a:pt x="940" y="1454"/>
                    <a:pt x="987" y="1454"/>
                  </a:cubicBezTo>
                  <a:cubicBezTo>
                    <a:pt x="1121" y="1454"/>
                    <a:pt x="1249" y="1381"/>
                    <a:pt x="1310" y="1248"/>
                  </a:cubicBezTo>
                  <a:lnTo>
                    <a:pt x="1537" y="748"/>
                  </a:lnTo>
                  <a:cubicBezTo>
                    <a:pt x="1608" y="569"/>
                    <a:pt x="1525" y="367"/>
                    <a:pt x="1358" y="284"/>
                  </a:cubicBezTo>
                  <a:lnTo>
                    <a:pt x="763" y="34"/>
                  </a:lnTo>
                  <a:cubicBezTo>
                    <a:pt x="715" y="11"/>
                    <a:pt x="66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8" name="Google Shape;3388;p297"/>
            <p:cNvSpPr/>
            <p:nvPr/>
          </p:nvSpPr>
          <p:spPr>
            <a:xfrm>
              <a:off x="8267802" y="204129"/>
              <a:ext cx="30375" cy="178533"/>
            </a:xfrm>
            <a:custGeom>
              <a:rect b="b" l="l" r="r" t="t"/>
              <a:pathLst>
                <a:path extrusionOk="0" h="4132" w="703">
                  <a:moveTo>
                    <a:pt x="0" y="0"/>
                  </a:moveTo>
                  <a:lnTo>
                    <a:pt x="0" y="4132"/>
                  </a:lnTo>
                  <a:lnTo>
                    <a:pt x="703" y="413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9" name="Google Shape;3389;p297"/>
            <p:cNvSpPr/>
            <p:nvPr/>
          </p:nvSpPr>
          <p:spPr>
            <a:xfrm>
              <a:off x="8045543" y="464411"/>
              <a:ext cx="172916" cy="114241"/>
            </a:xfrm>
            <a:custGeom>
              <a:rect b="b" l="l" r="r" t="t"/>
              <a:pathLst>
                <a:path extrusionOk="0" h="2644" w="4002">
                  <a:moveTo>
                    <a:pt x="3644" y="1"/>
                  </a:moveTo>
                  <a:lnTo>
                    <a:pt x="1" y="2049"/>
                  </a:lnTo>
                  <a:lnTo>
                    <a:pt x="346" y="2644"/>
                  </a:lnTo>
                  <a:lnTo>
                    <a:pt x="4001" y="596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0" name="Google Shape;3390;p297"/>
            <p:cNvSpPr/>
            <p:nvPr/>
          </p:nvSpPr>
          <p:spPr>
            <a:xfrm>
              <a:off x="8338274" y="461862"/>
              <a:ext cx="172398" cy="114241"/>
            </a:xfrm>
            <a:custGeom>
              <a:rect b="b" l="l" r="r" t="t"/>
              <a:pathLst>
                <a:path extrusionOk="0" h="2644" w="3990">
                  <a:moveTo>
                    <a:pt x="346" y="0"/>
                  </a:moveTo>
                  <a:lnTo>
                    <a:pt x="1" y="596"/>
                  </a:lnTo>
                  <a:lnTo>
                    <a:pt x="3644" y="2643"/>
                  </a:lnTo>
                  <a:lnTo>
                    <a:pt x="3989" y="2048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91" name="Google Shape;3391;p297"/>
          <p:cNvSpPr/>
          <p:nvPr/>
        </p:nvSpPr>
        <p:spPr>
          <a:xfrm>
            <a:off x="8557422" y="798578"/>
            <a:ext cx="814937" cy="812776"/>
          </a:xfrm>
          <a:custGeom>
            <a:rect b="b" l="l" r="r" t="t"/>
            <a:pathLst>
              <a:path extrusionOk="0" h="18811" w="18861">
                <a:moveTo>
                  <a:pt x="11198" y="3199"/>
                </a:moveTo>
                <a:cubicBezTo>
                  <a:pt x="11271" y="3199"/>
                  <a:pt x="11346" y="3209"/>
                  <a:pt x="11419" y="3232"/>
                </a:cubicBezTo>
                <a:cubicBezTo>
                  <a:pt x="12824" y="3685"/>
                  <a:pt x="14038" y="4614"/>
                  <a:pt x="14836" y="5864"/>
                </a:cubicBezTo>
                <a:cubicBezTo>
                  <a:pt x="15074" y="6233"/>
                  <a:pt x="14931" y="6733"/>
                  <a:pt x="14538" y="6923"/>
                </a:cubicBezTo>
                <a:cubicBezTo>
                  <a:pt x="14121" y="7114"/>
                  <a:pt x="13705" y="7316"/>
                  <a:pt x="13300" y="7507"/>
                </a:cubicBezTo>
                <a:cubicBezTo>
                  <a:pt x="13200" y="7555"/>
                  <a:pt x="13093" y="7578"/>
                  <a:pt x="12987" y="7578"/>
                </a:cubicBezTo>
                <a:cubicBezTo>
                  <a:pt x="12753" y="7578"/>
                  <a:pt x="12523" y="7466"/>
                  <a:pt x="12383" y="7269"/>
                </a:cubicBezTo>
                <a:cubicBezTo>
                  <a:pt x="11966" y="6673"/>
                  <a:pt x="11371" y="6221"/>
                  <a:pt x="10692" y="5959"/>
                </a:cubicBezTo>
                <a:cubicBezTo>
                  <a:pt x="10359" y="5840"/>
                  <a:pt x="10157" y="5495"/>
                  <a:pt x="10216" y="5137"/>
                </a:cubicBezTo>
                <a:cubicBezTo>
                  <a:pt x="10300" y="4697"/>
                  <a:pt x="10383" y="4244"/>
                  <a:pt x="10466" y="3792"/>
                </a:cubicBezTo>
                <a:cubicBezTo>
                  <a:pt x="10535" y="3439"/>
                  <a:pt x="10855" y="3199"/>
                  <a:pt x="11198" y="3199"/>
                </a:cubicBezTo>
                <a:close/>
                <a:moveTo>
                  <a:pt x="6241" y="3843"/>
                </a:moveTo>
                <a:cubicBezTo>
                  <a:pt x="6513" y="3843"/>
                  <a:pt x="6779" y="3994"/>
                  <a:pt x="6906" y="4256"/>
                </a:cubicBezTo>
                <a:cubicBezTo>
                  <a:pt x="7109" y="4673"/>
                  <a:pt x="7299" y="5078"/>
                  <a:pt x="7490" y="5495"/>
                </a:cubicBezTo>
                <a:cubicBezTo>
                  <a:pt x="7644" y="5816"/>
                  <a:pt x="7549" y="6209"/>
                  <a:pt x="7252" y="6411"/>
                </a:cubicBezTo>
                <a:cubicBezTo>
                  <a:pt x="6656" y="6828"/>
                  <a:pt x="6204" y="7423"/>
                  <a:pt x="5954" y="8102"/>
                </a:cubicBezTo>
                <a:cubicBezTo>
                  <a:pt x="5838" y="8396"/>
                  <a:pt x="5555" y="8589"/>
                  <a:pt x="5245" y="8589"/>
                </a:cubicBezTo>
                <a:cubicBezTo>
                  <a:pt x="5204" y="8589"/>
                  <a:pt x="5162" y="8585"/>
                  <a:pt x="5120" y="8578"/>
                </a:cubicBezTo>
                <a:cubicBezTo>
                  <a:pt x="4680" y="8495"/>
                  <a:pt x="4227" y="8400"/>
                  <a:pt x="3787" y="8316"/>
                </a:cubicBezTo>
                <a:cubicBezTo>
                  <a:pt x="3346" y="8245"/>
                  <a:pt x="3084" y="7792"/>
                  <a:pt x="3215" y="7376"/>
                </a:cubicBezTo>
                <a:cubicBezTo>
                  <a:pt x="3680" y="5971"/>
                  <a:pt x="4608" y="4756"/>
                  <a:pt x="5847" y="3959"/>
                </a:cubicBezTo>
                <a:cubicBezTo>
                  <a:pt x="5969" y="3880"/>
                  <a:pt x="6106" y="3843"/>
                  <a:pt x="6241" y="3843"/>
                </a:cubicBezTo>
                <a:close/>
                <a:moveTo>
                  <a:pt x="9222" y="7030"/>
                </a:moveTo>
                <a:cubicBezTo>
                  <a:pt x="9724" y="7030"/>
                  <a:pt x="10229" y="7189"/>
                  <a:pt x="10657" y="7519"/>
                </a:cubicBezTo>
                <a:cubicBezTo>
                  <a:pt x="11693" y="8316"/>
                  <a:pt x="11883" y="9805"/>
                  <a:pt x="11085" y="10840"/>
                </a:cubicBezTo>
                <a:cubicBezTo>
                  <a:pt x="10619" y="11453"/>
                  <a:pt x="9916" y="11773"/>
                  <a:pt x="9205" y="11773"/>
                </a:cubicBezTo>
                <a:cubicBezTo>
                  <a:pt x="8701" y="11773"/>
                  <a:pt x="8193" y="11612"/>
                  <a:pt x="7763" y="11281"/>
                </a:cubicBezTo>
                <a:cubicBezTo>
                  <a:pt x="6728" y="10483"/>
                  <a:pt x="6537" y="8995"/>
                  <a:pt x="7335" y="7959"/>
                </a:cubicBezTo>
                <a:cubicBezTo>
                  <a:pt x="7803" y="7351"/>
                  <a:pt x="8509" y="7030"/>
                  <a:pt x="9222" y="7030"/>
                </a:cubicBezTo>
                <a:close/>
                <a:moveTo>
                  <a:pt x="13527" y="10222"/>
                </a:moveTo>
                <a:cubicBezTo>
                  <a:pt x="13570" y="10222"/>
                  <a:pt x="13614" y="10226"/>
                  <a:pt x="13657" y="10233"/>
                </a:cubicBezTo>
                <a:cubicBezTo>
                  <a:pt x="14098" y="10317"/>
                  <a:pt x="14550" y="10400"/>
                  <a:pt x="15002" y="10483"/>
                </a:cubicBezTo>
                <a:cubicBezTo>
                  <a:pt x="15431" y="10567"/>
                  <a:pt x="15693" y="11007"/>
                  <a:pt x="15562" y="11436"/>
                </a:cubicBezTo>
                <a:cubicBezTo>
                  <a:pt x="15110" y="12841"/>
                  <a:pt x="14181" y="14043"/>
                  <a:pt x="12931" y="14853"/>
                </a:cubicBezTo>
                <a:cubicBezTo>
                  <a:pt x="12809" y="14931"/>
                  <a:pt x="12673" y="14968"/>
                  <a:pt x="12539" y="14968"/>
                </a:cubicBezTo>
                <a:cubicBezTo>
                  <a:pt x="12266" y="14968"/>
                  <a:pt x="11999" y="14815"/>
                  <a:pt x="11871" y="14543"/>
                </a:cubicBezTo>
                <a:cubicBezTo>
                  <a:pt x="11681" y="14138"/>
                  <a:pt x="11478" y="13722"/>
                  <a:pt x="11288" y="13317"/>
                </a:cubicBezTo>
                <a:cubicBezTo>
                  <a:pt x="11133" y="12984"/>
                  <a:pt x="11240" y="12603"/>
                  <a:pt x="11526" y="12400"/>
                </a:cubicBezTo>
                <a:cubicBezTo>
                  <a:pt x="12121" y="11972"/>
                  <a:pt x="12574" y="11388"/>
                  <a:pt x="12836" y="10710"/>
                </a:cubicBezTo>
                <a:cubicBezTo>
                  <a:pt x="12940" y="10406"/>
                  <a:pt x="13219" y="10222"/>
                  <a:pt x="13527" y="10222"/>
                </a:cubicBezTo>
                <a:close/>
                <a:moveTo>
                  <a:pt x="5786" y="11228"/>
                </a:moveTo>
                <a:cubicBezTo>
                  <a:pt x="6022" y="11228"/>
                  <a:pt x="6254" y="11337"/>
                  <a:pt x="6394" y="11543"/>
                </a:cubicBezTo>
                <a:cubicBezTo>
                  <a:pt x="6811" y="12138"/>
                  <a:pt x="7406" y="12591"/>
                  <a:pt x="8085" y="12841"/>
                </a:cubicBezTo>
                <a:cubicBezTo>
                  <a:pt x="8430" y="12972"/>
                  <a:pt x="8621" y="13317"/>
                  <a:pt x="8561" y="13662"/>
                </a:cubicBezTo>
                <a:cubicBezTo>
                  <a:pt x="8478" y="14115"/>
                  <a:pt x="8395" y="14567"/>
                  <a:pt x="8311" y="15008"/>
                </a:cubicBezTo>
                <a:cubicBezTo>
                  <a:pt x="8242" y="15371"/>
                  <a:pt x="7922" y="15613"/>
                  <a:pt x="7579" y="15613"/>
                </a:cubicBezTo>
                <a:cubicBezTo>
                  <a:pt x="7506" y="15613"/>
                  <a:pt x="7432" y="15602"/>
                  <a:pt x="7359" y="15579"/>
                </a:cubicBezTo>
                <a:cubicBezTo>
                  <a:pt x="5954" y="15115"/>
                  <a:pt x="4751" y="14186"/>
                  <a:pt x="3942" y="12948"/>
                </a:cubicBezTo>
                <a:cubicBezTo>
                  <a:pt x="3703" y="12579"/>
                  <a:pt x="3846" y="12079"/>
                  <a:pt x="4251" y="11888"/>
                </a:cubicBezTo>
                <a:cubicBezTo>
                  <a:pt x="4656" y="11686"/>
                  <a:pt x="5073" y="11495"/>
                  <a:pt x="5477" y="11293"/>
                </a:cubicBezTo>
                <a:cubicBezTo>
                  <a:pt x="5576" y="11249"/>
                  <a:pt x="5682" y="11228"/>
                  <a:pt x="5786" y="11228"/>
                </a:cubicBezTo>
                <a:close/>
                <a:moveTo>
                  <a:pt x="8673" y="1"/>
                </a:moveTo>
                <a:cubicBezTo>
                  <a:pt x="8652" y="1"/>
                  <a:pt x="8630" y="3"/>
                  <a:pt x="8609" y="6"/>
                </a:cubicBezTo>
                <a:lnTo>
                  <a:pt x="7823" y="113"/>
                </a:lnTo>
                <a:cubicBezTo>
                  <a:pt x="7573" y="137"/>
                  <a:pt x="7406" y="363"/>
                  <a:pt x="7442" y="601"/>
                </a:cubicBezTo>
                <a:lnTo>
                  <a:pt x="7525" y="1292"/>
                </a:lnTo>
                <a:cubicBezTo>
                  <a:pt x="7537" y="1327"/>
                  <a:pt x="7537" y="1351"/>
                  <a:pt x="7549" y="1375"/>
                </a:cubicBezTo>
                <a:cubicBezTo>
                  <a:pt x="7049" y="1482"/>
                  <a:pt x="6561" y="1649"/>
                  <a:pt x="6085" y="1851"/>
                </a:cubicBezTo>
                <a:cubicBezTo>
                  <a:pt x="6085" y="1827"/>
                  <a:pt x="6073" y="1816"/>
                  <a:pt x="6061" y="1792"/>
                </a:cubicBezTo>
                <a:lnTo>
                  <a:pt x="5716" y="1173"/>
                </a:lnTo>
                <a:cubicBezTo>
                  <a:pt x="5636" y="1037"/>
                  <a:pt x="5486" y="960"/>
                  <a:pt x="5336" y="960"/>
                </a:cubicBezTo>
                <a:cubicBezTo>
                  <a:pt x="5261" y="960"/>
                  <a:pt x="5187" y="979"/>
                  <a:pt x="5120" y="1018"/>
                </a:cubicBezTo>
                <a:lnTo>
                  <a:pt x="4418" y="1411"/>
                </a:lnTo>
                <a:cubicBezTo>
                  <a:pt x="4204" y="1530"/>
                  <a:pt x="4132" y="1792"/>
                  <a:pt x="4251" y="2006"/>
                </a:cubicBezTo>
                <a:lnTo>
                  <a:pt x="4608" y="2625"/>
                </a:lnTo>
                <a:cubicBezTo>
                  <a:pt x="4608" y="2637"/>
                  <a:pt x="4620" y="2649"/>
                  <a:pt x="4644" y="2673"/>
                </a:cubicBezTo>
                <a:cubicBezTo>
                  <a:pt x="4192" y="2982"/>
                  <a:pt x="3787" y="3340"/>
                  <a:pt x="3394" y="3744"/>
                </a:cubicBezTo>
                <a:cubicBezTo>
                  <a:pt x="3370" y="3697"/>
                  <a:pt x="3334" y="3649"/>
                  <a:pt x="3275" y="3601"/>
                </a:cubicBezTo>
                <a:lnTo>
                  <a:pt x="2715" y="3173"/>
                </a:lnTo>
                <a:cubicBezTo>
                  <a:pt x="2637" y="3114"/>
                  <a:pt x="2544" y="3086"/>
                  <a:pt x="2452" y="3086"/>
                </a:cubicBezTo>
                <a:cubicBezTo>
                  <a:pt x="2320" y="3086"/>
                  <a:pt x="2187" y="3144"/>
                  <a:pt x="2096" y="3256"/>
                </a:cubicBezTo>
                <a:lnTo>
                  <a:pt x="1608" y="3899"/>
                </a:lnTo>
                <a:cubicBezTo>
                  <a:pt x="1453" y="4090"/>
                  <a:pt x="1489" y="4363"/>
                  <a:pt x="1691" y="4506"/>
                </a:cubicBezTo>
                <a:lnTo>
                  <a:pt x="2251" y="4947"/>
                </a:lnTo>
                <a:cubicBezTo>
                  <a:pt x="2299" y="4983"/>
                  <a:pt x="2358" y="5006"/>
                  <a:pt x="2418" y="5018"/>
                </a:cubicBezTo>
                <a:cubicBezTo>
                  <a:pt x="2168" y="5411"/>
                  <a:pt x="1953" y="5828"/>
                  <a:pt x="1787" y="6245"/>
                </a:cubicBezTo>
                <a:cubicBezTo>
                  <a:pt x="1763" y="6233"/>
                  <a:pt x="1751" y="6233"/>
                  <a:pt x="1739" y="6221"/>
                </a:cubicBezTo>
                <a:lnTo>
                  <a:pt x="1060" y="6018"/>
                </a:lnTo>
                <a:cubicBezTo>
                  <a:pt x="1020" y="6006"/>
                  <a:pt x="980" y="6000"/>
                  <a:pt x="940" y="6000"/>
                </a:cubicBezTo>
                <a:cubicBezTo>
                  <a:pt x="751" y="6000"/>
                  <a:pt x="571" y="6130"/>
                  <a:pt x="513" y="6316"/>
                </a:cubicBezTo>
                <a:lnTo>
                  <a:pt x="286" y="7078"/>
                </a:lnTo>
                <a:cubicBezTo>
                  <a:pt x="215" y="7316"/>
                  <a:pt x="346" y="7554"/>
                  <a:pt x="584" y="7626"/>
                </a:cubicBezTo>
                <a:lnTo>
                  <a:pt x="1251" y="7828"/>
                </a:lnTo>
                <a:cubicBezTo>
                  <a:pt x="1275" y="7840"/>
                  <a:pt x="1286" y="7840"/>
                  <a:pt x="1298" y="7840"/>
                </a:cubicBezTo>
                <a:cubicBezTo>
                  <a:pt x="1179" y="8435"/>
                  <a:pt x="1132" y="9043"/>
                  <a:pt x="1156" y="9638"/>
                </a:cubicBezTo>
                <a:cubicBezTo>
                  <a:pt x="1150" y="9644"/>
                  <a:pt x="1141" y="9644"/>
                  <a:pt x="1132" y="9644"/>
                </a:cubicBezTo>
                <a:cubicBezTo>
                  <a:pt x="1123" y="9644"/>
                  <a:pt x="1114" y="9644"/>
                  <a:pt x="1108" y="9650"/>
                </a:cubicBezTo>
                <a:lnTo>
                  <a:pt x="405" y="9733"/>
                </a:lnTo>
                <a:cubicBezTo>
                  <a:pt x="167" y="9769"/>
                  <a:pt x="1" y="9983"/>
                  <a:pt x="36" y="10221"/>
                </a:cubicBezTo>
                <a:lnTo>
                  <a:pt x="132" y="11019"/>
                </a:lnTo>
                <a:cubicBezTo>
                  <a:pt x="164" y="11237"/>
                  <a:pt x="346" y="11405"/>
                  <a:pt x="559" y="11405"/>
                </a:cubicBezTo>
                <a:cubicBezTo>
                  <a:pt x="579" y="11405"/>
                  <a:pt x="599" y="11403"/>
                  <a:pt x="620" y="11400"/>
                </a:cubicBezTo>
                <a:lnTo>
                  <a:pt x="1322" y="11305"/>
                </a:lnTo>
                <a:cubicBezTo>
                  <a:pt x="1346" y="11305"/>
                  <a:pt x="1358" y="11305"/>
                  <a:pt x="1370" y="11293"/>
                </a:cubicBezTo>
                <a:cubicBezTo>
                  <a:pt x="1477" y="11745"/>
                  <a:pt x="1620" y="12186"/>
                  <a:pt x="1798" y="12614"/>
                </a:cubicBezTo>
                <a:cubicBezTo>
                  <a:pt x="1787" y="12614"/>
                  <a:pt x="1775" y="12626"/>
                  <a:pt x="1751" y="12638"/>
                </a:cubicBezTo>
                <a:lnTo>
                  <a:pt x="1132" y="12972"/>
                </a:lnTo>
                <a:cubicBezTo>
                  <a:pt x="917" y="13091"/>
                  <a:pt x="846" y="13353"/>
                  <a:pt x="965" y="13567"/>
                </a:cubicBezTo>
                <a:lnTo>
                  <a:pt x="1346" y="14269"/>
                </a:lnTo>
                <a:cubicBezTo>
                  <a:pt x="1428" y="14417"/>
                  <a:pt x="1579" y="14497"/>
                  <a:pt x="1734" y="14497"/>
                </a:cubicBezTo>
                <a:cubicBezTo>
                  <a:pt x="1804" y="14497"/>
                  <a:pt x="1875" y="14481"/>
                  <a:pt x="1941" y="14448"/>
                </a:cubicBezTo>
                <a:lnTo>
                  <a:pt x="2560" y="14103"/>
                </a:lnTo>
                <a:cubicBezTo>
                  <a:pt x="2572" y="14091"/>
                  <a:pt x="2584" y="14091"/>
                  <a:pt x="2608" y="14079"/>
                </a:cubicBezTo>
                <a:cubicBezTo>
                  <a:pt x="2930" y="14555"/>
                  <a:pt x="3322" y="15008"/>
                  <a:pt x="3763" y="15412"/>
                </a:cubicBezTo>
                <a:cubicBezTo>
                  <a:pt x="3739" y="15424"/>
                  <a:pt x="3727" y="15448"/>
                  <a:pt x="3715" y="15460"/>
                </a:cubicBezTo>
                <a:lnTo>
                  <a:pt x="3287" y="16020"/>
                </a:lnTo>
                <a:cubicBezTo>
                  <a:pt x="3132" y="16210"/>
                  <a:pt x="3168" y="16484"/>
                  <a:pt x="3370" y="16639"/>
                </a:cubicBezTo>
                <a:lnTo>
                  <a:pt x="4001" y="17127"/>
                </a:lnTo>
                <a:cubicBezTo>
                  <a:pt x="4079" y="17186"/>
                  <a:pt x="4172" y="17214"/>
                  <a:pt x="4264" y="17214"/>
                </a:cubicBezTo>
                <a:cubicBezTo>
                  <a:pt x="4395" y="17214"/>
                  <a:pt x="4524" y="17156"/>
                  <a:pt x="4608" y="17044"/>
                </a:cubicBezTo>
                <a:lnTo>
                  <a:pt x="5049" y="16484"/>
                </a:lnTo>
                <a:cubicBezTo>
                  <a:pt x="5061" y="16460"/>
                  <a:pt x="5073" y="16448"/>
                  <a:pt x="5085" y="16424"/>
                </a:cubicBezTo>
                <a:cubicBezTo>
                  <a:pt x="5537" y="16710"/>
                  <a:pt x="6013" y="16936"/>
                  <a:pt x="6501" y="17127"/>
                </a:cubicBezTo>
                <a:cubicBezTo>
                  <a:pt x="6501" y="17151"/>
                  <a:pt x="6490" y="17175"/>
                  <a:pt x="6478" y="17198"/>
                </a:cubicBezTo>
                <a:lnTo>
                  <a:pt x="6299" y="17877"/>
                </a:lnTo>
                <a:cubicBezTo>
                  <a:pt x="6239" y="18103"/>
                  <a:pt x="6370" y="18353"/>
                  <a:pt x="6609" y="18413"/>
                </a:cubicBezTo>
                <a:lnTo>
                  <a:pt x="7382" y="18615"/>
                </a:lnTo>
                <a:cubicBezTo>
                  <a:pt x="7421" y="18625"/>
                  <a:pt x="7460" y="18630"/>
                  <a:pt x="7497" y="18630"/>
                </a:cubicBezTo>
                <a:cubicBezTo>
                  <a:pt x="7693" y="18630"/>
                  <a:pt x="7868" y="18505"/>
                  <a:pt x="7918" y="18306"/>
                </a:cubicBezTo>
                <a:lnTo>
                  <a:pt x="8097" y="17627"/>
                </a:lnTo>
                <a:cubicBezTo>
                  <a:pt x="8109" y="17603"/>
                  <a:pt x="8109" y="17567"/>
                  <a:pt x="8109" y="17544"/>
                </a:cubicBezTo>
                <a:cubicBezTo>
                  <a:pt x="8550" y="17614"/>
                  <a:pt x="8991" y="17642"/>
                  <a:pt x="9424" y="17642"/>
                </a:cubicBezTo>
                <a:cubicBezTo>
                  <a:pt x="9506" y="17642"/>
                  <a:pt x="9587" y="17641"/>
                  <a:pt x="9668" y="17639"/>
                </a:cubicBezTo>
                <a:cubicBezTo>
                  <a:pt x="9668" y="17663"/>
                  <a:pt x="9668" y="17698"/>
                  <a:pt x="9668" y="17734"/>
                </a:cubicBezTo>
                <a:lnTo>
                  <a:pt x="9764" y="18425"/>
                </a:lnTo>
                <a:cubicBezTo>
                  <a:pt x="9796" y="18652"/>
                  <a:pt x="9976" y="18811"/>
                  <a:pt x="10188" y="18811"/>
                </a:cubicBezTo>
                <a:cubicBezTo>
                  <a:pt x="10209" y="18811"/>
                  <a:pt x="10230" y="18809"/>
                  <a:pt x="10252" y="18806"/>
                </a:cubicBezTo>
                <a:lnTo>
                  <a:pt x="11050" y="18699"/>
                </a:lnTo>
                <a:cubicBezTo>
                  <a:pt x="11288" y="18675"/>
                  <a:pt x="11454" y="18449"/>
                  <a:pt x="11431" y="18210"/>
                </a:cubicBezTo>
                <a:lnTo>
                  <a:pt x="11335" y="17520"/>
                </a:lnTo>
                <a:cubicBezTo>
                  <a:pt x="11335" y="17484"/>
                  <a:pt x="11323" y="17448"/>
                  <a:pt x="11312" y="17413"/>
                </a:cubicBezTo>
                <a:cubicBezTo>
                  <a:pt x="11800" y="17294"/>
                  <a:pt x="12288" y="17127"/>
                  <a:pt x="12764" y="16925"/>
                </a:cubicBezTo>
                <a:cubicBezTo>
                  <a:pt x="12776" y="16960"/>
                  <a:pt x="12788" y="16984"/>
                  <a:pt x="12800" y="17020"/>
                </a:cubicBezTo>
                <a:lnTo>
                  <a:pt x="13157" y="17639"/>
                </a:lnTo>
                <a:cubicBezTo>
                  <a:pt x="13237" y="17775"/>
                  <a:pt x="13381" y="17851"/>
                  <a:pt x="13532" y="17851"/>
                </a:cubicBezTo>
                <a:cubicBezTo>
                  <a:pt x="13606" y="17851"/>
                  <a:pt x="13682" y="17833"/>
                  <a:pt x="13752" y="17794"/>
                </a:cubicBezTo>
                <a:lnTo>
                  <a:pt x="14443" y="17401"/>
                </a:lnTo>
                <a:cubicBezTo>
                  <a:pt x="14657" y="17282"/>
                  <a:pt x="14729" y="17020"/>
                  <a:pt x="14610" y="16805"/>
                </a:cubicBezTo>
                <a:lnTo>
                  <a:pt x="14264" y="16198"/>
                </a:lnTo>
                <a:cubicBezTo>
                  <a:pt x="14240" y="16163"/>
                  <a:pt x="14217" y="16127"/>
                  <a:pt x="14193" y="16103"/>
                </a:cubicBezTo>
                <a:cubicBezTo>
                  <a:pt x="14621" y="15793"/>
                  <a:pt x="15026" y="15436"/>
                  <a:pt x="15407" y="15031"/>
                </a:cubicBezTo>
                <a:cubicBezTo>
                  <a:pt x="15431" y="15067"/>
                  <a:pt x="15455" y="15103"/>
                  <a:pt x="15491" y="15127"/>
                </a:cubicBezTo>
                <a:lnTo>
                  <a:pt x="16050" y="15555"/>
                </a:lnTo>
                <a:cubicBezTo>
                  <a:pt x="16129" y="15614"/>
                  <a:pt x="16221" y="15643"/>
                  <a:pt x="16313" y="15643"/>
                </a:cubicBezTo>
                <a:cubicBezTo>
                  <a:pt x="16444" y="15643"/>
                  <a:pt x="16573" y="15584"/>
                  <a:pt x="16657" y="15472"/>
                </a:cubicBezTo>
                <a:lnTo>
                  <a:pt x="17146" y="14841"/>
                </a:lnTo>
                <a:cubicBezTo>
                  <a:pt x="17300" y="14650"/>
                  <a:pt x="17265" y="14377"/>
                  <a:pt x="17074" y="14222"/>
                </a:cubicBezTo>
                <a:lnTo>
                  <a:pt x="16515" y="13793"/>
                </a:lnTo>
                <a:cubicBezTo>
                  <a:pt x="16479" y="13769"/>
                  <a:pt x="16443" y="13746"/>
                  <a:pt x="16396" y="13734"/>
                </a:cubicBezTo>
                <a:cubicBezTo>
                  <a:pt x="16634" y="13341"/>
                  <a:pt x="16848" y="12948"/>
                  <a:pt x="17015" y="12531"/>
                </a:cubicBezTo>
                <a:cubicBezTo>
                  <a:pt x="17050" y="12555"/>
                  <a:pt x="17086" y="12579"/>
                  <a:pt x="17134" y="12591"/>
                </a:cubicBezTo>
                <a:lnTo>
                  <a:pt x="17800" y="12793"/>
                </a:lnTo>
                <a:cubicBezTo>
                  <a:pt x="17844" y="12806"/>
                  <a:pt x="17888" y="12813"/>
                  <a:pt x="17931" y="12813"/>
                </a:cubicBezTo>
                <a:cubicBezTo>
                  <a:pt x="18121" y="12813"/>
                  <a:pt x="18290" y="12690"/>
                  <a:pt x="18348" y="12495"/>
                </a:cubicBezTo>
                <a:lnTo>
                  <a:pt x="18574" y="11733"/>
                </a:lnTo>
                <a:cubicBezTo>
                  <a:pt x="18646" y="11495"/>
                  <a:pt x="18515" y="11257"/>
                  <a:pt x="18289" y="11186"/>
                </a:cubicBezTo>
                <a:lnTo>
                  <a:pt x="17610" y="10983"/>
                </a:lnTo>
                <a:cubicBezTo>
                  <a:pt x="17562" y="10971"/>
                  <a:pt x="17527" y="10960"/>
                  <a:pt x="17479" y="10960"/>
                </a:cubicBezTo>
                <a:cubicBezTo>
                  <a:pt x="17598" y="10364"/>
                  <a:pt x="17646" y="9769"/>
                  <a:pt x="17622" y="9162"/>
                </a:cubicBezTo>
                <a:lnTo>
                  <a:pt x="17622" y="9162"/>
                </a:lnTo>
                <a:cubicBezTo>
                  <a:pt x="17646" y="9168"/>
                  <a:pt x="17669" y="9171"/>
                  <a:pt x="17692" y="9171"/>
                </a:cubicBezTo>
                <a:cubicBezTo>
                  <a:pt x="17714" y="9171"/>
                  <a:pt x="17735" y="9168"/>
                  <a:pt x="17753" y="9162"/>
                </a:cubicBezTo>
                <a:lnTo>
                  <a:pt x="18455" y="9078"/>
                </a:lnTo>
                <a:cubicBezTo>
                  <a:pt x="18693" y="9043"/>
                  <a:pt x="18860" y="8828"/>
                  <a:pt x="18836" y="8590"/>
                </a:cubicBezTo>
                <a:lnTo>
                  <a:pt x="18729" y="7792"/>
                </a:lnTo>
                <a:cubicBezTo>
                  <a:pt x="18707" y="7570"/>
                  <a:pt x="18507" y="7409"/>
                  <a:pt x="18286" y="7409"/>
                </a:cubicBezTo>
                <a:cubicBezTo>
                  <a:pt x="18271" y="7409"/>
                  <a:pt x="18256" y="7410"/>
                  <a:pt x="18241" y="7411"/>
                </a:cubicBezTo>
                <a:lnTo>
                  <a:pt x="17539" y="7507"/>
                </a:lnTo>
                <a:cubicBezTo>
                  <a:pt x="17491" y="7507"/>
                  <a:pt x="17455" y="7531"/>
                  <a:pt x="17419" y="7542"/>
                </a:cubicBezTo>
                <a:cubicBezTo>
                  <a:pt x="17312" y="7090"/>
                  <a:pt x="17169" y="6649"/>
                  <a:pt x="16991" y="6221"/>
                </a:cubicBezTo>
                <a:cubicBezTo>
                  <a:pt x="17027" y="6221"/>
                  <a:pt x="17074" y="6197"/>
                  <a:pt x="17110" y="6185"/>
                </a:cubicBezTo>
                <a:lnTo>
                  <a:pt x="17729" y="5840"/>
                </a:lnTo>
                <a:cubicBezTo>
                  <a:pt x="17943" y="5733"/>
                  <a:pt x="18027" y="5459"/>
                  <a:pt x="17908" y="5245"/>
                </a:cubicBezTo>
                <a:lnTo>
                  <a:pt x="17527" y="4542"/>
                </a:lnTo>
                <a:cubicBezTo>
                  <a:pt x="17446" y="4398"/>
                  <a:pt x="17301" y="4318"/>
                  <a:pt x="17149" y="4318"/>
                </a:cubicBezTo>
                <a:cubicBezTo>
                  <a:pt x="17076" y="4318"/>
                  <a:pt x="17001" y="4337"/>
                  <a:pt x="16931" y="4375"/>
                </a:cubicBezTo>
                <a:lnTo>
                  <a:pt x="16312" y="4709"/>
                </a:lnTo>
                <a:cubicBezTo>
                  <a:pt x="16276" y="4733"/>
                  <a:pt x="16241" y="4756"/>
                  <a:pt x="16205" y="4780"/>
                </a:cubicBezTo>
                <a:cubicBezTo>
                  <a:pt x="15884" y="4304"/>
                  <a:pt x="15503" y="3852"/>
                  <a:pt x="15062" y="3435"/>
                </a:cubicBezTo>
                <a:cubicBezTo>
                  <a:pt x="15098" y="3411"/>
                  <a:pt x="15122" y="3387"/>
                  <a:pt x="15145" y="3351"/>
                </a:cubicBezTo>
                <a:lnTo>
                  <a:pt x="15586" y="2792"/>
                </a:lnTo>
                <a:cubicBezTo>
                  <a:pt x="15729" y="2601"/>
                  <a:pt x="15693" y="2328"/>
                  <a:pt x="15503" y="2173"/>
                </a:cubicBezTo>
                <a:lnTo>
                  <a:pt x="14860" y="1685"/>
                </a:lnTo>
                <a:cubicBezTo>
                  <a:pt x="14781" y="1626"/>
                  <a:pt x="14689" y="1597"/>
                  <a:pt x="14597" y="1597"/>
                </a:cubicBezTo>
                <a:cubicBezTo>
                  <a:pt x="14466" y="1597"/>
                  <a:pt x="14336" y="1656"/>
                  <a:pt x="14252" y="1768"/>
                </a:cubicBezTo>
                <a:lnTo>
                  <a:pt x="13824" y="2328"/>
                </a:lnTo>
                <a:cubicBezTo>
                  <a:pt x="13800" y="2363"/>
                  <a:pt x="13776" y="2387"/>
                  <a:pt x="13764" y="2423"/>
                </a:cubicBezTo>
                <a:cubicBezTo>
                  <a:pt x="13312" y="2137"/>
                  <a:pt x="12836" y="1899"/>
                  <a:pt x="12347" y="1708"/>
                </a:cubicBezTo>
                <a:cubicBezTo>
                  <a:pt x="12359" y="1685"/>
                  <a:pt x="12371" y="1649"/>
                  <a:pt x="12383" y="1613"/>
                </a:cubicBezTo>
                <a:lnTo>
                  <a:pt x="12574" y="934"/>
                </a:lnTo>
                <a:cubicBezTo>
                  <a:pt x="12633" y="708"/>
                  <a:pt x="12490" y="470"/>
                  <a:pt x="12264" y="399"/>
                </a:cubicBezTo>
                <a:lnTo>
                  <a:pt x="11478" y="196"/>
                </a:lnTo>
                <a:cubicBezTo>
                  <a:pt x="11442" y="187"/>
                  <a:pt x="11405" y="182"/>
                  <a:pt x="11368" y="182"/>
                </a:cubicBezTo>
                <a:cubicBezTo>
                  <a:pt x="11179" y="182"/>
                  <a:pt x="11002" y="306"/>
                  <a:pt x="10942" y="506"/>
                </a:cubicBezTo>
                <a:lnTo>
                  <a:pt x="10764" y="1185"/>
                </a:lnTo>
                <a:cubicBezTo>
                  <a:pt x="10752" y="1220"/>
                  <a:pt x="10752" y="1244"/>
                  <a:pt x="10752" y="1280"/>
                </a:cubicBezTo>
                <a:cubicBezTo>
                  <a:pt x="10304" y="1207"/>
                  <a:pt x="9847" y="1170"/>
                  <a:pt x="9389" y="1170"/>
                </a:cubicBezTo>
                <a:cubicBezTo>
                  <a:pt x="9323" y="1170"/>
                  <a:pt x="9258" y="1171"/>
                  <a:pt x="9192" y="1173"/>
                </a:cubicBezTo>
                <a:cubicBezTo>
                  <a:pt x="9192" y="1137"/>
                  <a:pt x="9192" y="1113"/>
                  <a:pt x="9192" y="1077"/>
                </a:cubicBezTo>
                <a:lnTo>
                  <a:pt x="9097" y="387"/>
                </a:lnTo>
                <a:cubicBezTo>
                  <a:pt x="9075" y="159"/>
                  <a:pt x="8886" y="1"/>
                  <a:pt x="86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2" name="Google Shape;3392;p297"/>
          <p:cNvSpPr/>
          <p:nvPr/>
        </p:nvSpPr>
        <p:spPr>
          <a:xfrm>
            <a:off x="8856850" y="-113"/>
            <a:ext cx="122450" cy="230512"/>
          </a:xfrm>
          <a:custGeom>
            <a:rect b="b" l="l" r="r" t="t"/>
            <a:pathLst>
              <a:path extrusionOk="0" h="5335" w="2834">
                <a:moveTo>
                  <a:pt x="0" y="0"/>
                </a:moveTo>
                <a:lnTo>
                  <a:pt x="0" y="5334"/>
                </a:lnTo>
                <a:lnTo>
                  <a:pt x="2834" y="5334"/>
                </a:lnTo>
                <a:lnTo>
                  <a:pt x="28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3" name="Google Shape;3393;p297"/>
          <p:cNvSpPr/>
          <p:nvPr/>
        </p:nvSpPr>
        <p:spPr>
          <a:xfrm>
            <a:off x="9090905" y="433042"/>
            <a:ext cx="280417" cy="122493"/>
          </a:xfrm>
          <a:custGeom>
            <a:rect b="b" l="l" r="r" t="t"/>
            <a:pathLst>
              <a:path extrusionOk="0" h="2835" w="6490">
                <a:moveTo>
                  <a:pt x="0" y="0"/>
                </a:moveTo>
                <a:lnTo>
                  <a:pt x="0" y="2834"/>
                </a:lnTo>
                <a:lnTo>
                  <a:pt x="6489" y="2834"/>
                </a:lnTo>
                <a:lnTo>
                  <a:pt x="64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4" name="Google Shape;3394;p297"/>
          <p:cNvSpPr/>
          <p:nvPr/>
        </p:nvSpPr>
        <p:spPr>
          <a:xfrm>
            <a:off x="8847560" y="65217"/>
            <a:ext cx="377115" cy="498528"/>
          </a:xfrm>
          <a:custGeom>
            <a:rect b="b" l="l" r="r" t="t"/>
            <a:pathLst>
              <a:path extrusionOk="0" h="11538" w="8728">
                <a:moveTo>
                  <a:pt x="1" y="1"/>
                </a:moveTo>
                <a:lnTo>
                  <a:pt x="1" y="2584"/>
                </a:lnTo>
                <a:cubicBezTo>
                  <a:pt x="1" y="8335"/>
                  <a:pt x="1703" y="11538"/>
                  <a:pt x="7454" y="11538"/>
                </a:cubicBezTo>
                <a:lnTo>
                  <a:pt x="8728" y="11538"/>
                </a:lnTo>
                <a:lnTo>
                  <a:pt x="8728" y="8263"/>
                </a:lnTo>
                <a:lnTo>
                  <a:pt x="7454" y="8263"/>
                </a:lnTo>
                <a:cubicBezTo>
                  <a:pt x="3513" y="8263"/>
                  <a:pt x="3275" y="6537"/>
                  <a:pt x="3275" y="2584"/>
                </a:cubicBezTo>
                <a:lnTo>
                  <a:pt x="32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5" name="Google Shape;3395;p297"/>
          <p:cNvSpPr/>
          <p:nvPr/>
        </p:nvSpPr>
        <p:spPr>
          <a:xfrm>
            <a:off x="9188122" y="357429"/>
            <a:ext cx="70515" cy="265985"/>
          </a:xfrm>
          <a:custGeom>
            <a:rect b="b" l="l" r="r" t="t"/>
            <a:pathLst>
              <a:path extrusionOk="0" h="6156" w="1632">
                <a:moveTo>
                  <a:pt x="810" y="0"/>
                </a:moveTo>
                <a:cubicBezTo>
                  <a:pt x="358" y="0"/>
                  <a:pt x="1" y="369"/>
                  <a:pt x="1" y="822"/>
                </a:cubicBezTo>
                <a:lnTo>
                  <a:pt x="1" y="5334"/>
                </a:lnTo>
                <a:cubicBezTo>
                  <a:pt x="1" y="5787"/>
                  <a:pt x="358" y="6156"/>
                  <a:pt x="810" y="6156"/>
                </a:cubicBezTo>
                <a:cubicBezTo>
                  <a:pt x="1275" y="6156"/>
                  <a:pt x="1632" y="5787"/>
                  <a:pt x="1632" y="5334"/>
                </a:cubicBezTo>
                <a:lnTo>
                  <a:pt x="1632" y="822"/>
                </a:lnTo>
                <a:cubicBezTo>
                  <a:pt x="1632" y="369"/>
                  <a:pt x="1275" y="0"/>
                  <a:pt x="8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6" name="Google Shape;3396;p297"/>
          <p:cNvSpPr/>
          <p:nvPr/>
        </p:nvSpPr>
        <p:spPr>
          <a:xfrm>
            <a:off x="8781712" y="29700"/>
            <a:ext cx="265510" cy="71076"/>
          </a:xfrm>
          <a:custGeom>
            <a:rect b="b" l="l" r="r" t="t"/>
            <a:pathLst>
              <a:path extrusionOk="0" h="1645" w="6145">
                <a:moveTo>
                  <a:pt x="822" y="1"/>
                </a:moveTo>
                <a:cubicBezTo>
                  <a:pt x="358" y="1"/>
                  <a:pt x="1" y="370"/>
                  <a:pt x="1" y="823"/>
                </a:cubicBezTo>
                <a:cubicBezTo>
                  <a:pt x="1" y="1275"/>
                  <a:pt x="358" y="1644"/>
                  <a:pt x="822" y="1644"/>
                </a:cubicBezTo>
                <a:lnTo>
                  <a:pt x="5323" y="1644"/>
                </a:lnTo>
                <a:cubicBezTo>
                  <a:pt x="5775" y="1644"/>
                  <a:pt x="6144" y="1275"/>
                  <a:pt x="6144" y="823"/>
                </a:cubicBezTo>
                <a:cubicBezTo>
                  <a:pt x="6144" y="370"/>
                  <a:pt x="5775" y="1"/>
                  <a:pt x="53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97" name="Google Shape;3397;p297"/>
          <p:cNvGrpSpPr/>
          <p:nvPr/>
        </p:nvGrpSpPr>
        <p:grpSpPr>
          <a:xfrm>
            <a:off x="7718376" y="406"/>
            <a:ext cx="1652946" cy="1907568"/>
            <a:chOff x="7718376" y="406"/>
            <a:chExt cx="1652946" cy="1907568"/>
          </a:xfrm>
        </p:grpSpPr>
        <p:sp>
          <p:nvSpPr>
            <p:cNvPr id="3398" name="Google Shape;3398;p297"/>
            <p:cNvSpPr/>
            <p:nvPr/>
          </p:nvSpPr>
          <p:spPr>
            <a:xfrm>
              <a:off x="7787810" y="406"/>
              <a:ext cx="121975" cy="1375640"/>
            </a:xfrm>
            <a:custGeom>
              <a:rect b="b" l="l" r="r" t="t"/>
              <a:pathLst>
                <a:path extrusionOk="0" h="31838" w="2823">
                  <a:moveTo>
                    <a:pt x="1" y="0"/>
                  </a:moveTo>
                  <a:lnTo>
                    <a:pt x="1" y="31838"/>
                  </a:lnTo>
                  <a:lnTo>
                    <a:pt x="2823" y="31838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9" name="Google Shape;3399;p297"/>
            <p:cNvSpPr/>
            <p:nvPr/>
          </p:nvSpPr>
          <p:spPr>
            <a:xfrm>
              <a:off x="8220490" y="1710386"/>
              <a:ext cx="1150832" cy="121975"/>
            </a:xfrm>
            <a:custGeom>
              <a:rect b="b" l="l" r="r" t="t"/>
              <a:pathLst>
                <a:path extrusionOk="0" h="2823" w="26635">
                  <a:moveTo>
                    <a:pt x="0" y="1"/>
                  </a:moveTo>
                  <a:lnTo>
                    <a:pt x="0" y="2822"/>
                  </a:lnTo>
                  <a:lnTo>
                    <a:pt x="26634" y="2822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0" name="Google Shape;3400;p297"/>
            <p:cNvSpPr/>
            <p:nvPr/>
          </p:nvSpPr>
          <p:spPr>
            <a:xfrm>
              <a:off x="7778045" y="1207796"/>
              <a:ext cx="562864" cy="634329"/>
            </a:xfrm>
            <a:custGeom>
              <a:rect b="b" l="l" r="r" t="t"/>
              <a:pathLst>
                <a:path extrusionOk="0" h="14681" w="13027">
                  <a:moveTo>
                    <a:pt x="1" y="0"/>
                  </a:moveTo>
                  <a:lnTo>
                    <a:pt x="1" y="4239"/>
                  </a:lnTo>
                  <a:cubicBezTo>
                    <a:pt x="1" y="10001"/>
                    <a:pt x="4692" y="14681"/>
                    <a:pt x="10442" y="14681"/>
                  </a:cubicBezTo>
                  <a:lnTo>
                    <a:pt x="13026" y="14681"/>
                  </a:lnTo>
                  <a:lnTo>
                    <a:pt x="13026" y="11406"/>
                  </a:lnTo>
                  <a:lnTo>
                    <a:pt x="10442" y="11406"/>
                  </a:lnTo>
                  <a:cubicBezTo>
                    <a:pt x="6490" y="11406"/>
                    <a:pt x="3275" y="8192"/>
                    <a:pt x="3275" y="4239"/>
                  </a:cubicBezTo>
                  <a:lnTo>
                    <a:pt x="3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1" name="Google Shape;3401;p297"/>
            <p:cNvSpPr/>
            <p:nvPr/>
          </p:nvSpPr>
          <p:spPr>
            <a:xfrm>
              <a:off x="7718376" y="1173316"/>
              <a:ext cx="266029" cy="71033"/>
            </a:xfrm>
            <a:custGeom>
              <a:rect b="b" l="l" r="r" t="t"/>
              <a:pathLst>
                <a:path extrusionOk="0" h="1644" w="6157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lnTo>
                    <a:pt x="5335" y="1644"/>
                  </a:lnTo>
                  <a:cubicBezTo>
                    <a:pt x="5787" y="1644"/>
                    <a:pt x="6156" y="1275"/>
                    <a:pt x="6156" y="822"/>
                  </a:cubicBezTo>
                  <a:cubicBezTo>
                    <a:pt x="6156" y="370"/>
                    <a:pt x="5787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2" name="Google Shape;3402;p297"/>
            <p:cNvSpPr/>
            <p:nvPr/>
          </p:nvSpPr>
          <p:spPr>
            <a:xfrm>
              <a:off x="8305349" y="1642507"/>
              <a:ext cx="71033" cy="265467"/>
            </a:xfrm>
            <a:custGeom>
              <a:rect b="b" l="l" r="r" t="t"/>
              <a:pathLst>
                <a:path extrusionOk="0" h="6144" w="1644">
                  <a:moveTo>
                    <a:pt x="822" y="0"/>
                  </a:moveTo>
                  <a:cubicBezTo>
                    <a:pt x="370" y="0"/>
                    <a:pt x="1" y="357"/>
                    <a:pt x="1" y="810"/>
                  </a:cubicBezTo>
                  <a:lnTo>
                    <a:pt x="1" y="5322"/>
                  </a:lnTo>
                  <a:cubicBezTo>
                    <a:pt x="1" y="5775"/>
                    <a:pt x="370" y="6144"/>
                    <a:pt x="822" y="6144"/>
                  </a:cubicBezTo>
                  <a:cubicBezTo>
                    <a:pt x="1286" y="6144"/>
                    <a:pt x="1644" y="5775"/>
                    <a:pt x="1644" y="5322"/>
                  </a:cubicBezTo>
                  <a:lnTo>
                    <a:pt x="1644" y="810"/>
                  </a:lnTo>
                  <a:cubicBezTo>
                    <a:pt x="1644" y="357"/>
                    <a:pt x="1286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03" name="Google Shape;3403;p297"/>
          <p:cNvGrpSpPr/>
          <p:nvPr/>
        </p:nvGrpSpPr>
        <p:grpSpPr>
          <a:xfrm>
            <a:off x="7865634" y="406"/>
            <a:ext cx="1658143" cy="5142859"/>
            <a:chOff x="7713234" y="406"/>
            <a:chExt cx="1658143" cy="5142859"/>
          </a:xfrm>
        </p:grpSpPr>
        <p:sp>
          <p:nvSpPr>
            <p:cNvPr id="3404" name="Google Shape;3404;p297"/>
            <p:cNvSpPr/>
            <p:nvPr/>
          </p:nvSpPr>
          <p:spPr>
            <a:xfrm>
              <a:off x="8384074" y="2746977"/>
              <a:ext cx="375041" cy="142023"/>
            </a:xfrm>
            <a:custGeom>
              <a:rect b="b" l="l" r="r" t="t"/>
              <a:pathLst>
                <a:path extrusionOk="0" h="3287" w="8680">
                  <a:moveTo>
                    <a:pt x="0" y="1"/>
                  </a:moveTo>
                  <a:lnTo>
                    <a:pt x="0" y="3287"/>
                  </a:lnTo>
                  <a:lnTo>
                    <a:pt x="8680" y="3287"/>
                  </a:lnTo>
                  <a:lnTo>
                    <a:pt x="86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5" name="Google Shape;3405;p297"/>
            <p:cNvSpPr/>
            <p:nvPr/>
          </p:nvSpPr>
          <p:spPr>
            <a:xfrm>
              <a:off x="7870639" y="2771173"/>
              <a:ext cx="503670" cy="93674"/>
            </a:xfrm>
            <a:custGeom>
              <a:rect b="b" l="l" r="r" t="t"/>
              <a:pathLst>
                <a:path extrusionOk="0" h="2168" w="11657">
                  <a:moveTo>
                    <a:pt x="1" y="0"/>
                  </a:moveTo>
                  <a:lnTo>
                    <a:pt x="1" y="2167"/>
                  </a:lnTo>
                  <a:lnTo>
                    <a:pt x="11657" y="2167"/>
                  </a:lnTo>
                  <a:lnTo>
                    <a:pt x="116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6" name="Google Shape;3406;p297"/>
            <p:cNvSpPr/>
            <p:nvPr/>
          </p:nvSpPr>
          <p:spPr>
            <a:xfrm>
              <a:off x="8352662" y="2694523"/>
              <a:ext cx="62824" cy="246974"/>
            </a:xfrm>
            <a:custGeom>
              <a:rect b="b" l="l" r="r" t="t"/>
              <a:pathLst>
                <a:path extrusionOk="0" h="5716" w="1454">
                  <a:moveTo>
                    <a:pt x="727" y="0"/>
                  </a:moveTo>
                  <a:cubicBezTo>
                    <a:pt x="334" y="0"/>
                    <a:pt x="1" y="334"/>
                    <a:pt x="1" y="727"/>
                  </a:cubicBezTo>
                  <a:lnTo>
                    <a:pt x="1" y="4989"/>
                  </a:lnTo>
                  <a:cubicBezTo>
                    <a:pt x="1" y="5382"/>
                    <a:pt x="334" y="5715"/>
                    <a:pt x="727" y="5715"/>
                  </a:cubicBezTo>
                  <a:cubicBezTo>
                    <a:pt x="1132" y="5715"/>
                    <a:pt x="1453" y="5382"/>
                    <a:pt x="1453" y="4989"/>
                  </a:cubicBezTo>
                  <a:lnTo>
                    <a:pt x="1453" y="727"/>
                  </a:lnTo>
                  <a:cubicBezTo>
                    <a:pt x="1453" y="334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7" name="Google Shape;3407;p297"/>
            <p:cNvSpPr/>
            <p:nvPr/>
          </p:nvSpPr>
          <p:spPr>
            <a:xfrm>
              <a:off x="9061049" y="3753236"/>
              <a:ext cx="122493" cy="1390028"/>
            </a:xfrm>
            <a:custGeom>
              <a:rect b="b" l="l" r="r" t="t"/>
              <a:pathLst>
                <a:path extrusionOk="0" h="32171" w="2835">
                  <a:moveTo>
                    <a:pt x="1" y="0"/>
                  </a:moveTo>
                  <a:lnTo>
                    <a:pt x="1" y="32171"/>
                  </a:lnTo>
                  <a:lnTo>
                    <a:pt x="2835" y="32171"/>
                  </a:lnTo>
                  <a:lnTo>
                    <a:pt x="28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8" name="Google Shape;3408;p297"/>
            <p:cNvSpPr/>
            <p:nvPr/>
          </p:nvSpPr>
          <p:spPr>
            <a:xfrm>
              <a:off x="7787810" y="2449623"/>
              <a:ext cx="121975" cy="808758"/>
            </a:xfrm>
            <a:custGeom>
              <a:rect b="b" l="l" r="r" t="t"/>
              <a:pathLst>
                <a:path extrusionOk="0" h="18718" w="2823">
                  <a:moveTo>
                    <a:pt x="1" y="1"/>
                  </a:moveTo>
                  <a:lnTo>
                    <a:pt x="1" y="18717"/>
                  </a:lnTo>
                  <a:lnTo>
                    <a:pt x="2823" y="18717"/>
                  </a:lnTo>
                  <a:lnTo>
                    <a:pt x="28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9" name="Google Shape;3409;p297"/>
            <p:cNvSpPr/>
            <p:nvPr/>
          </p:nvSpPr>
          <p:spPr>
            <a:xfrm>
              <a:off x="8279675" y="2163625"/>
              <a:ext cx="1091702" cy="122450"/>
            </a:xfrm>
            <a:custGeom>
              <a:rect b="b" l="l" r="r" t="t"/>
              <a:pathLst>
                <a:path extrusionOk="0" h="2834" w="26635">
                  <a:moveTo>
                    <a:pt x="0" y="0"/>
                  </a:moveTo>
                  <a:lnTo>
                    <a:pt x="0" y="2834"/>
                  </a:lnTo>
                  <a:lnTo>
                    <a:pt x="26634" y="2834"/>
                  </a:lnTo>
                  <a:lnTo>
                    <a:pt x="266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0" name="Google Shape;3410;p297"/>
            <p:cNvSpPr/>
            <p:nvPr/>
          </p:nvSpPr>
          <p:spPr>
            <a:xfrm>
              <a:off x="8156202" y="3428100"/>
              <a:ext cx="793323" cy="122507"/>
            </a:xfrm>
            <a:custGeom>
              <a:rect b="b" l="l" r="r" t="t"/>
              <a:pathLst>
                <a:path extrusionOk="0" h="2835" w="21492">
                  <a:moveTo>
                    <a:pt x="0" y="1"/>
                  </a:moveTo>
                  <a:lnTo>
                    <a:pt x="0" y="2834"/>
                  </a:lnTo>
                  <a:lnTo>
                    <a:pt x="21491" y="2834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1" name="Google Shape;3411;p297"/>
            <p:cNvSpPr/>
            <p:nvPr/>
          </p:nvSpPr>
          <p:spPr>
            <a:xfrm>
              <a:off x="8815673" y="3419890"/>
              <a:ext cx="377115" cy="498528"/>
            </a:xfrm>
            <a:custGeom>
              <a:rect b="b" l="l" r="r" t="t"/>
              <a:pathLst>
                <a:path extrusionOk="0" h="11538" w="8728">
                  <a:moveTo>
                    <a:pt x="1" y="0"/>
                  </a:moveTo>
                  <a:lnTo>
                    <a:pt x="1" y="3274"/>
                  </a:lnTo>
                  <a:lnTo>
                    <a:pt x="1275" y="3274"/>
                  </a:lnTo>
                  <a:cubicBezTo>
                    <a:pt x="5215" y="3274"/>
                    <a:pt x="5454" y="5001"/>
                    <a:pt x="5454" y="8954"/>
                  </a:cubicBezTo>
                  <a:lnTo>
                    <a:pt x="5454" y="11537"/>
                  </a:lnTo>
                  <a:lnTo>
                    <a:pt x="8728" y="11537"/>
                  </a:lnTo>
                  <a:lnTo>
                    <a:pt x="8728" y="8954"/>
                  </a:lnTo>
                  <a:cubicBezTo>
                    <a:pt x="8728" y="3191"/>
                    <a:pt x="7025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2" name="Google Shape;3412;p297"/>
            <p:cNvSpPr/>
            <p:nvPr/>
          </p:nvSpPr>
          <p:spPr>
            <a:xfrm>
              <a:off x="8781712" y="3360178"/>
              <a:ext cx="71033" cy="265510"/>
            </a:xfrm>
            <a:custGeom>
              <a:rect b="b" l="l" r="r" t="t"/>
              <a:pathLst>
                <a:path extrusionOk="0" h="6145" w="1644">
                  <a:moveTo>
                    <a:pt x="822" y="1"/>
                  </a:moveTo>
                  <a:cubicBezTo>
                    <a:pt x="358" y="1"/>
                    <a:pt x="1" y="370"/>
                    <a:pt x="1" y="822"/>
                  </a:cubicBezTo>
                  <a:lnTo>
                    <a:pt x="1" y="5335"/>
                  </a:lnTo>
                  <a:cubicBezTo>
                    <a:pt x="1" y="5787"/>
                    <a:pt x="358" y="6145"/>
                    <a:pt x="822" y="6145"/>
                  </a:cubicBezTo>
                  <a:cubicBezTo>
                    <a:pt x="1275" y="6145"/>
                    <a:pt x="1644" y="5787"/>
                    <a:pt x="1644" y="5335"/>
                  </a:cubicBezTo>
                  <a:lnTo>
                    <a:pt x="1644" y="822"/>
                  </a:ln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3" name="Google Shape;3413;p297"/>
            <p:cNvSpPr/>
            <p:nvPr/>
          </p:nvSpPr>
          <p:spPr>
            <a:xfrm>
              <a:off x="8993170" y="3882859"/>
              <a:ext cx="265467" cy="71033"/>
            </a:xfrm>
            <a:custGeom>
              <a:rect b="b" l="l" r="r" t="t"/>
              <a:pathLst>
                <a:path extrusionOk="0" h="1644" w="6144">
                  <a:moveTo>
                    <a:pt x="822" y="1"/>
                  </a:moveTo>
                  <a:cubicBezTo>
                    <a:pt x="369" y="1"/>
                    <a:pt x="0" y="370"/>
                    <a:pt x="0" y="822"/>
                  </a:cubicBezTo>
                  <a:cubicBezTo>
                    <a:pt x="0" y="1275"/>
                    <a:pt x="369" y="1644"/>
                    <a:pt x="822" y="1644"/>
                  </a:cubicBezTo>
                  <a:lnTo>
                    <a:pt x="5322" y="1644"/>
                  </a:lnTo>
                  <a:cubicBezTo>
                    <a:pt x="5787" y="1644"/>
                    <a:pt x="6144" y="1275"/>
                    <a:pt x="6144" y="822"/>
                  </a:cubicBezTo>
                  <a:cubicBezTo>
                    <a:pt x="6144" y="370"/>
                    <a:pt x="5787" y="1"/>
                    <a:pt x="5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4" name="Google Shape;3414;p297"/>
            <p:cNvSpPr/>
            <p:nvPr/>
          </p:nvSpPr>
          <p:spPr>
            <a:xfrm>
              <a:off x="7779082" y="3053577"/>
              <a:ext cx="377115" cy="499047"/>
            </a:xfrm>
            <a:custGeom>
              <a:rect b="b" l="l" r="r" t="t"/>
              <a:pathLst>
                <a:path extrusionOk="0" h="11550" w="8728">
                  <a:moveTo>
                    <a:pt x="0" y="1"/>
                  </a:moveTo>
                  <a:lnTo>
                    <a:pt x="0" y="2596"/>
                  </a:lnTo>
                  <a:cubicBezTo>
                    <a:pt x="0" y="8347"/>
                    <a:pt x="1703" y="11550"/>
                    <a:pt x="7454" y="11550"/>
                  </a:cubicBezTo>
                  <a:lnTo>
                    <a:pt x="8728" y="11550"/>
                  </a:lnTo>
                  <a:lnTo>
                    <a:pt x="8728" y="8276"/>
                  </a:lnTo>
                  <a:lnTo>
                    <a:pt x="7454" y="8276"/>
                  </a:lnTo>
                  <a:cubicBezTo>
                    <a:pt x="3513" y="8276"/>
                    <a:pt x="3275" y="6549"/>
                    <a:pt x="3275" y="2596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5" name="Google Shape;3415;p297"/>
            <p:cNvSpPr/>
            <p:nvPr/>
          </p:nvSpPr>
          <p:spPr>
            <a:xfrm>
              <a:off x="8119644" y="3346308"/>
              <a:ext cx="70515" cy="265985"/>
            </a:xfrm>
            <a:custGeom>
              <a:rect b="b" l="l" r="r" t="t"/>
              <a:pathLst>
                <a:path extrusionOk="0" h="6156" w="1632">
                  <a:moveTo>
                    <a:pt x="810" y="0"/>
                  </a:moveTo>
                  <a:cubicBezTo>
                    <a:pt x="358" y="0"/>
                    <a:pt x="0" y="370"/>
                    <a:pt x="0" y="822"/>
                  </a:cubicBezTo>
                  <a:lnTo>
                    <a:pt x="0" y="5334"/>
                  </a:lnTo>
                  <a:cubicBezTo>
                    <a:pt x="0" y="5787"/>
                    <a:pt x="358" y="6156"/>
                    <a:pt x="810" y="6156"/>
                  </a:cubicBezTo>
                  <a:cubicBezTo>
                    <a:pt x="1274" y="6156"/>
                    <a:pt x="1632" y="5787"/>
                    <a:pt x="1632" y="5334"/>
                  </a:cubicBezTo>
                  <a:lnTo>
                    <a:pt x="1632" y="822"/>
                  </a:lnTo>
                  <a:cubicBezTo>
                    <a:pt x="1632" y="370"/>
                    <a:pt x="1274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6" name="Google Shape;3416;p297"/>
            <p:cNvSpPr/>
            <p:nvPr/>
          </p:nvSpPr>
          <p:spPr>
            <a:xfrm>
              <a:off x="7713234" y="3018104"/>
              <a:ext cx="265510" cy="71033"/>
            </a:xfrm>
            <a:custGeom>
              <a:rect b="b" l="l" r="r" t="t"/>
              <a:pathLst>
                <a:path extrusionOk="0" h="1644" w="6145">
                  <a:moveTo>
                    <a:pt x="822" y="0"/>
                  </a:moveTo>
                  <a:cubicBezTo>
                    <a:pt x="358" y="0"/>
                    <a:pt x="0" y="369"/>
                    <a:pt x="0" y="822"/>
                  </a:cubicBezTo>
                  <a:cubicBezTo>
                    <a:pt x="0" y="1274"/>
                    <a:pt x="358" y="1643"/>
                    <a:pt x="822" y="1643"/>
                  </a:cubicBezTo>
                  <a:lnTo>
                    <a:pt x="5323" y="1643"/>
                  </a:lnTo>
                  <a:cubicBezTo>
                    <a:pt x="5382" y="1643"/>
                    <a:pt x="5442" y="1643"/>
                    <a:pt x="5489" y="1631"/>
                  </a:cubicBezTo>
                  <a:cubicBezTo>
                    <a:pt x="5858" y="1560"/>
                    <a:pt x="6144" y="1227"/>
                    <a:pt x="6144" y="822"/>
                  </a:cubicBezTo>
                  <a:cubicBezTo>
                    <a:pt x="6144" y="369"/>
                    <a:pt x="5775" y="0"/>
                    <a:pt x="5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7" name="Google Shape;3417;p297"/>
            <p:cNvSpPr/>
            <p:nvPr/>
          </p:nvSpPr>
          <p:spPr>
            <a:xfrm>
              <a:off x="7780638" y="2155898"/>
              <a:ext cx="499047" cy="377634"/>
            </a:xfrm>
            <a:custGeom>
              <a:rect b="b" l="l" r="r" t="t"/>
              <a:pathLst>
                <a:path extrusionOk="0" h="8740" w="11550">
                  <a:moveTo>
                    <a:pt x="8954" y="0"/>
                  </a:moveTo>
                  <a:cubicBezTo>
                    <a:pt x="3203" y="0"/>
                    <a:pt x="0" y="1715"/>
                    <a:pt x="0" y="7466"/>
                  </a:cubicBezTo>
                  <a:lnTo>
                    <a:pt x="0" y="8740"/>
                  </a:lnTo>
                  <a:lnTo>
                    <a:pt x="3274" y="8740"/>
                  </a:lnTo>
                  <a:lnTo>
                    <a:pt x="3274" y="7466"/>
                  </a:lnTo>
                  <a:cubicBezTo>
                    <a:pt x="3274" y="3513"/>
                    <a:pt x="5001" y="3275"/>
                    <a:pt x="8954" y="3275"/>
                  </a:cubicBezTo>
                  <a:lnTo>
                    <a:pt x="11549" y="3275"/>
                  </a:lnTo>
                  <a:lnTo>
                    <a:pt x="11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8" name="Google Shape;3418;p297"/>
            <p:cNvSpPr/>
            <p:nvPr/>
          </p:nvSpPr>
          <p:spPr>
            <a:xfrm>
              <a:off x="7720968" y="2496460"/>
              <a:ext cx="265985" cy="71033"/>
            </a:xfrm>
            <a:custGeom>
              <a:rect b="b" l="l" r="r" t="t"/>
              <a:pathLst>
                <a:path extrusionOk="0" h="1644" w="6156">
                  <a:moveTo>
                    <a:pt x="822" y="0"/>
                  </a:moveTo>
                  <a:cubicBezTo>
                    <a:pt x="369" y="0"/>
                    <a:pt x="0" y="369"/>
                    <a:pt x="0" y="822"/>
                  </a:cubicBezTo>
                  <a:cubicBezTo>
                    <a:pt x="0" y="1274"/>
                    <a:pt x="369" y="1643"/>
                    <a:pt x="822" y="1643"/>
                  </a:cubicBezTo>
                  <a:lnTo>
                    <a:pt x="5334" y="1643"/>
                  </a:lnTo>
                  <a:cubicBezTo>
                    <a:pt x="5739" y="1643"/>
                    <a:pt x="6084" y="1346"/>
                    <a:pt x="6144" y="953"/>
                  </a:cubicBezTo>
                  <a:cubicBezTo>
                    <a:pt x="6144" y="905"/>
                    <a:pt x="6156" y="870"/>
                    <a:pt x="6156" y="822"/>
                  </a:cubicBezTo>
                  <a:cubicBezTo>
                    <a:pt x="6156" y="369"/>
                    <a:pt x="5786" y="0"/>
                    <a:pt x="5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9" name="Google Shape;3419;p297"/>
            <p:cNvSpPr/>
            <p:nvPr/>
          </p:nvSpPr>
          <p:spPr>
            <a:xfrm>
              <a:off x="8244124" y="2090050"/>
              <a:ext cx="71033" cy="265985"/>
            </a:xfrm>
            <a:custGeom>
              <a:rect b="b" l="l" r="r" t="t"/>
              <a:pathLst>
                <a:path extrusionOk="0" h="6156" w="1644">
                  <a:moveTo>
                    <a:pt x="822" y="0"/>
                  </a:moveTo>
                  <a:cubicBezTo>
                    <a:pt x="370" y="0"/>
                    <a:pt x="1" y="370"/>
                    <a:pt x="1" y="822"/>
                  </a:cubicBezTo>
                  <a:lnTo>
                    <a:pt x="1" y="5334"/>
                  </a:lnTo>
                  <a:cubicBezTo>
                    <a:pt x="1" y="5787"/>
                    <a:pt x="358" y="6156"/>
                    <a:pt x="822" y="6156"/>
                  </a:cubicBezTo>
                  <a:cubicBezTo>
                    <a:pt x="1275" y="6156"/>
                    <a:pt x="1644" y="5787"/>
                    <a:pt x="1644" y="5334"/>
                  </a:cubicBezTo>
                  <a:lnTo>
                    <a:pt x="1644" y="822"/>
                  </a:lnTo>
                  <a:cubicBezTo>
                    <a:pt x="1644" y="370"/>
                    <a:pt x="1275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0" name="Google Shape;3420;p297"/>
            <p:cNvSpPr/>
            <p:nvPr/>
          </p:nvSpPr>
          <p:spPr>
            <a:xfrm>
              <a:off x="8627893" y="406"/>
              <a:ext cx="122493" cy="5139791"/>
            </a:xfrm>
            <a:custGeom>
              <a:rect b="b" l="l" r="r" t="t"/>
              <a:pathLst>
                <a:path extrusionOk="0" h="118956" w="2835">
                  <a:moveTo>
                    <a:pt x="1" y="0"/>
                  </a:moveTo>
                  <a:lnTo>
                    <a:pt x="1" y="118955"/>
                  </a:lnTo>
                  <a:lnTo>
                    <a:pt x="2834" y="11895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1" name="Google Shape;3421;p297"/>
            <p:cNvSpPr/>
            <p:nvPr/>
          </p:nvSpPr>
          <p:spPr>
            <a:xfrm>
              <a:off x="8617610" y="2466085"/>
              <a:ext cx="141505" cy="680648"/>
            </a:xfrm>
            <a:custGeom>
              <a:rect b="b" l="l" r="r" t="t"/>
              <a:pathLst>
                <a:path extrusionOk="0" h="15753" w="3275">
                  <a:moveTo>
                    <a:pt x="1" y="1"/>
                  </a:moveTo>
                  <a:lnTo>
                    <a:pt x="1" y="15753"/>
                  </a:lnTo>
                  <a:lnTo>
                    <a:pt x="3275" y="15753"/>
                  </a:lnTo>
                  <a:lnTo>
                    <a:pt x="32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2" name="Google Shape;3422;p297"/>
            <p:cNvSpPr/>
            <p:nvPr/>
          </p:nvSpPr>
          <p:spPr>
            <a:xfrm>
              <a:off x="8565156" y="3112253"/>
              <a:ext cx="246456" cy="62262"/>
            </a:xfrm>
            <a:custGeom>
              <a:rect b="b" l="l" r="r" t="t"/>
              <a:pathLst>
                <a:path extrusionOk="0" h="1441" w="5704">
                  <a:moveTo>
                    <a:pt x="726" y="0"/>
                  </a:moveTo>
                  <a:cubicBezTo>
                    <a:pt x="322" y="0"/>
                    <a:pt x="0" y="322"/>
                    <a:pt x="0" y="726"/>
                  </a:cubicBezTo>
                  <a:cubicBezTo>
                    <a:pt x="0" y="1119"/>
                    <a:pt x="322" y="1441"/>
                    <a:pt x="726" y="1441"/>
                  </a:cubicBezTo>
                  <a:lnTo>
                    <a:pt x="4989" y="1441"/>
                  </a:lnTo>
                  <a:cubicBezTo>
                    <a:pt x="5382" y="1441"/>
                    <a:pt x="5703" y="1119"/>
                    <a:pt x="5703" y="726"/>
                  </a:cubicBezTo>
                  <a:cubicBezTo>
                    <a:pt x="5703" y="322"/>
                    <a:pt x="5382" y="0"/>
                    <a:pt x="4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3" name="Google Shape;3423;p297"/>
            <p:cNvSpPr/>
            <p:nvPr/>
          </p:nvSpPr>
          <p:spPr>
            <a:xfrm>
              <a:off x="8565156" y="2434716"/>
              <a:ext cx="246456" cy="62305"/>
            </a:xfrm>
            <a:custGeom>
              <a:rect b="b" l="l" r="r" t="t"/>
              <a:pathLst>
                <a:path extrusionOk="0" h="1442" w="5704">
                  <a:moveTo>
                    <a:pt x="726" y="1"/>
                  </a:moveTo>
                  <a:cubicBezTo>
                    <a:pt x="322" y="1"/>
                    <a:pt x="0" y="322"/>
                    <a:pt x="0" y="727"/>
                  </a:cubicBezTo>
                  <a:cubicBezTo>
                    <a:pt x="0" y="1120"/>
                    <a:pt x="322" y="1441"/>
                    <a:pt x="726" y="1441"/>
                  </a:cubicBezTo>
                  <a:lnTo>
                    <a:pt x="4989" y="1441"/>
                  </a:lnTo>
                  <a:cubicBezTo>
                    <a:pt x="5382" y="1441"/>
                    <a:pt x="5703" y="1120"/>
                    <a:pt x="5703" y="727"/>
                  </a:cubicBezTo>
                  <a:cubicBezTo>
                    <a:pt x="5703" y="322"/>
                    <a:pt x="5382" y="1"/>
                    <a:pt x="4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24" name="Google Shape;3424;p297"/>
          <p:cNvSpPr/>
          <p:nvPr/>
        </p:nvSpPr>
        <p:spPr>
          <a:xfrm>
            <a:off x="8655157" y="2556129"/>
            <a:ext cx="518101" cy="518101"/>
          </a:xfrm>
          <a:custGeom>
            <a:rect b="b" l="l" r="r" t="t"/>
            <a:pathLst>
              <a:path extrusionOk="0" h="11991" w="11991">
                <a:moveTo>
                  <a:pt x="5632" y="1286"/>
                </a:moveTo>
                <a:lnTo>
                  <a:pt x="5632" y="4441"/>
                </a:lnTo>
                <a:cubicBezTo>
                  <a:pt x="5466" y="4489"/>
                  <a:pt x="5311" y="4549"/>
                  <a:pt x="5168" y="4644"/>
                </a:cubicBezTo>
                <a:lnTo>
                  <a:pt x="2930" y="2406"/>
                </a:lnTo>
                <a:cubicBezTo>
                  <a:pt x="3025" y="2322"/>
                  <a:pt x="3120" y="2251"/>
                  <a:pt x="3215" y="2191"/>
                </a:cubicBezTo>
                <a:cubicBezTo>
                  <a:pt x="3239" y="2167"/>
                  <a:pt x="3275" y="2144"/>
                  <a:pt x="3299" y="2120"/>
                </a:cubicBezTo>
                <a:cubicBezTo>
                  <a:pt x="3418" y="2036"/>
                  <a:pt x="3537" y="1965"/>
                  <a:pt x="3656" y="1894"/>
                </a:cubicBezTo>
                <a:cubicBezTo>
                  <a:pt x="3692" y="1870"/>
                  <a:pt x="3739" y="1846"/>
                  <a:pt x="3775" y="1822"/>
                </a:cubicBezTo>
                <a:cubicBezTo>
                  <a:pt x="3811" y="1810"/>
                  <a:pt x="3847" y="1786"/>
                  <a:pt x="3882" y="1774"/>
                </a:cubicBezTo>
                <a:cubicBezTo>
                  <a:pt x="3942" y="1739"/>
                  <a:pt x="4013" y="1703"/>
                  <a:pt x="4085" y="1679"/>
                </a:cubicBezTo>
                <a:cubicBezTo>
                  <a:pt x="4156" y="1644"/>
                  <a:pt x="4228" y="1620"/>
                  <a:pt x="4299" y="1596"/>
                </a:cubicBezTo>
                <a:cubicBezTo>
                  <a:pt x="4311" y="1584"/>
                  <a:pt x="4323" y="1572"/>
                  <a:pt x="4347" y="1572"/>
                </a:cubicBezTo>
                <a:cubicBezTo>
                  <a:pt x="4358" y="1560"/>
                  <a:pt x="4382" y="1560"/>
                  <a:pt x="4394" y="1548"/>
                </a:cubicBezTo>
                <a:cubicBezTo>
                  <a:pt x="4454" y="1536"/>
                  <a:pt x="4501" y="1513"/>
                  <a:pt x="4561" y="1501"/>
                </a:cubicBezTo>
                <a:cubicBezTo>
                  <a:pt x="4573" y="1489"/>
                  <a:pt x="4573" y="1489"/>
                  <a:pt x="4585" y="1489"/>
                </a:cubicBezTo>
                <a:cubicBezTo>
                  <a:pt x="4644" y="1465"/>
                  <a:pt x="4704" y="1453"/>
                  <a:pt x="4763" y="1441"/>
                </a:cubicBezTo>
                <a:cubicBezTo>
                  <a:pt x="4799" y="1429"/>
                  <a:pt x="4823" y="1417"/>
                  <a:pt x="4859" y="1417"/>
                </a:cubicBezTo>
                <a:cubicBezTo>
                  <a:pt x="4894" y="1405"/>
                  <a:pt x="4918" y="1393"/>
                  <a:pt x="4954" y="1393"/>
                </a:cubicBezTo>
                <a:cubicBezTo>
                  <a:pt x="5013" y="1370"/>
                  <a:pt x="5073" y="1358"/>
                  <a:pt x="5132" y="1346"/>
                </a:cubicBezTo>
                <a:cubicBezTo>
                  <a:pt x="5263" y="1322"/>
                  <a:pt x="5394" y="1310"/>
                  <a:pt x="5525" y="1298"/>
                </a:cubicBezTo>
                <a:cubicBezTo>
                  <a:pt x="5561" y="1298"/>
                  <a:pt x="5597" y="1286"/>
                  <a:pt x="5632" y="1286"/>
                </a:cubicBezTo>
                <a:close/>
                <a:moveTo>
                  <a:pt x="6371" y="1286"/>
                </a:moveTo>
                <a:cubicBezTo>
                  <a:pt x="6406" y="1286"/>
                  <a:pt x="6442" y="1298"/>
                  <a:pt x="6478" y="1298"/>
                </a:cubicBezTo>
                <a:cubicBezTo>
                  <a:pt x="6609" y="1310"/>
                  <a:pt x="6740" y="1322"/>
                  <a:pt x="6871" y="1346"/>
                </a:cubicBezTo>
                <a:cubicBezTo>
                  <a:pt x="6930" y="1358"/>
                  <a:pt x="6990" y="1370"/>
                  <a:pt x="7049" y="1393"/>
                </a:cubicBezTo>
                <a:cubicBezTo>
                  <a:pt x="7085" y="1393"/>
                  <a:pt x="7109" y="1405"/>
                  <a:pt x="7145" y="1417"/>
                </a:cubicBezTo>
                <a:cubicBezTo>
                  <a:pt x="7180" y="1417"/>
                  <a:pt x="7204" y="1429"/>
                  <a:pt x="7240" y="1441"/>
                </a:cubicBezTo>
                <a:cubicBezTo>
                  <a:pt x="7299" y="1453"/>
                  <a:pt x="7359" y="1465"/>
                  <a:pt x="7418" y="1489"/>
                </a:cubicBezTo>
                <a:cubicBezTo>
                  <a:pt x="7490" y="1513"/>
                  <a:pt x="7549" y="1536"/>
                  <a:pt x="7621" y="1560"/>
                </a:cubicBezTo>
                <a:cubicBezTo>
                  <a:pt x="7752" y="1608"/>
                  <a:pt x="7883" y="1655"/>
                  <a:pt x="8002" y="1715"/>
                </a:cubicBezTo>
                <a:cubicBezTo>
                  <a:pt x="8038" y="1739"/>
                  <a:pt x="8085" y="1751"/>
                  <a:pt x="8121" y="1774"/>
                </a:cubicBezTo>
                <a:cubicBezTo>
                  <a:pt x="8157" y="1786"/>
                  <a:pt x="8192" y="1810"/>
                  <a:pt x="8216" y="1822"/>
                </a:cubicBezTo>
                <a:cubicBezTo>
                  <a:pt x="8264" y="1846"/>
                  <a:pt x="8299" y="1870"/>
                  <a:pt x="8347" y="1894"/>
                </a:cubicBezTo>
                <a:cubicBezTo>
                  <a:pt x="8466" y="1965"/>
                  <a:pt x="8585" y="2036"/>
                  <a:pt x="8704" y="2120"/>
                </a:cubicBezTo>
                <a:cubicBezTo>
                  <a:pt x="8728" y="2144"/>
                  <a:pt x="8764" y="2167"/>
                  <a:pt x="8788" y="2191"/>
                </a:cubicBezTo>
                <a:cubicBezTo>
                  <a:pt x="8883" y="2251"/>
                  <a:pt x="8966" y="2322"/>
                  <a:pt x="9050" y="2394"/>
                </a:cubicBezTo>
                <a:cubicBezTo>
                  <a:pt x="9061" y="2394"/>
                  <a:pt x="9061" y="2394"/>
                  <a:pt x="9061" y="2406"/>
                </a:cubicBezTo>
                <a:lnTo>
                  <a:pt x="8776" y="2691"/>
                </a:lnTo>
                <a:lnTo>
                  <a:pt x="7109" y="4358"/>
                </a:lnTo>
                <a:lnTo>
                  <a:pt x="6835" y="4644"/>
                </a:lnTo>
                <a:cubicBezTo>
                  <a:pt x="6692" y="4549"/>
                  <a:pt x="6537" y="4489"/>
                  <a:pt x="6371" y="4441"/>
                </a:cubicBezTo>
                <a:lnTo>
                  <a:pt x="6371" y="1286"/>
                </a:lnTo>
                <a:close/>
                <a:moveTo>
                  <a:pt x="2406" y="2929"/>
                </a:moveTo>
                <a:lnTo>
                  <a:pt x="4370" y="4882"/>
                </a:lnTo>
                <a:lnTo>
                  <a:pt x="4644" y="5168"/>
                </a:lnTo>
                <a:cubicBezTo>
                  <a:pt x="4501" y="5406"/>
                  <a:pt x="4406" y="5692"/>
                  <a:pt x="4406" y="5989"/>
                </a:cubicBezTo>
                <a:cubicBezTo>
                  <a:pt x="4406" y="6299"/>
                  <a:pt x="4501" y="6585"/>
                  <a:pt x="4644" y="6823"/>
                </a:cubicBezTo>
                <a:lnTo>
                  <a:pt x="4370" y="7108"/>
                </a:lnTo>
                <a:lnTo>
                  <a:pt x="2406" y="9061"/>
                </a:lnTo>
                <a:cubicBezTo>
                  <a:pt x="2382" y="9025"/>
                  <a:pt x="2346" y="8978"/>
                  <a:pt x="2323" y="8942"/>
                </a:cubicBezTo>
                <a:cubicBezTo>
                  <a:pt x="2251" y="8859"/>
                  <a:pt x="2180" y="8763"/>
                  <a:pt x="2120" y="8680"/>
                </a:cubicBezTo>
                <a:cubicBezTo>
                  <a:pt x="2001" y="8513"/>
                  <a:pt x="1894" y="8335"/>
                  <a:pt x="1811" y="8156"/>
                </a:cubicBezTo>
                <a:cubicBezTo>
                  <a:pt x="1787" y="8121"/>
                  <a:pt x="1763" y="8073"/>
                  <a:pt x="1739" y="8037"/>
                </a:cubicBezTo>
                <a:cubicBezTo>
                  <a:pt x="1739" y="8025"/>
                  <a:pt x="1727" y="8001"/>
                  <a:pt x="1727" y="7990"/>
                </a:cubicBezTo>
                <a:cubicBezTo>
                  <a:pt x="1680" y="7906"/>
                  <a:pt x="1644" y="7811"/>
                  <a:pt x="1608" y="7728"/>
                </a:cubicBezTo>
                <a:cubicBezTo>
                  <a:pt x="1584" y="7668"/>
                  <a:pt x="1572" y="7620"/>
                  <a:pt x="1549" y="7573"/>
                </a:cubicBezTo>
                <a:cubicBezTo>
                  <a:pt x="1537" y="7525"/>
                  <a:pt x="1513" y="7466"/>
                  <a:pt x="1501" y="7418"/>
                </a:cubicBezTo>
                <a:cubicBezTo>
                  <a:pt x="1489" y="7394"/>
                  <a:pt x="1477" y="7359"/>
                  <a:pt x="1477" y="7335"/>
                </a:cubicBezTo>
                <a:cubicBezTo>
                  <a:pt x="1453" y="7251"/>
                  <a:pt x="1430" y="7180"/>
                  <a:pt x="1418" y="7108"/>
                </a:cubicBezTo>
                <a:cubicBezTo>
                  <a:pt x="1406" y="7073"/>
                  <a:pt x="1394" y="7037"/>
                  <a:pt x="1382" y="6989"/>
                </a:cubicBezTo>
                <a:cubicBezTo>
                  <a:pt x="1382" y="6989"/>
                  <a:pt x="1382" y="6989"/>
                  <a:pt x="1382" y="6978"/>
                </a:cubicBezTo>
                <a:cubicBezTo>
                  <a:pt x="1370" y="6930"/>
                  <a:pt x="1358" y="6882"/>
                  <a:pt x="1358" y="6835"/>
                </a:cubicBezTo>
                <a:lnTo>
                  <a:pt x="1358" y="6823"/>
                </a:lnTo>
                <a:cubicBezTo>
                  <a:pt x="1346" y="6799"/>
                  <a:pt x="1346" y="6775"/>
                  <a:pt x="1346" y="6751"/>
                </a:cubicBezTo>
                <a:lnTo>
                  <a:pt x="1322" y="6656"/>
                </a:lnTo>
                <a:cubicBezTo>
                  <a:pt x="1322" y="6585"/>
                  <a:pt x="1310" y="6513"/>
                  <a:pt x="1299" y="6442"/>
                </a:cubicBezTo>
                <a:cubicBezTo>
                  <a:pt x="1299" y="6406"/>
                  <a:pt x="1299" y="6358"/>
                  <a:pt x="1287" y="6323"/>
                </a:cubicBezTo>
                <a:cubicBezTo>
                  <a:pt x="1287" y="6251"/>
                  <a:pt x="1287" y="6180"/>
                  <a:pt x="1287" y="6120"/>
                </a:cubicBezTo>
                <a:lnTo>
                  <a:pt x="1287" y="6085"/>
                </a:lnTo>
                <a:cubicBezTo>
                  <a:pt x="1275" y="6049"/>
                  <a:pt x="1275" y="6025"/>
                  <a:pt x="1275" y="5989"/>
                </a:cubicBezTo>
                <a:cubicBezTo>
                  <a:pt x="1275" y="5954"/>
                  <a:pt x="1275" y="5918"/>
                  <a:pt x="1287" y="5882"/>
                </a:cubicBezTo>
                <a:lnTo>
                  <a:pt x="1287" y="5870"/>
                </a:lnTo>
                <a:cubicBezTo>
                  <a:pt x="1287" y="5799"/>
                  <a:pt x="1287" y="5715"/>
                  <a:pt x="1299" y="5644"/>
                </a:cubicBezTo>
                <a:lnTo>
                  <a:pt x="1299" y="5632"/>
                </a:lnTo>
                <a:cubicBezTo>
                  <a:pt x="1299" y="5561"/>
                  <a:pt x="1310" y="5489"/>
                  <a:pt x="1310" y="5406"/>
                </a:cubicBezTo>
                <a:cubicBezTo>
                  <a:pt x="1322" y="5358"/>
                  <a:pt x="1334" y="5299"/>
                  <a:pt x="1346" y="5239"/>
                </a:cubicBezTo>
                <a:cubicBezTo>
                  <a:pt x="1346" y="5215"/>
                  <a:pt x="1346" y="5180"/>
                  <a:pt x="1358" y="5156"/>
                </a:cubicBezTo>
                <a:lnTo>
                  <a:pt x="1358" y="5132"/>
                </a:lnTo>
                <a:cubicBezTo>
                  <a:pt x="1370" y="5073"/>
                  <a:pt x="1382" y="5013"/>
                  <a:pt x="1394" y="4953"/>
                </a:cubicBezTo>
                <a:cubicBezTo>
                  <a:pt x="1394" y="4942"/>
                  <a:pt x="1406" y="4930"/>
                  <a:pt x="1406" y="4918"/>
                </a:cubicBezTo>
                <a:cubicBezTo>
                  <a:pt x="1418" y="4858"/>
                  <a:pt x="1430" y="4811"/>
                  <a:pt x="1441" y="4751"/>
                </a:cubicBezTo>
                <a:cubicBezTo>
                  <a:pt x="1441" y="4751"/>
                  <a:pt x="1453" y="4739"/>
                  <a:pt x="1453" y="4727"/>
                </a:cubicBezTo>
                <a:cubicBezTo>
                  <a:pt x="1465" y="4668"/>
                  <a:pt x="1489" y="4596"/>
                  <a:pt x="1513" y="4537"/>
                </a:cubicBezTo>
                <a:cubicBezTo>
                  <a:pt x="1513" y="4525"/>
                  <a:pt x="1525" y="4501"/>
                  <a:pt x="1525" y="4477"/>
                </a:cubicBezTo>
                <a:cubicBezTo>
                  <a:pt x="1537" y="4430"/>
                  <a:pt x="1561" y="4394"/>
                  <a:pt x="1572" y="4346"/>
                </a:cubicBezTo>
                <a:cubicBezTo>
                  <a:pt x="1584" y="4334"/>
                  <a:pt x="1584" y="4322"/>
                  <a:pt x="1584" y="4311"/>
                </a:cubicBezTo>
                <a:cubicBezTo>
                  <a:pt x="1608" y="4275"/>
                  <a:pt x="1620" y="4239"/>
                  <a:pt x="1632" y="4191"/>
                </a:cubicBezTo>
                <a:cubicBezTo>
                  <a:pt x="1656" y="4156"/>
                  <a:pt x="1668" y="4108"/>
                  <a:pt x="1691" y="4060"/>
                </a:cubicBezTo>
                <a:cubicBezTo>
                  <a:pt x="1715" y="4013"/>
                  <a:pt x="1727" y="3965"/>
                  <a:pt x="1763" y="3930"/>
                </a:cubicBezTo>
                <a:cubicBezTo>
                  <a:pt x="1763" y="3930"/>
                  <a:pt x="1751" y="3918"/>
                  <a:pt x="1763" y="3918"/>
                </a:cubicBezTo>
                <a:lnTo>
                  <a:pt x="1799" y="3834"/>
                </a:lnTo>
                <a:cubicBezTo>
                  <a:pt x="1822" y="3787"/>
                  <a:pt x="1858" y="3727"/>
                  <a:pt x="1882" y="3679"/>
                </a:cubicBezTo>
                <a:cubicBezTo>
                  <a:pt x="1918" y="3608"/>
                  <a:pt x="1965" y="3549"/>
                  <a:pt x="2001" y="3489"/>
                </a:cubicBezTo>
                <a:cubicBezTo>
                  <a:pt x="2037" y="3429"/>
                  <a:pt x="2084" y="3358"/>
                  <a:pt x="2120" y="3298"/>
                </a:cubicBezTo>
                <a:cubicBezTo>
                  <a:pt x="2168" y="3239"/>
                  <a:pt x="2203" y="3191"/>
                  <a:pt x="2251" y="3132"/>
                </a:cubicBezTo>
                <a:cubicBezTo>
                  <a:pt x="2251" y="3120"/>
                  <a:pt x="2263" y="3120"/>
                  <a:pt x="2263" y="3108"/>
                </a:cubicBezTo>
                <a:cubicBezTo>
                  <a:pt x="2311" y="3048"/>
                  <a:pt x="2346" y="3001"/>
                  <a:pt x="2394" y="2941"/>
                </a:cubicBezTo>
                <a:cubicBezTo>
                  <a:pt x="2406" y="2941"/>
                  <a:pt x="2406" y="2929"/>
                  <a:pt x="2406" y="2929"/>
                </a:cubicBezTo>
                <a:close/>
                <a:moveTo>
                  <a:pt x="9585" y="2929"/>
                </a:moveTo>
                <a:cubicBezTo>
                  <a:pt x="9597" y="2929"/>
                  <a:pt x="9597" y="2941"/>
                  <a:pt x="9609" y="2941"/>
                </a:cubicBezTo>
                <a:cubicBezTo>
                  <a:pt x="9657" y="3001"/>
                  <a:pt x="9692" y="3048"/>
                  <a:pt x="9740" y="3108"/>
                </a:cubicBezTo>
                <a:cubicBezTo>
                  <a:pt x="9740" y="3120"/>
                  <a:pt x="9752" y="3120"/>
                  <a:pt x="9752" y="3132"/>
                </a:cubicBezTo>
                <a:cubicBezTo>
                  <a:pt x="9800" y="3191"/>
                  <a:pt x="9835" y="3239"/>
                  <a:pt x="9883" y="3298"/>
                </a:cubicBezTo>
                <a:cubicBezTo>
                  <a:pt x="9919" y="3358"/>
                  <a:pt x="9966" y="3429"/>
                  <a:pt x="10002" y="3489"/>
                </a:cubicBezTo>
                <a:cubicBezTo>
                  <a:pt x="10038" y="3549"/>
                  <a:pt x="10073" y="3608"/>
                  <a:pt x="10109" y="3679"/>
                </a:cubicBezTo>
                <a:lnTo>
                  <a:pt x="10121" y="3679"/>
                </a:lnTo>
                <a:cubicBezTo>
                  <a:pt x="10145" y="3727"/>
                  <a:pt x="10169" y="3787"/>
                  <a:pt x="10204" y="3834"/>
                </a:cubicBezTo>
                <a:lnTo>
                  <a:pt x="10240" y="3918"/>
                </a:lnTo>
                <a:cubicBezTo>
                  <a:pt x="10240" y="3918"/>
                  <a:pt x="10240" y="3930"/>
                  <a:pt x="10240" y="3930"/>
                </a:cubicBezTo>
                <a:cubicBezTo>
                  <a:pt x="10264" y="3965"/>
                  <a:pt x="10288" y="4013"/>
                  <a:pt x="10312" y="4060"/>
                </a:cubicBezTo>
                <a:cubicBezTo>
                  <a:pt x="10335" y="4108"/>
                  <a:pt x="10347" y="4156"/>
                  <a:pt x="10371" y="4191"/>
                </a:cubicBezTo>
                <a:cubicBezTo>
                  <a:pt x="10383" y="4239"/>
                  <a:pt x="10395" y="4275"/>
                  <a:pt x="10407" y="4311"/>
                </a:cubicBezTo>
                <a:cubicBezTo>
                  <a:pt x="10419" y="4322"/>
                  <a:pt x="10419" y="4334"/>
                  <a:pt x="10431" y="4346"/>
                </a:cubicBezTo>
                <a:cubicBezTo>
                  <a:pt x="10443" y="4394"/>
                  <a:pt x="10454" y="4430"/>
                  <a:pt x="10466" y="4477"/>
                </a:cubicBezTo>
                <a:cubicBezTo>
                  <a:pt x="10478" y="4501"/>
                  <a:pt x="10490" y="4525"/>
                  <a:pt x="10490" y="4537"/>
                </a:cubicBezTo>
                <a:cubicBezTo>
                  <a:pt x="10514" y="4596"/>
                  <a:pt x="10526" y="4668"/>
                  <a:pt x="10550" y="4727"/>
                </a:cubicBezTo>
                <a:cubicBezTo>
                  <a:pt x="10574" y="4799"/>
                  <a:pt x="10585" y="4870"/>
                  <a:pt x="10609" y="4953"/>
                </a:cubicBezTo>
                <a:cubicBezTo>
                  <a:pt x="10621" y="5013"/>
                  <a:pt x="10633" y="5073"/>
                  <a:pt x="10645" y="5132"/>
                </a:cubicBezTo>
                <a:lnTo>
                  <a:pt x="10645" y="5156"/>
                </a:lnTo>
                <a:cubicBezTo>
                  <a:pt x="10657" y="5180"/>
                  <a:pt x="10657" y="5215"/>
                  <a:pt x="10657" y="5239"/>
                </a:cubicBezTo>
                <a:cubicBezTo>
                  <a:pt x="10669" y="5299"/>
                  <a:pt x="10681" y="5358"/>
                  <a:pt x="10681" y="5406"/>
                </a:cubicBezTo>
                <a:cubicBezTo>
                  <a:pt x="10693" y="5489"/>
                  <a:pt x="10705" y="5561"/>
                  <a:pt x="10705" y="5632"/>
                </a:cubicBezTo>
                <a:lnTo>
                  <a:pt x="10705" y="5644"/>
                </a:lnTo>
                <a:cubicBezTo>
                  <a:pt x="10716" y="5715"/>
                  <a:pt x="10716" y="5799"/>
                  <a:pt x="10716" y="5870"/>
                </a:cubicBezTo>
                <a:lnTo>
                  <a:pt x="10716" y="5882"/>
                </a:lnTo>
                <a:cubicBezTo>
                  <a:pt x="10716" y="5918"/>
                  <a:pt x="10716" y="5954"/>
                  <a:pt x="10716" y="5989"/>
                </a:cubicBezTo>
                <a:cubicBezTo>
                  <a:pt x="10716" y="6025"/>
                  <a:pt x="10716" y="6049"/>
                  <a:pt x="10716" y="6085"/>
                </a:cubicBezTo>
                <a:lnTo>
                  <a:pt x="10716" y="6120"/>
                </a:lnTo>
                <a:cubicBezTo>
                  <a:pt x="10716" y="6180"/>
                  <a:pt x="10716" y="6251"/>
                  <a:pt x="10705" y="6323"/>
                </a:cubicBezTo>
                <a:cubicBezTo>
                  <a:pt x="10705" y="6358"/>
                  <a:pt x="10705" y="6406"/>
                  <a:pt x="10705" y="6442"/>
                </a:cubicBezTo>
                <a:cubicBezTo>
                  <a:pt x="10693" y="6513"/>
                  <a:pt x="10681" y="6585"/>
                  <a:pt x="10669" y="6656"/>
                </a:cubicBezTo>
                <a:lnTo>
                  <a:pt x="10657" y="6751"/>
                </a:lnTo>
                <a:cubicBezTo>
                  <a:pt x="10657" y="6775"/>
                  <a:pt x="10657" y="6799"/>
                  <a:pt x="10645" y="6823"/>
                </a:cubicBezTo>
                <a:lnTo>
                  <a:pt x="10645" y="6835"/>
                </a:lnTo>
                <a:cubicBezTo>
                  <a:pt x="10633" y="6882"/>
                  <a:pt x="10633" y="6930"/>
                  <a:pt x="10621" y="6978"/>
                </a:cubicBezTo>
                <a:cubicBezTo>
                  <a:pt x="10621" y="6989"/>
                  <a:pt x="10621" y="6989"/>
                  <a:pt x="10609" y="6989"/>
                </a:cubicBezTo>
                <a:cubicBezTo>
                  <a:pt x="10609" y="7037"/>
                  <a:pt x="10597" y="7073"/>
                  <a:pt x="10585" y="7108"/>
                </a:cubicBezTo>
                <a:cubicBezTo>
                  <a:pt x="10574" y="7180"/>
                  <a:pt x="10550" y="7251"/>
                  <a:pt x="10526" y="7335"/>
                </a:cubicBezTo>
                <a:cubicBezTo>
                  <a:pt x="10514" y="7382"/>
                  <a:pt x="10490" y="7442"/>
                  <a:pt x="10478" y="7501"/>
                </a:cubicBezTo>
                <a:cubicBezTo>
                  <a:pt x="10454" y="7573"/>
                  <a:pt x="10419" y="7644"/>
                  <a:pt x="10395" y="7728"/>
                </a:cubicBezTo>
                <a:cubicBezTo>
                  <a:pt x="10359" y="7811"/>
                  <a:pt x="10324" y="7906"/>
                  <a:pt x="10276" y="7990"/>
                </a:cubicBezTo>
                <a:cubicBezTo>
                  <a:pt x="10252" y="8049"/>
                  <a:pt x="10228" y="8109"/>
                  <a:pt x="10193" y="8156"/>
                </a:cubicBezTo>
                <a:cubicBezTo>
                  <a:pt x="10097" y="8335"/>
                  <a:pt x="10002" y="8513"/>
                  <a:pt x="9883" y="8680"/>
                </a:cubicBezTo>
                <a:cubicBezTo>
                  <a:pt x="9823" y="8763"/>
                  <a:pt x="9752" y="8859"/>
                  <a:pt x="9681" y="8942"/>
                </a:cubicBezTo>
                <a:cubicBezTo>
                  <a:pt x="9657" y="8978"/>
                  <a:pt x="9621" y="9025"/>
                  <a:pt x="9585" y="9061"/>
                </a:cubicBezTo>
                <a:lnTo>
                  <a:pt x="7359" y="6823"/>
                </a:lnTo>
                <a:cubicBezTo>
                  <a:pt x="7502" y="6585"/>
                  <a:pt x="7597" y="6299"/>
                  <a:pt x="7597" y="5989"/>
                </a:cubicBezTo>
                <a:cubicBezTo>
                  <a:pt x="7597" y="5692"/>
                  <a:pt x="7502" y="5406"/>
                  <a:pt x="7359" y="5168"/>
                </a:cubicBezTo>
                <a:lnTo>
                  <a:pt x="9585" y="2929"/>
                </a:lnTo>
                <a:close/>
                <a:moveTo>
                  <a:pt x="5168" y="7347"/>
                </a:moveTo>
                <a:cubicBezTo>
                  <a:pt x="5311" y="7430"/>
                  <a:pt x="5466" y="7501"/>
                  <a:pt x="5632" y="7537"/>
                </a:cubicBezTo>
                <a:lnTo>
                  <a:pt x="5632" y="10704"/>
                </a:lnTo>
                <a:cubicBezTo>
                  <a:pt x="5597" y="10692"/>
                  <a:pt x="5561" y="10692"/>
                  <a:pt x="5525" y="10692"/>
                </a:cubicBezTo>
                <a:cubicBezTo>
                  <a:pt x="5442" y="10680"/>
                  <a:pt x="5371" y="10668"/>
                  <a:pt x="5287" y="10657"/>
                </a:cubicBezTo>
                <a:cubicBezTo>
                  <a:pt x="5240" y="10657"/>
                  <a:pt x="5180" y="10645"/>
                  <a:pt x="5132" y="10633"/>
                </a:cubicBezTo>
                <a:cubicBezTo>
                  <a:pt x="4990" y="10609"/>
                  <a:pt x="4859" y="10573"/>
                  <a:pt x="4728" y="10537"/>
                </a:cubicBezTo>
                <a:cubicBezTo>
                  <a:pt x="4680" y="10526"/>
                  <a:pt x="4632" y="10514"/>
                  <a:pt x="4585" y="10502"/>
                </a:cubicBezTo>
                <a:cubicBezTo>
                  <a:pt x="4525" y="10478"/>
                  <a:pt x="4454" y="10454"/>
                  <a:pt x="4394" y="10430"/>
                </a:cubicBezTo>
                <a:cubicBezTo>
                  <a:pt x="4382" y="10430"/>
                  <a:pt x="4358" y="10418"/>
                  <a:pt x="4347" y="10418"/>
                </a:cubicBezTo>
                <a:cubicBezTo>
                  <a:pt x="4323" y="10407"/>
                  <a:pt x="4311" y="10407"/>
                  <a:pt x="4287" y="10395"/>
                </a:cubicBezTo>
                <a:cubicBezTo>
                  <a:pt x="4228" y="10371"/>
                  <a:pt x="4168" y="10347"/>
                  <a:pt x="4120" y="10323"/>
                </a:cubicBezTo>
                <a:cubicBezTo>
                  <a:pt x="4073" y="10299"/>
                  <a:pt x="4025" y="10276"/>
                  <a:pt x="3977" y="10264"/>
                </a:cubicBezTo>
                <a:cubicBezTo>
                  <a:pt x="3954" y="10252"/>
                  <a:pt x="3942" y="10240"/>
                  <a:pt x="3918" y="10228"/>
                </a:cubicBezTo>
                <a:cubicBezTo>
                  <a:pt x="3882" y="10216"/>
                  <a:pt x="3858" y="10204"/>
                  <a:pt x="3823" y="10180"/>
                </a:cubicBezTo>
                <a:cubicBezTo>
                  <a:pt x="3787" y="10168"/>
                  <a:pt x="3751" y="10145"/>
                  <a:pt x="3727" y="10133"/>
                </a:cubicBezTo>
                <a:lnTo>
                  <a:pt x="3680" y="10097"/>
                </a:lnTo>
                <a:cubicBezTo>
                  <a:pt x="3632" y="10073"/>
                  <a:pt x="3596" y="10049"/>
                  <a:pt x="3549" y="10026"/>
                </a:cubicBezTo>
                <a:cubicBezTo>
                  <a:pt x="3501" y="10002"/>
                  <a:pt x="3454" y="9966"/>
                  <a:pt x="3406" y="9930"/>
                </a:cubicBezTo>
                <a:cubicBezTo>
                  <a:pt x="3346" y="9906"/>
                  <a:pt x="3299" y="9871"/>
                  <a:pt x="3251" y="9835"/>
                </a:cubicBezTo>
                <a:cubicBezTo>
                  <a:pt x="3204" y="9799"/>
                  <a:pt x="3156" y="9764"/>
                  <a:pt x="3120" y="9728"/>
                </a:cubicBezTo>
                <a:cubicBezTo>
                  <a:pt x="3061" y="9680"/>
                  <a:pt x="3001" y="9633"/>
                  <a:pt x="2942" y="9585"/>
                </a:cubicBezTo>
                <a:lnTo>
                  <a:pt x="2930" y="9585"/>
                </a:lnTo>
                <a:lnTo>
                  <a:pt x="5168" y="7347"/>
                </a:lnTo>
                <a:close/>
                <a:moveTo>
                  <a:pt x="6835" y="7347"/>
                </a:moveTo>
                <a:lnTo>
                  <a:pt x="7109" y="7632"/>
                </a:lnTo>
                <a:lnTo>
                  <a:pt x="9061" y="9585"/>
                </a:lnTo>
                <a:cubicBezTo>
                  <a:pt x="9002" y="9633"/>
                  <a:pt x="8942" y="9680"/>
                  <a:pt x="8883" y="9728"/>
                </a:cubicBezTo>
                <a:cubicBezTo>
                  <a:pt x="8835" y="9764"/>
                  <a:pt x="8800" y="9799"/>
                  <a:pt x="8752" y="9835"/>
                </a:cubicBezTo>
                <a:cubicBezTo>
                  <a:pt x="8704" y="9871"/>
                  <a:pt x="8645" y="9906"/>
                  <a:pt x="8597" y="9930"/>
                </a:cubicBezTo>
                <a:cubicBezTo>
                  <a:pt x="8549" y="9966"/>
                  <a:pt x="8502" y="10002"/>
                  <a:pt x="8454" y="10026"/>
                </a:cubicBezTo>
                <a:cubicBezTo>
                  <a:pt x="8407" y="10049"/>
                  <a:pt x="8371" y="10073"/>
                  <a:pt x="8323" y="10097"/>
                </a:cubicBezTo>
                <a:lnTo>
                  <a:pt x="8276" y="10133"/>
                </a:lnTo>
                <a:cubicBezTo>
                  <a:pt x="8240" y="10145"/>
                  <a:pt x="8216" y="10168"/>
                  <a:pt x="8180" y="10180"/>
                </a:cubicBezTo>
                <a:cubicBezTo>
                  <a:pt x="8145" y="10204"/>
                  <a:pt x="8109" y="10216"/>
                  <a:pt x="8085" y="10228"/>
                </a:cubicBezTo>
                <a:cubicBezTo>
                  <a:pt x="7930" y="10299"/>
                  <a:pt x="7776" y="10371"/>
                  <a:pt x="7621" y="10430"/>
                </a:cubicBezTo>
                <a:cubicBezTo>
                  <a:pt x="7549" y="10454"/>
                  <a:pt x="7490" y="10478"/>
                  <a:pt x="7418" y="10502"/>
                </a:cubicBezTo>
                <a:cubicBezTo>
                  <a:pt x="7371" y="10514"/>
                  <a:pt x="7323" y="10526"/>
                  <a:pt x="7276" y="10537"/>
                </a:cubicBezTo>
                <a:cubicBezTo>
                  <a:pt x="7145" y="10573"/>
                  <a:pt x="7014" y="10609"/>
                  <a:pt x="6871" y="10633"/>
                </a:cubicBezTo>
                <a:cubicBezTo>
                  <a:pt x="6823" y="10645"/>
                  <a:pt x="6764" y="10657"/>
                  <a:pt x="6716" y="10657"/>
                </a:cubicBezTo>
                <a:cubicBezTo>
                  <a:pt x="6633" y="10668"/>
                  <a:pt x="6561" y="10680"/>
                  <a:pt x="6478" y="10692"/>
                </a:cubicBezTo>
                <a:lnTo>
                  <a:pt x="6406" y="10692"/>
                </a:lnTo>
                <a:cubicBezTo>
                  <a:pt x="6394" y="10692"/>
                  <a:pt x="6383" y="10704"/>
                  <a:pt x="6371" y="10704"/>
                </a:cubicBezTo>
                <a:lnTo>
                  <a:pt x="6371" y="7537"/>
                </a:lnTo>
                <a:cubicBezTo>
                  <a:pt x="6537" y="7501"/>
                  <a:pt x="6692" y="7430"/>
                  <a:pt x="6835" y="7347"/>
                </a:cubicBezTo>
                <a:close/>
                <a:moveTo>
                  <a:pt x="5823" y="0"/>
                </a:moveTo>
                <a:cubicBezTo>
                  <a:pt x="5775" y="0"/>
                  <a:pt x="5728" y="0"/>
                  <a:pt x="5680" y="12"/>
                </a:cubicBezTo>
                <a:cubicBezTo>
                  <a:pt x="5549" y="12"/>
                  <a:pt x="5418" y="24"/>
                  <a:pt x="5287" y="36"/>
                </a:cubicBezTo>
                <a:cubicBezTo>
                  <a:pt x="5228" y="48"/>
                  <a:pt x="5168" y="60"/>
                  <a:pt x="5109" y="60"/>
                </a:cubicBezTo>
                <a:cubicBezTo>
                  <a:pt x="5049" y="72"/>
                  <a:pt x="4990" y="84"/>
                  <a:pt x="4942" y="96"/>
                </a:cubicBezTo>
                <a:cubicBezTo>
                  <a:pt x="4870" y="108"/>
                  <a:pt x="4799" y="120"/>
                  <a:pt x="4728" y="131"/>
                </a:cubicBezTo>
                <a:cubicBezTo>
                  <a:pt x="4680" y="143"/>
                  <a:pt x="4644" y="155"/>
                  <a:pt x="4597" y="167"/>
                </a:cubicBezTo>
                <a:lnTo>
                  <a:pt x="4585" y="167"/>
                </a:lnTo>
                <a:cubicBezTo>
                  <a:pt x="4561" y="167"/>
                  <a:pt x="4525" y="179"/>
                  <a:pt x="4501" y="191"/>
                </a:cubicBezTo>
                <a:cubicBezTo>
                  <a:pt x="4466" y="191"/>
                  <a:pt x="4430" y="203"/>
                  <a:pt x="4406" y="215"/>
                </a:cubicBezTo>
                <a:cubicBezTo>
                  <a:pt x="4382" y="215"/>
                  <a:pt x="4370" y="227"/>
                  <a:pt x="4347" y="227"/>
                </a:cubicBezTo>
                <a:cubicBezTo>
                  <a:pt x="4287" y="250"/>
                  <a:pt x="4228" y="262"/>
                  <a:pt x="4168" y="286"/>
                </a:cubicBezTo>
                <a:cubicBezTo>
                  <a:pt x="4097" y="310"/>
                  <a:pt x="4025" y="334"/>
                  <a:pt x="3954" y="358"/>
                </a:cubicBezTo>
                <a:cubicBezTo>
                  <a:pt x="3894" y="381"/>
                  <a:pt x="3823" y="405"/>
                  <a:pt x="3763" y="429"/>
                </a:cubicBezTo>
                <a:cubicBezTo>
                  <a:pt x="3704" y="453"/>
                  <a:pt x="3632" y="477"/>
                  <a:pt x="3573" y="512"/>
                </a:cubicBezTo>
                <a:cubicBezTo>
                  <a:pt x="3513" y="536"/>
                  <a:pt x="3454" y="560"/>
                  <a:pt x="3394" y="596"/>
                </a:cubicBezTo>
                <a:cubicBezTo>
                  <a:pt x="3335" y="620"/>
                  <a:pt x="3275" y="655"/>
                  <a:pt x="3215" y="691"/>
                </a:cubicBezTo>
                <a:cubicBezTo>
                  <a:pt x="3156" y="715"/>
                  <a:pt x="3096" y="751"/>
                  <a:pt x="3037" y="786"/>
                </a:cubicBezTo>
                <a:cubicBezTo>
                  <a:pt x="2942" y="834"/>
                  <a:pt x="2846" y="893"/>
                  <a:pt x="2751" y="953"/>
                </a:cubicBezTo>
                <a:cubicBezTo>
                  <a:pt x="2715" y="977"/>
                  <a:pt x="2668" y="1012"/>
                  <a:pt x="2620" y="1036"/>
                </a:cubicBezTo>
                <a:cubicBezTo>
                  <a:pt x="2573" y="1072"/>
                  <a:pt x="2525" y="1108"/>
                  <a:pt x="2477" y="1143"/>
                </a:cubicBezTo>
                <a:cubicBezTo>
                  <a:pt x="2442" y="1167"/>
                  <a:pt x="2394" y="1203"/>
                  <a:pt x="2358" y="1227"/>
                </a:cubicBezTo>
                <a:cubicBezTo>
                  <a:pt x="2251" y="1310"/>
                  <a:pt x="2156" y="1393"/>
                  <a:pt x="2049" y="1489"/>
                </a:cubicBezTo>
                <a:cubicBezTo>
                  <a:pt x="2001" y="1524"/>
                  <a:pt x="1953" y="1572"/>
                  <a:pt x="1906" y="1620"/>
                </a:cubicBezTo>
                <a:cubicBezTo>
                  <a:pt x="1858" y="1667"/>
                  <a:pt x="1799" y="1715"/>
                  <a:pt x="1763" y="1763"/>
                </a:cubicBezTo>
                <a:cubicBezTo>
                  <a:pt x="1715" y="1810"/>
                  <a:pt x="1668" y="1858"/>
                  <a:pt x="1620" y="1905"/>
                </a:cubicBezTo>
                <a:lnTo>
                  <a:pt x="1561" y="1965"/>
                </a:lnTo>
                <a:cubicBezTo>
                  <a:pt x="1489" y="2048"/>
                  <a:pt x="1418" y="2120"/>
                  <a:pt x="1358" y="2203"/>
                </a:cubicBezTo>
                <a:cubicBezTo>
                  <a:pt x="1310" y="2263"/>
                  <a:pt x="1275" y="2310"/>
                  <a:pt x="1227" y="2370"/>
                </a:cubicBezTo>
                <a:cubicBezTo>
                  <a:pt x="1191" y="2417"/>
                  <a:pt x="1156" y="2465"/>
                  <a:pt x="1108" y="2525"/>
                </a:cubicBezTo>
                <a:cubicBezTo>
                  <a:pt x="989" y="2691"/>
                  <a:pt x="882" y="2858"/>
                  <a:pt x="787" y="3037"/>
                </a:cubicBezTo>
                <a:cubicBezTo>
                  <a:pt x="763" y="3084"/>
                  <a:pt x="739" y="3120"/>
                  <a:pt x="715" y="3168"/>
                </a:cubicBezTo>
                <a:cubicBezTo>
                  <a:pt x="679" y="3227"/>
                  <a:pt x="644" y="3287"/>
                  <a:pt x="620" y="3358"/>
                </a:cubicBezTo>
                <a:cubicBezTo>
                  <a:pt x="584" y="3406"/>
                  <a:pt x="560" y="3465"/>
                  <a:pt x="537" y="3525"/>
                </a:cubicBezTo>
                <a:cubicBezTo>
                  <a:pt x="525" y="3560"/>
                  <a:pt x="501" y="3596"/>
                  <a:pt x="489" y="3644"/>
                </a:cubicBezTo>
                <a:cubicBezTo>
                  <a:pt x="465" y="3679"/>
                  <a:pt x="453" y="3727"/>
                  <a:pt x="429" y="3775"/>
                </a:cubicBezTo>
                <a:lnTo>
                  <a:pt x="370" y="3930"/>
                </a:lnTo>
                <a:cubicBezTo>
                  <a:pt x="346" y="4001"/>
                  <a:pt x="322" y="4060"/>
                  <a:pt x="298" y="4132"/>
                </a:cubicBezTo>
                <a:cubicBezTo>
                  <a:pt x="287" y="4168"/>
                  <a:pt x="275" y="4215"/>
                  <a:pt x="263" y="4251"/>
                </a:cubicBezTo>
                <a:cubicBezTo>
                  <a:pt x="215" y="4418"/>
                  <a:pt x="167" y="4584"/>
                  <a:pt x="132" y="4751"/>
                </a:cubicBezTo>
                <a:cubicBezTo>
                  <a:pt x="120" y="4811"/>
                  <a:pt x="108" y="4858"/>
                  <a:pt x="108" y="4918"/>
                </a:cubicBezTo>
                <a:cubicBezTo>
                  <a:pt x="84" y="5001"/>
                  <a:pt x="72" y="5084"/>
                  <a:pt x="60" y="5180"/>
                </a:cubicBezTo>
                <a:cubicBezTo>
                  <a:pt x="60" y="5227"/>
                  <a:pt x="48" y="5275"/>
                  <a:pt x="48" y="5323"/>
                </a:cubicBezTo>
                <a:cubicBezTo>
                  <a:pt x="37" y="5430"/>
                  <a:pt x="25" y="5537"/>
                  <a:pt x="13" y="5644"/>
                </a:cubicBezTo>
                <a:cubicBezTo>
                  <a:pt x="13" y="5727"/>
                  <a:pt x="13" y="5799"/>
                  <a:pt x="13" y="5882"/>
                </a:cubicBezTo>
                <a:cubicBezTo>
                  <a:pt x="13" y="5918"/>
                  <a:pt x="1" y="5954"/>
                  <a:pt x="1" y="5989"/>
                </a:cubicBezTo>
                <a:cubicBezTo>
                  <a:pt x="1" y="6025"/>
                  <a:pt x="1" y="6049"/>
                  <a:pt x="13" y="6085"/>
                </a:cubicBezTo>
                <a:cubicBezTo>
                  <a:pt x="13" y="6156"/>
                  <a:pt x="13" y="6227"/>
                  <a:pt x="13" y="6299"/>
                </a:cubicBezTo>
                <a:cubicBezTo>
                  <a:pt x="13" y="6382"/>
                  <a:pt x="25" y="6466"/>
                  <a:pt x="37" y="6549"/>
                </a:cubicBezTo>
                <a:cubicBezTo>
                  <a:pt x="37" y="6608"/>
                  <a:pt x="48" y="6668"/>
                  <a:pt x="48" y="6727"/>
                </a:cubicBezTo>
                <a:cubicBezTo>
                  <a:pt x="48" y="6739"/>
                  <a:pt x="60" y="6763"/>
                  <a:pt x="60" y="6775"/>
                </a:cubicBezTo>
                <a:cubicBezTo>
                  <a:pt x="60" y="6787"/>
                  <a:pt x="60" y="6811"/>
                  <a:pt x="60" y="6823"/>
                </a:cubicBezTo>
                <a:cubicBezTo>
                  <a:pt x="72" y="6858"/>
                  <a:pt x="72" y="6894"/>
                  <a:pt x="84" y="6930"/>
                </a:cubicBezTo>
                <a:cubicBezTo>
                  <a:pt x="84" y="6930"/>
                  <a:pt x="84" y="6942"/>
                  <a:pt x="84" y="6942"/>
                </a:cubicBezTo>
                <a:cubicBezTo>
                  <a:pt x="96" y="7001"/>
                  <a:pt x="108" y="7073"/>
                  <a:pt x="120" y="7132"/>
                </a:cubicBezTo>
                <a:cubicBezTo>
                  <a:pt x="132" y="7192"/>
                  <a:pt x="144" y="7251"/>
                  <a:pt x="156" y="7311"/>
                </a:cubicBezTo>
                <a:cubicBezTo>
                  <a:pt x="156" y="7335"/>
                  <a:pt x="167" y="7359"/>
                  <a:pt x="167" y="7382"/>
                </a:cubicBezTo>
                <a:cubicBezTo>
                  <a:pt x="191" y="7501"/>
                  <a:pt x="227" y="7620"/>
                  <a:pt x="263" y="7740"/>
                </a:cubicBezTo>
                <a:cubicBezTo>
                  <a:pt x="275" y="7763"/>
                  <a:pt x="275" y="7775"/>
                  <a:pt x="287" y="7799"/>
                </a:cubicBezTo>
                <a:cubicBezTo>
                  <a:pt x="298" y="7835"/>
                  <a:pt x="310" y="7870"/>
                  <a:pt x="322" y="7918"/>
                </a:cubicBezTo>
                <a:cubicBezTo>
                  <a:pt x="334" y="7954"/>
                  <a:pt x="346" y="7990"/>
                  <a:pt x="358" y="8037"/>
                </a:cubicBezTo>
                <a:cubicBezTo>
                  <a:pt x="406" y="8144"/>
                  <a:pt x="453" y="8263"/>
                  <a:pt x="501" y="8371"/>
                </a:cubicBezTo>
                <a:cubicBezTo>
                  <a:pt x="525" y="8430"/>
                  <a:pt x="548" y="8490"/>
                  <a:pt x="572" y="8549"/>
                </a:cubicBezTo>
                <a:cubicBezTo>
                  <a:pt x="608" y="8609"/>
                  <a:pt x="632" y="8668"/>
                  <a:pt x="668" y="8716"/>
                </a:cubicBezTo>
                <a:cubicBezTo>
                  <a:pt x="703" y="8811"/>
                  <a:pt x="751" y="8894"/>
                  <a:pt x="799" y="8978"/>
                </a:cubicBezTo>
                <a:cubicBezTo>
                  <a:pt x="858" y="9085"/>
                  <a:pt x="929" y="9192"/>
                  <a:pt x="1001" y="9299"/>
                </a:cubicBezTo>
                <a:cubicBezTo>
                  <a:pt x="1037" y="9347"/>
                  <a:pt x="1060" y="9394"/>
                  <a:pt x="1096" y="9442"/>
                </a:cubicBezTo>
                <a:cubicBezTo>
                  <a:pt x="1108" y="9454"/>
                  <a:pt x="1108" y="9454"/>
                  <a:pt x="1108" y="9466"/>
                </a:cubicBezTo>
                <a:cubicBezTo>
                  <a:pt x="1156" y="9525"/>
                  <a:pt x="1203" y="9597"/>
                  <a:pt x="1251" y="9656"/>
                </a:cubicBezTo>
                <a:cubicBezTo>
                  <a:pt x="1310" y="9728"/>
                  <a:pt x="1370" y="9799"/>
                  <a:pt x="1418" y="9859"/>
                </a:cubicBezTo>
                <a:lnTo>
                  <a:pt x="1477" y="9930"/>
                </a:lnTo>
                <a:cubicBezTo>
                  <a:pt x="1501" y="9954"/>
                  <a:pt x="1537" y="9990"/>
                  <a:pt x="1561" y="10026"/>
                </a:cubicBezTo>
                <a:cubicBezTo>
                  <a:pt x="1632" y="10109"/>
                  <a:pt x="1715" y="10180"/>
                  <a:pt x="1787" y="10264"/>
                </a:cubicBezTo>
                <a:cubicBezTo>
                  <a:pt x="1822" y="10299"/>
                  <a:pt x="1858" y="10323"/>
                  <a:pt x="1894" y="10359"/>
                </a:cubicBezTo>
                <a:cubicBezTo>
                  <a:pt x="1942" y="10407"/>
                  <a:pt x="1989" y="10454"/>
                  <a:pt x="2037" y="10490"/>
                </a:cubicBezTo>
                <a:cubicBezTo>
                  <a:pt x="2084" y="10526"/>
                  <a:pt x="2120" y="10561"/>
                  <a:pt x="2168" y="10597"/>
                </a:cubicBezTo>
                <a:cubicBezTo>
                  <a:pt x="2239" y="10657"/>
                  <a:pt x="2311" y="10716"/>
                  <a:pt x="2382" y="10776"/>
                </a:cubicBezTo>
                <a:cubicBezTo>
                  <a:pt x="2453" y="10823"/>
                  <a:pt x="2525" y="10871"/>
                  <a:pt x="2584" y="10918"/>
                </a:cubicBezTo>
                <a:cubicBezTo>
                  <a:pt x="2632" y="10954"/>
                  <a:pt x="2680" y="10990"/>
                  <a:pt x="2739" y="11014"/>
                </a:cubicBezTo>
                <a:cubicBezTo>
                  <a:pt x="2787" y="11049"/>
                  <a:pt x="2834" y="11085"/>
                  <a:pt x="2882" y="11109"/>
                </a:cubicBezTo>
                <a:cubicBezTo>
                  <a:pt x="2942" y="11145"/>
                  <a:pt x="3001" y="11180"/>
                  <a:pt x="3049" y="11216"/>
                </a:cubicBezTo>
                <a:cubicBezTo>
                  <a:pt x="3096" y="11240"/>
                  <a:pt x="3144" y="11264"/>
                  <a:pt x="3192" y="11288"/>
                </a:cubicBezTo>
                <a:cubicBezTo>
                  <a:pt x="3239" y="11311"/>
                  <a:pt x="3299" y="11347"/>
                  <a:pt x="3346" y="11371"/>
                </a:cubicBezTo>
                <a:cubicBezTo>
                  <a:pt x="3394" y="11395"/>
                  <a:pt x="3442" y="11419"/>
                  <a:pt x="3489" y="11430"/>
                </a:cubicBezTo>
                <a:cubicBezTo>
                  <a:pt x="3525" y="11454"/>
                  <a:pt x="3573" y="11478"/>
                  <a:pt x="3608" y="11490"/>
                </a:cubicBezTo>
                <a:cubicBezTo>
                  <a:pt x="3632" y="11502"/>
                  <a:pt x="3668" y="11514"/>
                  <a:pt x="3692" y="11526"/>
                </a:cubicBezTo>
                <a:cubicBezTo>
                  <a:pt x="3739" y="11550"/>
                  <a:pt x="3787" y="11561"/>
                  <a:pt x="3835" y="11585"/>
                </a:cubicBezTo>
                <a:cubicBezTo>
                  <a:pt x="3942" y="11633"/>
                  <a:pt x="4061" y="11669"/>
                  <a:pt x="4168" y="11704"/>
                </a:cubicBezTo>
                <a:cubicBezTo>
                  <a:pt x="4228" y="11716"/>
                  <a:pt x="4287" y="11740"/>
                  <a:pt x="4347" y="11752"/>
                </a:cubicBezTo>
                <a:cubicBezTo>
                  <a:pt x="4370" y="11764"/>
                  <a:pt x="4382" y="11764"/>
                  <a:pt x="4406" y="11776"/>
                </a:cubicBezTo>
                <a:cubicBezTo>
                  <a:pt x="4430" y="11776"/>
                  <a:pt x="4466" y="11788"/>
                  <a:pt x="4501" y="11800"/>
                </a:cubicBezTo>
                <a:cubicBezTo>
                  <a:pt x="4525" y="11811"/>
                  <a:pt x="4561" y="11811"/>
                  <a:pt x="4585" y="11823"/>
                </a:cubicBezTo>
                <a:lnTo>
                  <a:pt x="4597" y="11823"/>
                </a:lnTo>
                <a:cubicBezTo>
                  <a:pt x="4644" y="11835"/>
                  <a:pt x="4680" y="11847"/>
                  <a:pt x="4728" y="11847"/>
                </a:cubicBezTo>
                <a:cubicBezTo>
                  <a:pt x="4799" y="11871"/>
                  <a:pt x="4870" y="11883"/>
                  <a:pt x="4942" y="11895"/>
                </a:cubicBezTo>
                <a:cubicBezTo>
                  <a:pt x="4990" y="11907"/>
                  <a:pt x="5049" y="11919"/>
                  <a:pt x="5109" y="11919"/>
                </a:cubicBezTo>
                <a:cubicBezTo>
                  <a:pt x="5168" y="11931"/>
                  <a:pt x="5228" y="11942"/>
                  <a:pt x="5287" y="11942"/>
                </a:cubicBezTo>
                <a:cubicBezTo>
                  <a:pt x="5418" y="11966"/>
                  <a:pt x="5549" y="11978"/>
                  <a:pt x="5680" y="11978"/>
                </a:cubicBezTo>
                <a:cubicBezTo>
                  <a:pt x="5728" y="11978"/>
                  <a:pt x="5775" y="11978"/>
                  <a:pt x="5823" y="11990"/>
                </a:cubicBezTo>
                <a:lnTo>
                  <a:pt x="6180" y="11990"/>
                </a:lnTo>
                <a:cubicBezTo>
                  <a:pt x="6228" y="11978"/>
                  <a:pt x="6275" y="11978"/>
                  <a:pt x="6323" y="11978"/>
                </a:cubicBezTo>
                <a:cubicBezTo>
                  <a:pt x="6454" y="11978"/>
                  <a:pt x="6585" y="11966"/>
                  <a:pt x="6716" y="11942"/>
                </a:cubicBezTo>
                <a:cubicBezTo>
                  <a:pt x="6775" y="11942"/>
                  <a:pt x="6835" y="11931"/>
                  <a:pt x="6895" y="11919"/>
                </a:cubicBezTo>
                <a:cubicBezTo>
                  <a:pt x="6954" y="11919"/>
                  <a:pt x="7002" y="11907"/>
                  <a:pt x="7061" y="11895"/>
                </a:cubicBezTo>
                <a:cubicBezTo>
                  <a:pt x="7133" y="11883"/>
                  <a:pt x="7204" y="11871"/>
                  <a:pt x="7276" y="11847"/>
                </a:cubicBezTo>
                <a:cubicBezTo>
                  <a:pt x="7323" y="11847"/>
                  <a:pt x="7359" y="11835"/>
                  <a:pt x="7406" y="11823"/>
                </a:cubicBezTo>
                <a:lnTo>
                  <a:pt x="7418" y="11823"/>
                </a:lnTo>
                <a:cubicBezTo>
                  <a:pt x="7442" y="11811"/>
                  <a:pt x="7466" y="11811"/>
                  <a:pt x="7502" y="11800"/>
                </a:cubicBezTo>
                <a:lnTo>
                  <a:pt x="7585" y="11776"/>
                </a:lnTo>
                <a:cubicBezTo>
                  <a:pt x="7597" y="11776"/>
                  <a:pt x="7609" y="11764"/>
                  <a:pt x="7621" y="11764"/>
                </a:cubicBezTo>
                <a:cubicBezTo>
                  <a:pt x="7704" y="11740"/>
                  <a:pt x="7776" y="11716"/>
                  <a:pt x="7859" y="11692"/>
                </a:cubicBezTo>
                <a:lnTo>
                  <a:pt x="7871" y="11692"/>
                </a:lnTo>
                <a:cubicBezTo>
                  <a:pt x="7883" y="11680"/>
                  <a:pt x="7907" y="11680"/>
                  <a:pt x="7918" y="11669"/>
                </a:cubicBezTo>
                <a:lnTo>
                  <a:pt x="8026" y="11633"/>
                </a:lnTo>
                <a:cubicBezTo>
                  <a:pt x="8049" y="11633"/>
                  <a:pt x="8061" y="11621"/>
                  <a:pt x="8085" y="11621"/>
                </a:cubicBezTo>
                <a:cubicBezTo>
                  <a:pt x="8157" y="11585"/>
                  <a:pt x="8228" y="11561"/>
                  <a:pt x="8299" y="11526"/>
                </a:cubicBezTo>
                <a:cubicBezTo>
                  <a:pt x="8311" y="11526"/>
                  <a:pt x="8323" y="11526"/>
                  <a:pt x="8335" y="11514"/>
                </a:cubicBezTo>
                <a:cubicBezTo>
                  <a:pt x="8395" y="11490"/>
                  <a:pt x="8466" y="11466"/>
                  <a:pt x="8526" y="11430"/>
                </a:cubicBezTo>
                <a:cubicBezTo>
                  <a:pt x="8585" y="11407"/>
                  <a:pt x="8645" y="11371"/>
                  <a:pt x="8692" y="11347"/>
                </a:cubicBezTo>
                <a:cubicBezTo>
                  <a:pt x="8800" y="11299"/>
                  <a:pt x="8895" y="11252"/>
                  <a:pt x="8990" y="11192"/>
                </a:cubicBezTo>
                <a:cubicBezTo>
                  <a:pt x="9038" y="11157"/>
                  <a:pt x="9097" y="11121"/>
                  <a:pt x="9157" y="11097"/>
                </a:cubicBezTo>
                <a:cubicBezTo>
                  <a:pt x="9216" y="11049"/>
                  <a:pt x="9288" y="11002"/>
                  <a:pt x="9347" y="10966"/>
                </a:cubicBezTo>
                <a:cubicBezTo>
                  <a:pt x="9419" y="10918"/>
                  <a:pt x="9478" y="10871"/>
                  <a:pt x="9550" y="10823"/>
                </a:cubicBezTo>
                <a:lnTo>
                  <a:pt x="9669" y="10728"/>
                </a:lnTo>
                <a:cubicBezTo>
                  <a:pt x="9752" y="10668"/>
                  <a:pt x="9835" y="10597"/>
                  <a:pt x="9919" y="10537"/>
                </a:cubicBezTo>
                <a:cubicBezTo>
                  <a:pt x="9954" y="10502"/>
                  <a:pt x="9990" y="10466"/>
                  <a:pt x="10026" y="10430"/>
                </a:cubicBezTo>
                <a:cubicBezTo>
                  <a:pt x="10133" y="10347"/>
                  <a:pt x="10216" y="10252"/>
                  <a:pt x="10312" y="10156"/>
                </a:cubicBezTo>
                <a:lnTo>
                  <a:pt x="10443" y="10026"/>
                </a:lnTo>
                <a:cubicBezTo>
                  <a:pt x="10490" y="9966"/>
                  <a:pt x="10538" y="9918"/>
                  <a:pt x="10585" y="9859"/>
                </a:cubicBezTo>
                <a:cubicBezTo>
                  <a:pt x="10633" y="9799"/>
                  <a:pt x="10681" y="9740"/>
                  <a:pt x="10728" y="9680"/>
                </a:cubicBezTo>
                <a:cubicBezTo>
                  <a:pt x="10776" y="9609"/>
                  <a:pt x="10835" y="9549"/>
                  <a:pt x="10883" y="9478"/>
                </a:cubicBezTo>
                <a:cubicBezTo>
                  <a:pt x="10895" y="9466"/>
                  <a:pt x="10907" y="9442"/>
                  <a:pt x="10919" y="9418"/>
                </a:cubicBezTo>
                <a:cubicBezTo>
                  <a:pt x="10966" y="9359"/>
                  <a:pt x="11002" y="9287"/>
                  <a:pt x="11050" y="9228"/>
                </a:cubicBezTo>
                <a:cubicBezTo>
                  <a:pt x="11121" y="9109"/>
                  <a:pt x="11193" y="9002"/>
                  <a:pt x="11252" y="8883"/>
                </a:cubicBezTo>
                <a:cubicBezTo>
                  <a:pt x="11288" y="8835"/>
                  <a:pt x="11312" y="8775"/>
                  <a:pt x="11336" y="8716"/>
                </a:cubicBezTo>
                <a:cubicBezTo>
                  <a:pt x="11347" y="8704"/>
                  <a:pt x="11359" y="8692"/>
                  <a:pt x="11359" y="8680"/>
                </a:cubicBezTo>
                <a:cubicBezTo>
                  <a:pt x="11395" y="8609"/>
                  <a:pt x="11431" y="8537"/>
                  <a:pt x="11467" y="8466"/>
                </a:cubicBezTo>
                <a:cubicBezTo>
                  <a:pt x="11467" y="8466"/>
                  <a:pt x="11467" y="8466"/>
                  <a:pt x="11467" y="8454"/>
                </a:cubicBezTo>
                <a:cubicBezTo>
                  <a:pt x="11502" y="8382"/>
                  <a:pt x="11526" y="8311"/>
                  <a:pt x="11562" y="8240"/>
                </a:cubicBezTo>
                <a:lnTo>
                  <a:pt x="11621" y="8085"/>
                </a:lnTo>
                <a:cubicBezTo>
                  <a:pt x="11645" y="8025"/>
                  <a:pt x="11657" y="7966"/>
                  <a:pt x="11681" y="7918"/>
                </a:cubicBezTo>
                <a:cubicBezTo>
                  <a:pt x="11681" y="7906"/>
                  <a:pt x="11681" y="7894"/>
                  <a:pt x="11693" y="7894"/>
                </a:cubicBezTo>
                <a:cubicBezTo>
                  <a:pt x="11705" y="7835"/>
                  <a:pt x="11717" y="7787"/>
                  <a:pt x="11740" y="7728"/>
                </a:cubicBezTo>
                <a:cubicBezTo>
                  <a:pt x="11752" y="7704"/>
                  <a:pt x="11752" y="7668"/>
                  <a:pt x="11764" y="7644"/>
                </a:cubicBezTo>
                <a:cubicBezTo>
                  <a:pt x="11776" y="7609"/>
                  <a:pt x="11776" y="7585"/>
                  <a:pt x="11788" y="7549"/>
                </a:cubicBezTo>
                <a:cubicBezTo>
                  <a:pt x="11812" y="7478"/>
                  <a:pt x="11836" y="7394"/>
                  <a:pt x="11848" y="7323"/>
                </a:cubicBezTo>
                <a:cubicBezTo>
                  <a:pt x="11859" y="7275"/>
                  <a:pt x="11871" y="7239"/>
                  <a:pt x="11871" y="7192"/>
                </a:cubicBezTo>
                <a:cubicBezTo>
                  <a:pt x="11883" y="7156"/>
                  <a:pt x="11895" y="7120"/>
                  <a:pt x="11895" y="7073"/>
                </a:cubicBezTo>
                <a:cubicBezTo>
                  <a:pt x="11931" y="6918"/>
                  <a:pt x="11955" y="6751"/>
                  <a:pt x="11967" y="6585"/>
                </a:cubicBezTo>
                <a:cubicBezTo>
                  <a:pt x="11978" y="6501"/>
                  <a:pt x="11978" y="6418"/>
                  <a:pt x="11990" y="6335"/>
                </a:cubicBezTo>
                <a:cubicBezTo>
                  <a:pt x="11990" y="6251"/>
                  <a:pt x="11990" y="6168"/>
                  <a:pt x="11990" y="6085"/>
                </a:cubicBezTo>
                <a:cubicBezTo>
                  <a:pt x="11990" y="6049"/>
                  <a:pt x="11990" y="6025"/>
                  <a:pt x="11990" y="5989"/>
                </a:cubicBezTo>
                <a:cubicBezTo>
                  <a:pt x="11990" y="5954"/>
                  <a:pt x="11990" y="5918"/>
                  <a:pt x="11990" y="5882"/>
                </a:cubicBezTo>
                <a:cubicBezTo>
                  <a:pt x="11990" y="5846"/>
                  <a:pt x="11990" y="5811"/>
                  <a:pt x="11990" y="5775"/>
                </a:cubicBezTo>
                <a:cubicBezTo>
                  <a:pt x="11990" y="5763"/>
                  <a:pt x="11990" y="5751"/>
                  <a:pt x="11990" y="5739"/>
                </a:cubicBezTo>
                <a:cubicBezTo>
                  <a:pt x="11990" y="5704"/>
                  <a:pt x="11990" y="5668"/>
                  <a:pt x="11978" y="5632"/>
                </a:cubicBezTo>
                <a:cubicBezTo>
                  <a:pt x="11978" y="5465"/>
                  <a:pt x="11955" y="5299"/>
                  <a:pt x="11931" y="5132"/>
                </a:cubicBezTo>
                <a:cubicBezTo>
                  <a:pt x="11919" y="5073"/>
                  <a:pt x="11919" y="5001"/>
                  <a:pt x="11907" y="4930"/>
                </a:cubicBezTo>
                <a:cubicBezTo>
                  <a:pt x="11871" y="4787"/>
                  <a:pt x="11848" y="4644"/>
                  <a:pt x="11812" y="4501"/>
                </a:cubicBezTo>
                <a:cubicBezTo>
                  <a:pt x="11800" y="4441"/>
                  <a:pt x="11776" y="4394"/>
                  <a:pt x="11764" y="4346"/>
                </a:cubicBezTo>
                <a:cubicBezTo>
                  <a:pt x="11764" y="4322"/>
                  <a:pt x="11752" y="4299"/>
                  <a:pt x="11740" y="4275"/>
                </a:cubicBezTo>
                <a:cubicBezTo>
                  <a:pt x="11740" y="4251"/>
                  <a:pt x="11728" y="4215"/>
                  <a:pt x="11717" y="4180"/>
                </a:cubicBezTo>
                <a:cubicBezTo>
                  <a:pt x="11693" y="4108"/>
                  <a:pt x="11669" y="4037"/>
                  <a:pt x="11645" y="3965"/>
                </a:cubicBezTo>
                <a:cubicBezTo>
                  <a:pt x="11621" y="3894"/>
                  <a:pt x="11586" y="3822"/>
                  <a:pt x="11562" y="3751"/>
                </a:cubicBezTo>
                <a:cubicBezTo>
                  <a:pt x="11526" y="3668"/>
                  <a:pt x="11490" y="3584"/>
                  <a:pt x="11455" y="3501"/>
                </a:cubicBezTo>
                <a:cubicBezTo>
                  <a:pt x="11431" y="3453"/>
                  <a:pt x="11407" y="3406"/>
                  <a:pt x="11383" y="3358"/>
                </a:cubicBezTo>
                <a:cubicBezTo>
                  <a:pt x="11359" y="3310"/>
                  <a:pt x="11336" y="3263"/>
                  <a:pt x="11312" y="3203"/>
                </a:cubicBezTo>
                <a:cubicBezTo>
                  <a:pt x="11288" y="3168"/>
                  <a:pt x="11264" y="3132"/>
                  <a:pt x="11252" y="3096"/>
                </a:cubicBezTo>
                <a:cubicBezTo>
                  <a:pt x="11133" y="2882"/>
                  <a:pt x="11002" y="2679"/>
                  <a:pt x="10859" y="2489"/>
                </a:cubicBezTo>
                <a:cubicBezTo>
                  <a:pt x="10847" y="2453"/>
                  <a:pt x="10824" y="2429"/>
                  <a:pt x="10800" y="2394"/>
                </a:cubicBezTo>
                <a:lnTo>
                  <a:pt x="10705" y="2275"/>
                </a:lnTo>
                <a:cubicBezTo>
                  <a:pt x="10669" y="2239"/>
                  <a:pt x="10633" y="2191"/>
                  <a:pt x="10609" y="2155"/>
                </a:cubicBezTo>
                <a:cubicBezTo>
                  <a:pt x="10550" y="2084"/>
                  <a:pt x="10490" y="2025"/>
                  <a:pt x="10443" y="1965"/>
                </a:cubicBezTo>
                <a:cubicBezTo>
                  <a:pt x="10371" y="1894"/>
                  <a:pt x="10312" y="1822"/>
                  <a:pt x="10240" y="1751"/>
                </a:cubicBezTo>
                <a:cubicBezTo>
                  <a:pt x="10193" y="1703"/>
                  <a:pt x="10133" y="1655"/>
                  <a:pt x="10085" y="1608"/>
                </a:cubicBezTo>
                <a:cubicBezTo>
                  <a:pt x="10073" y="1584"/>
                  <a:pt x="10050" y="1572"/>
                  <a:pt x="10026" y="1560"/>
                </a:cubicBezTo>
                <a:cubicBezTo>
                  <a:pt x="9990" y="1524"/>
                  <a:pt x="9954" y="1489"/>
                  <a:pt x="9907" y="1453"/>
                </a:cubicBezTo>
                <a:cubicBezTo>
                  <a:pt x="9847" y="1393"/>
                  <a:pt x="9788" y="1346"/>
                  <a:pt x="9728" y="1298"/>
                </a:cubicBezTo>
                <a:cubicBezTo>
                  <a:pt x="9704" y="1274"/>
                  <a:pt x="9669" y="1251"/>
                  <a:pt x="9633" y="1227"/>
                </a:cubicBezTo>
                <a:cubicBezTo>
                  <a:pt x="9609" y="1203"/>
                  <a:pt x="9573" y="1179"/>
                  <a:pt x="9538" y="1155"/>
                </a:cubicBezTo>
                <a:cubicBezTo>
                  <a:pt x="9478" y="1108"/>
                  <a:pt x="9419" y="1060"/>
                  <a:pt x="9347" y="1024"/>
                </a:cubicBezTo>
                <a:cubicBezTo>
                  <a:pt x="9288" y="977"/>
                  <a:pt x="9216" y="929"/>
                  <a:pt x="9145" y="893"/>
                </a:cubicBezTo>
                <a:cubicBezTo>
                  <a:pt x="9085" y="846"/>
                  <a:pt x="9014" y="810"/>
                  <a:pt x="8942" y="774"/>
                </a:cubicBezTo>
                <a:cubicBezTo>
                  <a:pt x="8919" y="751"/>
                  <a:pt x="8883" y="739"/>
                  <a:pt x="8847" y="715"/>
                </a:cubicBezTo>
                <a:cubicBezTo>
                  <a:pt x="8811" y="691"/>
                  <a:pt x="8764" y="679"/>
                  <a:pt x="8728" y="655"/>
                </a:cubicBezTo>
                <a:cubicBezTo>
                  <a:pt x="8669" y="620"/>
                  <a:pt x="8609" y="596"/>
                  <a:pt x="8549" y="560"/>
                </a:cubicBezTo>
                <a:cubicBezTo>
                  <a:pt x="8466" y="524"/>
                  <a:pt x="8383" y="489"/>
                  <a:pt x="8299" y="453"/>
                </a:cubicBezTo>
                <a:cubicBezTo>
                  <a:pt x="8157" y="393"/>
                  <a:pt x="8002" y="346"/>
                  <a:pt x="7859" y="286"/>
                </a:cubicBezTo>
                <a:cubicBezTo>
                  <a:pt x="7776" y="262"/>
                  <a:pt x="7704" y="239"/>
                  <a:pt x="7621" y="227"/>
                </a:cubicBezTo>
                <a:cubicBezTo>
                  <a:pt x="7609" y="215"/>
                  <a:pt x="7597" y="215"/>
                  <a:pt x="7585" y="215"/>
                </a:cubicBezTo>
                <a:lnTo>
                  <a:pt x="7502" y="191"/>
                </a:lnTo>
                <a:cubicBezTo>
                  <a:pt x="7466" y="179"/>
                  <a:pt x="7442" y="167"/>
                  <a:pt x="7418" y="167"/>
                </a:cubicBezTo>
                <a:lnTo>
                  <a:pt x="7406" y="167"/>
                </a:lnTo>
                <a:cubicBezTo>
                  <a:pt x="7359" y="155"/>
                  <a:pt x="7323" y="143"/>
                  <a:pt x="7276" y="131"/>
                </a:cubicBezTo>
                <a:cubicBezTo>
                  <a:pt x="7204" y="120"/>
                  <a:pt x="7133" y="108"/>
                  <a:pt x="7061" y="96"/>
                </a:cubicBezTo>
                <a:cubicBezTo>
                  <a:pt x="7002" y="84"/>
                  <a:pt x="6954" y="72"/>
                  <a:pt x="6895" y="60"/>
                </a:cubicBezTo>
                <a:cubicBezTo>
                  <a:pt x="6835" y="60"/>
                  <a:pt x="6775" y="48"/>
                  <a:pt x="6716" y="36"/>
                </a:cubicBezTo>
                <a:cubicBezTo>
                  <a:pt x="6585" y="24"/>
                  <a:pt x="6454" y="12"/>
                  <a:pt x="6323" y="12"/>
                </a:cubicBezTo>
                <a:cubicBezTo>
                  <a:pt x="6275" y="0"/>
                  <a:pt x="6228" y="0"/>
                  <a:pt x="61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5" name="Google Shape;3425;p297"/>
          <p:cNvSpPr txBox="1"/>
          <p:nvPr/>
        </p:nvSpPr>
        <p:spPr>
          <a:xfrm>
            <a:off x="2021850" y="2734038"/>
            <a:ext cx="5100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Barlow"/>
                <a:ea typeface="Barlow"/>
                <a:cs typeface="Barlow"/>
                <a:sym typeface="Barlow"/>
              </a:rPr>
              <a:t>Google Classroom: jd7ygqp</a:t>
            </a:r>
            <a:endParaRPr b="1" sz="3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426" name="Google Shape;3426;p297"/>
          <p:cNvSpPr txBox="1"/>
          <p:nvPr/>
        </p:nvSpPr>
        <p:spPr>
          <a:xfrm>
            <a:off x="1684175" y="509250"/>
            <a:ext cx="590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Barlow"/>
                <a:ea typeface="Barlow"/>
                <a:cs typeface="Barlow"/>
                <a:sym typeface="Barlow"/>
              </a:rPr>
              <a:t>Interested in Engineering…</a:t>
            </a:r>
            <a:endParaRPr b="1" sz="3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427" name="Google Shape;3427;p297"/>
          <p:cNvSpPr txBox="1"/>
          <p:nvPr/>
        </p:nvSpPr>
        <p:spPr>
          <a:xfrm>
            <a:off x="2021850" y="3403013"/>
            <a:ext cx="49965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Barlow"/>
                <a:ea typeface="Barlow"/>
                <a:cs typeface="Barlow"/>
                <a:sym typeface="Barlow"/>
              </a:rPr>
              <a:t>Remind code: </a:t>
            </a:r>
            <a:endParaRPr b="1" sz="32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Barlow"/>
                <a:ea typeface="Barlow"/>
                <a:cs typeface="Barlow"/>
                <a:sym typeface="Barlow"/>
              </a:rPr>
              <a:t>Text @ASTROEW to 81010</a:t>
            </a:r>
            <a:endParaRPr b="1" sz="3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428" name="Google Shape;3428;p297"/>
          <p:cNvSpPr txBox="1"/>
          <p:nvPr/>
        </p:nvSpPr>
        <p:spPr>
          <a:xfrm>
            <a:off x="1621950" y="1248150"/>
            <a:ext cx="5900100" cy="15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Join ASTRO</a:t>
            </a:r>
            <a:endParaRPr b="1" sz="86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3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3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3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34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3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3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33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432" name="Shape 3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3" name="Google Shape;3433;p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625" y="0"/>
            <a:ext cx="9210626" cy="523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7" name="Shape 3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Google Shape;3438;p299"/>
          <p:cNvSpPr/>
          <p:nvPr/>
        </p:nvSpPr>
        <p:spPr>
          <a:xfrm>
            <a:off x="7714524" y="1026253"/>
            <a:ext cx="665151" cy="661225"/>
          </a:xfrm>
          <a:custGeom>
            <a:rect b="b" l="l" r="r" t="t"/>
            <a:pathLst>
              <a:path extrusionOk="0" h="9094" w="9148">
                <a:moveTo>
                  <a:pt x="4561" y="2153"/>
                </a:moveTo>
                <a:cubicBezTo>
                  <a:pt x="4628" y="2153"/>
                  <a:pt x="4697" y="2157"/>
                  <a:pt x="4770" y="2164"/>
                </a:cubicBezTo>
                <a:cubicBezTo>
                  <a:pt x="4799" y="2164"/>
                  <a:pt x="4828" y="2164"/>
                  <a:pt x="4871" y="2179"/>
                </a:cubicBezTo>
                <a:lnTo>
                  <a:pt x="4972" y="2193"/>
                </a:lnTo>
                <a:cubicBezTo>
                  <a:pt x="5001" y="2193"/>
                  <a:pt x="5030" y="2193"/>
                  <a:pt x="5074" y="2208"/>
                </a:cubicBezTo>
                <a:cubicBezTo>
                  <a:pt x="5146" y="2222"/>
                  <a:pt x="5233" y="2251"/>
                  <a:pt x="5320" y="2280"/>
                </a:cubicBezTo>
                <a:lnTo>
                  <a:pt x="5393" y="2295"/>
                </a:lnTo>
                <a:cubicBezTo>
                  <a:pt x="5494" y="2338"/>
                  <a:pt x="5610" y="2382"/>
                  <a:pt x="5712" y="2440"/>
                </a:cubicBezTo>
                <a:cubicBezTo>
                  <a:pt x="5755" y="2469"/>
                  <a:pt x="5784" y="2483"/>
                  <a:pt x="5813" y="2498"/>
                </a:cubicBezTo>
                <a:cubicBezTo>
                  <a:pt x="5842" y="2527"/>
                  <a:pt x="5886" y="2541"/>
                  <a:pt x="5915" y="2570"/>
                </a:cubicBezTo>
                <a:lnTo>
                  <a:pt x="6002" y="2628"/>
                </a:lnTo>
                <a:lnTo>
                  <a:pt x="6016" y="2643"/>
                </a:lnTo>
                <a:cubicBezTo>
                  <a:pt x="6045" y="2657"/>
                  <a:pt x="6074" y="2686"/>
                  <a:pt x="6103" y="2715"/>
                </a:cubicBezTo>
                <a:cubicBezTo>
                  <a:pt x="6132" y="2730"/>
                  <a:pt x="6161" y="2759"/>
                  <a:pt x="6190" y="2788"/>
                </a:cubicBezTo>
                <a:cubicBezTo>
                  <a:pt x="6248" y="2845"/>
                  <a:pt x="6306" y="2903"/>
                  <a:pt x="6364" y="2961"/>
                </a:cubicBezTo>
                <a:cubicBezTo>
                  <a:pt x="6379" y="2990"/>
                  <a:pt x="6408" y="3005"/>
                  <a:pt x="6422" y="3034"/>
                </a:cubicBezTo>
                <a:cubicBezTo>
                  <a:pt x="6466" y="3077"/>
                  <a:pt x="6495" y="3121"/>
                  <a:pt x="6524" y="3164"/>
                </a:cubicBezTo>
                <a:lnTo>
                  <a:pt x="6567" y="3222"/>
                </a:lnTo>
                <a:cubicBezTo>
                  <a:pt x="6625" y="3309"/>
                  <a:pt x="6668" y="3382"/>
                  <a:pt x="6712" y="3469"/>
                </a:cubicBezTo>
                <a:cubicBezTo>
                  <a:pt x="6726" y="3498"/>
                  <a:pt x="6741" y="3527"/>
                  <a:pt x="6755" y="3556"/>
                </a:cubicBezTo>
                <a:lnTo>
                  <a:pt x="6770" y="3570"/>
                </a:lnTo>
                <a:cubicBezTo>
                  <a:pt x="6784" y="3614"/>
                  <a:pt x="6799" y="3643"/>
                  <a:pt x="6813" y="3686"/>
                </a:cubicBezTo>
                <a:lnTo>
                  <a:pt x="6813" y="3701"/>
                </a:lnTo>
                <a:cubicBezTo>
                  <a:pt x="6828" y="3730"/>
                  <a:pt x="6828" y="3759"/>
                  <a:pt x="6842" y="3788"/>
                </a:cubicBezTo>
                <a:cubicBezTo>
                  <a:pt x="6857" y="3802"/>
                  <a:pt x="6857" y="3817"/>
                  <a:pt x="6857" y="3846"/>
                </a:cubicBezTo>
                <a:cubicBezTo>
                  <a:pt x="6886" y="3918"/>
                  <a:pt x="6900" y="3991"/>
                  <a:pt x="6929" y="4078"/>
                </a:cubicBezTo>
                <a:cubicBezTo>
                  <a:pt x="6929" y="4107"/>
                  <a:pt x="6929" y="4121"/>
                  <a:pt x="6944" y="4150"/>
                </a:cubicBezTo>
                <a:cubicBezTo>
                  <a:pt x="6944" y="4208"/>
                  <a:pt x="6958" y="4266"/>
                  <a:pt x="6973" y="4324"/>
                </a:cubicBezTo>
                <a:cubicBezTo>
                  <a:pt x="6973" y="4382"/>
                  <a:pt x="6973" y="4498"/>
                  <a:pt x="6973" y="4585"/>
                </a:cubicBezTo>
                <a:cubicBezTo>
                  <a:pt x="6973" y="4657"/>
                  <a:pt x="6987" y="4701"/>
                  <a:pt x="6987" y="4788"/>
                </a:cubicBezTo>
                <a:cubicBezTo>
                  <a:pt x="6987" y="4788"/>
                  <a:pt x="6987" y="4802"/>
                  <a:pt x="6987" y="4802"/>
                </a:cubicBezTo>
                <a:lnTo>
                  <a:pt x="6973" y="4933"/>
                </a:lnTo>
                <a:cubicBezTo>
                  <a:pt x="6973" y="4976"/>
                  <a:pt x="6958" y="5005"/>
                  <a:pt x="6944" y="5049"/>
                </a:cubicBezTo>
                <a:cubicBezTo>
                  <a:pt x="6929" y="5136"/>
                  <a:pt x="6900" y="5208"/>
                  <a:pt x="6871" y="5295"/>
                </a:cubicBezTo>
                <a:cubicBezTo>
                  <a:pt x="6857" y="5339"/>
                  <a:pt x="6842" y="5382"/>
                  <a:pt x="6828" y="5426"/>
                </a:cubicBezTo>
                <a:cubicBezTo>
                  <a:pt x="6813" y="5484"/>
                  <a:pt x="6799" y="5513"/>
                  <a:pt x="6770" y="5556"/>
                </a:cubicBezTo>
                <a:lnTo>
                  <a:pt x="6726" y="5643"/>
                </a:lnTo>
                <a:cubicBezTo>
                  <a:pt x="6697" y="5716"/>
                  <a:pt x="6639" y="5788"/>
                  <a:pt x="6596" y="5861"/>
                </a:cubicBezTo>
                <a:lnTo>
                  <a:pt x="6553" y="5919"/>
                </a:lnTo>
                <a:cubicBezTo>
                  <a:pt x="6553" y="5933"/>
                  <a:pt x="6553" y="5948"/>
                  <a:pt x="6538" y="5948"/>
                </a:cubicBezTo>
                <a:lnTo>
                  <a:pt x="6495" y="6020"/>
                </a:lnTo>
                <a:lnTo>
                  <a:pt x="6422" y="6093"/>
                </a:lnTo>
                <a:cubicBezTo>
                  <a:pt x="6379" y="6151"/>
                  <a:pt x="6335" y="6194"/>
                  <a:pt x="6292" y="6237"/>
                </a:cubicBezTo>
                <a:cubicBezTo>
                  <a:pt x="6263" y="6266"/>
                  <a:pt x="6248" y="6281"/>
                  <a:pt x="6219" y="6310"/>
                </a:cubicBezTo>
                <a:lnTo>
                  <a:pt x="6161" y="6368"/>
                </a:lnTo>
                <a:lnTo>
                  <a:pt x="6060" y="6440"/>
                </a:lnTo>
                <a:cubicBezTo>
                  <a:pt x="5973" y="6513"/>
                  <a:pt x="5900" y="6571"/>
                  <a:pt x="5813" y="6614"/>
                </a:cubicBezTo>
                <a:lnTo>
                  <a:pt x="5726" y="6672"/>
                </a:lnTo>
                <a:lnTo>
                  <a:pt x="5625" y="6716"/>
                </a:lnTo>
                <a:lnTo>
                  <a:pt x="5538" y="6759"/>
                </a:lnTo>
                <a:lnTo>
                  <a:pt x="5378" y="6817"/>
                </a:lnTo>
                <a:cubicBezTo>
                  <a:pt x="5349" y="6832"/>
                  <a:pt x="5306" y="6846"/>
                  <a:pt x="5277" y="6846"/>
                </a:cubicBezTo>
                <a:cubicBezTo>
                  <a:pt x="5219" y="6875"/>
                  <a:pt x="5146" y="6890"/>
                  <a:pt x="5088" y="6904"/>
                </a:cubicBezTo>
                <a:cubicBezTo>
                  <a:pt x="5045" y="6904"/>
                  <a:pt x="5016" y="6919"/>
                  <a:pt x="4987" y="6919"/>
                </a:cubicBezTo>
                <a:cubicBezTo>
                  <a:pt x="4944" y="6933"/>
                  <a:pt x="4915" y="6933"/>
                  <a:pt x="4886" y="6933"/>
                </a:cubicBezTo>
                <a:cubicBezTo>
                  <a:pt x="4763" y="6944"/>
                  <a:pt x="4640" y="6954"/>
                  <a:pt x="4517" y="6954"/>
                </a:cubicBezTo>
                <a:cubicBezTo>
                  <a:pt x="4466" y="6954"/>
                  <a:pt x="4415" y="6952"/>
                  <a:pt x="4364" y="6948"/>
                </a:cubicBezTo>
                <a:cubicBezTo>
                  <a:pt x="4335" y="6948"/>
                  <a:pt x="4306" y="6933"/>
                  <a:pt x="4277" y="6933"/>
                </a:cubicBezTo>
                <a:cubicBezTo>
                  <a:pt x="4233" y="6933"/>
                  <a:pt x="4204" y="6933"/>
                  <a:pt x="4175" y="6919"/>
                </a:cubicBezTo>
                <a:cubicBezTo>
                  <a:pt x="4132" y="6919"/>
                  <a:pt x="4103" y="6904"/>
                  <a:pt x="4074" y="6904"/>
                </a:cubicBezTo>
                <a:cubicBezTo>
                  <a:pt x="3958" y="6875"/>
                  <a:pt x="3842" y="6846"/>
                  <a:pt x="3726" y="6803"/>
                </a:cubicBezTo>
                <a:cubicBezTo>
                  <a:pt x="3697" y="6788"/>
                  <a:pt x="3668" y="6788"/>
                  <a:pt x="3624" y="6774"/>
                </a:cubicBezTo>
                <a:lnTo>
                  <a:pt x="3523" y="6730"/>
                </a:lnTo>
                <a:lnTo>
                  <a:pt x="3508" y="6730"/>
                </a:lnTo>
                <a:cubicBezTo>
                  <a:pt x="3479" y="6716"/>
                  <a:pt x="3450" y="6701"/>
                  <a:pt x="3407" y="6687"/>
                </a:cubicBezTo>
                <a:cubicBezTo>
                  <a:pt x="3349" y="6643"/>
                  <a:pt x="3277" y="6600"/>
                  <a:pt x="3219" y="6556"/>
                </a:cubicBezTo>
                <a:cubicBezTo>
                  <a:pt x="3175" y="6542"/>
                  <a:pt x="3146" y="6527"/>
                  <a:pt x="3117" y="6498"/>
                </a:cubicBezTo>
                <a:lnTo>
                  <a:pt x="3045" y="6440"/>
                </a:lnTo>
                <a:cubicBezTo>
                  <a:pt x="3001" y="6411"/>
                  <a:pt x="2972" y="6368"/>
                  <a:pt x="2929" y="6339"/>
                </a:cubicBezTo>
                <a:cubicBezTo>
                  <a:pt x="2900" y="6310"/>
                  <a:pt x="2871" y="6281"/>
                  <a:pt x="2827" y="6237"/>
                </a:cubicBezTo>
                <a:lnTo>
                  <a:pt x="2755" y="6151"/>
                </a:lnTo>
                <a:cubicBezTo>
                  <a:pt x="2653" y="6049"/>
                  <a:pt x="2581" y="5933"/>
                  <a:pt x="2494" y="5817"/>
                </a:cubicBezTo>
                <a:cubicBezTo>
                  <a:pt x="2479" y="5774"/>
                  <a:pt x="2465" y="5745"/>
                  <a:pt x="2436" y="5716"/>
                </a:cubicBezTo>
                <a:cubicBezTo>
                  <a:pt x="2421" y="5672"/>
                  <a:pt x="2392" y="5629"/>
                  <a:pt x="2378" y="5600"/>
                </a:cubicBezTo>
                <a:cubicBezTo>
                  <a:pt x="2363" y="5556"/>
                  <a:pt x="2363" y="5556"/>
                  <a:pt x="2349" y="5527"/>
                </a:cubicBezTo>
                <a:cubicBezTo>
                  <a:pt x="2349" y="5513"/>
                  <a:pt x="2334" y="5498"/>
                  <a:pt x="2334" y="5484"/>
                </a:cubicBezTo>
                <a:cubicBezTo>
                  <a:pt x="2334" y="5469"/>
                  <a:pt x="2320" y="5440"/>
                  <a:pt x="2305" y="5426"/>
                </a:cubicBezTo>
                <a:cubicBezTo>
                  <a:pt x="2305" y="5397"/>
                  <a:pt x="2291" y="5368"/>
                  <a:pt x="2276" y="5339"/>
                </a:cubicBezTo>
                <a:cubicBezTo>
                  <a:pt x="2276" y="5339"/>
                  <a:pt x="2276" y="5324"/>
                  <a:pt x="2276" y="5310"/>
                </a:cubicBezTo>
                <a:cubicBezTo>
                  <a:pt x="2262" y="5281"/>
                  <a:pt x="2247" y="5252"/>
                  <a:pt x="2247" y="5223"/>
                </a:cubicBezTo>
                <a:cubicBezTo>
                  <a:pt x="2233" y="5165"/>
                  <a:pt x="2218" y="5121"/>
                  <a:pt x="2204" y="5063"/>
                </a:cubicBezTo>
                <a:cubicBezTo>
                  <a:pt x="2204" y="5034"/>
                  <a:pt x="2189" y="5005"/>
                  <a:pt x="2189" y="4976"/>
                </a:cubicBezTo>
                <a:cubicBezTo>
                  <a:pt x="2175" y="4918"/>
                  <a:pt x="2160" y="4860"/>
                  <a:pt x="2160" y="4802"/>
                </a:cubicBezTo>
                <a:cubicBezTo>
                  <a:pt x="2160" y="4730"/>
                  <a:pt x="2146" y="4643"/>
                  <a:pt x="2146" y="4556"/>
                </a:cubicBezTo>
                <a:cubicBezTo>
                  <a:pt x="2146" y="4484"/>
                  <a:pt x="2160" y="4397"/>
                  <a:pt x="2160" y="4310"/>
                </a:cubicBezTo>
                <a:cubicBezTo>
                  <a:pt x="2160" y="4310"/>
                  <a:pt x="2160" y="4295"/>
                  <a:pt x="2160" y="4295"/>
                </a:cubicBezTo>
                <a:cubicBezTo>
                  <a:pt x="2160" y="4252"/>
                  <a:pt x="2175" y="4208"/>
                  <a:pt x="2175" y="4179"/>
                </a:cubicBezTo>
                <a:cubicBezTo>
                  <a:pt x="2189" y="4136"/>
                  <a:pt x="2189" y="4092"/>
                  <a:pt x="2204" y="4049"/>
                </a:cubicBezTo>
                <a:cubicBezTo>
                  <a:pt x="2218" y="3962"/>
                  <a:pt x="2247" y="3889"/>
                  <a:pt x="2262" y="3802"/>
                </a:cubicBezTo>
                <a:lnTo>
                  <a:pt x="2305" y="3715"/>
                </a:lnTo>
                <a:cubicBezTo>
                  <a:pt x="2305" y="3686"/>
                  <a:pt x="2320" y="3657"/>
                  <a:pt x="2334" y="3643"/>
                </a:cubicBezTo>
                <a:cubicBezTo>
                  <a:pt x="2334" y="3614"/>
                  <a:pt x="2349" y="3599"/>
                  <a:pt x="2349" y="3585"/>
                </a:cubicBezTo>
                <a:cubicBezTo>
                  <a:pt x="2363" y="3570"/>
                  <a:pt x="2378" y="3541"/>
                  <a:pt x="2378" y="3527"/>
                </a:cubicBezTo>
                <a:cubicBezTo>
                  <a:pt x="2407" y="3454"/>
                  <a:pt x="2450" y="3396"/>
                  <a:pt x="2479" y="3338"/>
                </a:cubicBezTo>
                <a:lnTo>
                  <a:pt x="2537" y="3251"/>
                </a:lnTo>
                <a:lnTo>
                  <a:pt x="2581" y="3179"/>
                </a:lnTo>
                <a:cubicBezTo>
                  <a:pt x="2610" y="3135"/>
                  <a:pt x="2639" y="3106"/>
                  <a:pt x="2668" y="3077"/>
                </a:cubicBezTo>
                <a:cubicBezTo>
                  <a:pt x="2697" y="3034"/>
                  <a:pt x="2711" y="3005"/>
                  <a:pt x="2740" y="2976"/>
                </a:cubicBezTo>
                <a:cubicBezTo>
                  <a:pt x="2769" y="2947"/>
                  <a:pt x="2798" y="2918"/>
                  <a:pt x="2827" y="2874"/>
                </a:cubicBezTo>
                <a:cubicBezTo>
                  <a:pt x="2987" y="2730"/>
                  <a:pt x="3146" y="2599"/>
                  <a:pt x="3334" y="2483"/>
                </a:cubicBezTo>
                <a:lnTo>
                  <a:pt x="3421" y="2440"/>
                </a:lnTo>
                <a:lnTo>
                  <a:pt x="3508" y="2396"/>
                </a:lnTo>
                <a:lnTo>
                  <a:pt x="3610" y="2353"/>
                </a:lnTo>
                <a:cubicBezTo>
                  <a:pt x="3653" y="2324"/>
                  <a:pt x="3711" y="2309"/>
                  <a:pt x="3769" y="2280"/>
                </a:cubicBezTo>
                <a:cubicBezTo>
                  <a:pt x="3798" y="2266"/>
                  <a:pt x="3827" y="2266"/>
                  <a:pt x="3856" y="2251"/>
                </a:cubicBezTo>
                <a:lnTo>
                  <a:pt x="3958" y="2222"/>
                </a:lnTo>
                <a:cubicBezTo>
                  <a:pt x="4016" y="2208"/>
                  <a:pt x="4088" y="2193"/>
                  <a:pt x="4161" y="2193"/>
                </a:cubicBezTo>
                <a:lnTo>
                  <a:pt x="4262" y="2179"/>
                </a:lnTo>
                <a:lnTo>
                  <a:pt x="4364" y="2164"/>
                </a:lnTo>
                <a:cubicBezTo>
                  <a:pt x="4429" y="2157"/>
                  <a:pt x="4494" y="2153"/>
                  <a:pt x="4561" y="2153"/>
                </a:cubicBezTo>
                <a:close/>
                <a:moveTo>
                  <a:pt x="4588" y="1"/>
                </a:moveTo>
                <a:cubicBezTo>
                  <a:pt x="4422" y="1"/>
                  <a:pt x="4255" y="12"/>
                  <a:pt x="4088" y="33"/>
                </a:cubicBezTo>
                <a:cubicBezTo>
                  <a:pt x="3827" y="62"/>
                  <a:pt x="3624" y="309"/>
                  <a:pt x="3653" y="570"/>
                </a:cubicBezTo>
                <a:lnTo>
                  <a:pt x="3653" y="613"/>
                </a:lnTo>
                <a:cubicBezTo>
                  <a:pt x="3653" y="642"/>
                  <a:pt x="3653" y="657"/>
                  <a:pt x="3653" y="686"/>
                </a:cubicBezTo>
                <a:cubicBezTo>
                  <a:pt x="3653" y="874"/>
                  <a:pt x="3552" y="1048"/>
                  <a:pt x="3378" y="1135"/>
                </a:cubicBezTo>
                <a:lnTo>
                  <a:pt x="3334" y="1149"/>
                </a:lnTo>
                <a:lnTo>
                  <a:pt x="3190" y="1207"/>
                </a:lnTo>
                <a:lnTo>
                  <a:pt x="3059" y="1265"/>
                </a:lnTo>
                <a:lnTo>
                  <a:pt x="3030" y="1280"/>
                </a:lnTo>
                <a:cubicBezTo>
                  <a:pt x="2964" y="1306"/>
                  <a:pt x="2895" y="1319"/>
                  <a:pt x="2827" y="1319"/>
                </a:cubicBezTo>
                <a:cubicBezTo>
                  <a:pt x="2673" y="1319"/>
                  <a:pt x="2526" y="1252"/>
                  <a:pt x="2436" y="1121"/>
                </a:cubicBezTo>
                <a:cubicBezTo>
                  <a:pt x="2336" y="985"/>
                  <a:pt x="2185" y="917"/>
                  <a:pt x="2030" y="917"/>
                </a:cubicBezTo>
                <a:cubicBezTo>
                  <a:pt x="1937" y="917"/>
                  <a:pt x="1841" y="941"/>
                  <a:pt x="1754" y="990"/>
                </a:cubicBezTo>
                <a:lnTo>
                  <a:pt x="1711" y="1019"/>
                </a:lnTo>
                <a:cubicBezTo>
                  <a:pt x="1465" y="1222"/>
                  <a:pt x="1233" y="1454"/>
                  <a:pt x="1030" y="1715"/>
                </a:cubicBezTo>
                <a:cubicBezTo>
                  <a:pt x="928" y="1845"/>
                  <a:pt x="885" y="2005"/>
                  <a:pt x="943" y="2164"/>
                </a:cubicBezTo>
                <a:cubicBezTo>
                  <a:pt x="957" y="2208"/>
                  <a:pt x="972" y="2251"/>
                  <a:pt x="1001" y="2295"/>
                </a:cubicBezTo>
                <a:cubicBezTo>
                  <a:pt x="1015" y="2324"/>
                  <a:pt x="1044" y="2367"/>
                  <a:pt x="1073" y="2382"/>
                </a:cubicBezTo>
                <a:lnTo>
                  <a:pt x="1117" y="2425"/>
                </a:lnTo>
                <a:cubicBezTo>
                  <a:pt x="1305" y="2570"/>
                  <a:pt x="1378" y="2817"/>
                  <a:pt x="1276" y="3034"/>
                </a:cubicBezTo>
                <a:cubicBezTo>
                  <a:pt x="1233" y="3135"/>
                  <a:pt x="1189" y="3237"/>
                  <a:pt x="1146" y="3338"/>
                </a:cubicBezTo>
                <a:cubicBezTo>
                  <a:pt x="1131" y="3396"/>
                  <a:pt x="1102" y="3454"/>
                  <a:pt x="1059" y="3498"/>
                </a:cubicBezTo>
                <a:cubicBezTo>
                  <a:pt x="1030" y="3527"/>
                  <a:pt x="1001" y="3541"/>
                  <a:pt x="972" y="3570"/>
                </a:cubicBezTo>
                <a:cubicBezTo>
                  <a:pt x="943" y="3585"/>
                  <a:pt x="899" y="3599"/>
                  <a:pt x="870" y="3614"/>
                </a:cubicBezTo>
                <a:cubicBezTo>
                  <a:pt x="841" y="3628"/>
                  <a:pt x="827" y="3643"/>
                  <a:pt x="798" y="3643"/>
                </a:cubicBezTo>
                <a:cubicBezTo>
                  <a:pt x="769" y="3650"/>
                  <a:pt x="740" y="3654"/>
                  <a:pt x="711" y="3654"/>
                </a:cubicBezTo>
                <a:cubicBezTo>
                  <a:pt x="682" y="3654"/>
                  <a:pt x="653" y="3650"/>
                  <a:pt x="624" y="3643"/>
                </a:cubicBezTo>
                <a:lnTo>
                  <a:pt x="450" y="3643"/>
                </a:lnTo>
                <a:cubicBezTo>
                  <a:pt x="232" y="3686"/>
                  <a:pt x="73" y="3860"/>
                  <a:pt x="44" y="4078"/>
                </a:cubicBezTo>
                <a:cubicBezTo>
                  <a:pt x="0" y="4397"/>
                  <a:pt x="0" y="4730"/>
                  <a:pt x="44" y="5049"/>
                </a:cubicBezTo>
                <a:cubicBezTo>
                  <a:pt x="70" y="5305"/>
                  <a:pt x="277" y="5494"/>
                  <a:pt x="525" y="5494"/>
                </a:cubicBezTo>
                <a:cubicBezTo>
                  <a:pt x="557" y="5494"/>
                  <a:pt x="590" y="5490"/>
                  <a:pt x="624" y="5484"/>
                </a:cubicBezTo>
                <a:lnTo>
                  <a:pt x="696" y="5484"/>
                </a:lnTo>
                <a:cubicBezTo>
                  <a:pt x="798" y="5484"/>
                  <a:pt x="885" y="5527"/>
                  <a:pt x="972" y="5571"/>
                </a:cubicBezTo>
                <a:cubicBezTo>
                  <a:pt x="1001" y="5585"/>
                  <a:pt x="1015" y="5614"/>
                  <a:pt x="1030" y="5629"/>
                </a:cubicBezTo>
                <a:cubicBezTo>
                  <a:pt x="1088" y="5672"/>
                  <a:pt x="1131" y="5730"/>
                  <a:pt x="1160" y="5803"/>
                </a:cubicBezTo>
                <a:cubicBezTo>
                  <a:pt x="1189" y="5904"/>
                  <a:pt x="1233" y="6006"/>
                  <a:pt x="1276" y="6107"/>
                </a:cubicBezTo>
                <a:cubicBezTo>
                  <a:pt x="1378" y="6310"/>
                  <a:pt x="1320" y="6527"/>
                  <a:pt x="1175" y="6672"/>
                </a:cubicBezTo>
                <a:lnTo>
                  <a:pt x="1117" y="6716"/>
                </a:lnTo>
                <a:cubicBezTo>
                  <a:pt x="1073" y="6745"/>
                  <a:pt x="1030" y="6788"/>
                  <a:pt x="1001" y="6846"/>
                </a:cubicBezTo>
                <a:cubicBezTo>
                  <a:pt x="972" y="6875"/>
                  <a:pt x="957" y="6919"/>
                  <a:pt x="943" y="6977"/>
                </a:cubicBezTo>
                <a:cubicBezTo>
                  <a:pt x="943" y="6991"/>
                  <a:pt x="943" y="7006"/>
                  <a:pt x="928" y="7020"/>
                </a:cubicBezTo>
                <a:lnTo>
                  <a:pt x="928" y="7064"/>
                </a:lnTo>
                <a:cubicBezTo>
                  <a:pt x="928" y="7078"/>
                  <a:pt x="928" y="7093"/>
                  <a:pt x="928" y="7107"/>
                </a:cubicBezTo>
                <a:lnTo>
                  <a:pt x="928" y="7122"/>
                </a:lnTo>
                <a:lnTo>
                  <a:pt x="928" y="7194"/>
                </a:lnTo>
                <a:cubicBezTo>
                  <a:pt x="943" y="7223"/>
                  <a:pt x="943" y="7238"/>
                  <a:pt x="957" y="7267"/>
                </a:cubicBezTo>
                <a:cubicBezTo>
                  <a:pt x="957" y="7267"/>
                  <a:pt x="957" y="7281"/>
                  <a:pt x="957" y="7281"/>
                </a:cubicBezTo>
                <a:cubicBezTo>
                  <a:pt x="972" y="7296"/>
                  <a:pt x="972" y="7325"/>
                  <a:pt x="986" y="7339"/>
                </a:cubicBezTo>
                <a:lnTo>
                  <a:pt x="986" y="7354"/>
                </a:lnTo>
                <a:cubicBezTo>
                  <a:pt x="1001" y="7368"/>
                  <a:pt x="1001" y="7383"/>
                  <a:pt x="1015" y="7397"/>
                </a:cubicBezTo>
                <a:cubicBezTo>
                  <a:pt x="1218" y="7658"/>
                  <a:pt x="1450" y="7890"/>
                  <a:pt x="1711" y="8093"/>
                </a:cubicBezTo>
                <a:cubicBezTo>
                  <a:pt x="1796" y="8166"/>
                  <a:pt x="1901" y="8198"/>
                  <a:pt x="2001" y="8198"/>
                </a:cubicBezTo>
                <a:cubicBezTo>
                  <a:pt x="2021" y="8198"/>
                  <a:pt x="2040" y="8197"/>
                  <a:pt x="2059" y="8194"/>
                </a:cubicBezTo>
                <a:cubicBezTo>
                  <a:pt x="2102" y="8194"/>
                  <a:pt x="2146" y="8180"/>
                  <a:pt x="2189" y="8165"/>
                </a:cubicBezTo>
                <a:cubicBezTo>
                  <a:pt x="2291" y="8136"/>
                  <a:pt x="2363" y="8078"/>
                  <a:pt x="2421" y="8006"/>
                </a:cubicBezTo>
                <a:lnTo>
                  <a:pt x="2465" y="7948"/>
                </a:lnTo>
                <a:cubicBezTo>
                  <a:pt x="2523" y="7905"/>
                  <a:pt x="2581" y="7861"/>
                  <a:pt x="2653" y="7832"/>
                </a:cubicBezTo>
                <a:lnTo>
                  <a:pt x="2827" y="7789"/>
                </a:lnTo>
                <a:cubicBezTo>
                  <a:pt x="2900" y="7803"/>
                  <a:pt x="2972" y="7818"/>
                  <a:pt x="3030" y="7847"/>
                </a:cubicBezTo>
                <a:cubicBezTo>
                  <a:pt x="3132" y="7890"/>
                  <a:pt x="3233" y="7933"/>
                  <a:pt x="3334" y="7962"/>
                </a:cubicBezTo>
                <a:cubicBezTo>
                  <a:pt x="3421" y="8006"/>
                  <a:pt x="3508" y="8064"/>
                  <a:pt x="3566" y="8151"/>
                </a:cubicBezTo>
                <a:cubicBezTo>
                  <a:pt x="3581" y="8180"/>
                  <a:pt x="3610" y="8209"/>
                  <a:pt x="3610" y="8252"/>
                </a:cubicBezTo>
                <a:cubicBezTo>
                  <a:pt x="3653" y="8325"/>
                  <a:pt x="3653" y="8412"/>
                  <a:pt x="3639" y="8499"/>
                </a:cubicBezTo>
                <a:cubicBezTo>
                  <a:pt x="3610" y="8760"/>
                  <a:pt x="3769" y="9006"/>
                  <a:pt x="4030" y="9064"/>
                </a:cubicBezTo>
                <a:lnTo>
                  <a:pt x="4074" y="9064"/>
                </a:lnTo>
                <a:cubicBezTo>
                  <a:pt x="4248" y="9079"/>
                  <a:pt x="4407" y="9093"/>
                  <a:pt x="4567" y="9093"/>
                </a:cubicBezTo>
                <a:cubicBezTo>
                  <a:pt x="4726" y="9093"/>
                  <a:pt x="4900" y="9079"/>
                  <a:pt x="5059" y="9064"/>
                </a:cubicBezTo>
                <a:cubicBezTo>
                  <a:pt x="5175" y="9050"/>
                  <a:pt x="5277" y="9006"/>
                  <a:pt x="5364" y="8919"/>
                </a:cubicBezTo>
                <a:cubicBezTo>
                  <a:pt x="5393" y="8876"/>
                  <a:pt x="5422" y="8847"/>
                  <a:pt x="5436" y="8803"/>
                </a:cubicBezTo>
                <a:cubicBezTo>
                  <a:pt x="5451" y="8789"/>
                  <a:pt x="5465" y="8774"/>
                  <a:pt x="5465" y="8745"/>
                </a:cubicBezTo>
                <a:cubicBezTo>
                  <a:pt x="5494" y="8673"/>
                  <a:pt x="5509" y="8586"/>
                  <a:pt x="5494" y="8499"/>
                </a:cubicBezTo>
                <a:cubicBezTo>
                  <a:pt x="5494" y="8470"/>
                  <a:pt x="5494" y="8441"/>
                  <a:pt x="5494" y="8426"/>
                </a:cubicBezTo>
                <a:cubicBezTo>
                  <a:pt x="5494" y="8209"/>
                  <a:pt x="5625" y="8020"/>
                  <a:pt x="5813" y="7948"/>
                </a:cubicBezTo>
                <a:cubicBezTo>
                  <a:pt x="5915" y="7919"/>
                  <a:pt x="6016" y="7876"/>
                  <a:pt x="6118" y="7832"/>
                </a:cubicBezTo>
                <a:cubicBezTo>
                  <a:pt x="6183" y="7796"/>
                  <a:pt x="6255" y="7778"/>
                  <a:pt x="6328" y="7778"/>
                </a:cubicBezTo>
                <a:cubicBezTo>
                  <a:pt x="6400" y="7778"/>
                  <a:pt x="6473" y="7796"/>
                  <a:pt x="6538" y="7832"/>
                </a:cubicBezTo>
                <a:cubicBezTo>
                  <a:pt x="6582" y="7847"/>
                  <a:pt x="6611" y="7876"/>
                  <a:pt x="6639" y="7890"/>
                </a:cubicBezTo>
                <a:cubicBezTo>
                  <a:pt x="6654" y="7905"/>
                  <a:pt x="6668" y="7919"/>
                  <a:pt x="6683" y="7933"/>
                </a:cubicBezTo>
                <a:cubicBezTo>
                  <a:pt x="6697" y="7948"/>
                  <a:pt x="6712" y="7962"/>
                  <a:pt x="6726" y="7977"/>
                </a:cubicBezTo>
                <a:cubicBezTo>
                  <a:pt x="6817" y="8113"/>
                  <a:pt x="6964" y="8181"/>
                  <a:pt x="7119" y="8181"/>
                </a:cubicBezTo>
                <a:cubicBezTo>
                  <a:pt x="7211" y="8181"/>
                  <a:pt x="7306" y="8156"/>
                  <a:pt x="7393" y="8107"/>
                </a:cubicBezTo>
                <a:lnTo>
                  <a:pt x="7437" y="8078"/>
                </a:lnTo>
                <a:cubicBezTo>
                  <a:pt x="7553" y="7977"/>
                  <a:pt x="7683" y="7861"/>
                  <a:pt x="7799" y="7745"/>
                </a:cubicBezTo>
                <a:cubicBezTo>
                  <a:pt x="7915" y="7629"/>
                  <a:pt x="8017" y="7513"/>
                  <a:pt x="8118" y="7383"/>
                </a:cubicBezTo>
                <a:cubicBezTo>
                  <a:pt x="8220" y="7252"/>
                  <a:pt x="8249" y="7093"/>
                  <a:pt x="8205" y="6933"/>
                </a:cubicBezTo>
                <a:cubicBezTo>
                  <a:pt x="8205" y="6904"/>
                  <a:pt x="8191" y="6890"/>
                  <a:pt x="8176" y="6861"/>
                </a:cubicBezTo>
                <a:cubicBezTo>
                  <a:pt x="8176" y="6846"/>
                  <a:pt x="8162" y="6817"/>
                  <a:pt x="8147" y="6803"/>
                </a:cubicBezTo>
                <a:cubicBezTo>
                  <a:pt x="8133" y="6774"/>
                  <a:pt x="8104" y="6745"/>
                  <a:pt x="8075" y="6716"/>
                </a:cubicBezTo>
                <a:lnTo>
                  <a:pt x="8031" y="6672"/>
                </a:lnTo>
                <a:cubicBezTo>
                  <a:pt x="8017" y="6658"/>
                  <a:pt x="8002" y="6658"/>
                  <a:pt x="7988" y="6643"/>
                </a:cubicBezTo>
                <a:cubicBezTo>
                  <a:pt x="7828" y="6498"/>
                  <a:pt x="7785" y="6266"/>
                  <a:pt x="7872" y="6078"/>
                </a:cubicBezTo>
                <a:cubicBezTo>
                  <a:pt x="7915" y="5977"/>
                  <a:pt x="7959" y="5875"/>
                  <a:pt x="8002" y="5774"/>
                </a:cubicBezTo>
                <a:cubicBezTo>
                  <a:pt x="8065" y="5571"/>
                  <a:pt x="8250" y="5446"/>
                  <a:pt x="8449" y="5446"/>
                </a:cubicBezTo>
                <a:cubicBezTo>
                  <a:pt x="8479" y="5446"/>
                  <a:pt x="8509" y="5449"/>
                  <a:pt x="8538" y="5455"/>
                </a:cubicBezTo>
                <a:cubicBezTo>
                  <a:pt x="8558" y="5457"/>
                  <a:pt x="8578" y="5458"/>
                  <a:pt x="8598" y="5458"/>
                </a:cubicBezTo>
                <a:cubicBezTo>
                  <a:pt x="8694" y="5458"/>
                  <a:pt x="8788" y="5430"/>
                  <a:pt x="8872" y="5382"/>
                </a:cubicBezTo>
                <a:cubicBezTo>
                  <a:pt x="8901" y="5368"/>
                  <a:pt x="8915" y="5353"/>
                  <a:pt x="8944" y="5339"/>
                </a:cubicBezTo>
                <a:lnTo>
                  <a:pt x="8973" y="5295"/>
                </a:lnTo>
                <a:cubicBezTo>
                  <a:pt x="8988" y="5295"/>
                  <a:pt x="8988" y="5281"/>
                  <a:pt x="9002" y="5266"/>
                </a:cubicBezTo>
                <a:cubicBezTo>
                  <a:pt x="9060" y="5194"/>
                  <a:pt x="9104" y="5107"/>
                  <a:pt x="9104" y="5020"/>
                </a:cubicBezTo>
                <a:cubicBezTo>
                  <a:pt x="9147" y="4686"/>
                  <a:pt x="9147" y="4368"/>
                  <a:pt x="9104" y="4034"/>
                </a:cubicBezTo>
                <a:lnTo>
                  <a:pt x="9104" y="4063"/>
                </a:lnTo>
                <a:cubicBezTo>
                  <a:pt x="9104" y="4020"/>
                  <a:pt x="9089" y="3962"/>
                  <a:pt x="9075" y="3918"/>
                </a:cubicBezTo>
                <a:cubicBezTo>
                  <a:pt x="9060" y="3889"/>
                  <a:pt x="9046" y="3875"/>
                  <a:pt x="9031" y="3846"/>
                </a:cubicBezTo>
                <a:cubicBezTo>
                  <a:pt x="9017" y="3817"/>
                  <a:pt x="9002" y="3802"/>
                  <a:pt x="8973" y="3773"/>
                </a:cubicBezTo>
                <a:lnTo>
                  <a:pt x="8944" y="3744"/>
                </a:lnTo>
                <a:cubicBezTo>
                  <a:pt x="8930" y="3730"/>
                  <a:pt x="8915" y="3730"/>
                  <a:pt x="8915" y="3715"/>
                </a:cubicBezTo>
                <a:lnTo>
                  <a:pt x="8857" y="3686"/>
                </a:lnTo>
                <a:cubicBezTo>
                  <a:pt x="8828" y="3657"/>
                  <a:pt x="8785" y="3643"/>
                  <a:pt x="8741" y="3643"/>
                </a:cubicBezTo>
                <a:lnTo>
                  <a:pt x="8712" y="3628"/>
                </a:lnTo>
                <a:cubicBezTo>
                  <a:pt x="8683" y="3621"/>
                  <a:pt x="8654" y="3617"/>
                  <a:pt x="8625" y="3617"/>
                </a:cubicBezTo>
                <a:cubicBezTo>
                  <a:pt x="8596" y="3617"/>
                  <a:pt x="8567" y="3621"/>
                  <a:pt x="8538" y="3628"/>
                </a:cubicBezTo>
                <a:lnTo>
                  <a:pt x="8422" y="3628"/>
                </a:lnTo>
                <a:cubicBezTo>
                  <a:pt x="8335" y="3614"/>
                  <a:pt x="8249" y="3585"/>
                  <a:pt x="8176" y="3541"/>
                </a:cubicBezTo>
                <a:lnTo>
                  <a:pt x="8133" y="3512"/>
                </a:lnTo>
                <a:cubicBezTo>
                  <a:pt x="8118" y="3498"/>
                  <a:pt x="8104" y="3483"/>
                  <a:pt x="8104" y="3469"/>
                </a:cubicBezTo>
                <a:cubicBezTo>
                  <a:pt x="8075" y="3454"/>
                  <a:pt x="8060" y="3425"/>
                  <a:pt x="8046" y="3411"/>
                </a:cubicBezTo>
                <a:lnTo>
                  <a:pt x="8017" y="3353"/>
                </a:lnTo>
                <a:cubicBezTo>
                  <a:pt x="8002" y="3338"/>
                  <a:pt x="8002" y="3324"/>
                  <a:pt x="8002" y="3309"/>
                </a:cubicBezTo>
                <a:cubicBezTo>
                  <a:pt x="8002" y="3295"/>
                  <a:pt x="7988" y="3295"/>
                  <a:pt x="7988" y="3280"/>
                </a:cubicBezTo>
                <a:cubicBezTo>
                  <a:pt x="7959" y="3179"/>
                  <a:pt x="7915" y="3092"/>
                  <a:pt x="7872" y="3005"/>
                </a:cubicBezTo>
                <a:cubicBezTo>
                  <a:pt x="7872" y="2990"/>
                  <a:pt x="7857" y="2976"/>
                  <a:pt x="7857" y="2961"/>
                </a:cubicBezTo>
                <a:cubicBezTo>
                  <a:pt x="7828" y="2889"/>
                  <a:pt x="7828" y="2817"/>
                  <a:pt x="7828" y="2744"/>
                </a:cubicBezTo>
                <a:cubicBezTo>
                  <a:pt x="7843" y="2701"/>
                  <a:pt x="7857" y="2643"/>
                  <a:pt x="7886" y="2585"/>
                </a:cubicBezTo>
                <a:cubicBezTo>
                  <a:pt x="7901" y="2527"/>
                  <a:pt x="7930" y="2469"/>
                  <a:pt x="7973" y="2425"/>
                </a:cubicBezTo>
                <a:cubicBezTo>
                  <a:pt x="7988" y="2411"/>
                  <a:pt x="8002" y="2396"/>
                  <a:pt x="8017" y="2396"/>
                </a:cubicBezTo>
                <a:lnTo>
                  <a:pt x="8031" y="2396"/>
                </a:lnTo>
                <a:lnTo>
                  <a:pt x="8075" y="2353"/>
                </a:lnTo>
                <a:cubicBezTo>
                  <a:pt x="8118" y="2324"/>
                  <a:pt x="8147" y="2280"/>
                  <a:pt x="8176" y="2237"/>
                </a:cubicBezTo>
                <a:cubicBezTo>
                  <a:pt x="8176" y="2208"/>
                  <a:pt x="8191" y="2193"/>
                  <a:pt x="8205" y="2164"/>
                </a:cubicBezTo>
                <a:cubicBezTo>
                  <a:pt x="8205" y="2150"/>
                  <a:pt x="8220" y="2121"/>
                  <a:pt x="8220" y="2092"/>
                </a:cubicBezTo>
                <a:cubicBezTo>
                  <a:pt x="8249" y="1947"/>
                  <a:pt x="8220" y="1802"/>
                  <a:pt x="8133" y="1686"/>
                </a:cubicBezTo>
                <a:cubicBezTo>
                  <a:pt x="8017" y="1555"/>
                  <a:pt x="7915" y="1439"/>
                  <a:pt x="7799" y="1323"/>
                </a:cubicBezTo>
                <a:cubicBezTo>
                  <a:pt x="7683" y="1207"/>
                  <a:pt x="7567" y="1092"/>
                  <a:pt x="7437" y="990"/>
                </a:cubicBezTo>
                <a:cubicBezTo>
                  <a:pt x="7352" y="926"/>
                  <a:pt x="7244" y="886"/>
                  <a:pt x="7135" y="886"/>
                </a:cubicBezTo>
                <a:cubicBezTo>
                  <a:pt x="7095" y="886"/>
                  <a:pt x="7055" y="891"/>
                  <a:pt x="7016" y="903"/>
                </a:cubicBezTo>
                <a:lnTo>
                  <a:pt x="6958" y="918"/>
                </a:lnTo>
                <a:cubicBezTo>
                  <a:pt x="6886" y="947"/>
                  <a:pt x="6828" y="990"/>
                  <a:pt x="6770" y="1048"/>
                </a:cubicBezTo>
                <a:cubicBezTo>
                  <a:pt x="6755" y="1063"/>
                  <a:pt x="6741" y="1077"/>
                  <a:pt x="6726" y="1092"/>
                </a:cubicBezTo>
                <a:cubicBezTo>
                  <a:pt x="6668" y="1178"/>
                  <a:pt x="6596" y="1236"/>
                  <a:pt x="6509" y="1265"/>
                </a:cubicBezTo>
                <a:cubicBezTo>
                  <a:pt x="6466" y="1280"/>
                  <a:pt x="6437" y="1294"/>
                  <a:pt x="6408" y="1294"/>
                </a:cubicBezTo>
                <a:lnTo>
                  <a:pt x="6263" y="1294"/>
                </a:lnTo>
                <a:cubicBezTo>
                  <a:pt x="6234" y="1294"/>
                  <a:pt x="6205" y="1280"/>
                  <a:pt x="6190" y="1280"/>
                </a:cubicBezTo>
                <a:lnTo>
                  <a:pt x="6132" y="1251"/>
                </a:lnTo>
                <a:lnTo>
                  <a:pt x="6074" y="1222"/>
                </a:lnTo>
                <a:cubicBezTo>
                  <a:pt x="6045" y="1207"/>
                  <a:pt x="6016" y="1193"/>
                  <a:pt x="5987" y="1193"/>
                </a:cubicBezTo>
                <a:cubicBezTo>
                  <a:pt x="5944" y="1178"/>
                  <a:pt x="5871" y="1149"/>
                  <a:pt x="5828" y="1121"/>
                </a:cubicBezTo>
                <a:cubicBezTo>
                  <a:pt x="5625" y="1048"/>
                  <a:pt x="5494" y="845"/>
                  <a:pt x="5509" y="628"/>
                </a:cubicBezTo>
                <a:lnTo>
                  <a:pt x="5509" y="599"/>
                </a:lnTo>
                <a:cubicBezTo>
                  <a:pt x="5552" y="338"/>
                  <a:pt x="5378" y="106"/>
                  <a:pt x="5132" y="48"/>
                </a:cubicBezTo>
                <a:cubicBezTo>
                  <a:pt x="5117" y="33"/>
                  <a:pt x="5103" y="33"/>
                  <a:pt x="5088" y="33"/>
                </a:cubicBezTo>
                <a:cubicBezTo>
                  <a:pt x="4922" y="12"/>
                  <a:pt x="4755" y="1"/>
                  <a:pt x="45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9" name="Google Shape;3439;p299"/>
          <p:cNvSpPr/>
          <p:nvPr/>
        </p:nvSpPr>
        <p:spPr>
          <a:xfrm>
            <a:off x="4922456" y="945869"/>
            <a:ext cx="3888980" cy="3214377"/>
          </a:xfrm>
          <a:custGeom>
            <a:rect b="b" l="l" r="r" t="t"/>
            <a:pathLst>
              <a:path extrusionOk="0" h="35317" w="42729">
                <a:moveTo>
                  <a:pt x="19690" y="1"/>
                </a:moveTo>
                <a:cubicBezTo>
                  <a:pt x="18145" y="1"/>
                  <a:pt x="16885" y="1260"/>
                  <a:pt x="16885" y="2834"/>
                </a:cubicBezTo>
                <a:lnTo>
                  <a:pt x="16885" y="6898"/>
                </a:lnTo>
                <a:cubicBezTo>
                  <a:pt x="16885" y="7356"/>
                  <a:pt x="16513" y="7728"/>
                  <a:pt x="16084" y="7728"/>
                </a:cubicBezTo>
                <a:cubicBezTo>
                  <a:pt x="15626" y="7728"/>
                  <a:pt x="15283" y="7356"/>
                  <a:pt x="15283" y="6898"/>
                </a:cubicBezTo>
                <a:lnTo>
                  <a:pt x="15283" y="6383"/>
                </a:lnTo>
                <a:cubicBezTo>
                  <a:pt x="15283" y="4837"/>
                  <a:pt x="14024" y="3607"/>
                  <a:pt x="12507" y="3607"/>
                </a:cubicBezTo>
                <a:cubicBezTo>
                  <a:pt x="10961" y="3607"/>
                  <a:pt x="9702" y="4837"/>
                  <a:pt x="9702" y="6383"/>
                </a:cubicBezTo>
                <a:lnTo>
                  <a:pt x="9702" y="16800"/>
                </a:lnTo>
                <a:cubicBezTo>
                  <a:pt x="9702" y="17201"/>
                  <a:pt x="9387" y="17515"/>
                  <a:pt x="8987" y="17515"/>
                </a:cubicBezTo>
                <a:cubicBezTo>
                  <a:pt x="8615" y="17515"/>
                  <a:pt x="8271" y="17201"/>
                  <a:pt x="8271" y="16800"/>
                </a:cubicBezTo>
                <a:lnTo>
                  <a:pt x="8271" y="16113"/>
                </a:lnTo>
                <a:cubicBezTo>
                  <a:pt x="8271" y="15026"/>
                  <a:pt x="7413" y="14138"/>
                  <a:pt x="6325" y="14138"/>
                </a:cubicBezTo>
                <a:cubicBezTo>
                  <a:pt x="5237" y="14138"/>
                  <a:pt x="4350" y="15026"/>
                  <a:pt x="4379" y="16113"/>
                </a:cubicBezTo>
                <a:lnTo>
                  <a:pt x="4379" y="22467"/>
                </a:lnTo>
                <a:cubicBezTo>
                  <a:pt x="4379" y="22839"/>
                  <a:pt x="4035" y="23182"/>
                  <a:pt x="3663" y="23182"/>
                </a:cubicBezTo>
                <a:cubicBezTo>
                  <a:pt x="3263" y="23182"/>
                  <a:pt x="2948" y="22839"/>
                  <a:pt x="2948" y="22467"/>
                </a:cubicBezTo>
                <a:cubicBezTo>
                  <a:pt x="2948" y="21637"/>
                  <a:pt x="2261" y="20978"/>
                  <a:pt x="1460" y="20978"/>
                </a:cubicBezTo>
                <a:cubicBezTo>
                  <a:pt x="658" y="20978"/>
                  <a:pt x="0" y="21637"/>
                  <a:pt x="0" y="22467"/>
                </a:cubicBezTo>
                <a:lnTo>
                  <a:pt x="0" y="35317"/>
                </a:lnTo>
                <a:lnTo>
                  <a:pt x="42729" y="35317"/>
                </a:lnTo>
                <a:lnTo>
                  <a:pt x="42729" y="22839"/>
                </a:lnTo>
                <a:cubicBezTo>
                  <a:pt x="42729" y="21808"/>
                  <a:pt x="41899" y="20978"/>
                  <a:pt x="40897" y="20978"/>
                </a:cubicBezTo>
                <a:cubicBezTo>
                  <a:pt x="39867" y="20978"/>
                  <a:pt x="39037" y="21808"/>
                  <a:pt x="39037" y="22839"/>
                </a:cubicBezTo>
                <a:lnTo>
                  <a:pt x="39037" y="23497"/>
                </a:lnTo>
                <a:cubicBezTo>
                  <a:pt x="39037" y="23955"/>
                  <a:pt x="38665" y="24298"/>
                  <a:pt x="38235" y="24298"/>
                </a:cubicBezTo>
                <a:cubicBezTo>
                  <a:pt x="37806" y="24298"/>
                  <a:pt x="37434" y="23955"/>
                  <a:pt x="37434" y="23497"/>
                </a:cubicBezTo>
                <a:lnTo>
                  <a:pt x="37434" y="10990"/>
                </a:lnTo>
                <a:cubicBezTo>
                  <a:pt x="37434" y="9702"/>
                  <a:pt x="36375" y="8644"/>
                  <a:pt x="35087" y="8644"/>
                </a:cubicBezTo>
                <a:cubicBezTo>
                  <a:pt x="33799" y="8644"/>
                  <a:pt x="32741" y="9702"/>
                  <a:pt x="32741" y="10990"/>
                </a:cubicBezTo>
                <a:lnTo>
                  <a:pt x="32741" y="11763"/>
                </a:lnTo>
                <a:cubicBezTo>
                  <a:pt x="32741" y="12479"/>
                  <a:pt x="32168" y="13022"/>
                  <a:pt x="31481" y="13022"/>
                </a:cubicBezTo>
                <a:cubicBezTo>
                  <a:pt x="30766" y="13022"/>
                  <a:pt x="30222" y="12479"/>
                  <a:pt x="30222" y="11763"/>
                </a:cubicBezTo>
                <a:lnTo>
                  <a:pt x="30222" y="5324"/>
                </a:lnTo>
                <a:cubicBezTo>
                  <a:pt x="30222" y="3807"/>
                  <a:pt x="28963" y="2548"/>
                  <a:pt x="27446" y="2548"/>
                </a:cubicBezTo>
                <a:cubicBezTo>
                  <a:pt x="25901" y="2548"/>
                  <a:pt x="24641" y="3807"/>
                  <a:pt x="24641" y="5324"/>
                </a:cubicBezTo>
                <a:lnTo>
                  <a:pt x="24641" y="5696"/>
                </a:lnTo>
                <a:cubicBezTo>
                  <a:pt x="24641" y="6268"/>
                  <a:pt x="24155" y="6755"/>
                  <a:pt x="23582" y="6755"/>
                </a:cubicBezTo>
                <a:cubicBezTo>
                  <a:pt x="22981" y="6755"/>
                  <a:pt x="22495" y="6268"/>
                  <a:pt x="22495" y="5696"/>
                </a:cubicBezTo>
                <a:lnTo>
                  <a:pt x="22495" y="2834"/>
                </a:lnTo>
                <a:cubicBezTo>
                  <a:pt x="22495" y="1260"/>
                  <a:pt x="21236" y="1"/>
                  <a:pt x="1969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0" name="Google Shape;3440;p299"/>
          <p:cNvSpPr/>
          <p:nvPr/>
        </p:nvSpPr>
        <p:spPr>
          <a:xfrm>
            <a:off x="4789572" y="4295636"/>
            <a:ext cx="4081750" cy="88649"/>
          </a:xfrm>
          <a:custGeom>
            <a:rect b="b" l="l" r="r" t="t"/>
            <a:pathLst>
              <a:path extrusionOk="0" h="974" w="44847">
                <a:moveTo>
                  <a:pt x="659" y="1"/>
                </a:moveTo>
                <a:cubicBezTo>
                  <a:pt x="1" y="1"/>
                  <a:pt x="1" y="974"/>
                  <a:pt x="659" y="974"/>
                </a:cubicBezTo>
                <a:lnTo>
                  <a:pt x="44360" y="974"/>
                </a:lnTo>
                <a:cubicBezTo>
                  <a:pt x="44618" y="974"/>
                  <a:pt x="44847" y="745"/>
                  <a:pt x="44847" y="487"/>
                </a:cubicBezTo>
                <a:cubicBezTo>
                  <a:pt x="44847" y="201"/>
                  <a:pt x="44618" y="1"/>
                  <a:pt x="443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1" name="Google Shape;3441;p299"/>
          <p:cNvSpPr/>
          <p:nvPr/>
        </p:nvSpPr>
        <p:spPr>
          <a:xfrm>
            <a:off x="4789572" y="4295636"/>
            <a:ext cx="1784349" cy="91288"/>
          </a:xfrm>
          <a:custGeom>
            <a:rect b="b" l="l" r="r" t="t"/>
            <a:pathLst>
              <a:path extrusionOk="0" h="1003" w="19605">
                <a:moveTo>
                  <a:pt x="659" y="1"/>
                </a:moveTo>
                <a:cubicBezTo>
                  <a:pt x="1" y="1"/>
                  <a:pt x="1" y="1003"/>
                  <a:pt x="659" y="1003"/>
                </a:cubicBezTo>
                <a:lnTo>
                  <a:pt x="19605" y="1003"/>
                </a:lnTo>
                <a:lnTo>
                  <a:pt x="1960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2" name="Google Shape;3442;p299"/>
          <p:cNvSpPr/>
          <p:nvPr/>
        </p:nvSpPr>
        <p:spPr>
          <a:xfrm>
            <a:off x="6474927" y="4250128"/>
            <a:ext cx="195409" cy="177843"/>
          </a:xfrm>
          <a:custGeom>
            <a:rect b="b" l="l" r="r" t="t"/>
            <a:pathLst>
              <a:path extrusionOk="0" h="1954" w="2147">
                <a:moveTo>
                  <a:pt x="1073" y="0"/>
                </a:moveTo>
                <a:cubicBezTo>
                  <a:pt x="823" y="0"/>
                  <a:pt x="573" y="100"/>
                  <a:pt x="372" y="301"/>
                </a:cubicBezTo>
                <a:cubicBezTo>
                  <a:pt x="0" y="673"/>
                  <a:pt x="0" y="1302"/>
                  <a:pt x="372" y="1674"/>
                </a:cubicBezTo>
                <a:cubicBezTo>
                  <a:pt x="573" y="1860"/>
                  <a:pt x="823" y="1953"/>
                  <a:pt x="1073" y="1953"/>
                </a:cubicBezTo>
                <a:cubicBezTo>
                  <a:pt x="1324" y="1953"/>
                  <a:pt x="1574" y="1860"/>
                  <a:pt x="1775" y="1674"/>
                </a:cubicBezTo>
                <a:cubicBezTo>
                  <a:pt x="2147" y="1302"/>
                  <a:pt x="2147" y="673"/>
                  <a:pt x="1775" y="301"/>
                </a:cubicBezTo>
                <a:cubicBezTo>
                  <a:pt x="1574" y="100"/>
                  <a:pt x="1324" y="0"/>
                  <a:pt x="10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3" name="Google Shape;3443;p299"/>
          <p:cNvSpPr/>
          <p:nvPr/>
        </p:nvSpPr>
        <p:spPr>
          <a:xfrm>
            <a:off x="7842452" y="2205081"/>
            <a:ext cx="1380607" cy="1955184"/>
          </a:xfrm>
          <a:custGeom>
            <a:rect b="b" l="l" r="r" t="t"/>
            <a:pathLst>
              <a:path extrusionOk="0" h="21482" w="15169">
                <a:moveTo>
                  <a:pt x="5892" y="0"/>
                </a:moveTo>
                <a:cubicBezTo>
                  <a:pt x="1137" y="0"/>
                  <a:pt x="0" y="21482"/>
                  <a:pt x="0" y="21482"/>
                </a:cubicBezTo>
                <a:lnTo>
                  <a:pt x="8701" y="21482"/>
                </a:lnTo>
                <a:cubicBezTo>
                  <a:pt x="8701" y="21482"/>
                  <a:pt x="15168" y="2364"/>
                  <a:pt x="12020" y="1706"/>
                </a:cubicBezTo>
                <a:cubicBezTo>
                  <a:pt x="11914" y="1683"/>
                  <a:pt x="11808" y="1672"/>
                  <a:pt x="11704" y="1672"/>
                </a:cubicBezTo>
                <a:cubicBezTo>
                  <a:pt x="8733" y="1672"/>
                  <a:pt x="6560" y="10641"/>
                  <a:pt x="6443" y="10641"/>
                </a:cubicBezTo>
                <a:cubicBezTo>
                  <a:pt x="6442" y="10641"/>
                  <a:pt x="6440" y="10639"/>
                  <a:pt x="6440" y="10635"/>
                </a:cubicBezTo>
                <a:cubicBezTo>
                  <a:pt x="6382" y="10320"/>
                  <a:pt x="9216" y="447"/>
                  <a:pt x="6125" y="17"/>
                </a:cubicBezTo>
                <a:cubicBezTo>
                  <a:pt x="6046" y="6"/>
                  <a:pt x="5969" y="0"/>
                  <a:pt x="58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4" name="Google Shape;3444;p299"/>
          <p:cNvSpPr/>
          <p:nvPr/>
        </p:nvSpPr>
        <p:spPr>
          <a:xfrm>
            <a:off x="5552746" y="1893987"/>
            <a:ext cx="2761213" cy="1792176"/>
          </a:xfrm>
          <a:custGeom>
            <a:rect b="b" l="l" r="r" t="t"/>
            <a:pathLst>
              <a:path extrusionOk="0" h="19691" w="30338">
                <a:moveTo>
                  <a:pt x="3292" y="1"/>
                </a:moveTo>
                <a:cubicBezTo>
                  <a:pt x="1461" y="1"/>
                  <a:pt x="1" y="1461"/>
                  <a:pt x="1" y="3264"/>
                </a:cubicBezTo>
                <a:lnTo>
                  <a:pt x="1" y="16400"/>
                </a:lnTo>
                <a:cubicBezTo>
                  <a:pt x="1" y="18203"/>
                  <a:pt x="1461" y="19691"/>
                  <a:pt x="3292" y="19691"/>
                </a:cubicBezTo>
                <a:lnTo>
                  <a:pt x="27075" y="19691"/>
                </a:lnTo>
                <a:cubicBezTo>
                  <a:pt x="28878" y="19691"/>
                  <a:pt x="30337" y="18203"/>
                  <a:pt x="30337" y="16400"/>
                </a:cubicBezTo>
                <a:lnTo>
                  <a:pt x="30337" y="3264"/>
                </a:lnTo>
                <a:cubicBezTo>
                  <a:pt x="30337" y="1461"/>
                  <a:pt x="28878" y="1"/>
                  <a:pt x="2707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5" name="Google Shape;3445;p299"/>
          <p:cNvSpPr/>
          <p:nvPr/>
        </p:nvSpPr>
        <p:spPr>
          <a:xfrm>
            <a:off x="5672615" y="1998201"/>
            <a:ext cx="2524119" cy="1443134"/>
          </a:xfrm>
          <a:custGeom>
            <a:rect b="b" l="l" r="r" t="t"/>
            <a:pathLst>
              <a:path extrusionOk="0" h="15856" w="27733">
                <a:moveTo>
                  <a:pt x="0" y="1"/>
                </a:moveTo>
                <a:lnTo>
                  <a:pt x="0" y="15856"/>
                </a:lnTo>
                <a:lnTo>
                  <a:pt x="27732" y="15856"/>
                </a:lnTo>
                <a:lnTo>
                  <a:pt x="2773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6" name="Google Shape;3446;p299"/>
          <p:cNvSpPr/>
          <p:nvPr/>
        </p:nvSpPr>
        <p:spPr>
          <a:xfrm>
            <a:off x="6430602" y="3686100"/>
            <a:ext cx="1005534" cy="291885"/>
          </a:xfrm>
          <a:custGeom>
            <a:rect b="b" l="l" r="r" t="t"/>
            <a:pathLst>
              <a:path extrusionOk="0" h="3207" w="11048">
                <a:moveTo>
                  <a:pt x="1" y="1"/>
                </a:moveTo>
                <a:lnTo>
                  <a:pt x="1" y="3206"/>
                </a:lnTo>
                <a:lnTo>
                  <a:pt x="11048" y="3206"/>
                </a:lnTo>
                <a:lnTo>
                  <a:pt x="11048" y="1"/>
                </a:lnTo>
                <a:close/>
              </a:path>
            </a:pathLst>
          </a:custGeom>
          <a:solidFill>
            <a:srgbClr val="E3E9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7" name="Google Shape;3447;p299"/>
          <p:cNvSpPr/>
          <p:nvPr/>
        </p:nvSpPr>
        <p:spPr>
          <a:xfrm>
            <a:off x="6144081" y="3957055"/>
            <a:ext cx="1578564" cy="203236"/>
          </a:xfrm>
          <a:custGeom>
            <a:rect b="b" l="l" r="r" t="t"/>
            <a:pathLst>
              <a:path extrusionOk="0" h="2233" w="17344">
                <a:moveTo>
                  <a:pt x="2261" y="0"/>
                </a:moveTo>
                <a:cubicBezTo>
                  <a:pt x="1031" y="0"/>
                  <a:pt x="1" y="1002"/>
                  <a:pt x="29" y="2233"/>
                </a:cubicBezTo>
                <a:lnTo>
                  <a:pt x="17344" y="2233"/>
                </a:lnTo>
                <a:cubicBezTo>
                  <a:pt x="17344" y="1002"/>
                  <a:pt x="16342" y="0"/>
                  <a:pt x="151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8" name="Google Shape;3448;p299"/>
          <p:cNvSpPr/>
          <p:nvPr/>
        </p:nvSpPr>
        <p:spPr>
          <a:xfrm>
            <a:off x="6248295" y="3631399"/>
            <a:ext cx="1383246" cy="106943"/>
          </a:xfrm>
          <a:custGeom>
            <a:rect b="b" l="l" r="r" t="t"/>
            <a:pathLst>
              <a:path extrusionOk="0" h="1175" w="15198">
                <a:moveTo>
                  <a:pt x="716" y="1"/>
                </a:moveTo>
                <a:cubicBezTo>
                  <a:pt x="0" y="58"/>
                  <a:pt x="0" y="1117"/>
                  <a:pt x="716" y="1174"/>
                </a:cubicBezTo>
                <a:lnTo>
                  <a:pt x="14482" y="1174"/>
                </a:lnTo>
                <a:cubicBezTo>
                  <a:pt x="15197" y="1117"/>
                  <a:pt x="15197" y="58"/>
                  <a:pt x="144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9" name="Google Shape;3449;p299"/>
          <p:cNvSpPr/>
          <p:nvPr/>
        </p:nvSpPr>
        <p:spPr>
          <a:xfrm>
            <a:off x="5302723" y="3798141"/>
            <a:ext cx="664318" cy="362149"/>
          </a:xfrm>
          <a:custGeom>
            <a:rect b="b" l="l" r="r" t="t"/>
            <a:pathLst>
              <a:path extrusionOk="0" h="3979" w="7299">
                <a:moveTo>
                  <a:pt x="1031" y="1"/>
                </a:moveTo>
                <a:cubicBezTo>
                  <a:pt x="487" y="1"/>
                  <a:pt x="1" y="458"/>
                  <a:pt x="1" y="1031"/>
                </a:cubicBezTo>
                <a:cubicBezTo>
                  <a:pt x="1" y="2662"/>
                  <a:pt x="1346" y="3979"/>
                  <a:pt x="2977" y="3979"/>
                </a:cubicBezTo>
                <a:lnTo>
                  <a:pt x="4322" y="3979"/>
                </a:lnTo>
                <a:cubicBezTo>
                  <a:pt x="5982" y="3979"/>
                  <a:pt x="7298" y="2662"/>
                  <a:pt x="7298" y="1031"/>
                </a:cubicBezTo>
                <a:cubicBezTo>
                  <a:pt x="7298" y="458"/>
                  <a:pt x="6841" y="1"/>
                  <a:pt x="62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0" name="Google Shape;3450;p299"/>
          <p:cNvSpPr/>
          <p:nvPr/>
        </p:nvSpPr>
        <p:spPr>
          <a:xfrm>
            <a:off x="5237647" y="3256138"/>
            <a:ext cx="802297" cy="542085"/>
          </a:xfrm>
          <a:custGeom>
            <a:rect b="b" l="l" r="r" t="t"/>
            <a:pathLst>
              <a:path extrusionOk="0" h="5956" w="8815">
                <a:moveTo>
                  <a:pt x="4624" y="1"/>
                </a:moveTo>
                <a:cubicBezTo>
                  <a:pt x="4609" y="1"/>
                  <a:pt x="4594" y="2"/>
                  <a:pt x="4579" y="3"/>
                </a:cubicBezTo>
                <a:cubicBezTo>
                  <a:pt x="3492" y="60"/>
                  <a:pt x="3492" y="2951"/>
                  <a:pt x="3492" y="2951"/>
                </a:cubicBezTo>
                <a:cubicBezTo>
                  <a:pt x="3492" y="2951"/>
                  <a:pt x="2695" y="1756"/>
                  <a:pt x="2081" y="1756"/>
                </a:cubicBezTo>
                <a:cubicBezTo>
                  <a:pt x="1923" y="1756"/>
                  <a:pt x="1777" y="1835"/>
                  <a:pt x="1660" y="2035"/>
                </a:cubicBezTo>
                <a:cubicBezTo>
                  <a:pt x="1240" y="2714"/>
                  <a:pt x="1630" y="3394"/>
                  <a:pt x="1904" y="3742"/>
                </a:cubicBezTo>
                <a:lnTo>
                  <a:pt x="1904" y="3742"/>
                </a:lnTo>
                <a:cubicBezTo>
                  <a:pt x="1716" y="3560"/>
                  <a:pt x="1428" y="3341"/>
                  <a:pt x="1125" y="3341"/>
                </a:cubicBezTo>
                <a:cubicBezTo>
                  <a:pt x="959" y="3341"/>
                  <a:pt x="789" y="3407"/>
                  <a:pt x="630" y="3580"/>
                </a:cubicBezTo>
                <a:cubicBezTo>
                  <a:pt x="0" y="4296"/>
                  <a:pt x="2375" y="5927"/>
                  <a:pt x="2375" y="5927"/>
                </a:cubicBezTo>
                <a:lnTo>
                  <a:pt x="5924" y="5956"/>
                </a:lnTo>
                <a:cubicBezTo>
                  <a:pt x="5924" y="5956"/>
                  <a:pt x="8815" y="3552"/>
                  <a:pt x="8099" y="3094"/>
                </a:cubicBezTo>
                <a:cubicBezTo>
                  <a:pt x="7981" y="3013"/>
                  <a:pt x="7858" y="2980"/>
                  <a:pt x="7734" y="2980"/>
                </a:cubicBezTo>
                <a:cubicBezTo>
                  <a:pt x="7106" y="2980"/>
                  <a:pt x="6468" y="3838"/>
                  <a:pt x="6468" y="3838"/>
                </a:cubicBezTo>
                <a:cubicBezTo>
                  <a:pt x="6468" y="3838"/>
                  <a:pt x="8357" y="1262"/>
                  <a:pt x="7241" y="1062"/>
                </a:cubicBezTo>
                <a:cubicBezTo>
                  <a:pt x="7183" y="1050"/>
                  <a:pt x="7125" y="1044"/>
                  <a:pt x="7069" y="1044"/>
                </a:cubicBezTo>
                <a:cubicBezTo>
                  <a:pt x="6038" y="1044"/>
                  <a:pt x="5266" y="2922"/>
                  <a:pt x="5266" y="2922"/>
                </a:cubicBezTo>
                <a:cubicBezTo>
                  <a:pt x="5266" y="2922"/>
                  <a:pt x="5655" y="1"/>
                  <a:pt x="46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1" name="Google Shape;3451;p299"/>
          <p:cNvSpPr/>
          <p:nvPr/>
        </p:nvSpPr>
        <p:spPr>
          <a:xfrm>
            <a:off x="4714028" y="4132990"/>
            <a:ext cx="4217271" cy="55701"/>
          </a:xfrm>
          <a:custGeom>
            <a:rect b="b" l="l" r="r" t="t"/>
            <a:pathLst>
              <a:path extrusionOk="0" h="612" w="46336">
                <a:moveTo>
                  <a:pt x="1060" y="1"/>
                </a:moveTo>
                <a:cubicBezTo>
                  <a:pt x="859" y="1"/>
                  <a:pt x="659" y="4"/>
                  <a:pt x="459" y="13"/>
                </a:cubicBezTo>
                <a:lnTo>
                  <a:pt x="401" y="13"/>
                </a:lnTo>
                <a:cubicBezTo>
                  <a:pt x="1" y="13"/>
                  <a:pt x="1" y="586"/>
                  <a:pt x="401" y="586"/>
                </a:cubicBezTo>
                <a:lnTo>
                  <a:pt x="44103" y="586"/>
                </a:lnTo>
                <a:cubicBezTo>
                  <a:pt x="44484" y="586"/>
                  <a:pt x="44879" y="611"/>
                  <a:pt x="45277" y="611"/>
                </a:cubicBezTo>
                <a:cubicBezTo>
                  <a:pt x="45477" y="611"/>
                  <a:pt x="45677" y="605"/>
                  <a:pt x="45877" y="586"/>
                </a:cubicBezTo>
                <a:lnTo>
                  <a:pt x="45963" y="586"/>
                </a:lnTo>
                <a:cubicBezTo>
                  <a:pt x="46335" y="586"/>
                  <a:pt x="46335" y="13"/>
                  <a:pt x="45963" y="13"/>
                </a:cubicBezTo>
                <a:lnTo>
                  <a:pt x="2262" y="13"/>
                </a:lnTo>
                <a:cubicBezTo>
                  <a:pt x="1861" y="13"/>
                  <a:pt x="1460" y="1"/>
                  <a:pt x="10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52" name="Google Shape;3452;p299"/>
          <p:cNvGrpSpPr/>
          <p:nvPr/>
        </p:nvGrpSpPr>
        <p:grpSpPr>
          <a:xfrm>
            <a:off x="6151956" y="2100529"/>
            <a:ext cx="1578717" cy="1284770"/>
            <a:chOff x="2357113" y="709250"/>
            <a:chExt cx="2171252" cy="1766978"/>
          </a:xfrm>
        </p:grpSpPr>
        <p:sp>
          <p:nvSpPr>
            <p:cNvPr id="3453" name="Google Shape;3453;p299"/>
            <p:cNvSpPr/>
            <p:nvPr/>
          </p:nvSpPr>
          <p:spPr>
            <a:xfrm>
              <a:off x="3734270" y="747515"/>
              <a:ext cx="491253" cy="292716"/>
            </a:xfrm>
            <a:custGeom>
              <a:rect b="b" l="l" r="r" t="t"/>
              <a:pathLst>
                <a:path extrusionOk="0" h="6701" w="11246">
                  <a:moveTo>
                    <a:pt x="7977" y="2830"/>
                  </a:moveTo>
                  <a:cubicBezTo>
                    <a:pt x="9146" y="3597"/>
                    <a:pt x="10917" y="4272"/>
                    <a:pt x="11190" y="5787"/>
                  </a:cubicBezTo>
                  <a:cubicBezTo>
                    <a:pt x="11245" y="6079"/>
                    <a:pt x="11209" y="6390"/>
                    <a:pt x="11117" y="6700"/>
                  </a:cubicBezTo>
                  <a:cubicBezTo>
                    <a:pt x="7485" y="4875"/>
                    <a:pt x="3706" y="3159"/>
                    <a:pt x="0" y="1406"/>
                  </a:cubicBezTo>
                  <a:cubicBezTo>
                    <a:pt x="164" y="968"/>
                    <a:pt x="511" y="639"/>
                    <a:pt x="931" y="493"/>
                  </a:cubicBezTo>
                  <a:cubicBezTo>
                    <a:pt x="2209" y="0"/>
                    <a:pt x="3907" y="968"/>
                    <a:pt x="4911" y="1333"/>
                  </a:cubicBezTo>
                  <a:cubicBezTo>
                    <a:pt x="5257" y="767"/>
                    <a:pt x="5714" y="329"/>
                    <a:pt x="6499" y="329"/>
                  </a:cubicBezTo>
                  <a:cubicBezTo>
                    <a:pt x="7722" y="366"/>
                    <a:pt x="8525" y="1570"/>
                    <a:pt x="7977" y="28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4" name="Google Shape;3454;p299"/>
            <p:cNvSpPr/>
            <p:nvPr/>
          </p:nvSpPr>
          <p:spPr>
            <a:xfrm>
              <a:off x="3960717" y="796963"/>
              <a:ext cx="124451" cy="106891"/>
            </a:xfrm>
            <a:custGeom>
              <a:rect b="b" l="l" r="r" t="t"/>
              <a:pathLst>
                <a:path extrusionOk="0" h="2447" w="2849">
                  <a:moveTo>
                    <a:pt x="1516" y="19"/>
                  </a:moveTo>
                  <a:cubicBezTo>
                    <a:pt x="2848" y="55"/>
                    <a:pt x="2319" y="2446"/>
                    <a:pt x="1004" y="1935"/>
                  </a:cubicBezTo>
                  <a:cubicBezTo>
                    <a:pt x="0" y="1552"/>
                    <a:pt x="585" y="0"/>
                    <a:pt x="1516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5" name="Google Shape;3455;p299"/>
            <p:cNvSpPr/>
            <p:nvPr/>
          </p:nvSpPr>
          <p:spPr>
            <a:xfrm>
              <a:off x="3015791" y="723578"/>
              <a:ext cx="1337296" cy="1547059"/>
            </a:xfrm>
            <a:custGeom>
              <a:rect b="b" l="l" r="r" t="t"/>
              <a:pathLst>
                <a:path extrusionOk="0" h="35416" w="30614">
                  <a:moveTo>
                    <a:pt x="9274" y="4948"/>
                  </a:moveTo>
                  <a:cubicBezTo>
                    <a:pt x="9456" y="4473"/>
                    <a:pt x="9767" y="3761"/>
                    <a:pt x="10095" y="3068"/>
                  </a:cubicBezTo>
                  <a:cubicBezTo>
                    <a:pt x="10771" y="1644"/>
                    <a:pt x="11337" y="1"/>
                    <a:pt x="12614" y="56"/>
                  </a:cubicBezTo>
                  <a:cubicBezTo>
                    <a:pt x="13235" y="92"/>
                    <a:pt x="14075" y="402"/>
                    <a:pt x="14896" y="731"/>
                  </a:cubicBezTo>
                  <a:cubicBezTo>
                    <a:pt x="15718" y="1041"/>
                    <a:pt x="16466" y="1461"/>
                    <a:pt x="17215" y="1808"/>
                  </a:cubicBezTo>
                  <a:cubicBezTo>
                    <a:pt x="20482" y="3378"/>
                    <a:pt x="22837" y="4820"/>
                    <a:pt x="26233" y="6317"/>
                  </a:cubicBezTo>
                  <a:cubicBezTo>
                    <a:pt x="26981" y="6646"/>
                    <a:pt x="27748" y="7047"/>
                    <a:pt x="28478" y="7431"/>
                  </a:cubicBezTo>
                  <a:cubicBezTo>
                    <a:pt x="29482" y="7978"/>
                    <a:pt x="30559" y="8471"/>
                    <a:pt x="30596" y="9347"/>
                  </a:cubicBezTo>
                  <a:cubicBezTo>
                    <a:pt x="30614" y="9767"/>
                    <a:pt x="30267" y="10333"/>
                    <a:pt x="30048" y="10917"/>
                  </a:cubicBezTo>
                  <a:cubicBezTo>
                    <a:pt x="29811" y="11501"/>
                    <a:pt x="29500" y="12031"/>
                    <a:pt x="29281" y="12506"/>
                  </a:cubicBezTo>
                  <a:cubicBezTo>
                    <a:pt x="28734" y="13637"/>
                    <a:pt x="28223" y="14678"/>
                    <a:pt x="27766" y="15645"/>
                  </a:cubicBezTo>
                  <a:cubicBezTo>
                    <a:pt x="26653" y="17964"/>
                    <a:pt x="25813" y="19990"/>
                    <a:pt x="24845" y="22199"/>
                  </a:cubicBezTo>
                  <a:cubicBezTo>
                    <a:pt x="23933" y="24298"/>
                    <a:pt x="23056" y="26562"/>
                    <a:pt x="22016" y="28771"/>
                  </a:cubicBezTo>
                  <a:cubicBezTo>
                    <a:pt x="21121" y="30651"/>
                    <a:pt x="20263" y="33353"/>
                    <a:pt x="18876" y="34503"/>
                  </a:cubicBezTo>
                  <a:cubicBezTo>
                    <a:pt x="17762" y="35416"/>
                    <a:pt x="16247" y="34850"/>
                    <a:pt x="14458" y="34138"/>
                  </a:cubicBezTo>
                  <a:cubicBezTo>
                    <a:pt x="10935" y="32732"/>
                    <a:pt x="7886" y="31016"/>
                    <a:pt x="4637" y="29483"/>
                  </a:cubicBezTo>
                  <a:cubicBezTo>
                    <a:pt x="3870" y="29118"/>
                    <a:pt x="2958" y="28734"/>
                    <a:pt x="2154" y="28333"/>
                  </a:cubicBezTo>
                  <a:cubicBezTo>
                    <a:pt x="1223" y="27876"/>
                    <a:pt x="329" y="27347"/>
                    <a:pt x="164" y="26781"/>
                  </a:cubicBezTo>
                  <a:cubicBezTo>
                    <a:pt x="0" y="26233"/>
                    <a:pt x="457" y="25138"/>
                    <a:pt x="876" y="24207"/>
                  </a:cubicBezTo>
                  <a:cubicBezTo>
                    <a:pt x="1296" y="23221"/>
                    <a:pt x="1753" y="22308"/>
                    <a:pt x="2136" y="21487"/>
                  </a:cubicBezTo>
                  <a:cubicBezTo>
                    <a:pt x="4637" y="16138"/>
                    <a:pt x="6882" y="10406"/>
                    <a:pt x="9256" y="5003"/>
                  </a:cubicBezTo>
                  <a:cubicBezTo>
                    <a:pt x="9256" y="4984"/>
                    <a:pt x="9274" y="4966"/>
                    <a:pt x="9274" y="49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6" name="Google Shape;3456;p299"/>
            <p:cNvSpPr/>
            <p:nvPr/>
          </p:nvSpPr>
          <p:spPr>
            <a:xfrm>
              <a:off x="3142556" y="1637446"/>
              <a:ext cx="52681" cy="77362"/>
            </a:xfrm>
            <a:custGeom>
              <a:rect b="b" l="l" r="r" t="t"/>
              <a:pathLst>
                <a:path extrusionOk="0" h="1771" w="1206">
                  <a:moveTo>
                    <a:pt x="1206" y="128"/>
                  </a:moveTo>
                  <a:cubicBezTo>
                    <a:pt x="1206" y="420"/>
                    <a:pt x="950" y="876"/>
                    <a:pt x="658" y="1296"/>
                  </a:cubicBezTo>
                  <a:cubicBezTo>
                    <a:pt x="548" y="1479"/>
                    <a:pt x="348" y="1771"/>
                    <a:pt x="165" y="1680"/>
                  </a:cubicBezTo>
                  <a:cubicBezTo>
                    <a:pt x="1" y="1588"/>
                    <a:pt x="129" y="1205"/>
                    <a:pt x="202" y="1077"/>
                  </a:cubicBezTo>
                  <a:cubicBezTo>
                    <a:pt x="384" y="676"/>
                    <a:pt x="640" y="310"/>
                    <a:pt x="968" y="18"/>
                  </a:cubicBezTo>
                  <a:cubicBezTo>
                    <a:pt x="1060" y="0"/>
                    <a:pt x="1151" y="55"/>
                    <a:pt x="1206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7" name="Google Shape;3457;p299"/>
            <p:cNvSpPr/>
            <p:nvPr/>
          </p:nvSpPr>
          <p:spPr>
            <a:xfrm>
              <a:off x="3168896" y="1703624"/>
              <a:ext cx="42285" cy="50279"/>
            </a:xfrm>
            <a:custGeom>
              <a:rect b="b" l="l" r="r" t="t"/>
              <a:pathLst>
                <a:path extrusionOk="0" h="1151" w="968">
                  <a:moveTo>
                    <a:pt x="493" y="37"/>
                  </a:moveTo>
                  <a:cubicBezTo>
                    <a:pt x="968" y="165"/>
                    <a:pt x="493" y="1150"/>
                    <a:pt x="146" y="931"/>
                  </a:cubicBezTo>
                  <a:cubicBezTo>
                    <a:pt x="0" y="822"/>
                    <a:pt x="55" y="274"/>
                    <a:pt x="237" y="92"/>
                  </a:cubicBezTo>
                  <a:cubicBezTo>
                    <a:pt x="311" y="19"/>
                    <a:pt x="402" y="0"/>
                    <a:pt x="49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8" name="Google Shape;3458;p299"/>
            <p:cNvSpPr/>
            <p:nvPr/>
          </p:nvSpPr>
          <p:spPr>
            <a:xfrm>
              <a:off x="3103504" y="1804092"/>
              <a:ext cx="27127" cy="50279"/>
            </a:xfrm>
            <a:custGeom>
              <a:rect b="b" l="l" r="r" t="t"/>
              <a:pathLst>
                <a:path extrusionOk="0" h="1151" w="621">
                  <a:moveTo>
                    <a:pt x="384" y="37"/>
                  </a:moveTo>
                  <a:cubicBezTo>
                    <a:pt x="566" y="73"/>
                    <a:pt x="621" y="329"/>
                    <a:pt x="566" y="566"/>
                  </a:cubicBezTo>
                  <a:cubicBezTo>
                    <a:pt x="548" y="767"/>
                    <a:pt x="384" y="1150"/>
                    <a:pt x="183" y="1041"/>
                  </a:cubicBezTo>
                  <a:cubicBezTo>
                    <a:pt x="55" y="931"/>
                    <a:pt x="0" y="749"/>
                    <a:pt x="37" y="585"/>
                  </a:cubicBezTo>
                  <a:cubicBezTo>
                    <a:pt x="73" y="329"/>
                    <a:pt x="165" y="0"/>
                    <a:pt x="384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9" name="Google Shape;3459;p299"/>
            <p:cNvSpPr/>
            <p:nvPr/>
          </p:nvSpPr>
          <p:spPr>
            <a:xfrm>
              <a:off x="3179249" y="887865"/>
              <a:ext cx="1011163" cy="1217693"/>
            </a:xfrm>
            <a:custGeom>
              <a:rect b="b" l="l" r="r" t="t"/>
              <a:pathLst>
                <a:path extrusionOk="0" h="27876" w="23148">
                  <a:moveTo>
                    <a:pt x="7485" y="3962"/>
                  </a:moveTo>
                  <a:cubicBezTo>
                    <a:pt x="7631" y="3597"/>
                    <a:pt x="7887" y="3012"/>
                    <a:pt x="8161" y="2465"/>
                  </a:cubicBezTo>
                  <a:cubicBezTo>
                    <a:pt x="8690" y="1315"/>
                    <a:pt x="9146" y="0"/>
                    <a:pt x="10096" y="0"/>
                  </a:cubicBezTo>
                  <a:cubicBezTo>
                    <a:pt x="10570" y="0"/>
                    <a:pt x="11173" y="219"/>
                    <a:pt x="11757" y="457"/>
                  </a:cubicBezTo>
                  <a:cubicBezTo>
                    <a:pt x="12359" y="676"/>
                    <a:pt x="12907" y="986"/>
                    <a:pt x="13454" y="1260"/>
                  </a:cubicBezTo>
                  <a:cubicBezTo>
                    <a:pt x="15828" y="2392"/>
                    <a:pt x="17544" y="3469"/>
                    <a:pt x="20008" y="4564"/>
                  </a:cubicBezTo>
                  <a:cubicBezTo>
                    <a:pt x="20556" y="4801"/>
                    <a:pt x="21103" y="5093"/>
                    <a:pt x="21633" y="5386"/>
                  </a:cubicBezTo>
                  <a:cubicBezTo>
                    <a:pt x="22381" y="5787"/>
                    <a:pt x="23148" y="6134"/>
                    <a:pt x="23148" y="6846"/>
                  </a:cubicBezTo>
                  <a:cubicBezTo>
                    <a:pt x="23148" y="7175"/>
                    <a:pt x="22874" y="7631"/>
                    <a:pt x="22692" y="8106"/>
                  </a:cubicBezTo>
                  <a:cubicBezTo>
                    <a:pt x="22509" y="8580"/>
                    <a:pt x="22272" y="9000"/>
                    <a:pt x="22089" y="9383"/>
                  </a:cubicBezTo>
                  <a:cubicBezTo>
                    <a:pt x="21651" y="10296"/>
                    <a:pt x="21249" y="11136"/>
                    <a:pt x="20866" y="11921"/>
                  </a:cubicBezTo>
                  <a:cubicBezTo>
                    <a:pt x="19990" y="13783"/>
                    <a:pt x="19314" y="15426"/>
                    <a:pt x="18529" y="17197"/>
                  </a:cubicBezTo>
                  <a:cubicBezTo>
                    <a:pt x="17781" y="18894"/>
                    <a:pt x="17087" y="20720"/>
                    <a:pt x="16248" y="22491"/>
                  </a:cubicBezTo>
                  <a:cubicBezTo>
                    <a:pt x="15536" y="24006"/>
                    <a:pt x="14805" y="26178"/>
                    <a:pt x="13747" y="27127"/>
                  </a:cubicBezTo>
                  <a:cubicBezTo>
                    <a:pt x="12907" y="27876"/>
                    <a:pt x="11793" y="27474"/>
                    <a:pt x="10479" y="26963"/>
                  </a:cubicBezTo>
                  <a:cubicBezTo>
                    <a:pt x="7923" y="25941"/>
                    <a:pt x="5714" y="24663"/>
                    <a:pt x="3341" y="23549"/>
                  </a:cubicBezTo>
                  <a:cubicBezTo>
                    <a:pt x="2775" y="23276"/>
                    <a:pt x="2118" y="23002"/>
                    <a:pt x="1534" y="22691"/>
                  </a:cubicBezTo>
                  <a:cubicBezTo>
                    <a:pt x="858" y="22363"/>
                    <a:pt x="201" y="21979"/>
                    <a:pt x="110" y="21541"/>
                  </a:cubicBezTo>
                  <a:cubicBezTo>
                    <a:pt x="0" y="21103"/>
                    <a:pt x="384" y="20227"/>
                    <a:pt x="712" y="19460"/>
                  </a:cubicBezTo>
                  <a:cubicBezTo>
                    <a:pt x="1041" y="18712"/>
                    <a:pt x="1406" y="17945"/>
                    <a:pt x="1716" y="17288"/>
                  </a:cubicBezTo>
                  <a:cubicBezTo>
                    <a:pt x="3725" y="12980"/>
                    <a:pt x="5550" y="8361"/>
                    <a:pt x="7467" y="3998"/>
                  </a:cubicBezTo>
                  <a:cubicBezTo>
                    <a:pt x="7467" y="3998"/>
                    <a:pt x="7485" y="3980"/>
                    <a:pt x="7485" y="39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0" name="Google Shape;3460;p299"/>
            <p:cNvSpPr/>
            <p:nvPr/>
          </p:nvSpPr>
          <p:spPr>
            <a:xfrm>
              <a:off x="3597109" y="954829"/>
              <a:ext cx="116458" cy="110080"/>
            </a:xfrm>
            <a:custGeom>
              <a:rect b="b" l="l" r="r" t="t"/>
              <a:pathLst>
                <a:path extrusionOk="0" h="2520" w="2666">
                  <a:moveTo>
                    <a:pt x="749" y="1297"/>
                  </a:moveTo>
                  <a:cubicBezTo>
                    <a:pt x="968" y="1133"/>
                    <a:pt x="1205" y="877"/>
                    <a:pt x="1461" y="658"/>
                  </a:cubicBezTo>
                  <a:cubicBezTo>
                    <a:pt x="1698" y="457"/>
                    <a:pt x="1972" y="147"/>
                    <a:pt x="2264" y="74"/>
                  </a:cubicBezTo>
                  <a:cubicBezTo>
                    <a:pt x="2410" y="19"/>
                    <a:pt x="2574" y="110"/>
                    <a:pt x="2629" y="256"/>
                  </a:cubicBezTo>
                  <a:cubicBezTo>
                    <a:pt x="2665" y="585"/>
                    <a:pt x="1972" y="1187"/>
                    <a:pt x="1826" y="1370"/>
                  </a:cubicBezTo>
                  <a:cubicBezTo>
                    <a:pt x="1552" y="1717"/>
                    <a:pt x="1260" y="2045"/>
                    <a:pt x="931" y="2337"/>
                  </a:cubicBezTo>
                  <a:cubicBezTo>
                    <a:pt x="785" y="2447"/>
                    <a:pt x="621" y="2502"/>
                    <a:pt x="457" y="2520"/>
                  </a:cubicBezTo>
                  <a:cubicBezTo>
                    <a:pt x="0" y="2465"/>
                    <a:pt x="0" y="1498"/>
                    <a:pt x="0" y="950"/>
                  </a:cubicBezTo>
                  <a:cubicBezTo>
                    <a:pt x="0" y="640"/>
                    <a:pt x="37" y="19"/>
                    <a:pt x="329" y="1"/>
                  </a:cubicBezTo>
                  <a:cubicBezTo>
                    <a:pt x="749" y="1"/>
                    <a:pt x="712" y="877"/>
                    <a:pt x="749" y="12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1" name="Google Shape;3461;p299"/>
            <p:cNvSpPr/>
            <p:nvPr/>
          </p:nvSpPr>
          <p:spPr>
            <a:xfrm>
              <a:off x="3444004" y="1271436"/>
              <a:ext cx="116458" cy="110080"/>
            </a:xfrm>
            <a:custGeom>
              <a:rect b="b" l="l" r="r" t="t"/>
              <a:pathLst>
                <a:path extrusionOk="0" h="2520" w="2666">
                  <a:moveTo>
                    <a:pt x="749" y="1278"/>
                  </a:moveTo>
                  <a:cubicBezTo>
                    <a:pt x="968" y="1114"/>
                    <a:pt x="1205" y="876"/>
                    <a:pt x="1461" y="639"/>
                  </a:cubicBezTo>
                  <a:cubicBezTo>
                    <a:pt x="1698" y="456"/>
                    <a:pt x="1972" y="146"/>
                    <a:pt x="2264" y="55"/>
                  </a:cubicBezTo>
                  <a:cubicBezTo>
                    <a:pt x="2410" y="18"/>
                    <a:pt x="2574" y="110"/>
                    <a:pt x="2611" y="256"/>
                  </a:cubicBezTo>
                  <a:cubicBezTo>
                    <a:pt x="2665" y="566"/>
                    <a:pt x="1972" y="1187"/>
                    <a:pt x="1826" y="1351"/>
                  </a:cubicBezTo>
                  <a:cubicBezTo>
                    <a:pt x="1552" y="1716"/>
                    <a:pt x="1260" y="2026"/>
                    <a:pt x="931" y="2318"/>
                  </a:cubicBezTo>
                  <a:cubicBezTo>
                    <a:pt x="785" y="2428"/>
                    <a:pt x="621" y="2501"/>
                    <a:pt x="457" y="2519"/>
                  </a:cubicBezTo>
                  <a:cubicBezTo>
                    <a:pt x="0" y="2464"/>
                    <a:pt x="0" y="1497"/>
                    <a:pt x="0" y="949"/>
                  </a:cubicBezTo>
                  <a:cubicBezTo>
                    <a:pt x="0" y="639"/>
                    <a:pt x="37" y="18"/>
                    <a:pt x="329" y="0"/>
                  </a:cubicBezTo>
                  <a:cubicBezTo>
                    <a:pt x="749" y="0"/>
                    <a:pt x="712" y="876"/>
                    <a:pt x="749" y="12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2" name="Google Shape;3462;p299"/>
            <p:cNvSpPr/>
            <p:nvPr/>
          </p:nvSpPr>
          <p:spPr>
            <a:xfrm>
              <a:off x="3500616" y="1122306"/>
              <a:ext cx="126810" cy="106105"/>
            </a:xfrm>
            <a:custGeom>
              <a:rect b="b" l="l" r="r" t="t"/>
              <a:pathLst>
                <a:path extrusionOk="0" h="2429" w="2903">
                  <a:moveTo>
                    <a:pt x="621" y="1406"/>
                  </a:moveTo>
                  <a:cubicBezTo>
                    <a:pt x="895" y="1223"/>
                    <a:pt x="1187" y="931"/>
                    <a:pt x="1534" y="676"/>
                  </a:cubicBezTo>
                  <a:cubicBezTo>
                    <a:pt x="1881" y="420"/>
                    <a:pt x="2209" y="128"/>
                    <a:pt x="2574" y="19"/>
                  </a:cubicBezTo>
                  <a:cubicBezTo>
                    <a:pt x="2702" y="0"/>
                    <a:pt x="2830" y="92"/>
                    <a:pt x="2866" y="219"/>
                  </a:cubicBezTo>
                  <a:cubicBezTo>
                    <a:pt x="2903" y="457"/>
                    <a:pt x="2465" y="785"/>
                    <a:pt x="2373" y="877"/>
                  </a:cubicBezTo>
                  <a:cubicBezTo>
                    <a:pt x="1990" y="1242"/>
                    <a:pt x="1570" y="1570"/>
                    <a:pt x="1150" y="1899"/>
                  </a:cubicBezTo>
                  <a:cubicBezTo>
                    <a:pt x="877" y="2100"/>
                    <a:pt x="365" y="2428"/>
                    <a:pt x="128" y="2008"/>
                  </a:cubicBezTo>
                  <a:cubicBezTo>
                    <a:pt x="0" y="1789"/>
                    <a:pt x="37" y="1260"/>
                    <a:pt x="73" y="895"/>
                  </a:cubicBezTo>
                  <a:cubicBezTo>
                    <a:pt x="110" y="548"/>
                    <a:pt x="219" y="219"/>
                    <a:pt x="457" y="292"/>
                  </a:cubicBezTo>
                  <a:cubicBezTo>
                    <a:pt x="712" y="365"/>
                    <a:pt x="603" y="1041"/>
                    <a:pt x="621" y="14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3" name="Google Shape;3463;p299"/>
            <p:cNvSpPr/>
            <p:nvPr/>
          </p:nvSpPr>
          <p:spPr>
            <a:xfrm>
              <a:off x="3293258" y="1576029"/>
              <a:ext cx="126068" cy="106105"/>
            </a:xfrm>
            <a:custGeom>
              <a:rect b="b" l="l" r="r" t="t"/>
              <a:pathLst>
                <a:path extrusionOk="0" h="2429" w="2886">
                  <a:moveTo>
                    <a:pt x="603" y="1406"/>
                  </a:moveTo>
                  <a:cubicBezTo>
                    <a:pt x="877" y="1224"/>
                    <a:pt x="1188" y="913"/>
                    <a:pt x="1516" y="676"/>
                  </a:cubicBezTo>
                  <a:cubicBezTo>
                    <a:pt x="1863" y="420"/>
                    <a:pt x="2192" y="110"/>
                    <a:pt x="2557" y="19"/>
                  </a:cubicBezTo>
                  <a:cubicBezTo>
                    <a:pt x="2684" y="0"/>
                    <a:pt x="2812" y="73"/>
                    <a:pt x="2867" y="220"/>
                  </a:cubicBezTo>
                  <a:cubicBezTo>
                    <a:pt x="2885" y="457"/>
                    <a:pt x="2465" y="785"/>
                    <a:pt x="2374" y="858"/>
                  </a:cubicBezTo>
                  <a:cubicBezTo>
                    <a:pt x="1973" y="1224"/>
                    <a:pt x="1571" y="1570"/>
                    <a:pt x="1133" y="1899"/>
                  </a:cubicBezTo>
                  <a:cubicBezTo>
                    <a:pt x="859" y="2100"/>
                    <a:pt x="366" y="2428"/>
                    <a:pt x="129" y="2009"/>
                  </a:cubicBezTo>
                  <a:cubicBezTo>
                    <a:pt x="1" y="1771"/>
                    <a:pt x="19" y="1260"/>
                    <a:pt x="74" y="895"/>
                  </a:cubicBezTo>
                  <a:cubicBezTo>
                    <a:pt x="110" y="548"/>
                    <a:pt x="202" y="220"/>
                    <a:pt x="457" y="293"/>
                  </a:cubicBezTo>
                  <a:cubicBezTo>
                    <a:pt x="713" y="384"/>
                    <a:pt x="603" y="1041"/>
                    <a:pt x="603" y="14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4" name="Google Shape;3464;p299"/>
            <p:cNvSpPr/>
            <p:nvPr/>
          </p:nvSpPr>
          <p:spPr>
            <a:xfrm>
              <a:off x="3350700" y="1440484"/>
              <a:ext cx="110866" cy="104489"/>
            </a:xfrm>
            <a:custGeom>
              <a:rect b="b" l="l" r="r" t="t"/>
              <a:pathLst>
                <a:path extrusionOk="0" h="2392" w="2538">
                  <a:moveTo>
                    <a:pt x="1716" y="0"/>
                  </a:moveTo>
                  <a:cubicBezTo>
                    <a:pt x="1534" y="0"/>
                    <a:pt x="1406" y="256"/>
                    <a:pt x="1278" y="511"/>
                  </a:cubicBezTo>
                  <a:lnTo>
                    <a:pt x="1223" y="621"/>
                  </a:lnTo>
                  <a:cubicBezTo>
                    <a:pt x="1187" y="676"/>
                    <a:pt x="1150" y="749"/>
                    <a:pt x="1114" y="822"/>
                  </a:cubicBezTo>
                  <a:lnTo>
                    <a:pt x="1041" y="785"/>
                  </a:lnTo>
                  <a:lnTo>
                    <a:pt x="895" y="730"/>
                  </a:lnTo>
                  <a:cubicBezTo>
                    <a:pt x="712" y="657"/>
                    <a:pt x="530" y="603"/>
                    <a:pt x="329" y="584"/>
                  </a:cubicBezTo>
                  <a:cubicBezTo>
                    <a:pt x="128" y="584"/>
                    <a:pt x="73" y="676"/>
                    <a:pt x="55" y="749"/>
                  </a:cubicBezTo>
                  <a:cubicBezTo>
                    <a:pt x="0" y="986"/>
                    <a:pt x="365" y="1205"/>
                    <a:pt x="840" y="1406"/>
                  </a:cubicBezTo>
                  <a:cubicBezTo>
                    <a:pt x="822" y="1461"/>
                    <a:pt x="804" y="1497"/>
                    <a:pt x="785" y="1552"/>
                  </a:cubicBezTo>
                  <a:cubicBezTo>
                    <a:pt x="658" y="1826"/>
                    <a:pt x="548" y="2118"/>
                    <a:pt x="621" y="2282"/>
                  </a:cubicBezTo>
                  <a:cubicBezTo>
                    <a:pt x="639" y="2337"/>
                    <a:pt x="694" y="2373"/>
                    <a:pt x="767" y="2392"/>
                  </a:cubicBezTo>
                  <a:lnTo>
                    <a:pt x="804" y="2392"/>
                  </a:lnTo>
                  <a:cubicBezTo>
                    <a:pt x="1023" y="2392"/>
                    <a:pt x="1242" y="2045"/>
                    <a:pt x="1461" y="1625"/>
                  </a:cubicBezTo>
                  <a:cubicBezTo>
                    <a:pt x="1607" y="1661"/>
                    <a:pt x="1753" y="1698"/>
                    <a:pt x="1881" y="1734"/>
                  </a:cubicBezTo>
                  <a:cubicBezTo>
                    <a:pt x="1972" y="1771"/>
                    <a:pt x="2081" y="1789"/>
                    <a:pt x="2191" y="1807"/>
                  </a:cubicBezTo>
                  <a:cubicBezTo>
                    <a:pt x="2392" y="1807"/>
                    <a:pt x="2465" y="1716"/>
                    <a:pt x="2501" y="1643"/>
                  </a:cubicBezTo>
                  <a:cubicBezTo>
                    <a:pt x="2538" y="1424"/>
                    <a:pt x="2246" y="1296"/>
                    <a:pt x="1972" y="1168"/>
                  </a:cubicBezTo>
                  <a:lnTo>
                    <a:pt x="1862" y="1132"/>
                  </a:lnTo>
                  <a:cubicBezTo>
                    <a:pt x="1808" y="1095"/>
                    <a:pt x="1753" y="1077"/>
                    <a:pt x="1698" y="1041"/>
                  </a:cubicBezTo>
                  <a:cubicBezTo>
                    <a:pt x="1753" y="895"/>
                    <a:pt x="1808" y="749"/>
                    <a:pt x="1844" y="621"/>
                  </a:cubicBezTo>
                  <a:cubicBezTo>
                    <a:pt x="1899" y="493"/>
                    <a:pt x="2027" y="91"/>
                    <a:pt x="1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5" name="Google Shape;3465;p299"/>
            <p:cNvSpPr/>
            <p:nvPr/>
          </p:nvSpPr>
          <p:spPr>
            <a:xfrm>
              <a:off x="3698364" y="1017032"/>
              <a:ext cx="429879" cy="256023"/>
            </a:xfrm>
            <a:custGeom>
              <a:rect b="b" l="l" r="r" t="t"/>
              <a:pathLst>
                <a:path extrusionOk="0" h="5861" w="9841">
                  <a:moveTo>
                    <a:pt x="475" y="1"/>
                  </a:moveTo>
                  <a:lnTo>
                    <a:pt x="1" y="986"/>
                  </a:lnTo>
                  <a:cubicBezTo>
                    <a:pt x="201" y="1096"/>
                    <a:pt x="402" y="1187"/>
                    <a:pt x="585" y="1279"/>
                  </a:cubicBezTo>
                  <a:cubicBezTo>
                    <a:pt x="3195" y="2556"/>
                    <a:pt x="5696" y="4017"/>
                    <a:pt x="8215" y="5313"/>
                  </a:cubicBezTo>
                  <a:cubicBezTo>
                    <a:pt x="8544" y="5477"/>
                    <a:pt x="8946" y="5714"/>
                    <a:pt x="9274" y="5861"/>
                  </a:cubicBezTo>
                  <a:cubicBezTo>
                    <a:pt x="9438" y="5550"/>
                    <a:pt x="9621" y="5240"/>
                    <a:pt x="9767" y="4893"/>
                  </a:cubicBezTo>
                  <a:cubicBezTo>
                    <a:pt x="9804" y="4856"/>
                    <a:pt x="9822" y="4802"/>
                    <a:pt x="9840" y="4747"/>
                  </a:cubicBezTo>
                  <a:cubicBezTo>
                    <a:pt x="9493" y="4546"/>
                    <a:pt x="9128" y="4364"/>
                    <a:pt x="8781" y="4199"/>
                  </a:cubicBezTo>
                  <a:cubicBezTo>
                    <a:pt x="7193" y="3341"/>
                    <a:pt x="5787" y="2593"/>
                    <a:pt x="4163" y="1790"/>
                  </a:cubicBezTo>
                  <a:cubicBezTo>
                    <a:pt x="3177" y="1297"/>
                    <a:pt x="2155" y="840"/>
                    <a:pt x="1096" y="311"/>
                  </a:cubicBezTo>
                  <a:lnTo>
                    <a:pt x="4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6" name="Google Shape;3466;p299"/>
            <p:cNvSpPr/>
            <p:nvPr/>
          </p:nvSpPr>
          <p:spPr>
            <a:xfrm>
              <a:off x="3646513" y="1121519"/>
              <a:ext cx="427477" cy="253621"/>
            </a:xfrm>
            <a:custGeom>
              <a:rect b="b" l="l" r="r" t="t"/>
              <a:pathLst>
                <a:path extrusionOk="0" h="5806" w="9786">
                  <a:moveTo>
                    <a:pt x="494" y="0"/>
                  </a:moveTo>
                  <a:lnTo>
                    <a:pt x="1" y="986"/>
                  </a:lnTo>
                  <a:lnTo>
                    <a:pt x="220" y="1095"/>
                  </a:lnTo>
                  <a:cubicBezTo>
                    <a:pt x="2812" y="2373"/>
                    <a:pt x="5313" y="3815"/>
                    <a:pt x="7832" y="5130"/>
                  </a:cubicBezTo>
                  <a:cubicBezTo>
                    <a:pt x="8325" y="5385"/>
                    <a:pt x="8982" y="5787"/>
                    <a:pt x="9293" y="5805"/>
                  </a:cubicBezTo>
                  <a:cubicBezTo>
                    <a:pt x="9457" y="5458"/>
                    <a:pt x="9621" y="5093"/>
                    <a:pt x="9786" y="4728"/>
                  </a:cubicBezTo>
                  <a:cubicBezTo>
                    <a:pt x="9366" y="4454"/>
                    <a:pt x="8873" y="4235"/>
                    <a:pt x="8417" y="3998"/>
                  </a:cubicBezTo>
                  <a:cubicBezTo>
                    <a:pt x="6828" y="3158"/>
                    <a:pt x="5404" y="2410"/>
                    <a:pt x="3780" y="1588"/>
                  </a:cubicBezTo>
                  <a:cubicBezTo>
                    <a:pt x="2794" y="1114"/>
                    <a:pt x="1790" y="639"/>
                    <a:pt x="713" y="110"/>
                  </a:cubicBezTo>
                  <a:lnTo>
                    <a:pt x="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7" name="Google Shape;3467;p299"/>
            <p:cNvSpPr/>
            <p:nvPr/>
          </p:nvSpPr>
          <p:spPr>
            <a:xfrm>
              <a:off x="3596279" y="1223560"/>
              <a:ext cx="428263" cy="253621"/>
            </a:xfrm>
            <a:custGeom>
              <a:rect b="b" l="l" r="r" t="t"/>
              <a:pathLst>
                <a:path extrusionOk="0" h="5806" w="9804">
                  <a:moveTo>
                    <a:pt x="494" y="1"/>
                  </a:moveTo>
                  <a:lnTo>
                    <a:pt x="1" y="968"/>
                  </a:lnTo>
                  <a:cubicBezTo>
                    <a:pt x="293" y="1114"/>
                    <a:pt x="567" y="1260"/>
                    <a:pt x="822" y="1388"/>
                  </a:cubicBezTo>
                  <a:cubicBezTo>
                    <a:pt x="3415" y="2648"/>
                    <a:pt x="5934" y="4108"/>
                    <a:pt x="8435" y="5404"/>
                  </a:cubicBezTo>
                  <a:cubicBezTo>
                    <a:pt x="8672" y="5532"/>
                    <a:pt x="8909" y="5678"/>
                    <a:pt x="9165" y="5806"/>
                  </a:cubicBezTo>
                  <a:cubicBezTo>
                    <a:pt x="9384" y="5441"/>
                    <a:pt x="9585" y="5057"/>
                    <a:pt x="9804" y="4692"/>
                  </a:cubicBezTo>
                  <a:cubicBezTo>
                    <a:pt x="9530" y="4546"/>
                    <a:pt x="9274" y="4418"/>
                    <a:pt x="9019" y="4291"/>
                  </a:cubicBezTo>
                  <a:cubicBezTo>
                    <a:pt x="7431" y="3451"/>
                    <a:pt x="6007" y="2684"/>
                    <a:pt x="4382" y="1881"/>
                  </a:cubicBezTo>
                  <a:cubicBezTo>
                    <a:pt x="3396" y="1406"/>
                    <a:pt x="2374" y="932"/>
                    <a:pt x="1315" y="402"/>
                  </a:cubicBezTo>
                  <a:cubicBezTo>
                    <a:pt x="1060" y="275"/>
                    <a:pt x="804" y="147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8" name="Google Shape;3468;p299"/>
            <p:cNvSpPr/>
            <p:nvPr/>
          </p:nvSpPr>
          <p:spPr>
            <a:xfrm>
              <a:off x="3545259" y="1327217"/>
              <a:ext cx="420269" cy="249645"/>
            </a:xfrm>
            <a:custGeom>
              <a:rect b="b" l="l" r="r" t="t"/>
              <a:pathLst>
                <a:path extrusionOk="0" h="5715" w="9621">
                  <a:moveTo>
                    <a:pt x="493" y="1"/>
                  </a:moveTo>
                  <a:lnTo>
                    <a:pt x="1" y="1005"/>
                  </a:lnTo>
                  <a:lnTo>
                    <a:pt x="420" y="1224"/>
                  </a:lnTo>
                  <a:cubicBezTo>
                    <a:pt x="3031" y="2484"/>
                    <a:pt x="5532" y="3944"/>
                    <a:pt x="8051" y="5240"/>
                  </a:cubicBezTo>
                  <a:cubicBezTo>
                    <a:pt x="8325" y="5386"/>
                    <a:pt x="8653" y="5587"/>
                    <a:pt x="8946" y="5715"/>
                  </a:cubicBezTo>
                  <a:lnTo>
                    <a:pt x="9621" y="4638"/>
                  </a:lnTo>
                  <a:cubicBezTo>
                    <a:pt x="9292" y="4455"/>
                    <a:pt x="8946" y="4291"/>
                    <a:pt x="8617" y="4127"/>
                  </a:cubicBezTo>
                  <a:cubicBezTo>
                    <a:pt x="7047" y="3269"/>
                    <a:pt x="5623" y="2520"/>
                    <a:pt x="3998" y="1717"/>
                  </a:cubicBezTo>
                  <a:cubicBezTo>
                    <a:pt x="3013" y="1224"/>
                    <a:pt x="1990" y="768"/>
                    <a:pt x="932" y="238"/>
                  </a:cubicBezTo>
                  <a:lnTo>
                    <a:pt x="4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9" name="Google Shape;3469;p299"/>
            <p:cNvSpPr/>
            <p:nvPr/>
          </p:nvSpPr>
          <p:spPr>
            <a:xfrm>
              <a:off x="3499830" y="1421308"/>
              <a:ext cx="425031" cy="253664"/>
            </a:xfrm>
            <a:custGeom>
              <a:rect b="b" l="l" r="r" t="t"/>
              <a:pathLst>
                <a:path extrusionOk="0" h="5807" w="9730">
                  <a:moveTo>
                    <a:pt x="475" y="1"/>
                  </a:moveTo>
                  <a:lnTo>
                    <a:pt x="0" y="987"/>
                  </a:lnTo>
                  <a:lnTo>
                    <a:pt x="475" y="1224"/>
                  </a:lnTo>
                  <a:cubicBezTo>
                    <a:pt x="3067" y="2502"/>
                    <a:pt x="5586" y="3944"/>
                    <a:pt x="8087" y="5258"/>
                  </a:cubicBezTo>
                  <a:cubicBezTo>
                    <a:pt x="8434" y="5423"/>
                    <a:pt x="8835" y="5660"/>
                    <a:pt x="9146" y="5806"/>
                  </a:cubicBezTo>
                  <a:cubicBezTo>
                    <a:pt x="9328" y="5477"/>
                    <a:pt x="9511" y="5167"/>
                    <a:pt x="9657" y="4839"/>
                  </a:cubicBezTo>
                  <a:cubicBezTo>
                    <a:pt x="9693" y="4784"/>
                    <a:pt x="9712" y="4729"/>
                    <a:pt x="9730" y="4674"/>
                  </a:cubicBezTo>
                  <a:cubicBezTo>
                    <a:pt x="9383" y="4492"/>
                    <a:pt x="9018" y="4309"/>
                    <a:pt x="8671" y="4127"/>
                  </a:cubicBezTo>
                  <a:cubicBezTo>
                    <a:pt x="7083" y="3287"/>
                    <a:pt x="5659" y="2538"/>
                    <a:pt x="4034" y="1717"/>
                  </a:cubicBezTo>
                  <a:cubicBezTo>
                    <a:pt x="3049" y="1242"/>
                    <a:pt x="2045" y="768"/>
                    <a:pt x="986" y="238"/>
                  </a:cubicBezTo>
                  <a:lnTo>
                    <a:pt x="4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0" name="Google Shape;3470;p299"/>
            <p:cNvSpPr/>
            <p:nvPr/>
          </p:nvSpPr>
          <p:spPr>
            <a:xfrm>
              <a:off x="3447979" y="1525795"/>
              <a:ext cx="422672" cy="251218"/>
            </a:xfrm>
            <a:custGeom>
              <a:rect b="b" l="l" r="r" t="t"/>
              <a:pathLst>
                <a:path extrusionOk="0" h="5751" w="9676">
                  <a:moveTo>
                    <a:pt x="493" y="0"/>
                  </a:moveTo>
                  <a:lnTo>
                    <a:pt x="0" y="986"/>
                  </a:lnTo>
                  <a:lnTo>
                    <a:pt x="92" y="1041"/>
                  </a:lnTo>
                  <a:cubicBezTo>
                    <a:pt x="2702" y="2301"/>
                    <a:pt x="5221" y="3761"/>
                    <a:pt x="7722" y="5057"/>
                  </a:cubicBezTo>
                  <a:cubicBezTo>
                    <a:pt x="8215" y="5313"/>
                    <a:pt x="8872" y="5714"/>
                    <a:pt x="9183" y="5751"/>
                  </a:cubicBezTo>
                  <a:cubicBezTo>
                    <a:pt x="9347" y="5386"/>
                    <a:pt x="9511" y="5039"/>
                    <a:pt x="9676" y="4674"/>
                  </a:cubicBezTo>
                  <a:cubicBezTo>
                    <a:pt x="9256" y="4400"/>
                    <a:pt x="8763" y="4181"/>
                    <a:pt x="8307" y="3943"/>
                  </a:cubicBezTo>
                  <a:cubicBezTo>
                    <a:pt x="6718" y="3085"/>
                    <a:pt x="5294" y="2337"/>
                    <a:pt x="3670" y="1534"/>
                  </a:cubicBezTo>
                  <a:cubicBezTo>
                    <a:pt x="2684" y="1041"/>
                    <a:pt x="1662" y="585"/>
                    <a:pt x="603" y="55"/>
                  </a:cubicBezTo>
                  <a:lnTo>
                    <a:pt x="4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1" name="Google Shape;3471;p299"/>
            <p:cNvSpPr/>
            <p:nvPr/>
          </p:nvSpPr>
          <p:spPr>
            <a:xfrm>
              <a:off x="3398531" y="1627050"/>
              <a:ext cx="422672" cy="251262"/>
            </a:xfrm>
            <a:custGeom>
              <a:rect b="b" l="l" r="r" t="t"/>
              <a:pathLst>
                <a:path extrusionOk="0" h="5752" w="9676">
                  <a:moveTo>
                    <a:pt x="475" y="1"/>
                  </a:moveTo>
                  <a:lnTo>
                    <a:pt x="1" y="987"/>
                  </a:lnTo>
                  <a:cubicBezTo>
                    <a:pt x="238" y="1114"/>
                    <a:pt x="475" y="1224"/>
                    <a:pt x="694" y="1333"/>
                  </a:cubicBezTo>
                  <a:cubicBezTo>
                    <a:pt x="3287" y="2611"/>
                    <a:pt x="5787" y="4072"/>
                    <a:pt x="8307" y="5368"/>
                  </a:cubicBezTo>
                  <a:cubicBezTo>
                    <a:pt x="8544" y="5477"/>
                    <a:pt x="8800" y="5623"/>
                    <a:pt x="9037" y="5751"/>
                  </a:cubicBezTo>
                  <a:cubicBezTo>
                    <a:pt x="9256" y="5386"/>
                    <a:pt x="9475" y="5021"/>
                    <a:pt x="9676" y="4638"/>
                  </a:cubicBezTo>
                  <a:cubicBezTo>
                    <a:pt x="9420" y="4510"/>
                    <a:pt x="9146" y="4382"/>
                    <a:pt x="8891" y="4254"/>
                  </a:cubicBezTo>
                  <a:cubicBezTo>
                    <a:pt x="7303" y="3396"/>
                    <a:pt x="5879" y="2648"/>
                    <a:pt x="4254" y="1845"/>
                  </a:cubicBezTo>
                  <a:cubicBezTo>
                    <a:pt x="3268" y="1352"/>
                    <a:pt x="2264" y="895"/>
                    <a:pt x="1187" y="366"/>
                  </a:cubicBezTo>
                  <a:cubicBezTo>
                    <a:pt x="968" y="238"/>
                    <a:pt x="731" y="129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2" name="Google Shape;3472;p299"/>
            <p:cNvSpPr/>
            <p:nvPr/>
          </p:nvSpPr>
          <p:spPr>
            <a:xfrm>
              <a:off x="3346725" y="1731537"/>
              <a:ext cx="415464" cy="247243"/>
            </a:xfrm>
            <a:custGeom>
              <a:rect b="b" l="l" r="r" t="t"/>
              <a:pathLst>
                <a:path extrusionOk="0" h="5660" w="9511">
                  <a:moveTo>
                    <a:pt x="493" y="0"/>
                  </a:moveTo>
                  <a:lnTo>
                    <a:pt x="0" y="1004"/>
                  </a:lnTo>
                  <a:lnTo>
                    <a:pt x="310" y="1150"/>
                  </a:lnTo>
                  <a:cubicBezTo>
                    <a:pt x="2921" y="2428"/>
                    <a:pt x="5422" y="3870"/>
                    <a:pt x="7941" y="5185"/>
                  </a:cubicBezTo>
                  <a:cubicBezTo>
                    <a:pt x="8215" y="5331"/>
                    <a:pt x="8543" y="5513"/>
                    <a:pt x="8836" y="5659"/>
                  </a:cubicBezTo>
                  <a:lnTo>
                    <a:pt x="9511" y="4564"/>
                  </a:lnTo>
                  <a:cubicBezTo>
                    <a:pt x="9182" y="4400"/>
                    <a:pt x="8836" y="4235"/>
                    <a:pt x="8507" y="4053"/>
                  </a:cubicBezTo>
                  <a:cubicBezTo>
                    <a:pt x="6919" y="3213"/>
                    <a:pt x="5513" y="2465"/>
                    <a:pt x="3888" y="1661"/>
                  </a:cubicBezTo>
                  <a:cubicBezTo>
                    <a:pt x="2903" y="1169"/>
                    <a:pt x="1880" y="712"/>
                    <a:pt x="822" y="164"/>
                  </a:cubicBezTo>
                  <a:lnTo>
                    <a:pt x="4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3" name="Google Shape;3473;p299"/>
            <p:cNvSpPr/>
            <p:nvPr/>
          </p:nvSpPr>
          <p:spPr>
            <a:xfrm>
              <a:off x="3114643" y="2036917"/>
              <a:ext cx="50279" cy="90161"/>
            </a:xfrm>
            <a:custGeom>
              <a:rect b="b" l="l" r="r" t="t"/>
              <a:pathLst>
                <a:path extrusionOk="0" h="2064" w="1151">
                  <a:moveTo>
                    <a:pt x="1" y="1"/>
                  </a:moveTo>
                  <a:lnTo>
                    <a:pt x="256" y="1005"/>
                  </a:lnTo>
                  <a:cubicBezTo>
                    <a:pt x="329" y="1297"/>
                    <a:pt x="402" y="1589"/>
                    <a:pt x="457" y="1826"/>
                  </a:cubicBezTo>
                  <a:cubicBezTo>
                    <a:pt x="494" y="1899"/>
                    <a:pt x="512" y="2027"/>
                    <a:pt x="603" y="2064"/>
                  </a:cubicBezTo>
                  <a:lnTo>
                    <a:pt x="622" y="2064"/>
                  </a:lnTo>
                  <a:cubicBezTo>
                    <a:pt x="822" y="1461"/>
                    <a:pt x="950" y="804"/>
                    <a:pt x="1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4" name="Google Shape;3474;p299"/>
            <p:cNvSpPr/>
            <p:nvPr/>
          </p:nvSpPr>
          <p:spPr>
            <a:xfrm>
              <a:off x="3089919" y="1912554"/>
              <a:ext cx="98155" cy="125238"/>
            </a:xfrm>
            <a:custGeom>
              <a:rect b="b" l="l" r="r" t="t"/>
              <a:pathLst>
                <a:path extrusionOk="0" h="2867" w="2247">
                  <a:moveTo>
                    <a:pt x="1114" y="0"/>
                  </a:moveTo>
                  <a:cubicBezTo>
                    <a:pt x="968" y="0"/>
                    <a:pt x="804" y="0"/>
                    <a:pt x="658" y="18"/>
                  </a:cubicBezTo>
                  <a:cubicBezTo>
                    <a:pt x="494" y="18"/>
                    <a:pt x="330" y="55"/>
                    <a:pt x="183" y="110"/>
                  </a:cubicBezTo>
                  <a:cubicBezTo>
                    <a:pt x="74" y="256"/>
                    <a:pt x="1" y="438"/>
                    <a:pt x="1" y="639"/>
                  </a:cubicBezTo>
                  <a:cubicBezTo>
                    <a:pt x="37" y="822"/>
                    <a:pt x="92" y="1004"/>
                    <a:pt x="147" y="1168"/>
                  </a:cubicBezTo>
                  <a:cubicBezTo>
                    <a:pt x="293" y="1734"/>
                    <a:pt x="439" y="2300"/>
                    <a:pt x="585" y="2866"/>
                  </a:cubicBezTo>
                  <a:lnTo>
                    <a:pt x="1717" y="2848"/>
                  </a:lnTo>
                  <a:cubicBezTo>
                    <a:pt x="1717" y="2830"/>
                    <a:pt x="1735" y="2793"/>
                    <a:pt x="1735" y="2757"/>
                  </a:cubicBezTo>
                  <a:cubicBezTo>
                    <a:pt x="1863" y="2264"/>
                    <a:pt x="2009" y="1753"/>
                    <a:pt x="2137" y="1241"/>
                  </a:cubicBezTo>
                  <a:cubicBezTo>
                    <a:pt x="2192" y="1059"/>
                    <a:pt x="2228" y="895"/>
                    <a:pt x="2246" y="712"/>
                  </a:cubicBezTo>
                  <a:cubicBezTo>
                    <a:pt x="2173" y="511"/>
                    <a:pt x="2045" y="310"/>
                    <a:pt x="1918" y="146"/>
                  </a:cubicBezTo>
                  <a:cubicBezTo>
                    <a:pt x="1772" y="18"/>
                    <a:pt x="1352" y="0"/>
                    <a:pt x="1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5" name="Google Shape;3475;p299"/>
            <p:cNvSpPr/>
            <p:nvPr/>
          </p:nvSpPr>
          <p:spPr>
            <a:xfrm>
              <a:off x="3089133" y="1313676"/>
              <a:ext cx="113269" cy="630819"/>
            </a:xfrm>
            <a:custGeom>
              <a:rect b="b" l="l" r="r" t="t"/>
              <a:pathLst>
                <a:path extrusionOk="0" h="14441" w="2593">
                  <a:moveTo>
                    <a:pt x="1863" y="14002"/>
                  </a:moveTo>
                  <a:cubicBezTo>
                    <a:pt x="1735" y="14130"/>
                    <a:pt x="1607" y="14239"/>
                    <a:pt x="1461" y="14331"/>
                  </a:cubicBezTo>
                  <a:cubicBezTo>
                    <a:pt x="1352" y="14203"/>
                    <a:pt x="1242" y="14057"/>
                    <a:pt x="1151" y="13911"/>
                  </a:cubicBezTo>
                  <a:cubicBezTo>
                    <a:pt x="1023" y="13966"/>
                    <a:pt x="950" y="14203"/>
                    <a:pt x="767" y="14294"/>
                  </a:cubicBezTo>
                  <a:cubicBezTo>
                    <a:pt x="658" y="14166"/>
                    <a:pt x="548" y="14057"/>
                    <a:pt x="439" y="13929"/>
                  </a:cubicBezTo>
                  <a:cubicBezTo>
                    <a:pt x="274" y="14039"/>
                    <a:pt x="238" y="14294"/>
                    <a:pt x="55" y="14349"/>
                  </a:cubicBezTo>
                  <a:cubicBezTo>
                    <a:pt x="1" y="14057"/>
                    <a:pt x="1" y="13747"/>
                    <a:pt x="37" y="13455"/>
                  </a:cubicBezTo>
                  <a:cubicBezTo>
                    <a:pt x="165" y="9000"/>
                    <a:pt x="238" y="4473"/>
                    <a:pt x="384" y="1"/>
                  </a:cubicBezTo>
                  <a:cubicBezTo>
                    <a:pt x="1132" y="1"/>
                    <a:pt x="1844" y="19"/>
                    <a:pt x="2556" y="55"/>
                  </a:cubicBezTo>
                  <a:cubicBezTo>
                    <a:pt x="2593" y="183"/>
                    <a:pt x="2593" y="329"/>
                    <a:pt x="2575" y="475"/>
                  </a:cubicBezTo>
                  <a:cubicBezTo>
                    <a:pt x="2465" y="4747"/>
                    <a:pt x="2392" y="9146"/>
                    <a:pt x="2283" y="13455"/>
                  </a:cubicBezTo>
                  <a:cubicBezTo>
                    <a:pt x="2283" y="13783"/>
                    <a:pt x="2283" y="14112"/>
                    <a:pt x="2246" y="14422"/>
                  </a:cubicBezTo>
                  <a:cubicBezTo>
                    <a:pt x="2082" y="14440"/>
                    <a:pt x="1990" y="14130"/>
                    <a:pt x="1863" y="140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6" name="Google Shape;3476;p299"/>
            <p:cNvSpPr/>
            <p:nvPr/>
          </p:nvSpPr>
          <p:spPr>
            <a:xfrm>
              <a:off x="3106693" y="1247498"/>
              <a:ext cx="98111" cy="75789"/>
            </a:xfrm>
            <a:custGeom>
              <a:rect b="b" l="l" r="r" t="t"/>
              <a:pathLst>
                <a:path extrusionOk="0" h="1735" w="2246">
                  <a:moveTo>
                    <a:pt x="2173" y="1607"/>
                  </a:moveTo>
                  <a:cubicBezTo>
                    <a:pt x="1369" y="1735"/>
                    <a:pt x="730" y="1570"/>
                    <a:pt x="19" y="1534"/>
                  </a:cubicBezTo>
                  <a:cubicBezTo>
                    <a:pt x="0" y="1096"/>
                    <a:pt x="219" y="694"/>
                    <a:pt x="584" y="457"/>
                  </a:cubicBezTo>
                  <a:cubicBezTo>
                    <a:pt x="1388" y="0"/>
                    <a:pt x="2246" y="658"/>
                    <a:pt x="2173" y="16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7" name="Google Shape;3477;p299"/>
            <p:cNvSpPr/>
            <p:nvPr/>
          </p:nvSpPr>
          <p:spPr>
            <a:xfrm>
              <a:off x="3094724" y="1312890"/>
              <a:ext cx="115671" cy="97325"/>
            </a:xfrm>
            <a:custGeom>
              <a:rect b="b" l="l" r="r" t="t"/>
              <a:pathLst>
                <a:path extrusionOk="0" h="2228" w="2648">
                  <a:moveTo>
                    <a:pt x="183" y="2191"/>
                  </a:moveTo>
                  <a:cubicBezTo>
                    <a:pt x="201" y="1990"/>
                    <a:pt x="165" y="1808"/>
                    <a:pt x="73" y="1643"/>
                  </a:cubicBezTo>
                  <a:cubicBezTo>
                    <a:pt x="73" y="1552"/>
                    <a:pt x="146" y="1479"/>
                    <a:pt x="183" y="1388"/>
                  </a:cubicBezTo>
                  <a:cubicBezTo>
                    <a:pt x="0" y="1169"/>
                    <a:pt x="201" y="1004"/>
                    <a:pt x="201" y="840"/>
                  </a:cubicBezTo>
                  <a:cubicBezTo>
                    <a:pt x="201" y="767"/>
                    <a:pt x="146" y="694"/>
                    <a:pt x="146" y="639"/>
                  </a:cubicBezTo>
                  <a:cubicBezTo>
                    <a:pt x="146" y="511"/>
                    <a:pt x="220" y="457"/>
                    <a:pt x="238" y="329"/>
                  </a:cubicBezTo>
                  <a:cubicBezTo>
                    <a:pt x="256" y="219"/>
                    <a:pt x="183" y="146"/>
                    <a:pt x="238" y="55"/>
                  </a:cubicBezTo>
                  <a:cubicBezTo>
                    <a:pt x="603" y="0"/>
                    <a:pt x="986" y="0"/>
                    <a:pt x="1370" y="55"/>
                  </a:cubicBezTo>
                  <a:cubicBezTo>
                    <a:pt x="1735" y="55"/>
                    <a:pt x="2100" y="73"/>
                    <a:pt x="2483" y="110"/>
                  </a:cubicBezTo>
                  <a:cubicBezTo>
                    <a:pt x="2647" y="329"/>
                    <a:pt x="2501" y="566"/>
                    <a:pt x="2501" y="767"/>
                  </a:cubicBezTo>
                  <a:cubicBezTo>
                    <a:pt x="2501" y="895"/>
                    <a:pt x="2556" y="1004"/>
                    <a:pt x="2556" y="1132"/>
                  </a:cubicBezTo>
                  <a:cubicBezTo>
                    <a:pt x="2556" y="1315"/>
                    <a:pt x="2392" y="1479"/>
                    <a:pt x="2556" y="1771"/>
                  </a:cubicBezTo>
                  <a:cubicBezTo>
                    <a:pt x="2520" y="1917"/>
                    <a:pt x="2374" y="2008"/>
                    <a:pt x="2410" y="2191"/>
                  </a:cubicBezTo>
                  <a:cubicBezTo>
                    <a:pt x="2392" y="2209"/>
                    <a:pt x="2374" y="2227"/>
                    <a:pt x="2374" y="2209"/>
                  </a:cubicBezTo>
                  <a:cubicBezTo>
                    <a:pt x="1643" y="2209"/>
                    <a:pt x="895" y="2227"/>
                    <a:pt x="183" y="21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8" name="Google Shape;3478;p299"/>
            <p:cNvSpPr/>
            <p:nvPr/>
          </p:nvSpPr>
          <p:spPr>
            <a:xfrm>
              <a:off x="3700155" y="2273410"/>
              <a:ext cx="190456" cy="202818"/>
            </a:xfrm>
            <a:custGeom>
              <a:rect b="b" l="l" r="r" t="t"/>
              <a:pathLst>
                <a:path extrusionOk="0" h="4643" w="4360">
                  <a:moveTo>
                    <a:pt x="3275" y="0"/>
                  </a:moveTo>
                  <a:cubicBezTo>
                    <a:pt x="3119" y="0"/>
                    <a:pt x="2971" y="73"/>
                    <a:pt x="2880" y="209"/>
                  </a:cubicBezTo>
                  <a:lnTo>
                    <a:pt x="1146" y="2765"/>
                  </a:lnTo>
                  <a:cubicBezTo>
                    <a:pt x="1128" y="2802"/>
                    <a:pt x="1110" y="2820"/>
                    <a:pt x="1091" y="2856"/>
                  </a:cubicBezTo>
                  <a:lnTo>
                    <a:pt x="562" y="2510"/>
                  </a:lnTo>
                  <a:cubicBezTo>
                    <a:pt x="506" y="2464"/>
                    <a:pt x="448" y="2445"/>
                    <a:pt x="394" y="2445"/>
                  </a:cubicBezTo>
                  <a:cubicBezTo>
                    <a:pt x="167" y="2445"/>
                    <a:pt x="1" y="2786"/>
                    <a:pt x="252" y="2948"/>
                  </a:cubicBezTo>
                  <a:lnTo>
                    <a:pt x="252" y="2929"/>
                  </a:lnTo>
                  <a:lnTo>
                    <a:pt x="2680" y="4591"/>
                  </a:lnTo>
                  <a:cubicBezTo>
                    <a:pt x="2732" y="4627"/>
                    <a:pt x="2785" y="4642"/>
                    <a:pt x="2835" y="4642"/>
                  </a:cubicBezTo>
                  <a:cubicBezTo>
                    <a:pt x="3063" y="4642"/>
                    <a:pt x="3230" y="4317"/>
                    <a:pt x="2990" y="4153"/>
                  </a:cubicBezTo>
                  <a:lnTo>
                    <a:pt x="2406" y="3751"/>
                  </a:lnTo>
                  <a:cubicBezTo>
                    <a:pt x="2442" y="3714"/>
                    <a:pt x="2460" y="3696"/>
                    <a:pt x="2479" y="3660"/>
                  </a:cubicBezTo>
                  <a:lnTo>
                    <a:pt x="4213" y="1122"/>
                  </a:lnTo>
                  <a:cubicBezTo>
                    <a:pt x="4359" y="903"/>
                    <a:pt x="4304" y="593"/>
                    <a:pt x="4085" y="429"/>
                  </a:cubicBezTo>
                  <a:lnTo>
                    <a:pt x="3556" y="82"/>
                  </a:lnTo>
                  <a:cubicBezTo>
                    <a:pt x="3466" y="27"/>
                    <a:pt x="3369" y="0"/>
                    <a:pt x="3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9" name="Google Shape;3479;p299"/>
            <p:cNvSpPr/>
            <p:nvPr/>
          </p:nvSpPr>
          <p:spPr>
            <a:xfrm>
              <a:off x="3749908" y="2207494"/>
              <a:ext cx="231211" cy="160140"/>
            </a:xfrm>
            <a:custGeom>
              <a:rect b="b" l="l" r="r" t="t"/>
              <a:pathLst>
                <a:path extrusionOk="0" h="3666" w="5293">
                  <a:moveTo>
                    <a:pt x="571" y="1"/>
                  </a:moveTo>
                  <a:cubicBezTo>
                    <a:pt x="161" y="1"/>
                    <a:pt x="1" y="556"/>
                    <a:pt x="390" y="751"/>
                  </a:cubicBezTo>
                  <a:lnTo>
                    <a:pt x="2453" y="2157"/>
                  </a:lnTo>
                  <a:lnTo>
                    <a:pt x="4534" y="3562"/>
                  </a:lnTo>
                  <a:cubicBezTo>
                    <a:pt x="4615" y="3634"/>
                    <a:pt x="4705" y="3665"/>
                    <a:pt x="4792" y="3665"/>
                  </a:cubicBezTo>
                  <a:cubicBezTo>
                    <a:pt x="5057" y="3665"/>
                    <a:pt x="5293" y="3376"/>
                    <a:pt x="5155" y="3088"/>
                  </a:cubicBezTo>
                  <a:cubicBezTo>
                    <a:pt x="4443" y="1390"/>
                    <a:pt x="4133" y="897"/>
                    <a:pt x="3585" y="514"/>
                  </a:cubicBezTo>
                  <a:cubicBezTo>
                    <a:pt x="3019" y="130"/>
                    <a:pt x="2453" y="21"/>
                    <a:pt x="610" y="2"/>
                  </a:cubicBezTo>
                  <a:cubicBezTo>
                    <a:pt x="596" y="1"/>
                    <a:pt x="583" y="1"/>
                    <a:pt x="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0" name="Google Shape;3480;p299"/>
            <p:cNvSpPr/>
            <p:nvPr/>
          </p:nvSpPr>
          <p:spPr>
            <a:xfrm>
              <a:off x="4239800" y="1559692"/>
              <a:ext cx="142798" cy="144676"/>
            </a:xfrm>
            <a:custGeom>
              <a:rect b="b" l="l" r="r" t="t"/>
              <a:pathLst>
                <a:path extrusionOk="0" h="3312" w="3269">
                  <a:moveTo>
                    <a:pt x="1651" y="1"/>
                  </a:moveTo>
                  <a:cubicBezTo>
                    <a:pt x="1499" y="1"/>
                    <a:pt x="1351" y="74"/>
                    <a:pt x="1260" y="210"/>
                  </a:cubicBezTo>
                  <a:lnTo>
                    <a:pt x="165" y="1835"/>
                  </a:lnTo>
                  <a:cubicBezTo>
                    <a:pt x="1" y="2054"/>
                    <a:pt x="56" y="2346"/>
                    <a:pt x="293" y="2492"/>
                  </a:cubicBezTo>
                  <a:lnTo>
                    <a:pt x="1352" y="3222"/>
                  </a:lnTo>
                  <a:cubicBezTo>
                    <a:pt x="1433" y="3284"/>
                    <a:pt x="1525" y="3312"/>
                    <a:pt x="1617" y="3312"/>
                  </a:cubicBezTo>
                  <a:cubicBezTo>
                    <a:pt x="1771" y="3312"/>
                    <a:pt x="1924" y="3232"/>
                    <a:pt x="2027" y="3094"/>
                  </a:cubicBezTo>
                  <a:lnTo>
                    <a:pt x="3122" y="1488"/>
                  </a:lnTo>
                  <a:cubicBezTo>
                    <a:pt x="3268" y="1269"/>
                    <a:pt x="3214" y="959"/>
                    <a:pt x="2995" y="813"/>
                  </a:cubicBezTo>
                  <a:lnTo>
                    <a:pt x="1918" y="82"/>
                  </a:lnTo>
                  <a:cubicBezTo>
                    <a:pt x="1835" y="27"/>
                    <a:pt x="1742" y="1"/>
                    <a:pt x="1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1" name="Google Shape;3481;p299"/>
            <p:cNvSpPr/>
            <p:nvPr/>
          </p:nvSpPr>
          <p:spPr>
            <a:xfrm>
              <a:off x="4317947" y="1518981"/>
              <a:ext cx="79808" cy="84831"/>
            </a:xfrm>
            <a:custGeom>
              <a:rect b="b" l="l" r="r" t="t"/>
              <a:pathLst>
                <a:path extrusionOk="0" h="1942" w="1827">
                  <a:moveTo>
                    <a:pt x="1247" y="0"/>
                  </a:moveTo>
                  <a:cubicBezTo>
                    <a:pt x="1176" y="0"/>
                    <a:pt x="1103" y="24"/>
                    <a:pt x="1041" y="65"/>
                  </a:cubicBezTo>
                  <a:lnTo>
                    <a:pt x="1041" y="83"/>
                  </a:lnTo>
                  <a:lnTo>
                    <a:pt x="92" y="1014"/>
                  </a:lnTo>
                  <a:cubicBezTo>
                    <a:pt x="1" y="1160"/>
                    <a:pt x="37" y="1343"/>
                    <a:pt x="183" y="1434"/>
                  </a:cubicBezTo>
                  <a:lnTo>
                    <a:pt x="840" y="1891"/>
                  </a:lnTo>
                  <a:cubicBezTo>
                    <a:pt x="896" y="1925"/>
                    <a:pt x="956" y="1941"/>
                    <a:pt x="1015" y="1941"/>
                  </a:cubicBezTo>
                  <a:cubicBezTo>
                    <a:pt x="1111" y="1941"/>
                    <a:pt x="1204" y="1897"/>
                    <a:pt x="1260" y="1818"/>
                  </a:cubicBezTo>
                  <a:cubicBezTo>
                    <a:pt x="1260" y="1818"/>
                    <a:pt x="1790" y="613"/>
                    <a:pt x="1790" y="595"/>
                  </a:cubicBezTo>
                  <a:cubicBezTo>
                    <a:pt x="1826" y="467"/>
                    <a:pt x="1790" y="321"/>
                    <a:pt x="1680" y="248"/>
                  </a:cubicBezTo>
                  <a:lnTo>
                    <a:pt x="1406" y="47"/>
                  </a:lnTo>
                  <a:cubicBezTo>
                    <a:pt x="1358" y="15"/>
                    <a:pt x="1303" y="0"/>
                    <a:pt x="1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2" name="Google Shape;3482;p299"/>
            <p:cNvSpPr/>
            <p:nvPr/>
          </p:nvSpPr>
          <p:spPr>
            <a:xfrm>
              <a:off x="4378577" y="1317433"/>
              <a:ext cx="149787" cy="214787"/>
            </a:xfrm>
            <a:custGeom>
              <a:rect b="b" l="l" r="r" t="t"/>
              <a:pathLst>
                <a:path extrusionOk="0" h="4917" w="3429">
                  <a:moveTo>
                    <a:pt x="3355" y="1"/>
                  </a:moveTo>
                  <a:cubicBezTo>
                    <a:pt x="3349" y="1"/>
                    <a:pt x="3344" y="2"/>
                    <a:pt x="3341" y="6"/>
                  </a:cubicBezTo>
                  <a:lnTo>
                    <a:pt x="0" y="4770"/>
                  </a:lnTo>
                  <a:lnTo>
                    <a:pt x="219" y="4916"/>
                  </a:lnTo>
                  <a:lnTo>
                    <a:pt x="3414" y="61"/>
                  </a:lnTo>
                  <a:cubicBezTo>
                    <a:pt x="3429" y="31"/>
                    <a:pt x="3383" y="1"/>
                    <a:pt x="33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3" name="Google Shape;3483;p299"/>
            <p:cNvSpPr/>
            <p:nvPr/>
          </p:nvSpPr>
          <p:spPr>
            <a:xfrm>
              <a:off x="4374559" y="1516971"/>
              <a:ext cx="23152" cy="16818"/>
            </a:xfrm>
            <a:custGeom>
              <a:rect b="b" l="l" r="r" t="t"/>
              <a:pathLst>
                <a:path extrusionOk="0" h="385" w="530">
                  <a:moveTo>
                    <a:pt x="122" y="1"/>
                  </a:moveTo>
                  <a:cubicBezTo>
                    <a:pt x="84" y="1"/>
                    <a:pt x="49" y="21"/>
                    <a:pt x="37" y="56"/>
                  </a:cubicBezTo>
                  <a:cubicBezTo>
                    <a:pt x="1" y="93"/>
                    <a:pt x="1" y="166"/>
                    <a:pt x="56" y="202"/>
                  </a:cubicBezTo>
                  <a:lnTo>
                    <a:pt x="311" y="367"/>
                  </a:lnTo>
                  <a:cubicBezTo>
                    <a:pt x="334" y="379"/>
                    <a:pt x="355" y="385"/>
                    <a:pt x="376" y="385"/>
                  </a:cubicBezTo>
                  <a:cubicBezTo>
                    <a:pt x="471" y="385"/>
                    <a:pt x="529" y="263"/>
                    <a:pt x="439" y="202"/>
                  </a:cubicBezTo>
                  <a:lnTo>
                    <a:pt x="183" y="20"/>
                  </a:lnTo>
                  <a:cubicBezTo>
                    <a:pt x="164" y="7"/>
                    <a:pt x="142" y="1"/>
                    <a:pt x="122" y="1"/>
                  </a:cubicBezTo>
                  <a:close/>
                </a:path>
              </a:pathLst>
            </a:custGeom>
            <a:solidFill>
              <a:srgbClr val="334F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4" name="Google Shape;3484;p299"/>
            <p:cNvSpPr/>
            <p:nvPr/>
          </p:nvSpPr>
          <p:spPr>
            <a:xfrm>
              <a:off x="4221454" y="1665359"/>
              <a:ext cx="86972" cy="74173"/>
            </a:xfrm>
            <a:custGeom>
              <a:rect b="b" l="l" r="r" t="t"/>
              <a:pathLst>
                <a:path extrusionOk="0" h="1698" w="1991">
                  <a:moveTo>
                    <a:pt x="457" y="0"/>
                  </a:moveTo>
                  <a:lnTo>
                    <a:pt x="1" y="657"/>
                  </a:lnTo>
                  <a:lnTo>
                    <a:pt x="1534" y="1698"/>
                  </a:lnTo>
                  <a:lnTo>
                    <a:pt x="1991" y="104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5" name="Google Shape;3485;p299"/>
            <p:cNvSpPr/>
            <p:nvPr/>
          </p:nvSpPr>
          <p:spPr>
            <a:xfrm>
              <a:off x="4211101" y="1635218"/>
              <a:ext cx="136508" cy="95403"/>
            </a:xfrm>
            <a:custGeom>
              <a:rect b="b" l="l" r="r" t="t"/>
              <a:pathLst>
                <a:path extrusionOk="0" h="2184" w="3125">
                  <a:moveTo>
                    <a:pt x="311" y="0"/>
                  </a:moveTo>
                  <a:cubicBezTo>
                    <a:pt x="225" y="0"/>
                    <a:pt x="137" y="45"/>
                    <a:pt x="92" y="124"/>
                  </a:cubicBezTo>
                  <a:cubicBezTo>
                    <a:pt x="1" y="234"/>
                    <a:pt x="37" y="398"/>
                    <a:pt x="165" y="489"/>
                  </a:cubicBezTo>
                  <a:lnTo>
                    <a:pt x="2593" y="2132"/>
                  </a:lnTo>
                  <a:cubicBezTo>
                    <a:pt x="2645" y="2168"/>
                    <a:pt x="2697" y="2184"/>
                    <a:pt x="2746" y="2184"/>
                  </a:cubicBezTo>
                  <a:cubicBezTo>
                    <a:pt x="2971" y="2184"/>
                    <a:pt x="3125" y="1859"/>
                    <a:pt x="2885" y="1694"/>
                  </a:cubicBezTo>
                  <a:lnTo>
                    <a:pt x="457" y="51"/>
                  </a:lnTo>
                  <a:cubicBezTo>
                    <a:pt x="416" y="17"/>
                    <a:pt x="364" y="0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6" name="Google Shape;3486;p299"/>
            <p:cNvSpPr/>
            <p:nvPr/>
          </p:nvSpPr>
          <p:spPr>
            <a:xfrm>
              <a:off x="3833908" y="1676847"/>
              <a:ext cx="481687" cy="617714"/>
            </a:xfrm>
            <a:custGeom>
              <a:rect b="b" l="l" r="r" t="t"/>
              <a:pathLst>
                <a:path extrusionOk="0" h="14141" w="11027">
                  <a:moveTo>
                    <a:pt x="8540" y="1"/>
                  </a:moveTo>
                  <a:cubicBezTo>
                    <a:pt x="8361" y="1"/>
                    <a:pt x="8183" y="89"/>
                    <a:pt x="8070" y="248"/>
                  </a:cubicBezTo>
                  <a:lnTo>
                    <a:pt x="1" y="12205"/>
                  </a:lnTo>
                  <a:lnTo>
                    <a:pt x="2776" y="14140"/>
                  </a:lnTo>
                  <a:lnTo>
                    <a:pt x="10863" y="2147"/>
                  </a:lnTo>
                  <a:cubicBezTo>
                    <a:pt x="11027" y="1873"/>
                    <a:pt x="10972" y="1526"/>
                    <a:pt x="10717" y="1362"/>
                  </a:cubicBezTo>
                  <a:lnTo>
                    <a:pt x="8855" y="102"/>
                  </a:lnTo>
                  <a:cubicBezTo>
                    <a:pt x="8758" y="33"/>
                    <a:pt x="8649" y="1"/>
                    <a:pt x="8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7" name="Google Shape;3487;p299"/>
            <p:cNvSpPr/>
            <p:nvPr/>
          </p:nvSpPr>
          <p:spPr>
            <a:xfrm>
              <a:off x="4091500" y="1676847"/>
              <a:ext cx="224091" cy="233352"/>
            </a:xfrm>
            <a:custGeom>
              <a:rect b="b" l="l" r="r" t="t"/>
              <a:pathLst>
                <a:path extrusionOk="0" h="5342" w="5130">
                  <a:moveTo>
                    <a:pt x="2638" y="1"/>
                  </a:moveTo>
                  <a:cubicBezTo>
                    <a:pt x="2455" y="1"/>
                    <a:pt x="2275" y="89"/>
                    <a:pt x="2173" y="248"/>
                  </a:cubicBezTo>
                  <a:lnTo>
                    <a:pt x="0" y="3461"/>
                  </a:lnTo>
                  <a:lnTo>
                    <a:pt x="2812" y="5341"/>
                  </a:lnTo>
                  <a:lnTo>
                    <a:pt x="4966" y="2147"/>
                  </a:lnTo>
                  <a:cubicBezTo>
                    <a:pt x="5130" y="1891"/>
                    <a:pt x="5057" y="1544"/>
                    <a:pt x="4801" y="1362"/>
                  </a:cubicBezTo>
                  <a:lnTo>
                    <a:pt x="2958" y="102"/>
                  </a:lnTo>
                  <a:cubicBezTo>
                    <a:pt x="2861" y="33"/>
                    <a:pt x="2749" y="1"/>
                    <a:pt x="26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8" name="Google Shape;3488;p299"/>
            <p:cNvSpPr/>
            <p:nvPr/>
          </p:nvSpPr>
          <p:spPr>
            <a:xfrm>
              <a:off x="4235039" y="1772335"/>
              <a:ext cx="52681" cy="40581"/>
            </a:xfrm>
            <a:custGeom>
              <a:rect b="b" l="l" r="r" t="t"/>
              <a:pathLst>
                <a:path extrusionOk="0" h="929" w="1206">
                  <a:moveTo>
                    <a:pt x="171" y="1"/>
                  </a:moveTo>
                  <a:cubicBezTo>
                    <a:pt x="122" y="1"/>
                    <a:pt x="76" y="20"/>
                    <a:pt x="55" y="52"/>
                  </a:cubicBezTo>
                  <a:cubicBezTo>
                    <a:pt x="0" y="125"/>
                    <a:pt x="18" y="235"/>
                    <a:pt x="91" y="289"/>
                  </a:cubicBezTo>
                  <a:lnTo>
                    <a:pt x="1022" y="928"/>
                  </a:lnTo>
                  <a:lnTo>
                    <a:pt x="1205" y="673"/>
                  </a:lnTo>
                  <a:lnTo>
                    <a:pt x="274" y="34"/>
                  </a:lnTo>
                  <a:cubicBezTo>
                    <a:pt x="243" y="11"/>
                    <a:pt x="206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9" name="Google Shape;3489;p299"/>
            <p:cNvSpPr/>
            <p:nvPr/>
          </p:nvSpPr>
          <p:spPr>
            <a:xfrm>
              <a:off x="4193541" y="1833010"/>
              <a:ext cx="52681" cy="40494"/>
            </a:xfrm>
            <a:custGeom>
              <a:rect b="b" l="l" r="r" t="t"/>
              <a:pathLst>
                <a:path extrusionOk="0" h="927" w="1206">
                  <a:moveTo>
                    <a:pt x="178" y="0"/>
                  </a:moveTo>
                  <a:cubicBezTo>
                    <a:pt x="127" y="0"/>
                    <a:pt x="78" y="24"/>
                    <a:pt x="56" y="69"/>
                  </a:cubicBezTo>
                  <a:cubicBezTo>
                    <a:pt x="1" y="142"/>
                    <a:pt x="19" y="233"/>
                    <a:pt x="92" y="288"/>
                  </a:cubicBezTo>
                  <a:lnTo>
                    <a:pt x="1041" y="927"/>
                  </a:lnTo>
                  <a:lnTo>
                    <a:pt x="1206" y="671"/>
                  </a:lnTo>
                  <a:lnTo>
                    <a:pt x="275" y="32"/>
                  </a:lnTo>
                  <a:cubicBezTo>
                    <a:pt x="246" y="10"/>
                    <a:pt x="211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0" name="Google Shape;3490;p299"/>
            <p:cNvSpPr/>
            <p:nvPr/>
          </p:nvSpPr>
          <p:spPr>
            <a:xfrm>
              <a:off x="4152087" y="1892854"/>
              <a:ext cx="52681" cy="41236"/>
            </a:xfrm>
            <a:custGeom>
              <a:rect b="b" l="l" r="r" t="t"/>
              <a:pathLst>
                <a:path extrusionOk="0" h="944" w="1206">
                  <a:moveTo>
                    <a:pt x="183" y="0"/>
                  </a:moveTo>
                  <a:cubicBezTo>
                    <a:pt x="130" y="0"/>
                    <a:pt x="78" y="29"/>
                    <a:pt x="55" y="86"/>
                  </a:cubicBezTo>
                  <a:cubicBezTo>
                    <a:pt x="1" y="159"/>
                    <a:pt x="19" y="250"/>
                    <a:pt x="92" y="305"/>
                  </a:cubicBezTo>
                  <a:lnTo>
                    <a:pt x="1041" y="944"/>
                  </a:lnTo>
                  <a:lnTo>
                    <a:pt x="1206" y="688"/>
                  </a:lnTo>
                  <a:lnTo>
                    <a:pt x="275" y="31"/>
                  </a:lnTo>
                  <a:cubicBezTo>
                    <a:pt x="247" y="11"/>
                    <a:pt x="215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1" name="Google Shape;3491;p299"/>
            <p:cNvSpPr/>
            <p:nvPr/>
          </p:nvSpPr>
          <p:spPr>
            <a:xfrm>
              <a:off x="4110633" y="1954227"/>
              <a:ext cx="53467" cy="41280"/>
            </a:xfrm>
            <a:custGeom>
              <a:rect b="b" l="l" r="r" t="t"/>
              <a:pathLst>
                <a:path extrusionOk="0" h="945" w="1224">
                  <a:moveTo>
                    <a:pt x="183" y="0"/>
                  </a:moveTo>
                  <a:cubicBezTo>
                    <a:pt x="135" y="0"/>
                    <a:pt x="88" y="24"/>
                    <a:pt x="55" y="68"/>
                  </a:cubicBezTo>
                  <a:cubicBezTo>
                    <a:pt x="0" y="141"/>
                    <a:pt x="19" y="251"/>
                    <a:pt x="92" y="287"/>
                  </a:cubicBezTo>
                  <a:lnTo>
                    <a:pt x="1059" y="945"/>
                  </a:lnTo>
                  <a:lnTo>
                    <a:pt x="1224" y="689"/>
                  </a:lnTo>
                  <a:lnTo>
                    <a:pt x="274" y="32"/>
                  </a:lnTo>
                  <a:cubicBezTo>
                    <a:pt x="245" y="10"/>
                    <a:pt x="214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2" name="Google Shape;3492;p299"/>
            <p:cNvSpPr/>
            <p:nvPr/>
          </p:nvSpPr>
          <p:spPr>
            <a:xfrm>
              <a:off x="4069179" y="2015556"/>
              <a:ext cx="54254" cy="41367"/>
            </a:xfrm>
            <a:custGeom>
              <a:rect b="b" l="l" r="r" t="t"/>
              <a:pathLst>
                <a:path extrusionOk="0" h="947" w="1242">
                  <a:moveTo>
                    <a:pt x="177" y="0"/>
                  </a:moveTo>
                  <a:cubicBezTo>
                    <a:pt x="131" y="0"/>
                    <a:pt x="87" y="20"/>
                    <a:pt x="55" y="52"/>
                  </a:cubicBezTo>
                  <a:cubicBezTo>
                    <a:pt x="0" y="125"/>
                    <a:pt x="18" y="234"/>
                    <a:pt x="110" y="289"/>
                  </a:cubicBezTo>
                  <a:lnTo>
                    <a:pt x="1059" y="946"/>
                  </a:lnTo>
                  <a:lnTo>
                    <a:pt x="1241" y="672"/>
                  </a:lnTo>
                  <a:lnTo>
                    <a:pt x="274" y="34"/>
                  </a:lnTo>
                  <a:cubicBezTo>
                    <a:pt x="243" y="11"/>
                    <a:pt x="210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3" name="Google Shape;3493;p299"/>
            <p:cNvSpPr/>
            <p:nvPr/>
          </p:nvSpPr>
          <p:spPr>
            <a:xfrm>
              <a:off x="4027681" y="2076143"/>
              <a:ext cx="54297" cy="41367"/>
            </a:xfrm>
            <a:custGeom>
              <a:rect b="b" l="l" r="r" t="t"/>
              <a:pathLst>
                <a:path extrusionOk="0" h="947" w="1243">
                  <a:moveTo>
                    <a:pt x="185" y="1"/>
                  </a:moveTo>
                  <a:cubicBezTo>
                    <a:pt x="138" y="1"/>
                    <a:pt x="87" y="20"/>
                    <a:pt x="56" y="52"/>
                  </a:cubicBezTo>
                  <a:cubicBezTo>
                    <a:pt x="1" y="125"/>
                    <a:pt x="19" y="235"/>
                    <a:pt x="110" y="289"/>
                  </a:cubicBezTo>
                  <a:lnTo>
                    <a:pt x="1060" y="947"/>
                  </a:lnTo>
                  <a:lnTo>
                    <a:pt x="1242" y="691"/>
                  </a:lnTo>
                  <a:lnTo>
                    <a:pt x="275" y="34"/>
                  </a:lnTo>
                  <a:cubicBezTo>
                    <a:pt x="252" y="11"/>
                    <a:pt x="219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4" name="Google Shape;3494;p299"/>
            <p:cNvSpPr/>
            <p:nvPr/>
          </p:nvSpPr>
          <p:spPr>
            <a:xfrm>
              <a:off x="3987013" y="2136817"/>
              <a:ext cx="53467" cy="41324"/>
            </a:xfrm>
            <a:custGeom>
              <a:rect b="b" l="l" r="r" t="t"/>
              <a:pathLst>
                <a:path extrusionOk="0" h="946" w="1224">
                  <a:moveTo>
                    <a:pt x="174" y="0"/>
                  </a:moveTo>
                  <a:cubicBezTo>
                    <a:pt x="127" y="0"/>
                    <a:pt x="78" y="25"/>
                    <a:pt x="56" y="69"/>
                  </a:cubicBezTo>
                  <a:cubicBezTo>
                    <a:pt x="1" y="142"/>
                    <a:pt x="19" y="233"/>
                    <a:pt x="92" y="288"/>
                  </a:cubicBezTo>
                  <a:lnTo>
                    <a:pt x="1060" y="945"/>
                  </a:lnTo>
                  <a:lnTo>
                    <a:pt x="1224" y="689"/>
                  </a:lnTo>
                  <a:lnTo>
                    <a:pt x="256" y="32"/>
                  </a:lnTo>
                  <a:cubicBezTo>
                    <a:pt x="235" y="11"/>
                    <a:pt x="205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5" name="Google Shape;3495;p299"/>
            <p:cNvSpPr/>
            <p:nvPr/>
          </p:nvSpPr>
          <p:spPr>
            <a:xfrm>
              <a:off x="2357113" y="709250"/>
              <a:ext cx="328580" cy="720106"/>
            </a:xfrm>
            <a:custGeom>
              <a:rect b="b" l="l" r="r" t="t"/>
              <a:pathLst>
                <a:path extrusionOk="0" h="16485" w="7522">
                  <a:moveTo>
                    <a:pt x="6645" y="2081"/>
                  </a:moveTo>
                  <a:cubicBezTo>
                    <a:pt x="5313" y="2355"/>
                    <a:pt x="4017" y="2757"/>
                    <a:pt x="2775" y="3286"/>
                  </a:cubicBezTo>
                  <a:cubicBezTo>
                    <a:pt x="2027" y="3615"/>
                    <a:pt x="1570" y="3980"/>
                    <a:pt x="1534" y="4947"/>
                  </a:cubicBezTo>
                  <a:cubicBezTo>
                    <a:pt x="1534" y="5458"/>
                    <a:pt x="1589" y="5988"/>
                    <a:pt x="1698" y="6499"/>
                  </a:cubicBezTo>
                  <a:cubicBezTo>
                    <a:pt x="1972" y="7923"/>
                    <a:pt x="2355" y="9347"/>
                    <a:pt x="2666" y="10679"/>
                  </a:cubicBezTo>
                  <a:cubicBezTo>
                    <a:pt x="3140" y="12706"/>
                    <a:pt x="3688" y="14422"/>
                    <a:pt x="3998" y="16247"/>
                  </a:cubicBezTo>
                  <a:cubicBezTo>
                    <a:pt x="3670" y="16338"/>
                    <a:pt x="3378" y="16430"/>
                    <a:pt x="3049" y="16485"/>
                  </a:cubicBezTo>
                  <a:cubicBezTo>
                    <a:pt x="2063" y="13819"/>
                    <a:pt x="1242" y="11081"/>
                    <a:pt x="585" y="8306"/>
                  </a:cubicBezTo>
                  <a:cubicBezTo>
                    <a:pt x="366" y="7339"/>
                    <a:pt x="92" y="6335"/>
                    <a:pt x="19" y="5349"/>
                  </a:cubicBezTo>
                  <a:cubicBezTo>
                    <a:pt x="1" y="5075"/>
                    <a:pt x="1" y="4783"/>
                    <a:pt x="19" y="4509"/>
                  </a:cubicBezTo>
                  <a:cubicBezTo>
                    <a:pt x="128" y="3067"/>
                    <a:pt x="1260" y="2337"/>
                    <a:pt x="2428" y="1899"/>
                  </a:cubicBezTo>
                  <a:cubicBezTo>
                    <a:pt x="3688" y="1406"/>
                    <a:pt x="5112" y="1242"/>
                    <a:pt x="6609" y="1059"/>
                  </a:cubicBezTo>
                  <a:cubicBezTo>
                    <a:pt x="6737" y="694"/>
                    <a:pt x="6682" y="0"/>
                    <a:pt x="7065" y="37"/>
                  </a:cubicBezTo>
                  <a:cubicBezTo>
                    <a:pt x="7503" y="73"/>
                    <a:pt x="7522" y="822"/>
                    <a:pt x="7522" y="1479"/>
                  </a:cubicBezTo>
                  <a:cubicBezTo>
                    <a:pt x="7522" y="2154"/>
                    <a:pt x="7485" y="2958"/>
                    <a:pt x="7029" y="2921"/>
                  </a:cubicBezTo>
                  <a:cubicBezTo>
                    <a:pt x="6682" y="2884"/>
                    <a:pt x="6737" y="2410"/>
                    <a:pt x="6645" y="20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6" name="Google Shape;3496;p299"/>
            <p:cNvSpPr/>
            <p:nvPr/>
          </p:nvSpPr>
          <p:spPr>
            <a:xfrm>
              <a:off x="2800483" y="709250"/>
              <a:ext cx="328580" cy="720106"/>
            </a:xfrm>
            <a:custGeom>
              <a:rect b="b" l="l" r="r" t="t"/>
              <a:pathLst>
                <a:path extrusionOk="0" h="16485" w="7522">
                  <a:moveTo>
                    <a:pt x="877" y="2081"/>
                  </a:moveTo>
                  <a:cubicBezTo>
                    <a:pt x="2191" y="2355"/>
                    <a:pt x="3505" y="2757"/>
                    <a:pt x="4747" y="3286"/>
                  </a:cubicBezTo>
                  <a:cubicBezTo>
                    <a:pt x="5495" y="3615"/>
                    <a:pt x="5951" y="3980"/>
                    <a:pt x="5988" y="4947"/>
                  </a:cubicBezTo>
                  <a:cubicBezTo>
                    <a:pt x="5988" y="5458"/>
                    <a:pt x="5933" y="5988"/>
                    <a:pt x="5824" y="6499"/>
                  </a:cubicBezTo>
                  <a:cubicBezTo>
                    <a:pt x="5550" y="7923"/>
                    <a:pt x="5167" y="9347"/>
                    <a:pt x="4856" y="10679"/>
                  </a:cubicBezTo>
                  <a:cubicBezTo>
                    <a:pt x="4382" y="12706"/>
                    <a:pt x="3816" y="14422"/>
                    <a:pt x="3524" y="16247"/>
                  </a:cubicBezTo>
                  <a:cubicBezTo>
                    <a:pt x="3852" y="16338"/>
                    <a:pt x="4144" y="16430"/>
                    <a:pt x="4473" y="16485"/>
                  </a:cubicBezTo>
                  <a:cubicBezTo>
                    <a:pt x="5459" y="13819"/>
                    <a:pt x="6280" y="11081"/>
                    <a:pt x="6937" y="8306"/>
                  </a:cubicBezTo>
                  <a:cubicBezTo>
                    <a:pt x="7156" y="7339"/>
                    <a:pt x="7430" y="6335"/>
                    <a:pt x="7503" y="5349"/>
                  </a:cubicBezTo>
                  <a:cubicBezTo>
                    <a:pt x="7521" y="5075"/>
                    <a:pt x="7521" y="4783"/>
                    <a:pt x="7503" y="4509"/>
                  </a:cubicBezTo>
                  <a:cubicBezTo>
                    <a:pt x="7394" y="3067"/>
                    <a:pt x="6262" y="2337"/>
                    <a:pt x="5093" y="1899"/>
                  </a:cubicBezTo>
                  <a:cubicBezTo>
                    <a:pt x="3834" y="1406"/>
                    <a:pt x="2410" y="1242"/>
                    <a:pt x="913" y="1059"/>
                  </a:cubicBezTo>
                  <a:cubicBezTo>
                    <a:pt x="785" y="694"/>
                    <a:pt x="840" y="0"/>
                    <a:pt x="457" y="37"/>
                  </a:cubicBezTo>
                  <a:cubicBezTo>
                    <a:pt x="19" y="73"/>
                    <a:pt x="0" y="822"/>
                    <a:pt x="0" y="1479"/>
                  </a:cubicBezTo>
                  <a:cubicBezTo>
                    <a:pt x="0" y="2154"/>
                    <a:pt x="37" y="2958"/>
                    <a:pt x="493" y="2921"/>
                  </a:cubicBezTo>
                  <a:cubicBezTo>
                    <a:pt x="822" y="2884"/>
                    <a:pt x="767" y="2410"/>
                    <a:pt x="877" y="20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7" name="Google Shape;3497;p299"/>
            <p:cNvSpPr/>
            <p:nvPr/>
          </p:nvSpPr>
          <p:spPr>
            <a:xfrm>
              <a:off x="2464745" y="1387061"/>
              <a:ext cx="1220926" cy="885968"/>
            </a:xfrm>
            <a:custGeom>
              <a:rect b="b" l="l" r="r" t="t"/>
              <a:pathLst>
                <a:path extrusionOk="0" h="20282" w="27950">
                  <a:moveTo>
                    <a:pt x="10753" y="0"/>
                  </a:moveTo>
                  <a:cubicBezTo>
                    <a:pt x="11593" y="73"/>
                    <a:pt x="12414" y="146"/>
                    <a:pt x="13236" y="219"/>
                  </a:cubicBezTo>
                  <a:cubicBezTo>
                    <a:pt x="12761" y="3815"/>
                    <a:pt x="11155" y="6261"/>
                    <a:pt x="8015" y="7193"/>
                  </a:cubicBezTo>
                  <a:cubicBezTo>
                    <a:pt x="8344" y="8799"/>
                    <a:pt x="8617" y="10296"/>
                    <a:pt x="9165" y="11665"/>
                  </a:cubicBezTo>
                  <a:cubicBezTo>
                    <a:pt x="9676" y="12943"/>
                    <a:pt x="10352" y="14148"/>
                    <a:pt x="11191" y="15225"/>
                  </a:cubicBezTo>
                  <a:cubicBezTo>
                    <a:pt x="12013" y="16302"/>
                    <a:pt x="12889" y="17178"/>
                    <a:pt x="14203" y="17799"/>
                  </a:cubicBezTo>
                  <a:cubicBezTo>
                    <a:pt x="15481" y="18401"/>
                    <a:pt x="17307" y="18511"/>
                    <a:pt x="18913" y="17981"/>
                  </a:cubicBezTo>
                  <a:cubicBezTo>
                    <a:pt x="20282" y="17525"/>
                    <a:pt x="21286" y="16612"/>
                    <a:pt x="22071" y="15553"/>
                  </a:cubicBezTo>
                  <a:cubicBezTo>
                    <a:pt x="22875" y="14440"/>
                    <a:pt x="23276" y="13052"/>
                    <a:pt x="23495" y="11391"/>
                  </a:cubicBezTo>
                  <a:cubicBezTo>
                    <a:pt x="23605" y="10533"/>
                    <a:pt x="23660" y="9712"/>
                    <a:pt x="23842" y="8945"/>
                  </a:cubicBezTo>
                  <a:cubicBezTo>
                    <a:pt x="24371" y="6736"/>
                    <a:pt x="25266" y="4838"/>
                    <a:pt x="27767" y="4491"/>
                  </a:cubicBezTo>
                  <a:cubicBezTo>
                    <a:pt x="27803" y="4655"/>
                    <a:pt x="27840" y="4801"/>
                    <a:pt x="27876" y="4965"/>
                  </a:cubicBezTo>
                  <a:cubicBezTo>
                    <a:pt x="27913" y="5130"/>
                    <a:pt x="27949" y="5294"/>
                    <a:pt x="27949" y="5458"/>
                  </a:cubicBezTo>
                  <a:cubicBezTo>
                    <a:pt x="27913" y="5623"/>
                    <a:pt x="27639" y="5714"/>
                    <a:pt x="27511" y="5805"/>
                  </a:cubicBezTo>
                  <a:cubicBezTo>
                    <a:pt x="27384" y="5933"/>
                    <a:pt x="27238" y="6061"/>
                    <a:pt x="27091" y="6170"/>
                  </a:cubicBezTo>
                  <a:cubicBezTo>
                    <a:pt x="26124" y="7211"/>
                    <a:pt x="25576" y="8708"/>
                    <a:pt x="25302" y="10405"/>
                  </a:cubicBezTo>
                  <a:cubicBezTo>
                    <a:pt x="25156" y="11318"/>
                    <a:pt x="25120" y="12194"/>
                    <a:pt x="24956" y="13052"/>
                  </a:cubicBezTo>
                  <a:cubicBezTo>
                    <a:pt x="24773" y="13819"/>
                    <a:pt x="24518" y="14549"/>
                    <a:pt x="24171" y="15261"/>
                  </a:cubicBezTo>
                  <a:cubicBezTo>
                    <a:pt x="23550" y="16557"/>
                    <a:pt x="22619" y="17689"/>
                    <a:pt x="21451" y="18547"/>
                  </a:cubicBezTo>
                  <a:cubicBezTo>
                    <a:pt x="20191" y="19533"/>
                    <a:pt x="18658" y="20099"/>
                    <a:pt x="17069" y="20172"/>
                  </a:cubicBezTo>
                  <a:cubicBezTo>
                    <a:pt x="14642" y="20281"/>
                    <a:pt x="12250" y="19405"/>
                    <a:pt x="10479" y="17744"/>
                  </a:cubicBezTo>
                  <a:cubicBezTo>
                    <a:pt x="8873" y="16229"/>
                    <a:pt x="7668" y="14312"/>
                    <a:pt x="7029" y="12176"/>
                  </a:cubicBezTo>
                  <a:cubicBezTo>
                    <a:pt x="6518" y="10588"/>
                    <a:pt x="6153" y="8945"/>
                    <a:pt x="5952" y="7266"/>
                  </a:cubicBezTo>
                  <a:cubicBezTo>
                    <a:pt x="4419" y="6992"/>
                    <a:pt x="3031" y="6207"/>
                    <a:pt x="2027" y="5020"/>
                  </a:cubicBezTo>
                  <a:cubicBezTo>
                    <a:pt x="987" y="3870"/>
                    <a:pt x="275" y="2446"/>
                    <a:pt x="1" y="913"/>
                  </a:cubicBezTo>
                  <a:cubicBezTo>
                    <a:pt x="804" y="694"/>
                    <a:pt x="1626" y="493"/>
                    <a:pt x="2484" y="329"/>
                  </a:cubicBezTo>
                  <a:cubicBezTo>
                    <a:pt x="2885" y="1789"/>
                    <a:pt x="3469" y="3085"/>
                    <a:pt x="4437" y="4053"/>
                  </a:cubicBezTo>
                  <a:cubicBezTo>
                    <a:pt x="4912" y="4564"/>
                    <a:pt x="5532" y="4929"/>
                    <a:pt x="6208" y="5111"/>
                  </a:cubicBezTo>
                  <a:cubicBezTo>
                    <a:pt x="6974" y="5276"/>
                    <a:pt x="7796" y="5130"/>
                    <a:pt x="8453" y="4692"/>
                  </a:cubicBezTo>
                  <a:cubicBezTo>
                    <a:pt x="9786" y="3815"/>
                    <a:pt x="10479" y="2136"/>
                    <a:pt x="10698" y="91"/>
                  </a:cubicBezTo>
                  <a:cubicBezTo>
                    <a:pt x="10698" y="55"/>
                    <a:pt x="10717" y="18"/>
                    <a:pt x="10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8" name="Google Shape;3498;p299"/>
            <p:cNvSpPr/>
            <p:nvPr/>
          </p:nvSpPr>
          <p:spPr>
            <a:xfrm>
              <a:off x="3587543" y="1464378"/>
              <a:ext cx="306258" cy="319013"/>
            </a:xfrm>
            <a:custGeom>
              <a:rect b="b" l="l" r="r" t="t"/>
              <a:pathLst>
                <a:path extrusionOk="0" h="7303" w="7011">
                  <a:moveTo>
                    <a:pt x="3469" y="56"/>
                  </a:moveTo>
                  <a:cubicBezTo>
                    <a:pt x="4473" y="1"/>
                    <a:pt x="5440" y="402"/>
                    <a:pt x="6097" y="1169"/>
                  </a:cubicBezTo>
                  <a:cubicBezTo>
                    <a:pt x="6681" y="1808"/>
                    <a:pt x="6992" y="2629"/>
                    <a:pt x="7010" y="3487"/>
                  </a:cubicBezTo>
                  <a:cubicBezTo>
                    <a:pt x="7010" y="4418"/>
                    <a:pt x="6627" y="5295"/>
                    <a:pt x="5933" y="5915"/>
                  </a:cubicBezTo>
                  <a:cubicBezTo>
                    <a:pt x="5312" y="6518"/>
                    <a:pt x="4546" y="6919"/>
                    <a:pt x="3706" y="7084"/>
                  </a:cubicBezTo>
                  <a:cubicBezTo>
                    <a:pt x="2264" y="7303"/>
                    <a:pt x="1077" y="6372"/>
                    <a:pt x="548" y="5349"/>
                  </a:cubicBezTo>
                  <a:cubicBezTo>
                    <a:pt x="347" y="5003"/>
                    <a:pt x="219" y="4619"/>
                    <a:pt x="164" y="4218"/>
                  </a:cubicBezTo>
                  <a:cubicBezTo>
                    <a:pt x="0" y="2319"/>
                    <a:pt x="949" y="914"/>
                    <a:pt x="2136" y="348"/>
                  </a:cubicBezTo>
                  <a:cubicBezTo>
                    <a:pt x="2556" y="183"/>
                    <a:pt x="3012" y="74"/>
                    <a:pt x="3469" y="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9" name="Google Shape;3499;p299"/>
            <p:cNvSpPr/>
            <p:nvPr/>
          </p:nvSpPr>
          <p:spPr>
            <a:xfrm>
              <a:off x="3651318" y="1519417"/>
              <a:ext cx="200983" cy="185039"/>
            </a:xfrm>
            <a:custGeom>
              <a:rect b="b" l="l" r="r" t="t"/>
              <a:pathLst>
                <a:path extrusionOk="0" h="4236" w="4601">
                  <a:moveTo>
                    <a:pt x="1917" y="110"/>
                  </a:moveTo>
                  <a:cubicBezTo>
                    <a:pt x="2666" y="0"/>
                    <a:pt x="3414" y="347"/>
                    <a:pt x="3834" y="986"/>
                  </a:cubicBezTo>
                  <a:cubicBezTo>
                    <a:pt x="3925" y="1114"/>
                    <a:pt x="3998" y="1260"/>
                    <a:pt x="4071" y="1406"/>
                  </a:cubicBezTo>
                  <a:cubicBezTo>
                    <a:pt x="4601" y="2739"/>
                    <a:pt x="3725" y="4217"/>
                    <a:pt x="2282" y="4236"/>
                  </a:cubicBezTo>
                  <a:cubicBezTo>
                    <a:pt x="1169" y="4236"/>
                    <a:pt x="165" y="3505"/>
                    <a:pt x="55" y="2428"/>
                  </a:cubicBezTo>
                  <a:cubicBezTo>
                    <a:pt x="0" y="1753"/>
                    <a:pt x="256" y="1077"/>
                    <a:pt x="785" y="639"/>
                  </a:cubicBezTo>
                  <a:cubicBezTo>
                    <a:pt x="1096" y="365"/>
                    <a:pt x="1497" y="165"/>
                    <a:pt x="1917" y="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00" name="Google Shape;3500;p299"/>
          <p:cNvGrpSpPr/>
          <p:nvPr/>
        </p:nvGrpSpPr>
        <p:grpSpPr>
          <a:xfrm>
            <a:off x="5424758" y="2654819"/>
            <a:ext cx="727006" cy="497798"/>
            <a:chOff x="4549425" y="3498550"/>
            <a:chExt cx="295375" cy="202250"/>
          </a:xfrm>
        </p:grpSpPr>
        <p:sp>
          <p:nvSpPr>
            <p:cNvPr id="3501" name="Google Shape;3501;p299"/>
            <p:cNvSpPr/>
            <p:nvPr/>
          </p:nvSpPr>
          <p:spPr>
            <a:xfrm>
              <a:off x="4549425" y="3498550"/>
              <a:ext cx="295375" cy="202250"/>
            </a:xfrm>
            <a:custGeom>
              <a:rect b="b" l="l" r="r" t="t"/>
              <a:pathLst>
                <a:path extrusionOk="0" h="8090" w="11815">
                  <a:moveTo>
                    <a:pt x="1" y="1"/>
                  </a:moveTo>
                  <a:lnTo>
                    <a:pt x="1" y="8090"/>
                  </a:lnTo>
                  <a:lnTo>
                    <a:pt x="11815" y="8090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2" name="Google Shape;3502;p299"/>
            <p:cNvSpPr/>
            <p:nvPr/>
          </p:nvSpPr>
          <p:spPr>
            <a:xfrm>
              <a:off x="4574450" y="3683025"/>
              <a:ext cx="18125" cy="17775"/>
            </a:xfrm>
            <a:custGeom>
              <a:rect b="b" l="l" r="r" t="t"/>
              <a:pathLst>
                <a:path extrusionOk="0" h="711" w="725">
                  <a:moveTo>
                    <a:pt x="0" y="0"/>
                  </a:moveTo>
                  <a:lnTo>
                    <a:pt x="0" y="711"/>
                  </a:lnTo>
                  <a:lnTo>
                    <a:pt x="725" y="711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3" name="Google Shape;3503;p299"/>
            <p:cNvSpPr/>
            <p:nvPr/>
          </p:nvSpPr>
          <p:spPr>
            <a:xfrm>
              <a:off x="4612500" y="3631925"/>
              <a:ext cx="17775" cy="68875"/>
            </a:xfrm>
            <a:custGeom>
              <a:rect b="b" l="l" r="r" t="t"/>
              <a:pathLst>
                <a:path extrusionOk="0" h="2755" w="711">
                  <a:moveTo>
                    <a:pt x="0" y="0"/>
                  </a:moveTo>
                  <a:lnTo>
                    <a:pt x="0" y="2755"/>
                  </a:lnTo>
                  <a:lnTo>
                    <a:pt x="710" y="2755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4" name="Google Shape;3504;p299"/>
            <p:cNvSpPr/>
            <p:nvPr/>
          </p:nvSpPr>
          <p:spPr>
            <a:xfrm>
              <a:off x="4650175" y="3599675"/>
              <a:ext cx="17775" cy="101125"/>
            </a:xfrm>
            <a:custGeom>
              <a:rect b="b" l="l" r="r" t="t"/>
              <a:pathLst>
                <a:path extrusionOk="0" h="4045" w="711">
                  <a:moveTo>
                    <a:pt x="1" y="0"/>
                  </a:moveTo>
                  <a:lnTo>
                    <a:pt x="1" y="4045"/>
                  </a:lnTo>
                  <a:lnTo>
                    <a:pt x="711" y="4045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5" name="Google Shape;3505;p299"/>
            <p:cNvSpPr/>
            <p:nvPr/>
          </p:nvSpPr>
          <p:spPr>
            <a:xfrm>
              <a:off x="4688225" y="3553275"/>
              <a:ext cx="17775" cy="147525"/>
            </a:xfrm>
            <a:custGeom>
              <a:rect b="b" l="l" r="r" t="t"/>
              <a:pathLst>
                <a:path extrusionOk="0" h="5901" w="711">
                  <a:moveTo>
                    <a:pt x="1" y="1"/>
                  </a:moveTo>
                  <a:lnTo>
                    <a:pt x="1" y="5901"/>
                  </a:lnTo>
                  <a:lnTo>
                    <a:pt x="711" y="5901"/>
                  </a:lnTo>
                  <a:lnTo>
                    <a:pt x="7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6" name="Google Shape;3506;p299"/>
            <p:cNvSpPr/>
            <p:nvPr/>
          </p:nvSpPr>
          <p:spPr>
            <a:xfrm>
              <a:off x="4725925" y="3517050"/>
              <a:ext cx="17775" cy="183750"/>
            </a:xfrm>
            <a:custGeom>
              <a:rect b="b" l="l" r="r" t="t"/>
              <a:pathLst>
                <a:path extrusionOk="0" h="7350" w="711">
                  <a:moveTo>
                    <a:pt x="0" y="0"/>
                  </a:moveTo>
                  <a:lnTo>
                    <a:pt x="0" y="7350"/>
                  </a:lnTo>
                  <a:lnTo>
                    <a:pt x="711" y="7350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7" name="Google Shape;3507;p299"/>
            <p:cNvSpPr/>
            <p:nvPr/>
          </p:nvSpPr>
          <p:spPr>
            <a:xfrm>
              <a:off x="4763600" y="3654025"/>
              <a:ext cx="18150" cy="46775"/>
            </a:xfrm>
            <a:custGeom>
              <a:rect b="b" l="l" r="r" t="t"/>
              <a:pathLst>
                <a:path extrusionOk="0" h="1871" w="726">
                  <a:moveTo>
                    <a:pt x="1" y="1"/>
                  </a:moveTo>
                  <a:lnTo>
                    <a:pt x="1" y="1871"/>
                  </a:lnTo>
                  <a:lnTo>
                    <a:pt x="726" y="1871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8" name="Google Shape;3508;p299"/>
            <p:cNvSpPr/>
            <p:nvPr/>
          </p:nvSpPr>
          <p:spPr>
            <a:xfrm>
              <a:off x="4801650" y="3594225"/>
              <a:ext cx="17800" cy="106575"/>
            </a:xfrm>
            <a:custGeom>
              <a:rect b="b" l="l" r="r" t="t"/>
              <a:pathLst>
                <a:path extrusionOk="0" h="4263" w="712">
                  <a:moveTo>
                    <a:pt x="1" y="1"/>
                  </a:moveTo>
                  <a:lnTo>
                    <a:pt x="1" y="4263"/>
                  </a:lnTo>
                  <a:lnTo>
                    <a:pt x="711" y="4263"/>
                  </a:lnTo>
                  <a:lnTo>
                    <a:pt x="7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09" name="Google Shape;3509;p299"/>
          <p:cNvSpPr/>
          <p:nvPr/>
        </p:nvSpPr>
        <p:spPr>
          <a:xfrm flipH="1">
            <a:off x="5506878" y="1176769"/>
            <a:ext cx="533057" cy="497789"/>
          </a:xfrm>
          <a:custGeom>
            <a:rect b="b" l="l" r="r" t="t"/>
            <a:pathLst>
              <a:path extrusionOk="0" h="9866" w="10565">
                <a:moveTo>
                  <a:pt x="4552" y="1"/>
                </a:moveTo>
                <a:cubicBezTo>
                  <a:pt x="2229" y="1"/>
                  <a:pt x="0" y="1811"/>
                  <a:pt x="0" y="4539"/>
                </a:cubicBezTo>
                <a:cubicBezTo>
                  <a:pt x="0" y="6145"/>
                  <a:pt x="876" y="7642"/>
                  <a:pt x="2282" y="8463"/>
                </a:cubicBezTo>
                <a:cubicBezTo>
                  <a:pt x="2191" y="8902"/>
                  <a:pt x="2081" y="9358"/>
                  <a:pt x="1917" y="9778"/>
                </a:cubicBezTo>
                <a:cubicBezTo>
                  <a:pt x="1903" y="9831"/>
                  <a:pt x="1949" y="9865"/>
                  <a:pt x="1988" y="9865"/>
                </a:cubicBezTo>
                <a:cubicBezTo>
                  <a:pt x="2003" y="9865"/>
                  <a:pt x="2017" y="9861"/>
                  <a:pt x="2026" y="9851"/>
                </a:cubicBezTo>
                <a:lnTo>
                  <a:pt x="2884" y="8755"/>
                </a:lnTo>
                <a:cubicBezTo>
                  <a:pt x="3395" y="8956"/>
                  <a:pt x="3961" y="9048"/>
                  <a:pt x="4527" y="9048"/>
                </a:cubicBezTo>
                <a:cubicBezTo>
                  <a:pt x="4535" y="9048"/>
                  <a:pt x="4542" y="9048"/>
                  <a:pt x="4550" y="9048"/>
                </a:cubicBezTo>
                <a:cubicBezTo>
                  <a:pt x="8551" y="9048"/>
                  <a:pt x="10564" y="4186"/>
                  <a:pt x="7722" y="1344"/>
                </a:cubicBezTo>
                <a:cubicBezTo>
                  <a:pt x="6800" y="416"/>
                  <a:pt x="5665" y="1"/>
                  <a:pt x="45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0" name="Google Shape;3510;p299"/>
          <p:cNvSpPr/>
          <p:nvPr/>
        </p:nvSpPr>
        <p:spPr>
          <a:xfrm flipH="1">
            <a:off x="5642954" y="1283132"/>
            <a:ext cx="337140" cy="285676"/>
          </a:xfrm>
          <a:custGeom>
            <a:rect b="b" l="l" r="r" t="t"/>
            <a:pathLst>
              <a:path extrusionOk="0" h="5662" w="6682">
                <a:moveTo>
                  <a:pt x="1721" y="1"/>
                </a:moveTo>
                <a:cubicBezTo>
                  <a:pt x="861" y="1"/>
                  <a:pt x="1" y="606"/>
                  <a:pt x="1" y="1700"/>
                </a:cubicBezTo>
                <a:cubicBezTo>
                  <a:pt x="1" y="3599"/>
                  <a:pt x="3341" y="5662"/>
                  <a:pt x="3341" y="5662"/>
                </a:cubicBezTo>
                <a:cubicBezTo>
                  <a:pt x="3341" y="5662"/>
                  <a:pt x="6682" y="3380"/>
                  <a:pt x="6682" y="1700"/>
                </a:cubicBezTo>
                <a:cubicBezTo>
                  <a:pt x="6682" y="769"/>
                  <a:pt x="5915" y="3"/>
                  <a:pt x="4984" y="3"/>
                </a:cubicBezTo>
                <a:cubicBezTo>
                  <a:pt x="4218" y="3"/>
                  <a:pt x="3560" y="496"/>
                  <a:pt x="3341" y="1226"/>
                </a:cubicBezTo>
                <a:cubicBezTo>
                  <a:pt x="3098" y="389"/>
                  <a:pt x="2410" y="1"/>
                  <a:pt x="17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1" name="Google Shape;3511;p299"/>
          <p:cNvSpPr/>
          <p:nvPr/>
        </p:nvSpPr>
        <p:spPr>
          <a:xfrm flipH="1">
            <a:off x="5676102" y="1377183"/>
            <a:ext cx="283708" cy="105047"/>
          </a:xfrm>
          <a:custGeom>
            <a:rect b="b" l="l" r="r" t="t"/>
            <a:pathLst>
              <a:path extrusionOk="0" h="2082" w="5623">
                <a:moveTo>
                  <a:pt x="2428" y="1"/>
                </a:moveTo>
                <a:cubicBezTo>
                  <a:pt x="2410" y="1"/>
                  <a:pt x="2392" y="19"/>
                  <a:pt x="2373" y="37"/>
                </a:cubicBezTo>
                <a:lnTo>
                  <a:pt x="2081" y="1078"/>
                </a:lnTo>
                <a:lnTo>
                  <a:pt x="0" y="1078"/>
                </a:lnTo>
                <a:cubicBezTo>
                  <a:pt x="18" y="1114"/>
                  <a:pt x="55" y="1151"/>
                  <a:pt x="73" y="1187"/>
                </a:cubicBezTo>
                <a:lnTo>
                  <a:pt x="2136" y="1187"/>
                </a:lnTo>
                <a:cubicBezTo>
                  <a:pt x="2154" y="1187"/>
                  <a:pt x="2191" y="1169"/>
                  <a:pt x="2191" y="1151"/>
                </a:cubicBezTo>
                <a:lnTo>
                  <a:pt x="2428" y="293"/>
                </a:lnTo>
                <a:lnTo>
                  <a:pt x="2885" y="2027"/>
                </a:lnTo>
                <a:cubicBezTo>
                  <a:pt x="2903" y="2045"/>
                  <a:pt x="2921" y="2063"/>
                  <a:pt x="2939" y="2082"/>
                </a:cubicBezTo>
                <a:cubicBezTo>
                  <a:pt x="2976" y="2082"/>
                  <a:pt x="2994" y="2063"/>
                  <a:pt x="2994" y="2027"/>
                </a:cubicBezTo>
                <a:lnTo>
                  <a:pt x="3487" y="804"/>
                </a:lnTo>
                <a:lnTo>
                  <a:pt x="3651" y="1406"/>
                </a:lnTo>
                <a:cubicBezTo>
                  <a:pt x="3651" y="1425"/>
                  <a:pt x="3688" y="1443"/>
                  <a:pt x="3706" y="1443"/>
                </a:cubicBezTo>
                <a:lnTo>
                  <a:pt x="5532" y="1443"/>
                </a:lnTo>
                <a:cubicBezTo>
                  <a:pt x="5568" y="1406"/>
                  <a:pt x="5605" y="1370"/>
                  <a:pt x="5623" y="1315"/>
                </a:cubicBezTo>
                <a:lnTo>
                  <a:pt x="5623" y="1315"/>
                </a:lnTo>
                <a:lnTo>
                  <a:pt x="3761" y="1333"/>
                </a:lnTo>
                <a:lnTo>
                  <a:pt x="3578" y="585"/>
                </a:lnTo>
                <a:cubicBezTo>
                  <a:pt x="3578" y="567"/>
                  <a:pt x="3560" y="548"/>
                  <a:pt x="3523" y="548"/>
                </a:cubicBezTo>
                <a:cubicBezTo>
                  <a:pt x="3505" y="548"/>
                  <a:pt x="3469" y="567"/>
                  <a:pt x="3469" y="585"/>
                </a:cubicBezTo>
                <a:lnTo>
                  <a:pt x="2976" y="1826"/>
                </a:lnTo>
                <a:lnTo>
                  <a:pt x="2501" y="37"/>
                </a:lnTo>
                <a:cubicBezTo>
                  <a:pt x="2483" y="19"/>
                  <a:pt x="2465" y="1"/>
                  <a:pt x="2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2" name="Google Shape;3512;p299"/>
          <p:cNvSpPr/>
          <p:nvPr/>
        </p:nvSpPr>
        <p:spPr>
          <a:xfrm>
            <a:off x="7307330" y="873441"/>
            <a:ext cx="415320" cy="411102"/>
          </a:xfrm>
          <a:custGeom>
            <a:rect b="b" l="l" r="r" t="t"/>
            <a:pathLst>
              <a:path extrusionOk="0" h="5654" w="5712">
                <a:moveTo>
                  <a:pt x="2872" y="1323"/>
                </a:moveTo>
                <a:cubicBezTo>
                  <a:pt x="2914" y="1323"/>
                  <a:pt x="2958" y="1327"/>
                  <a:pt x="3001" y="1334"/>
                </a:cubicBezTo>
                <a:lnTo>
                  <a:pt x="3073" y="1334"/>
                </a:lnTo>
                <a:cubicBezTo>
                  <a:pt x="3110" y="1341"/>
                  <a:pt x="3121" y="1341"/>
                  <a:pt x="3131" y="1341"/>
                </a:cubicBezTo>
                <a:cubicBezTo>
                  <a:pt x="3142" y="1341"/>
                  <a:pt x="3153" y="1341"/>
                  <a:pt x="3189" y="1349"/>
                </a:cubicBezTo>
                <a:cubicBezTo>
                  <a:pt x="3247" y="1363"/>
                  <a:pt x="3291" y="1378"/>
                  <a:pt x="3349" y="1392"/>
                </a:cubicBezTo>
                <a:lnTo>
                  <a:pt x="3392" y="1407"/>
                </a:lnTo>
                <a:cubicBezTo>
                  <a:pt x="3465" y="1436"/>
                  <a:pt x="3537" y="1465"/>
                  <a:pt x="3595" y="1508"/>
                </a:cubicBezTo>
                <a:lnTo>
                  <a:pt x="3668" y="1537"/>
                </a:lnTo>
                <a:cubicBezTo>
                  <a:pt x="3682" y="1552"/>
                  <a:pt x="3697" y="1566"/>
                  <a:pt x="3726" y="1581"/>
                </a:cubicBezTo>
                <a:lnTo>
                  <a:pt x="3784" y="1624"/>
                </a:lnTo>
                <a:lnTo>
                  <a:pt x="3842" y="1668"/>
                </a:lnTo>
                <a:lnTo>
                  <a:pt x="3900" y="1711"/>
                </a:lnTo>
                <a:cubicBezTo>
                  <a:pt x="3929" y="1740"/>
                  <a:pt x="3972" y="1783"/>
                  <a:pt x="4001" y="1812"/>
                </a:cubicBezTo>
                <a:cubicBezTo>
                  <a:pt x="4016" y="1827"/>
                  <a:pt x="4030" y="1841"/>
                  <a:pt x="4045" y="1856"/>
                </a:cubicBezTo>
                <a:cubicBezTo>
                  <a:pt x="4059" y="1885"/>
                  <a:pt x="4088" y="1914"/>
                  <a:pt x="4103" y="1943"/>
                </a:cubicBezTo>
                <a:lnTo>
                  <a:pt x="4132" y="1986"/>
                </a:lnTo>
                <a:cubicBezTo>
                  <a:pt x="4161" y="2030"/>
                  <a:pt x="4190" y="2073"/>
                  <a:pt x="4219" y="2131"/>
                </a:cubicBezTo>
                <a:cubicBezTo>
                  <a:pt x="4233" y="2146"/>
                  <a:pt x="4248" y="2175"/>
                  <a:pt x="4248" y="2189"/>
                </a:cubicBezTo>
                <a:lnTo>
                  <a:pt x="4248" y="2204"/>
                </a:lnTo>
                <a:cubicBezTo>
                  <a:pt x="4262" y="2218"/>
                  <a:pt x="4277" y="2247"/>
                  <a:pt x="4277" y="2262"/>
                </a:cubicBezTo>
                <a:cubicBezTo>
                  <a:pt x="4277" y="2291"/>
                  <a:pt x="4291" y="2305"/>
                  <a:pt x="4291" y="2320"/>
                </a:cubicBezTo>
                <a:lnTo>
                  <a:pt x="4306" y="2349"/>
                </a:lnTo>
                <a:cubicBezTo>
                  <a:pt x="4320" y="2407"/>
                  <a:pt x="4335" y="2450"/>
                  <a:pt x="4349" y="2508"/>
                </a:cubicBezTo>
                <a:lnTo>
                  <a:pt x="4349" y="2552"/>
                </a:lnTo>
                <a:cubicBezTo>
                  <a:pt x="4349" y="2566"/>
                  <a:pt x="4364" y="2624"/>
                  <a:pt x="4364" y="2668"/>
                </a:cubicBezTo>
                <a:cubicBezTo>
                  <a:pt x="4364" y="2711"/>
                  <a:pt x="4364" y="2769"/>
                  <a:pt x="4364" y="2827"/>
                </a:cubicBezTo>
                <a:cubicBezTo>
                  <a:pt x="4378" y="2871"/>
                  <a:pt x="4378" y="2929"/>
                  <a:pt x="4378" y="2987"/>
                </a:cubicBezTo>
                <a:lnTo>
                  <a:pt x="4378" y="3001"/>
                </a:lnTo>
                <a:cubicBezTo>
                  <a:pt x="4378" y="3016"/>
                  <a:pt x="4378" y="3059"/>
                  <a:pt x="4364" y="3074"/>
                </a:cubicBezTo>
                <a:cubicBezTo>
                  <a:pt x="4364" y="3103"/>
                  <a:pt x="4364" y="3132"/>
                  <a:pt x="4349" y="3161"/>
                </a:cubicBezTo>
                <a:cubicBezTo>
                  <a:pt x="4349" y="3204"/>
                  <a:pt x="4335" y="3248"/>
                  <a:pt x="4320" y="3306"/>
                </a:cubicBezTo>
                <a:lnTo>
                  <a:pt x="4277" y="3393"/>
                </a:lnTo>
                <a:cubicBezTo>
                  <a:pt x="4277" y="3421"/>
                  <a:pt x="4262" y="3436"/>
                  <a:pt x="4248" y="3465"/>
                </a:cubicBezTo>
                <a:lnTo>
                  <a:pt x="4219" y="3523"/>
                </a:lnTo>
                <a:cubicBezTo>
                  <a:pt x="4190" y="3566"/>
                  <a:pt x="4175" y="3624"/>
                  <a:pt x="4132" y="3668"/>
                </a:cubicBezTo>
                <a:cubicBezTo>
                  <a:pt x="4132" y="3668"/>
                  <a:pt x="4117" y="3682"/>
                  <a:pt x="4117" y="3697"/>
                </a:cubicBezTo>
                <a:cubicBezTo>
                  <a:pt x="4103" y="3711"/>
                  <a:pt x="4103" y="3711"/>
                  <a:pt x="4103" y="3711"/>
                </a:cubicBezTo>
                <a:lnTo>
                  <a:pt x="4074" y="3755"/>
                </a:lnTo>
                <a:lnTo>
                  <a:pt x="4030" y="3813"/>
                </a:lnTo>
                <a:cubicBezTo>
                  <a:pt x="4001" y="3842"/>
                  <a:pt x="3972" y="3871"/>
                  <a:pt x="3943" y="3900"/>
                </a:cubicBezTo>
                <a:lnTo>
                  <a:pt x="3900" y="3943"/>
                </a:lnTo>
                <a:lnTo>
                  <a:pt x="3856" y="3972"/>
                </a:lnTo>
                <a:lnTo>
                  <a:pt x="3798" y="4030"/>
                </a:lnTo>
                <a:cubicBezTo>
                  <a:pt x="3755" y="4059"/>
                  <a:pt x="3697" y="4103"/>
                  <a:pt x="3639" y="4132"/>
                </a:cubicBezTo>
                <a:lnTo>
                  <a:pt x="3595" y="4161"/>
                </a:lnTo>
                <a:lnTo>
                  <a:pt x="3523" y="4190"/>
                </a:lnTo>
                <a:lnTo>
                  <a:pt x="3465" y="4219"/>
                </a:lnTo>
                <a:lnTo>
                  <a:pt x="3378" y="4262"/>
                </a:lnTo>
                <a:cubicBezTo>
                  <a:pt x="3349" y="4262"/>
                  <a:pt x="3334" y="4277"/>
                  <a:pt x="3320" y="4277"/>
                </a:cubicBezTo>
                <a:cubicBezTo>
                  <a:pt x="3276" y="4291"/>
                  <a:pt x="3233" y="4306"/>
                  <a:pt x="3189" y="4306"/>
                </a:cubicBezTo>
                <a:lnTo>
                  <a:pt x="3131" y="4320"/>
                </a:lnTo>
                <a:lnTo>
                  <a:pt x="3059" y="4335"/>
                </a:lnTo>
                <a:cubicBezTo>
                  <a:pt x="3001" y="4342"/>
                  <a:pt x="2947" y="4346"/>
                  <a:pt x="2894" y="4346"/>
                </a:cubicBezTo>
                <a:cubicBezTo>
                  <a:pt x="2842" y="4346"/>
                  <a:pt x="2791" y="4342"/>
                  <a:pt x="2740" y="4335"/>
                </a:cubicBezTo>
                <a:lnTo>
                  <a:pt x="2610" y="4335"/>
                </a:lnTo>
                <a:lnTo>
                  <a:pt x="2552" y="4320"/>
                </a:lnTo>
                <a:cubicBezTo>
                  <a:pt x="2479" y="4306"/>
                  <a:pt x="2407" y="4277"/>
                  <a:pt x="2334" y="4262"/>
                </a:cubicBezTo>
                <a:lnTo>
                  <a:pt x="2276" y="4233"/>
                </a:lnTo>
                <a:lnTo>
                  <a:pt x="2218" y="4204"/>
                </a:lnTo>
                <a:lnTo>
                  <a:pt x="2146" y="4161"/>
                </a:lnTo>
                <a:cubicBezTo>
                  <a:pt x="2102" y="4132"/>
                  <a:pt x="2059" y="4103"/>
                  <a:pt x="2030" y="4088"/>
                </a:cubicBezTo>
                <a:lnTo>
                  <a:pt x="1972" y="4045"/>
                </a:lnTo>
                <a:cubicBezTo>
                  <a:pt x="1957" y="4030"/>
                  <a:pt x="1928" y="4016"/>
                  <a:pt x="1914" y="4001"/>
                </a:cubicBezTo>
                <a:cubicBezTo>
                  <a:pt x="1899" y="3987"/>
                  <a:pt x="1870" y="3958"/>
                  <a:pt x="1856" y="3943"/>
                </a:cubicBezTo>
                <a:cubicBezTo>
                  <a:pt x="1827" y="3914"/>
                  <a:pt x="1812" y="3900"/>
                  <a:pt x="1783" y="3885"/>
                </a:cubicBezTo>
                <a:lnTo>
                  <a:pt x="1740" y="3827"/>
                </a:lnTo>
                <a:cubicBezTo>
                  <a:pt x="1682" y="3755"/>
                  <a:pt x="1624" y="3682"/>
                  <a:pt x="1580" y="3610"/>
                </a:cubicBezTo>
                <a:cubicBezTo>
                  <a:pt x="1566" y="3595"/>
                  <a:pt x="1551" y="3566"/>
                  <a:pt x="1537" y="3552"/>
                </a:cubicBezTo>
                <a:cubicBezTo>
                  <a:pt x="1537" y="3523"/>
                  <a:pt x="1522" y="3494"/>
                  <a:pt x="1508" y="3479"/>
                </a:cubicBezTo>
                <a:cubicBezTo>
                  <a:pt x="1493" y="3465"/>
                  <a:pt x="1493" y="3450"/>
                  <a:pt x="1493" y="3436"/>
                </a:cubicBezTo>
                <a:cubicBezTo>
                  <a:pt x="1479" y="3421"/>
                  <a:pt x="1479" y="3421"/>
                  <a:pt x="1479" y="3407"/>
                </a:cubicBezTo>
                <a:lnTo>
                  <a:pt x="1464" y="3364"/>
                </a:lnTo>
                <a:lnTo>
                  <a:pt x="1450" y="3320"/>
                </a:lnTo>
                <a:cubicBezTo>
                  <a:pt x="1435" y="3306"/>
                  <a:pt x="1435" y="3306"/>
                  <a:pt x="1450" y="3306"/>
                </a:cubicBezTo>
                <a:cubicBezTo>
                  <a:pt x="1450" y="3277"/>
                  <a:pt x="1435" y="3262"/>
                  <a:pt x="1421" y="3233"/>
                </a:cubicBezTo>
                <a:cubicBezTo>
                  <a:pt x="1421" y="3219"/>
                  <a:pt x="1406" y="3175"/>
                  <a:pt x="1406" y="3146"/>
                </a:cubicBezTo>
                <a:cubicBezTo>
                  <a:pt x="1392" y="3117"/>
                  <a:pt x="1406" y="3103"/>
                  <a:pt x="1392" y="3088"/>
                </a:cubicBezTo>
                <a:cubicBezTo>
                  <a:pt x="1377" y="3074"/>
                  <a:pt x="1377" y="3016"/>
                  <a:pt x="1377" y="2987"/>
                </a:cubicBezTo>
                <a:cubicBezTo>
                  <a:pt x="1363" y="2943"/>
                  <a:pt x="1377" y="2885"/>
                  <a:pt x="1377" y="2827"/>
                </a:cubicBezTo>
                <a:lnTo>
                  <a:pt x="1377" y="2668"/>
                </a:lnTo>
                <a:cubicBezTo>
                  <a:pt x="1377" y="2668"/>
                  <a:pt x="1377" y="2668"/>
                  <a:pt x="1377" y="2653"/>
                </a:cubicBezTo>
                <a:lnTo>
                  <a:pt x="1392" y="2581"/>
                </a:lnTo>
                <a:cubicBezTo>
                  <a:pt x="1392" y="2552"/>
                  <a:pt x="1392" y="2537"/>
                  <a:pt x="1406" y="2508"/>
                </a:cubicBezTo>
                <a:cubicBezTo>
                  <a:pt x="1406" y="2450"/>
                  <a:pt x="1421" y="2407"/>
                  <a:pt x="1435" y="2349"/>
                </a:cubicBezTo>
                <a:lnTo>
                  <a:pt x="1464" y="2291"/>
                </a:lnTo>
                <a:lnTo>
                  <a:pt x="1479" y="2247"/>
                </a:lnTo>
                <a:cubicBezTo>
                  <a:pt x="1479" y="2233"/>
                  <a:pt x="1493" y="2233"/>
                  <a:pt x="1493" y="2218"/>
                </a:cubicBezTo>
                <a:cubicBezTo>
                  <a:pt x="1493" y="2204"/>
                  <a:pt x="1508" y="2189"/>
                  <a:pt x="1508" y="2175"/>
                </a:cubicBezTo>
                <a:cubicBezTo>
                  <a:pt x="1522" y="2131"/>
                  <a:pt x="1551" y="2102"/>
                  <a:pt x="1580" y="2059"/>
                </a:cubicBezTo>
                <a:lnTo>
                  <a:pt x="1609" y="2015"/>
                </a:lnTo>
                <a:lnTo>
                  <a:pt x="1638" y="1957"/>
                </a:lnTo>
                <a:lnTo>
                  <a:pt x="1682" y="1899"/>
                </a:lnTo>
                <a:lnTo>
                  <a:pt x="1740" y="1841"/>
                </a:lnTo>
                <a:lnTo>
                  <a:pt x="1798" y="1783"/>
                </a:lnTo>
                <a:cubicBezTo>
                  <a:pt x="1885" y="1682"/>
                  <a:pt x="1986" y="1595"/>
                  <a:pt x="2102" y="1537"/>
                </a:cubicBezTo>
                <a:lnTo>
                  <a:pt x="2160" y="1494"/>
                </a:lnTo>
                <a:lnTo>
                  <a:pt x="2218" y="1465"/>
                </a:lnTo>
                <a:lnTo>
                  <a:pt x="2276" y="1450"/>
                </a:lnTo>
                <a:cubicBezTo>
                  <a:pt x="2305" y="1436"/>
                  <a:pt x="2349" y="1421"/>
                  <a:pt x="2378" y="1407"/>
                </a:cubicBezTo>
                <a:lnTo>
                  <a:pt x="2436" y="1392"/>
                </a:lnTo>
                <a:lnTo>
                  <a:pt x="2494" y="1363"/>
                </a:lnTo>
                <a:lnTo>
                  <a:pt x="2566" y="1349"/>
                </a:lnTo>
                <a:lnTo>
                  <a:pt x="2624" y="1349"/>
                </a:lnTo>
                <a:cubicBezTo>
                  <a:pt x="2639" y="1334"/>
                  <a:pt x="2668" y="1334"/>
                  <a:pt x="2682" y="1334"/>
                </a:cubicBezTo>
                <a:lnTo>
                  <a:pt x="2755" y="1334"/>
                </a:lnTo>
                <a:cubicBezTo>
                  <a:pt x="2791" y="1327"/>
                  <a:pt x="2831" y="1323"/>
                  <a:pt x="2872" y="1323"/>
                </a:cubicBezTo>
                <a:close/>
                <a:moveTo>
                  <a:pt x="2871" y="1"/>
                </a:moveTo>
                <a:cubicBezTo>
                  <a:pt x="2769" y="1"/>
                  <a:pt x="2668" y="1"/>
                  <a:pt x="2566" y="15"/>
                </a:cubicBezTo>
                <a:cubicBezTo>
                  <a:pt x="2407" y="30"/>
                  <a:pt x="2276" y="189"/>
                  <a:pt x="2291" y="348"/>
                </a:cubicBezTo>
                <a:lnTo>
                  <a:pt x="2291" y="377"/>
                </a:lnTo>
                <a:cubicBezTo>
                  <a:pt x="2291" y="392"/>
                  <a:pt x="2291" y="406"/>
                  <a:pt x="2291" y="421"/>
                </a:cubicBezTo>
                <a:cubicBezTo>
                  <a:pt x="2291" y="537"/>
                  <a:pt x="2218" y="653"/>
                  <a:pt x="2117" y="696"/>
                </a:cubicBezTo>
                <a:lnTo>
                  <a:pt x="2088" y="711"/>
                </a:lnTo>
                <a:lnTo>
                  <a:pt x="1986" y="740"/>
                </a:lnTo>
                <a:lnTo>
                  <a:pt x="1914" y="783"/>
                </a:lnTo>
                <a:lnTo>
                  <a:pt x="1899" y="783"/>
                </a:lnTo>
                <a:cubicBezTo>
                  <a:pt x="1860" y="801"/>
                  <a:pt x="1819" y="809"/>
                  <a:pt x="1777" y="809"/>
                </a:cubicBezTo>
                <a:cubicBezTo>
                  <a:pt x="1680" y="809"/>
                  <a:pt x="1583" y="763"/>
                  <a:pt x="1522" y="682"/>
                </a:cubicBezTo>
                <a:cubicBezTo>
                  <a:pt x="1460" y="601"/>
                  <a:pt x="1370" y="560"/>
                  <a:pt x="1276" y="560"/>
                </a:cubicBezTo>
                <a:cubicBezTo>
                  <a:pt x="1218" y="560"/>
                  <a:pt x="1158" y="576"/>
                  <a:pt x="1102" y="609"/>
                </a:cubicBezTo>
                <a:lnTo>
                  <a:pt x="1073" y="624"/>
                </a:lnTo>
                <a:cubicBezTo>
                  <a:pt x="1001" y="682"/>
                  <a:pt x="914" y="754"/>
                  <a:pt x="841" y="827"/>
                </a:cubicBezTo>
                <a:cubicBezTo>
                  <a:pt x="769" y="899"/>
                  <a:pt x="711" y="972"/>
                  <a:pt x="638" y="1059"/>
                </a:cubicBezTo>
                <a:cubicBezTo>
                  <a:pt x="580" y="1131"/>
                  <a:pt x="551" y="1247"/>
                  <a:pt x="580" y="1349"/>
                </a:cubicBezTo>
                <a:cubicBezTo>
                  <a:pt x="595" y="1363"/>
                  <a:pt x="609" y="1392"/>
                  <a:pt x="624" y="1421"/>
                </a:cubicBezTo>
                <a:cubicBezTo>
                  <a:pt x="638" y="1450"/>
                  <a:pt x="653" y="1465"/>
                  <a:pt x="667" y="1479"/>
                </a:cubicBezTo>
                <a:lnTo>
                  <a:pt x="696" y="1508"/>
                </a:lnTo>
                <a:cubicBezTo>
                  <a:pt x="812" y="1595"/>
                  <a:pt x="856" y="1740"/>
                  <a:pt x="798" y="1885"/>
                </a:cubicBezTo>
                <a:cubicBezTo>
                  <a:pt x="769" y="1943"/>
                  <a:pt x="740" y="2001"/>
                  <a:pt x="725" y="2059"/>
                </a:cubicBezTo>
                <a:cubicBezTo>
                  <a:pt x="711" y="2102"/>
                  <a:pt x="682" y="2131"/>
                  <a:pt x="653" y="2160"/>
                </a:cubicBezTo>
                <a:cubicBezTo>
                  <a:pt x="638" y="2175"/>
                  <a:pt x="624" y="2189"/>
                  <a:pt x="609" y="2204"/>
                </a:cubicBezTo>
                <a:cubicBezTo>
                  <a:pt x="595" y="2218"/>
                  <a:pt x="566" y="2233"/>
                  <a:pt x="551" y="2233"/>
                </a:cubicBezTo>
                <a:lnTo>
                  <a:pt x="493" y="2262"/>
                </a:lnTo>
                <a:lnTo>
                  <a:pt x="334" y="2262"/>
                </a:lnTo>
                <a:cubicBezTo>
                  <a:pt x="327" y="2255"/>
                  <a:pt x="319" y="2251"/>
                  <a:pt x="310" y="2251"/>
                </a:cubicBezTo>
                <a:cubicBezTo>
                  <a:pt x="301" y="2251"/>
                  <a:pt x="290" y="2255"/>
                  <a:pt x="276" y="2262"/>
                </a:cubicBezTo>
                <a:cubicBezTo>
                  <a:pt x="145" y="2276"/>
                  <a:pt x="44" y="2392"/>
                  <a:pt x="29" y="2523"/>
                </a:cubicBezTo>
                <a:cubicBezTo>
                  <a:pt x="0" y="2726"/>
                  <a:pt x="0" y="2929"/>
                  <a:pt x="29" y="3132"/>
                </a:cubicBezTo>
                <a:cubicBezTo>
                  <a:pt x="44" y="3277"/>
                  <a:pt x="145" y="3393"/>
                  <a:pt x="276" y="3407"/>
                </a:cubicBezTo>
                <a:cubicBezTo>
                  <a:pt x="298" y="3414"/>
                  <a:pt x="316" y="3418"/>
                  <a:pt x="332" y="3418"/>
                </a:cubicBezTo>
                <a:cubicBezTo>
                  <a:pt x="348" y="3418"/>
                  <a:pt x="363" y="3414"/>
                  <a:pt x="377" y="3407"/>
                </a:cubicBezTo>
                <a:lnTo>
                  <a:pt x="435" y="3407"/>
                </a:lnTo>
                <a:cubicBezTo>
                  <a:pt x="493" y="3407"/>
                  <a:pt x="551" y="3436"/>
                  <a:pt x="609" y="3465"/>
                </a:cubicBezTo>
                <a:cubicBezTo>
                  <a:pt x="624" y="3479"/>
                  <a:pt x="638" y="3479"/>
                  <a:pt x="653" y="3494"/>
                </a:cubicBezTo>
                <a:cubicBezTo>
                  <a:pt x="682" y="3523"/>
                  <a:pt x="711" y="3566"/>
                  <a:pt x="725" y="3610"/>
                </a:cubicBezTo>
                <a:cubicBezTo>
                  <a:pt x="754" y="3668"/>
                  <a:pt x="769" y="3740"/>
                  <a:pt x="798" y="3798"/>
                </a:cubicBezTo>
                <a:cubicBezTo>
                  <a:pt x="870" y="3914"/>
                  <a:pt x="841" y="4059"/>
                  <a:pt x="725" y="4161"/>
                </a:cubicBezTo>
                <a:lnTo>
                  <a:pt x="696" y="4175"/>
                </a:lnTo>
                <a:lnTo>
                  <a:pt x="667" y="4204"/>
                </a:lnTo>
                <a:cubicBezTo>
                  <a:pt x="653" y="4219"/>
                  <a:pt x="638" y="4233"/>
                  <a:pt x="624" y="4262"/>
                </a:cubicBezTo>
                <a:cubicBezTo>
                  <a:pt x="609" y="4277"/>
                  <a:pt x="595" y="4306"/>
                  <a:pt x="595" y="4335"/>
                </a:cubicBezTo>
                <a:lnTo>
                  <a:pt x="595" y="4364"/>
                </a:lnTo>
                <a:cubicBezTo>
                  <a:pt x="595" y="4378"/>
                  <a:pt x="595" y="4393"/>
                  <a:pt x="595" y="4393"/>
                </a:cubicBezTo>
                <a:cubicBezTo>
                  <a:pt x="595" y="4407"/>
                  <a:pt x="595" y="4422"/>
                  <a:pt x="595" y="4422"/>
                </a:cubicBezTo>
                <a:cubicBezTo>
                  <a:pt x="595" y="4436"/>
                  <a:pt x="595" y="4451"/>
                  <a:pt x="595" y="4465"/>
                </a:cubicBezTo>
                <a:lnTo>
                  <a:pt x="595" y="4509"/>
                </a:lnTo>
                <a:lnTo>
                  <a:pt x="595" y="4523"/>
                </a:lnTo>
                <a:cubicBezTo>
                  <a:pt x="595" y="4538"/>
                  <a:pt x="595" y="4552"/>
                  <a:pt x="609" y="4552"/>
                </a:cubicBezTo>
                <a:lnTo>
                  <a:pt x="638" y="4596"/>
                </a:lnTo>
                <a:cubicBezTo>
                  <a:pt x="696" y="4668"/>
                  <a:pt x="769" y="4755"/>
                  <a:pt x="841" y="4828"/>
                </a:cubicBezTo>
                <a:cubicBezTo>
                  <a:pt x="914" y="4900"/>
                  <a:pt x="986" y="4958"/>
                  <a:pt x="1073" y="5031"/>
                </a:cubicBezTo>
                <a:cubicBezTo>
                  <a:pt x="1121" y="5066"/>
                  <a:pt x="1188" y="5092"/>
                  <a:pt x="1251" y="5092"/>
                </a:cubicBezTo>
                <a:cubicBezTo>
                  <a:pt x="1264" y="5092"/>
                  <a:pt x="1278" y="5091"/>
                  <a:pt x="1291" y="5089"/>
                </a:cubicBezTo>
                <a:cubicBezTo>
                  <a:pt x="1319" y="5089"/>
                  <a:pt x="1348" y="5089"/>
                  <a:pt x="1363" y="5074"/>
                </a:cubicBezTo>
                <a:cubicBezTo>
                  <a:pt x="1421" y="5060"/>
                  <a:pt x="1479" y="5016"/>
                  <a:pt x="1508" y="4973"/>
                </a:cubicBezTo>
                <a:lnTo>
                  <a:pt x="1537" y="4944"/>
                </a:lnTo>
                <a:cubicBezTo>
                  <a:pt x="1580" y="4900"/>
                  <a:pt x="1609" y="4871"/>
                  <a:pt x="1667" y="4857"/>
                </a:cubicBezTo>
                <a:lnTo>
                  <a:pt x="1769" y="4842"/>
                </a:lnTo>
                <a:cubicBezTo>
                  <a:pt x="1812" y="4842"/>
                  <a:pt x="1856" y="4857"/>
                  <a:pt x="1899" y="4871"/>
                </a:cubicBezTo>
                <a:cubicBezTo>
                  <a:pt x="1957" y="4900"/>
                  <a:pt x="2015" y="4929"/>
                  <a:pt x="2073" y="4944"/>
                </a:cubicBezTo>
                <a:cubicBezTo>
                  <a:pt x="2131" y="4973"/>
                  <a:pt x="2189" y="5016"/>
                  <a:pt x="2218" y="5060"/>
                </a:cubicBezTo>
                <a:cubicBezTo>
                  <a:pt x="2233" y="5074"/>
                  <a:pt x="2247" y="5103"/>
                  <a:pt x="2262" y="5117"/>
                </a:cubicBezTo>
                <a:cubicBezTo>
                  <a:pt x="2276" y="5175"/>
                  <a:pt x="2276" y="5233"/>
                  <a:pt x="2276" y="5277"/>
                </a:cubicBezTo>
                <a:cubicBezTo>
                  <a:pt x="2247" y="5451"/>
                  <a:pt x="2349" y="5596"/>
                  <a:pt x="2508" y="5639"/>
                </a:cubicBezTo>
                <a:lnTo>
                  <a:pt x="2552" y="5639"/>
                </a:lnTo>
                <a:cubicBezTo>
                  <a:pt x="2653" y="5654"/>
                  <a:pt x="2755" y="5654"/>
                  <a:pt x="2856" y="5654"/>
                </a:cubicBezTo>
                <a:cubicBezTo>
                  <a:pt x="2958" y="5654"/>
                  <a:pt x="3059" y="5654"/>
                  <a:pt x="3160" y="5639"/>
                </a:cubicBezTo>
                <a:cubicBezTo>
                  <a:pt x="3233" y="5625"/>
                  <a:pt x="3291" y="5596"/>
                  <a:pt x="3334" y="5538"/>
                </a:cubicBezTo>
                <a:cubicBezTo>
                  <a:pt x="3363" y="5509"/>
                  <a:pt x="3392" y="5480"/>
                  <a:pt x="3407" y="5436"/>
                </a:cubicBezTo>
                <a:cubicBezTo>
                  <a:pt x="3421" y="5378"/>
                  <a:pt x="3436" y="5335"/>
                  <a:pt x="3421" y="5277"/>
                </a:cubicBezTo>
                <a:cubicBezTo>
                  <a:pt x="3421" y="5262"/>
                  <a:pt x="3421" y="5248"/>
                  <a:pt x="3421" y="5233"/>
                </a:cubicBezTo>
                <a:cubicBezTo>
                  <a:pt x="3421" y="5103"/>
                  <a:pt x="3508" y="4987"/>
                  <a:pt x="3624" y="4944"/>
                </a:cubicBezTo>
                <a:cubicBezTo>
                  <a:pt x="3682" y="4915"/>
                  <a:pt x="3755" y="4886"/>
                  <a:pt x="3813" y="4857"/>
                </a:cubicBezTo>
                <a:cubicBezTo>
                  <a:pt x="3856" y="4842"/>
                  <a:pt x="3903" y="4835"/>
                  <a:pt x="3949" y="4835"/>
                </a:cubicBezTo>
                <a:cubicBezTo>
                  <a:pt x="3994" y="4835"/>
                  <a:pt x="4037" y="4842"/>
                  <a:pt x="4074" y="4857"/>
                </a:cubicBezTo>
                <a:cubicBezTo>
                  <a:pt x="4103" y="4871"/>
                  <a:pt x="4117" y="4886"/>
                  <a:pt x="4132" y="4900"/>
                </a:cubicBezTo>
                <a:cubicBezTo>
                  <a:pt x="4146" y="4915"/>
                  <a:pt x="4161" y="4915"/>
                  <a:pt x="4161" y="4929"/>
                </a:cubicBezTo>
                <a:cubicBezTo>
                  <a:pt x="4175" y="4944"/>
                  <a:pt x="4190" y="4944"/>
                  <a:pt x="4190" y="4958"/>
                </a:cubicBezTo>
                <a:cubicBezTo>
                  <a:pt x="4252" y="5038"/>
                  <a:pt x="4342" y="5080"/>
                  <a:pt x="4436" y="5080"/>
                </a:cubicBezTo>
                <a:cubicBezTo>
                  <a:pt x="4494" y="5080"/>
                  <a:pt x="4554" y="5064"/>
                  <a:pt x="4610" y="5031"/>
                </a:cubicBezTo>
                <a:cubicBezTo>
                  <a:pt x="4625" y="5031"/>
                  <a:pt x="4625" y="5031"/>
                  <a:pt x="4639" y="5016"/>
                </a:cubicBezTo>
                <a:cubicBezTo>
                  <a:pt x="4711" y="4958"/>
                  <a:pt x="4798" y="4886"/>
                  <a:pt x="4871" y="4813"/>
                </a:cubicBezTo>
                <a:cubicBezTo>
                  <a:pt x="4943" y="4741"/>
                  <a:pt x="5001" y="4654"/>
                  <a:pt x="5074" y="4581"/>
                </a:cubicBezTo>
                <a:cubicBezTo>
                  <a:pt x="5132" y="4509"/>
                  <a:pt x="5161" y="4393"/>
                  <a:pt x="5117" y="4291"/>
                </a:cubicBezTo>
                <a:cubicBezTo>
                  <a:pt x="5117" y="4277"/>
                  <a:pt x="5117" y="4277"/>
                  <a:pt x="5103" y="4262"/>
                </a:cubicBezTo>
                <a:cubicBezTo>
                  <a:pt x="5103" y="4248"/>
                  <a:pt x="5088" y="4233"/>
                  <a:pt x="5088" y="4219"/>
                </a:cubicBezTo>
                <a:cubicBezTo>
                  <a:pt x="5074" y="4190"/>
                  <a:pt x="5059" y="4175"/>
                  <a:pt x="5045" y="4161"/>
                </a:cubicBezTo>
                <a:lnTo>
                  <a:pt x="5016" y="4132"/>
                </a:lnTo>
                <a:lnTo>
                  <a:pt x="4987" y="4117"/>
                </a:lnTo>
                <a:cubicBezTo>
                  <a:pt x="4885" y="4016"/>
                  <a:pt x="4856" y="3871"/>
                  <a:pt x="4914" y="3755"/>
                </a:cubicBezTo>
                <a:cubicBezTo>
                  <a:pt x="4943" y="3682"/>
                  <a:pt x="4972" y="3624"/>
                  <a:pt x="4987" y="3566"/>
                </a:cubicBezTo>
                <a:cubicBezTo>
                  <a:pt x="5037" y="3453"/>
                  <a:pt x="5154" y="3372"/>
                  <a:pt x="5278" y="3372"/>
                </a:cubicBezTo>
                <a:cubicBezTo>
                  <a:pt x="5297" y="3372"/>
                  <a:pt x="5316" y="3374"/>
                  <a:pt x="5335" y="3378"/>
                </a:cubicBezTo>
                <a:cubicBezTo>
                  <a:pt x="5407" y="3378"/>
                  <a:pt x="5480" y="3364"/>
                  <a:pt x="5538" y="3335"/>
                </a:cubicBezTo>
                <a:cubicBezTo>
                  <a:pt x="5552" y="3320"/>
                  <a:pt x="5567" y="3306"/>
                  <a:pt x="5581" y="3291"/>
                </a:cubicBezTo>
                <a:lnTo>
                  <a:pt x="5610" y="3277"/>
                </a:lnTo>
                <a:lnTo>
                  <a:pt x="5625" y="3262"/>
                </a:lnTo>
                <a:cubicBezTo>
                  <a:pt x="5654" y="3219"/>
                  <a:pt x="5683" y="3161"/>
                  <a:pt x="5683" y="3103"/>
                </a:cubicBezTo>
                <a:cubicBezTo>
                  <a:pt x="5712" y="2900"/>
                  <a:pt x="5712" y="2697"/>
                  <a:pt x="5683" y="2479"/>
                </a:cubicBezTo>
                <a:lnTo>
                  <a:pt x="5683" y="2479"/>
                </a:lnTo>
                <a:lnTo>
                  <a:pt x="5712" y="2523"/>
                </a:lnTo>
                <a:cubicBezTo>
                  <a:pt x="5712" y="2494"/>
                  <a:pt x="5697" y="2465"/>
                  <a:pt x="5683" y="2436"/>
                </a:cubicBezTo>
                <a:cubicBezTo>
                  <a:pt x="5683" y="2421"/>
                  <a:pt x="5668" y="2407"/>
                  <a:pt x="5668" y="2392"/>
                </a:cubicBezTo>
                <a:cubicBezTo>
                  <a:pt x="5654" y="2378"/>
                  <a:pt x="5639" y="2363"/>
                  <a:pt x="5625" y="2349"/>
                </a:cubicBezTo>
                <a:lnTo>
                  <a:pt x="5610" y="2334"/>
                </a:lnTo>
                <a:lnTo>
                  <a:pt x="5581" y="2305"/>
                </a:lnTo>
                <a:lnTo>
                  <a:pt x="5552" y="2291"/>
                </a:lnTo>
                <a:cubicBezTo>
                  <a:pt x="5538" y="2276"/>
                  <a:pt x="5509" y="2262"/>
                  <a:pt x="5480" y="2262"/>
                </a:cubicBezTo>
                <a:lnTo>
                  <a:pt x="5451" y="2262"/>
                </a:lnTo>
                <a:cubicBezTo>
                  <a:pt x="5436" y="2255"/>
                  <a:pt x="5422" y="2251"/>
                  <a:pt x="5405" y="2251"/>
                </a:cubicBezTo>
                <a:cubicBezTo>
                  <a:pt x="5389" y="2251"/>
                  <a:pt x="5371" y="2255"/>
                  <a:pt x="5349" y="2262"/>
                </a:cubicBezTo>
                <a:lnTo>
                  <a:pt x="5277" y="2262"/>
                </a:lnTo>
                <a:cubicBezTo>
                  <a:pt x="5219" y="2262"/>
                  <a:pt x="5161" y="2233"/>
                  <a:pt x="5117" y="2204"/>
                </a:cubicBezTo>
                <a:lnTo>
                  <a:pt x="5103" y="2189"/>
                </a:lnTo>
                <a:lnTo>
                  <a:pt x="5074" y="2160"/>
                </a:lnTo>
                <a:lnTo>
                  <a:pt x="5045" y="2117"/>
                </a:lnTo>
                <a:lnTo>
                  <a:pt x="5016" y="2088"/>
                </a:lnTo>
                <a:cubicBezTo>
                  <a:pt x="5016" y="2073"/>
                  <a:pt x="5016" y="2073"/>
                  <a:pt x="5016" y="2059"/>
                </a:cubicBezTo>
                <a:lnTo>
                  <a:pt x="5016" y="2044"/>
                </a:lnTo>
                <a:cubicBezTo>
                  <a:pt x="4987" y="1986"/>
                  <a:pt x="4972" y="1928"/>
                  <a:pt x="4943" y="1870"/>
                </a:cubicBezTo>
                <a:lnTo>
                  <a:pt x="4929" y="1841"/>
                </a:lnTo>
                <a:cubicBezTo>
                  <a:pt x="4914" y="1798"/>
                  <a:pt x="4914" y="1754"/>
                  <a:pt x="4914" y="1711"/>
                </a:cubicBezTo>
                <a:cubicBezTo>
                  <a:pt x="4929" y="1682"/>
                  <a:pt x="4929" y="1639"/>
                  <a:pt x="4943" y="1610"/>
                </a:cubicBezTo>
                <a:cubicBezTo>
                  <a:pt x="4958" y="1581"/>
                  <a:pt x="4987" y="1552"/>
                  <a:pt x="5016" y="1523"/>
                </a:cubicBezTo>
                <a:lnTo>
                  <a:pt x="5045" y="1494"/>
                </a:lnTo>
                <a:lnTo>
                  <a:pt x="5059" y="1479"/>
                </a:lnTo>
                <a:cubicBezTo>
                  <a:pt x="5088" y="1450"/>
                  <a:pt x="5103" y="1436"/>
                  <a:pt x="5117" y="1392"/>
                </a:cubicBezTo>
                <a:cubicBezTo>
                  <a:pt x="5132" y="1392"/>
                  <a:pt x="5132" y="1378"/>
                  <a:pt x="5146" y="1363"/>
                </a:cubicBezTo>
                <a:cubicBezTo>
                  <a:pt x="5146" y="1349"/>
                  <a:pt x="5161" y="1334"/>
                  <a:pt x="5161" y="1320"/>
                </a:cubicBezTo>
                <a:cubicBezTo>
                  <a:pt x="5175" y="1218"/>
                  <a:pt x="5161" y="1131"/>
                  <a:pt x="5103" y="1059"/>
                </a:cubicBezTo>
                <a:cubicBezTo>
                  <a:pt x="5030" y="972"/>
                  <a:pt x="4958" y="899"/>
                  <a:pt x="4900" y="827"/>
                </a:cubicBezTo>
                <a:cubicBezTo>
                  <a:pt x="4813" y="754"/>
                  <a:pt x="4740" y="682"/>
                  <a:pt x="4653" y="624"/>
                </a:cubicBezTo>
                <a:cubicBezTo>
                  <a:pt x="4600" y="581"/>
                  <a:pt x="4540" y="554"/>
                  <a:pt x="4471" y="554"/>
                </a:cubicBezTo>
                <a:cubicBezTo>
                  <a:pt x="4446" y="554"/>
                  <a:pt x="4420" y="558"/>
                  <a:pt x="4393" y="566"/>
                </a:cubicBezTo>
                <a:lnTo>
                  <a:pt x="4364" y="566"/>
                </a:lnTo>
                <a:cubicBezTo>
                  <a:pt x="4320" y="595"/>
                  <a:pt x="4277" y="609"/>
                  <a:pt x="4248" y="653"/>
                </a:cubicBezTo>
                <a:lnTo>
                  <a:pt x="4219" y="682"/>
                </a:lnTo>
                <a:cubicBezTo>
                  <a:pt x="4190" y="725"/>
                  <a:pt x="4132" y="769"/>
                  <a:pt x="4074" y="783"/>
                </a:cubicBezTo>
                <a:cubicBezTo>
                  <a:pt x="4059" y="798"/>
                  <a:pt x="4030" y="798"/>
                  <a:pt x="4016" y="798"/>
                </a:cubicBezTo>
                <a:lnTo>
                  <a:pt x="3929" y="798"/>
                </a:lnTo>
                <a:lnTo>
                  <a:pt x="3871" y="783"/>
                </a:lnTo>
                <a:lnTo>
                  <a:pt x="3842" y="783"/>
                </a:lnTo>
                <a:lnTo>
                  <a:pt x="3813" y="754"/>
                </a:lnTo>
                <a:lnTo>
                  <a:pt x="3755" y="740"/>
                </a:lnTo>
                <a:lnTo>
                  <a:pt x="3653" y="696"/>
                </a:lnTo>
                <a:cubicBezTo>
                  <a:pt x="3523" y="653"/>
                  <a:pt x="3450" y="522"/>
                  <a:pt x="3450" y="392"/>
                </a:cubicBezTo>
                <a:lnTo>
                  <a:pt x="3450" y="363"/>
                </a:lnTo>
                <a:cubicBezTo>
                  <a:pt x="3479" y="203"/>
                  <a:pt x="3378" y="58"/>
                  <a:pt x="3218" y="15"/>
                </a:cubicBezTo>
                <a:lnTo>
                  <a:pt x="3189" y="15"/>
                </a:lnTo>
                <a:cubicBezTo>
                  <a:pt x="3088" y="1"/>
                  <a:pt x="2986" y="1"/>
                  <a:pt x="28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3" name="Google Shape;3513;p299"/>
          <p:cNvSpPr txBox="1"/>
          <p:nvPr>
            <p:ph type="ctrTitle"/>
          </p:nvPr>
        </p:nvSpPr>
        <p:spPr>
          <a:xfrm>
            <a:off x="311700" y="194300"/>
            <a:ext cx="4402200" cy="23742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ton"/>
                <a:ea typeface="Anton"/>
                <a:cs typeface="Anton"/>
                <a:sym typeface="Anton"/>
              </a:rPr>
              <a:t>Hosa- Future Health Professionals</a:t>
            </a:r>
            <a:endParaRPr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514" name="Google Shape;3514;p299"/>
          <p:cNvSpPr/>
          <p:nvPr/>
        </p:nvSpPr>
        <p:spPr>
          <a:xfrm>
            <a:off x="4590686" y="3972613"/>
            <a:ext cx="145768" cy="145768"/>
          </a:xfrm>
          <a:custGeom>
            <a:rect b="b" l="l" r="r" t="t"/>
            <a:pathLst>
              <a:path extrusionOk="0" fill="none" h="1546" w="1546">
                <a:moveTo>
                  <a:pt x="1546" y="658"/>
                </a:moveTo>
                <a:cubicBezTo>
                  <a:pt x="1546" y="1231"/>
                  <a:pt x="830" y="1546"/>
                  <a:pt x="429" y="1116"/>
                </a:cubicBezTo>
                <a:cubicBezTo>
                  <a:pt x="0" y="716"/>
                  <a:pt x="315" y="0"/>
                  <a:pt x="887" y="0"/>
                </a:cubicBezTo>
                <a:cubicBezTo>
                  <a:pt x="1231" y="0"/>
                  <a:pt x="1546" y="315"/>
                  <a:pt x="1546" y="658"/>
                </a:cubicBezTo>
                <a:close/>
              </a:path>
            </a:pathLst>
          </a:custGeom>
          <a:solidFill>
            <a:schemeClr val="accent2"/>
          </a:solidFill>
          <a:ln cap="rnd" cmpd="sng" w="193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5" name="Google Shape;3515;p299"/>
          <p:cNvSpPr/>
          <p:nvPr/>
        </p:nvSpPr>
        <p:spPr>
          <a:xfrm>
            <a:off x="8392213" y="1871097"/>
            <a:ext cx="227485" cy="194801"/>
          </a:xfrm>
          <a:custGeom>
            <a:rect b="b" l="l" r="r" t="t"/>
            <a:pathLst>
              <a:path extrusionOk="0" h="5835" w="6814">
                <a:moveTo>
                  <a:pt x="3882" y="718"/>
                </a:moveTo>
                <a:cubicBezTo>
                  <a:pt x="5008" y="718"/>
                  <a:pt x="6089" y="1591"/>
                  <a:pt x="6089" y="2914"/>
                </a:cubicBezTo>
                <a:cubicBezTo>
                  <a:pt x="6089" y="4132"/>
                  <a:pt x="5103" y="5103"/>
                  <a:pt x="3886" y="5103"/>
                </a:cubicBezTo>
                <a:cubicBezTo>
                  <a:pt x="1943" y="5103"/>
                  <a:pt x="972" y="2740"/>
                  <a:pt x="2349" y="1363"/>
                </a:cubicBezTo>
                <a:cubicBezTo>
                  <a:pt x="2795" y="918"/>
                  <a:pt x="3344" y="718"/>
                  <a:pt x="3882" y="718"/>
                </a:cubicBezTo>
                <a:close/>
                <a:moveTo>
                  <a:pt x="3912" y="0"/>
                </a:moveTo>
                <a:cubicBezTo>
                  <a:pt x="3903" y="0"/>
                  <a:pt x="3895" y="0"/>
                  <a:pt x="3886" y="1"/>
                </a:cubicBezTo>
                <a:cubicBezTo>
                  <a:pt x="1291" y="1"/>
                  <a:pt x="1" y="3146"/>
                  <a:pt x="1842" y="4973"/>
                </a:cubicBezTo>
                <a:cubicBezTo>
                  <a:pt x="2433" y="5568"/>
                  <a:pt x="3162" y="5834"/>
                  <a:pt x="3877" y="5834"/>
                </a:cubicBezTo>
                <a:cubicBezTo>
                  <a:pt x="5374" y="5834"/>
                  <a:pt x="6814" y="4670"/>
                  <a:pt x="6814" y="2914"/>
                </a:cubicBezTo>
                <a:cubicBezTo>
                  <a:pt x="6814" y="1314"/>
                  <a:pt x="5509" y="0"/>
                  <a:pt x="39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6" name="Google Shape;3516;p299"/>
          <p:cNvSpPr/>
          <p:nvPr/>
        </p:nvSpPr>
        <p:spPr>
          <a:xfrm rot="2700000">
            <a:off x="4462786" y="3566948"/>
            <a:ext cx="208089" cy="208206"/>
          </a:xfrm>
          <a:custGeom>
            <a:rect b="b" l="l" r="r" t="t"/>
            <a:pathLst>
              <a:path extrusionOk="0" h="1770" w="1769">
                <a:moveTo>
                  <a:pt x="681" y="1"/>
                </a:moveTo>
                <a:lnTo>
                  <a:pt x="681" y="668"/>
                </a:lnTo>
                <a:lnTo>
                  <a:pt x="0" y="668"/>
                </a:lnTo>
                <a:lnTo>
                  <a:pt x="0" y="1088"/>
                </a:lnTo>
                <a:lnTo>
                  <a:pt x="681" y="1088"/>
                </a:lnTo>
                <a:lnTo>
                  <a:pt x="681" y="1769"/>
                </a:lnTo>
                <a:lnTo>
                  <a:pt x="1102" y="1769"/>
                </a:lnTo>
                <a:lnTo>
                  <a:pt x="1102" y="1088"/>
                </a:lnTo>
                <a:lnTo>
                  <a:pt x="1769" y="1088"/>
                </a:lnTo>
                <a:lnTo>
                  <a:pt x="1769" y="668"/>
                </a:lnTo>
                <a:lnTo>
                  <a:pt x="1102" y="668"/>
                </a:lnTo>
                <a:lnTo>
                  <a:pt x="110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7" name="Google Shape;3517;p299"/>
          <p:cNvSpPr/>
          <p:nvPr/>
        </p:nvSpPr>
        <p:spPr>
          <a:xfrm>
            <a:off x="5264032" y="2087088"/>
            <a:ext cx="227477" cy="227477"/>
          </a:xfrm>
          <a:custGeom>
            <a:rect b="b" l="l" r="r" t="t"/>
            <a:pathLst>
              <a:path extrusionOk="0" h="1610" w="1610">
                <a:moveTo>
                  <a:pt x="0" y="0"/>
                </a:moveTo>
                <a:lnTo>
                  <a:pt x="174" y="624"/>
                </a:lnTo>
                <a:lnTo>
                  <a:pt x="334" y="1232"/>
                </a:lnTo>
                <a:lnTo>
                  <a:pt x="667" y="899"/>
                </a:lnTo>
                <a:lnTo>
                  <a:pt x="1377" y="1609"/>
                </a:lnTo>
                <a:lnTo>
                  <a:pt x="1609" y="1377"/>
                </a:lnTo>
                <a:lnTo>
                  <a:pt x="899" y="682"/>
                </a:lnTo>
                <a:lnTo>
                  <a:pt x="1232" y="334"/>
                </a:lnTo>
                <a:lnTo>
                  <a:pt x="623" y="174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8" name="Google Shape;3518;p299"/>
          <p:cNvSpPr/>
          <p:nvPr/>
        </p:nvSpPr>
        <p:spPr>
          <a:xfrm>
            <a:off x="5162638" y="1622430"/>
            <a:ext cx="430242" cy="425873"/>
          </a:xfrm>
          <a:custGeom>
            <a:rect b="b" l="l" r="r" t="t"/>
            <a:pathLst>
              <a:path extrusionOk="0" h="5654" w="5712">
                <a:moveTo>
                  <a:pt x="2872" y="1323"/>
                </a:moveTo>
                <a:cubicBezTo>
                  <a:pt x="2914" y="1323"/>
                  <a:pt x="2958" y="1327"/>
                  <a:pt x="3001" y="1334"/>
                </a:cubicBezTo>
                <a:lnTo>
                  <a:pt x="3073" y="1334"/>
                </a:lnTo>
                <a:cubicBezTo>
                  <a:pt x="3110" y="1341"/>
                  <a:pt x="3121" y="1341"/>
                  <a:pt x="3131" y="1341"/>
                </a:cubicBezTo>
                <a:cubicBezTo>
                  <a:pt x="3142" y="1341"/>
                  <a:pt x="3153" y="1341"/>
                  <a:pt x="3189" y="1349"/>
                </a:cubicBezTo>
                <a:cubicBezTo>
                  <a:pt x="3247" y="1363"/>
                  <a:pt x="3291" y="1378"/>
                  <a:pt x="3349" y="1392"/>
                </a:cubicBezTo>
                <a:lnTo>
                  <a:pt x="3392" y="1407"/>
                </a:lnTo>
                <a:cubicBezTo>
                  <a:pt x="3465" y="1436"/>
                  <a:pt x="3537" y="1465"/>
                  <a:pt x="3595" y="1508"/>
                </a:cubicBezTo>
                <a:lnTo>
                  <a:pt x="3668" y="1537"/>
                </a:lnTo>
                <a:cubicBezTo>
                  <a:pt x="3682" y="1552"/>
                  <a:pt x="3697" y="1566"/>
                  <a:pt x="3726" y="1581"/>
                </a:cubicBezTo>
                <a:lnTo>
                  <a:pt x="3784" y="1624"/>
                </a:lnTo>
                <a:lnTo>
                  <a:pt x="3842" y="1668"/>
                </a:lnTo>
                <a:lnTo>
                  <a:pt x="3900" y="1711"/>
                </a:lnTo>
                <a:cubicBezTo>
                  <a:pt x="3929" y="1740"/>
                  <a:pt x="3972" y="1783"/>
                  <a:pt x="4001" y="1812"/>
                </a:cubicBezTo>
                <a:cubicBezTo>
                  <a:pt x="4016" y="1827"/>
                  <a:pt x="4030" y="1841"/>
                  <a:pt x="4045" y="1856"/>
                </a:cubicBezTo>
                <a:cubicBezTo>
                  <a:pt x="4059" y="1885"/>
                  <a:pt x="4088" y="1914"/>
                  <a:pt x="4103" y="1943"/>
                </a:cubicBezTo>
                <a:lnTo>
                  <a:pt x="4132" y="1986"/>
                </a:lnTo>
                <a:cubicBezTo>
                  <a:pt x="4161" y="2030"/>
                  <a:pt x="4190" y="2073"/>
                  <a:pt x="4219" y="2131"/>
                </a:cubicBezTo>
                <a:cubicBezTo>
                  <a:pt x="4233" y="2146"/>
                  <a:pt x="4248" y="2175"/>
                  <a:pt x="4248" y="2189"/>
                </a:cubicBezTo>
                <a:lnTo>
                  <a:pt x="4248" y="2204"/>
                </a:lnTo>
                <a:cubicBezTo>
                  <a:pt x="4262" y="2218"/>
                  <a:pt x="4277" y="2247"/>
                  <a:pt x="4277" y="2262"/>
                </a:cubicBezTo>
                <a:cubicBezTo>
                  <a:pt x="4277" y="2291"/>
                  <a:pt x="4291" y="2305"/>
                  <a:pt x="4291" y="2320"/>
                </a:cubicBezTo>
                <a:lnTo>
                  <a:pt x="4306" y="2349"/>
                </a:lnTo>
                <a:cubicBezTo>
                  <a:pt x="4320" y="2407"/>
                  <a:pt x="4335" y="2450"/>
                  <a:pt x="4349" y="2508"/>
                </a:cubicBezTo>
                <a:lnTo>
                  <a:pt x="4349" y="2552"/>
                </a:lnTo>
                <a:cubicBezTo>
                  <a:pt x="4349" y="2566"/>
                  <a:pt x="4364" y="2624"/>
                  <a:pt x="4364" y="2668"/>
                </a:cubicBezTo>
                <a:cubicBezTo>
                  <a:pt x="4364" y="2711"/>
                  <a:pt x="4364" y="2769"/>
                  <a:pt x="4364" y="2827"/>
                </a:cubicBezTo>
                <a:cubicBezTo>
                  <a:pt x="4378" y="2871"/>
                  <a:pt x="4378" y="2929"/>
                  <a:pt x="4378" y="2987"/>
                </a:cubicBezTo>
                <a:lnTo>
                  <a:pt x="4378" y="3001"/>
                </a:lnTo>
                <a:cubicBezTo>
                  <a:pt x="4378" y="3016"/>
                  <a:pt x="4378" y="3059"/>
                  <a:pt x="4364" y="3074"/>
                </a:cubicBezTo>
                <a:cubicBezTo>
                  <a:pt x="4364" y="3103"/>
                  <a:pt x="4364" y="3132"/>
                  <a:pt x="4349" y="3161"/>
                </a:cubicBezTo>
                <a:cubicBezTo>
                  <a:pt x="4349" y="3204"/>
                  <a:pt x="4335" y="3248"/>
                  <a:pt x="4320" y="3306"/>
                </a:cubicBezTo>
                <a:lnTo>
                  <a:pt x="4277" y="3393"/>
                </a:lnTo>
                <a:cubicBezTo>
                  <a:pt x="4277" y="3421"/>
                  <a:pt x="4262" y="3436"/>
                  <a:pt x="4248" y="3465"/>
                </a:cubicBezTo>
                <a:lnTo>
                  <a:pt x="4219" y="3523"/>
                </a:lnTo>
                <a:cubicBezTo>
                  <a:pt x="4190" y="3566"/>
                  <a:pt x="4175" y="3624"/>
                  <a:pt x="4132" y="3668"/>
                </a:cubicBezTo>
                <a:cubicBezTo>
                  <a:pt x="4132" y="3668"/>
                  <a:pt x="4117" y="3682"/>
                  <a:pt x="4117" y="3697"/>
                </a:cubicBezTo>
                <a:cubicBezTo>
                  <a:pt x="4103" y="3711"/>
                  <a:pt x="4103" y="3711"/>
                  <a:pt x="4103" y="3711"/>
                </a:cubicBezTo>
                <a:lnTo>
                  <a:pt x="4074" y="3755"/>
                </a:lnTo>
                <a:lnTo>
                  <a:pt x="4030" y="3813"/>
                </a:lnTo>
                <a:cubicBezTo>
                  <a:pt x="4001" y="3842"/>
                  <a:pt x="3972" y="3871"/>
                  <a:pt x="3943" y="3900"/>
                </a:cubicBezTo>
                <a:lnTo>
                  <a:pt x="3900" y="3943"/>
                </a:lnTo>
                <a:lnTo>
                  <a:pt x="3856" y="3972"/>
                </a:lnTo>
                <a:lnTo>
                  <a:pt x="3798" y="4030"/>
                </a:lnTo>
                <a:cubicBezTo>
                  <a:pt x="3755" y="4059"/>
                  <a:pt x="3697" y="4103"/>
                  <a:pt x="3639" y="4132"/>
                </a:cubicBezTo>
                <a:lnTo>
                  <a:pt x="3595" y="4161"/>
                </a:lnTo>
                <a:lnTo>
                  <a:pt x="3523" y="4190"/>
                </a:lnTo>
                <a:lnTo>
                  <a:pt x="3465" y="4219"/>
                </a:lnTo>
                <a:lnTo>
                  <a:pt x="3378" y="4262"/>
                </a:lnTo>
                <a:cubicBezTo>
                  <a:pt x="3349" y="4262"/>
                  <a:pt x="3334" y="4277"/>
                  <a:pt x="3320" y="4277"/>
                </a:cubicBezTo>
                <a:cubicBezTo>
                  <a:pt x="3276" y="4291"/>
                  <a:pt x="3233" y="4306"/>
                  <a:pt x="3189" y="4306"/>
                </a:cubicBezTo>
                <a:lnTo>
                  <a:pt x="3131" y="4320"/>
                </a:lnTo>
                <a:lnTo>
                  <a:pt x="3059" y="4335"/>
                </a:lnTo>
                <a:cubicBezTo>
                  <a:pt x="3001" y="4342"/>
                  <a:pt x="2947" y="4346"/>
                  <a:pt x="2894" y="4346"/>
                </a:cubicBezTo>
                <a:cubicBezTo>
                  <a:pt x="2842" y="4346"/>
                  <a:pt x="2791" y="4342"/>
                  <a:pt x="2740" y="4335"/>
                </a:cubicBezTo>
                <a:lnTo>
                  <a:pt x="2610" y="4335"/>
                </a:lnTo>
                <a:lnTo>
                  <a:pt x="2552" y="4320"/>
                </a:lnTo>
                <a:cubicBezTo>
                  <a:pt x="2479" y="4306"/>
                  <a:pt x="2407" y="4277"/>
                  <a:pt x="2334" y="4262"/>
                </a:cubicBezTo>
                <a:lnTo>
                  <a:pt x="2276" y="4233"/>
                </a:lnTo>
                <a:lnTo>
                  <a:pt x="2218" y="4204"/>
                </a:lnTo>
                <a:lnTo>
                  <a:pt x="2146" y="4161"/>
                </a:lnTo>
                <a:cubicBezTo>
                  <a:pt x="2102" y="4132"/>
                  <a:pt x="2059" y="4103"/>
                  <a:pt x="2030" y="4088"/>
                </a:cubicBezTo>
                <a:lnTo>
                  <a:pt x="1972" y="4045"/>
                </a:lnTo>
                <a:cubicBezTo>
                  <a:pt x="1957" y="4030"/>
                  <a:pt x="1928" y="4016"/>
                  <a:pt x="1914" y="4001"/>
                </a:cubicBezTo>
                <a:cubicBezTo>
                  <a:pt x="1899" y="3987"/>
                  <a:pt x="1870" y="3958"/>
                  <a:pt x="1856" y="3943"/>
                </a:cubicBezTo>
                <a:cubicBezTo>
                  <a:pt x="1827" y="3914"/>
                  <a:pt x="1812" y="3900"/>
                  <a:pt x="1783" y="3885"/>
                </a:cubicBezTo>
                <a:lnTo>
                  <a:pt x="1740" y="3827"/>
                </a:lnTo>
                <a:cubicBezTo>
                  <a:pt x="1682" y="3755"/>
                  <a:pt x="1624" y="3682"/>
                  <a:pt x="1580" y="3610"/>
                </a:cubicBezTo>
                <a:cubicBezTo>
                  <a:pt x="1566" y="3595"/>
                  <a:pt x="1551" y="3566"/>
                  <a:pt x="1537" y="3552"/>
                </a:cubicBezTo>
                <a:cubicBezTo>
                  <a:pt x="1537" y="3523"/>
                  <a:pt x="1522" y="3494"/>
                  <a:pt x="1508" y="3479"/>
                </a:cubicBezTo>
                <a:cubicBezTo>
                  <a:pt x="1493" y="3465"/>
                  <a:pt x="1493" y="3450"/>
                  <a:pt x="1493" y="3436"/>
                </a:cubicBezTo>
                <a:cubicBezTo>
                  <a:pt x="1479" y="3421"/>
                  <a:pt x="1479" y="3421"/>
                  <a:pt x="1479" y="3407"/>
                </a:cubicBezTo>
                <a:lnTo>
                  <a:pt x="1464" y="3364"/>
                </a:lnTo>
                <a:lnTo>
                  <a:pt x="1450" y="3320"/>
                </a:lnTo>
                <a:cubicBezTo>
                  <a:pt x="1435" y="3306"/>
                  <a:pt x="1435" y="3306"/>
                  <a:pt x="1450" y="3306"/>
                </a:cubicBezTo>
                <a:cubicBezTo>
                  <a:pt x="1450" y="3277"/>
                  <a:pt x="1435" y="3262"/>
                  <a:pt x="1421" y="3233"/>
                </a:cubicBezTo>
                <a:cubicBezTo>
                  <a:pt x="1421" y="3219"/>
                  <a:pt x="1406" y="3175"/>
                  <a:pt x="1406" y="3146"/>
                </a:cubicBezTo>
                <a:cubicBezTo>
                  <a:pt x="1392" y="3117"/>
                  <a:pt x="1406" y="3103"/>
                  <a:pt x="1392" y="3088"/>
                </a:cubicBezTo>
                <a:cubicBezTo>
                  <a:pt x="1377" y="3074"/>
                  <a:pt x="1377" y="3016"/>
                  <a:pt x="1377" y="2987"/>
                </a:cubicBezTo>
                <a:cubicBezTo>
                  <a:pt x="1363" y="2943"/>
                  <a:pt x="1377" y="2885"/>
                  <a:pt x="1377" y="2827"/>
                </a:cubicBezTo>
                <a:lnTo>
                  <a:pt x="1377" y="2668"/>
                </a:lnTo>
                <a:cubicBezTo>
                  <a:pt x="1377" y="2668"/>
                  <a:pt x="1377" y="2668"/>
                  <a:pt x="1377" y="2653"/>
                </a:cubicBezTo>
                <a:lnTo>
                  <a:pt x="1392" y="2581"/>
                </a:lnTo>
                <a:cubicBezTo>
                  <a:pt x="1392" y="2552"/>
                  <a:pt x="1392" y="2537"/>
                  <a:pt x="1406" y="2508"/>
                </a:cubicBezTo>
                <a:cubicBezTo>
                  <a:pt x="1406" y="2450"/>
                  <a:pt x="1421" y="2407"/>
                  <a:pt x="1435" y="2349"/>
                </a:cubicBezTo>
                <a:lnTo>
                  <a:pt x="1464" y="2291"/>
                </a:lnTo>
                <a:lnTo>
                  <a:pt x="1479" y="2247"/>
                </a:lnTo>
                <a:cubicBezTo>
                  <a:pt x="1479" y="2233"/>
                  <a:pt x="1493" y="2233"/>
                  <a:pt x="1493" y="2218"/>
                </a:cubicBezTo>
                <a:cubicBezTo>
                  <a:pt x="1493" y="2204"/>
                  <a:pt x="1508" y="2189"/>
                  <a:pt x="1508" y="2175"/>
                </a:cubicBezTo>
                <a:cubicBezTo>
                  <a:pt x="1522" y="2131"/>
                  <a:pt x="1551" y="2102"/>
                  <a:pt x="1580" y="2059"/>
                </a:cubicBezTo>
                <a:lnTo>
                  <a:pt x="1609" y="2015"/>
                </a:lnTo>
                <a:lnTo>
                  <a:pt x="1638" y="1957"/>
                </a:lnTo>
                <a:lnTo>
                  <a:pt x="1682" y="1899"/>
                </a:lnTo>
                <a:lnTo>
                  <a:pt x="1740" y="1841"/>
                </a:lnTo>
                <a:lnTo>
                  <a:pt x="1798" y="1783"/>
                </a:lnTo>
                <a:cubicBezTo>
                  <a:pt x="1885" y="1682"/>
                  <a:pt x="1986" y="1595"/>
                  <a:pt x="2102" y="1537"/>
                </a:cubicBezTo>
                <a:lnTo>
                  <a:pt x="2160" y="1494"/>
                </a:lnTo>
                <a:lnTo>
                  <a:pt x="2218" y="1465"/>
                </a:lnTo>
                <a:lnTo>
                  <a:pt x="2276" y="1450"/>
                </a:lnTo>
                <a:cubicBezTo>
                  <a:pt x="2305" y="1436"/>
                  <a:pt x="2349" y="1421"/>
                  <a:pt x="2378" y="1407"/>
                </a:cubicBezTo>
                <a:lnTo>
                  <a:pt x="2436" y="1392"/>
                </a:lnTo>
                <a:lnTo>
                  <a:pt x="2494" y="1363"/>
                </a:lnTo>
                <a:lnTo>
                  <a:pt x="2566" y="1349"/>
                </a:lnTo>
                <a:lnTo>
                  <a:pt x="2624" y="1349"/>
                </a:lnTo>
                <a:cubicBezTo>
                  <a:pt x="2639" y="1334"/>
                  <a:pt x="2668" y="1334"/>
                  <a:pt x="2682" y="1334"/>
                </a:cubicBezTo>
                <a:lnTo>
                  <a:pt x="2755" y="1334"/>
                </a:lnTo>
                <a:cubicBezTo>
                  <a:pt x="2791" y="1327"/>
                  <a:pt x="2831" y="1323"/>
                  <a:pt x="2872" y="1323"/>
                </a:cubicBezTo>
                <a:close/>
                <a:moveTo>
                  <a:pt x="2871" y="1"/>
                </a:moveTo>
                <a:cubicBezTo>
                  <a:pt x="2769" y="1"/>
                  <a:pt x="2668" y="1"/>
                  <a:pt x="2566" y="15"/>
                </a:cubicBezTo>
                <a:cubicBezTo>
                  <a:pt x="2407" y="30"/>
                  <a:pt x="2276" y="189"/>
                  <a:pt x="2291" y="348"/>
                </a:cubicBezTo>
                <a:lnTo>
                  <a:pt x="2291" y="377"/>
                </a:lnTo>
                <a:cubicBezTo>
                  <a:pt x="2291" y="392"/>
                  <a:pt x="2291" y="406"/>
                  <a:pt x="2291" y="421"/>
                </a:cubicBezTo>
                <a:cubicBezTo>
                  <a:pt x="2291" y="537"/>
                  <a:pt x="2218" y="653"/>
                  <a:pt x="2117" y="696"/>
                </a:cubicBezTo>
                <a:lnTo>
                  <a:pt x="2088" y="711"/>
                </a:lnTo>
                <a:lnTo>
                  <a:pt x="1986" y="740"/>
                </a:lnTo>
                <a:lnTo>
                  <a:pt x="1914" y="783"/>
                </a:lnTo>
                <a:lnTo>
                  <a:pt x="1899" y="783"/>
                </a:lnTo>
                <a:cubicBezTo>
                  <a:pt x="1860" y="801"/>
                  <a:pt x="1819" y="809"/>
                  <a:pt x="1777" y="809"/>
                </a:cubicBezTo>
                <a:cubicBezTo>
                  <a:pt x="1680" y="809"/>
                  <a:pt x="1583" y="763"/>
                  <a:pt x="1522" y="682"/>
                </a:cubicBezTo>
                <a:cubicBezTo>
                  <a:pt x="1460" y="601"/>
                  <a:pt x="1370" y="560"/>
                  <a:pt x="1276" y="560"/>
                </a:cubicBezTo>
                <a:cubicBezTo>
                  <a:pt x="1218" y="560"/>
                  <a:pt x="1158" y="576"/>
                  <a:pt x="1102" y="609"/>
                </a:cubicBezTo>
                <a:lnTo>
                  <a:pt x="1073" y="624"/>
                </a:lnTo>
                <a:cubicBezTo>
                  <a:pt x="1001" y="682"/>
                  <a:pt x="914" y="754"/>
                  <a:pt x="841" y="827"/>
                </a:cubicBezTo>
                <a:cubicBezTo>
                  <a:pt x="769" y="899"/>
                  <a:pt x="711" y="972"/>
                  <a:pt x="638" y="1059"/>
                </a:cubicBezTo>
                <a:cubicBezTo>
                  <a:pt x="580" y="1131"/>
                  <a:pt x="551" y="1247"/>
                  <a:pt x="580" y="1349"/>
                </a:cubicBezTo>
                <a:cubicBezTo>
                  <a:pt x="595" y="1363"/>
                  <a:pt x="609" y="1392"/>
                  <a:pt x="624" y="1421"/>
                </a:cubicBezTo>
                <a:cubicBezTo>
                  <a:pt x="638" y="1450"/>
                  <a:pt x="653" y="1465"/>
                  <a:pt x="667" y="1479"/>
                </a:cubicBezTo>
                <a:lnTo>
                  <a:pt x="696" y="1508"/>
                </a:lnTo>
                <a:cubicBezTo>
                  <a:pt x="812" y="1595"/>
                  <a:pt x="856" y="1740"/>
                  <a:pt x="798" y="1885"/>
                </a:cubicBezTo>
                <a:cubicBezTo>
                  <a:pt x="769" y="1943"/>
                  <a:pt x="740" y="2001"/>
                  <a:pt x="725" y="2059"/>
                </a:cubicBezTo>
                <a:cubicBezTo>
                  <a:pt x="711" y="2102"/>
                  <a:pt x="682" y="2131"/>
                  <a:pt x="653" y="2160"/>
                </a:cubicBezTo>
                <a:cubicBezTo>
                  <a:pt x="638" y="2175"/>
                  <a:pt x="624" y="2189"/>
                  <a:pt x="609" y="2204"/>
                </a:cubicBezTo>
                <a:cubicBezTo>
                  <a:pt x="595" y="2218"/>
                  <a:pt x="566" y="2233"/>
                  <a:pt x="551" y="2233"/>
                </a:cubicBezTo>
                <a:lnTo>
                  <a:pt x="493" y="2262"/>
                </a:lnTo>
                <a:lnTo>
                  <a:pt x="334" y="2262"/>
                </a:lnTo>
                <a:cubicBezTo>
                  <a:pt x="327" y="2255"/>
                  <a:pt x="319" y="2251"/>
                  <a:pt x="310" y="2251"/>
                </a:cubicBezTo>
                <a:cubicBezTo>
                  <a:pt x="301" y="2251"/>
                  <a:pt x="290" y="2255"/>
                  <a:pt x="276" y="2262"/>
                </a:cubicBezTo>
                <a:cubicBezTo>
                  <a:pt x="145" y="2276"/>
                  <a:pt x="44" y="2392"/>
                  <a:pt x="29" y="2523"/>
                </a:cubicBezTo>
                <a:cubicBezTo>
                  <a:pt x="0" y="2726"/>
                  <a:pt x="0" y="2929"/>
                  <a:pt x="29" y="3132"/>
                </a:cubicBezTo>
                <a:cubicBezTo>
                  <a:pt x="44" y="3277"/>
                  <a:pt x="145" y="3393"/>
                  <a:pt x="276" y="3407"/>
                </a:cubicBezTo>
                <a:cubicBezTo>
                  <a:pt x="298" y="3414"/>
                  <a:pt x="316" y="3418"/>
                  <a:pt x="332" y="3418"/>
                </a:cubicBezTo>
                <a:cubicBezTo>
                  <a:pt x="348" y="3418"/>
                  <a:pt x="363" y="3414"/>
                  <a:pt x="377" y="3407"/>
                </a:cubicBezTo>
                <a:lnTo>
                  <a:pt x="435" y="3407"/>
                </a:lnTo>
                <a:cubicBezTo>
                  <a:pt x="493" y="3407"/>
                  <a:pt x="551" y="3436"/>
                  <a:pt x="609" y="3465"/>
                </a:cubicBezTo>
                <a:cubicBezTo>
                  <a:pt x="624" y="3479"/>
                  <a:pt x="638" y="3479"/>
                  <a:pt x="653" y="3494"/>
                </a:cubicBezTo>
                <a:cubicBezTo>
                  <a:pt x="682" y="3523"/>
                  <a:pt x="711" y="3566"/>
                  <a:pt x="725" y="3610"/>
                </a:cubicBezTo>
                <a:cubicBezTo>
                  <a:pt x="754" y="3668"/>
                  <a:pt x="769" y="3740"/>
                  <a:pt x="798" y="3798"/>
                </a:cubicBezTo>
                <a:cubicBezTo>
                  <a:pt x="870" y="3914"/>
                  <a:pt x="841" y="4059"/>
                  <a:pt x="725" y="4161"/>
                </a:cubicBezTo>
                <a:lnTo>
                  <a:pt x="696" y="4175"/>
                </a:lnTo>
                <a:lnTo>
                  <a:pt x="667" y="4204"/>
                </a:lnTo>
                <a:cubicBezTo>
                  <a:pt x="653" y="4219"/>
                  <a:pt x="638" y="4233"/>
                  <a:pt x="624" y="4262"/>
                </a:cubicBezTo>
                <a:cubicBezTo>
                  <a:pt x="609" y="4277"/>
                  <a:pt x="595" y="4306"/>
                  <a:pt x="595" y="4335"/>
                </a:cubicBezTo>
                <a:lnTo>
                  <a:pt x="595" y="4364"/>
                </a:lnTo>
                <a:cubicBezTo>
                  <a:pt x="595" y="4378"/>
                  <a:pt x="595" y="4393"/>
                  <a:pt x="595" y="4393"/>
                </a:cubicBezTo>
                <a:cubicBezTo>
                  <a:pt x="595" y="4407"/>
                  <a:pt x="595" y="4422"/>
                  <a:pt x="595" y="4422"/>
                </a:cubicBezTo>
                <a:cubicBezTo>
                  <a:pt x="595" y="4436"/>
                  <a:pt x="595" y="4451"/>
                  <a:pt x="595" y="4465"/>
                </a:cubicBezTo>
                <a:lnTo>
                  <a:pt x="595" y="4509"/>
                </a:lnTo>
                <a:lnTo>
                  <a:pt x="595" y="4523"/>
                </a:lnTo>
                <a:cubicBezTo>
                  <a:pt x="595" y="4538"/>
                  <a:pt x="595" y="4552"/>
                  <a:pt x="609" y="4552"/>
                </a:cubicBezTo>
                <a:lnTo>
                  <a:pt x="638" y="4596"/>
                </a:lnTo>
                <a:cubicBezTo>
                  <a:pt x="696" y="4668"/>
                  <a:pt x="769" y="4755"/>
                  <a:pt x="841" y="4828"/>
                </a:cubicBezTo>
                <a:cubicBezTo>
                  <a:pt x="914" y="4900"/>
                  <a:pt x="986" y="4958"/>
                  <a:pt x="1073" y="5031"/>
                </a:cubicBezTo>
                <a:cubicBezTo>
                  <a:pt x="1121" y="5066"/>
                  <a:pt x="1188" y="5092"/>
                  <a:pt x="1251" y="5092"/>
                </a:cubicBezTo>
                <a:cubicBezTo>
                  <a:pt x="1264" y="5092"/>
                  <a:pt x="1278" y="5091"/>
                  <a:pt x="1291" y="5089"/>
                </a:cubicBezTo>
                <a:cubicBezTo>
                  <a:pt x="1319" y="5089"/>
                  <a:pt x="1348" y="5089"/>
                  <a:pt x="1363" y="5074"/>
                </a:cubicBezTo>
                <a:cubicBezTo>
                  <a:pt x="1421" y="5060"/>
                  <a:pt x="1479" y="5016"/>
                  <a:pt x="1508" y="4973"/>
                </a:cubicBezTo>
                <a:lnTo>
                  <a:pt x="1537" y="4944"/>
                </a:lnTo>
                <a:cubicBezTo>
                  <a:pt x="1580" y="4900"/>
                  <a:pt x="1609" y="4871"/>
                  <a:pt x="1667" y="4857"/>
                </a:cubicBezTo>
                <a:lnTo>
                  <a:pt x="1769" y="4842"/>
                </a:lnTo>
                <a:cubicBezTo>
                  <a:pt x="1812" y="4842"/>
                  <a:pt x="1856" y="4857"/>
                  <a:pt x="1899" y="4871"/>
                </a:cubicBezTo>
                <a:cubicBezTo>
                  <a:pt x="1957" y="4900"/>
                  <a:pt x="2015" y="4929"/>
                  <a:pt x="2073" y="4944"/>
                </a:cubicBezTo>
                <a:cubicBezTo>
                  <a:pt x="2131" y="4973"/>
                  <a:pt x="2189" y="5016"/>
                  <a:pt x="2218" y="5060"/>
                </a:cubicBezTo>
                <a:cubicBezTo>
                  <a:pt x="2233" y="5074"/>
                  <a:pt x="2247" y="5103"/>
                  <a:pt x="2262" y="5117"/>
                </a:cubicBezTo>
                <a:cubicBezTo>
                  <a:pt x="2276" y="5175"/>
                  <a:pt x="2276" y="5233"/>
                  <a:pt x="2276" y="5277"/>
                </a:cubicBezTo>
                <a:cubicBezTo>
                  <a:pt x="2247" y="5451"/>
                  <a:pt x="2349" y="5596"/>
                  <a:pt x="2508" y="5639"/>
                </a:cubicBezTo>
                <a:lnTo>
                  <a:pt x="2552" y="5639"/>
                </a:lnTo>
                <a:cubicBezTo>
                  <a:pt x="2653" y="5654"/>
                  <a:pt x="2755" y="5654"/>
                  <a:pt x="2856" y="5654"/>
                </a:cubicBezTo>
                <a:cubicBezTo>
                  <a:pt x="2958" y="5654"/>
                  <a:pt x="3059" y="5654"/>
                  <a:pt x="3160" y="5639"/>
                </a:cubicBezTo>
                <a:cubicBezTo>
                  <a:pt x="3233" y="5625"/>
                  <a:pt x="3291" y="5596"/>
                  <a:pt x="3334" y="5538"/>
                </a:cubicBezTo>
                <a:cubicBezTo>
                  <a:pt x="3363" y="5509"/>
                  <a:pt x="3392" y="5480"/>
                  <a:pt x="3407" y="5436"/>
                </a:cubicBezTo>
                <a:cubicBezTo>
                  <a:pt x="3421" y="5378"/>
                  <a:pt x="3436" y="5335"/>
                  <a:pt x="3421" y="5277"/>
                </a:cubicBezTo>
                <a:cubicBezTo>
                  <a:pt x="3421" y="5262"/>
                  <a:pt x="3421" y="5248"/>
                  <a:pt x="3421" y="5233"/>
                </a:cubicBezTo>
                <a:cubicBezTo>
                  <a:pt x="3421" y="5103"/>
                  <a:pt x="3508" y="4987"/>
                  <a:pt x="3624" y="4944"/>
                </a:cubicBezTo>
                <a:cubicBezTo>
                  <a:pt x="3682" y="4915"/>
                  <a:pt x="3755" y="4886"/>
                  <a:pt x="3813" y="4857"/>
                </a:cubicBezTo>
                <a:cubicBezTo>
                  <a:pt x="3856" y="4842"/>
                  <a:pt x="3903" y="4835"/>
                  <a:pt x="3949" y="4835"/>
                </a:cubicBezTo>
                <a:cubicBezTo>
                  <a:pt x="3994" y="4835"/>
                  <a:pt x="4037" y="4842"/>
                  <a:pt x="4074" y="4857"/>
                </a:cubicBezTo>
                <a:cubicBezTo>
                  <a:pt x="4103" y="4871"/>
                  <a:pt x="4117" y="4886"/>
                  <a:pt x="4132" y="4900"/>
                </a:cubicBezTo>
                <a:cubicBezTo>
                  <a:pt x="4146" y="4915"/>
                  <a:pt x="4161" y="4915"/>
                  <a:pt x="4161" y="4929"/>
                </a:cubicBezTo>
                <a:cubicBezTo>
                  <a:pt x="4175" y="4944"/>
                  <a:pt x="4190" y="4944"/>
                  <a:pt x="4190" y="4958"/>
                </a:cubicBezTo>
                <a:cubicBezTo>
                  <a:pt x="4252" y="5038"/>
                  <a:pt x="4342" y="5080"/>
                  <a:pt x="4436" y="5080"/>
                </a:cubicBezTo>
                <a:cubicBezTo>
                  <a:pt x="4494" y="5080"/>
                  <a:pt x="4554" y="5064"/>
                  <a:pt x="4610" y="5031"/>
                </a:cubicBezTo>
                <a:cubicBezTo>
                  <a:pt x="4625" y="5031"/>
                  <a:pt x="4625" y="5031"/>
                  <a:pt x="4639" y="5016"/>
                </a:cubicBezTo>
                <a:cubicBezTo>
                  <a:pt x="4711" y="4958"/>
                  <a:pt x="4798" y="4886"/>
                  <a:pt x="4871" y="4813"/>
                </a:cubicBezTo>
                <a:cubicBezTo>
                  <a:pt x="4943" y="4741"/>
                  <a:pt x="5001" y="4654"/>
                  <a:pt x="5074" y="4581"/>
                </a:cubicBezTo>
                <a:cubicBezTo>
                  <a:pt x="5132" y="4509"/>
                  <a:pt x="5161" y="4393"/>
                  <a:pt x="5117" y="4291"/>
                </a:cubicBezTo>
                <a:cubicBezTo>
                  <a:pt x="5117" y="4277"/>
                  <a:pt x="5117" y="4277"/>
                  <a:pt x="5103" y="4262"/>
                </a:cubicBezTo>
                <a:cubicBezTo>
                  <a:pt x="5103" y="4248"/>
                  <a:pt x="5088" y="4233"/>
                  <a:pt x="5088" y="4219"/>
                </a:cubicBezTo>
                <a:cubicBezTo>
                  <a:pt x="5074" y="4190"/>
                  <a:pt x="5059" y="4175"/>
                  <a:pt x="5045" y="4161"/>
                </a:cubicBezTo>
                <a:lnTo>
                  <a:pt x="5016" y="4132"/>
                </a:lnTo>
                <a:lnTo>
                  <a:pt x="4987" y="4117"/>
                </a:lnTo>
                <a:cubicBezTo>
                  <a:pt x="4885" y="4016"/>
                  <a:pt x="4856" y="3871"/>
                  <a:pt x="4914" y="3755"/>
                </a:cubicBezTo>
                <a:cubicBezTo>
                  <a:pt x="4943" y="3682"/>
                  <a:pt x="4972" y="3624"/>
                  <a:pt x="4987" y="3566"/>
                </a:cubicBezTo>
                <a:cubicBezTo>
                  <a:pt x="5037" y="3453"/>
                  <a:pt x="5154" y="3372"/>
                  <a:pt x="5278" y="3372"/>
                </a:cubicBezTo>
                <a:cubicBezTo>
                  <a:pt x="5297" y="3372"/>
                  <a:pt x="5316" y="3374"/>
                  <a:pt x="5335" y="3378"/>
                </a:cubicBezTo>
                <a:cubicBezTo>
                  <a:pt x="5407" y="3378"/>
                  <a:pt x="5480" y="3364"/>
                  <a:pt x="5538" y="3335"/>
                </a:cubicBezTo>
                <a:cubicBezTo>
                  <a:pt x="5552" y="3320"/>
                  <a:pt x="5567" y="3306"/>
                  <a:pt x="5581" y="3291"/>
                </a:cubicBezTo>
                <a:lnTo>
                  <a:pt x="5610" y="3277"/>
                </a:lnTo>
                <a:lnTo>
                  <a:pt x="5625" y="3262"/>
                </a:lnTo>
                <a:cubicBezTo>
                  <a:pt x="5654" y="3219"/>
                  <a:pt x="5683" y="3161"/>
                  <a:pt x="5683" y="3103"/>
                </a:cubicBezTo>
                <a:cubicBezTo>
                  <a:pt x="5712" y="2900"/>
                  <a:pt x="5712" y="2697"/>
                  <a:pt x="5683" y="2479"/>
                </a:cubicBezTo>
                <a:lnTo>
                  <a:pt x="5683" y="2479"/>
                </a:lnTo>
                <a:lnTo>
                  <a:pt x="5712" y="2523"/>
                </a:lnTo>
                <a:cubicBezTo>
                  <a:pt x="5712" y="2494"/>
                  <a:pt x="5697" y="2465"/>
                  <a:pt x="5683" y="2436"/>
                </a:cubicBezTo>
                <a:cubicBezTo>
                  <a:pt x="5683" y="2421"/>
                  <a:pt x="5668" y="2407"/>
                  <a:pt x="5668" y="2392"/>
                </a:cubicBezTo>
                <a:cubicBezTo>
                  <a:pt x="5654" y="2378"/>
                  <a:pt x="5639" y="2363"/>
                  <a:pt x="5625" y="2349"/>
                </a:cubicBezTo>
                <a:lnTo>
                  <a:pt x="5610" y="2334"/>
                </a:lnTo>
                <a:lnTo>
                  <a:pt x="5581" y="2305"/>
                </a:lnTo>
                <a:lnTo>
                  <a:pt x="5552" y="2291"/>
                </a:lnTo>
                <a:cubicBezTo>
                  <a:pt x="5538" y="2276"/>
                  <a:pt x="5509" y="2262"/>
                  <a:pt x="5480" y="2262"/>
                </a:cubicBezTo>
                <a:lnTo>
                  <a:pt x="5451" y="2262"/>
                </a:lnTo>
                <a:cubicBezTo>
                  <a:pt x="5436" y="2255"/>
                  <a:pt x="5422" y="2251"/>
                  <a:pt x="5405" y="2251"/>
                </a:cubicBezTo>
                <a:cubicBezTo>
                  <a:pt x="5389" y="2251"/>
                  <a:pt x="5371" y="2255"/>
                  <a:pt x="5349" y="2262"/>
                </a:cubicBezTo>
                <a:lnTo>
                  <a:pt x="5277" y="2262"/>
                </a:lnTo>
                <a:cubicBezTo>
                  <a:pt x="5219" y="2262"/>
                  <a:pt x="5161" y="2233"/>
                  <a:pt x="5117" y="2204"/>
                </a:cubicBezTo>
                <a:lnTo>
                  <a:pt x="5103" y="2189"/>
                </a:lnTo>
                <a:lnTo>
                  <a:pt x="5074" y="2160"/>
                </a:lnTo>
                <a:lnTo>
                  <a:pt x="5045" y="2117"/>
                </a:lnTo>
                <a:lnTo>
                  <a:pt x="5016" y="2088"/>
                </a:lnTo>
                <a:cubicBezTo>
                  <a:pt x="5016" y="2073"/>
                  <a:pt x="5016" y="2073"/>
                  <a:pt x="5016" y="2059"/>
                </a:cubicBezTo>
                <a:lnTo>
                  <a:pt x="5016" y="2044"/>
                </a:lnTo>
                <a:cubicBezTo>
                  <a:pt x="4987" y="1986"/>
                  <a:pt x="4972" y="1928"/>
                  <a:pt x="4943" y="1870"/>
                </a:cubicBezTo>
                <a:lnTo>
                  <a:pt x="4929" y="1841"/>
                </a:lnTo>
                <a:cubicBezTo>
                  <a:pt x="4914" y="1798"/>
                  <a:pt x="4914" y="1754"/>
                  <a:pt x="4914" y="1711"/>
                </a:cubicBezTo>
                <a:cubicBezTo>
                  <a:pt x="4929" y="1682"/>
                  <a:pt x="4929" y="1639"/>
                  <a:pt x="4943" y="1610"/>
                </a:cubicBezTo>
                <a:cubicBezTo>
                  <a:pt x="4958" y="1581"/>
                  <a:pt x="4987" y="1552"/>
                  <a:pt x="5016" y="1523"/>
                </a:cubicBezTo>
                <a:lnTo>
                  <a:pt x="5045" y="1494"/>
                </a:lnTo>
                <a:lnTo>
                  <a:pt x="5059" y="1479"/>
                </a:lnTo>
                <a:cubicBezTo>
                  <a:pt x="5088" y="1450"/>
                  <a:pt x="5103" y="1436"/>
                  <a:pt x="5117" y="1392"/>
                </a:cubicBezTo>
                <a:cubicBezTo>
                  <a:pt x="5132" y="1392"/>
                  <a:pt x="5132" y="1378"/>
                  <a:pt x="5146" y="1363"/>
                </a:cubicBezTo>
                <a:cubicBezTo>
                  <a:pt x="5146" y="1349"/>
                  <a:pt x="5161" y="1334"/>
                  <a:pt x="5161" y="1320"/>
                </a:cubicBezTo>
                <a:cubicBezTo>
                  <a:pt x="5175" y="1218"/>
                  <a:pt x="5161" y="1131"/>
                  <a:pt x="5103" y="1059"/>
                </a:cubicBezTo>
                <a:cubicBezTo>
                  <a:pt x="5030" y="972"/>
                  <a:pt x="4958" y="899"/>
                  <a:pt x="4900" y="827"/>
                </a:cubicBezTo>
                <a:cubicBezTo>
                  <a:pt x="4813" y="754"/>
                  <a:pt x="4740" y="682"/>
                  <a:pt x="4653" y="624"/>
                </a:cubicBezTo>
                <a:cubicBezTo>
                  <a:pt x="4600" y="581"/>
                  <a:pt x="4540" y="554"/>
                  <a:pt x="4471" y="554"/>
                </a:cubicBezTo>
                <a:cubicBezTo>
                  <a:pt x="4446" y="554"/>
                  <a:pt x="4420" y="558"/>
                  <a:pt x="4393" y="566"/>
                </a:cubicBezTo>
                <a:lnTo>
                  <a:pt x="4364" y="566"/>
                </a:lnTo>
                <a:cubicBezTo>
                  <a:pt x="4320" y="595"/>
                  <a:pt x="4277" y="609"/>
                  <a:pt x="4248" y="653"/>
                </a:cubicBezTo>
                <a:lnTo>
                  <a:pt x="4219" y="682"/>
                </a:lnTo>
                <a:cubicBezTo>
                  <a:pt x="4190" y="725"/>
                  <a:pt x="4132" y="769"/>
                  <a:pt x="4074" y="783"/>
                </a:cubicBezTo>
                <a:cubicBezTo>
                  <a:pt x="4059" y="798"/>
                  <a:pt x="4030" y="798"/>
                  <a:pt x="4016" y="798"/>
                </a:cubicBezTo>
                <a:lnTo>
                  <a:pt x="3929" y="798"/>
                </a:lnTo>
                <a:lnTo>
                  <a:pt x="3871" y="783"/>
                </a:lnTo>
                <a:lnTo>
                  <a:pt x="3842" y="783"/>
                </a:lnTo>
                <a:lnTo>
                  <a:pt x="3813" y="754"/>
                </a:lnTo>
                <a:lnTo>
                  <a:pt x="3755" y="740"/>
                </a:lnTo>
                <a:lnTo>
                  <a:pt x="3653" y="696"/>
                </a:lnTo>
                <a:cubicBezTo>
                  <a:pt x="3523" y="653"/>
                  <a:pt x="3450" y="522"/>
                  <a:pt x="3450" y="392"/>
                </a:cubicBezTo>
                <a:lnTo>
                  <a:pt x="3450" y="363"/>
                </a:lnTo>
                <a:cubicBezTo>
                  <a:pt x="3479" y="203"/>
                  <a:pt x="3378" y="58"/>
                  <a:pt x="3218" y="15"/>
                </a:cubicBezTo>
                <a:lnTo>
                  <a:pt x="3189" y="15"/>
                </a:lnTo>
                <a:cubicBezTo>
                  <a:pt x="3088" y="1"/>
                  <a:pt x="2986" y="1"/>
                  <a:pt x="287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9" name="Google Shape;3519;p299"/>
          <p:cNvSpPr txBox="1"/>
          <p:nvPr/>
        </p:nvSpPr>
        <p:spPr>
          <a:xfrm>
            <a:off x="311700" y="2650063"/>
            <a:ext cx="6583800" cy="22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Antic Didone"/>
                <a:ea typeface="Antic Didone"/>
                <a:cs typeface="Antic Didone"/>
                <a:sym typeface="Antic Didone"/>
              </a:rPr>
              <a:t>Meetings on Tuesday Power Hour B</a:t>
            </a:r>
            <a:endParaRPr b="1" sz="1900">
              <a:latin typeface="Antic Didone"/>
              <a:ea typeface="Antic Didone"/>
              <a:cs typeface="Antic Didone"/>
              <a:sym typeface="Antic Did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ntic Didone"/>
                <a:ea typeface="Antic Didone"/>
                <a:cs typeface="Antic Didone"/>
                <a:sym typeface="Antic Didone"/>
              </a:rPr>
              <a:t>See Mr.Stelzer in</a:t>
            </a:r>
            <a:endParaRPr b="1" sz="2100">
              <a:latin typeface="Antic Didone"/>
              <a:ea typeface="Antic Didone"/>
              <a:cs typeface="Antic Didone"/>
              <a:sym typeface="Antic Did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Alfa Slab One"/>
                <a:ea typeface="Alfa Slab One"/>
                <a:cs typeface="Alfa Slab One"/>
                <a:sym typeface="Alfa Slab One"/>
              </a:rPr>
              <a:t>  Room 13-104</a:t>
            </a:r>
            <a:endParaRPr sz="2800"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ntic Didone"/>
                <a:ea typeface="Antic Didone"/>
                <a:cs typeface="Antic Didone"/>
                <a:sym typeface="Antic Didone"/>
              </a:rPr>
              <a:t>    For details!</a:t>
            </a:r>
            <a:endParaRPr b="1" sz="2100">
              <a:latin typeface="Antic Didone"/>
              <a:ea typeface="Antic Didone"/>
              <a:cs typeface="Antic Didone"/>
              <a:sym typeface="Antic Didone"/>
            </a:endParaRPr>
          </a:p>
        </p:txBody>
      </p:sp>
      <p:pic>
        <p:nvPicPr>
          <p:cNvPr id="3520" name="Google Shape;3520;p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250" y="3881300"/>
            <a:ext cx="195400" cy="1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1" name="Google Shape;3521;p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3881300"/>
            <a:ext cx="195400" cy="1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F4B6"/>
        </a:solidFill>
      </p:bgPr>
    </p:bg>
    <p:spTree>
      <p:nvGrpSpPr>
        <p:cNvPr id="3525" name="Shape 3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6" name="Google Shape;3526;p300"/>
          <p:cNvSpPr txBox="1"/>
          <p:nvPr>
            <p:ph type="ctrTitle"/>
          </p:nvPr>
        </p:nvSpPr>
        <p:spPr>
          <a:xfrm>
            <a:off x="-390175" y="189450"/>
            <a:ext cx="6030900" cy="1899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ril Fatface"/>
                <a:ea typeface="Abril Fatface"/>
                <a:cs typeface="Abril Fatface"/>
                <a:sym typeface="Abril Fatface"/>
              </a:rPr>
              <a:t>Interested In Education?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3527" name="Google Shape;3527;p300"/>
          <p:cNvSpPr txBox="1"/>
          <p:nvPr>
            <p:ph idx="1" type="subTitle"/>
          </p:nvPr>
        </p:nvSpPr>
        <p:spPr>
          <a:xfrm>
            <a:off x="-201625" y="1975500"/>
            <a:ext cx="5653800" cy="12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Join </a:t>
            </a:r>
            <a:r>
              <a:rPr b="1" lang="en" sz="31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FEA,</a:t>
            </a:r>
            <a:r>
              <a:rPr lang="en" sz="31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 sz="31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  <a:highlight>
                  <a:srgbClr val="FFFF00"/>
                </a:highlight>
                <a:latin typeface="Average"/>
                <a:ea typeface="Average"/>
                <a:cs typeface="Average"/>
                <a:sym typeface="Average"/>
              </a:rPr>
              <a:t>The Club for Future Educators!</a:t>
            </a:r>
            <a:endParaRPr sz="3100">
              <a:solidFill>
                <a:schemeClr val="dk1"/>
              </a:solidFill>
              <a:highlight>
                <a:srgbClr val="FFFF00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528" name="Google Shape;3528;p300"/>
          <p:cNvSpPr txBox="1"/>
          <p:nvPr/>
        </p:nvSpPr>
        <p:spPr>
          <a:xfrm>
            <a:off x="4994150" y="3228450"/>
            <a:ext cx="39135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latin typeface="Average"/>
                <a:ea typeface="Average"/>
                <a:cs typeface="Average"/>
                <a:sym typeface="Average"/>
              </a:rPr>
              <a:t>Meetings MON </a:t>
            </a:r>
            <a:endParaRPr b="1" sz="29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latin typeface="Average"/>
                <a:ea typeface="Average"/>
                <a:cs typeface="Average"/>
                <a:sym typeface="Average"/>
              </a:rPr>
              <a:t>Power Hour B</a:t>
            </a:r>
            <a:endParaRPr b="1" sz="29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latin typeface="Average"/>
                <a:ea typeface="Average"/>
                <a:cs typeface="Average"/>
                <a:sym typeface="Average"/>
              </a:rPr>
              <a:t>Mrs. Czajka’s Room 2-103</a:t>
            </a:r>
            <a:endParaRPr b="1" sz="29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529" name="Google Shape;3529;p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5075" y="672750"/>
            <a:ext cx="3652275" cy="2256200"/>
          </a:xfrm>
          <a:prstGeom prst="rect">
            <a:avLst/>
          </a:prstGeom>
          <a:noFill/>
          <a:ln cap="flat" cmpd="sng" w="762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30" name="Google Shape;3530;p3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5075" y="3307600"/>
            <a:ext cx="2984278" cy="1621450"/>
          </a:xfrm>
          <a:prstGeom prst="rect">
            <a:avLst/>
          </a:prstGeom>
          <a:noFill/>
          <a:ln cap="flat" cmpd="sng" w="762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34" name="Shape 3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5" name="Google Shape;3535;p301"/>
          <p:cNvSpPr txBox="1"/>
          <p:nvPr/>
        </p:nvSpPr>
        <p:spPr>
          <a:xfrm rot="-1939317">
            <a:off x="2654750" y="1002135"/>
            <a:ext cx="4575667" cy="14313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100">
                <a:solidFill>
                  <a:srgbClr val="00FF00"/>
                </a:solidFill>
                <a:latin typeface="Shrikhand"/>
                <a:ea typeface="Shrikhand"/>
                <a:cs typeface="Shrikhand"/>
                <a:sym typeface="Shrikhand"/>
              </a:rPr>
              <a:t>esports</a:t>
            </a:r>
            <a:endParaRPr sz="8100">
              <a:solidFill>
                <a:srgbClr val="00FF00"/>
              </a:solidFill>
              <a:latin typeface="Shrikhand"/>
              <a:ea typeface="Shrikhand"/>
              <a:cs typeface="Shrikhand"/>
              <a:sym typeface="Shrikhand"/>
            </a:endParaRPr>
          </a:p>
        </p:txBody>
      </p:sp>
      <p:sp>
        <p:nvSpPr>
          <p:cNvPr id="3536" name="Google Shape;3536;p301"/>
          <p:cNvSpPr/>
          <p:nvPr/>
        </p:nvSpPr>
        <p:spPr>
          <a:xfrm rot="-275409">
            <a:off x="402451" y="649504"/>
            <a:ext cx="3116074" cy="2175402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7" name="Google Shape;3537;p301"/>
          <p:cNvSpPr/>
          <p:nvPr/>
        </p:nvSpPr>
        <p:spPr>
          <a:xfrm rot="865730">
            <a:off x="157449" y="2867125"/>
            <a:ext cx="3524622" cy="2064726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8" name="Google Shape;3538;p301"/>
          <p:cNvSpPr txBox="1"/>
          <p:nvPr/>
        </p:nvSpPr>
        <p:spPr>
          <a:xfrm>
            <a:off x="1147338" y="999225"/>
            <a:ext cx="15852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Righteous"/>
                <a:ea typeface="Righteous"/>
                <a:cs typeface="Righteous"/>
                <a:sym typeface="Righteous"/>
              </a:rPr>
              <a:t>Tuesdays</a:t>
            </a:r>
            <a:r>
              <a:rPr lang="en" sz="1900">
                <a:latin typeface="Righteous"/>
                <a:ea typeface="Righteous"/>
                <a:cs typeface="Righteous"/>
                <a:sym typeface="Righteous"/>
              </a:rPr>
              <a:t> power hour:</a:t>
            </a:r>
            <a:endParaRPr sz="1900">
              <a:latin typeface="Righteous"/>
              <a:ea typeface="Righteous"/>
              <a:cs typeface="Righteous"/>
              <a:sym typeface="Righteou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Righteous"/>
                <a:ea typeface="Righteous"/>
                <a:cs typeface="Righteous"/>
                <a:sym typeface="Righteous"/>
              </a:rPr>
              <a:t>HIGH SCHOOL</a:t>
            </a:r>
            <a:endParaRPr sz="1900">
              <a:latin typeface="Righteous"/>
              <a:ea typeface="Righteous"/>
              <a:cs typeface="Righteous"/>
              <a:sym typeface="Righteou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ighteous"/>
              <a:ea typeface="Righteous"/>
              <a:cs typeface="Righteous"/>
              <a:sym typeface="Righteou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ighteous"/>
              <a:ea typeface="Righteous"/>
              <a:cs typeface="Righteous"/>
              <a:sym typeface="Righteou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ighteous"/>
              <a:ea typeface="Righteous"/>
              <a:cs typeface="Righteous"/>
              <a:sym typeface="Righteou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ighteous"/>
              <a:ea typeface="Righteous"/>
              <a:cs typeface="Righteous"/>
              <a:sym typeface="Righteou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ighteous"/>
              <a:ea typeface="Righteous"/>
              <a:cs typeface="Righteous"/>
              <a:sym typeface="Righteou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Righteous"/>
                <a:ea typeface="Righteous"/>
                <a:cs typeface="Righteous"/>
                <a:sym typeface="Righteous"/>
              </a:rPr>
              <a:t>Thursdays</a:t>
            </a:r>
            <a:r>
              <a:rPr lang="en" sz="2100">
                <a:latin typeface="Righteous"/>
                <a:ea typeface="Righteous"/>
                <a:cs typeface="Righteous"/>
                <a:sym typeface="Righteous"/>
              </a:rPr>
              <a:t> </a:t>
            </a:r>
            <a:r>
              <a:rPr lang="en" sz="1900">
                <a:latin typeface="Righteous"/>
                <a:ea typeface="Righteous"/>
                <a:cs typeface="Righteous"/>
                <a:sym typeface="Righteous"/>
              </a:rPr>
              <a:t>power hour:</a:t>
            </a:r>
            <a:endParaRPr sz="1900">
              <a:latin typeface="Righteous"/>
              <a:ea typeface="Righteous"/>
              <a:cs typeface="Righteous"/>
              <a:sym typeface="Righteou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Righteous"/>
                <a:ea typeface="Righteous"/>
                <a:cs typeface="Righteous"/>
                <a:sym typeface="Righteous"/>
              </a:rPr>
              <a:t>MIDDLE SCHOOL</a:t>
            </a:r>
            <a:endParaRPr sz="1900"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3539" name="Google Shape;3539;p301"/>
          <p:cNvSpPr txBox="1"/>
          <p:nvPr/>
        </p:nvSpPr>
        <p:spPr>
          <a:xfrm>
            <a:off x="4362050" y="1593525"/>
            <a:ext cx="37356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rPr>
              <a:t>Come to portable 6 to pick up a permission form</a:t>
            </a:r>
            <a:r>
              <a:rPr b="1" lang="en" sz="18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rPr>
              <a:t> </a:t>
            </a:r>
            <a:endParaRPr b="1" sz="1800">
              <a:solidFill>
                <a:schemeClr val="lt1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3" name="Shape 3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4" name="Google Shape;3544;p30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5" name="Google Shape;3545;p30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46" name="Google Shape;3546;p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7" name="Google Shape;3547;p302"/>
          <p:cNvSpPr txBox="1"/>
          <p:nvPr/>
        </p:nvSpPr>
        <p:spPr>
          <a:xfrm>
            <a:off x="154940" y="156916"/>
            <a:ext cx="3050100" cy="30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1" name="Shape 3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2" name="Google Shape;3552;p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188" y="1157050"/>
            <a:ext cx="1566826" cy="167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3" name="Google Shape;3553;p303"/>
          <p:cNvSpPr txBox="1"/>
          <p:nvPr>
            <p:ph type="ctrTitle"/>
          </p:nvPr>
        </p:nvSpPr>
        <p:spPr>
          <a:xfrm>
            <a:off x="2436888" y="2532500"/>
            <a:ext cx="4270200" cy="17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HOMEROOM</a:t>
            </a:r>
            <a:r>
              <a:rPr lang="en"/>
              <a:t> NEWS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7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p304"/>
          <p:cNvSpPr txBox="1"/>
          <p:nvPr>
            <p:ph idx="4294967295" type="ctrTitle"/>
          </p:nvPr>
        </p:nvSpPr>
        <p:spPr>
          <a:xfrm>
            <a:off x="187250" y="-204450"/>
            <a:ext cx="7687200" cy="229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/>
              <a:t>Homeroom</a:t>
            </a:r>
            <a:r>
              <a:rPr lang="en" sz="6500"/>
              <a:t> Points</a:t>
            </a:r>
            <a:endParaRPr sz="6500"/>
          </a:p>
        </p:txBody>
      </p:sp>
      <p:sp>
        <p:nvSpPr>
          <p:cNvPr id="3559" name="Google Shape;3559;p304"/>
          <p:cNvSpPr txBox="1"/>
          <p:nvPr>
            <p:ph idx="4294967295" type="body"/>
          </p:nvPr>
        </p:nvSpPr>
        <p:spPr>
          <a:xfrm>
            <a:off x="1003850" y="2467550"/>
            <a:ext cx="7827600" cy="236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Earn points for your homeroom by participating in Spirit shirt days and other activities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Winning homerooms in each grade get prizes each semester!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0" name="Shape 3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Google Shape;3261;p287"/>
          <p:cNvSpPr/>
          <p:nvPr/>
        </p:nvSpPr>
        <p:spPr>
          <a:xfrm>
            <a:off x="745450" y="689475"/>
            <a:ext cx="7670700" cy="3726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2" name="Google Shape;3262;p287"/>
          <p:cNvSpPr txBox="1"/>
          <p:nvPr>
            <p:ph type="ctrTitle"/>
          </p:nvPr>
        </p:nvSpPr>
        <p:spPr>
          <a:xfrm>
            <a:off x="745450" y="3002875"/>
            <a:ext cx="7670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0000"/>
                </a:solidFill>
              </a:rPr>
              <a:t>YOU CAN FIND ALL THE ANNOUNCEMENTS ON THE EDGEWOOD WEBSITE!</a:t>
            </a:r>
            <a:endParaRPr sz="48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0000"/>
                </a:solidFill>
              </a:rPr>
              <a:t>www.brevardschools.org/EdgewoodJRSR</a:t>
            </a:r>
            <a:endParaRPr sz="48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3" name="Shape 3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4" name="Google Shape;3564;p305"/>
          <p:cNvSpPr txBox="1"/>
          <p:nvPr>
            <p:ph type="title"/>
          </p:nvPr>
        </p:nvSpPr>
        <p:spPr>
          <a:xfrm>
            <a:off x="521675" y="454775"/>
            <a:ext cx="8389800" cy="107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Edgewood Challenge 2024 Champions - Jenkins’ Homeroom!</a:t>
            </a:r>
            <a:endParaRPr/>
          </a:p>
        </p:txBody>
      </p:sp>
      <p:pic>
        <p:nvPicPr>
          <p:cNvPr id="3565" name="Google Shape;3565;p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463" y="1592798"/>
            <a:ext cx="7201075" cy="364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9" name="Shape 3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0" name="Google Shape;3570;p306"/>
          <p:cNvSpPr txBox="1"/>
          <p:nvPr/>
        </p:nvSpPr>
        <p:spPr>
          <a:xfrm>
            <a:off x="0" y="0"/>
            <a:ext cx="8606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22-23 Flag Winner - 1st</a:t>
            </a:r>
            <a:endParaRPr sz="500"/>
          </a:p>
        </p:txBody>
      </p:sp>
      <p:pic>
        <p:nvPicPr>
          <p:cNvPr id="3571" name="Google Shape;3571;p3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85942">
            <a:off x="6006897" y="1870526"/>
            <a:ext cx="2477299" cy="247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2" name="Google Shape;3572;p3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9650" y="1046700"/>
            <a:ext cx="4860599" cy="3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6" name="Shape 3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7" name="Google Shape;3577;p307"/>
          <p:cNvSpPr txBox="1"/>
          <p:nvPr/>
        </p:nvSpPr>
        <p:spPr>
          <a:xfrm>
            <a:off x="0" y="0"/>
            <a:ext cx="8837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22-23 Flag Winner -2nd</a:t>
            </a:r>
            <a:endParaRPr sz="500"/>
          </a:p>
        </p:txBody>
      </p:sp>
      <p:pic>
        <p:nvPicPr>
          <p:cNvPr id="3578" name="Google Shape;3578;p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39722">
            <a:off x="6465706" y="2067478"/>
            <a:ext cx="1509465" cy="254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9" name="Google Shape;3579;p3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1300" y="1170450"/>
            <a:ext cx="4852064" cy="3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3" name="Shape 3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" name="Google Shape;3584;p308"/>
          <p:cNvSpPr txBox="1"/>
          <p:nvPr/>
        </p:nvSpPr>
        <p:spPr>
          <a:xfrm>
            <a:off x="0" y="0"/>
            <a:ext cx="8606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22-23 Flag Winner -3rd</a:t>
            </a:r>
            <a:endParaRPr sz="500"/>
          </a:p>
        </p:txBody>
      </p:sp>
      <p:pic>
        <p:nvPicPr>
          <p:cNvPr id="3585" name="Google Shape;3585;p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75861">
            <a:off x="6909735" y="2102046"/>
            <a:ext cx="1197552" cy="201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6" name="Google Shape;3586;p3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6350" y="1046700"/>
            <a:ext cx="4893689" cy="3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0" name="Shape 3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309"/>
          <p:cNvSpPr txBox="1"/>
          <p:nvPr>
            <p:ph type="ctrTitle"/>
          </p:nvPr>
        </p:nvSpPr>
        <p:spPr>
          <a:xfrm>
            <a:off x="0" y="0"/>
            <a:ext cx="9015600" cy="85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7th Grade </a:t>
            </a:r>
            <a:r>
              <a:rPr lang="en" sz="4800">
                <a:solidFill>
                  <a:srgbClr val="FFC800"/>
                </a:solidFill>
              </a:rPr>
              <a:t>Hmrm</a:t>
            </a:r>
            <a:r>
              <a:rPr lang="en" sz="4800">
                <a:solidFill>
                  <a:srgbClr val="FFC800"/>
                </a:solidFill>
              </a:rPr>
              <a:t> Points</a:t>
            </a:r>
            <a:endParaRPr sz="4800">
              <a:solidFill>
                <a:srgbClr val="FFC800"/>
              </a:solidFill>
            </a:endParaRPr>
          </a:p>
        </p:txBody>
      </p:sp>
      <p:pic>
        <p:nvPicPr>
          <p:cNvPr id="3592" name="Google Shape;3592;p309" title="7t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3200"/>
            <a:ext cx="6759600" cy="41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6" name="Shape 3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7" name="Google Shape;3597;p310"/>
          <p:cNvSpPr txBox="1"/>
          <p:nvPr>
            <p:ph type="ctrTitle"/>
          </p:nvPr>
        </p:nvSpPr>
        <p:spPr>
          <a:xfrm>
            <a:off x="0" y="0"/>
            <a:ext cx="9015600" cy="85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8th Grade </a:t>
            </a:r>
            <a:r>
              <a:rPr lang="en" sz="4800">
                <a:solidFill>
                  <a:srgbClr val="FFC800"/>
                </a:solidFill>
              </a:rPr>
              <a:t>Hmrm</a:t>
            </a:r>
            <a:r>
              <a:rPr lang="en" sz="4800">
                <a:solidFill>
                  <a:srgbClr val="FFC800"/>
                </a:solidFill>
              </a:rPr>
              <a:t> Points</a:t>
            </a:r>
            <a:endParaRPr sz="4800">
              <a:solidFill>
                <a:srgbClr val="FFC800"/>
              </a:solidFill>
            </a:endParaRPr>
          </a:p>
        </p:txBody>
      </p:sp>
      <p:pic>
        <p:nvPicPr>
          <p:cNvPr id="3598" name="Google Shape;3598;p310" title="8t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3200"/>
            <a:ext cx="6424499" cy="400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2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3" name="Google Shape;3603;p311"/>
          <p:cNvSpPr txBox="1"/>
          <p:nvPr>
            <p:ph type="ctrTitle"/>
          </p:nvPr>
        </p:nvSpPr>
        <p:spPr>
          <a:xfrm>
            <a:off x="0" y="0"/>
            <a:ext cx="9015600" cy="85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9th Grade </a:t>
            </a:r>
            <a:r>
              <a:rPr lang="en" sz="4800">
                <a:solidFill>
                  <a:srgbClr val="FFC800"/>
                </a:solidFill>
              </a:rPr>
              <a:t>Hmrm</a:t>
            </a:r>
            <a:r>
              <a:rPr lang="en" sz="4800">
                <a:solidFill>
                  <a:srgbClr val="FFC800"/>
                </a:solidFill>
              </a:rPr>
              <a:t> Points</a:t>
            </a:r>
            <a:endParaRPr sz="4800">
              <a:solidFill>
                <a:srgbClr val="FFC800"/>
              </a:solidFill>
            </a:endParaRPr>
          </a:p>
        </p:txBody>
      </p:sp>
      <p:pic>
        <p:nvPicPr>
          <p:cNvPr id="3604" name="Google Shape;3604;p311" title="9t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3200"/>
            <a:ext cx="6715763" cy="41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8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Google Shape;3609;p312"/>
          <p:cNvSpPr txBox="1"/>
          <p:nvPr>
            <p:ph type="ctrTitle"/>
          </p:nvPr>
        </p:nvSpPr>
        <p:spPr>
          <a:xfrm>
            <a:off x="0" y="0"/>
            <a:ext cx="9015600" cy="85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10th Grade </a:t>
            </a:r>
            <a:r>
              <a:rPr lang="en" sz="4800">
                <a:solidFill>
                  <a:srgbClr val="FFC800"/>
                </a:solidFill>
              </a:rPr>
              <a:t>Hmrm</a:t>
            </a:r>
            <a:r>
              <a:rPr lang="en" sz="4800">
                <a:solidFill>
                  <a:srgbClr val="FFC800"/>
                </a:solidFill>
              </a:rPr>
              <a:t> Points</a:t>
            </a:r>
            <a:endParaRPr sz="4800">
              <a:solidFill>
                <a:srgbClr val="FFC800"/>
              </a:solidFill>
            </a:endParaRPr>
          </a:p>
        </p:txBody>
      </p:sp>
      <p:pic>
        <p:nvPicPr>
          <p:cNvPr id="3610" name="Google Shape;3610;p312" title="10t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3200"/>
            <a:ext cx="6467799" cy="403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4" name="Shape 3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5" name="Google Shape;3615;p313"/>
          <p:cNvSpPr txBox="1"/>
          <p:nvPr>
            <p:ph type="ctrTitle"/>
          </p:nvPr>
        </p:nvSpPr>
        <p:spPr>
          <a:xfrm>
            <a:off x="0" y="0"/>
            <a:ext cx="9015600" cy="85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11th Grade </a:t>
            </a:r>
            <a:r>
              <a:rPr lang="en" sz="4800">
                <a:solidFill>
                  <a:srgbClr val="FFC800"/>
                </a:solidFill>
              </a:rPr>
              <a:t>Hmrm</a:t>
            </a:r>
            <a:r>
              <a:rPr lang="en" sz="4800">
                <a:solidFill>
                  <a:srgbClr val="FFC800"/>
                </a:solidFill>
              </a:rPr>
              <a:t> Points</a:t>
            </a:r>
            <a:endParaRPr sz="4800">
              <a:solidFill>
                <a:srgbClr val="FFC800"/>
              </a:solidFill>
            </a:endParaRPr>
          </a:p>
        </p:txBody>
      </p:sp>
      <p:pic>
        <p:nvPicPr>
          <p:cNvPr id="3616" name="Google Shape;3616;p313" title="11t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3200"/>
            <a:ext cx="6457276" cy="405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0" name="Shape 3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1" name="Google Shape;3621;p314"/>
          <p:cNvSpPr txBox="1"/>
          <p:nvPr>
            <p:ph type="ctrTitle"/>
          </p:nvPr>
        </p:nvSpPr>
        <p:spPr>
          <a:xfrm>
            <a:off x="0" y="0"/>
            <a:ext cx="9015600" cy="85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12th Grade </a:t>
            </a:r>
            <a:r>
              <a:rPr lang="en" sz="4800">
                <a:solidFill>
                  <a:srgbClr val="FFC800"/>
                </a:solidFill>
              </a:rPr>
              <a:t>Hmrm</a:t>
            </a:r>
            <a:r>
              <a:rPr lang="en" sz="4800">
                <a:solidFill>
                  <a:srgbClr val="FFC800"/>
                </a:solidFill>
              </a:rPr>
              <a:t> Points</a:t>
            </a:r>
            <a:endParaRPr sz="4800">
              <a:solidFill>
                <a:srgbClr val="FFC800"/>
              </a:solidFill>
            </a:endParaRPr>
          </a:p>
        </p:txBody>
      </p:sp>
      <p:pic>
        <p:nvPicPr>
          <p:cNvPr id="3622" name="Google Shape;3622;p314" title="12t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3200"/>
            <a:ext cx="6774199" cy="410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6" name="Shape 3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7" name="Google Shape;3267;p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188" y="1157050"/>
            <a:ext cx="1566826" cy="167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8" name="Google Shape;3268;p288"/>
          <p:cNvSpPr txBox="1"/>
          <p:nvPr>
            <p:ph type="ctrTitle"/>
          </p:nvPr>
        </p:nvSpPr>
        <p:spPr>
          <a:xfrm>
            <a:off x="2394513" y="2242425"/>
            <a:ext cx="4270200" cy="17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SCHOOL NEWS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6" name="Shape 3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7" name="Google Shape;3627;p315"/>
          <p:cNvSpPr txBox="1"/>
          <p:nvPr>
            <p:ph type="ctrTitle"/>
          </p:nvPr>
        </p:nvSpPr>
        <p:spPr>
          <a:xfrm>
            <a:off x="0" y="0"/>
            <a:ext cx="9015600" cy="85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Leaderboard</a:t>
            </a:r>
            <a:r>
              <a:rPr lang="en" sz="4800"/>
              <a:t> </a:t>
            </a:r>
            <a:r>
              <a:rPr lang="en" sz="4800">
                <a:solidFill>
                  <a:srgbClr val="FFC800"/>
                </a:solidFill>
              </a:rPr>
              <a:t>2024</a:t>
            </a:r>
            <a:endParaRPr sz="4800">
              <a:solidFill>
                <a:srgbClr val="FFC800"/>
              </a:solidFill>
            </a:endParaRPr>
          </a:p>
        </p:txBody>
      </p:sp>
      <p:pic>
        <p:nvPicPr>
          <p:cNvPr id="3628" name="Google Shape;3628;p315" title="Leaderboar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3200"/>
            <a:ext cx="6628176" cy="40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2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3" name="Google Shape;3633;p316"/>
          <p:cNvSpPr txBox="1"/>
          <p:nvPr>
            <p:ph idx="4294967295" type="ctrTitle"/>
          </p:nvPr>
        </p:nvSpPr>
        <p:spPr>
          <a:xfrm>
            <a:off x="187250" y="-204450"/>
            <a:ext cx="7687200" cy="229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Where did those points come from?</a:t>
            </a:r>
            <a:endParaRPr sz="5800"/>
          </a:p>
        </p:txBody>
      </p:sp>
      <p:sp>
        <p:nvSpPr>
          <p:cNvPr id="3634" name="Google Shape;3634;p316"/>
          <p:cNvSpPr txBox="1"/>
          <p:nvPr>
            <p:ph idx="4294967295" type="body"/>
          </p:nvPr>
        </p:nvSpPr>
        <p:spPr>
          <a:xfrm>
            <a:off x="1003850" y="2467550"/>
            <a:ext cx="7827600" cy="236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ts val="3000"/>
              <a:buChar char="○"/>
            </a:pPr>
            <a:r>
              <a:rPr b="1" lang="en">
                <a:solidFill>
                  <a:srgbClr val="2F3848"/>
                </a:solidFill>
              </a:rPr>
              <a:t>Recent point updates: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Feedback forms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Spirit winners April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TriBond Challenge + Mini Challenge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Edgewood Challenge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7th Letters to Self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3638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9" name="Google Shape;3639;p317"/>
          <p:cNvSpPr txBox="1"/>
          <p:nvPr>
            <p:ph idx="1" type="body"/>
          </p:nvPr>
        </p:nvSpPr>
        <p:spPr>
          <a:xfrm>
            <a:off x="334950" y="1155550"/>
            <a:ext cx="8474100" cy="3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/>
              <a:t>Show your school spirit (and earn hmrm pts) by wearing </a:t>
            </a:r>
            <a:r>
              <a:rPr lang="en" sz="3600">
                <a:solidFill>
                  <a:srgbClr val="000000"/>
                </a:solidFill>
              </a:rPr>
              <a:t>EDGEWOOD</a:t>
            </a:r>
            <a:r>
              <a:rPr lang="en" sz="3600"/>
              <a:t> gear!</a:t>
            </a:r>
            <a:endParaRPr sz="3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6000"/>
              <a:t>Date: May 3-LAST ONE!</a:t>
            </a:r>
            <a:endParaRPr sz="6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0" name="Google Shape;3640;p317"/>
          <p:cNvSpPr txBox="1"/>
          <p:nvPr>
            <p:ph type="title"/>
          </p:nvPr>
        </p:nvSpPr>
        <p:spPr>
          <a:xfrm>
            <a:off x="294450" y="615220"/>
            <a:ext cx="8229600" cy="107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000000"/>
                </a:solidFill>
              </a:rPr>
              <a:t>HOMEROOM</a:t>
            </a:r>
            <a:r>
              <a:rPr lang="en" sz="3900"/>
              <a:t> SPIRIT DAY -May</a:t>
            </a:r>
            <a:endParaRPr sz="39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4" name="Shape 3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" name="Google Shape;3645;p318"/>
          <p:cNvSpPr txBox="1"/>
          <p:nvPr>
            <p:ph type="title"/>
          </p:nvPr>
        </p:nvSpPr>
        <p:spPr>
          <a:xfrm>
            <a:off x="352550" y="-2"/>
            <a:ext cx="8229600" cy="64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Spirit Day Winners - May</a:t>
            </a:r>
            <a:endParaRPr/>
          </a:p>
        </p:txBody>
      </p:sp>
      <p:sp>
        <p:nvSpPr>
          <p:cNvPr id="3646" name="Google Shape;3646;p318"/>
          <p:cNvSpPr txBox="1"/>
          <p:nvPr>
            <p:ph idx="1" type="body"/>
          </p:nvPr>
        </p:nvSpPr>
        <p:spPr>
          <a:xfrm>
            <a:off x="561950" y="592750"/>
            <a:ext cx="8470500" cy="41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Grade Level Winners (</a:t>
            </a:r>
            <a:r>
              <a:rPr b="1" lang="en" sz="2400"/>
              <a:t>10</a:t>
            </a:r>
            <a:r>
              <a:rPr b="1" lang="en" sz="2400">
                <a:solidFill>
                  <a:srgbClr val="FFFFFF"/>
                </a:solidFill>
              </a:rPr>
              <a:t> pts+ SNACKS!):</a:t>
            </a:r>
            <a:r>
              <a:rPr lang="en" sz="2400">
                <a:solidFill>
                  <a:srgbClr val="FFFFFF"/>
                </a:solidFill>
              </a:rPr>
              <a:t> </a:t>
            </a:r>
            <a:br>
              <a:rPr lang="en" sz="2400">
                <a:solidFill>
                  <a:srgbClr val="FFFFFF"/>
                </a:solidFill>
              </a:rPr>
            </a:br>
            <a:r>
              <a:rPr b="1" lang="en" sz="2400">
                <a:solidFill>
                  <a:srgbClr val="FFC800"/>
                </a:solidFill>
              </a:rPr>
              <a:t>7th - Mehok</a:t>
            </a:r>
            <a:endParaRPr b="1" sz="1900">
              <a:solidFill>
                <a:srgbClr val="FFC800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C800"/>
                </a:solidFill>
              </a:rPr>
              <a:t>8th - Kropp</a:t>
            </a:r>
            <a:endParaRPr b="1" sz="2400">
              <a:solidFill>
                <a:srgbClr val="FFC800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C800"/>
                </a:solidFill>
              </a:rPr>
              <a:t>9th  - Reninger, M+ Franco</a:t>
            </a:r>
            <a:endParaRPr b="1" sz="2400">
              <a:solidFill>
                <a:srgbClr val="FFC800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Met goal (</a:t>
            </a:r>
            <a:r>
              <a:rPr b="1" lang="en" sz="2400"/>
              <a:t>10</a:t>
            </a:r>
            <a:r>
              <a:rPr b="1" lang="en" sz="2400">
                <a:solidFill>
                  <a:srgbClr val="FFFFFF"/>
                </a:solidFill>
              </a:rPr>
              <a:t> points for more than 50% participation) - </a:t>
            </a:r>
            <a:endParaRPr b="1" sz="2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rPr>
              <a:t>Johnson, O'Hern, Murphy, Ingleton, Marrara, Muir, Rhoden, Glenn</a:t>
            </a:r>
            <a:endParaRPr b="1" sz="23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rPr>
              <a:t>Sinatra, Jenkins, J, Johnston, Jenkins, S, Vickers, Baker, Leutbecker, Kyzer, Al-Shihabi, Robbins, Snyder, Czajka, Marquez, Santiago-Rivera, Amato, Reijm, Bond, Kufner, Glover</a:t>
            </a:r>
            <a:endParaRPr b="1" sz="23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3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3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3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3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3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3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3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3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3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3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3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3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3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3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FFC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7" name="Google Shape;3647;p318"/>
          <p:cNvSpPr txBox="1"/>
          <p:nvPr/>
        </p:nvSpPr>
        <p:spPr>
          <a:xfrm>
            <a:off x="5256875" y="779375"/>
            <a:ext cx="4981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C800"/>
                </a:solidFill>
                <a:latin typeface="Open Sans"/>
                <a:ea typeface="Open Sans"/>
                <a:cs typeface="Open Sans"/>
                <a:sym typeface="Open Sans"/>
              </a:rPr>
              <a:t>10th  - Niemeyer</a:t>
            </a:r>
            <a:endParaRPr b="1" sz="2400">
              <a:solidFill>
                <a:srgbClr val="FFC8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C800"/>
                </a:solidFill>
                <a:latin typeface="Open Sans"/>
                <a:ea typeface="Open Sans"/>
                <a:cs typeface="Open Sans"/>
                <a:sym typeface="Open Sans"/>
              </a:rPr>
              <a:t>11th - Cilsick</a:t>
            </a:r>
            <a:endParaRPr b="1" sz="2100">
              <a:solidFill>
                <a:srgbClr val="FFC8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C800"/>
                </a:solidFill>
                <a:latin typeface="Open Sans"/>
                <a:ea typeface="Open Sans"/>
                <a:cs typeface="Open Sans"/>
                <a:sym typeface="Open Sans"/>
              </a:rPr>
              <a:t>12th - </a:t>
            </a:r>
            <a:r>
              <a:rPr b="1" lang="en" sz="2200">
                <a:solidFill>
                  <a:srgbClr val="FFC800"/>
                </a:solidFill>
                <a:latin typeface="Open Sans"/>
                <a:ea typeface="Open Sans"/>
                <a:cs typeface="Open Sans"/>
                <a:sym typeface="Open Sans"/>
              </a:rPr>
              <a:t>Luebcke</a:t>
            </a:r>
            <a:br>
              <a:rPr b="1" lang="en" sz="2400">
                <a:solidFill>
                  <a:srgbClr val="FFC8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1" sz="2400">
              <a:solidFill>
                <a:srgbClr val="FFC8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C8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C8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1" name="Shape 3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2" name="Google Shape;3652;p319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3" name="Google Shape;3653;p319"/>
          <p:cNvSpPr txBox="1"/>
          <p:nvPr>
            <p:ph type="ctrTitle"/>
          </p:nvPr>
        </p:nvSpPr>
        <p:spPr>
          <a:xfrm>
            <a:off x="846400" y="1751775"/>
            <a:ext cx="75153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EDGEWOOD SPORTS UPDATE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3654" name="Google Shape;3654;p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2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5" name="Google Shape;3655;p3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71755"/>
            <a:ext cx="5275385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6" name="Google Shape;3656;p3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571750"/>
            <a:ext cx="4572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7" name="Google Shape;3657;p3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4"/>
            <a:ext cx="5018049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58" name="Google Shape;3658;p319"/>
          <p:cNvSpPr/>
          <p:nvPr/>
        </p:nvSpPr>
        <p:spPr>
          <a:xfrm rot="-1313954">
            <a:off x="476401" y="1855572"/>
            <a:ext cx="8191206" cy="1357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F5D0D0"/>
                    </a:gs>
                    <a:gs pos="100000">
                      <a:srgbClr val="D96868"/>
                    </a:gs>
                  </a:gsLst>
                  <a:path path="circle">
                    <a:fillToRect b="50%" l="50%" r="50%" t="50%"/>
                  </a:path>
                  <a:tileRect/>
                </a:gradFill>
                <a:latin typeface="Arial"/>
              </a:rPr>
              <a:t>EDGEWOOD SPORTS UPDATE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2" name="Shape 3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3" name="Google Shape;3663;p320"/>
          <p:cNvSpPr txBox="1"/>
          <p:nvPr>
            <p:ph type="ctrTitle"/>
          </p:nvPr>
        </p:nvSpPr>
        <p:spPr>
          <a:xfrm>
            <a:off x="1157075" y="2444625"/>
            <a:ext cx="7059900" cy="2321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ntium Basic"/>
              <a:buNone/>
            </a:pPr>
            <a:r>
              <a:t/>
            </a:r>
            <a:endParaRPr sz="4200"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ntium Basic"/>
              <a:buNone/>
            </a:pPr>
            <a:r>
              <a:t/>
            </a:r>
            <a:endParaRPr sz="4200"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ntium Basic"/>
              <a:buNone/>
            </a:pPr>
            <a:r>
              <a:t/>
            </a:r>
            <a:endParaRPr sz="4200"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ntium Basic"/>
              <a:buNone/>
            </a:pPr>
            <a:r>
              <a:rPr lang="en">
                <a:latin typeface="Gentium Basic"/>
                <a:ea typeface="Gentium Basic"/>
                <a:cs typeface="Gentium Basic"/>
                <a:sym typeface="Gentium Basic"/>
              </a:rPr>
              <a:t>Got an              ?</a:t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ntium Basic"/>
              <a:buNone/>
            </a:pPr>
            <a:r>
              <a:rPr lang="en" sz="4200">
                <a:latin typeface="Gentium Basic"/>
                <a:ea typeface="Gentium Basic"/>
                <a:cs typeface="Gentium Basic"/>
                <a:sym typeface="Gentium Basic"/>
              </a:rPr>
              <a:t>F</a:t>
            </a:r>
            <a:r>
              <a:rPr b="0" i="0" lang="en" sz="4200" u="none" cap="none" strike="noStrike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ollow </a:t>
            </a:r>
            <a:r>
              <a:rPr b="1" i="0" lang="en" sz="4200" u="none" cap="none" strike="noStrike">
                <a:solidFill>
                  <a:srgbClr val="FF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Edgewood_Ath</a:t>
            </a:r>
            <a:r>
              <a:rPr b="1" i="0" lang="en" sz="4200" u="none" cap="none" strike="noStrik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 </a:t>
            </a:r>
            <a:r>
              <a:rPr b="0" i="0" lang="en" sz="4200" u="none" cap="none" strike="noStrike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for the latest in scores, games, events, news</a:t>
            </a:r>
            <a:r>
              <a:rPr lang="en" sz="4200">
                <a:latin typeface="Gentium Basic"/>
                <a:ea typeface="Gentium Basic"/>
                <a:cs typeface="Gentium Basic"/>
                <a:sym typeface="Gentium Basic"/>
              </a:rPr>
              <a:t>, and MAYBE pictures of you being awesome</a:t>
            </a:r>
            <a:r>
              <a:rPr b="0" i="0" lang="en" sz="4200" u="none" cap="none" strike="noStrike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!</a:t>
            </a:r>
            <a:endParaRPr b="0" i="0" sz="4200" u="none" cap="none" strike="noStrike">
              <a:solidFill>
                <a:schemeClr val="dk1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  <p:pic>
        <p:nvPicPr>
          <p:cNvPr id="3664" name="Google Shape;3664;p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275" y="74850"/>
            <a:ext cx="2033900" cy="20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8" name="Shape 3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9" name="Google Shape;3669;p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188" y="1157050"/>
            <a:ext cx="1566826" cy="167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0" name="Google Shape;3670;p321"/>
          <p:cNvSpPr txBox="1"/>
          <p:nvPr>
            <p:ph type="ctrTitle"/>
          </p:nvPr>
        </p:nvSpPr>
        <p:spPr>
          <a:xfrm>
            <a:off x="2436888" y="2504200"/>
            <a:ext cx="4270200" cy="17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ul"/>
                <a:ea typeface="Asul"/>
                <a:cs typeface="Asul"/>
                <a:sym typeface="Asul"/>
              </a:rPr>
              <a:t>ATHLETICS</a:t>
            </a:r>
            <a:endParaRPr>
              <a:latin typeface="Asul"/>
              <a:ea typeface="Asul"/>
              <a:cs typeface="Asul"/>
              <a:sym typeface="Asu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ul"/>
                <a:ea typeface="Asul"/>
                <a:cs typeface="Asul"/>
                <a:sym typeface="Asul"/>
              </a:rPr>
              <a:t>RECOGNITIONS</a:t>
            </a:r>
            <a:endParaRPr>
              <a:latin typeface="Asul"/>
              <a:ea typeface="Asul"/>
              <a:cs typeface="Asul"/>
              <a:sym typeface="Asu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4" name="Shape 3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5" name="Google Shape;3675;p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188" y="1157050"/>
            <a:ext cx="1566826" cy="167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6" name="Google Shape;3676;p322"/>
          <p:cNvSpPr txBox="1"/>
          <p:nvPr>
            <p:ph type="ctrTitle"/>
          </p:nvPr>
        </p:nvSpPr>
        <p:spPr>
          <a:xfrm>
            <a:off x="2436888" y="2504200"/>
            <a:ext cx="4270200" cy="17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ul"/>
                <a:ea typeface="Asul"/>
                <a:cs typeface="Asul"/>
                <a:sym typeface="Asul"/>
              </a:rPr>
              <a:t>ATHLETICS NEWS</a:t>
            </a:r>
            <a:endParaRPr>
              <a:latin typeface="Asul"/>
              <a:ea typeface="Asul"/>
              <a:cs typeface="Asul"/>
              <a:sym typeface="Asu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0" name="Shape 3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1" name="Google Shape;3681;p323"/>
          <p:cNvSpPr txBox="1"/>
          <p:nvPr>
            <p:ph type="ctrTitle"/>
          </p:nvPr>
        </p:nvSpPr>
        <p:spPr>
          <a:xfrm>
            <a:off x="2436950" y="1860375"/>
            <a:ext cx="4270200" cy="17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82" name="Google Shape;3682;p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025" y="0"/>
            <a:ext cx="72984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6" name="Shape 3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" name="Google Shape;3687;p324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8" name="Google Shape;3688;p324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89" name="Google Shape;3689;p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450" y="0"/>
            <a:ext cx="732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2" name="Shape 3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3" name="Google Shape;3273;p28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4" name="Google Shape;3274;p28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75" name="Google Shape;3275;p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3" name="Shape 3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" name="Google Shape;3694;p325"/>
          <p:cNvSpPr txBox="1"/>
          <p:nvPr>
            <p:ph idx="1" type="body"/>
          </p:nvPr>
        </p:nvSpPr>
        <p:spPr>
          <a:xfrm>
            <a:off x="542850" y="3576025"/>
            <a:ext cx="8058300" cy="10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F0000"/>
                </a:solidFill>
                <a:latin typeface="Luckiest Guy"/>
                <a:ea typeface="Luckiest Guy"/>
                <a:cs typeface="Luckiest Guy"/>
                <a:sym typeface="Luckiest Guy"/>
              </a:rPr>
              <a:t>CONGRATS TO LIZ, ELIZABETH, AND NINA on their college signings!</a:t>
            </a:r>
            <a:endParaRPr b="1" sz="3500">
              <a:solidFill>
                <a:srgbClr val="FF0000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pic>
        <p:nvPicPr>
          <p:cNvPr id="3695" name="Google Shape;3695;p325"/>
          <p:cNvPicPr preferRelativeResize="0"/>
          <p:nvPr/>
        </p:nvPicPr>
        <p:blipFill rotWithShape="1">
          <a:blip r:embed="rId3">
            <a:alphaModFix/>
          </a:blip>
          <a:srcRect b="20919" l="20002" r="18827" t="17095"/>
          <a:stretch/>
        </p:blipFill>
        <p:spPr>
          <a:xfrm>
            <a:off x="586150" y="-175"/>
            <a:ext cx="2652349" cy="3576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6" name="Google Shape;3696;p325"/>
          <p:cNvPicPr preferRelativeResize="0"/>
          <p:nvPr/>
        </p:nvPicPr>
        <p:blipFill rotWithShape="1">
          <a:blip r:embed="rId4">
            <a:alphaModFix/>
          </a:blip>
          <a:srcRect b="-148" l="19537" r="24143" t="35690"/>
          <a:stretch/>
        </p:blipFill>
        <p:spPr>
          <a:xfrm>
            <a:off x="3238500" y="-175"/>
            <a:ext cx="2652349" cy="357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7" name="Google Shape;3697;p325"/>
          <p:cNvPicPr preferRelativeResize="0"/>
          <p:nvPr/>
        </p:nvPicPr>
        <p:blipFill rotWithShape="1">
          <a:blip r:embed="rId5">
            <a:alphaModFix/>
          </a:blip>
          <a:srcRect b="11265" l="11159" r="21332" t="20335"/>
          <a:stretch/>
        </p:blipFill>
        <p:spPr>
          <a:xfrm>
            <a:off x="5890850" y="0"/>
            <a:ext cx="2652349" cy="357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1" name="Shape 3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2" name="Google Shape;3702;p326"/>
          <p:cNvSpPr txBox="1"/>
          <p:nvPr>
            <p:ph idx="1" type="subTitle"/>
          </p:nvPr>
        </p:nvSpPr>
        <p:spPr>
          <a:xfrm>
            <a:off x="311700" y="2205425"/>
            <a:ext cx="8520600" cy="27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3703" name="Google Shape;3703;p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499901" cy="155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4" name="Google Shape;3704;p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417604" y="3444725"/>
            <a:ext cx="1623399" cy="155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5" name="Google Shape;3705;p326"/>
          <p:cNvPicPr preferRelativeResize="0"/>
          <p:nvPr/>
        </p:nvPicPr>
        <p:blipFill rotWithShape="1">
          <a:blip r:embed="rId4">
            <a:alphaModFix/>
          </a:blip>
          <a:srcRect b="53976" l="0" r="0" t="0"/>
          <a:stretch/>
        </p:blipFill>
        <p:spPr>
          <a:xfrm>
            <a:off x="0" y="0"/>
            <a:ext cx="4498600" cy="3185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6" name="Google Shape;3706;p326"/>
          <p:cNvPicPr preferRelativeResize="0"/>
          <p:nvPr/>
        </p:nvPicPr>
        <p:blipFill rotWithShape="1">
          <a:blip r:embed="rId4">
            <a:alphaModFix/>
          </a:blip>
          <a:srcRect b="0" l="0" r="0" t="46623"/>
          <a:stretch/>
        </p:blipFill>
        <p:spPr>
          <a:xfrm>
            <a:off x="4498600" y="1"/>
            <a:ext cx="46454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0" name="Shape 3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1" name="Google Shape;3711;p327"/>
          <p:cNvSpPr txBox="1"/>
          <p:nvPr>
            <p:ph idx="1" type="subTitle"/>
          </p:nvPr>
        </p:nvSpPr>
        <p:spPr>
          <a:xfrm>
            <a:off x="311700" y="-2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/>
              <a:t>Give us a follow!</a:t>
            </a:r>
            <a:endParaRPr b="1" sz="3800"/>
          </a:p>
        </p:txBody>
      </p:sp>
      <p:pic>
        <p:nvPicPr>
          <p:cNvPr id="3712" name="Google Shape;3712;p327"/>
          <p:cNvPicPr preferRelativeResize="0"/>
          <p:nvPr/>
        </p:nvPicPr>
        <p:blipFill rotWithShape="1">
          <a:blip r:embed="rId3">
            <a:alphaModFix/>
          </a:blip>
          <a:srcRect b="44948" l="20699" r="21400" t="27081"/>
          <a:stretch/>
        </p:blipFill>
        <p:spPr>
          <a:xfrm>
            <a:off x="228075" y="1256250"/>
            <a:ext cx="2917750" cy="313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3" name="Google Shape;3713;p327"/>
          <p:cNvPicPr preferRelativeResize="0"/>
          <p:nvPr/>
        </p:nvPicPr>
        <p:blipFill rotWithShape="1">
          <a:blip r:embed="rId4">
            <a:alphaModFix/>
          </a:blip>
          <a:srcRect b="44758" l="20697" r="20551" t="26313"/>
          <a:stretch/>
        </p:blipFill>
        <p:spPr>
          <a:xfrm>
            <a:off x="3055400" y="1182765"/>
            <a:ext cx="2972901" cy="325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4" name="Google Shape;3714;p327"/>
          <p:cNvPicPr preferRelativeResize="0"/>
          <p:nvPr/>
        </p:nvPicPr>
        <p:blipFill rotWithShape="1">
          <a:blip r:embed="rId5">
            <a:alphaModFix/>
          </a:blip>
          <a:srcRect b="44755" l="21125" r="20548" t="26508"/>
          <a:stretch/>
        </p:blipFill>
        <p:spPr>
          <a:xfrm>
            <a:off x="5937825" y="1180651"/>
            <a:ext cx="2972901" cy="3255048"/>
          </a:xfrm>
          <a:prstGeom prst="rect">
            <a:avLst/>
          </a:prstGeom>
          <a:noFill/>
          <a:ln>
            <a:noFill/>
          </a:ln>
        </p:spPr>
      </p:pic>
      <p:sp>
        <p:nvSpPr>
          <p:cNvPr id="3715" name="Google Shape;3715;p327"/>
          <p:cNvSpPr txBox="1"/>
          <p:nvPr/>
        </p:nvSpPr>
        <p:spPr>
          <a:xfrm>
            <a:off x="361775" y="833650"/>
            <a:ext cx="26580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ck Salt"/>
                <a:ea typeface="Rock Salt"/>
                <a:cs typeface="Rock Salt"/>
                <a:sym typeface="Rock Salt"/>
              </a:rPr>
              <a:t>Girls Soccer!</a:t>
            </a:r>
            <a:endParaRPr sz="1800">
              <a:solidFill>
                <a:schemeClr val="dk2"/>
              </a:solidFill>
              <a:latin typeface="Rock Salt"/>
              <a:ea typeface="Rock Salt"/>
              <a:cs typeface="Rock Salt"/>
              <a:sym typeface="Rock Salt"/>
            </a:endParaRPr>
          </a:p>
        </p:txBody>
      </p:sp>
      <p:sp>
        <p:nvSpPr>
          <p:cNvPr id="3716" name="Google Shape;3716;p327"/>
          <p:cNvSpPr txBox="1"/>
          <p:nvPr/>
        </p:nvSpPr>
        <p:spPr>
          <a:xfrm>
            <a:off x="3185200" y="868075"/>
            <a:ext cx="27015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ck Salt"/>
                <a:ea typeface="Rock Salt"/>
                <a:cs typeface="Rock Salt"/>
                <a:sym typeface="Rock Salt"/>
              </a:rPr>
              <a:t>Girls Hoops!</a:t>
            </a:r>
            <a:endParaRPr sz="1800">
              <a:solidFill>
                <a:schemeClr val="dk2"/>
              </a:solidFill>
              <a:latin typeface="Rock Salt"/>
              <a:ea typeface="Rock Salt"/>
              <a:cs typeface="Rock Salt"/>
              <a:sym typeface="Rock Salt"/>
            </a:endParaRPr>
          </a:p>
        </p:txBody>
      </p:sp>
      <p:sp>
        <p:nvSpPr>
          <p:cNvPr id="3717" name="Google Shape;3717;p327"/>
          <p:cNvSpPr txBox="1"/>
          <p:nvPr/>
        </p:nvSpPr>
        <p:spPr>
          <a:xfrm>
            <a:off x="6028300" y="868075"/>
            <a:ext cx="27015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ck Salt"/>
                <a:ea typeface="Rock Salt"/>
                <a:cs typeface="Rock Salt"/>
                <a:sym typeface="Rock Salt"/>
              </a:rPr>
              <a:t>Boys Soccer!</a:t>
            </a:r>
            <a:endParaRPr sz="1800">
              <a:solidFill>
                <a:schemeClr val="dk2"/>
              </a:solidFill>
              <a:latin typeface="Rock Salt"/>
              <a:ea typeface="Rock Salt"/>
              <a:cs typeface="Rock Salt"/>
              <a:sym typeface="Rock Sal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1" name="Shape 3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2" name="Google Shape;3722;p328"/>
          <p:cNvPicPr preferRelativeResize="0"/>
          <p:nvPr/>
        </p:nvPicPr>
        <p:blipFill rotWithShape="1">
          <a:blip r:embed="rId3">
            <a:alphaModFix/>
          </a:blip>
          <a:srcRect b="45459" l="0" r="0" t="29357"/>
          <a:stretch/>
        </p:blipFill>
        <p:spPr>
          <a:xfrm rot="189444">
            <a:off x="3488915" y="4384611"/>
            <a:ext cx="4341498" cy="1093284"/>
          </a:xfrm>
          <a:prstGeom prst="rect">
            <a:avLst/>
          </a:prstGeom>
          <a:noFill/>
          <a:ln>
            <a:noFill/>
          </a:ln>
        </p:spPr>
      </p:pic>
      <p:sp>
        <p:nvSpPr>
          <p:cNvPr id="3723" name="Google Shape;3723;p328"/>
          <p:cNvSpPr txBox="1"/>
          <p:nvPr>
            <p:ph idx="1" type="subTitle"/>
          </p:nvPr>
        </p:nvSpPr>
        <p:spPr>
          <a:xfrm>
            <a:off x="311700" y="-2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/>
              <a:t>Give us a follow!</a:t>
            </a:r>
            <a:endParaRPr b="1" sz="3800"/>
          </a:p>
        </p:txBody>
      </p:sp>
      <p:pic>
        <p:nvPicPr>
          <p:cNvPr id="3724" name="Google Shape;3724;p328"/>
          <p:cNvPicPr preferRelativeResize="0"/>
          <p:nvPr/>
        </p:nvPicPr>
        <p:blipFill rotWithShape="1">
          <a:blip r:embed="rId4">
            <a:alphaModFix/>
          </a:blip>
          <a:srcRect b="43885" l="21349" r="20887" t="26452"/>
          <a:stretch/>
        </p:blipFill>
        <p:spPr>
          <a:xfrm>
            <a:off x="311700" y="1245145"/>
            <a:ext cx="2826300" cy="322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5" name="Google Shape;3725;p328"/>
          <p:cNvPicPr preferRelativeResize="0"/>
          <p:nvPr/>
        </p:nvPicPr>
        <p:blipFill rotWithShape="1">
          <a:blip r:embed="rId5">
            <a:alphaModFix/>
          </a:blip>
          <a:srcRect b="44553" l="21894" r="22719" t="27160"/>
          <a:stretch/>
        </p:blipFill>
        <p:spPr>
          <a:xfrm>
            <a:off x="3082950" y="1297675"/>
            <a:ext cx="2764899" cy="313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6" name="Google Shape;3726;p328"/>
          <p:cNvPicPr preferRelativeResize="0"/>
          <p:nvPr/>
        </p:nvPicPr>
        <p:blipFill rotWithShape="1">
          <a:blip r:embed="rId6">
            <a:alphaModFix/>
          </a:blip>
          <a:srcRect b="43226" l="22586" r="21215" t="25737"/>
          <a:stretch/>
        </p:blipFill>
        <p:spPr>
          <a:xfrm>
            <a:off x="5887150" y="1288775"/>
            <a:ext cx="2826300" cy="31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7" name="Google Shape;3727;p328"/>
          <p:cNvSpPr txBox="1"/>
          <p:nvPr/>
        </p:nvSpPr>
        <p:spPr>
          <a:xfrm>
            <a:off x="361775" y="833650"/>
            <a:ext cx="26580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ck Salt"/>
                <a:ea typeface="Rock Salt"/>
                <a:cs typeface="Rock Salt"/>
                <a:sym typeface="Rock Salt"/>
              </a:rPr>
              <a:t>Track &amp; XC!</a:t>
            </a:r>
            <a:endParaRPr sz="1800">
              <a:solidFill>
                <a:schemeClr val="dk2"/>
              </a:solidFill>
              <a:latin typeface="Rock Salt"/>
              <a:ea typeface="Rock Salt"/>
              <a:cs typeface="Rock Salt"/>
              <a:sym typeface="Rock Salt"/>
            </a:endParaRPr>
          </a:p>
        </p:txBody>
      </p:sp>
      <p:sp>
        <p:nvSpPr>
          <p:cNvPr id="3728" name="Google Shape;3728;p328"/>
          <p:cNvSpPr txBox="1"/>
          <p:nvPr/>
        </p:nvSpPr>
        <p:spPr>
          <a:xfrm>
            <a:off x="3161825" y="868075"/>
            <a:ext cx="27015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ck Salt"/>
                <a:ea typeface="Rock Salt"/>
                <a:cs typeface="Rock Salt"/>
                <a:sym typeface="Rock Salt"/>
              </a:rPr>
              <a:t>Boys Lacrosse!</a:t>
            </a:r>
            <a:endParaRPr sz="1800">
              <a:solidFill>
                <a:schemeClr val="dk2"/>
              </a:solidFill>
              <a:latin typeface="Rock Salt"/>
              <a:ea typeface="Rock Salt"/>
              <a:cs typeface="Rock Salt"/>
              <a:sym typeface="Rock Salt"/>
            </a:endParaRPr>
          </a:p>
        </p:txBody>
      </p:sp>
      <p:sp>
        <p:nvSpPr>
          <p:cNvPr id="3729" name="Google Shape;3729;p328"/>
          <p:cNvSpPr txBox="1"/>
          <p:nvPr/>
        </p:nvSpPr>
        <p:spPr>
          <a:xfrm>
            <a:off x="5933900" y="868075"/>
            <a:ext cx="27015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ck Salt"/>
                <a:ea typeface="Rock Salt"/>
                <a:cs typeface="Rock Salt"/>
                <a:sym typeface="Rock Salt"/>
              </a:rPr>
              <a:t>Girls Lacrosse!</a:t>
            </a:r>
            <a:endParaRPr sz="1800">
              <a:solidFill>
                <a:schemeClr val="dk2"/>
              </a:solidFill>
              <a:latin typeface="Rock Salt"/>
              <a:ea typeface="Rock Salt"/>
              <a:cs typeface="Rock Salt"/>
              <a:sym typeface="Rock Sal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3" name="Shape 3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4" name="Google Shape;3734;p329"/>
          <p:cNvPicPr preferRelativeResize="0"/>
          <p:nvPr/>
        </p:nvPicPr>
        <p:blipFill rotWithShape="1">
          <a:blip r:embed="rId3">
            <a:alphaModFix/>
          </a:blip>
          <a:srcRect b="45459" l="0" r="0" t="29357"/>
          <a:stretch/>
        </p:blipFill>
        <p:spPr>
          <a:xfrm rot="189444">
            <a:off x="7246543" y="4323827"/>
            <a:ext cx="2108184" cy="530889"/>
          </a:xfrm>
          <a:prstGeom prst="rect">
            <a:avLst/>
          </a:prstGeom>
          <a:noFill/>
          <a:ln>
            <a:noFill/>
          </a:ln>
        </p:spPr>
      </p:pic>
      <p:sp>
        <p:nvSpPr>
          <p:cNvPr id="3735" name="Google Shape;3735;p329"/>
          <p:cNvSpPr txBox="1"/>
          <p:nvPr>
            <p:ph idx="1" type="subTitle"/>
          </p:nvPr>
        </p:nvSpPr>
        <p:spPr>
          <a:xfrm>
            <a:off x="311700" y="-2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/>
              <a:t>Give us a follow!</a:t>
            </a:r>
            <a:endParaRPr b="1" sz="3800"/>
          </a:p>
        </p:txBody>
      </p:sp>
      <p:sp>
        <p:nvSpPr>
          <p:cNvPr id="3736" name="Google Shape;3736;p329"/>
          <p:cNvSpPr txBox="1"/>
          <p:nvPr/>
        </p:nvSpPr>
        <p:spPr>
          <a:xfrm>
            <a:off x="361775" y="833650"/>
            <a:ext cx="26580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ck Salt"/>
                <a:ea typeface="Rock Salt"/>
                <a:cs typeface="Rock Salt"/>
                <a:sym typeface="Rock Salt"/>
              </a:rPr>
              <a:t>Swim and Dive!</a:t>
            </a:r>
            <a:endParaRPr sz="1800">
              <a:solidFill>
                <a:schemeClr val="dk2"/>
              </a:solidFill>
              <a:latin typeface="Rock Salt"/>
              <a:ea typeface="Rock Salt"/>
              <a:cs typeface="Rock Salt"/>
              <a:sym typeface="Rock Salt"/>
            </a:endParaRPr>
          </a:p>
        </p:txBody>
      </p:sp>
      <p:sp>
        <p:nvSpPr>
          <p:cNvPr id="3737" name="Google Shape;3737;p329"/>
          <p:cNvSpPr txBox="1"/>
          <p:nvPr/>
        </p:nvSpPr>
        <p:spPr>
          <a:xfrm>
            <a:off x="3161825" y="868075"/>
            <a:ext cx="27015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ck Salt"/>
                <a:ea typeface="Rock Salt"/>
                <a:cs typeface="Rock Salt"/>
                <a:sym typeface="Rock Salt"/>
              </a:rPr>
              <a:t>Volleyball!</a:t>
            </a:r>
            <a:endParaRPr sz="1800">
              <a:solidFill>
                <a:schemeClr val="dk2"/>
              </a:solidFill>
              <a:latin typeface="Rock Salt"/>
              <a:ea typeface="Rock Salt"/>
              <a:cs typeface="Rock Salt"/>
              <a:sym typeface="Rock Salt"/>
            </a:endParaRPr>
          </a:p>
        </p:txBody>
      </p:sp>
      <p:sp>
        <p:nvSpPr>
          <p:cNvPr id="3738" name="Google Shape;3738;p329"/>
          <p:cNvSpPr txBox="1"/>
          <p:nvPr/>
        </p:nvSpPr>
        <p:spPr>
          <a:xfrm>
            <a:off x="5933900" y="868075"/>
            <a:ext cx="27015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ck Salt"/>
                <a:ea typeface="Rock Salt"/>
                <a:cs typeface="Rock Salt"/>
                <a:sym typeface="Rock Salt"/>
              </a:rPr>
              <a:t>Tennis!</a:t>
            </a:r>
            <a:endParaRPr sz="1800">
              <a:solidFill>
                <a:schemeClr val="dk2"/>
              </a:solidFill>
              <a:latin typeface="Rock Salt"/>
              <a:ea typeface="Rock Salt"/>
              <a:cs typeface="Rock Salt"/>
              <a:sym typeface="Rock Salt"/>
            </a:endParaRPr>
          </a:p>
        </p:txBody>
      </p:sp>
      <p:pic>
        <p:nvPicPr>
          <p:cNvPr id="3739" name="Google Shape;3739;p329"/>
          <p:cNvPicPr preferRelativeResize="0"/>
          <p:nvPr/>
        </p:nvPicPr>
        <p:blipFill rotWithShape="1">
          <a:blip r:embed="rId4">
            <a:alphaModFix/>
          </a:blip>
          <a:srcRect b="44496" l="22022" r="22251" t="27367"/>
          <a:stretch/>
        </p:blipFill>
        <p:spPr>
          <a:xfrm>
            <a:off x="217350" y="1281200"/>
            <a:ext cx="2826300" cy="317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0" name="Google Shape;3740;p329"/>
          <p:cNvPicPr preferRelativeResize="0"/>
          <p:nvPr/>
        </p:nvPicPr>
        <p:blipFill rotWithShape="1">
          <a:blip r:embed="rId5">
            <a:alphaModFix/>
          </a:blip>
          <a:srcRect b="43023" l="21216" r="22039" t="26243"/>
          <a:stretch/>
        </p:blipFill>
        <p:spPr>
          <a:xfrm>
            <a:off x="3161825" y="1361738"/>
            <a:ext cx="2701499" cy="307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1" name="Google Shape;3741;p329"/>
          <p:cNvPicPr preferRelativeResize="0"/>
          <p:nvPr/>
        </p:nvPicPr>
        <p:blipFill rotWithShape="1">
          <a:blip r:embed="rId6">
            <a:alphaModFix/>
          </a:blip>
          <a:srcRect b="44323" l="20746" r="20811" t="26794"/>
          <a:stretch/>
        </p:blipFill>
        <p:spPr>
          <a:xfrm>
            <a:off x="5839525" y="1297650"/>
            <a:ext cx="2890251" cy="307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5" name="Shape 3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6" name="Google Shape;3746;p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188" y="1157050"/>
            <a:ext cx="1566826" cy="167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7" name="Google Shape;3747;p330"/>
          <p:cNvSpPr txBox="1"/>
          <p:nvPr>
            <p:ph type="ctrTitle"/>
          </p:nvPr>
        </p:nvSpPr>
        <p:spPr>
          <a:xfrm>
            <a:off x="2436888" y="2504200"/>
            <a:ext cx="4270200" cy="17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ATHLETICS RESULTS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1" name="Shape 3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2" name="Google Shape;3752;p3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3" name="Google Shape;3753;p331"/>
          <p:cNvSpPr txBox="1"/>
          <p:nvPr>
            <p:ph type="title"/>
          </p:nvPr>
        </p:nvSpPr>
        <p:spPr>
          <a:xfrm>
            <a:off x="0" y="0"/>
            <a:ext cx="3429000" cy="49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900">
                <a:solidFill>
                  <a:srgbClr val="000000"/>
                </a:solidFill>
              </a:rPr>
              <a:t>Varsity </a:t>
            </a:r>
            <a:r>
              <a:rPr i="1" lang="en" sz="3900">
                <a:solidFill>
                  <a:srgbClr val="FF0000"/>
                </a:solidFill>
              </a:rPr>
              <a:t>Girls’ </a:t>
            </a:r>
            <a:r>
              <a:rPr i="1" lang="en" sz="3900">
                <a:solidFill>
                  <a:srgbClr val="000000"/>
                </a:solidFill>
              </a:rPr>
              <a:t>Soccer </a:t>
            </a:r>
            <a:endParaRPr i="1" sz="39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900">
                <a:solidFill>
                  <a:srgbClr val="FF0000"/>
                </a:solidFill>
              </a:rPr>
              <a:t>ROAD </a:t>
            </a:r>
            <a:r>
              <a:rPr i="1" lang="en" sz="3900">
                <a:solidFill>
                  <a:srgbClr val="000000"/>
                </a:solidFill>
              </a:rPr>
              <a:t>TO </a:t>
            </a:r>
            <a:r>
              <a:rPr i="1" lang="en" sz="3900">
                <a:solidFill>
                  <a:srgbClr val="FF0000"/>
                </a:solidFill>
              </a:rPr>
              <a:t>THE </a:t>
            </a:r>
            <a:r>
              <a:rPr i="1" lang="en" sz="3900">
                <a:solidFill>
                  <a:srgbClr val="000000"/>
                </a:solidFill>
              </a:rPr>
              <a:t>FINAL </a:t>
            </a:r>
            <a:r>
              <a:rPr i="1" lang="en" sz="3900">
                <a:solidFill>
                  <a:srgbClr val="FF0000"/>
                </a:solidFill>
              </a:rPr>
              <a:t>FOUR </a:t>
            </a:r>
            <a:endParaRPr i="1" sz="3900">
              <a:solidFill>
                <a:srgbClr val="FF0000"/>
              </a:solidFill>
            </a:endParaRPr>
          </a:p>
        </p:txBody>
      </p:sp>
      <p:graphicFrame>
        <p:nvGraphicFramePr>
          <p:cNvPr id="3754" name="Google Shape;3754;p331"/>
          <p:cNvGraphicFramePr/>
          <p:nvPr/>
        </p:nvGraphicFramePr>
        <p:xfrm>
          <a:off x="3537250" y="137657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{1831F63B-B036-4153-B09C-17769FC638A3}</a:tableStyleId>
              </a:tblPr>
              <a:tblGrid>
                <a:gridCol w="4236150"/>
                <a:gridCol w="1058875"/>
              </a:tblGrid>
              <a:tr h="903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0000FF"/>
                          </a:solidFill>
                        </a:rPr>
                        <a:t>Viera</a:t>
                      </a:r>
                      <a:endParaRPr sz="48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solidFill>
                            <a:srgbClr val="0000FF"/>
                          </a:solidFill>
                        </a:rPr>
                        <a:t>1 (6)</a:t>
                      </a:r>
                      <a:endParaRPr sz="33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03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4800">
                          <a:solidFill>
                            <a:srgbClr val="FF0000"/>
                          </a:solidFill>
                        </a:rPr>
                        <a:t>Edgewood</a:t>
                      </a:r>
                      <a:endParaRPr b="1" sz="4800">
                        <a:solidFill>
                          <a:srgbClr val="07376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solidFill>
                            <a:srgbClr val="FE344D"/>
                          </a:solidFill>
                        </a:rPr>
                        <a:t>1 (7)</a:t>
                      </a:r>
                      <a:endParaRPr sz="3300">
                        <a:solidFill>
                          <a:srgbClr val="FE344D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755" name="Google Shape;3755;p331"/>
          <p:cNvSpPr txBox="1"/>
          <p:nvPr/>
        </p:nvSpPr>
        <p:spPr>
          <a:xfrm>
            <a:off x="325550" y="3832050"/>
            <a:ext cx="6895800" cy="10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756" name="Google Shape;3756;p3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1863" y="3455500"/>
            <a:ext cx="1065265" cy="1131602"/>
          </a:xfrm>
          <a:prstGeom prst="rect">
            <a:avLst/>
          </a:prstGeom>
          <a:noFill/>
          <a:ln>
            <a:noFill/>
          </a:ln>
        </p:spPr>
      </p:pic>
      <p:sp>
        <p:nvSpPr>
          <p:cNvPr id="3757" name="Google Shape;3757;p331"/>
          <p:cNvSpPr txBox="1"/>
          <p:nvPr>
            <p:ph type="title"/>
          </p:nvPr>
        </p:nvSpPr>
        <p:spPr>
          <a:xfrm>
            <a:off x="3537275" y="72575"/>
            <a:ext cx="52950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000000"/>
                </a:solidFill>
              </a:rPr>
              <a:t>Cape Coast Conference Championship 1-17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3758" name="Google Shape;3758;p331"/>
          <p:cNvSpPr/>
          <p:nvPr/>
        </p:nvSpPr>
        <p:spPr>
          <a:xfrm>
            <a:off x="0" y="4899700"/>
            <a:ext cx="9144000" cy="243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59" name="Google Shape;3759;p3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9869" y="3821100"/>
            <a:ext cx="1074130" cy="13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0" name="Google Shape;3760;p331"/>
          <p:cNvSpPr txBox="1"/>
          <p:nvPr/>
        </p:nvSpPr>
        <p:spPr>
          <a:xfrm>
            <a:off x="3537275" y="3209125"/>
            <a:ext cx="52950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002E3C"/>
                </a:solidFill>
              </a:rPr>
              <a:t>KEY STATS</a:t>
            </a:r>
            <a:r>
              <a:rPr lang="en" sz="2000">
                <a:solidFill>
                  <a:srgbClr val="002E3C"/>
                </a:solidFill>
              </a:rPr>
              <a:t>: </a:t>
            </a:r>
            <a:r>
              <a:rPr i="1" lang="en" sz="2000">
                <a:solidFill>
                  <a:srgbClr val="002E3C"/>
                </a:solidFill>
              </a:rPr>
              <a:t>Goals</a:t>
            </a:r>
            <a:r>
              <a:rPr lang="en" sz="2000">
                <a:solidFill>
                  <a:srgbClr val="002E3C"/>
                </a:solidFill>
              </a:rPr>
              <a:t>: Gigi Lopez; </a:t>
            </a:r>
            <a:r>
              <a:rPr i="1" lang="en" sz="2000">
                <a:solidFill>
                  <a:srgbClr val="002E3C"/>
                </a:solidFill>
              </a:rPr>
              <a:t>Assists</a:t>
            </a:r>
            <a:r>
              <a:rPr lang="en" sz="2000">
                <a:solidFill>
                  <a:srgbClr val="002E3C"/>
                </a:solidFill>
              </a:rPr>
              <a:t>: Olivia Bolin; </a:t>
            </a:r>
            <a:r>
              <a:rPr i="1" lang="en" sz="2000">
                <a:solidFill>
                  <a:srgbClr val="002E3C"/>
                </a:solidFill>
              </a:rPr>
              <a:t>Penalties Converted in Shoot-Out</a:t>
            </a:r>
            <a:r>
              <a:rPr lang="en" sz="2000">
                <a:solidFill>
                  <a:srgbClr val="002E3C"/>
                </a:solidFill>
              </a:rPr>
              <a:t>: Nina Lopez, Andrea Toledo, Piper Miller, Olivia Bolin, Liz Corrigan, Elizabeth Steinmetz</a:t>
            </a:r>
            <a:endParaRPr b="1" i="1" sz="2000">
              <a:solidFill>
                <a:srgbClr val="002E3C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4" name="Shape 3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5" name="Google Shape;3765;p3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6" name="Google Shape;3766;p332"/>
          <p:cNvSpPr txBox="1"/>
          <p:nvPr>
            <p:ph type="title"/>
          </p:nvPr>
        </p:nvSpPr>
        <p:spPr>
          <a:xfrm>
            <a:off x="0" y="0"/>
            <a:ext cx="3429000" cy="49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900">
                <a:solidFill>
                  <a:srgbClr val="000000"/>
                </a:solidFill>
              </a:rPr>
              <a:t>Varsity </a:t>
            </a:r>
            <a:r>
              <a:rPr i="1" lang="en" sz="3900">
                <a:solidFill>
                  <a:srgbClr val="FF0000"/>
                </a:solidFill>
              </a:rPr>
              <a:t>Girls’ </a:t>
            </a:r>
            <a:r>
              <a:rPr i="1" lang="en" sz="3900">
                <a:solidFill>
                  <a:srgbClr val="000000"/>
                </a:solidFill>
              </a:rPr>
              <a:t>Soccer </a:t>
            </a:r>
            <a:endParaRPr i="1" sz="39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900">
                <a:solidFill>
                  <a:srgbClr val="FF0000"/>
                </a:solidFill>
              </a:rPr>
              <a:t>ROAD </a:t>
            </a:r>
            <a:r>
              <a:rPr i="1" lang="en" sz="3900">
                <a:solidFill>
                  <a:srgbClr val="000000"/>
                </a:solidFill>
              </a:rPr>
              <a:t>TO </a:t>
            </a:r>
            <a:r>
              <a:rPr i="1" lang="en" sz="3900">
                <a:solidFill>
                  <a:srgbClr val="FF0000"/>
                </a:solidFill>
              </a:rPr>
              <a:t>THE </a:t>
            </a:r>
            <a:r>
              <a:rPr i="1" lang="en" sz="3900">
                <a:solidFill>
                  <a:srgbClr val="000000"/>
                </a:solidFill>
              </a:rPr>
              <a:t>FINAL </a:t>
            </a:r>
            <a:r>
              <a:rPr i="1" lang="en" sz="3900">
                <a:solidFill>
                  <a:srgbClr val="FF0000"/>
                </a:solidFill>
              </a:rPr>
              <a:t>FOUR </a:t>
            </a:r>
            <a:endParaRPr i="1" sz="3900">
              <a:solidFill>
                <a:srgbClr val="FF0000"/>
              </a:solidFill>
            </a:endParaRPr>
          </a:p>
        </p:txBody>
      </p:sp>
      <p:graphicFrame>
        <p:nvGraphicFramePr>
          <p:cNvPr id="3767" name="Google Shape;3767;p332"/>
          <p:cNvGraphicFramePr/>
          <p:nvPr/>
        </p:nvGraphicFramePr>
        <p:xfrm>
          <a:off x="3537250" y="80637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{1831F63B-B036-4153-B09C-17769FC638A3}</a:tableStyleId>
              </a:tblPr>
              <a:tblGrid>
                <a:gridCol w="4236150"/>
                <a:gridCol w="1058900"/>
              </a:tblGrid>
              <a:tr h="1188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0000FF"/>
                          </a:solidFill>
                        </a:rPr>
                        <a:t>Holy Trinity</a:t>
                      </a:r>
                      <a:endParaRPr sz="48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0000FF"/>
                          </a:solidFill>
                        </a:rPr>
                        <a:t>0</a:t>
                      </a:r>
                      <a:endParaRPr sz="48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8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4800">
                          <a:solidFill>
                            <a:srgbClr val="FF0000"/>
                          </a:solidFill>
                        </a:rPr>
                        <a:t>Edgewood</a:t>
                      </a:r>
                      <a:endParaRPr b="1" sz="4800">
                        <a:solidFill>
                          <a:srgbClr val="07376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E344D"/>
                          </a:solidFill>
                        </a:rPr>
                        <a:t>3</a:t>
                      </a:r>
                      <a:endParaRPr sz="4800">
                        <a:solidFill>
                          <a:srgbClr val="FE344D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768" name="Google Shape;3768;p332"/>
          <p:cNvSpPr txBox="1"/>
          <p:nvPr/>
        </p:nvSpPr>
        <p:spPr>
          <a:xfrm>
            <a:off x="325550" y="3832050"/>
            <a:ext cx="6895800" cy="10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769" name="Google Shape;3769;p332"/>
          <p:cNvSpPr txBox="1"/>
          <p:nvPr/>
        </p:nvSpPr>
        <p:spPr>
          <a:xfrm>
            <a:off x="3537275" y="3342500"/>
            <a:ext cx="52950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002E3C"/>
                </a:solidFill>
              </a:rPr>
              <a:t>KEY STATS</a:t>
            </a:r>
            <a:r>
              <a:rPr lang="en" sz="2000">
                <a:solidFill>
                  <a:srgbClr val="002E3C"/>
                </a:solidFill>
              </a:rPr>
              <a:t>: </a:t>
            </a:r>
            <a:r>
              <a:rPr i="1" lang="en" sz="2000">
                <a:solidFill>
                  <a:srgbClr val="002E3C"/>
                </a:solidFill>
              </a:rPr>
              <a:t>Goals</a:t>
            </a:r>
            <a:r>
              <a:rPr lang="en" sz="2000">
                <a:solidFill>
                  <a:srgbClr val="002E3C"/>
                </a:solidFill>
              </a:rPr>
              <a:t>: Olivia Bolin, Gigi Lopez, Taylor Reed; </a:t>
            </a:r>
            <a:r>
              <a:rPr i="1" lang="en" sz="2000">
                <a:solidFill>
                  <a:srgbClr val="002E3C"/>
                </a:solidFill>
              </a:rPr>
              <a:t>Assists</a:t>
            </a:r>
            <a:r>
              <a:rPr lang="en" sz="2000">
                <a:solidFill>
                  <a:srgbClr val="002E3C"/>
                </a:solidFill>
              </a:rPr>
              <a:t>: Nina Lopez, Liz Corrigan</a:t>
            </a:r>
            <a:endParaRPr b="1" i="1" sz="2000">
              <a:solidFill>
                <a:srgbClr val="002E3C"/>
              </a:solidFill>
            </a:endParaRPr>
          </a:p>
        </p:txBody>
      </p:sp>
      <p:pic>
        <p:nvPicPr>
          <p:cNvPr id="3770" name="Google Shape;3770;p3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1863" y="3243150"/>
            <a:ext cx="1065265" cy="1131602"/>
          </a:xfrm>
          <a:prstGeom prst="rect">
            <a:avLst/>
          </a:prstGeom>
          <a:noFill/>
          <a:ln>
            <a:noFill/>
          </a:ln>
        </p:spPr>
      </p:pic>
      <p:sp>
        <p:nvSpPr>
          <p:cNvPr id="3771" name="Google Shape;3771;p332"/>
          <p:cNvSpPr txBox="1"/>
          <p:nvPr>
            <p:ph type="title"/>
          </p:nvPr>
        </p:nvSpPr>
        <p:spPr>
          <a:xfrm>
            <a:off x="3537275" y="72575"/>
            <a:ext cx="52950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000000"/>
                </a:solidFill>
              </a:rPr>
              <a:t>District Final 1-30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3772" name="Google Shape;3772;p332"/>
          <p:cNvSpPr/>
          <p:nvPr/>
        </p:nvSpPr>
        <p:spPr>
          <a:xfrm>
            <a:off x="0" y="4899700"/>
            <a:ext cx="9144000" cy="243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73" name="Google Shape;3773;p3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9869" y="3821100"/>
            <a:ext cx="1074130" cy="132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7" name="Shape 3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" name="Google Shape;3778;p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450" y="-48950"/>
            <a:ext cx="9182475" cy="523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779" name="Google Shape;3779;p333"/>
          <p:cNvSpPr txBox="1"/>
          <p:nvPr>
            <p:ph type="title"/>
          </p:nvPr>
        </p:nvSpPr>
        <p:spPr>
          <a:xfrm>
            <a:off x="25" y="138300"/>
            <a:ext cx="91440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rgbClr val="FE344D"/>
                </a:solidFill>
              </a:rPr>
              <a:t>Your </a:t>
            </a:r>
            <a:r>
              <a:rPr lang="en">
                <a:solidFill>
                  <a:srgbClr val="FE344D"/>
                </a:solidFill>
              </a:rPr>
              <a:t>BACK-</a:t>
            </a:r>
            <a:r>
              <a:rPr b="0" lang="en">
                <a:solidFill>
                  <a:srgbClr val="FE344D"/>
                </a:solidFill>
              </a:rPr>
              <a:t>to</a:t>
            </a:r>
            <a:r>
              <a:rPr lang="en">
                <a:solidFill>
                  <a:srgbClr val="FE344D"/>
                </a:solidFill>
              </a:rPr>
              <a:t>-BACK-</a:t>
            </a:r>
            <a:r>
              <a:rPr b="0" lang="en">
                <a:solidFill>
                  <a:srgbClr val="FE344D"/>
                </a:solidFill>
              </a:rPr>
              <a:t>to</a:t>
            </a:r>
            <a:r>
              <a:rPr lang="en">
                <a:solidFill>
                  <a:srgbClr val="FE344D"/>
                </a:solidFill>
              </a:rPr>
              <a:t>-BACK </a:t>
            </a:r>
            <a:r>
              <a:rPr lang="en" sz="4000">
                <a:solidFill>
                  <a:srgbClr val="FE344D"/>
                </a:solidFill>
              </a:rPr>
              <a:t>DISTRICT CHAMPIONS</a:t>
            </a:r>
            <a:r>
              <a:rPr lang="en">
                <a:solidFill>
                  <a:srgbClr val="FE344D"/>
                </a:solidFill>
              </a:rPr>
              <a:t>!</a:t>
            </a:r>
            <a:endParaRPr>
              <a:solidFill>
                <a:srgbClr val="FE344D"/>
              </a:solidFill>
            </a:endParaRPr>
          </a:p>
        </p:txBody>
      </p:sp>
      <p:pic>
        <p:nvPicPr>
          <p:cNvPr id="3780" name="Google Shape;3780;p333"/>
          <p:cNvPicPr preferRelativeResize="0"/>
          <p:nvPr/>
        </p:nvPicPr>
        <p:blipFill rotWithShape="1">
          <a:blip r:embed="rId4">
            <a:alphaModFix/>
          </a:blip>
          <a:srcRect b="26713" l="3474" r="0" t="0"/>
          <a:stretch/>
        </p:blipFill>
        <p:spPr>
          <a:xfrm>
            <a:off x="1442200" y="1043450"/>
            <a:ext cx="6209025" cy="2875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1" name="Google Shape;3781;p3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87600" y="2487250"/>
            <a:ext cx="3016525" cy="301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2" name="Google Shape;3782;p3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747450" y="1289800"/>
            <a:ext cx="3175150" cy="34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3" name="Google Shape;3783;p3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713" y="1355650"/>
            <a:ext cx="1065265" cy="113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4" name="Google Shape;3784;p3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09088" y="1355650"/>
            <a:ext cx="1065265" cy="113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5" name="Google Shape;3785;p3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04045" y="3918751"/>
            <a:ext cx="699085" cy="122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6" name="Google Shape;3786;p3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35845" y="3965951"/>
            <a:ext cx="699085" cy="122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7" name="Google Shape;3787;p3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86270" y="3918751"/>
            <a:ext cx="699085" cy="122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88" name="Google Shape;3788;p333"/>
          <p:cNvSpPr txBox="1"/>
          <p:nvPr/>
        </p:nvSpPr>
        <p:spPr>
          <a:xfrm>
            <a:off x="2996475" y="4294100"/>
            <a:ext cx="9117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21-22</a:t>
            </a:r>
            <a:endParaRPr b="1"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89" name="Google Shape;3789;p333"/>
          <p:cNvSpPr txBox="1"/>
          <p:nvPr/>
        </p:nvSpPr>
        <p:spPr>
          <a:xfrm>
            <a:off x="4016163" y="4294100"/>
            <a:ext cx="9117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22-23</a:t>
            </a:r>
            <a:endParaRPr b="1"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90" name="Google Shape;3790;p333"/>
          <p:cNvSpPr txBox="1"/>
          <p:nvPr/>
        </p:nvSpPr>
        <p:spPr>
          <a:xfrm>
            <a:off x="4924913" y="4294100"/>
            <a:ext cx="9117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23-24</a:t>
            </a:r>
            <a:endParaRPr b="1"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4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5" name="Google Shape;3795;p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6" name="Google Shape;3796;p334"/>
          <p:cNvSpPr txBox="1"/>
          <p:nvPr>
            <p:ph type="title"/>
          </p:nvPr>
        </p:nvSpPr>
        <p:spPr>
          <a:xfrm>
            <a:off x="0" y="0"/>
            <a:ext cx="3429000" cy="49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900">
                <a:solidFill>
                  <a:srgbClr val="000000"/>
                </a:solidFill>
              </a:rPr>
              <a:t>Varsity </a:t>
            </a:r>
            <a:r>
              <a:rPr i="1" lang="en" sz="3900">
                <a:solidFill>
                  <a:srgbClr val="FF0000"/>
                </a:solidFill>
              </a:rPr>
              <a:t>Girls’ </a:t>
            </a:r>
            <a:r>
              <a:rPr i="1" lang="en" sz="3900">
                <a:solidFill>
                  <a:srgbClr val="000000"/>
                </a:solidFill>
              </a:rPr>
              <a:t>Soccer </a:t>
            </a:r>
            <a:endParaRPr i="1" sz="39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900">
                <a:solidFill>
                  <a:srgbClr val="FF0000"/>
                </a:solidFill>
              </a:rPr>
              <a:t>ROAD </a:t>
            </a:r>
            <a:r>
              <a:rPr i="1" lang="en" sz="3900">
                <a:solidFill>
                  <a:srgbClr val="000000"/>
                </a:solidFill>
              </a:rPr>
              <a:t>TO </a:t>
            </a:r>
            <a:r>
              <a:rPr i="1" lang="en" sz="3900">
                <a:solidFill>
                  <a:srgbClr val="FF0000"/>
                </a:solidFill>
              </a:rPr>
              <a:t>THE </a:t>
            </a:r>
            <a:r>
              <a:rPr i="1" lang="en" sz="3900">
                <a:solidFill>
                  <a:srgbClr val="000000"/>
                </a:solidFill>
              </a:rPr>
              <a:t>FINAL </a:t>
            </a:r>
            <a:r>
              <a:rPr i="1" lang="en" sz="3900">
                <a:solidFill>
                  <a:srgbClr val="FF0000"/>
                </a:solidFill>
              </a:rPr>
              <a:t>FOUR </a:t>
            </a:r>
            <a:endParaRPr i="1" sz="3900">
              <a:solidFill>
                <a:srgbClr val="FF0000"/>
              </a:solidFill>
            </a:endParaRPr>
          </a:p>
        </p:txBody>
      </p:sp>
      <p:graphicFrame>
        <p:nvGraphicFramePr>
          <p:cNvPr id="3797" name="Google Shape;3797;p334"/>
          <p:cNvGraphicFramePr/>
          <p:nvPr/>
        </p:nvGraphicFramePr>
        <p:xfrm>
          <a:off x="3537250" y="80637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{1831F63B-B036-4153-B09C-17769FC638A3}</a:tableStyleId>
              </a:tblPr>
              <a:tblGrid>
                <a:gridCol w="4236150"/>
                <a:gridCol w="1058900"/>
              </a:tblGrid>
              <a:tr h="1188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>
                          <a:solidFill>
                            <a:srgbClr val="0000FF"/>
                          </a:solidFill>
                        </a:rPr>
                        <a:t>Cardinal Newman</a:t>
                      </a:r>
                      <a:endParaRPr sz="40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0000FF"/>
                          </a:solidFill>
                        </a:rPr>
                        <a:t>1</a:t>
                      </a:r>
                      <a:endParaRPr sz="48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8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4800">
                          <a:solidFill>
                            <a:srgbClr val="FF0000"/>
                          </a:solidFill>
                        </a:rPr>
                        <a:t>Edgewood</a:t>
                      </a:r>
                      <a:endParaRPr b="1" sz="4800">
                        <a:solidFill>
                          <a:srgbClr val="07376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E344D"/>
                          </a:solidFill>
                        </a:rPr>
                        <a:t>4</a:t>
                      </a:r>
                      <a:endParaRPr sz="4800">
                        <a:solidFill>
                          <a:srgbClr val="FE344D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798" name="Google Shape;3798;p334"/>
          <p:cNvSpPr txBox="1"/>
          <p:nvPr/>
        </p:nvSpPr>
        <p:spPr>
          <a:xfrm>
            <a:off x="325550" y="3832050"/>
            <a:ext cx="6895800" cy="10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799" name="Google Shape;3799;p334"/>
          <p:cNvSpPr txBox="1"/>
          <p:nvPr/>
        </p:nvSpPr>
        <p:spPr>
          <a:xfrm>
            <a:off x="3537275" y="3342500"/>
            <a:ext cx="52950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002E3C"/>
                </a:solidFill>
              </a:rPr>
              <a:t>KEY STATS</a:t>
            </a:r>
            <a:r>
              <a:rPr lang="en" sz="2000">
                <a:solidFill>
                  <a:srgbClr val="002E3C"/>
                </a:solidFill>
              </a:rPr>
              <a:t>: </a:t>
            </a:r>
            <a:r>
              <a:rPr i="1" lang="en" sz="2000">
                <a:solidFill>
                  <a:srgbClr val="002E3C"/>
                </a:solidFill>
              </a:rPr>
              <a:t>Goals</a:t>
            </a:r>
            <a:r>
              <a:rPr lang="en" sz="2000">
                <a:solidFill>
                  <a:srgbClr val="002E3C"/>
                </a:solidFill>
              </a:rPr>
              <a:t>: Mia Waters 2, Gigi Lopez, Andrea Toledo; </a:t>
            </a:r>
            <a:r>
              <a:rPr i="1" lang="en" sz="2000">
                <a:solidFill>
                  <a:srgbClr val="002E3C"/>
                </a:solidFill>
              </a:rPr>
              <a:t>Assists</a:t>
            </a:r>
            <a:r>
              <a:rPr lang="en" sz="2000">
                <a:solidFill>
                  <a:srgbClr val="002E3C"/>
                </a:solidFill>
              </a:rPr>
              <a:t>: Gigi Lopez 2, Andrea Toledo, Liz Corrigan; </a:t>
            </a:r>
            <a:r>
              <a:rPr i="1" lang="en" sz="2000">
                <a:solidFill>
                  <a:srgbClr val="002E3C"/>
                </a:solidFill>
              </a:rPr>
              <a:t>Saves</a:t>
            </a:r>
            <a:r>
              <a:rPr lang="en" sz="2000">
                <a:solidFill>
                  <a:srgbClr val="002E3C"/>
                </a:solidFill>
              </a:rPr>
              <a:t>: Emma Ramsey 4</a:t>
            </a:r>
            <a:endParaRPr b="1" i="1" sz="2000">
              <a:solidFill>
                <a:srgbClr val="002E3C"/>
              </a:solidFill>
            </a:endParaRPr>
          </a:p>
        </p:txBody>
      </p:sp>
      <p:pic>
        <p:nvPicPr>
          <p:cNvPr id="3800" name="Google Shape;3800;p3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1863" y="2889250"/>
            <a:ext cx="1065265" cy="1131602"/>
          </a:xfrm>
          <a:prstGeom prst="rect">
            <a:avLst/>
          </a:prstGeom>
          <a:noFill/>
          <a:ln>
            <a:noFill/>
          </a:ln>
        </p:spPr>
      </p:pic>
      <p:sp>
        <p:nvSpPr>
          <p:cNvPr id="3801" name="Google Shape;3801;p334"/>
          <p:cNvSpPr txBox="1"/>
          <p:nvPr>
            <p:ph type="title"/>
          </p:nvPr>
        </p:nvSpPr>
        <p:spPr>
          <a:xfrm>
            <a:off x="3537275" y="72575"/>
            <a:ext cx="52950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000000"/>
                </a:solidFill>
              </a:rPr>
              <a:t>Regional Quarterfinal 2-6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3802" name="Google Shape;3802;p334"/>
          <p:cNvSpPr/>
          <p:nvPr/>
        </p:nvSpPr>
        <p:spPr>
          <a:xfrm>
            <a:off x="0" y="4899700"/>
            <a:ext cx="9144000" cy="243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9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p290"/>
          <p:cNvSpPr txBox="1"/>
          <p:nvPr>
            <p:ph idx="12" type="sldNum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81" name="Google Shape;3281;p290"/>
          <p:cNvPicPr preferRelativeResize="0"/>
          <p:nvPr/>
        </p:nvPicPr>
        <p:blipFill rotWithShape="1">
          <a:blip r:embed="rId3">
            <a:alphaModFix/>
          </a:blip>
          <a:srcRect b="6794" l="23451" r="21290" t="0"/>
          <a:stretch/>
        </p:blipFill>
        <p:spPr>
          <a:xfrm>
            <a:off x="4743875" y="472425"/>
            <a:ext cx="4143924" cy="3929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2" name="Google Shape;3282;p290"/>
          <p:cNvSpPr txBox="1"/>
          <p:nvPr/>
        </p:nvSpPr>
        <p:spPr>
          <a:xfrm>
            <a:off x="337750" y="48250"/>
            <a:ext cx="4197900" cy="45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2F3848"/>
                </a:solidFill>
                <a:latin typeface="Calibri"/>
                <a:ea typeface="Calibri"/>
                <a:cs typeface="Calibri"/>
                <a:sym typeface="Calibri"/>
              </a:rPr>
              <a:t>Have you witnessed a crime or bullying? Report it anonymously to make our school a safer place. </a:t>
            </a:r>
            <a:endParaRPr b="1" sz="3600">
              <a:solidFill>
                <a:srgbClr val="2F3848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6" name="Shape 3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7" name="Google Shape;3807;p3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8" name="Google Shape;3808;p335"/>
          <p:cNvSpPr txBox="1"/>
          <p:nvPr>
            <p:ph type="title"/>
          </p:nvPr>
        </p:nvSpPr>
        <p:spPr>
          <a:xfrm>
            <a:off x="0" y="0"/>
            <a:ext cx="3429000" cy="49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900">
                <a:solidFill>
                  <a:srgbClr val="000000"/>
                </a:solidFill>
              </a:rPr>
              <a:t>Varsity </a:t>
            </a:r>
            <a:r>
              <a:rPr i="1" lang="en" sz="3900">
                <a:solidFill>
                  <a:srgbClr val="FF0000"/>
                </a:solidFill>
              </a:rPr>
              <a:t>Girls’ </a:t>
            </a:r>
            <a:r>
              <a:rPr i="1" lang="en" sz="3900">
                <a:solidFill>
                  <a:srgbClr val="000000"/>
                </a:solidFill>
              </a:rPr>
              <a:t>Soccer </a:t>
            </a:r>
            <a:endParaRPr i="1" sz="39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900">
                <a:solidFill>
                  <a:srgbClr val="FF0000"/>
                </a:solidFill>
              </a:rPr>
              <a:t>ROAD </a:t>
            </a:r>
            <a:r>
              <a:rPr i="1" lang="en" sz="3900">
                <a:solidFill>
                  <a:srgbClr val="000000"/>
                </a:solidFill>
              </a:rPr>
              <a:t>TO </a:t>
            </a:r>
            <a:r>
              <a:rPr i="1" lang="en" sz="3900">
                <a:solidFill>
                  <a:srgbClr val="FF0000"/>
                </a:solidFill>
              </a:rPr>
              <a:t>THE </a:t>
            </a:r>
            <a:r>
              <a:rPr i="1" lang="en" sz="3900">
                <a:solidFill>
                  <a:srgbClr val="000000"/>
                </a:solidFill>
              </a:rPr>
              <a:t>FINAL </a:t>
            </a:r>
            <a:r>
              <a:rPr i="1" lang="en" sz="3900">
                <a:solidFill>
                  <a:srgbClr val="FF0000"/>
                </a:solidFill>
              </a:rPr>
              <a:t>FOUR </a:t>
            </a:r>
            <a:endParaRPr i="1" sz="3900">
              <a:solidFill>
                <a:srgbClr val="FF0000"/>
              </a:solidFill>
            </a:endParaRPr>
          </a:p>
        </p:txBody>
      </p:sp>
      <p:graphicFrame>
        <p:nvGraphicFramePr>
          <p:cNvPr id="3809" name="Google Shape;3809;p335"/>
          <p:cNvGraphicFramePr/>
          <p:nvPr/>
        </p:nvGraphicFramePr>
        <p:xfrm>
          <a:off x="3537250" y="80637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{1831F63B-B036-4153-B09C-17769FC638A3}</a:tableStyleId>
              </a:tblPr>
              <a:tblGrid>
                <a:gridCol w="4236150"/>
                <a:gridCol w="1058900"/>
              </a:tblGrid>
              <a:tr h="1188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0000FF"/>
                          </a:solidFill>
                        </a:rPr>
                        <a:t>St John Paul II</a:t>
                      </a:r>
                      <a:endParaRPr sz="48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0000FF"/>
                          </a:solidFill>
                        </a:rPr>
                        <a:t>0</a:t>
                      </a:r>
                      <a:endParaRPr sz="48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8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4800">
                          <a:solidFill>
                            <a:srgbClr val="FF0000"/>
                          </a:solidFill>
                        </a:rPr>
                        <a:t>Edgewood</a:t>
                      </a:r>
                      <a:endParaRPr b="1" sz="4800">
                        <a:solidFill>
                          <a:srgbClr val="07376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E344D"/>
                          </a:solidFill>
                        </a:rPr>
                        <a:t>4</a:t>
                      </a:r>
                      <a:endParaRPr sz="4800">
                        <a:solidFill>
                          <a:srgbClr val="FE344D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810" name="Google Shape;3810;p335"/>
          <p:cNvSpPr txBox="1"/>
          <p:nvPr/>
        </p:nvSpPr>
        <p:spPr>
          <a:xfrm>
            <a:off x="325550" y="3832050"/>
            <a:ext cx="6895800" cy="10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811" name="Google Shape;3811;p335"/>
          <p:cNvSpPr txBox="1"/>
          <p:nvPr/>
        </p:nvSpPr>
        <p:spPr>
          <a:xfrm>
            <a:off x="3537275" y="3342500"/>
            <a:ext cx="52950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002E3C"/>
                </a:solidFill>
              </a:rPr>
              <a:t>KEY STATS</a:t>
            </a:r>
            <a:r>
              <a:rPr lang="en" sz="2000">
                <a:solidFill>
                  <a:srgbClr val="002E3C"/>
                </a:solidFill>
              </a:rPr>
              <a:t>: </a:t>
            </a:r>
            <a:r>
              <a:rPr i="1" lang="en" sz="2000">
                <a:solidFill>
                  <a:srgbClr val="002E3C"/>
                </a:solidFill>
              </a:rPr>
              <a:t>Goals</a:t>
            </a:r>
            <a:r>
              <a:rPr lang="en" sz="2000">
                <a:solidFill>
                  <a:srgbClr val="002E3C"/>
                </a:solidFill>
              </a:rPr>
              <a:t>: Gigi Lopez 3 (HAT TRICK!), Andrea Toledo 1; </a:t>
            </a:r>
            <a:r>
              <a:rPr i="1" lang="en" sz="2000">
                <a:solidFill>
                  <a:srgbClr val="002E3C"/>
                </a:solidFill>
              </a:rPr>
              <a:t>Assists</a:t>
            </a:r>
            <a:r>
              <a:rPr lang="en" sz="2000">
                <a:solidFill>
                  <a:srgbClr val="002E3C"/>
                </a:solidFill>
              </a:rPr>
              <a:t>: Olivia Bolin 2, Liz Corrigan 1, Taylor Reed 1; </a:t>
            </a:r>
            <a:r>
              <a:rPr i="1" lang="en" sz="2000">
                <a:solidFill>
                  <a:srgbClr val="002E3C"/>
                </a:solidFill>
              </a:rPr>
              <a:t>Saves</a:t>
            </a:r>
            <a:r>
              <a:rPr lang="en" sz="2000">
                <a:solidFill>
                  <a:srgbClr val="002E3C"/>
                </a:solidFill>
              </a:rPr>
              <a:t>: Emma Ramsey 7</a:t>
            </a:r>
            <a:endParaRPr b="1" i="1" sz="2000">
              <a:solidFill>
                <a:srgbClr val="002E3C"/>
              </a:solidFill>
            </a:endParaRPr>
          </a:p>
        </p:txBody>
      </p:sp>
      <p:pic>
        <p:nvPicPr>
          <p:cNvPr id="3812" name="Google Shape;3812;p3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1863" y="2653300"/>
            <a:ext cx="1065265" cy="1131602"/>
          </a:xfrm>
          <a:prstGeom prst="rect">
            <a:avLst/>
          </a:prstGeom>
          <a:noFill/>
          <a:ln>
            <a:noFill/>
          </a:ln>
        </p:spPr>
      </p:pic>
      <p:sp>
        <p:nvSpPr>
          <p:cNvPr id="3813" name="Google Shape;3813;p335"/>
          <p:cNvSpPr txBox="1"/>
          <p:nvPr>
            <p:ph type="title"/>
          </p:nvPr>
        </p:nvSpPr>
        <p:spPr>
          <a:xfrm>
            <a:off x="3537275" y="72575"/>
            <a:ext cx="52950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000000"/>
                </a:solidFill>
              </a:rPr>
              <a:t>Regional Semifinal 2-11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3814" name="Google Shape;3814;p335"/>
          <p:cNvSpPr/>
          <p:nvPr/>
        </p:nvSpPr>
        <p:spPr>
          <a:xfrm>
            <a:off x="0" y="4899700"/>
            <a:ext cx="9144000" cy="243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8" name="Shape 3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" name="Google Shape;3819;p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0" name="Google Shape;3820;p336"/>
          <p:cNvSpPr txBox="1"/>
          <p:nvPr>
            <p:ph type="title"/>
          </p:nvPr>
        </p:nvSpPr>
        <p:spPr>
          <a:xfrm>
            <a:off x="0" y="0"/>
            <a:ext cx="3429000" cy="49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900">
                <a:solidFill>
                  <a:srgbClr val="000000"/>
                </a:solidFill>
              </a:rPr>
              <a:t>Varsity </a:t>
            </a:r>
            <a:r>
              <a:rPr i="1" lang="en" sz="3900">
                <a:solidFill>
                  <a:srgbClr val="FF0000"/>
                </a:solidFill>
              </a:rPr>
              <a:t>Girls’ </a:t>
            </a:r>
            <a:r>
              <a:rPr i="1" lang="en" sz="3900">
                <a:solidFill>
                  <a:srgbClr val="000000"/>
                </a:solidFill>
              </a:rPr>
              <a:t>Soccer </a:t>
            </a:r>
            <a:endParaRPr i="1" sz="39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900">
                <a:solidFill>
                  <a:srgbClr val="FF0000"/>
                </a:solidFill>
              </a:rPr>
              <a:t>ROAD </a:t>
            </a:r>
            <a:r>
              <a:rPr i="1" lang="en" sz="3900">
                <a:solidFill>
                  <a:srgbClr val="000000"/>
                </a:solidFill>
              </a:rPr>
              <a:t>TO </a:t>
            </a:r>
            <a:r>
              <a:rPr i="1" lang="en" sz="3900">
                <a:solidFill>
                  <a:srgbClr val="FF0000"/>
                </a:solidFill>
              </a:rPr>
              <a:t>THE </a:t>
            </a:r>
            <a:r>
              <a:rPr i="1" lang="en" sz="3900">
                <a:solidFill>
                  <a:srgbClr val="000000"/>
                </a:solidFill>
              </a:rPr>
              <a:t>FINAL </a:t>
            </a:r>
            <a:r>
              <a:rPr i="1" lang="en" sz="3900">
                <a:solidFill>
                  <a:srgbClr val="FF0000"/>
                </a:solidFill>
              </a:rPr>
              <a:t>FOUR </a:t>
            </a:r>
            <a:endParaRPr i="1" sz="3900">
              <a:solidFill>
                <a:srgbClr val="FF0000"/>
              </a:solidFill>
            </a:endParaRPr>
          </a:p>
        </p:txBody>
      </p:sp>
      <p:graphicFrame>
        <p:nvGraphicFramePr>
          <p:cNvPr id="3821" name="Google Shape;3821;p336"/>
          <p:cNvGraphicFramePr/>
          <p:nvPr/>
        </p:nvGraphicFramePr>
        <p:xfrm>
          <a:off x="3537250" y="80637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{1831F63B-B036-4153-B09C-17769FC638A3}</a:tableStyleId>
              </a:tblPr>
              <a:tblGrid>
                <a:gridCol w="4236150"/>
                <a:gridCol w="1058900"/>
              </a:tblGrid>
              <a:tr h="1188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400">
                          <a:solidFill>
                            <a:srgbClr val="0000FF"/>
                          </a:solidFill>
                        </a:rPr>
                        <a:t>King’s Academy</a:t>
                      </a:r>
                      <a:endParaRPr sz="44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0000FF"/>
                          </a:solidFill>
                        </a:rPr>
                        <a:t>0</a:t>
                      </a:r>
                      <a:endParaRPr sz="48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8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4800">
                          <a:solidFill>
                            <a:srgbClr val="FF0000"/>
                          </a:solidFill>
                        </a:rPr>
                        <a:t>Edgewood</a:t>
                      </a:r>
                      <a:endParaRPr b="1" sz="4800">
                        <a:solidFill>
                          <a:srgbClr val="07376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E344D"/>
                          </a:solidFill>
                        </a:rPr>
                        <a:t>2</a:t>
                      </a:r>
                      <a:endParaRPr sz="4800">
                        <a:solidFill>
                          <a:srgbClr val="FE344D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822" name="Google Shape;3822;p336"/>
          <p:cNvSpPr txBox="1"/>
          <p:nvPr/>
        </p:nvSpPr>
        <p:spPr>
          <a:xfrm>
            <a:off x="325550" y="3832050"/>
            <a:ext cx="6895800" cy="10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823" name="Google Shape;3823;p336"/>
          <p:cNvSpPr txBox="1"/>
          <p:nvPr/>
        </p:nvSpPr>
        <p:spPr>
          <a:xfrm>
            <a:off x="3537275" y="3342500"/>
            <a:ext cx="52950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002E3C"/>
                </a:solidFill>
              </a:rPr>
              <a:t>KEY STATS</a:t>
            </a:r>
            <a:r>
              <a:rPr lang="en" sz="2000">
                <a:solidFill>
                  <a:srgbClr val="002E3C"/>
                </a:solidFill>
              </a:rPr>
              <a:t>: </a:t>
            </a:r>
            <a:r>
              <a:rPr i="1" lang="en" sz="2000">
                <a:solidFill>
                  <a:srgbClr val="002E3C"/>
                </a:solidFill>
              </a:rPr>
              <a:t>Goals: </a:t>
            </a:r>
            <a:r>
              <a:rPr lang="en" sz="2000">
                <a:solidFill>
                  <a:srgbClr val="002E3C"/>
                </a:solidFill>
              </a:rPr>
              <a:t>Gigi Lopez, Andrea Toledo; </a:t>
            </a:r>
            <a:r>
              <a:rPr i="1" lang="en" sz="2000">
                <a:solidFill>
                  <a:srgbClr val="002E3C"/>
                </a:solidFill>
              </a:rPr>
              <a:t>Assists: </a:t>
            </a:r>
            <a:r>
              <a:rPr lang="en" sz="2000">
                <a:solidFill>
                  <a:srgbClr val="002E3C"/>
                </a:solidFill>
              </a:rPr>
              <a:t>Gigi Lopez</a:t>
            </a:r>
            <a:endParaRPr b="1" sz="2000">
              <a:solidFill>
                <a:srgbClr val="002E3C"/>
              </a:solidFill>
            </a:endParaRPr>
          </a:p>
        </p:txBody>
      </p:sp>
      <p:pic>
        <p:nvPicPr>
          <p:cNvPr id="3824" name="Google Shape;3824;p3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1863" y="2385900"/>
            <a:ext cx="1065265" cy="1131602"/>
          </a:xfrm>
          <a:prstGeom prst="rect">
            <a:avLst/>
          </a:prstGeom>
          <a:noFill/>
          <a:ln>
            <a:noFill/>
          </a:ln>
        </p:spPr>
      </p:pic>
      <p:sp>
        <p:nvSpPr>
          <p:cNvPr id="3825" name="Google Shape;3825;p336"/>
          <p:cNvSpPr txBox="1"/>
          <p:nvPr>
            <p:ph type="title"/>
          </p:nvPr>
        </p:nvSpPr>
        <p:spPr>
          <a:xfrm>
            <a:off x="3537275" y="72575"/>
            <a:ext cx="34290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000000"/>
                </a:solidFill>
              </a:rPr>
              <a:t>Regional Final 2-14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3826" name="Google Shape;3826;p336"/>
          <p:cNvSpPr/>
          <p:nvPr/>
        </p:nvSpPr>
        <p:spPr>
          <a:xfrm>
            <a:off x="0" y="4899700"/>
            <a:ext cx="9144000" cy="243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27" name="Google Shape;3827;p3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9869" y="3821100"/>
            <a:ext cx="1074130" cy="132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1" name="Shape 3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2" name="Google Shape;3832;p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450" y="-48950"/>
            <a:ext cx="9182475" cy="523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3" name="Google Shape;3833;p337"/>
          <p:cNvPicPr preferRelativeResize="0"/>
          <p:nvPr/>
        </p:nvPicPr>
        <p:blipFill rotWithShape="1">
          <a:blip r:embed="rId4">
            <a:alphaModFix/>
          </a:blip>
          <a:srcRect b="9827" l="0" r="3446" t="22210"/>
          <a:stretch/>
        </p:blipFill>
        <p:spPr>
          <a:xfrm>
            <a:off x="1338438" y="1116000"/>
            <a:ext cx="6428699" cy="27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4" name="Google Shape;3834;p337"/>
          <p:cNvSpPr txBox="1"/>
          <p:nvPr>
            <p:ph type="title"/>
          </p:nvPr>
        </p:nvSpPr>
        <p:spPr>
          <a:xfrm>
            <a:off x="25" y="138300"/>
            <a:ext cx="91440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rgbClr val="FE344D"/>
                </a:solidFill>
              </a:rPr>
              <a:t>Your State Final Four-Bound </a:t>
            </a:r>
            <a:r>
              <a:rPr lang="en" sz="4000">
                <a:solidFill>
                  <a:srgbClr val="FE344D"/>
                </a:solidFill>
              </a:rPr>
              <a:t>REGIONAL CHAMPION</a:t>
            </a:r>
            <a:r>
              <a:rPr lang="en" sz="4000">
                <a:solidFill>
                  <a:srgbClr val="FE344D"/>
                </a:solidFill>
              </a:rPr>
              <a:t>S</a:t>
            </a:r>
            <a:r>
              <a:rPr lang="en">
                <a:solidFill>
                  <a:srgbClr val="FE344D"/>
                </a:solidFill>
              </a:rPr>
              <a:t>!</a:t>
            </a:r>
            <a:endParaRPr>
              <a:solidFill>
                <a:srgbClr val="FE344D"/>
              </a:solidFill>
            </a:endParaRPr>
          </a:p>
        </p:txBody>
      </p:sp>
      <p:pic>
        <p:nvPicPr>
          <p:cNvPr id="3835" name="Google Shape;3835;p3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87600" y="2487250"/>
            <a:ext cx="3016525" cy="301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6" name="Google Shape;3836;p3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747450" y="1289800"/>
            <a:ext cx="3175150" cy="34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7" name="Google Shape;3837;p3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0213" y="1355650"/>
            <a:ext cx="1065265" cy="113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8" name="Google Shape;3838;p3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02388" y="1289800"/>
            <a:ext cx="1065265" cy="113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9" name="Google Shape;3839;p3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04045" y="3918751"/>
            <a:ext cx="699085" cy="122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0" name="Google Shape;3840;p3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1783" y="3924875"/>
            <a:ext cx="1021444" cy="12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1" name="Google Shape;3841;p3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61234" y="4011001"/>
            <a:ext cx="911577" cy="1179698"/>
          </a:xfrm>
          <a:prstGeom prst="rect">
            <a:avLst/>
          </a:prstGeom>
          <a:noFill/>
          <a:ln>
            <a:noFill/>
          </a:ln>
        </p:spPr>
      </p:pic>
      <p:sp>
        <p:nvSpPr>
          <p:cNvPr id="3842" name="Google Shape;3842;p337"/>
          <p:cNvSpPr txBox="1"/>
          <p:nvPr/>
        </p:nvSpPr>
        <p:spPr>
          <a:xfrm>
            <a:off x="2996475" y="4294100"/>
            <a:ext cx="9117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CCC</a:t>
            </a:r>
            <a:endParaRPr b="1"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43" name="Google Shape;3843;p337"/>
          <p:cNvSpPr txBox="1"/>
          <p:nvPr/>
        </p:nvSpPr>
        <p:spPr>
          <a:xfrm>
            <a:off x="3928838" y="4349175"/>
            <a:ext cx="9117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Districts</a:t>
            </a:r>
            <a:endParaRPr b="1"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44" name="Google Shape;3844;p337"/>
          <p:cNvSpPr txBox="1"/>
          <p:nvPr/>
        </p:nvSpPr>
        <p:spPr>
          <a:xfrm>
            <a:off x="4832651" y="4349175"/>
            <a:ext cx="9903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Regionals</a:t>
            </a:r>
            <a:endParaRPr b="1"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8" name="Shape 3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9" name="Google Shape;3849;p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0" name="Google Shape;3850;p338"/>
          <p:cNvSpPr txBox="1"/>
          <p:nvPr>
            <p:ph type="title"/>
          </p:nvPr>
        </p:nvSpPr>
        <p:spPr>
          <a:xfrm>
            <a:off x="0" y="0"/>
            <a:ext cx="3429000" cy="49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900">
                <a:solidFill>
                  <a:srgbClr val="000000"/>
                </a:solidFill>
              </a:rPr>
              <a:t>Varsity </a:t>
            </a:r>
            <a:r>
              <a:rPr i="1" lang="en" sz="3900">
                <a:solidFill>
                  <a:srgbClr val="FF0000"/>
                </a:solidFill>
              </a:rPr>
              <a:t>Girls’ </a:t>
            </a:r>
            <a:r>
              <a:rPr i="1" lang="en" sz="3900">
                <a:solidFill>
                  <a:srgbClr val="000000"/>
                </a:solidFill>
              </a:rPr>
              <a:t>Soccer </a:t>
            </a:r>
            <a:endParaRPr i="1" sz="39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900">
                <a:solidFill>
                  <a:srgbClr val="FF0000"/>
                </a:solidFill>
              </a:rPr>
              <a:t>ROAD </a:t>
            </a:r>
            <a:r>
              <a:rPr i="1" lang="en" sz="3900">
                <a:solidFill>
                  <a:srgbClr val="000000"/>
                </a:solidFill>
              </a:rPr>
              <a:t>TO </a:t>
            </a:r>
            <a:r>
              <a:rPr i="1" lang="en" sz="3900">
                <a:solidFill>
                  <a:srgbClr val="FF0000"/>
                </a:solidFill>
              </a:rPr>
              <a:t>THE </a:t>
            </a:r>
            <a:r>
              <a:rPr i="1" lang="en" sz="3900">
                <a:solidFill>
                  <a:srgbClr val="000000"/>
                </a:solidFill>
              </a:rPr>
              <a:t>STATE </a:t>
            </a:r>
            <a:r>
              <a:rPr i="1" lang="en" sz="3900">
                <a:solidFill>
                  <a:srgbClr val="FF0000"/>
                </a:solidFill>
              </a:rPr>
              <a:t>FINAL</a:t>
            </a:r>
            <a:r>
              <a:rPr i="1" lang="en" sz="3900">
                <a:solidFill>
                  <a:srgbClr val="FF0000"/>
                </a:solidFill>
              </a:rPr>
              <a:t> </a:t>
            </a:r>
            <a:endParaRPr i="1" sz="3900">
              <a:solidFill>
                <a:srgbClr val="FF0000"/>
              </a:solidFill>
            </a:endParaRPr>
          </a:p>
        </p:txBody>
      </p:sp>
      <p:graphicFrame>
        <p:nvGraphicFramePr>
          <p:cNvPr id="3851" name="Google Shape;3851;p338"/>
          <p:cNvGraphicFramePr/>
          <p:nvPr/>
        </p:nvGraphicFramePr>
        <p:xfrm>
          <a:off x="3537250" y="80637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{1831F63B-B036-4153-B09C-17769FC638A3}</a:tableStyleId>
              </a:tblPr>
              <a:tblGrid>
                <a:gridCol w="4236150"/>
                <a:gridCol w="1058900"/>
              </a:tblGrid>
              <a:tr h="1188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400">
                          <a:solidFill>
                            <a:srgbClr val="0000FF"/>
                          </a:solidFill>
                        </a:rPr>
                        <a:t>NSU </a:t>
                      </a:r>
                      <a:r>
                        <a:rPr lang="en" sz="2700">
                          <a:solidFill>
                            <a:srgbClr val="0000FF"/>
                          </a:solidFill>
                        </a:rPr>
                        <a:t>University School</a:t>
                      </a:r>
                      <a:endParaRPr sz="27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0000FF"/>
                          </a:solidFill>
                        </a:rPr>
                        <a:t>1</a:t>
                      </a:r>
                      <a:endParaRPr sz="48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8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4800">
                          <a:solidFill>
                            <a:srgbClr val="FF0000"/>
                          </a:solidFill>
                        </a:rPr>
                        <a:t>Edgewood</a:t>
                      </a:r>
                      <a:endParaRPr b="1" sz="4800">
                        <a:solidFill>
                          <a:srgbClr val="07376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E344D"/>
                          </a:solidFill>
                        </a:rPr>
                        <a:t>2</a:t>
                      </a:r>
                      <a:endParaRPr sz="4800">
                        <a:solidFill>
                          <a:srgbClr val="FE344D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852" name="Google Shape;3852;p338"/>
          <p:cNvSpPr txBox="1"/>
          <p:nvPr/>
        </p:nvSpPr>
        <p:spPr>
          <a:xfrm>
            <a:off x="325550" y="3832050"/>
            <a:ext cx="6895800" cy="10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853" name="Google Shape;3853;p338"/>
          <p:cNvSpPr txBox="1"/>
          <p:nvPr/>
        </p:nvSpPr>
        <p:spPr>
          <a:xfrm>
            <a:off x="3537275" y="3342500"/>
            <a:ext cx="53892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002E3C"/>
                </a:solidFill>
              </a:rPr>
              <a:t>KEY STATS</a:t>
            </a:r>
            <a:r>
              <a:rPr lang="en" sz="2000">
                <a:solidFill>
                  <a:srgbClr val="002E3C"/>
                </a:solidFill>
              </a:rPr>
              <a:t>: </a:t>
            </a:r>
            <a:r>
              <a:rPr i="1" lang="en" sz="2000">
                <a:solidFill>
                  <a:srgbClr val="002E3C"/>
                </a:solidFill>
              </a:rPr>
              <a:t>Goals: </a:t>
            </a:r>
            <a:r>
              <a:rPr lang="en" sz="2000">
                <a:solidFill>
                  <a:srgbClr val="002E3C"/>
                </a:solidFill>
              </a:rPr>
              <a:t>Abigail Tomberlin, Liz Corrigan</a:t>
            </a:r>
            <a:r>
              <a:rPr lang="en" sz="2000">
                <a:solidFill>
                  <a:srgbClr val="002E3C"/>
                </a:solidFill>
              </a:rPr>
              <a:t>; </a:t>
            </a:r>
            <a:r>
              <a:rPr i="1" lang="en" sz="2000">
                <a:solidFill>
                  <a:srgbClr val="002E3C"/>
                </a:solidFill>
              </a:rPr>
              <a:t>Assists: </a:t>
            </a:r>
            <a:r>
              <a:rPr lang="en" sz="2000">
                <a:solidFill>
                  <a:srgbClr val="002E3C"/>
                </a:solidFill>
              </a:rPr>
              <a:t>Gigi Lopez, Olivia Bolin</a:t>
            </a:r>
            <a:endParaRPr sz="2000">
              <a:solidFill>
                <a:srgbClr val="002E3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2E3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2E3C"/>
                </a:solidFill>
              </a:rPr>
              <a:t>HEADED TO STATE FINAL ON SATURDAY!</a:t>
            </a:r>
            <a:endParaRPr b="1" sz="2000">
              <a:solidFill>
                <a:srgbClr val="002E3C"/>
              </a:solidFill>
            </a:endParaRPr>
          </a:p>
        </p:txBody>
      </p:sp>
      <p:pic>
        <p:nvPicPr>
          <p:cNvPr id="3854" name="Google Shape;3854;p3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1863" y="2252200"/>
            <a:ext cx="1065265" cy="1131602"/>
          </a:xfrm>
          <a:prstGeom prst="rect">
            <a:avLst/>
          </a:prstGeom>
          <a:noFill/>
          <a:ln>
            <a:noFill/>
          </a:ln>
        </p:spPr>
      </p:pic>
      <p:sp>
        <p:nvSpPr>
          <p:cNvPr id="3855" name="Google Shape;3855;p338"/>
          <p:cNvSpPr txBox="1"/>
          <p:nvPr>
            <p:ph type="title"/>
          </p:nvPr>
        </p:nvSpPr>
        <p:spPr>
          <a:xfrm>
            <a:off x="3537275" y="72575"/>
            <a:ext cx="40365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000000"/>
                </a:solidFill>
              </a:rPr>
              <a:t>State Semifinal</a:t>
            </a:r>
            <a:r>
              <a:rPr i="1" lang="en">
                <a:solidFill>
                  <a:srgbClr val="000000"/>
                </a:solidFill>
              </a:rPr>
              <a:t> 2-21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3856" name="Google Shape;3856;p338"/>
          <p:cNvSpPr/>
          <p:nvPr/>
        </p:nvSpPr>
        <p:spPr>
          <a:xfrm>
            <a:off x="0" y="4899700"/>
            <a:ext cx="9144000" cy="243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0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1" name="Google Shape;3861;p339"/>
          <p:cNvSpPr/>
          <p:nvPr/>
        </p:nvSpPr>
        <p:spPr>
          <a:xfrm>
            <a:off x="-7650" y="3811700"/>
            <a:ext cx="9144000" cy="13317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62" name="Google Shape;3862;p339"/>
          <p:cNvSpPr txBox="1"/>
          <p:nvPr>
            <p:ph type="title"/>
          </p:nvPr>
        </p:nvSpPr>
        <p:spPr>
          <a:xfrm>
            <a:off x="-45925" y="0"/>
            <a:ext cx="36510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uckiest Guy"/>
                <a:ea typeface="Luckiest Guy"/>
                <a:cs typeface="Luckiest Guy"/>
                <a:sym typeface="Luckiest Guy"/>
              </a:rPr>
              <a:t>2 x 2nd PLACE </a:t>
            </a:r>
            <a:r>
              <a:rPr lang="en" sz="3800">
                <a:solidFill>
                  <a:srgbClr val="FF0000"/>
                </a:solidFill>
                <a:latin typeface="Luckiest Guy"/>
                <a:ea typeface="Luckiest Guy"/>
                <a:cs typeface="Luckiest Guy"/>
                <a:sym typeface="Luckiest Guy"/>
              </a:rPr>
              <a:t>TROPHY </a:t>
            </a:r>
            <a:r>
              <a:rPr lang="en">
                <a:solidFill>
                  <a:srgbClr val="FF0000"/>
                </a:solidFill>
                <a:latin typeface="Luckiest Guy"/>
                <a:ea typeface="Luckiest Guy"/>
                <a:cs typeface="Luckiest Guy"/>
                <a:sym typeface="Luckiest Guy"/>
              </a:rPr>
              <a:t>WINNERS AT</a:t>
            </a:r>
            <a:endParaRPr>
              <a:solidFill>
                <a:srgbClr val="FF0000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uckiest Guy"/>
                <a:ea typeface="Luckiest Guy"/>
                <a:cs typeface="Luckiest Guy"/>
                <a:sym typeface="Luckiest Guy"/>
              </a:rPr>
              <a:t>Cross-country DISTRICTS!</a:t>
            </a:r>
            <a:endParaRPr>
              <a:solidFill>
                <a:srgbClr val="FF0000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pic>
        <p:nvPicPr>
          <p:cNvPr id="3863" name="Google Shape;3863;p339"/>
          <p:cNvPicPr preferRelativeResize="0"/>
          <p:nvPr/>
        </p:nvPicPr>
        <p:blipFill rotWithShape="1">
          <a:blip r:embed="rId3">
            <a:alphaModFix/>
          </a:blip>
          <a:srcRect b="12797" l="13023" r="12087" t="27232"/>
          <a:stretch/>
        </p:blipFill>
        <p:spPr>
          <a:xfrm>
            <a:off x="3523875" y="0"/>
            <a:ext cx="5620123" cy="337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4" name="Google Shape;3864;p3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7025" y="2925150"/>
            <a:ext cx="2702549" cy="221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5" name="Google Shape;3865;p339"/>
          <p:cNvPicPr preferRelativeResize="0"/>
          <p:nvPr/>
        </p:nvPicPr>
        <p:blipFill rotWithShape="1">
          <a:blip r:embed="rId5">
            <a:alphaModFix/>
          </a:blip>
          <a:srcRect b="0" l="0" r="11047" t="20134"/>
          <a:stretch/>
        </p:blipFill>
        <p:spPr>
          <a:xfrm>
            <a:off x="4014175" y="2925150"/>
            <a:ext cx="3706186" cy="221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6" name="Google Shape;3866;p3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08725" y="3248700"/>
            <a:ext cx="1894800" cy="18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7" name="Google Shape;3867;p3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686785">
            <a:off x="-242268" y="3595721"/>
            <a:ext cx="1789586" cy="1264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1" name="Shape 3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2" name="Google Shape;3872;p340"/>
          <p:cNvSpPr txBox="1"/>
          <p:nvPr>
            <p:ph type="ctrTitle"/>
          </p:nvPr>
        </p:nvSpPr>
        <p:spPr>
          <a:xfrm>
            <a:off x="2436950" y="1860375"/>
            <a:ext cx="4270200" cy="17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73" name="Google Shape;3873;p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7" name="Shape 3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8" name="Google Shape;3878;p341"/>
          <p:cNvSpPr txBox="1"/>
          <p:nvPr>
            <p:ph type="ctrTitle"/>
          </p:nvPr>
        </p:nvSpPr>
        <p:spPr>
          <a:xfrm>
            <a:off x="2436950" y="1860375"/>
            <a:ext cx="4270200" cy="17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79" name="Google Shape;3879;p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3" name="Shape 3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p342"/>
          <p:cNvSpPr txBox="1"/>
          <p:nvPr>
            <p:ph type="ctrTitle"/>
          </p:nvPr>
        </p:nvSpPr>
        <p:spPr>
          <a:xfrm>
            <a:off x="1157075" y="2444625"/>
            <a:ext cx="7059900" cy="2321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ntium Basic"/>
              <a:buNone/>
            </a:pPr>
            <a:r>
              <a:t/>
            </a:r>
            <a:endParaRPr sz="4200"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ntium Basic"/>
              <a:buNone/>
            </a:pPr>
            <a:r>
              <a:t/>
            </a:r>
            <a:endParaRPr sz="4200"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ntium Basic"/>
              <a:buNone/>
            </a:pPr>
            <a:r>
              <a:t/>
            </a:r>
            <a:endParaRPr sz="4200"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ntium Basic"/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ntium Basic"/>
              <a:buNone/>
            </a:pPr>
            <a:r>
              <a:rPr lang="en" sz="4200">
                <a:latin typeface="Gentium Basic"/>
                <a:ea typeface="Gentium Basic"/>
                <a:cs typeface="Gentium Basic"/>
                <a:sym typeface="Gentium Basic"/>
              </a:rPr>
              <a:t>F</a:t>
            </a:r>
            <a:r>
              <a:rPr b="0" i="0" lang="en" sz="4200" u="none" cap="none" strike="noStrike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ollow </a:t>
            </a:r>
            <a:r>
              <a:rPr b="1" i="0" lang="en" sz="4200" u="none" cap="none" strike="noStrike">
                <a:solidFill>
                  <a:srgbClr val="FF0000"/>
                </a:solidFill>
                <a:latin typeface="Gentium Basic"/>
                <a:ea typeface="Gentium Basic"/>
                <a:cs typeface="Gentium Basic"/>
                <a:sym typeface="Gentium Basic"/>
              </a:rPr>
              <a:t>Edgewood_Ath</a:t>
            </a:r>
            <a:r>
              <a:rPr b="1" i="0" lang="en" sz="4200" u="none" cap="none" strike="noStrike">
                <a:solidFill>
                  <a:srgbClr val="0070C0"/>
                </a:solidFill>
                <a:latin typeface="Gentium Basic"/>
                <a:ea typeface="Gentium Basic"/>
                <a:cs typeface="Gentium Basic"/>
                <a:sym typeface="Gentium Basic"/>
              </a:rPr>
              <a:t> </a:t>
            </a:r>
            <a:r>
              <a:rPr b="0" i="0" lang="en" sz="4200" u="none" cap="none" strike="noStrike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for the latest in scores, games, events, news</a:t>
            </a:r>
            <a:r>
              <a:rPr lang="en" sz="4200">
                <a:latin typeface="Gentium Basic"/>
                <a:ea typeface="Gentium Basic"/>
                <a:cs typeface="Gentium Basic"/>
                <a:sym typeface="Gentium Basic"/>
              </a:rPr>
              <a:t>, and MAYBE pictures of you being awesome</a:t>
            </a:r>
            <a:r>
              <a:rPr b="0" i="0" lang="en" sz="4200" u="none" cap="none" strike="noStrike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!</a:t>
            </a:r>
            <a:endParaRPr b="0" i="0" sz="4200" u="none" cap="none" strike="noStrike">
              <a:solidFill>
                <a:schemeClr val="dk1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  <p:pic>
        <p:nvPicPr>
          <p:cNvPr id="3885" name="Google Shape;3885;p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275" y="74850"/>
            <a:ext cx="2033900" cy="20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86" name="Shape 3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" name="Google Shape;3287;p291"/>
          <p:cNvSpPr txBox="1"/>
          <p:nvPr>
            <p:ph idx="4294967295" type="ctrTitle"/>
          </p:nvPr>
        </p:nvSpPr>
        <p:spPr>
          <a:xfrm>
            <a:off x="632400" y="146425"/>
            <a:ext cx="8007900" cy="10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0000"/>
                </a:solidFill>
              </a:rPr>
              <a:t>Middle School - SSYRA</a:t>
            </a:r>
            <a:endParaRPr sz="5000">
              <a:solidFill>
                <a:srgbClr val="FF0000"/>
              </a:solidFill>
            </a:endParaRPr>
          </a:p>
        </p:txBody>
      </p:sp>
      <p:sp>
        <p:nvSpPr>
          <p:cNvPr id="3288" name="Google Shape;3288;p291"/>
          <p:cNvSpPr txBox="1"/>
          <p:nvPr>
            <p:ph idx="4294967295" type="subTitle"/>
          </p:nvPr>
        </p:nvSpPr>
        <p:spPr>
          <a:xfrm>
            <a:off x="1075800" y="5644638"/>
            <a:ext cx="6885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Bring the attention of your audience over a key concept using icons or illustrations</a:t>
            </a:r>
            <a:endParaRPr sz="2400"/>
          </a:p>
        </p:txBody>
      </p:sp>
      <p:sp>
        <p:nvSpPr>
          <p:cNvPr id="3289" name="Google Shape;3289;p291"/>
          <p:cNvSpPr txBox="1"/>
          <p:nvPr/>
        </p:nvSpPr>
        <p:spPr>
          <a:xfrm>
            <a:off x="7202775" y="1589150"/>
            <a:ext cx="1532700" cy="18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Checkout in the library</a:t>
            </a:r>
            <a:endParaRPr sz="2000"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Checkout via Sora</a:t>
            </a:r>
            <a:endParaRPr sz="2000"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290" name="Google Shape;3290;p291"/>
          <p:cNvSpPr txBox="1"/>
          <p:nvPr/>
        </p:nvSpPr>
        <p:spPr>
          <a:xfrm>
            <a:off x="369413" y="3678975"/>
            <a:ext cx="1532700" cy="1401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Congrats to the 2024</a:t>
            </a:r>
            <a:endParaRPr sz="2000">
              <a:solidFill>
                <a:srgbClr val="666666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Winner!!!</a:t>
            </a:r>
            <a:r>
              <a:rPr lang="en"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endParaRPr sz="2000"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3291" name="Google Shape;3291;p291"/>
          <p:cNvPicPr preferRelativeResize="0"/>
          <p:nvPr/>
        </p:nvPicPr>
        <p:blipFill rotWithShape="1">
          <a:blip r:embed="rId4">
            <a:alphaModFix/>
          </a:blip>
          <a:srcRect b="-1368" l="1750" r="-1749" t="18402"/>
          <a:stretch/>
        </p:blipFill>
        <p:spPr>
          <a:xfrm>
            <a:off x="2703050" y="1149650"/>
            <a:ext cx="3681475" cy="399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2" name="Google Shape;3292;p291"/>
          <p:cNvPicPr preferRelativeResize="0"/>
          <p:nvPr/>
        </p:nvPicPr>
        <p:blipFill rotWithShape="1">
          <a:blip r:embed="rId5">
            <a:alphaModFix/>
          </a:blip>
          <a:srcRect b="0" l="1559" r="1569" t="0"/>
          <a:stretch/>
        </p:blipFill>
        <p:spPr>
          <a:xfrm>
            <a:off x="415951" y="1149652"/>
            <a:ext cx="1532700" cy="2301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96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Google Shape;3297;p292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00A7EB"/>
                </a:solidFill>
              </a:rPr>
              <a:t>High School - FTR</a:t>
            </a:r>
            <a:endParaRPr sz="5000">
              <a:solidFill>
                <a:srgbClr val="00A7EB"/>
              </a:solidFill>
            </a:endParaRPr>
          </a:p>
        </p:txBody>
      </p:sp>
      <p:sp>
        <p:nvSpPr>
          <p:cNvPr id="3298" name="Google Shape;3298;p292"/>
          <p:cNvSpPr txBox="1"/>
          <p:nvPr/>
        </p:nvSpPr>
        <p:spPr>
          <a:xfrm>
            <a:off x="7202775" y="1589150"/>
            <a:ext cx="1532700" cy="18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Checkout in the library</a:t>
            </a:r>
            <a:endParaRPr sz="2000"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Checkout via Sora</a:t>
            </a:r>
            <a:endParaRPr sz="2000"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299" name="Google Shape;3299;p292"/>
          <p:cNvSpPr txBox="1"/>
          <p:nvPr/>
        </p:nvSpPr>
        <p:spPr>
          <a:xfrm>
            <a:off x="319888" y="3275700"/>
            <a:ext cx="1532700" cy="1401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Congrats to the 2024 Winner!!!</a:t>
            </a:r>
            <a:r>
              <a:rPr lang="en"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endParaRPr sz="2000"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3300" name="Google Shape;3300;p292"/>
          <p:cNvPicPr preferRelativeResize="0"/>
          <p:nvPr/>
        </p:nvPicPr>
        <p:blipFill rotWithShape="1">
          <a:blip r:embed="rId4">
            <a:alphaModFix/>
          </a:blip>
          <a:srcRect b="9" l="0" r="0" t="9"/>
          <a:stretch/>
        </p:blipFill>
        <p:spPr>
          <a:xfrm>
            <a:off x="319900" y="1038100"/>
            <a:ext cx="1434001" cy="216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1" name="Google Shape;3301;p292"/>
          <p:cNvPicPr preferRelativeResize="0"/>
          <p:nvPr/>
        </p:nvPicPr>
        <p:blipFill rotWithShape="1">
          <a:blip r:embed="rId5">
            <a:alphaModFix/>
          </a:blip>
          <a:srcRect b="0" l="612" r="612" t="0"/>
          <a:stretch/>
        </p:blipFill>
        <p:spPr>
          <a:xfrm>
            <a:off x="2181950" y="776850"/>
            <a:ext cx="4612322" cy="4366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5" name="Shape 3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6" name="Google Shape;3306;p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188" y="1157050"/>
            <a:ext cx="1566826" cy="167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7" name="Google Shape;3307;p293"/>
          <p:cNvSpPr txBox="1"/>
          <p:nvPr>
            <p:ph type="ctrTitle"/>
          </p:nvPr>
        </p:nvSpPr>
        <p:spPr>
          <a:xfrm>
            <a:off x="2394513" y="2242425"/>
            <a:ext cx="4270200" cy="17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CLUB </a:t>
            </a:r>
            <a:r>
              <a:rPr lang="en"/>
              <a:t>NEWS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294"/>
          <p:cNvSpPr txBox="1"/>
          <p:nvPr>
            <p:ph type="title"/>
          </p:nvPr>
        </p:nvSpPr>
        <p:spPr>
          <a:xfrm>
            <a:off x="1379650" y="530100"/>
            <a:ext cx="6725400" cy="7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13" name="Google Shape;3313;p294" title="Royalty-Free photo: Selective focus photography of king chess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4" name="Google Shape;3314;p294"/>
          <p:cNvSpPr txBox="1"/>
          <p:nvPr/>
        </p:nvSpPr>
        <p:spPr>
          <a:xfrm>
            <a:off x="5269325" y="424700"/>
            <a:ext cx="3444900" cy="42783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434343"/>
                </a:solidFill>
                <a:latin typeface="Aclonica"/>
                <a:ea typeface="Aclonica"/>
                <a:cs typeface="Aclonica"/>
                <a:sym typeface="Aclonica"/>
              </a:rPr>
              <a:t>Chess Club!</a:t>
            </a:r>
            <a:endParaRPr b="1" sz="3600">
              <a:solidFill>
                <a:srgbClr val="434343"/>
              </a:solidFill>
              <a:latin typeface="Aclonica"/>
              <a:ea typeface="Aclonica"/>
              <a:cs typeface="Aclonica"/>
              <a:sym typeface="Aclon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Bitter"/>
                <a:ea typeface="Bitter"/>
                <a:cs typeface="Bitter"/>
                <a:sym typeface="Bitter"/>
              </a:rPr>
              <a:t>Please fill out this end-of-year survey!</a:t>
            </a:r>
            <a:endParaRPr sz="3000">
              <a:solidFill>
                <a:srgbClr val="434343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3315" name="Google Shape;3315;p2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3757" y="2406050"/>
            <a:ext cx="2216050" cy="220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Timon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Timon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Middle Earth Fantasy Day by Slidesgo">
  <a:themeElements>
    <a:clrScheme name="Simple Light">
      <a:dk1>
        <a:srgbClr val="2A1F1A"/>
      </a:dk1>
      <a:lt1>
        <a:srgbClr val="F4B0A6"/>
      </a:lt1>
      <a:dk2>
        <a:srgbClr val="EE6A4F"/>
      </a:dk2>
      <a:lt2>
        <a:srgbClr val="FA9B54"/>
      </a:lt2>
      <a:accent1>
        <a:srgbClr val="FCC76D"/>
      </a:accent1>
      <a:accent2>
        <a:srgbClr val="FDD1BD"/>
      </a:accent2>
      <a:accent3>
        <a:srgbClr val="6B4A2A"/>
      </a:accent3>
      <a:accent4>
        <a:srgbClr val="4F281A"/>
      </a:accent4>
      <a:accent5>
        <a:srgbClr val="4F281A"/>
      </a:accent5>
      <a:accent6>
        <a:srgbClr val="2D2217"/>
      </a:accent6>
      <a:hlink>
        <a:srgbClr val="2A1F1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Steampunk Aesthetics by Slidesgo">
  <a:themeElements>
    <a:clrScheme name="Simple Light">
      <a:dk1>
        <a:srgbClr val="482400"/>
      </a:dk1>
      <a:lt1>
        <a:srgbClr val="8C420F"/>
      </a:lt1>
      <a:dk2>
        <a:srgbClr val="B7581F"/>
      </a:dk2>
      <a:lt2>
        <a:srgbClr val="D76827"/>
      </a:lt2>
      <a:accent1>
        <a:srgbClr val="F8A21C"/>
      </a:accent1>
      <a:accent2>
        <a:srgbClr val="482400"/>
      </a:accent2>
      <a:accent3>
        <a:srgbClr val="8C420F"/>
      </a:accent3>
      <a:accent4>
        <a:srgbClr val="B7581F"/>
      </a:accent4>
      <a:accent5>
        <a:srgbClr val="D76827"/>
      </a:accent5>
      <a:accent6>
        <a:srgbClr val="F8A21C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ercut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Jourdain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Eglamou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