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47A322-3716-4C76-BA49-DD2AFFDCC8A4}" v="12" dt="2020-03-06T16:08:12.9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44" d="100"/>
          <a:sy n="44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FA7E7-613B-43C5-824B-BB57B326A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B6E1E0-5C25-4119-988A-CEA40A8A4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F19DC-CC39-4907-9A86-4D6A5807C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4098-A4D1-4C68-9E71-C45F22F19F0E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66578-250C-41BC-A68E-A385B621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67B2D-6FBC-4CF1-8F73-7441D115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A508-4747-41C3-8333-63F586B9B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3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F065B-57D5-43E4-BCC6-AF890DE9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9EBF42-1037-45AC-8EDA-D243A5330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0FDBB-AA6F-4ADA-88EE-BA4AB5865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4098-A4D1-4C68-9E71-C45F22F19F0E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CB792-FAED-4AF6-A681-713046978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A1839-F48F-42C8-A5E9-191960C2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A508-4747-41C3-8333-63F586B9B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8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2C87D-A29E-426E-87AF-442B2D0D2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A26435-5FBC-40A6-9093-6D93DADA3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6DEBA-BAFE-48DA-916C-EA6B56328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4098-A4D1-4C68-9E71-C45F22F19F0E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2D2BC-E0FF-4EE0-BEFC-E8A8767C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D413B-C675-4EE8-A883-F4B5E46AC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A508-4747-41C3-8333-63F586B9B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69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3A3CB-23DA-4D9F-B7EE-1B30F0FAB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9DF84-82BA-4260-8F14-84582B0EC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EF44E-8E8A-4F57-815F-070933EAA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4098-A4D1-4C68-9E71-C45F22F19F0E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93CB9-22E5-45C2-86F8-4B6AA6D5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E581F-E8EF-4246-84F4-2C8E09B47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A508-4747-41C3-8333-63F586B9B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1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66FC7-17DB-417E-9EE2-740DCF6A0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B5E2F-56D5-4E1C-A456-A7A9274C0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E38D7-715E-4D94-9E66-414C6A680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4098-A4D1-4C68-9E71-C45F22F19F0E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5FCF7-2BFA-497B-A801-31FAE0E4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80A7F-B697-4490-A211-1501AD4E5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A508-4747-41C3-8333-63F586B9B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35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C3EDA-9C9F-4EB1-9570-C330F294C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AB7E1-FE33-4D23-B3BB-5F19443BF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F5CBB-2D25-470C-B41A-FB4A1F578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84074-8088-431E-B981-BEDC030D3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4098-A4D1-4C68-9E71-C45F22F19F0E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497E6-FD4E-455A-AA48-DBA56A1D3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39098-C45C-4F03-AEDF-79F74BB4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A508-4747-41C3-8333-63F586B9B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97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37B4-F69B-4323-925A-62908589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11704-2B25-4D0D-BF60-B9FB056BF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A8475-CDCD-44D1-8C4C-D614664D7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EFE23-B335-4FE3-9A52-DF2397179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F39F23-0513-4314-AF56-6B407F1E44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D96263-E2B6-44C7-8B69-128B5320C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4098-A4D1-4C68-9E71-C45F22F19F0E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60230E-4C97-4E37-A745-B4CE5A46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56B0F6-83F3-4B81-9FDC-6C10ED50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A508-4747-41C3-8333-63F586B9B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70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1C882-4C20-43A1-B703-D94EE7F14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F78F25-9845-482F-8CD8-49E1D59B5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4098-A4D1-4C68-9E71-C45F22F19F0E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72597E-C231-44F6-A4FD-26E6E7BCA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3BFD-E17A-48FE-A6BD-03C857358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A508-4747-41C3-8333-63F586B9B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3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C1A06-9B03-4670-926F-BC0F500F0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4098-A4D1-4C68-9E71-C45F22F19F0E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01E14-FD67-47FD-9F4B-8A75281A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66994-A887-4719-8451-F68D5624B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A508-4747-41C3-8333-63F586B9B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64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879C-378E-4315-B89B-AB6AB9E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33C99-266D-43C0-BF2C-3E6C568A9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3FA66-E27E-4CCC-A61C-426B4CDD7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5A8EE-D3C2-4AF4-82BE-6F7767F4D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4098-A4D1-4C68-9E71-C45F22F19F0E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B3A2A5-4B82-4998-BEB7-14FA81DEF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FBF2E-B850-46EB-8E5B-23109538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A508-4747-41C3-8333-63F586B9B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0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30219-51AC-4B36-8129-D502C156B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8F9788-6422-4166-825F-A3C75C726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2BE917-88D2-46AC-94EC-1D5497B24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3814E-8001-49B1-B0DD-C58909D5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4098-A4D1-4C68-9E71-C45F22F19F0E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6CF33-2C6B-4CB2-8EA3-56673131E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26A9D-0583-4721-BF9A-38251877F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9A508-4747-41C3-8333-63F586B9B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94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1EDCB0-21F9-4853-B343-6391E1BEE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2DDD5-99B8-4C27-9042-1213591ED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41943-6A39-4F79-BD11-DB29B5006B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94098-A4D1-4C68-9E71-C45F22F19F0E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0BF18-E97E-4533-8F1E-8DD6533FCF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CD65D-DE09-459A-906F-C72EDC07F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9A508-4747-41C3-8333-63F586B9B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5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B49E3-5270-4488-BBE4-6997D06A8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24894"/>
          </a:xfrm>
        </p:spPr>
        <p:txBody>
          <a:bodyPr/>
          <a:lstStyle/>
          <a:p>
            <a:r>
              <a:rPr lang="en-US" dirty="0"/>
              <a:t>Funiculi, </a:t>
            </a:r>
            <a:r>
              <a:rPr lang="en-US" dirty="0" err="1"/>
              <a:t>Funicula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E4BB8-41D5-49E8-912C-6AC4D690B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64971"/>
            <a:ext cx="9144000" cy="2492829"/>
          </a:xfrm>
        </p:spPr>
        <p:txBody>
          <a:bodyPr/>
          <a:lstStyle/>
          <a:p>
            <a:r>
              <a:rPr lang="en-US" dirty="0"/>
              <a:t>Some think the world is made for fun and frolic,</a:t>
            </a:r>
          </a:p>
          <a:p>
            <a:r>
              <a:rPr lang="en-US" dirty="0"/>
              <a:t>And so do I, And so do I</a:t>
            </a:r>
          </a:p>
          <a:p>
            <a:r>
              <a:rPr lang="en-US" dirty="0"/>
              <a:t>Some think it well to be all melancholic,</a:t>
            </a:r>
          </a:p>
          <a:p>
            <a:r>
              <a:rPr lang="en-US" dirty="0"/>
              <a:t>To pine and sigh, To pine and sigh,</a:t>
            </a:r>
          </a:p>
          <a:p>
            <a:endParaRPr lang="en-US" dirty="0"/>
          </a:p>
        </p:txBody>
      </p:sp>
      <p:pic>
        <p:nvPicPr>
          <p:cNvPr id="4" name="04 Italy- Funiculi, Funicula">
            <a:hlinkClick r:id="" action="ppaction://media"/>
            <a:extLst>
              <a:ext uri="{FF2B5EF4-FFF2-40B4-BE49-F238E27FC236}">
                <a16:creationId xmlns:a16="http://schemas.microsoft.com/office/drawing/2014/main" id="{FE45CE60-E4CB-4BE4-915C-4990E8583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305935"/>
            <a:ext cx="609600" cy="609600"/>
          </a:xfrm>
          <a:prstGeom prst="rect">
            <a:avLst/>
          </a:prstGeom>
        </p:spPr>
      </p:pic>
      <p:pic>
        <p:nvPicPr>
          <p:cNvPr id="5" name="19 Accp- Funiculi">
            <a:hlinkClick r:id="" action="ppaction://media"/>
            <a:extLst>
              <a:ext uri="{FF2B5EF4-FFF2-40B4-BE49-F238E27FC236}">
                <a16:creationId xmlns:a16="http://schemas.microsoft.com/office/drawing/2014/main" id="{7DF832E6-7C7F-44F7-971F-F9424618EB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9429" y="2950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7B635-A4FB-4806-A62C-D326F35A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57DED-C76C-4E44-887A-46B5121CA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I, I love to spend my time in singing some joyous song,</a:t>
            </a:r>
          </a:p>
          <a:p>
            <a:pPr marL="0" indent="0" algn="ctr">
              <a:buNone/>
            </a:pPr>
            <a:r>
              <a:rPr lang="en-US" dirty="0"/>
              <a:t>Some joyous song</a:t>
            </a:r>
          </a:p>
          <a:p>
            <a:pPr marL="0" indent="0" algn="ctr">
              <a:buNone/>
            </a:pPr>
            <a:r>
              <a:rPr lang="en-US" dirty="0"/>
              <a:t>To set the air with music bravely ringing is far from wrong,</a:t>
            </a:r>
          </a:p>
          <a:p>
            <a:pPr marL="0" indent="0" algn="ctr">
              <a:buNone/>
            </a:pPr>
            <a:r>
              <a:rPr lang="en-US" dirty="0"/>
              <a:t>Is far from wrong</a:t>
            </a:r>
          </a:p>
          <a:p>
            <a:pPr marL="0" indent="0" algn="ctr">
              <a:buNone/>
            </a:pPr>
            <a:r>
              <a:rPr lang="en-US" dirty="0"/>
              <a:t>Listen, listen, echoes sound a-far!</a:t>
            </a:r>
          </a:p>
          <a:p>
            <a:pPr marL="0" indent="0" algn="ctr">
              <a:buNone/>
            </a:pPr>
            <a:r>
              <a:rPr lang="en-US" dirty="0"/>
              <a:t>Listen, listen, echoes sound a-far!</a:t>
            </a:r>
          </a:p>
          <a:p>
            <a:pPr marL="0" indent="0" algn="ctr">
              <a:buNone/>
            </a:pPr>
            <a:r>
              <a:rPr lang="en-US" dirty="0"/>
              <a:t>Funiculi, </a:t>
            </a:r>
            <a:r>
              <a:rPr lang="en-US" dirty="0" err="1"/>
              <a:t>Funicula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Funiculi, </a:t>
            </a:r>
            <a:r>
              <a:rPr lang="en-US" dirty="0" err="1"/>
              <a:t>Funicula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1442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EC3C4-189D-48A8-939D-BB678F729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65359-64FA-4833-A01D-608B1048A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Echoes sound a-far,</a:t>
            </a:r>
          </a:p>
          <a:p>
            <a:pPr marL="0" indent="0" algn="ctr">
              <a:buNone/>
            </a:pPr>
            <a:r>
              <a:rPr lang="en-US" dirty="0"/>
              <a:t>Funiculi, </a:t>
            </a:r>
            <a:r>
              <a:rPr lang="en-US" dirty="0" err="1"/>
              <a:t>Funicula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57054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F3F7-1277-4142-ACD6-3D42FCE0E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Sakura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93424-97CF-4F41-80D0-46088386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Sakura, </a:t>
            </a:r>
            <a:r>
              <a:rPr lang="en-US" dirty="0" err="1"/>
              <a:t>sakura</a:t>
            </a:r>
            <a:r>
              <a:rPr lang="en-US" dirty="0"/>
              <a:t>,</a:t>
            </a:r>
          </a:p>
          <a:p>
            <a:pPr marL="0" indent="0" algn="ctr">
              <a:buNone/>
            </a:pPr>
            <a:r>
              <a:rPr lang="en-US" dirty="0" err="1"/>
              <a:t>Ya</a:t>
            </a:r>
            <a:r>
              <a:rPr lang="en-US" dirty="0"/>
              <a:t>-</a:t>
            </a:r>
            <a:r>
              <a:rPr lang="en-US" dirty="0" err="1"/>
              <a:t>yo</a:t>
            </a:r>
            <a:r>
              <a:rPr lang="en-US" dirty="0"/>
              <a:t>-I no so-</a:t>
            </a:r>
            <a:r>
              <a:rPr lang="en-US" dirty="0" err="1"/>
              <a:t>ro</a:t>
            </a:r>
            <a:r>
              <a:rPr lang="en-US" dirty="0"/>
              <a:t>-wah,</a:t>
            </a:r>
          </a:p>
          <a:p>
            <a:pPr marL="0" indent="0" algn="ctr">
              <a:buNone/>
            </a:pPr>
            <a:r>
              <a:rPr lang="en-US" dirty="0"/>
              <a:t>Mi-</a:t>
            </a:r>
            <a:r>
              <a:rPr lang="en-US" dirty="0" err="1"/>
              <a:t>wa</a:t>
            </a:r>
            <a:r>
              <a:rPr lang="en-US" dirty="0"/>
              <a:t>-ta-</a:t>
            </a:r>
            <a:r>
              <a:rPr lang="en-US" dirty="0" err="1"/>
              <a:t>su</a:t>
            </a:r>
            <a:r>
              <a:rPr lang="en-US" dirty="0"/>
              <a:t>  ka-</a:t>
            </a:r>
            <a:r>
              <a:rPr lang="en-US" dirty="0" err="1"/>
              <a:t>gi</a:t>
            </a:r>
            <a:r>
              <a:rPr lang="en-US" dirty="0"/>
              <a:t>-</a:t>
            </a:r>
            <a:r>
              <a:rPr lang="en-US" dirty="0" err="1"/>
              <a:t>ri</a:t>
            </a:r>
            <a:r>
              <a:rPr lang="en-US" dirty="0"/>
              <a:t>,</a:t>
            </a:r>
          </a:p>
          <a:p>
            <a:pPr marL="0" indent="0" algn="ctr">
              <a:buNone/>
            </a:pPr>
            <a:r>
              <a:rPr lang="en-US" dirty="0"/>
              <a:t>Ka-</a:t>
            </a:r>
            <a:r>
              <a:rPr lang="en-US" dirty="0" err="1"/>
              <a:t>su</a:t>
            </a:r>
            <a:r>
              <a:rPr lang="en-US" dirty="0"/>
              <a:t>-mi  ka  </a:t>
            </a:r>
            <a:r>
              <a:rPr lang="en-US" dirty="0" err="1"/>
              <a:t>ku</a:t>
            </a:r>
            <a:r>
              <a:rPr lang="en-US" dirty="0"/>
              <a:t>-</a:t>
            </a:r>
            <a:r>
              <a:rPr lang="en-US" dirty="0" err="1"/>
              <a:t>mo</a:t>
            </a:r>
            <a:r>
              <a:rPr lang="en-US" dirty="0"/>
              <a:t>-ka,</a:t>
            </a:r>
          </a:p>
          <a:p>
            <a:pPr marL="0" indent="0" algn="ctr">
              <a:buNone/>
            </a:pPr>
            <a:r>
              <a:rPr lang="en-US" dirty="0"/>
              <a:t>Ni-o-I  zo  </a:t>
            </a:r>
            <a:r>
              <a:rPr lang="en-US" dirty="0" err="1"/>
              <a:t>i-zu-ru</a:t>
            </a:r>
            <a:r>
              <a:rPr lang="en-US" dirty="0"/>
              <a:t>,</a:t>
            </a:r>
          </a:p>
          <a:p>
            <a:pPr marL="0" indent="0" algn="ctr">
              <a:buNone/>
            </a:pPr>
            <a:r>
              <a:rPr lang="en-US" dirty="0"/>
              <a:t>I-za-</a:t>
            </a:r>
            <a:r>
              <a:rPr lang="en-US" dirty="0" err="1"/>
              <a:t>ya</a:t>
            </a:r>
            <a:r>
              <a:rPr lang="en-US" dirty="0"/>
              <a:t>,  I-za-</a:t>
            </a:r>
            <a:r>
              <a:rPr lang="en-US" dirty="0" err="1"/>
              <a:t>ya</a:t>
            </a:r>
            <a:r>
              <a:rPr lang="en-US" dirty="0"/>
              <a:t>, </a:t>
            </a:r>
          </a:p>
          <a:p>
            <a:pPr marL="0" indent="0" algn="ctr">
              <a:buNone/>
            </a:pPr>
            <a:r>
              <a:rPr lang="en-US" dirty="0"/>
              <a:t>Mi-</a:t>
            </a:r>
            <a:r>
              <a:rPr lang="en-US" dirty="0" err="1"/>
              <a:t>ni</a:t>
            </a:r>
            <a:r>
              <a:rPr lang="en-US" dirty="0"/>
              <a:t>-</a:t>
            </a:r>
            <a:r>
              <a:rPr lang="en-US" dirty="0" err="1"/>
              <a:t>yu</a:t>
            </a:r>
            <a:r>
              <a:rPr lang="en-US" dirty="0"/>
              <a:t>-ka-un</a:t>
            </a:r>
          </a:p>
        </p:txBody>
      </p:sp>
      <p:pic>
        <p:nvPicPr>
          <p:cNvPr id="4" name="07 Japan- Sakura">
            <a:hlinkClick r:id="" action="ppaction://media"/>
            <a:extLst>
              <a:ext uri="{FF2B5EF4-FFF2-40B4-BE49-F238E27FC236}">
                <a16:creationId xmlns:a16="http://schemas.microsoft.com/office/drawing/2014/main" id="{746AE1DD-E897-4A8B-A90E-C19668BE1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1829" y="887300"/>
            <a:ext cx="609600" cy="609600"/>
          </a:xfrm>
          <a:prstGeom prst="rect">
            <a:avLst/>
          </a:prstGeom>
        </p:spPr>
      </p:pic>
      <p:pic>
        <p:nvPicPr>
          <p:cNvPr id="5" name="22 Accp- Sakura">
            <a:hlinkClick r:id="" action="ppaction://media"/>
            <a:extLst>
              <a:ext uri="{FF2B5EF4-FFF2-40B4-BE49-F238E27FC236}">
                <a16:creationId xmlns:a16="http://schemas.microsoft.com/office/drawing/2014/main" id="{2C2B0631-9521-4D58-BCFA-C0B24F6C86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1086" y="636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7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A745D-EDE2-4EC3-AD13-3438F9C0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BD930-1380-45AE-8EDE-365F70B40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2055"/>
            <a:ext cx="10515600" cy="510490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Sa-</a:t>
            </a:r>
            <a:r>
              <a:rPr lang="en-US" dirty="0" err="1"/>
              <a:t>ku</a:t>
            </a:r>
            <a:r>
              <a:rPr lang="en-US" dirty="0"/>
              <a:t>-ra, Sa-</a:t>
            </a:r>
            <a:r>
              <a:rPr lang="en-US" dirty="0" err="1"/>
              <a:t>ku</a:t>
            </a:r>
            <a:r>
              <a:rPr lang="en-US" dirty="0"/>
              <a:t>-ra</a:t>
            </a:r>
          </a:p>
          <a:p>
            <a:pPr marL="0" indent="0" algn="ctr">
              <a:buNone/>
            </a:pPr>
            <a:r>
              <a:rPr lang="en-US" dirty="0"/>
              <a:t>Cherry blossoms born in the spring, </a:t>
            </a:r>
          </a:p>
          <a:p>
            <a:pPr marL="0" indent="0" algn="ctr">
              <a:buNone/>
            </a:pPr>
            <a:r>
              <a:rPr lang="en-US" dirty="0"/>
              <a:t>Near and far are blossoming,</a:t>
            </a:r>
          </a:p>
          <a:p>
            <a:pPr marL="0" indent="0" algn="ctr">
              <a:buNone/>
            </a:pPr>
            <a:r>
              <a:rPr lang="en-US" dirty="0"/>
              <a:t>Like a mist of floating clouds,</a:t>
            </a:r>
          </a:p>
          <a:p>
            <a:pPr marL="0" indent="0" algn="ctr">
              <a:buNone/>
            </a:pPr>
            <a:r>
              <a:rPr lang="en-US" dirty="0"/>
              <a:t>Fragrant scent encircles me.</a:t>
            </a:r>
          </a:p>
          <a:p>
            <a:pPr marL="0" indent="0" algn="ctr">
              <a:buNone/>
            </a:pPr>
            <a:r>
              <a:rPr lang="en-US" dirty="0"/>
              <a:t>Will you come?  Will you come?  Will you come?</a:t>
            </a:r>
          </a:p>
          <a:p>
            <a:pPr marL="0" indent="0" algn="ctr">
              <a:buNone/>
            </a:pPr>
            <a:r>
              <a:rPr lang="en-US" dirty="0"/>
              <a:t>Come now and return with me.</a:t>
            </a:r>
          </a:p>
        </p:txBody>
      </p:sp>
    </p:spTree>
    <p:extLst>
      <p:ext uri="{BB962C8B-B14F-4D97-AF65-F5344CB8AC3E}">
        <p14:creationId xmlns:p14="http://schemas.microsoft.com/office/powerpoint/2010/main" val="1125888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E1D5-6DEA-4B6F-9899-FCD2BD385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Siyahamba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78CF6-6A53-4BC6-BE99-BBAB05BE4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0069"/>
            <a:ext cx="10515600" cy="483689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Si-</a:t>
            </a:r>
            <a:r>
              <a:rPr lang="en-US" dirty="0" err="1"/>
              <a:t>ya</a:t>
            </a:r>
            <a:r>
              <a:rPr lang="en-US" dirty="0"/>
              <a:t>-</a:t>
            </a:r>
            <a:r>
              <a:rPr lang="en-US" dirty="0" err="1"/>
              <a:t>hamb</a:t>
            </a:r>
            <a:r>
              <a:rPr lang="en-US" dirty="0"/>
              <a:t>____ e-</a:t>
            </a:r>
            <a:r>
              <a:rPr lang="en-US" dirty="0" err="1"/>
              <a:t>ku</a:t>
            </a:r>
            <a:r>
              <a:rPr lang="en-US" dirty="0"/>
              <a:t>-kha-</a:t>
            </a:r>
            <a:r>
              <a:rPr lang="en-US" dirty="0" err="1"/>
              <a:t>nye</a:t>
            </a:r>
            <a:r>
              <a:rPr lang="en-US" dirty="0"/>
              <a:t>-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kwen-khos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Si-</a:t>
            </a:r>
            <a:r>
              <a:rPr lang="en-US" dirty="0" err="1"/>
              <a:t>ya</a:t>
            </a:r>
            <a:r>
              <a:rPr lang="en-US" dirty="0"/>
              <a:t>-</a:t>
            </a:r>
            <a:r>
              <a:rPr lang="en-US" dirty="0" err="1"/>
              <a:t>hamb</a:t>
            </a:r>
            <a:r>
              <a:rPr lang="en-US" dirty="0"/>
              <a:t>  e-</a:t>
            </a:r>
            <a:r>
              <a:rPr lang="en-US" dirty="0" err="1"/>
              <a:t>ku</a:t>
            </a:r>
            <a:r>
              <a:rPr lang="en-US" dirty="0"/>
              <a:t>-kha-</a:t>
            </a:r>
            <a:r>
              <a:rPr lang="en-US" dirty="0" err="1"/>
              <a:t>nye</a:t>
            </a:r>
            <a:r>
              <a:rPr lang="en-US" dirty="0"/>
              <a:t>-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kwen-khos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Si-</a:t>
            </a:r>
            <a:r>
              <a:rPr lang="en-US" dirty="0" err="1"/>
              <a:t>ya</a:t>
            </a:r>
            <a:r>
              <a:rPr lang="en-US" dirty="0"/>
              <a:t>-</a:t>
            </a:r>
            <a:r>
              <a:rPr lang="en-US" dirty="0" err="1"/>
              <a:t>hamb</a:t>
            </a:r>
            <a:r>
              <a:rPr lang="en-US" dirty="0"/>
              <a:t>____ e-</a:t>
            </a:r>
            <a:r>
              <a:rPr lang="en-US" dirty="0" err="1"/>
              <a:t>ku</a:t>
            </a:r>
            <a:r>
              <a:rPr lang="en-US" dirty="0"/>
              <a:t>-kha-</a:t>
            </a:r>
            <a:r>
              <a:rPr lang="en-US" dirty="0" err="1"/>
              <a:t>nye</a:t>
            </a:r>
            <a:r>
              <a:rPr lang="en-US" dirty="0"/>
              <a:t>-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kwen-khos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Si-</a:t>
            </a:r>
            <a:r>
              <a:rPr lang="en-US" dirty="0" err="1"/>
              <a:t>ya</a:t>
            </a:r>
            <a:r>
              <a:rPr lang="en-US" dirty="0"/>
              <a:t>-</a:t>
            </a:r>
            <a:r>
              <a:rPr lang="en-US" dirty="0" err="1"/>
              <a:t>hamb</a:t>
            </a:r>
            <a:r>
              <a:rPr lang="en-US" dirty="0"/>
              <a:t>  e-</a:t>
            </a:r>
            <a:r>
              <a:rPr lang="en-US" dirty="0" err="1"/>
              <a:t>ku</a:t>
            </a:r>
            <a:r>
              <a:rPr lang="en-US" dirty="0"/>
              <a:t>-kha-</a:t>
            </a:r>
            <a:r>
              <a:rPr lang="en-US" dirty="0" err="1"/>
              <a:t>nye</a:t>
            </a:r>
            <a:r>
              <a:rPr lang="en-US" dirty="0"/>
              <a:t>-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kwen-khos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10 South Africa- Siyahamba">
            <a:hlinkClick r:id="" action="ppaction://media"/>
            <a:extLst>
              <a:ext uri="{FF2B5EF4-FFF2-40B4-BE49-F238E27FC236}">
                <a16:creationId xmlns:a16="http://schemas.microsoft.com/office/drawing/2014/main" id="{D9BB6D2F-2CA8-4A0E-A1B2-4BB769124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7772" y="515140"/>
            <a:ext cx="609600" cy="609600"/>
          </a:xfrm>
          <a:prstGeom prst="rect">
            <a:avLst/>
          </a:prstGeom>
        </p:spPr>
      </p:pic>
      <p:pic>
        <p:nvPicPr>
          <p:cNvPr id="5" name="25 Accp- Siyahamba">
            <a:hlinkClick r:id="" action="ppaction://media"/>
            <a:extLst>
              <a:ext uri="{FF2B5EF4-FFF2-40B4-BE49-F238E27FC236}">
                <a16:creationId xmlns:a16="http://schemas.microsoft.com/office/drawing/2014/main" id="{F99CE98B-7742-483B-A4C7-00547A597B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9428" y="4727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4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332DB-5201-43B3-A932-EF18CD9E8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30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02B47-2DE7-4610-8F29-7B9DE1415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5757"/>
            <a:ext cx="10515600" cy="539120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We are marching in the light of the world.</a:t>
            </a:r>
          </a:p>
          <a:p>
            <a:pPr marL="0" indent="0" algn="ctr">
              <a:buNone/>
            </a:pPr>
            <a:r>
              <a:rPr lang="en-US" dirty="0"/>
              <a:t>We are marching in the light of the world.</a:t>
            </a:r>
          </a:p>
          <a:p>
            <a:pPr marL="0" indent="0" algn="ctr">
              <a:buNone/>
            </a:pPr>
            <a:r>
              <a:rPr lang="en-US" dirty="0"/>
              <a:t>We are marching in the light of the world.</a:t>
            </a:r>
          </a:p>
          <a:p>
            <a:pPr marL="0" indent="0" algn="ctr">
              <a:buNone/>
            </a:pPr>
            <a:r>
              <a:rPr lang="en-US" dirty="0"/>
              <a:t>We are marching in the light of the world.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Si-</a:t>
            </a:r>
            <a:r>
              <a:rPr lang="en-US" dirty="0" err="1"/>
              <a:t>ya</a:t>
            </a:r>
            <a:r>
              <a:rPr lang="en-US" dirty="0"/>
              <a:t>-</a:t>
            </a:r>
            <a:r>
              <a:rPr lang="en-US" dirty="0" err="1"/>
              <a:t>hamba</a:t>
            </a:r>
            <a:r>
              <a:rPr lang="en-US" dirty="0"/>
              <a:t>, </a:t>
            </a:r>
            <a:r>
              <a:rPr lang="en-US" dirty="0" err="1"/>
              <a:t>hamba</a:t>
            </a:r>
            <a:r>
              <a:rPr lang="en-US" dirty="0"/>
              <a:t>, Oh, </a:t>
            </a:r>
          </a:p>
          <a:p>
            <a:pPr marL="0" indent="0" algn="ctr">
              <a:buNone/>
            </a:pPr>
            <a:r>
              <a:rPr lang="en-US" dirty="0"/>
              <a:t>Si-</a:t>
            </a:r>
            <a:r>
              <a:rPr lang="en-US" dirty="0" err="1"/>
              <a:t>ya</a:t>
            </a:r>
            <a:r>
              <a:rPr lang="en-US" dirty="0"/>
              <a:t>-</a:t>
            </a:r>
            <a:r>
              <a:rPr lang="en-US" dirty="0" err="1"/>
              <a:t>hamb</a:t>
            </a:r>
            <a:r>
              <a:rPr lang="en-US" dirty="0"/>
              <a:t> e-</a:t>
            </a:r>
            <a:r>
              <a:rPr lang="en-US" dirty="0" err="1"/>
              <a:t>ku</a:t>
            </a:r>
            <a:r>
              <a:rPr lang="en-US" dirty="0"/>
              <a:t>-kha-</a:t>
            </a:r>
            <a:r>
              <a:rPr lang="en-US" dirty="0" err="1"/>
              <a:t>nye</a:t>
            </a:r>
            <a:r>
              <a:rPr lang="en-US" dirty="0"/>
              <a:t>-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kwen-khos</a:t>
            </a:r>
            <a:r>
              <a:rPr lang="en-US" dirty="0"/>
              <a:t>.  </a:t>
            </a:r>
          </a:p>
          <a:p>
            <a:pPr marL="0" indent="0" algn="ctr">
              <a:buNone/>
            </a:pPr>
            <a:r>
              <a:rPr lang="en-US" dirty="0"/>
              <a:t>Si-</a:t>
            </a:r>
            <a:r>
              <a:rPr lang="en-US" dirty="0" err="1"/>
              <a:t>ya</a:t>
            </a:r>
            <a:r>
              <a:rPr lang="en-US" dirty="0"/>
              <a:t>-</a:t>
            </a:r>
            <a:r>
              <a:rPr lang="en-US" dirty="0" err="1"/>
              <a:t>hamba</a:t>
            </a:r>
            <a:r>
              <a:rPr lang="en-US" dirty="0"/>
              <a:t>, </a:t>
            </a:r>
            <a:r>
              <a:rPr lang="en-US" dirty="0" err="1"/>
              <a:t>hamba</a:t>
            </a:r>
            <a:r>
              <a:rPr lang="en-US" dirty="0"/>
              <a:t>, Oh,   </a:t>
            </a:r>
          </a:p>
          <a:p>
            <a:pPr marL="0" indent="0" algn="ctr">
              <a:buNone/>
            </a:pPr>
            <a:r>
              <a:rPr lang="en-US" dirty="0"/>
              <a:t>Si-</a:t>
            </a:r>
            <a:r>
              <a:rPr lang="en-US" dirty="0" err="1"/>
              <a:t>ya</a:t>
            </a:r>
            <a:r>
              <a:rPr lang="en-US" dirty="0"/>
              <a:t>-</a:t>
            </a:r>
            <a:r>
              <a:rPr lang="en-US" dirty="0" err="1"/>
              <a:t>hamb</a:t>
            </a:r>
            <a:r>
              <a:rPr lang="en-US" dirty="0"/>
              <a:t> e-</a:t>
            </a:r>
            <a:r>
              <a:rPr lang="en-US" dirty="0" err="1"/>
              <a:t>ku</a:t>
            </a:r>
            <a:r>
              <a:rPr lang="en-US" dirty="0"/>
              <a:t>-kha-</a:t>
            </a:r>
            <a:r>
              <a:rPr lang="en-US" dirty="0" err="1"/>
              <a:t>nye</a:t>
            </a:r>
            <a:r>
              <a:rPr lang="en-US" dirty="0"/>
              <a:t>-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kwen-khos</a:t>
            </a:r>
            <a:r>
              <a:rPr lang="en-US"/>
              <a:t>.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71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C380BDF12B8149AFA595002A742CC0" ma:contentTypeVersion="9" ma:contentTypeDescription="Create a new document." ma:contentTypeScope="" ma:versionID="63c4149641398555c3065eb05f79374a">
  <xsd:schema xmlns:xsd="http://www.w3.org/2001/XMLSchema" xmlns:xs="http://www.w3.org/2001/XMLSchema" xmlns:p="http://schemas.microsoft.com/office/2006/metadata/properties" xmlns:ns3="fe6e6544-afcc-424c-92b5-449e41a5a2cf" xmlns:ns4="083ae925-2b7f-45c2-88a6-e1851b963666" targetNamespace="http://schemas.microsoft.com/office/2006/metadata/properties" ma:root="true" ma:fieldsID="853bb5bd2d12fa14d482233929f1cca0" ns3:_="" ns4:_="">
    <xsd:import namespace="fe6e6544-afcc-424c-92b5-449e41a5a2cf"/>
    <xsd:import namespace="083ae925-2b7f-45c2-88a6-e1851b96366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e6544-afcc-424c-92b5-449e41a5a2c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3ae925-2b7f-45c2-88a6-e1851b9636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A72F4F-03DC-4CC8-868E-E95ECB485FAF}">
  <ds:schemaRefs>
    <ds:schemaRef ds:uri="fe6e6544-afcc-424c-92b5-449e41a5a2cf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083ae925-2b7f-45c2-88a6-e1851b96366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CDAFE8B-9038-42DC-B8B1-1C36D82C03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E9329F-5CA6-4A38-82E1-3D2896D885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e6544-afcc-424c-92b5-449e41a5a2cf"/>
    <ds:schemaRef ds:uri="083ae925-2b7f-45c2-88a6-e1851b9636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255</Words>
  <Application>Microsoft Office PowerPoint</Application>
  <PresentationFormat>Widescreen</PresentationFormat>
  <Paragraphs>47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Funiculi, Funicula</vt:lpstr>
      <vt:lpstr>PowerPoint Presentation</vt:lpstr>
      <vt:lpstr>PowerPoint Presentation</vt:lpstr>
      <vt:lpstr>Sakura</vt:lpstr>
      <vt:lpstr>PowerPoint Presentation</vt:lpstr>
      <vt:lpstr>Siyahamba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Funiculi, Funicula</dc:title>
  <dc:creator>Cockerham, Scott@Enterprise</dc:creator>
  <cp:lastModifiedBy>Cockerham, Scott@Enterprise</cp:lastModifiedBy>
  <cp:revision>5</cp:revision>
  <dcterms:created xsi:type="dcterms:W3CDTF">2020-03-06T15:15:09Z</dcterms:created>
  <dcterms:modified xsi:type="dcterms:W3CDTF">2020-03-06T16:08:36Z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0x0101003AC380BDF12B8149AFA595002A742CC0</vt:lpwstr>
  </property>
</Properties>
</file>