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4" r:id="rId8"/>
    <p:sldId id="281" r:id="rId9"/>
    <p:sldId id="282" r:id="rId10"/>
    <p:sldId id="283" r:id="rId11"/>
    <p:sldId id="285" r:id="rId12"/>
    <p:sldId id="286" r:id="rId13"/>
    <p:sldId id="279" r:id="rId14"/>
    <p:sldId id="280" r:id="rId15"/>
  </p:sldIdLst>
  <p:sldSz cx="12192000" cy="6858000"/>
  <p:notesSz cx="7010400" cy="9296400"/>
  <p:embeddedFontLst>
    <p:embeddedFont>
      <p:font typeface="Garamond" panose="02020404030301010803" pitchFamily="18"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g+LngrDORQa+n6jrAHLbVM2KD1H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0E3BAC-24A7-42E0-B9EC-9165D575C438}" v="53" dt="2026-06-18T15:36:02.910"/>
  </p1510:revLst>
</p1510:revInfo>
</file>

<file path=ppt/tableStyles.xml><?xml version="1.0" encoding="utf-8"?>
<a:tblStyleLst xmlns:a="http://schemas.openxmlformats.org/drawingml/2006/main" def="{E17FFF51-41CE-49B0-B089-EFC8ACA9DE6C}">
  <a:tblStyle styleId="{E17FFF51-41CE-49B0-B089-EFC8ACA9DE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513" autoAdjust="0"/>
  </p:normalViewPr>
  <p:slideViewPr>
    <p:cSldViewPr snapToGrid="0">
      <p:cViewPr varScale="1">
        <p:scale>
          <a:sx n="67" d="100"/>
          <a:sy n="67" d="100"/>
        </p:scale>
        <p:origin x="6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9" Type="http://schemas.openxmlformats.org/officeDocument/2006/relationships/theme" Target="theme/theme1.xml"/><Relationship Id="rId3" Type="http://schemas.openxmlformats.org/officeDocument/2006/relationships/slide" Target="slides/slide2.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gan.MatthewJ@Gardendale" userId="006479e1-3d8c-4a97-a78d-77599cea396a" providerId="ADAL" clId="{78840C4F-3071-4CA6-80F2-5648ECEA85E6}"/>
    <pc:docChg chg="undo custSel addSld delSld modSld sldOrd">
      <pc:chgData name="Dugan.MatthewJ@Gardendale" userId="006479e1-3d8c-4a97-a78d-77599cea396a" providerId="ADAL" clId="{78840C4F-3071-4CA6-80F2-5648ECEA85E6}" dt="2026-06-18T15:36:02.908" v="7134"/>
      <pc:docMkLst>
        <pc:docMk/>
      </pc:docMkLst>
      <pc:sldChg chg="addSp modSp mod">
        <pc:chgData name="Dugan.MatthewJ@Gardendale" userId="006479e1-3d8c-4a97-a78d-77599cea396a" providerId="ADAL" clId="{78840C4F-3071-4CA6-80F2-5648ECEA85E6}" dt="2026-06-18T14:16:12.819" v="6882"/>
        <pc:sldMkLst>
          <pc:docMk/>
          <pc:sldMk cId="0" sldId="256"/>
        </pc:sldMkLst>
        <pc:spChg chg="mod">
          <ac:chgData name="Dugan.MatthewJ@Gardendale" userId="006479e1-3d8c-4a97-a78d-77599cea396a" providerId="ADAL" clId="{78840C4F-3071-4CA6-80F2-5648ECEA85E6}" dt="2026-06-10T14:49:24.856" v="64" actId="20577"/>
          <ac:spMkLst>
            <pc:docMk/>
            <pc:sldMk cId="0" sldId="256"/>
            <ac:spMk id="156" creationId="{00000000-0000-0000-0000-000000000000}"/>
          </ac:spMkLst>
        </pc:spChg>
        <pc:spChg chg="mod">
          <ac:chgData name="Dugan.MatthewJ@Gardendale" userId="006479e1-3d8c-4a97-a78d-77599cea396a" providerId="ADAL" clId="{78840C4F-3071-4CA6-80F2-5648ECEA85E6}" dt="2026-06-10T14:49:35.728" v="89" actId="20577"/>
          <ac:spMkLst>
            <pc:docMk/>
            <pc:sldMk cId="0" sldId="256"/>
            <ac:spMk id="157" creationId="{00000000-0000-0000-0000-000000000000}"/>
          </ac:spMkLst>
        </pc:spChg>
        <pc:picChg chg="add mod">
          <ac:chgData name="Dugan.MatthewJ@Gardendale" userId="006479e1-3d8c-4a97-a78d-77599cea396a" providerId="ADAL" clId="{78840C4F-3071-4CA6-80F2-5648ECEA85E6}" dt="2026-06-18T14:16:12.819" v="6882"/>
          <ac:picMkLst>
            <pc:docMk/>
            <pc:sldMk cId="0" sldId="256"/>
            <ac:picMk id="4" creationId="{202E637A-B39F-7B1B-EB31-5CB1ED434770}"/>
          </ac:picMkLst>
        </pc:picChg>
      </pc:sldChg>
      <pc:sldChg chg="addSp delSp modSp mod modTransition modAnim modNotesTx">
        <pc:chgData name="Dugan.MatthewJ@Gardendale" userId="006479e1-3d8c-4a97-a78d-77599cea396a" providerId="ADAL" clId="{78840C4F-3071-4CA6-80F2-5648ECEA85E6}" dt="2026-06-18T14:17:43.016" v="6886"/>
        <pc:sldMkLst>
          <pc:docMk/>
          <pc:sldMk cId="0" sldId="257"/>
        </pc:sldMkLst>
        <pc:picChg chg="add del mod">
          <ac:chgData name="Dugan.MatthewJ@Gardendale" userId="006479e1-3d8c-4a97-a78d-77599cea396a" providerId="ADAL" clId="{78840C4F-3071-4CA6-80F2-5648ECEA85E6}" dt="2026-06-18T14:17:14.742" v="6885"/>
          <ac:picMkLst>
            <pc:docMk/>
            <pc:sldMk cId="0" sldId="257"/>
            <ac:picMk id="6" creationId="{5E11D9D7-14EB-65A2-EC45-9963C9EBC771}"/>
          </ac:picMkLst>
        </pc:picChg>
        <pc:picChg chg="add del mod ord">
          <ac:chgData name="Dugan.MatthewJ@Gardendale" userId="006479e1-3d8c-4a97-a78d-77599cea396a" providerId="ADAL" clId="{78840C4F-3071-4CA6-80F2-5648ECEA85E6}" dt="2026-06-18T14:17:43.016" v="6886"/>
          <ac:picMkLst>
            <pc:docMk/>
            <pc:sldMk cId="0" sldId="257"/>
            <ac:picMk id="9" creationId="{5DF65D64-568B-D905-79C7-F8413AAF556C}"/>
          </ac:picMkLst>
        </pc:picChg>
        <pc:picChg chg="add mod">
          <ac:chgData name="Dugan.MatthewJ@Gardendale" userId="006479e1-3d8c-4a97-a78d-77599cea396a" providerId="ADAL" clId="{78840C4F-3071-4CA6-80F2-5648ECEA85E6}" dt="2026-06-18T14:17:43.016" v="6886"/>
          <ac:picMkLst>
            <pc:docMk/>
            <pc:sldMk cId="0" sldId="257"/>
            <ac:picMk id="10" creationId="{16C3F9D7-2074-D122-4D03-293FA0A07769}"/>
          </ac:picMkLst>
        </pc:picChg>
      </pc:sldChg>
      <pc:sldChg chg="addSp modSp mod modNotesTx">
        <pc:chgData name="Dugan.MatthewJ@Gardendale" userId="006479e1-3d8c-4a97-a78d-77599cea396a" providerId="ADAL" clId="{78840C4F-3071-4CA6-80F2-5648ECEA85E6}" dt="2026-06-18T15:22:48.677" v="7099"/>
        <pc:sldMkLst>
          <pc:docMk/>
          <pc:sldMk cId="0" sldId="258"/>
        </pc:sldMkLst>
        <pc:spChg chg="mod">
          <ac:chgData name="Dugan.MatthewJ@Gardendale" userId="006479e1-3d8c-4a97-a78d-77599cea396a" providerId="ADAL" clId="{78840C4F-3071-4CA6-80F2-5648ECEA85E6}" dt="2026-06-18T14:59:16.038" v="7055" actId="113"/>
          <ac:spMkLst>
            <pc:docMk/>
            <pc:sldMk cId="0" sldId="258"/>
            <ac:spMk id="170" creationId="{00000000-0000-0000-0000-000000000000}"/>
          </ac:spMkLst>
        </pc:spChg>
        <pc:picChg chg="add mod">
          <ac:chgData name="Dugan.MatthewJ@Gardendale" userId="006479e1-3d8c-4a97-a78d-77599cea396a" providerId="ADAL" clId="{78840C4F-3071-4CA6-80F2-5648ECEA85E6}" dt="2026-06-18T15:22:48.677" v="7099"/>
          <ac:picMkLst>
            <pc:docMk/>
            <pc:sldMk cId="0" sldId="258"/>
            <ac:picMk id="6" creationId="{0B9B60CB-D1A4-2431-9DB6-AB763143B16C}"/>
          </ac:picMkLst>
        </pc:picChg>
      </pc:sldChg>
      <pc:sldChg chg="addSp delSp modSp mod modTransition modAnim modNotesTx">
        <pc:chgData name="Dugan.MatthewJ@Gardendale" userId="006479e1-3d8c-4a97-a78d-77599cea396a" providerId="ADAL" clId="{78840C4F-3071-4CA6-80F2-5648ECEA85E6}" dt="2026-06-18T15:25:16.623" v="7106"/>
        <pc:sldMkLst>
          <pc:docMk/>
          <pc:sldMk cId="0" sldId="259"/>
        </pc:sldMkLst>
        <pc:picChg chg="add del mod">
          <ac:chgData name="Dugan.MatthewJ@Gardendale" userId="006479e1-3d8c-4a97-a78d-77599cea396a" providerId="ADAL" clId="{78840C4F-3071-4CA6-80F2-5648ECEA85E6}" dt="2026-06-18T15:23:23.279" v="7102"/>
          <ac:picMkLst>
            <pc:docMk/>
            <pc:sldMk cId="0" sldId="259"/>
            <ac:picMk id="5" creationId="{15E0821A-97AB-5D37-EDBD-594C3626666A}"/>
          </ac:picMkLst>
        </pc:picChg>
        <pc:picChg chg="add del mod ord">
          <ac:chgData name="Dugan.MatthewJ@Gardendale" userId="006479e1-3d8c-4a97-a78d-77599cea396a" providerId="ADAL" clId="{78840C4F-3071-4CA6-80F2-5648ECEA85E6}" dt="2026-06-18T15:24:15.154" v="7103"/>
          <ac:picMkLst>
            <pc:docMk/>
            <pc:sldMk cId="0" sldId="259"/>
            <ac:picMk id="8" creationId="{F689A9A5-72AB-C7BE-D802-F2324EADE921}"/>
          </ac:picMkLst>
        </pc:picChg>
        <pc:picChg chg="add del mod">
          <ac:chgData name="Dugan.MatthewJ@Gardendale" userId="006479e1-3d8c-4a97-a78d-77599cea396a" providerId="ADAL" clId="{78840C4F-3071-4CA6-80F2-5648ECEA85E6}" dt="2026-06-18T15:24:19.418" v="7105"/>
          <ac:picMkLst>
            <pc:docMk/>
            <pc:sldMk cId="0" sldId="259"/>
            <ac:picMk id="9" creationId="{E6460D00-3B9C-B609-DFEA-E16811CA58F5}"/>
          </ac:picMkLst>
        </pc:picChg>
        <pc:picChg chg="add del mod ord">
          <ac:chgData name="Dugan.MatthewJ@Gardendale" userId="006479e1-3d8c-4a97-a78d-77599cea396a" providerId="ADAL" clId="{78840C4F-3071-4CA6-80F2-5648ECEA85E6}" dt="2026-06-18T15:25:16.623" v="7106"/>
          <ac:picMkLst>
            <pc:docMk/>
            <pc:sldMk cId="0" sldId="259"/>
            <ac:picMk id="12" creationId="{BF8C6295-DC5D-450D-38D1-69B1F56B4D4B}"/>
          </ac:picMkLst>
        </pc:picChg>
        <pc:picChg chg="add mod">
          <ac:chgData name="Dugan.MatthewJ@Gardendale" userId="006479e1-3d8c-4a97-a78d-77599cea396a" providerId="ADAL" clId="{78840C4F-3071-4CA6-80F2-5648ECEA85E6}" dt="2026-06-18T15:25:16.623" v="7106"/>
          <ac:picMkLst>
            <pc:docMk/>
            <pc:sldMk cId="0" sldId="259"/>
            <ac:picMk id="13" creationId="{B6B3D7A6-52BF-7C74-ECFB-7709746B242A}"/>
          </ac:picMkLst>
        </pc:picChg>
      </pc:sldChg>
      <pc:sldChg chg="addSp delSp modSp mod modTransition modAnim modNotesTx">
        <pc:chgData name="Dugan.MatthewJ@Gardendale" userId="006479e1-3d8c-4a97-a78d-77599cea396a" providerId="ADAL" clId="{78840C4F-3071-4CA6-80F2-5648ECEA85E6}" dt="2026-06-18T15:27:23.636" v="7116"/>
        <pc:sldMkLst>
          <pc:docMk/>
          <pc:sldMk cId="0" sldId="260"/>
        </pc:sldMkLst>
        <pc:spChg chg="mod">
          <ac:chgData name="Dugan.MatthewJ@Gardendale" userId="006479e1-3d8c-4a97-a78d-77599cea396a" providerId="ADAL" clId="{78840C4F-3071-4CA6-80F2-5648ECEA85E6}" dt="2026-06-11T13:46:06.308" v="1264" actId="20577"/>
          <ac:spMkLst>
            <pc:docMk/>
            <pc:sldMk cId="0" sldId="260"/>
            <ac:spMk id="184" creationId="{00000000-0000-0000-0000-000000000000}"/>
          </ac:spMkLst>
        </pc:spChg>
        <pc:spChg chg="mod">
          <ac:chgData name="Dugan.MatthewJ@Gardendale" userId="006479e1-3d8c-4a97-a78d-77599cea396a" providerId="ADAL" clId="{78840C4F-3071-4CA6-80F2-5648ECEA85E6}" dt="2026-06-18T15:00:41.316" v="7093" actId="20577"/>
          <ac:spMkLst>
            <pc:docMk/>
            <pc:sldMk cId="0" sldId="260"/>
            <ac:spMk id="185" creationId="{00000000-0000-0000-0000-000000000000}"/>
          </ac:spMkLst>
        </pc:spChg>
        <pc:picChg chg="add del mod">
          <ac:chgData name="Dugan.MatthewJ@Gardendale" userId="006479e1-3d8c-4a97-a78d-77599cea396a" providerId="ADAL" clId="{78840C4F-3071-4CA6-80F2-5648ECEA85E6}" dt="2026-06-18T15:25:53.115" v="7109"/>
          <ac:picMkLst>
            <pc:docMk/>
            <pc:sldMk cId="0" sldId="260"/>
            <ac:picMk id="4" creationId="{70642A79-5B1B-E7C9-75A3-39E88D516397}"/>
          </ac:picMkLst>
        </pc:picChg>
        <pc:picChg chg="add del mod ord">
          <ac:chgData name="Dugan.MatthewJ@Gardendale" userId="006479e1-3d8c-4a97-a78d-77599cea396a" providerId="ADAL" clId="{78840C4F-3071-4CA6-80F2-5648ECEA85E6}" dt="2026-06-18T15:26:09.814" v="7110"/>
          <ac:picMkLst>
            <pc:docMk/>
            <pc:sldMk cId="0" sldId="260"/>
            <ac:picMk id="7" creationId="{A11B94E7-76AB-D275-F41A-904D02E0096F}"/>
          </ac:picMkLst>
        </pc:picChg>
        <pc:picChg chg="add del mod">
          <ac:chgData name="Dugan.MatthewJ@Gardendale" userId="006479e1-3d8c-4a97-a78d-77599cea396a" providerId="ADAL" clId="{78840C4F-3071-4CA6-80F2-5648ECEA85E6}" dt="2026-06-18T15:26:13.312" v="7112"/>
          <ac:picMkLst>
            <pc:docMk/>
            <pc:sldMk cId="0" sldId="260"/>
            <ac:picMk id="8" creationId="{CF5495BE-1DA0-B294-CDA5-71D3ECE6980D}"/>
          </ac:picMkLst>
        </pc:picChg>
        <pc:picChg chg="add del mod ord">
          <ac:chgData name="Dugan.MatthewJ@Gardendale" userId="006479e1-3d8c-4a97-a78d-77599cea396a" providerId="ADAL" clId="{78840C4F-3071-4CA6-80F2-5648ECEA85E6}" dt="2026-06-18T15:26:33.131" v="7113"/>
          <ac:picMkLst>
            <pc:docMk/>
            <pc:sldMk cId="0" sldId="260"/>
            <ac:picMk id="11" creationId="{40CF87E8-E1E2-CAD4-1644-BE6B14661CB9}"/>
          </ac:picMkLst>
        </pc:picChg>
        <pc:picChg chg="add del mod">
          <ac:chgData name="Dugan.MatthewJ@Gardendale" userId="006479e1-3d8c-4a97-a78d-77599cea396a" providerId="ADAL" clId="{78840C4F-3071-4CA6-80F2-5648ECEA85E6}" dt="2026-06-18T15:26:39.202" v="7115"/>
          <ac:picMkLst>
            <pc:docMk/>
            <pc:sldMk cId="0" sldId="260"/>
            <ac:picMk id="12" creationId="{5CB456D0-BAC5-FD6F-D4B4-93B9BC155205}"/>
          </ac:picMkLst>
        </pc:picChg>
        <pc:picChg chg="add del mod ord">
          <ac:chgData name="Dugan.MatthewJ@Gardendale" userId="006479e1-3d8c-4a97-a78d-77599cea396a" providerId="ADAL" clId="{78840C4F-3071-4CA6-80F2-5648ECEA85E6}" dt="2026-06-18T15:27:23.636" v="7116"/>
          <ac:picMkLst>
            <pc:docMk/>
            <pc:sldMk cId="0" sldId="260"/>
            <ac:picMk id="15" creationId="{5C2C84BF-DE61-1379-6539-6CAFE7550977}"/>
          </ac:picMkLst>
        </pc:picChg>
        <pc:picChg chg="add mod">
          <ac:chgData name="Dugan.MatthewJ@Gardendale" userId="006479e1-3d8c-4a97-a78d-77599cea396a" providerId="ADAL" clId="{78840C4F-3071-4CA6-80F2-5648ECEA85E6}" dt="2026-06-18T15:27:23.636" v="7116"/>
          <ac:picMkLst>
            <pc:docMk/>
            <pc:sldMk cId="0" sldId="260"/>
            <ac:picMk id="16" creationId="{F22FF7F2-4D49-8343-E5FD-CF0D3EC54A0A}"/>
          </ac:picMkLst>
        </pc:picChg>
      </pc:sldChg>
      <pc:sldChg chg="addSp modSp mod modNotesTx">
        <pc:chgData name="Dugan.MatthewJ@Gardendale" userId="006479e1-3d8c-4a97-a78d-77599cea396a" providerId="ADAL" clId="{78840C4F-3071-4CA6-80F2-5648ECEA85E6}" dt="2026-06-18T15:28:29.034" v="7117"/>
        <pc:sldMkLst>
          <pc:docMk/>
          <pc:sldMk cId="0" sldId="261"/>
        </pc:sldMkLst>
        <pc:spChg chg="mod">
          <ac:chgData name="Dugan.MatthewJ@Gardendale" userId="006479e1-3d8c-4a97-a78d-77599cea396a" providerId="ADAL" clId="{78840C4F-3071-4CA6-80F2-5648ECEA85E6}" dt="2026-06-11T13:51:14.459" v="1539" actId="5793"/>
          <ac:spMkLst>
            <pc:docMk/>
            <pc:sldMk cId="0" sldId="261"/>
            <ac:spMk id="3" creationId="{BA62C99F-025B-0683-B362-E6E71BB53A87}"/>
          </ac:spMkLst>
        </pc:spChg>
        <pc:spChg chg="mod">
          <ac:chgData name="Dugan.MatthewJ@Gardendale" userId="006479e1-3d8c-4a97-a78d-77599cea396a" providerId="ADAL" clId="{78840C4F-3071-4CA6-80F2-5648ECEA85E6}" dt="2026-06-11T13:48:53.304" v="1277" actId="20577"/>
          <ac:spMkLst>
            <pc:docMk/>
            <pc:sldMk cId="0" sldId="261"/>
            <ac:spMk id="191" creationId="{00000000-0000-0000-0000-000000000000}"/>
          </ac:spMkLst>
        </pc:spChg>
        <pc:picChg chg="add mod">
          <ac:chgData name="Dugan.MatthewJ@Gardendale" userId="006479e1-3d8c-4a97-a78d-77599cea396a" providerId="ADAL" clId="{78840C4F-3071-4CA6-80F2-5648ECEA85E6}" dt="2026-06-18T15:28:29.034" v="7117"/>
          <ac:picMkLst>
            <pc:docMk/>
            <pc:sldMk cId="0" sldId="261"/>
            <ac:picMk id="5" creationId="{2B85275F-30F4-AA01-871B-56B7BADDBDD3}"/>
          </ac:picMkLst>
        </pc:picChg>
      </pc:sldChg>
      <pc:sldChg chg="addSp modSp mod modNotesTx">
        <pc:chgData name="Dugan.MatthewJ@Gardendale" userId="006479e1-3d8c-4a97-a78d-77599cea396a" providerId="ADAL" clId="{78840C4F-3071-4CA6-80F2-5648ECEA85E6}" dt="2026-06-18T15:29:25.778" v="7118"/>
        <pc:sldMkLst>
          <pc:docMk/>
          <pc:sldMk cId="0" sldId="264"/>
        </pc:sldMkLst>
        <pc:spChg chg="mod">
          <ac:chgData name="Dugan.MatthewJ@Gardendale" userId="006479e1-3d8c-4a97-a78d-77599cea396a" providerId="ADAL" clId="{78840C4F-3071-4CA6-80F2-5648ECEA85E6}" dt="2026-06-11T13:49:12.738" v="1292" actId="20577"/>
          <ac:spMkLst>
            <pc:docMk/>
            <pc:sldMk cId="0" sldId="264"/>
            <ac:spMk id="222" creationId="{00000000-0000-0000-0000-000000000000}"/>
          </ac:spMkLst>
        </pc:spChg>
        <pc:spChg chg="mod">
          <ac:chgData name="Dugan.MatthewJ@Gardendale" userId="006479e1-3d8c-4a97-a78d-77599cea396a" providerId="ADAL" clId="{78840C4F-3071-4CA6-80F2-5648ECEA85E6}" dt="2026-06-18T15:01:12.375" v="7097" actId="20577"/>
          <ac:spMkLst>
            <pc:docMk/>
            <pc:sldMk cId="0" sldId="264"/>
            <ac:spMk id="223" creationId="{00000000-0000-0000-0000-000000000000}"/>
          </ac:spMkLst>
        </pc:spChg>
        <pc:picChg chg="add mod">
          <ac:chgData name="Dugan.MatthewJ@Gardendale" userId="006479e1-3d8c-4a97-a78d-77599cea396a" providerId="ADAL" clId="{78840C4F-3071-4CA6-80F2-5648ECEA85E6}" dt="2026-06-18T15:29:25.778" v="7118"/>
          <ac:picMkLst>
            <pc:docMk/>
            <pc:sldMk cId="0" sldId="264"/>
            <ac:picMk id="4" creationId="{F6CB8A11-1207-D54A-1B83-630DE7F33CEE}"/>
          </ac:picMkLst>
        </pc:picChg>
      </pc:sldChg>
      <pc:sldChg chg="addSp modSp mod modNotesTx">
        <pc:chgData name="Dugan.MatthewJ@Gardendale" userId="006479e1-3d8c-4a97-a78d-77599cea396a" providerId="ADAL" clId="{78840C4F-3071-4CA6-80F2-5648ECEA85E6}" dt="2026-06-18T15:34:48.224" v="7130"/>
        <pc:sldMkLst>
          <pc:docMk/>
          <pc:sldMk cId="0" sldId="279"/>
        </pc:sldMkLst>
        <pc:spChg chg="mod">
          <ac:chgData name="Dugan.MatthewJ@Gardendale" userId="006479e1-3d8c-4a97-a78d-77599cea396a" providerId="ADAL" clId="{78840C4F-3071-4CA6-80F2-5648ECEA85E6}" dt="2026-06-18T14:11:56.703" v="6881" actId="122"/>
          <ac:spMkLst>
            <pc:docMk/>
            <pc:sldMk cId="0" sldId="279"/>
            <ac:spMk id="347" creationId="{00000000-0000-0000-0000-000000000000}"/>
          </ac:spMkLst>
        </pc:spChg>
        <pc:picChg chg="add mod">
          <ac:chgData name="Dugan.MatthewJ@Gardendale" userId="006479e1-3d8c-4a97-a78d-77599cea396a" providerId="ADAL" clId="{78840C4F-3071-4CA6-80F2-5648ECEA85E6}" dt="2026-06-18T15:34:48.224" v="7130"/>
          <ac:picMkLst>
            <pc:docMk/>
            <pc:sldMk cId="0" sldId="279"/>
            <ac:picMk id="5" creationId="{13B4F33C-8259-FAB6-7561-1955D402745A}"/>
          </ac:picMkLst>
        </pc:picChg>
      </pc:sldChg>
      <pc:sldChg chg="addSp delSp modSp mod modTransition modAnim modNotesTx">
        <pc:chgData name="Dugan.MatthewJ@Gardendale" userId="006479e1-3d8c-4a97-a78d-77599cea396a" providerId="ADAL" clId="{78840C4F-3071-4CA6-80F2-5648ECEA85E6}" dt="2026-06-18T15:36:02.908" v="7134"/>
        <pc:sldMkLst>
          <pc:docMk/>
          <pc:sldMk cId="0" sldId="280"/>
        </pc:sldMkLst>
        <pc:picChg chg="add del mod">
          <ac:chgData name="Dugan.MatthewJ@Gardendale" userId="006479e1-3d8c-4a97-a78d-77599cea396a" providerId="ADAL" clId="{78840C4F-3071-4CA6-80F2-5648ECEA85E6}" dt="2026-06-18T15:35:20.356" v="7133"/>
          <ac:picMkLst>
            <pc:docMk/>
            <pc:sldMk cId="0" sldId="280"/>
            <ac:picMk id="4" creationId="{6FE5396D-8F2D-E309-9275-BB6A427B8234}"/>
          </ac:picMkLst>
        </pc:picChg>
        <pc:picChg chg="add del mod ord">
          <ac:chgData name="Dugan.MatthewJ@Gardendale" userId="006479e1-3d8c-4a97-a78d-77599cea396a" providerId="ADAL" clId="{78840C4F-3071-4CA6-80F2-5648ECEA85E6}" dt="2026-06-18T15:36:02.908" v="7134"/>
          <ac:picMkLst>
            <pc:docMk/>
            <pc:sldMk cId="0" sldId="280"/>
            <ac:picMk id="7" creationId="{BBECE1BE-7EDF-8AF1-D07F-261CACAB6EB4}"/>
          </ac:picMkLst>
        </pc:picChg>
        <pc:picChg chg="add mod">
          <ac:chgData name="Dugan.MatthewJ@Gardendale" userId="006479e1-3d8c-4a97-a78d-77599cea396a" providerId="ADAL" clId="{78840C4F-3071-4CA6-80F2-5648ECEA85E6}" dt="2026-06-18T15:36:02.908" v="7134"/>
          <ac:picMkLst>
            <pc:docMk/>
            <pc:sldMk cId="0" sldId="280"/>
            <ac:picMk id="8" creationId="{1CEA538A-606D-7C98-C93A-538D272FE8D6}"/>
          </ac:picMkLst>
        </pc:picChg>
      </pc:sldChg>
      <pc:sldChg chg="addSp modSp mod modNotesTx">
        <pc:chgData name="Dugan.MatthewJ@Gardendale" userId="006479e1-3d8c-4a97-a78d-77599cea396a" providerId="ADAL" clId="{78840C4F-3071-4CA6-80F2-5648ECEA85E6}" dt="2026-06-18T15:30:10.136" v="7119"/>
        <pc:sldMkLst>
          <pc:docMk/>
          <pc:sldMk cId="861882803" sldId="281"/>
        </pc:sldMkLst>
        <pc:spChg chg="mod">
          <ac:chgData name="Dugan.MatthewJ@Gardendale" userId="006479e1-3d8c-4a97-a78d-77599cea396a" providerId="ADAL" clId="{78840C4F-3071-4CA6-80F2-5648ECEA85E6}" dt="2026-06-11T13:52:43.520" v="1551" actId="113"/>
          <ac:spMkLst>
            <pc:docMk/>
            <pc:sldMk cId="861882803" sldId="281"/>
            <ac:spMk id="3" creationId="{BA62C99F-025B-0683-B362-E6E71BB53A87}"/>
          </ac:spMkLst>
        </pc:spChg>
        <pc:spChg chg="mod">
          <ac:chgData name="Dugan.MatthewJ@Gardendale" userId="006479e1-3d8c-4a97-a78d-77599cea396a" providerId="ADAL" clId="{78840C4F-3071-4CA6-80F2-5648ECEA85E6}" dt="2026-06-11T13:49:47.259" v="1387" actId="20577"/>
          <ac:spMkLst>
            <pc:docMk/>
            <pc:sldMk cId="861882803" sldId="281"/>
            <ac:spMk id="191" creationId="{00000000-0000-0000-0000-000000000000}"/>
          </ac:spMkLst>
        </pc:spChg>
        <pc:picChg chg="add mod">
          <ac:chgData name="Dugan.MatthewJ@Gardendale" userId="006479e1-3d8c-4a97-a78d-77599cea396a" providerId="ADAL" clId="{78840C4F-3071-4CA6-80F2-5648ECEA85E6}" dt="2026-06-18T15:30:10.136" v="7119"/>
          <ac:picMkLst>
            <pc:docMk/>
            <pc:sldMk cId="861882803" sldId="281"/>
            <ac:picMk id="6" creationId="{BB76A84F-32EC-D80F-F71C-C191AB5F2E07}"/>
          </ac:picMkLst>
        </pc:picChg>
      </pc:sldChg>
      <pc:sldChg chg="addSp modSp mod modNotesTx">
        <pc:chgData name="Dugan.MatthewJ@Gardendale" userId="006479e1-3d8c-4a97-a78d-77599cea396a" providerId="ADAL" clId="{78840C4F-3071-4CA6-80F2-5648ECEA85E6}" dt="2026-06-18T15:30:39.576" v="7120"/>
        <pc:sldMkLst>
          <pc:docMk/>
          <pc:sldMk cId="1151322783" sldId="282"/>
        </pc:sldMkLst>
        <pc:spChg chg="mod">
          <ac:chgData name="Dugan.MatthewJ@Gardendale" userId="006479e1-3d8c-4a97-a78d-77599cea396a" providerId="ADAL" clId="{78840C4F-3071-4CA6-80F2-5648ECEA85E6}" dt="2026-06-11T14:04:30.743" v="1597" actId="113"/>
          <ac:spMkLst>
            <pc:docMk/>
            <pc:sldMk cId="1151322783" sldId="282"/>
            <ac:spMk id="222" creationId="{00000000-0000-0000-0000-000000000000}"/>
          </ac:spMkLst>
        </pc:spChg>
        <pc:spChg chg="mod">
          <ac:chgData name="Dugan.MatthewJ@Gardendale" userId="006479e1-3d8c-4a97-a78d-77599cea396a" providerId="ADAL" clId="{78840C4F-3071-4CA6-80F2-5648ECEA85E6}" dt="2026-06-18T14:00:32.365" v="6247" actId="113"/>
          <ac:spMkLst>
            <pc:docMk/>
            <pc:sldMk cId="1151322783" sldId="282"/>
            <ac:spMk id="223" creationId="{00000000-0000-0000-0000-000000000000}"/>
          </ac:spMkLst>
        </pc:spChg>
        <pc:picChg chg="add mod">
          <ac:chgData name="Dugan.MatthewJ@Gardendale" userId="006479e1-3d8c-4a97-a78d-77599cea396a" providerId="ADAL" clId="{78840C4F-3071-4CA6-80F2-5648ECEA85E6}" dt="2026-06-18T15:30:39.576" v="7120"/>
          <ac:picMkLst>
            <pc:docMk/>
            <pc:sldMk cId="1151322783" sldId="282"/>
            <ac:picMk id="5" creationId="{79B94AB7-4B18-88EC-5896-2C8FCC569787}"/>
          </ac:picMkLst>
        </pc:picChg>
      </pc:sldChg>
      <pc:sldChg chg="addSp modSp mod modNotesTx">
        <pc:chgData name="Dugan.MatthewJ@Gardendale" userId="006479e1-3d8c-4a97-a78d-77599cea396a" providerId="ADAL" clId="{78840C4F-3071-4CA6-80F2-5648ECEA85E6}" dt="2026-06-18T15:31:19.123" v="7121"/>
        <pc:sldMkLst>
          <pc:docMk/>
          <pc:sldMk cId="272279234" sldId="283"/>
        </pc:sldMkLst>
        <pc:spChg chg="mod">
          <ac:chgData name="Dugan.MatthewJ@Gardendale" userId="006479e1-3d8c-4a97-a78d-77599cea396a" providerId="ADAL" clId="{78840C4F-3071-4CA6-80F2-5648ECEA85E6}" dt="2026-06-11T14:06:53.753" v="1770" actId="113"/>
          <ac:spMkLst>
            <pc:docMk/>
            <pc:sldMk cId="272279234" sldId="283"/>
            <ac:spMk id="3" creationId="{BA62C99F-025B-0683-B362-E6E71BB53A87}"/>
          </ac:spMkLst>
        </pc:spChg>
        <pc:spChg chg="mod">
          <ac:chgData name="Dugan.MatthewJ@Gardendale" userId="006479e1-3d8c-4a97-a78d-77599cea396a" providerId="ADAL" clId="{78840C4F-3071-4CA6-80F2-5648ECEA85E6}" dt="2026-06-11T14:04:57.550" v="1617" actId="113"/>
          <ac:spMkLst>
            <pc:docMk/>
            <pc:sldMk cId="272279234" sldId="283"/>
            <ac:spMk id="191" creationId="{00000000-0000-0000-0000-000000000000}"/>
          </ac:spMkLst>
        </pc:spChg>
        <pc:picChg chg="add mod">
          <ac:chgData name="Dugan.MatthewJ@Gardendale" userId="006479e1-3d8c-4a97-a78d-77599cea396a" providerId="ADAL" clId="{78840C4F-3071-4CA6-80F2-5648ECEA85E6}" dt="2026-06-18T15:31:19.123" v="7121"/>
          <ac:picMkLst>
            <pc:docMk/>
            <pc:sldMk cId="272279234" sldId="283"/>
            <ac:picMk id="5" creationId="{0B393D89-FF86-8CA8-5E58-CFEC8FF3B334}"/>
          </ac:picMkLst>
        </pc:picChg>
      </pc:sldChg>
      <pc:sldChg chg="del">
        <pc:chgData name="Dugan.MatthewJ@Gardendale" userId="006479e1-3d8c-4a97-a78d-77599cea396a" providerId="ADAL" clId="{78840C4F-3071-4CA6-80F2-5648ECEA85E6}" dt="2026-06-17T17:36:07.185" v="5909" actId="2696"/>
        <pc:sldMkLst>
          <pc:docMk/>
          <pc:sldMk cId="3162694245" sldId="284"/>
        </pc:sldMkLst>
      </pc:sldChg>
      <pc:sldChg chg="addSp delSp modSp add mod ord modTransition modAnim modNotesTx">
        <pc:chgData name="Dugan.MatthewJ@Gardendale" userId="006479e1-3d8c-4a97-a78d-77599cea396a" providerId="ADAL" clId="{78840C4F-3071-4CA6-80F2-5648ECEA85E6}" dt="2026-06-18T15:32:53.819" v="7125"/>
        <pc:sldMkLst>
          <pc:docMk/>
          <pc:sldMk cId="1277461465" sldId="285"/>
        </pc:sldMkLst>
        <pc:spChg chg="add mod">
          <ac:chgData name="Dugan.MatthewJ@Gardendale" userId="006479e1-3d8c-4a97-a78d-77599cea396a" providerId="ADAL" clId="{78840C4F-3071-4CA6-80F2-5648ECEA85E6}" dt="2026-06-18T15:01:26.200" v="7098"/>
          <ac:spMkLst>
            <pc:docMk/>
            <pc:sldMk cId="1277461465" sldId="285"/>
            <ac:spMk id="3" creationId="{90C3D380-A107-B77C-7C11-BF1683714926}"/>
          </ac:spMkLst>
        </pc:spChg>
        <pc:spChg chg="mod">
          <ac:chgData name="Dugan.MatthewJ@Gardendale" userId="006479e1-3d8c-4a97-a78d-77599cea396a" providerId="ADAL" clId="{78840C4F-3071-4CA6-80F2-5648ECEA85E6}" dt="2026-06-11T14:07:37.702" v="1775" actId="20577"/>
          <ac:spMkLst>
            <pc:docMk/>
            <pc:sldMk cId="1277461465" sldId="285"/>
            <ac:spMk id="222" creationId="{ED394D2A-7468-45A0-207C-2D487A91C238}"/>
          </ac:spMkLst>
        </pc:spChg>
        <pc:spChg chg="mod">
          <ac:chgData name="Dugan.MatthewJ@Gardendale" userId="006479e1-3d8c-4a97-a78d-77599cea396a" providerId="ADAL" clId="{78840C4F-3071-4CA6-80F2-5648ECEA85E6}" dt="2026-06-18T14:10:21.864" v="6476" actId="122"/>
          <ac:spMkLst>
            <pc:docMk/>
            <pc:sldMk cId="1277461465" sldId="285"/>
            <ac:spMk id="223" creationId="{5AA40701-D1AC-9BD7-7D7D-42472DC705C9}"/>
          </ac:spMkLst>
        </pc:spChg>
        <pc:picChg chg="add del mod">
          <ac:chgData name="Dugan.MatthewJ@Gardendale" userId="006479e1-3d8c-4a97-a78d-77599cea396a" providerId="ADAL" clId="{78840C4F-3071-4CA6-80F2-5648ECEA85E6}" dt="2026-06-18T15:32:11.459" v="7124"/>
          <ac:picMkLst>
            <pc:docMk/>
            <pc:sldMk cId="1277461465" sldId="285"/>
            <ac:picMk id="6" creationId="{732012C7-D42B-9D75-B0BA-451FADD2EFE1}"/>
          </ac:picMkLst>
        </pc:picChg>
        <pc:picChg chg="add del mod ord">
          <ac:chgData name="Dugan.MatthewJ@Gardendale" userId="006479e1-3d8c-4a97-a78d-77599cea396a" providerId="ADAL" clId="{78840C4F-3071-4CA6-80F2-5648ECEA85E6}" dt="2026-06-18T15:32:53.819" v="7125"/>
          <ac:picMkLst>
            <pc:docMk/>
            <pc:sldMk cId="1277461465" sldId="285"/>
            <ac:picMk id="9" creationId="{295F1E97-24B3-D9B2-43FA-BF4EB0DC9ACA}"/>
          </ac:picMkLst>
        </pc:picChg>
        <pc:picChg chg="add mod">
          <ac:chgData name="Dugan.MatthewJ@Gardendale" userId="006479e1-3d8c-4a97-a78d-77599cea396a" providerId="ADAL" clId="{78840C4F-3071-4CA6-80F2-5648ECEA85E6}" dt="2026-06-18T15:32:53.819" v="7125"/>
          <ac:picMkLst>
            <pc:docMk/>
            <pc:sldMk cId="1277461465" sldId="285"/>
            <ac:picMk id="10" creationId="{AF716F78-5C56-E596-901D-D7B0D06545E6}"/>
          </ac:picMkLst>
        </pc:picChg>
      </pc:sldChg>
      <pc:sldChg chg="addSp delSp modSp add mod ord modTransition modAnim modNotesTx">
        <pc:chgData name="Dugan.MatthewJ@Gardendale" userId="006479e1-3d8c-4a97-a78d-77599cea396a" providerId="ADAL" clId="{78840C4F-3071-4CA6-80F2-5648ECEA85E6}" dt="2026-06-18T15:34:31.169" v="7129"/>
        <pc:sldMkLst>
          <pc:docMk/>
          <pc:sldMk cId="1766644425" sldId="286"/>
        </pc:sldMkLst>
        <pc:spChg chg="mod">
          <ac:chgData name="Dugan.MatthewJ@Gardendale" userId="006479e1-3d8c-4a97-a78d-77599cea396a" providerId="ADAL" clId="{78840C4F-3071-4CA6-80F2-5648ECEA85E6}" dt="2026-06-11T14:31:18.651" v="2103" actId="113"/>
          <ac:spMkLst>
            <pc:docMk/>
            <pc:sldMk cId="1766644425" sldId="286"/>
            <ac:spMk id="3" creationId="{F3FE2D62-0445-75D0-8CCE-889D88E508DC}"/>
          </ac:spMkLst>
        </pc:spChg>
        <pc:picChg chg="add del mod">
          <ac:chgData name="Dugan.MatthewJ@Gardendale" userId="006479e1-3d8c-4a97-a78d-77599cea396a" providerId="ADAL" clId="{78840C4F-3071-4CA6-80F2-5648ECEA85E6}" dt="2026-06-18T15:33:55.962" v="7128"/>
          <ac:picMkLst>
            <pc:docMk/>
            <pc:sldMk cId="1766644425" sldId="286"/>
            <ac:picMk id="5" creationId="{CFA0DE97-9DC0-3F7C-3FDA-7464B6C753D8}"/>
          </ac:picMkLst>
        </pc:picChg>
        <pc:picChg chg="add del mod ord">
          <ac:chgData name="Dugan.MatthewJ@Gardendale" userId="006479e1-3d8c-4a97-a78d-77599cea396a" providerId="ADAL" clId="{78840C4F-3071-4CA6-80F2-5648ECEA85E6}" dt="2026-06-18T15:34:31.169" v="7129"/>
          <ac:picMkLst>
            <pc:docMk/>
            <pc:sldMk cId="1766644425" sldId="286"/>
            <ac:picMk id="8" creationId="{2DF5D0FE-DE7C-491F-AF18-F6B6E9F0751F}"/>
          </ac:picMkLst>
        </pc:picChg>
        <pc:picChg chg="add mod">
          <ac:chgData name="Dugan.MatthewJ@Gardendale" userId="006479e1-3d8c-4a97-a78d-77599cea396a" providerId="ADAL" clId="{78840C4F-3071-4CA6-80F2-5648ECEA85E6}" dt="2026-06-18T15:34:31.169" v="7129"/>
          <ac:picMkLst>
            <pc:docMk/>
            <pc:sldMk cId="1766644425" sldId="286"/>
            <ac:picMk id="9" creationId="{D4371AD9-4EF8-4C87-E642-096A8570C11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67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338" y="0"/>
            <a:ext cx="3038475" cy="46672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3038475" cy="46672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53" name="Google Shape;153;p1: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1: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60" name="Google Shape;160;p2: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161" name="Google Shape;161;p2: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67" name="Google Shape;167;p3: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b="0" i="0" dirty="0">
              <a:solidFill>
                <a:srgbClr val="0D0D0D"/>
              </a:solidFill>
              <a:effectLst/>
              <a:latin typeface="Söhne"/>
            </a:endParaRPr>
          </a:p>
        </p:txBody>
      </p:sp>
      <p:sp>
        <p:nvSpPr>
          <p:cNvPr id="168" name="Google Shape;168;p3: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74" name="Google Shape;174;p4: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endParaRPr lang="en-US" sz="1100" dirty="0">
              <a:effectLst/>
            </a:endParaRPr>
          </a:p>
        </p:txBody>
      </p:sp>
      <p:sp>
        <p:nvSpPr>
          <p:cNvPr id="175" name="Google Shape;175;p4:notes"/>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251583da5b_1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81" name="Google Shape;181;g2251583da5b_1_0:notes"/>
          <p:cNvSpPr txBox="1">
            <a:spLocks noGrp="1"/>
          </p:cNvSpPr>
          <p:nvPr>
            <p:ph type="body" idx="1"/>
          </p:nvPr>
        </p:nvSpPr>
        <p:spPr>
          <a:xfrm>
            <a:off x="701675" y="4473575"/>
            <a:ext cx="5607000" cy="366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i="1" u="sng" dirty="0">
              <a:highlight>
                <a:srgbClr val="FFFF00"/>
              </a:highlight>
            </a:endParaRPr>
          </a:p>
        </p:txBody>
      </p:sp>
      <p:sp>
        <p:nvSpPr>
          <p:cNvPr id="182" name="Google Shape;182;g2251583da5b_1_0:notes"/>
          <p:cNvSpPr txBox="1">
            <a:spLocks noGrp="1"/>
          </p:cNvSpPr>
          <p:nvPr>
            <p:ph type="sldNum" idx="12"/>
          </p:nvPr>
        </p:nvSpPr>
        <p:spPr>
          <a:xfrm>
            <a:off x="3970338" y="8829675"/>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88" name="Google Shape;188;p11: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Calibri"/>
              <a:buNone/>
            </a:pPr>
            <a:endParaRPr lang="en-US" b="0" i="1" u="sng" strike="noStrike" dirty="0">
              <a:solidFill>
                <a:srgbClr val="000000"/>
              </a:solidFill>
              <a:latin typeface="Calibri"/>
              <a:ea typeface="Calibri"/>
              <a:cs typeface="Calibri"/>
              <a:sym typeface="Calibri"/>
            </a:endParaRPr>
          </a:p>
        </p:txBody>
      </p:sp>
      <p:sp>
        <p:nvSpPr>
          <p:cNvPr id="189" name="Google Shape;189;p11: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8: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0" name="Google Shape;220;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88" name="Google Shape;188;p11: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lang="en-US" b="0" i="1" u="sng" strike="noStrike" dirty="0">
              <a:solidFill>
                <a:srgbClr val="000000"/>
              </a:solidFill>
              <a:latin typeface="Calibri"/>
              <a:ea typeface="Calibri"/>
              <a:cs typeface="Calibri"/>
              <a:sym typeface="Calibri"/>
            </a:endParaRPr>
          </a:p>
          <a:p>
            <a:pPr marL="0" lvl="0" indent="0" algn="l" rtl="0">
              <a:spcBef>
                <a:spcPts val="0"/>
              </a:spcBef>
              <a:spcAft>
                <a:spcPts val="0"/>
              </a:spcAft>
              <a:buClr>
                <a:srgbClr val="000000"/>
              </a:buClr>
              <a:buSzPts val="1200"/>
              <a:buFont typeface="Calibri"/>
              <a:buNone/>
            </a:pPr>
            <a:endParaRPr lang="en-US" b="0" i="0" u="none" strike="noStrike" dirty="0">
              <a:solidFill>
                <a:srgbClr val="000000"/>
              </a:solidFill>
              <a:latin typeface="Calibri"/>
              <a:ea typeface="Calibri"/>
              <a:cs typeface="Calibri"/>
              <a:sym typeface="Calibri"/>
            </a:endParaRPr>
          </a:p>
        </p:txBody>
      </p:sp>
      <p:sp>
        <p:nvSpPr>
          <p:cNvPr id="189" name="Google Shape;189;p11: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1358045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8: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i="1" u="sng" dirty="0">
              <a:highlight>
                <a:srgbClr val="FFFF00"/>
              </a:highlight>
            </a:endParaRPr>
          </a:p>
          <a:p>
            <a:pPr marL="0" lvl="0" indent="0" algn="l" rtl="0">
              <a:spcBef>
                <a:spcPts val="0"/>
              </a:spcBef>
              <a:spcAft>
                <a:spcPts val="0"/>
              </a:spcAft>
              <a:buNone/>
            </a:pPr>
            <a:endParaRPr dirty="0"/>
          </a:p>
        </p:txBody>
      </p:sp>
      <p:sp>
        <p:nvSpPr>
          <p:cNvPr id="220" name="Google Shape;220;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4161507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88" name="Google Shape;188;p11: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Calibri"/>
              <a:buNone/>
            </a:pPr>
            <a:endParaRPr lang="en-US" b="0" i="1" u="sng" strike="noStrike" dirty="0">
              <a:solidFill>
                <a:srgbClr val="000000"/>
              </a:solidFill>
              <a:latin typeface="Calibri"/>
              <a:ea typeface="Calibri"/>
              <a:cs typeface="Calibri"/>
              <a:sym typeface="Calibri"/>
            </a:endParaRPr>
          </a:p>
        </p:txBody>
      </p:sp>
      <p:sp>
        <p:nvSpPr>
          <p:cNvPr id="189" name="Google Shape;189;p11: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985815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a:extLst>
            <a:ext uri="{FF2B5EF4-FFF2-40B4-BE49-F238E27FC236}">
              <a16:creationId xmlns:a16="http://schemas.microsoft.com/office/drawing/2014/main" id="{4205B2AA-FAEE-7975-92C3-4165CF1A3043}"/>
            </a:ext>
          </a:extLst>
        </p:cNvPr>
        <p:cNvGrpSpPr/>
        <p:nvPr/>
      </p:nvGrpSpPr>
      <p:grpSpPr>
        <a:xfrm>
          <a:off x="0" y="0"/>
          <a:ext cx="0" cy="0"/>
          <a:chOff x="0" y="0"/>
          <a:chExt cx="0" cy="0"/>
        </a:xfrm>
      </p:grpSpPr>
      <p:sp>
        <p:nvSpPr>
          <p:cNvPr id="219" name="Google Shape;219;p18:notes">
            <a:extLst>
              <a:ext uri="{FF2B5EF4-FFF2-40B4-BE49-F238E27FC236}">
                <a16:creationId xmlns:a16="http://schemas.microsoft.com/office/drawing/2014/main" id="{7DB85682-213C-BEA8-E8D0-B96D65435095}"/>
              </a:ext>
            </a:extLst>
          </p:cNvPr>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0" name="Google Shape;220;p18:notes">
            <a:extLst>
              <a:ext uri="{FF2B5EF4-FFF2-40B4-BE49-F238E27FC236}">
                <a16:creationId xmlns:a16="http://schemas.microsoft.com/office/drawing/2014/main" id="{936240F0-3EA8-6063-B9B4-2F0D1D9A07C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674057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6E61948-E7B2-0247-E575-AF55ED484590}"/>
            </a:ext>
          </a:extLst>
        </p:cNvPr>
        <p:cNvGrpSpPr/>
        <p:nvPr/>
      </p:nvGrpSpPr>
      <p:grpSpPr>
        <a:xfrm>
          <a:off x="0" y="0"/>
          <a:ext cx="0" cy="0"/>
          <a:chOff x="0" y="0"/>
          <a:chExt cx="0" cy="0"/>
        </a:xfrm>
      </p:grpSpPr>
      <p:sp>
        <p:nvSpPr>
          <p:cNvPr id="187" name="Google Shape;187;p11:notes">
            <a:extLst>
              <a:ext uri="{FF2B5EF4-FFF2-40B4-BE49-F238E27FC236}">
                <a16:creationId xmlns:a16="http://schemas.microsoft.com/office/drawing/2014/main" id="{774D3679-C8F1-D5CD-A0EE-7D6309774808}"/>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88" name="Google Shape;188;p11:notes">
            <a:extLst>
              <a:ext uri="{FF2B5EF4-FFF2-40B4-BE49-F238E27FC236}">
                <a16:creationId xmlns:a16="http://schemas.microsoft.com/office/drawing/2014/main" id="{A83F5942-F2D1-5E4A-D19B-E85AEC1A64CC}"/>
              </a:ext>
            </a:extLst>
          </p:cNvPr>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Calibri"/>
              <a:buNone/>
            </a:pPr>
            <a:endParaRPr lang="en-US" b="0" i="1" u="sng" strike="noStrike" dirty="0">
              <a:solidFill>
                <a:srgbClr val="000000"/>
              </a:solidFill>
              <a:latin typeface="Calibri"/>
              <a:ea typeface="Calibri"/>
              <a:cs typeface="Calibri"/>
              <a:sym typeface="Calibri"/>
            </a:endParaRPr>
          </a:p>
        </p:txBody>
      </p:sp>
      <p:sp>
        <p:nvSpPr>
          <p:cNvPr id="189" name="Google Shape;189;p11:notes">
            <a:extLst>
              <a:ext uri="{FF2B5EF4-FFF2-40B4-BE49-F238E27FC236}">
                <a16:creationId xmlns:a16="http://schemas.microsoft.com/office/drawing/2014/main" id="{5065EE4A-E850-ED4F-42E2-C8D9521FD6CF}"/>
              </a:ext>
            </a:extLst>
          </p:cNvPr>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500963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43" name="Google Shape;343;p37: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44" name="Google Shape;344;p37: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50" name="Google Shape;350;p38: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51" name="Google Shape;351;p38: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0"/>
        <p:cNvGrpSpPr/>
        <p:nvPr/>
      </p:nvGrpSpPr>
      <p:grpSpPr>
        <a:xfrm>
          <a:off x="0" y="0"/>
          <a:ext cx="0" cy="0"/>
          <a:chOff x="0" y="0"/>
          <a:chExt cx="0" cy="0"/>
        </a:xfrm>
      </p:grpSpPr>
      <p:grpSp>
        <p:nvGrpSpPr>
          <p:cNvPr id="21" name="Google Shape;21;p40"/>
          <p:cNvGrpSpPr/>
          <p:nvPr/>
        </p:nvGrpSpPr>
        <p:grpSpPr>
          <a:xfrm>
            <a:off x="-16934" y="0"/>
            <a:ext cx="12231160" cy="6856214"/>
            <a:chOff x="-16934" y="0"/>
            <a:chExt cx="12231160" cy="6856214"/>
          </a:xfrm>
        </p:grpSpPr>
        <p:pic>
          <p:nvPicPr>
            <p:cNvPr id="22" name="Google Shape;22;p40" descr="HD-PanelTitleR1.png"/>
            <p:cNvPicPr preferRelativeResize="0"/>
            <p:nvPr/>
          </p:nvPicPr>
          <p:blipFill rotWithShape="1">
            <a:blip r:embed="rId2">
              <a:alphaModFix/>
            </a:blip>
            <a:srcRect/>
            <a:stretch/>
          </p:blipFill>
          <p:spPr>
            <a:xfrm>
              <a:off x="0" y="0"/>
              <a:ext cx="12188825" cy="6856214"/>
            </a:xfrm>
            <a:prstGeom prst="rect">
              <a:avLst/>
            </a:prstGeom>
            <a:noFill/>
            <a:ln>
              <a:noFill/>
            </a:ln>
          </p:spPr>
        </p:pic>
        <p:sp>
          <p:nvSpPr>
            <p:cNvPr id="23" name="Google Shape;23;p40"/>
            <p:cNvSpPr/>
            <p:nvPr/>
          </p:nvSpPr>
          <p:spPr>
            <a:xfrm>
              <a:off x="2328332" y="1540931"/>
              <a:ext cx="7543802" cy="3835401"/>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 name="Google Shape;24;p40" descr="HDRibbonTitle-UniformTrim.png"/>
            <p:cNvPicPr preferRelativeResize="0"/>
            <p:nvPr/>
          </p:nvPicPr>
          <p:blipFill rotWithShape="1">
            <a:blip r:embed="rId3">
              <a:alphaModFix/>
            </a:blip>
            <a:srcRect/>
            <a:stretch/>
          </p:blipFill>
          <p:spPr>
            <a:xfrm>
              <a:off x="-16934" y="3147609"/>
              <a:ext cx="2478024" cy="612648"/>
            </a:xfrm>
            <a:prstGeom prst="rect">
              <a:avLst/>
            </a:prstGeom>
            <a:noFill/>
            <a:ln>
              <a:noFill/>
            </a:ln>
          </p:spPr>
        </p:pic>
        <p:pic>
          <p:nvPicPr>
            <p:cNvPr id="25" name="Google Shape;25;p40" descr="HDRibbonTitle-UniformTrim.png"/>
            <p:cNvPicPr preferRelativeResize="0"/>
            <p:nvPr/>
          </p:nvPicPr>
          <p:blipFill rotWithShape="1">
            <a:blip r:embed="rId3">
              <a:alphaModFix/>
            </a:blip>
            <a:srcRect/>
            <a:stretch/>
          </p:blipFill>
          <p:spPr>
            <a:xfrm>
              <a:off x="9736202" y="3147609"/>
              <a:ext cx="2478024" cy="612648"/>
            </a:xfrm>
            <a:prstGeom prst="rect">
              <a:avLst/>
            </a:prstGeom>
            <a:noFill/>
            <a:ln>
              <a:noFill/>
            </a:ln>
          </p:spPr>
        </p:pic>
      </p:grpSp>
      <p:sp>
        <p:nvSpPr>
          <p:cNvPr id="26" name="Google Shape;26;p40"/>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262626"/>
              </a:buClr>
              <a:buSzPts val="5400"/>
              <a:buFont typeface="Garamond"/>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0"/>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lvl1pPr lvl="0" algn="ctr">
              <a:spcBef>
                <a:spcPts val="420"/>
              </a:spcBef>
              <a:spcAft>
                <a:spcPts val="0"/>
              </a:spcAft>
              <a:buSzPts val="2415"/>
              <a:buNone/>
              <a:defRPr sz="2100">
                <a:solidFill>
                  <a:schemeClr val="dk1"/>
                </a:solidFill>
              </a:defRPr>
            </a:lvl1pPr>
            <a:lvl2pPr lvl="1" algn="ctr">
              <a:spcBef>
                <a:spcPts val="600"/>
              </a:spcBef>
              <a:spcAft>
                <a:spcPts val="0"/>
              </a:spcAft>
              <a:buSzPts val="2300"/>
              <a:buNone/>
              <a:defRPr>
                <a:solidFill>
                  <a:srgbClr val="888888"/>
                </a:solidFill>
              </a:defRPr>
            </a:lvl2pPr>
            <a:lvl3pPr lvl="2" algn="ctr">
              <a:spcBef>
                <a:spcPts val="600"/>
              </a:spcBef>
              <a:spcAft>
                <a:spcPts val="0"/>
              </a:spcAft>
              <a:buSzPts val="2070"/>
              <a:buNone/>
              <a:defRPr>
                <a:solidFill>
                  <a:srgbClr val="888888"/>
                </a:solidFill>
              </a:defRPr>
            </a:lvl3pPr>
            <a:lvl4pPr lvl="3" algn="ctr">
              <a:spcBef>
                <a:spcPts val="600"/>
              </a:spcBef>
              <a:spcAft>
                <a:spcPts val="0"/>
              </a:spcAft>
              <a:buSzPts val="1840"/>
              <a:buNone/>
              <a:defRPr>
                <a:solidFill>
                  <a:srgbClr val="888888"/>
                </a:solidFill>
              </a:defRPr>
            </a:lvl4pPr>
            <a:lvl5pPr lvl="4" algn="ctr">
              <a:spcBef>
                <a:spcPts val="600"/>
              </a:spcBef>
              <a:spcAft>
                <a:spcPts val="0"/>
              </a:spcAft>
              <a:buSzPts val="1610"/>
              <a:buNone/>
              <a:defRPr>
                <a:solidFill>
                  <a:srgbClr val="888888"/>
                </a:solidFill>
              </a:defRPr>
            </a:lvl5pPr>
            <a:lvl6pPr lvl="5" algn="ctr">
              <a:spcBef>
                <a:spcPts val="600"/>
              </a:spcBef>
              <a:spcAft>
                <a:spcPts val="0"/>
              </a:spcAft>
              <a:buSzPts val="1610"/>
              <a:buNone/>
              <a:defRPr>
                <a:solidFill>
                  <a:srgbClr val="888888"/>
                </a:solidFill>
              </a:defRPr>
            </a:lvl6pPr>
            <a:lvl7pPr lvl="6" algn="ctr">
              <a:spcBef>
                <a:spcPts val="600"/>
              </a:spcBef>
              <a:spcAft>
                <a:spcPts val="0"/>
              </a:spcAft>
              <a:buSzPts val="1610"/>
              <a:buNone/>
              <a:defRPr>
                <a:solidFill>
                  <a:srgbClr val="888888"/>
                </a:solidFill>
              </a:defRPr>
            </a:lvl7pPr>
            <a:lvl8pPr lvl="7" algn="ctr">
              <a:spcBef>
                <a:spcPts val="600"/>
              </a:spcBef>
              <a:spcAft>
                <a:spcPts val="0"/>
              </a:spcAft>
              <a:buSzPts val="1610"/>
              <a:buNone/>
              <a:defRPr>
                <a:solidFill>
                  <a:srgbClr val="888888"/>
                </a:solidFill>
              </a:defRPr>
            </a:lvl8pPr>
            <a:lvl9pPr lvl="8" algn="ctr">
              <a:spcBef>
                <a:spcPts val="600"/>
              </a:spcBef>
              <a:spcAft>
                <a:spcPts val="600"/>
              </a:spcAft>
              <a:buSzPts val="1610"/>
              <a:buNone/>
              <a:defRPr>
                <a:solidFill>
                  <a:srgbClr val="888888"/>
                </a:solidFill>
              </a:defRPr>
            </a:lvl9pPr>
          </a:lstStyle>
          <a:p>
            <a:endParaRPr/>
          </a:p>
        </p:txBody>
      </p:sp>
      <p:sp>
        <p:nvSpPr>
          <p:cNvPr id="28" name="Google Shape;28;p40"/>
          <p:cNvSpPr txBox="1">
            <a:spLocks noGrp="1"/>
          </p:cNvSpPr>
          <p:nvPr>
            <p:ph type="dt" idx="10"/>
          </p:nvPr>
        </p:nvSpPr>
        <p:spPr>
          <a:xfrm>
            <a:off x="7983232" y="5037663"/>
            <a:ext cx="897467"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0"/>
          <p:cNvSpPr txBox="1">
            <a:spLocks noGrp="1"/>
          </p:cNvSpPr>
          <p:nvPr>
            <p:ph type="ftr" idx="11"/>
          </p:nvPr>
        </p:nvSpPr>
        <p:spPr>
          <a:xfrm>
            <a:off x="2692397" y="5037663"/>
            <a:ext cx="5214635"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0"/>
          <p:cNvSpPr txBox="1">
            <a:spLocks noGrp="1"/>
          </p:cNvSpPr>
          <p:nvPr>
            <p:ph type="sldNum" idx="12"/>
          </p:nvPr>
        </p:nvSpPr>
        <p:spPr>
          <a:xfrm>
            <a:off x="8956900" y="5037663"/>
            <a:ext cx="55116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31" name="Google Shape;31;p40"/>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
        <p:cNvGrpSpPr/>
        <p:nvPr/>
      </p:nvGrpSpPr>
      <p:grpSpPr>
        <a:xfrm>
          <a:off x="0" y="0"/>
          <a:ext cx="0" cy="0"/>
          <a:chOff x="0" y="0"/>
          <a:chExt cx="0" cy="0"/>
        </a:xfrm>
      </p:grpSpPr>
      <p:cxnSp>
        <p:nvCxnSpPr>
          <p:cNvPr id="33" name="Google Shape;33;p41"/>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34" name="Google Shape;34;p41"/>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1"/>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36" name="Google Shape;36;p4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42"/>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4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44" name="Google Shape;44;p42"/>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sp>
        <p:nvSpPr>
          <p:cNvPr id="50" name="Google Shape;50;p44"/>
          <p:cNvSpPr txBox="1">
            <a:spLocks noGrp="1"/>
          </p:cNvSpPr>
          <p:nvPr>
            <p:ph type="title"/>
          </p:nvPr>
        </p:nvSpPr>
        <p:spPr>
          <a:xfrm>
            <a:off x="2015069" y="1752606"/>
            <a:ext cx="8158688" cy="1822514"/>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4400"/>
              <a:buFont typeface="Garamond"/>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4"/>
          <p:cNvSpPr txBox="1">
            <a:spLocks noGrp="1"/>
          </p:cNvSpPr>
          <p:nvPr>
            <p:ph type="body" idx="1"/>
          </p:nvPr>
        </p:nvSpPr>
        <p:spPr>
          <a:xfrm>
            <a:off x="2015067" y="3846051"/>
            <a:ext cx="8158690" cy="954547"/>
          </a:xfrm>
          <a:prstGeom prst="rect">
            <a:avLst/>
          </a:prstGeom>
          <a:noFill/>
          <a:ln>
            <a:noFill/>
          </a:ln>
        </p:spPr>
        <p:txBody>
          <a:bodyPr spcFirstLastPara="1" wrap="square" lIns="91425" tIns="45700" rIns="91425" bIns="45700" anchor="t" anchorCtr="0">
            <a:normAutofit/>
          </a:bodyPr>
          <a:lstStyle>
            <a:lvl1pPr marL="457200" lvl="0" indent="-228600" algn="ctr">
              <a:spcBef>
                <a:spcPts val="48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52" name="Google Shape;52;p4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4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55" name="Google Shape;55;p44"/>
          <p:cNvCxnSpPr/>
          <p:nvPr/>
        </p:nvCxnSpPr>
        <p:spPr>
          <a:xfrm>
            <a:off x="2012723" y="3710585"/>
            <a:ext cx="8163380"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6"/>
        <p:cNvGrpSpPr/>
        <p:nvPr/>
      </p:nvGrpSpPr>
      <p:grpSpPr>
        <a:xfrm>
          <a:off x="0" y="0"/>
          <a:ext cx="0" cy="0"/>
          <a:chOff x="0" y="0"/>
          <a:chExt cx="0" cy="0"/>
        </a:xfrm>
      </p:grpSpPr>
      <p:cxnSp>
        <p:nvCxnSpPr>
          <p:cNvPr id="57" name="Google Shape;57;p45"/>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58" name="Google Shape;58;p4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5"/>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60" name="Google Shape;60;p45"/>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61" name="Google Shape;61;p4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4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4"/>
        <p:cNvGrpSpPr/>
        <p:nvPr/>
      </p:nvGrpSpPr>
      <p:grpSpPr>
        <a:xfrm>
          <a:off x="0" y="0"/>
          <a:ext cx="0" cy="0"/>
          <a:chOff x="0" y="0"/>
          <a:chExt cx="0" cy="0"/>
        </a:xfrm>
      </p:grpSpPr>
      <p:sp>
        <p:nvSpPr>
          <p:cNvPr id="65" name="Google Shape;65;p4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6"/>
          <p:cNvSpPr txBox="1">
            <a:spLocks noGrp="1"/>
          </p:cNvSpPr>
          <p:nvPr>
            <p:ph type="body" idx="1"/>
          </p:nvPr>
        </p:nvSpPr>
        <p:spPr>
          <a:xfrm>
            <a:off x="129540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672"/>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67" name="Google Shape;67;p46"/>
          <p:cNvSpPr txBox="1">
            <a:spLocks noGrp="1"/>
          </p:cNvSpPr>
          <p:nvPr>
            <p:ph type="body" idx="2"/>
          </p:nvPr>
        </p:nvSpPr>
        <p:spPr>
          <a:xfrm>
            <a:off x="129540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68" name="Google Shape;68;p46"/>
          <p:cNvSpPr txBox="1">
            <a:spLocks noGrp="1"/>
          </p:cNvSpPr>
          <p:nvPr>
            <p:ph type="body" idx="3"/>
          </p:nvPr>
        </p:nvSpPr>
        <p:spPr>
          <a:xfrm>
            <a:off x="618067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672"/>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69" name="Google Shape;69;p46"/>
          <p:cNvSpPr txBox="1">
            <a:spLocks noGrp="1"/>
          </p:cNvSpPr>
          <p:nvPr>
            <p:ph type="body" idx="4"/>
          </p:nvPr>
        </p:nvSpPr>
        <p:spPr>
          <a:xfrm>
            <a:off x="618067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70" name="Google Shape;70;p4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73" name="Google Shape;73;p46"/>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47"/>
          <p:cNvSpPr txBox="1">
            <a:spLocks noGrp="1"/>
          </p:cNvSpPr>
          <p:nvPr>
            <p:ph type="title"/>
          </p:nvPr>
        </p:nvSpPr>
        <p:spPr>
          <a:xfrm>
            <a:off x="1293811" y="1388534"/>
            <a:ext cx="3718455"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7"/>
          <p:cNvSpPr txBox="1">
            <a:spLocks noGrp="1"/>
          </p:cNvSpPr>
          <p:nvPr>
            <p:ph type="body" idx="1"/>
          </p:nvPr>
        </p:nvSpPr>
        <p:spPr>
          <a:xfrm>
            <a:off x="5418668" y="982131"/>
            <a:ext cx="5469466" cy="4893735"/>
          </a:xfrm>
          <a:prstGeom prst="rect">
            <a:avLst/>
          </a:prstGeom>
          <a:noFill/>
          <a:ln>
            <a:noFill/>
          </a:ln>
        </p:spPr>
        <p:txBody>
          <a:bodyPr spcFirstLastPara="1" wrap="square" lIns="91425" tIns="45700" rIns="91425" bIns="45700" anchor="ctr"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77" name="Google Shape;77;p47"/>
          <p:cNvSpPr txBox="1">
            <a:spLocks noGrp="1"/>
          </p:cNvSpPr>
          <p:nvPr>
            <p:ph type="body" idx="2"/>
          </p:nvPr>
        </p:nvSpPr>
        <p:spPr>
          <a:xfrm>
            <a:off x="1293811" y="3031065"/>
            <a:ext cx="3718455" cy="2438404"/>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840"/>
              <a:buNone/>
              <a:defRPr sz="16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78" name="Google Shape;78;p4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81" name="Google Shape;81;p47"/>
          <p:cNvCxnSpPr/>
          <p:nvPr/>
        </p:nvCxnSpPr>
        <p:spPr>
          <a:xfrm>
            <a:off x="1396169" y="2912533"/>
            <a:ext cx="35144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2"/>
        <p:cNvGrpSpPr/>
        <p:nvPr/>
      </p:nvGrpSpPr>
      <p:grpSpPr>
        <a:xfrm>
          <a:off x="0" y="0"/>
          <a:ext cx="0" cy="0"/>
          <a:chOff x="0" y="0"/>
          <a:chExt cx="0" cy="0"/>
        </a:xfrm>
      </p:grpSpPr>
      <p:sp>
        <p:nvSpPr>
          <p:cNvPr id="83" name="Google Shape;83;p48"/>
          <p:cNvSpPr txBox="1">
            <a:spLocks noGrp="1"/>
          </p:cNvSpPr>
          <p:nvPr>
            <p:ph type="title"/>
          </p:nvPr>
        </p:nvSpPr>
        <p:spPr>
          <a:xfrm>
            <a:off x="1295399" y="1883832"/>
            <a:ext cx="6241816"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800"/>
              <a:buFont typeface="Garamond"/>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8"/>
          <p:cNvSpPr>
            <a:spLocks noGrp="1"/>
          </p:cNvSpPr>
          <p:nvPr>
            <p:ph type="pic" idx="2"/>
          </p:nvPr>
        </p:nvSpPr>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txBody>
          <a:bodyPr/>
          <a:lstStyle/>
          <a:p>
            <a:endParaRPr lang="en-US"/>
          </a:p>
        </p:txBody>
      </p:sp>
      <p:sp>
        <p:nvSpPr>
          <p:cNvPr id="85" name="Google Shape;85;p48"/>
          <p:cNvSpPr txBox="1">
            <a:spLocks noGrp="1"/>
          </p:cNvSpPr>
          <p:nvPr>
            <p:ph type="body" idx="1"/>
          </p:nvPr>
        </p:nvSpPr>
        <p:spPr>
          <a:xfrm>
            <a:off x="1295399" y="3255432"/>
            <a:ext cx="6241816" cy="1828800"/>
          </a:xfrm>
          <a:prstGeom prst="rect">
            <a:avLst/>
          </a:prstGeom>
          <a:noFill/>
          <a:ln>
            <a:noFill/>
          </a:ln>
        </p:spPr>
        <p:txBody>
          <a:bodyPr spcFirstLastPara="1" wrap="square" lIns="91425" tIns="45700" rIns="91425" bIns="45700" anchor="t" anchorCtr="0">
            <a:normAutofit/>
          </a:bodyPr>
          <a:lstStyle>
            <a:lvl1pPr marL="457200" lvl="0" indent="-228600" algn="ctr">
              <a:spcBef>
                <a:spcPts val="360"/>
              </a:spcBef>
              <a:spcAft>
                <a:spcPts val="0"/>
              </a:spcAft>
              <a:buSzPts val="2070"/>
              <a:buNone/>
              <a:defRPr sz="18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6" name="Google Shape;86;p4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4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9"/>
        <p:cNvGrpSpPr/>
        <p:nvPr/>
      </p:nvGrpSpPr>
      <p:grpSpPr>
        <a:xfrm>
          <a:off x="0" y="0"/>
          <a:ext cx="0" cy="0"/>
          <a:chOff x="0" y="0"/>
          <a:chExt cx="0" cy="0"/>
        </a:xfrm>
      </p:grpSpPr>
      <p:sp>
        <p:nvSpPr>
          <p:cNvPr id="90" name="Google Shape;90;p49"/>
          <p:cNvSpPr txBox="1">
            <a:spLocks noGrp="1"/>
          </p:cNvSpPr>
          <p:nvPr>
            <p:ph type="title"/>
          </p:nvPr>
        </p:nvSpPr>
        <p:spPr>
          <a:xfrm>
            <a:off x="1295401" y="4815415"/>
            <a:ext cx="9609666" cy="56673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49"/>
          <p:cNvSpPr>
            <a:spLocks noGrp="1"/>
          </p:cNvSpPr>
          <p:nvPr>
            <p:ph type="pic" idx="2"/>
          </p:nvPr>
        </p:nvSpPr>
        <p:spPr>
          <a:xfrm>
            <a:off x="1041427" y="1041399"/>
            <a:ext cx="10105972" cy="3335869"/>
          </a:xfrm>
          <a:prstGeom prst="roundRect">
            <a:avLst>
              <a:gd name="adj" fmla="val 0"/>
            </a:avLst>
          </a:prstGeom>
          <a:noFill/>
          <a:ln w="57150" cap="flat" cmpd="thickThin">
            <a:solidFill>
              <a:srgbClr val="7F7F7F"/>
            </a:solidFill>
            <a:prstDash val="solid"/>
            <a:miter lim="800000"/>
            <a:headEnd type="none" w="sm" len="sm"/>
            <a:tailEnd type="none" w="sm" len="sm"/>
          </a:ln>
        </p:spPr>
        <p:txBody>
          <a:bodyPr/>
          <a:lstStyle/>
          <a:p>
            <a:endParaRPr lang="en-US"/>
          </a:p>
        </p:txBody>
      </p:sp>
      <p:sp>
        <p:nvSpPr>
          <p:cNvPr id="92" name="Google Shape;92;p49"/>
          <p:cNvSpPr txBox="1">
            <a:spLocks noGrp="1"/>
          </p:cNvSpPr>
          <p:nvPr>
            <p:ph type="body" idx="1"/>
          </p:nvPr>
        </p:nvSpPr>
        <p:spPr>
          <a:xfrm>
            <a:off x="1295401" y="5382153"/>
            <a:ext cx="9609666" cy="493712"/>
          </a:xfrm>
          <a:prstGeom prst="rect">
            <a:avLst/>
          </a:prstGeom>
          <a:noFill/>
          <a:ln>
            <a:noFill/>
          </a:ln>
        </p:spPr>
        <p:txBody>
          <a:bodyPr spcFirstLastPara="1" wrap="square" lIns="91425" tIns="45700" rIns="91425" bIns="45700" anchor="t" anchorCtr="0">
            <a:normAutofit/>
          </a:bodyPr>
          <a:lstStyle>
            <a:lvl1pPr marL="457200" lvl="0" indent="-228600" algn="ctr">
              <a:spcBef>
                <a:spcPts val="280"/>
              </a:spcBef>
              <a:spcAft>
                <a:spcPts val="0"/>
              </a:spcAft>
              <a:buSzPts val="1610"/>
              <a:buNone/>
              <a:defRPr sz="14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93" name="Google Shape;93;p4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4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4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6"/>
        <p:cNvGrpSpPr/>
        <p:nvPr/>
      </p:nvGrpSpPr>
      <p:grpSpPr>
        <a:xfrm>
          <a:off x="0" y="0"/>
          <a:ext cx="0" cy="0"/>
          <a:chOff x="0" y="0"/>
          <a:chExt cx="0" cy="0"/>
        </a:xfrm>
      </p:grpSpPr>
      <p:sp>
        <p:nvSpPr>
          <p:cNvPr id="97" name="Google Shape;97;p50"/>
          <p:cNvSpPr txBox="1">
            <a:spLocks noGrp="1"/>
          </p:cNvSpPr>
          <p:nvPr>
            <p:ph type="title"/>
          </p:nvPr>
        </p:nvSpPr>
        <p:spPr>
          <a:xfrm>
            <a:off x="1303868" y="982132"/>
            <a:ext cx="9592732" cy="29548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50"/>
          <p:cNvSpPr txBox="1">
            <a:spLocks noGrp="1"/>
          </p:cNvSpPr>
          <p:nvPr>
            <p:ph type="body" idx="1"/>
          </p:nvPr>
        </p:nvSpPr>
        <p:spPr>
          <a:xfrm>
            <a:off x="1303868" y="4343399"/>
            <a:ext cx="9592732"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99" name="Google Shape;99;p5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02" name="Google Shape;102;p50"/>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3"/>
        <p:cNvGrpSpPr/>
        <p:nvPr/>
      </p:nvGrpSpPr>
      <p:grpSpPr>
        <a:xfrm>
          <a:off x="0" y="0"/>
          <a:ext cx="0" cy="0"/>
          <a:chOff x="0" y="0"/>
          <a:chExt cx="0" cy="0"/>
        </a:xfrm>
      </p:grpSpPr>
      <p:sp>
        <p:nvSpPr>
          <p:cNvPr id="104" name="Google Shape;104;p51"/>
          <p:cNvSpPr txBox="1">
            <a:spLocks noGrp="1"/>
          </p:cNvSpPr>
          <p:nvPr>
            <p:ph type="title"/>
          </p:nvPr>
        </p:nvSpPr>
        <p:spPr>
          <a:xfrm>
            <a:off x="1446213" y="982132"/>
            <a:ext cx="9296398" cy="2370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51"/>
          <p:cNvSpPr txBox="1">
            <a:spLocks noGrp="1"/>
          </p:cNvSpPr>
          <p:nvPr>
            <p:ph type="body" idx="1"/>
          </p:nvPr>
        </p:nvSpPr>
        <p:spPr>
          <a:xfrm>
            <a:off x="1674812" y="3352800"/>
            <a:ext cx="8839202" cy="584200"/>
          </a:xfrm>
          <a:prstGeom prst="rect">
            <a:avLst/>
          </a:prstGeom>
          <a:noFill/>
          <a:ln>
            <a:noFill/>
          </a:ln>
        </p:spPr>
        <p:txBody>
          <a:bodyPr spcFirstLastPara="1" wrap="square" lIns="91425" tIns="45700" rIns="91425" bIns="45700" anchor="ctr" anchorCtr="0">
            <a:normAutofit/>
          </a:bodyPr>
          <a:lstStyle>
            <a:lvl1pPr marL="457200" lvl="0" indent="-228600" algn="r">
              <a:spcBef>
                <a:spcPts val="400"/>
              </a:spcBef>
              <a:spcAft>
                <a:spcPts val="0"/>
              </a:spcAft>
              <a:buSzPts val="2300"/>
              <a:buFont typeface="Garamond"/>
              <a:buNone/>
              <a:defRPr sz="2000"/>
            </a:lvl1pPr>
            <a:lvl2pPr marL="914400" lvl="1" indent="-228600" algn="l">
              <a:spcBef>
                <a:spcPts val="600"/>
              </a:spcBef>
              <a:spcAft>
                <a:spcPts val="0"/>
              </a:spcAft>
              <a:buSzPts val="2300"/>
              <a:buFont typeface="Garamond"/>
              <a:buNone/>
              <a:defRPr/>
            </a:lvl2pPr>
            <a:lvl3pPr marL="1371600" lvl="2" indent="-228600" algn="l">
              <a:spcBef>
                <a:spcPts val="600"/>
              </a:spcBef>
              <a:spcAft>
                <a:spcPts val="0"/>
              </a:spcAft>
              <a:buSzPts val="2070"/>
              <a:buFont typeface="Garamond"/>
              <a:buNone/>
              <a:defRPr/>
            </a:lvl3pPr>
            <a:lvl4pPr marL="1828800" lvl="3" indent="-228600" algn="l">
              <a:spcBef>
                <a:spcPts val="600"/>
              </a:spcBef>
              <a:spcAft>
                <a:spcPts val="0"/>
              </a:spcAft>
              <a:buSzPts val="1840"/>
              <a:buFont typeface="Garamond"/>
              <a:buNone/>
              <a:defRPr/>
            </a:lvl4pPr>
            <a:lvl5pPr marL="2286000" lvl="4" indent="-228600" algn="l">
              <a:spcBef>
                <a:spcPts val="600"/>
              </a:spcBef>
              <a:spcAft>
                <a:spcPts val="0"/>
              </a:spcAft>
              <a:buSzPts val="1610"/>
              <a:buFont typeface="Garamond"/>
              <a:buNone/>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06" name="Google Shape;106;p51"/>
          <p:cNvSpPr txBox="1">
            <a:spLocks noGrp="1"/>
          </p:cNvSpPr>
          <p:nvPr>
            <p:ph type="body" idx="2"/>
          </p:nvPr>
        </p:nvSpPr>
        <p:spPr>
          <a:xfrm>
            <a:off x="1295401" y="4343399"/>
            <a:ext cx="9609666"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07" name="Google Shape;107;p5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5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5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0" name="Google Shape;110;p51"/>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dk1"/>
                </a:solidFill>
                <a:latin typeface="Garamond"/>
                <a:ea typeface="Garamond"/>
                <a:cs typeface="Garamond"/>
                <a:sym typeface="Garamond"/>
              </a:rPr>
              <a:t>“</a:t>
            </a:r>
            <a:endParaRPr/>
          </a:p>
        </p:txBody>
      </p:sp>
      <p:sp>
        <p:nvSpPr>
          <p:cNvPr id="111" name="Google Shape;111;p51"/>
          <p:cNvSpPr txBox="1"/>
          <p:nvPr/>
        </p:nvSpPr>
        <p:spPr>
          <a:xfrm>
            <a:off x="10600267" y="2827870"/>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8000">
                <a:solidFill>
                  <a:schemeClr val="dk1"/>
                </a:solidFill>
                <a:latin typeface="Garamond"/>
                <a:ea typeface="Garamond"/>
                <a:cs typeface="Garamond"/>
                <a:sym typeface="Garamond"/>
              </a:rPr>
              <a:t>”</a:t>
            </a:r>
            <a:endParaRPr/>
          </a:p>
        </p:txBody>
      </p:sp>
      <p:cxnSp>
        <p:nvCxnSpPr>
          <p:cNvPr id="112" name="Google Shape;112;p51"/>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3"/>
        <p:cNvGrpSpPr/>
        <p:nvPr/>
      </p:nvGrpSpPr>
      <p:grpSpPr>
        <a:xfrm>
          <a:off x="0" y="0"/>
          <a:ext cx="0" cy="0"/>
          <a:chOff x="0" y="0"/>
          <a:chExt cx="0" cy="0"/>
        </a:xfrm>
      </p:grpSpPr>
      <p:sp>
        <p:nvSpPr>
          <p:cNvPr id="114" name="Google Shape;114;p52"/>
          <p:cNvSpPr txBox="1">
            <a:spLocks noGrp="1"/>
          </p:cNvSpPr>
          <p:nvPr>
            <p:ph type="title"/>
          </p:nvPr>
        </p:nvSpPr>
        <p:spPr>
          <a:xfrm>
            <a:off x="1295402" y="3308581"/>
            <a:ext cx="9609668"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52"/>
          <p:cNvSpPr txBox="1">
            <a:spLocks noGrp="1"/>
          </p:cNvSpPr>
          <p:nvPr>
            <p:ph type="body" idx="1"/>
          </p:nvPr>
        </p:nvSpPr>
        <p:spPr>
          <a:xfrm>
            <a:off x="1295401" y="4777381"/>
            <a:ext cx="9609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6" name="Google Shape;116;p5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5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5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9"/>
        <p:cNvGrpSpPr/>
        <p:nvPr/>
      </p:nvGrpSpPr>
      <p:grpSpPr>
        <a:xfrm>
          <a:off x="0" y="0"/>
          <a:ext cx="0" cy="0"/>
          <a:chOff x="0" y="0"/>
          <a:chExt cx="0" cy="0"/>
        </a:xfrm>
      </p:grpSpPr>
      <p:sp>
        <p:nvSpPr>
          <p:cNvPr id="120" name="Google Shape;120;p53"/>
          <p:cNvSpPr txBox="1">
            <a:spLocks noGrp="1"/>
          </p:cNvSpPr>
          <p:nvPr>
            <p:ph type="title"/>
          </p:nvPr>
        </p:nvSpPr>
        <p:spPr>
          <a:xfrm>
            <a:off x="1446213" y="982132"/>
            <a:ext cx="9296398"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53"/>
          <p:cNvSpPr txBox="1">
            <a:spLocks noGrp="1"/>
          </p:cNvSpPr>
          <p:nvPr>
            <p:ph type="body" idx="1"/>
          </p:nvPr>
        </p:nvSpPr>
        <p:spPr>
          <a:xfrm>
            <a:off x="1295401" y="3639312"/>
            <a:ext cx="9609668" cy="88696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2" name="Google Shape;122;p53"/>
          <p:cNvSpPr txBox="1">
            <a:spLocks noGrp="1"/>
          </p:cNvSpPr>
          <p:nvPr>
            <p:ph type="body" idx="2"/>
          </p:nvPr>
        </p:nvSpPr>
        <p:spPr>
          <a:xfrm>
            <a:off x="1295401" y="4529667"/>
            <a:ext cx="9609668" cy="13462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3" name="Google Shape;123;p5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5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5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6" name="Google Shape;126;p53"/>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dk1"/>
                </a:solidFill>
                <a:latin typeface="Garamond"/>
                <a:ea typeface="Garamond"/>
                <a:cs typeface="Garamond"/>
                <a:sym typeface="Garamond"/>
              </a:rPr>
              <a:t>“</a:t>
            </a:r>
            <a:endParaRPr/>
          </a:p>
        </p:txBody>
      </p:sp>
      <p:sp>
        <p:nvSpPr>
          <p:cNvPr id="127" name="Google Shape;127;p53"/>
          <p:cNvSpPr txBox="1"/>
          <p:nvPr/>
        </p:nvSpPr>
        <p:spPr>
          <a:xfrm>
            <a:off x="10600267" y="259926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8000">
                <a:solidFill>
                  <a:schemeClr val="dk1"/>
                </a:solidFill>
                <a:latin typeface="Garamond"/>
                <a:ea typeface="Garamond"/>
                <a:cs typeface="Garamond"/>
                <a:sym typeface="Garamond"/>
              </a:rPr>
              <a:t>”</a:t>
            </a:r>
            <a:endParaRPr/>
          </a:p>
        </p:txBody>
      </p:sp>
      <p:cxnSp>
        <p:nvCxnSpPr>
          <p:cNvPr id="128" name="Google Shape;128;p53"/>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9"/>
        <p:cNvGrpSpPr/>
        <p:nvPr/>
      </p:nvGrpSpPr>
      <p:grpSpPr>
        <a:xfrm>
          <a:off x="0" y="0"/>
          <a:ext cx="0" cy="0"/>
          <a:chOff x="0" y="0"/>
          <a:chExt cx="0" cy="0"/>
        </a:xfrm>
      </p:grpSpPr>
      <p:sp>
        <p:nvSpPr>
          <p:cNvPr id="130" name="Google Shape;130;p54"/>
          <p:cNvSpPr txBox="1">
            <a:spLocks noGrp="1"/>
          </p:cNvSpPr>
          <p:nvPr>
            <p:ph type="title"/>
          </p:nvPr>
        </p:nvSpPr>
        <p:spPr>
          <a:xfrm>
            <a:off x="1295401" y="982132"/>
            <a:ext cx="9609666"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54"/>
          <p:cNvSpPr txBox="1">
            <a:spLocks noGrp="1"/>
          </p:cNvSpPr>
          <p:nvPr>
            <p:ph type="body" idx="1"/>
          </p:nvPr>
        </p:nvSpPr>
        <p:spPr>
          <a:xfrm>
            <a:off x="1295401" y="3630168"/>
            <a:ext cx="9609668" cy="84124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3220"/>
              <a:buNone/>
              <a:defRPr sz="2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32" name="Google Shape;132;p54"/>
          <p:cNvSpPr txBox="1">
            <a:spLocks noGrp="1"/>
          </p:cNvSpPr>
          <p:nvPr>
            <p:ph type="body" idx="2"/>
          </p:nvPr>
        </p:nvSpPr>
        <p:spPr>
          <a:xfrm>
            <a:off x="1295400" y="4470399"/>
            <a:ext cx="9609670" cy="14054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33" name="Google Shape;133;p5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5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5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36" name="Google Shape;136;p54"/>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7"/>
        <p:cNvGrpSpPr/>
        <p:nvPr/>
      </p:nvGrpSpPr>
      <p:grpSpPr>
        <a:xfrm>
          <a:off x="0" y="0"/>
          <a:ext cx="0" cy="0"/>
          <a:chOff x="0" y="0"/>
          <a:chExt cx="0" cy="0"/>
        </a:xfrm>
      </p:grpSpPr>
      <p:sp>
        <p:nvSpPr>
          <p:cNvPr id="138" name="Google Shape;138;p5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55"/>
          <p:cNvSpPr txBox="1">
            <a:spLocks noGrp="1"/>
          </p:cNvSpPr>
          <p:nvPr>
            <p:ph type="body" idx="1"/>
          </p:nvPr>
        </p:nvSpPr>
        <p:spPr>
          <a:xfrm rot="5400000">
            <a:off x="4436531" y="-584198"/>
            <a:ext cx="3318936" cy="960119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40" name="Google Shape;140;p5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5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5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43" name="Google Shape;143;p55"/>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4"/>
        <p:cNvGrpSpPr/>
        <p:nvPr/>
      </p:nvGrpSpPr>
      <p:grpSpPr>
        <a:xfrm>
          <a:off x="0" y="0"/>
          <a:ext cx="0" cy="0"/>
          <a:chOff x="0" y="0"/>
          <a:chExt cx="0" cy="0"/>
        </a:xfrm>
      </p:grpSpPr>
      <p:sp>
        <p:nvSpPr>
          <p:cNvPr id="145" name="Google Shape;145;p56"/>
          <p:cNvSpPr txBox="1">
            <a:spLocks noGrp="1"/>
          </p:cNvSpPr>
          <p:nvPr>
            <p:ph type="title"/>
          </p:nvPr>
        </p:nvSpPr>
        <p:spPr>
          <a:xfrm rot="5400000">
            <a:off x="7497936" y="2483551"/>
            <a:ext cx="4893735" cy="189089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56"/>
          <p:cNvSpPr txBox="1">
            <a:spLocks noGrp="1"/>
          </p:cNvSpPr>
          <p:nvPr>
            <p:ph type="body" idx="1"/>
          </p:nvPr>
        </p:nvSpPr>
        <p:spPr>
          <a:xfrm rot="5400000">
            <a:off x="2565043" y="-287514"/>
            <a:ext cx="4893734" cy="743302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47" name="Google Shape;147;p5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5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5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50" name="Google Shape;150;p56"/>
          <p:cNvCxnSpPr/>
          <p:nvPr/>
        </p:nvCxnSpPr>
        <p:spPr>
          <a:xfrm>
            <a:off x="8863890" y="990600"/>
            <a:ext cx="0" cy="487680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8">
            <a:alphaModFix/>
          </a:blip>
          <a:stretch>
            <a:fillRect/>
          </a:stretch>
        </a:blipFill>
        <a:effectLst/>
      </p:bgPr>
    </p:bg>
    <p:spTree>
      <p:nvGrpSpPr>
        <p:cNvPr id="1" name="Shape 9"/>
        <p:cNvGrpSpPr/>
        <p:nvPr/>
      </p:nvGrpSpPr>
      <p:grpSpPr>
        <a:xfrm>
          <a:off x="0" y="0"/>
          <a:ext cx="0" cy="0"/>
          <a:chOff x="0" y="0"/>
          <a:chExt cx="0" cy="0"/>
        </a:xfrm>
      </p:grpSpPr>
      <p:grpSp>
        <p:nvGrpSpPr>
          <p:cNvPr id="10" name="Google Shape;10;p39"/>
          <p:cNvGrpSpPr/>
          <p:nvPr/>
        </p:nvGrpSpPr>
        <p:grpSpPr>
          <a:xfrm>
            <a:off x="-15736" y="0"/>
            <a:ext cx="12229962" cy="6856214"/>
            <a:chOff x="-15736" y="0"/>
            <a:chExt cx="12229962" cy="6856214"/>
          </a:xfrm>
        </p:grpSpPr>
        <p:pic>
          <p:nvPicPr>
            <p:cNvPr id="11" name="Google Shape;11;p39" descr="HD-PanelContent.png"/>
            <p:cNvPicPr preferRelativeResize="0"/>
            <p:nvPr/>
          </p:nvPicPr>
          <p:blipFill rotWithShape="1">
            <a:blip r:embed="rId19">
              <a:alphaModFix/>
            </a:blip>
            <a:srcRect/>
            <a:stretch/>
          </p:blipFill>
          <p:spPr>
            <a:xfrm>
              <a:off x="0" y="0"/>
              <a:ext cx="12188825" cy="6856214"/>
            </a:xfrm>
            <a:prstGeom prst="rect">
              <a:avLst/>
            </a:prstGeom>
            <a:noFill/>
            <a:ln>
              <a:noFill/>
            </a:ln>
          </p:spPr>
        </p:pic>
        <p:sp>
          <p:nvSpPr>
            <p:cNvPr id="12" name="Google Shape;12;p39"/>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13;p39" descr="HDRibbonContent-UniformTrim.png"/>
            <p:cNvPicPr preferRelativeResize="0"/>
            <p:nvPr/>
          </p:nvPicPr>
          <p:blipFill rotWithShape="1">
            <a:blip r:embed="rId20">
              <a:alphaModFix/>
            </a:blip>
            <a:srcRect/>
            <a:stretch/>
          </p:blipFill>
          <p:spPr>
            <a:xfrm>
              <a:off x="-15736" y="3153832"/>
              <a:ext cx="777240" cy="606425"/>
            </a:xfrm>
            <a:prstGeom prst="rect">
              <a:avLst/>
            </a:prstGeom>
            <a:noFill/>
            <a:ln>
              <a:noFill/>
            </a:ln>
          </p:spPr>
        </p:pic>
        <p:pic>
          <p:nvPicPr>
            <p:cNvPr id="14" name="Google Shape;14;p39" descr="HDRibbonContent-UniformTrim.png"/>
            <p:cNvPicPr preferRelativeResize="0"/>
            <p:nvPr/>
          </p:nvPicPr>
          <p:blipFill rotWithShape="1">
            <a:blip r:embed="rId20">
              <a:alphaModFix/>
            </a:blip>
            <a:srcRect/>
            <a:stretch/>
          </p:blipFill>
          <p:spPr>
            <a:xfrm>
              <a:off x="11436986" y="3153832"/>
              <a:ext cx="777240" cy="606425"/>
            </a:xfrm>
            <a:prstGeom prst="rect">
              <a:avLst/>
            </a:prstGeom>
            <a:noFill/>
            <a:ln>
              <a:noFill/>
            </a:ln>
          </p:spPr>
        </p:pic>
      </p:grpSp>
      <p:sp>
        <p:nvSpPr>
          <p:cNvPr id="15" name="Google Shape;15;p3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262626"/>
              </a:buClr>
              <a:buSzPts val="4400"/>
              <a:buFont typeface="Garamond"/>
              <a:buNone/>
              <a:defRPr sz="4400" b="0" i="0" u="none" strike="noStrike" cap="none">
                <a:solidFill>
                  <a:srgbClr val="262626"/>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6" name="Google Shape;16;p39"/>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marR="0" lvl="0" indent="-403860" algn="l" rtl="0">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17" name="Google Shape;17;p3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8" name="Google Shape;18;p3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9" name="Google Shape;19;p3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chemeClr val="dk1"/>
                </a:solidFill>
                <a:latin typeface="Garamond"/>
                <a:ea typeface="Garamond"/>
                <a:cs typeface="Garamond"/>
                <a:sym typeface="Garamond"/>
              </a:defRPr>
            </a:lvl1pPr>
            <a:lvl2pPr marL="0" marR="0" lvl="1" indent="0" algn="r" rtl="0">
              <a:spcBef>
                <a:spcPts val="0"/>
              </a:spcBef>
              <a:buNone/>
              <a:defRPr sz="1000" b="0" i="0" u="none" strike="noStrike" cap="none">
                <a:solidFill>
                  <a:schemeClr val="dk1"/>
                </a:solidFill>
                <a:latin typeface="Garamond"/>
                <a:ea typeface="Garamond"/>
                <a:cs typeface="Garamond"/>
                <a:sym typeface="Garamond"/>
              </a:defRPr>
            </a:lvl2pPr>
            <a:lvl3pPr marL="0" marR="0" lvl="2" indent="0" algn="r" rtl="0">
              <a:spcBef>
                <a:spcPts val="0"/>
              </a:spcBef>
              <a:buNone/>
              <a:defRPr sz="1000" b="0" i="0" u="none" strike="noStrike" cap="none">
                <a:solidFill>
                  <a:schemeClr val="dk1"/>
                </a:solidFill>
                <a:latin typeface="Garamond"/>
                <a:ea typeface="Garamond"/>
                <a:cs typeface="Garamond"/>
                <a:sym typeface="Garamond"/>
              </a:defRPr>
            </a:lvl3pPr>
            <a:lvl4pPr marL="0" marR="0" lvl="3" indent="0" algn="r" rtl="0">
              <a:spcBef>
                <a:spcPts val="0"/>
              </a:spcBef>
              <a:buNone/>
              <a:defRPr sz="1000" b="0" i="0" u="none" strike="noStrike" cap="none">
                <a:solidFill>
                  <a:schemeClr val="dk1"/>
                </a:solidFill>
                <a:latin typeface="Garamond"/>
                <a:ea typeface="Garamond"/>
                <a:cs typeface="Garamond"/>
                <a:sym typeface="Garamond"/>
              </a:defRPr>
            </a:lvl4pPr>
            <a:lvl5pPr marL="0" marR="0" lvl="4" indent="0" algn="r" rtl="0">
              <a:spcBef>
                <a:spcPts val="0"/>
              </a:spcBef>
              <a:buNone/>
              <a:defRPr sz="1000" b="0" i="0" u="none" strike="noStrike" cap="none">
                <a:solidFill>
                  <a:schemeClr val="dk1"/>
                </a:solidFill>
                <a:latin typeface="Garamond"/>
                <a:ea typeface="Garamond"/>
                <a:cs typeface="Garamond"/>
                <a:sym typeface="Garamond"/>
              </a:defRPr>
            </a:lvl5pPr>
            <a:lvl6pPr marL="0" marR="0" lvl="5" indent="0" algn="r" rtl="0">
              <a:spcBef>
                <a:spcPts val="0"/>
              </a:spcBef>
              <a:buNone/>
              <a:defRPr sz="1000" b="0" i="0" u="none" strike="noStrike" cap="none">
                <a:solidFill>
                  <a:schemeClr val="dk1"/>
                </a:solidFill>
                <a:latin typeface="Garamond"/>
                <a:ea typeface="Garamond"/>
                <a:cs typeface="Garamond"/>
                <a:sym typeface="Garamond"/>
              </a:defRPr>
            </a:lvl6pPr>
            <a:lvl7pPr marL="0" marR="0" lvl="6" indent="0" algn="r" rtl="0">
              <a:spcBef>
                <a:spcPts val="0"/>
              </a:spcBef>
              <a:buNone/>
              <a:defRPr sz="1000" b="0" i="0" u="none" strike="noStrike" cap="none">
                <a:solidFill>
                  <a:schemeClr val="dk1"/>
                </a:solidFill>
                <a:latin typeface="Garamond"/>
                <a:ea typeface="Garamond"/>
                <a:cs typeface="Garamond"/>
                <a:sym typeface="Garamond"/>
              </a:defRPr>
            </a:lvl7pPr>
            <a:lvl8pPr marL="0" marR="0" lvl="7" indent="0" algn="r" rtl="0">
              <a:spcBef>
                <a:spcPts val="0"/>
              </a:spcBef>
              <a:buNone/>
              <a:defRPr sz="1000" b="0" i="0" u="none" strike="noStrike" cap="none">
                <a:solidFill>
                  <a:schemeClr val="dk1"/>
                </a:solidFill>
                <a:latin typeface="Garamond"/>
                <a:ea typeface="Garamond"/>
                <a:cs typeface="Garamond"/>
                <a:sym typeface="Garamond"/>
              </a:defRPr>
            </a:lvl8pPr>
            <a:lvl9pPr marL="0" marR="0" lvl="8" indent="0" algn="r" rtl="0">
              <a:spcBef>
                <a:spcPts val="0"/>
              </a:spcBef>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1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1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2.mp4"/><Relationship Id="rId1" Type="http://schemas.microsoft.com/office/2007/relationships/media" Target="../media/media12.mp4"/><Relationship Id="rId5" Type="http://schemas.openxmlformats.org/officeDocument/2006/relationships/image" Target="../media/image1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18.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4.mp4"/><Relationship Id="rId1" Type="http://schemas.microsoft.com/office/2007/relationships/media" Target="../media/media14.mp4"/><Relationship Id="rId5" Type="http://schemas.openxmlformats.org/officeDocument/2006/relationships/image" Target="../media/image19.png"/><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262626"/>
              </a:buClr>
              <a:buSzPts val="3600"/>
              <a:buFont typeface="Garamond"/>
              <a:buNone/>
            </a:pPr>
            <a:br>
              <a:rPr lang="en-US" sz="3600" b="1" dirty="0"/>
            </a:br>
            <a:r>
              <a:rPr lang="en-US" sz="3600" b="1" dirty="0"/>
              <a:t>Evaluation of Gardendale Separate Day School’s Title I Program for FY26</a:t>
            </a:r>
            <a:endParaRPr dirty="0"/>
          </a:p>
        </p:txBody>
      </p:sp>
      <p:sp>
        <p:nvSpPr>
          <p:cNvPr id="157" name="Google Shape;157;p1"/>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2415"/>
              <a:buNone/>
            </a:pPr>
            <a:r>
              <a:rPr lang="en-US" dirty="0"/>
              <a:t>Presented by: Matthew Dugan</a:t>
            </a:r>
            <a:endParaRPr dirty="0"/>
          </a:p>
        </p:txBody>
      </p:sp>
      <p:pic>
        <p:nvPicPr>
          <p:cNvPr id="4" name="Video 3">
            <a:hlinkClick r:id="" action="ppaction://media"/>
            <a:extLst>
              <a:ext uri="{FF2B5EF4-FFF2-40B4-BE49-F238E27FC236}">
                <a16:creationId xmlns:a16="http://schemas.microsoft.com/office/drawing/2014/main" id="{202E637A-B39F-7B1B-EB31-5CB1ED43477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7699"/>
    </mc:Choice>
    <mc:Fallback>
      <p:transition spd="slow" advTm="7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Garamond"/>
              <a:buNone/>
            </a:pPr>
            <a:r>
              <a:rPr lang="en-US"/>
              <a:t>What is Title I?</a:t>
            </a:r>
            <a:endParaRPr/>
          </a:p>
        </p:txBody>
      </p:sp>
      <p:sp>
        <p:nvSpPr>
          <p:cNvPr id="164" name="Google Shape;164;p2"/>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760"/>
              <a:buNone/>
            </a:pPr>
            <a:r>
              <a:rPr lang="en-US" sz="2400" b="1" i="1" dirty="0">
                <a:latin typeface="Garamond"/>
                <a:ea typeface="Garamond"/>
                <a:cs typeface="Garamond"/>
                <a:sym typeface="Garamond"/>
              </a:rPr>
              <a:t>Title I  </a:t>
            </a:r>
            <a:r>
              <a:rPr lang="en-US" sz="2400" b="1" dirty="0">
                <a:latin typeface="Garamond"/>
                <a:ea typeface="Garamond"/>
                <a:cs typeface="Garamond"/>
                <a:sym typeface="Garamond"/>
              </a:rPr>
              <a:t>is a federal grant that:</a:t>
            </a:r>
            <a:r>
              <a:rPr lang="en-US" sz="2400" dirty="0">
                <a:latin typeface="Garamond"/>
                <a:ea typeface="Garamond"/>
                <a:cs typeface="Garamond"/>
                <a:sym typeface="Garamond"/>
              </a:rPr>
              <a:t>​</a:t>
            </a:r>
            <a:endParaRPr dirty="0"/>
          </a:p>
          <a:p>
            <a:pPr marL="342900" lvl="0" indent="-342900" algn="l" rtl="0">
              <a:spcBef>
                <a:spcPts val="1080"/>
              </a:spcBef>
              <a:spcAft>
                <a:spcPts val="0"/>
              </a:spcAft>
              <a:buSzPts val="2760"/>
              <a:buFont typeface="Arial"/>
              <a:buChar char="•"/>
            </a:pPr>
            <a:r>
              <a:rPr lang="en-US" sz="2400" dirty="0">
                <a:latin typeface="Garamond"/>
                <a:ea typeface="Garamond"/>
                <a:cs typeface="Garamond"/>
                <a:sym typeface="Garamond"/>
              </a:rPr>
              <a:t>provides supplemental funds to school districts with high percentages of children from low-income families to help</a:t>
            </a:r>
            <a:r>
              <a:rPr lang="en-US" sz="2400" b="1" dirty="0">
                <a:latin typeface="Garamond"/>
                <a:ea typeface="Garamond"/>
                <a:cs typeface="Garamond"/>
                <a:sym typeface="Garamond"/>
              </a:rPr>
              <a:t> </a:t>
            </a:r>
            <a:r>
              <a:rPr lang="en-US" sz="2400" dirty="0">
                <a:latin typeface="Garamond"/>
                <a:ea typeface="Garamond"/>
                <a:cs typeface="Garamond"/>
                <a:sym typeface="Garamond"/>
              </a:rPr>
              <a:t>ensure that all children meet challenging state academic standards.​</a:t>
            </a:r>
            <a:endParaRPr dirty="0"/>
          </a:p>
          <a:p>
            <a:pPr marL="342900" lvl="0" indent="-342900" algn="l" rtl="0">
              <a:spcBef>
                <a:spcPts val="1080"/>
              </a:spcBef>
              <a:spcAft>
                <a:spcPts val="0"/>
              </a:spcAft>
              <a:buSzPts val="2760"/>
              <a:buFont typeface="Arial"/>
              <a:buChar char="•"/>
            </a:pPr>
            <a:r>
              <a:rPr lang="en-US" sz="2400" dirty="0">
                <a:latin typeface="Garamond"/>
                <a:ea typeface="Garamond"/>
                <a:cs typeface="Garamond"/>
                <a:sym typeface="Garamond"/>
              </a:rPr>
              <a:t>assists with building capacity of parents and teachers; and​ encourages parents to be involved in their children’s education.</a:t>
            </a:r>
            <a:endParaRPr dirty="0"/>
          </a:p>
          <a:p>
            <a:pPr marL="0" lvl="0" indent="0" algn="l" rtl="0">
              <a:spcBef>
                <a:spcPts val="1080"/>
              </a:spcBef>
              <a:spcAft>
                <a:spcPts val="0"/>
              </a:spcAft>
              <a:buSzPts val="2760"/>
              <a:buNone/>
            </a:pPr>
            <a:r>
              <a:rPr lang="en-US" dirty="0">
                <a:latin typeface="Garamond"/>
                <a:ea typeface="Garamond"/>
                <a:cs typeface="Garamond"/>
                <a:sym typeface="Garamond"/>
              </a:rPr>
              <a:t>Funds come from the federal government through the state to districts.</a:t>
            </a:r>
            <a:endParaRPr sz="2400" dirty="0">
              <a:latin typeface="Garamond"/>
              <a:ea typeface="Garamond"/>
              <a:cs typeface="Garamond"/>
              <a:sym typeface="Garamond"/>
            </a:endParaRPr>
          </a:p>
          <a:p>
            <a:pPr marL="0" lvl="0" indent="0" algn="l" rtl="0">
              <a:spcBef>
                <a:spcPts val="1080"/>
              </a:spcBef>
              <a:spcAft>
                <a:spcPts val="0"/>
              </a:spcAft>
              <a:buSzPts val="2760"/>
              <a:buNone/>
            </a:pPr>
            <a:endParaRPr dirty="0"/>
          </a:p>
        </p:txBody>
      </p:sp>
      <p:pic>
        <p:nvPicPr>
          <p:cNvPr id="10" name="Video 9">
            <a:hlinkClick r:id="" action="ppaction://media"/>
            <a:extLst>
              <a:ext uri="{FF2B5EF4-FFF2-40B4-BE49-F238E27FC236}">
                <a16:creationId xmlns:a16="http://schemas.microsoft.com/office/drawing/2014/main" id="{16C3F9D7-2074-D122-4D03-293FA0A07769}"/>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5693"/>
    </mc:Choice>
    <mc:Fallback>
      <p:transition spd="slow" advTm="25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
          <p:cNvSpPr txBox="1">
            <a:spLocks noGrp="1"/>
          </p:cNvSpPr>
          <p:nvPr>
            <p:ph type="title"/>
          </p:nvPr>
        </p:nvSpPr>
        <p:spPr>
          <a:xfrm>
            <a:off x="1295402" y="982133"/>
            <a:ext cx="9601196" cy="94733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n-US" dirty="0"/>
              <a:t>What is the school’s allocation based on? </a:t>
            </a:r>
            <a:br>
              <a:rPr lang="en-US" dirty="0"/>
            </a:br>
            <a:r>
              <a:rPr lang="en-US" sz="2700" dirty="0"/>
              <a:t>Gardendale Separate Day School received a total of </a:t>
            </a:r>
            <a:r>
              <a:rPr lang="en-US" sz="2700" b="1" dirty="0"/>
              <a:t>$30,535.00</a:t>
            </a:r>
            <a:endParaRPr b="1" dirty="0"/>
          </a:p>
        </p:txBody>
      </p:sp>
      <p:sp>
        <p:nvSpPr>
          <p:cNvPr id="171" name="Google Shape;171;p3"/>
          <p:cNvSpPr txBox="1"/>
          <p:nvPr/>
        </p:nvSpPr>
        <p:spPr>
          <a:xfrm>
            <a:off x="1362544" y="2419401"/>
            <a:ext cx="9222764" cy="4324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700"/>
              <a:buFont typeface="Garamond"/>
              <a:buNone/>
            </a:pPr>
            <a:r>
              <a:rPr lang="en-US" sz="1700" b="1" i="1" u="none" strike="noStrike" cap="none" dirty="0">
                <a:solidFill>
                  <a:schemeClr val="dk1"/>
                </a:solidFill>
                <a:latin typeface="Garamond"/>
                <a:ea typeface="Garamond"/>
                <a:cs typeface="Garamond"/>
                <a:sym typeface="Garamond"/>
              </a:rPr>
              <a:t>Title I funds for each school are primarily based on the number of qualifying students counted during FTE week which occurs in early February the previous year.</a:t>
            </a:r>
            <a:endParaRPr lang="en-US" dirty="0"/>
          </a:p>
          <a:p>
            <a:pPr marL="0" marR="0" lvl="0" indent="0" algn="l" rtl="0">
              <a:spcBef>
                <a:spcPts val="0"/>
              </a:spcBef>
              <a:spcAft>
                <a:spcPts val="0"/>
              </a:spcAft>
              <a:buClr>
                <a:schemeClr val="dk1"/>
              </a:buClr>
              <a:buSzPts val="1700"/>
              <a:buFont typeface="Garamond"/>
              <a:buNone/>
            </a:pPr>
            <a:endParaRPr lang="en-US" sz="1700" b="1" i="1" u="none" strike="noStrike" cap="none" dirty="0">
              <a:solidFill>
                <a:schemeClr val="dk1"/>
              </a:solidFill>
              <a:latin typeface="Garamond"/>
              <a:ea typeface="Garamond"/>
              <a:cs typeface="Garamond"/>
              <a:sym typeface="Garamond"/>
            </a:endParaRPr>
          </a:p>
          <a:p>
            <a:pPr marL="0" marR="0" lvl="0" indent="0" algn="l" rtl="0">
              <a:spcBef>
                <a:spcPts val="0"/>
              </a:spcBef>
              <a:spcAft>
                <a:spcPts val="0"/>
              </a:spcAft>
              <a:buClr>
                <a:schemeClr val="dk1"/>
              </a:buClr>
              <a:buSzPts val="1700"/>
              <a:buFont typeface="Garamond"/>
              <a:buNone/>
            </a:pPr>
            <a:r>
              <a:rPr lang="en-US" sz="1700" b="1" i="1" u="none" strike="noStrike" cap="none" dirty="0">
                <a:solidFill>
                  <a:schemeClr val="dk1"/>
                </a:solidFill>
                <a:latin typeface="Garamond"/>
                <a:ea typeface="Garamond"/>
                <a:cs typeface="Garamond"/>
                <a:sym typeface="Garamond"/>
              </a:rPr>
              <a:t>These federal funds may be spent in three areas and the purchases must be above and beyond what the district/charter is already expected to be purchasing for students and teachers.  </a:t>
            </a:r>
            <a:endParaRPr lang="en-US" dirty="0"/>
          </a:p>
          <a:p>
            <a:pPr marL="0" marR="0" lvl="0" indent="0" algn="l" rtl="0">
              <a:spcBef>
                <a:spcPts val="0"/>
              </a:spcBef>
              <a:spcAft>
                <a:spcPts val="0"/>
              </a:spcAft>
              <a:buClr>
                <a:schemeClr val="dk1"/>
              </a:buClr>
              <a:buSzPts val="1700"/>
              <a:buFont typeface="Garamond"/>
              <a:buNone/>
            </a:pPr>
            <a:endParaRPr lang="en-US" sz="1700" b="1" i="1" u="none" strike="noStrike" cap="none" dirty="0">
              <a:solidFill>
                <a:schemeClr val="dk1"/>
              </a:solidFill>
              <a:latin typeface="Garamond"/>
              <a:ea typeface="Garamond"/>
              <a:cs typeface="Garamond"/>
              <a:sym typeface="Garamond"/>
            </a:endParaRPr>
          </a:p>
          <a:p>
            <a:pPr marL="0" marR="0" lvl="0" indent="0" algn="l" rtl="0">
              <a:spcBef>
                <a:spcPts val="0"/>
              </a:spcBef>
              <a:spcAft>
                <a:spcPts val="0"/>
              </a:spcAft>
              <a:buClr>
                <a:schemeClr val="dk1"/>
              </a:buClr>
              <a:buSzPts val="1700"/>
              <a:buFont typeface="Garamond"/>
              <a:buNone/>
            </a:pPr>
            <a:r>
              <a:rPr lang="en-US" sz="1700" b="1" i="1" u="none" strike="noStrike" cap="none" dirty="0">
                <a:solidFill>
                  <a:schemeClr val="dk1"/>
                </a:solidFill>
                <a:latin typeface="Garamond"/>
                <a:ea typeface="Garamond"/>
                <a:cs typeface="Garamond"/>
                <a:sym typeface="Garamond"/>
              </a:rPr>
              <a:t>The three general areas that funds can be used to support are: </a:t>
            </a:r>
            <a:endParaRPr lang="en-US" dirty="0"/>
          </a:p>
          <a:p>
            <a:pPr marL="800100" marR="0" lvl="1" indent="-342900" algn="l" rtl="0">
              <a:spcBef>
                <a:spcPts val="0"/>
              </a:spcBef>
              <a:spcAft>
                <a:spcPts val="0"/>
              </a:spcAft>
              <a:buClr>
                <a:schemeClr val="dk1"/>
              </a:buClr>
              <a:buSzPts val="1700"/>
              <a:buFont typeface="Garamond"/>
              <a:buAutoNum type="arabicPeriod"/>
            </a:pPr>
            <a:r>
              <a:rPr lang="en-US" sz="1700" b="1" i="1" u="sng" strike="noStrike" cap="none" dirty="0">
                <a:solidFill>
                  <a:schemeClr val="dk1"/>
                </a:solidFill>
                <a:latin typeface="Garamond"/>
                <a:ea typeface="Garamond"/>
                <a:cs typeface="Garamond"/>
                <a:sym typeface="Garamond"/>
              </a:rPr>
              <a:t>student achievement </a:t>
            </a:r>
            <a:r>
              <a:rPr lang="en-US" sz="1700" b="1" i="1" u="none" strike="noStrike" cap="none" dirty="0">
                <a:solidFill>
                  <a:schemeClr val="dk1"/>
                </a:solidFill>
                <a:latin typeface="Garamond"/>
                <a:ea typeface="Garamond"/>
                <a:cs typeface="Garamond"/>
                <a:sym typeface="Garamond"/>
              </a:rPr>
              <a:t>in the areas the school has identified as needing improvement</a:t>
            </a:r>
            <a:endParaRPr lang="en-US" dirty="0"/>
          </a:p>
          <a:p>
            <a:pPr marL="800100" marR="0" lvl="1" indent="-342900" algn="l" rtl="0">
              <a:spcBef>
                <a:spcPts val="0"/>
              </a:spcBef>
              <a:spcAft>
                <a:spcPts val="0"/>
              </a:spcAft>
              <a:buClr>
                <a:schemeClr val="dk1"/>
              </a:buClr>
              <a:buSzPts val="1700"/>
              <a:buFont typeface="Garamond"/>
              <a:buAutoNum type="arabicPeriod"/>
            </a:pPr>
            <a:r>
              <a:rPr lang="en-US" sz="1700" b="1" i="1" u="sng" strike="noStrike" cap="none" dirty="0">
                <a:solidFill>
                  <a:schemeClr val="dk1"/>
                </a:solidFill>
                <a:latin typeface="Garamond"/>
                <a:ea typeface="Garamond"/>
                <a:cs typeface="Garamond"/>
                <a:sym typeface="Garamond"/>
              </a:rPr>
              <a:t>professional development </a:t>
            </a:r>
            <a:r>
              <a:rPr lang="en-US" sz="1700" b="1" i="1" u="none" strike="noStrike" cap="none" dirty="0">
                <a:solidFill>
                  <a:schemeClr val="dk1"/>
                </a:solidFill>
                <a:latin typeface="Garamond"/>
                <a:ea typeface="Garamond"/>
                <a:cs typeface="Garamond"/>
                <a:sym typeface="Garamond"/>
              </a:rPr>
              <a:t>(teacher trainings) to help teachers improve their teaching skills in the areas that have been identified as needing support</a:t>
            </a:r>
            <a:endParaRPr lang="en-US" dirty="0"/>
          </a:p>
          <a:p>
            <a:pPr marL="800100" marR="0" lvl="1" indent="-342900" algn="l" rtl="0">
              <a:spcBef>
                <a:spcPts val="0"/>
              </a:spcBef>
              <a:spcAft>
                <a:spcPts val="0"/>
              </a:spcAft>
              <a:buClr>
                <a:schemeClr val="dk1"/>
              </a:buClr>
              <a:buSzPts val="1700"/>
              <a:buFont typeface="Garamond"/>
              <a:buAutoNum type="arabicPeriod"/>
            </a:pPr>
            <a:r>
              <a:rPr lang="en-US" sz="1700" b="1" i="1" u="sng" strike="noStrike" cap="none" dirty="0">
                <a:solidFill>
                  <a:schemeClr val="dk1"/>
                </a:solidFill>
                <a:latin typeface="Garamond"/>
                <a:ea typeface="Garamond"/>
                <a:cs typeface="Garamond"/>
                <a:sym typeface="Garamond"/>
              </a:rPr>
              <a:t>parent and family engagement </a:t>
            </a:r>
            <a:r>
              <a:rPr lang="en-US" sz="1700" b="1" i="1" u="none" strike="noStrike" cap="none" dirty="0">
                <a:solidFill>
                  <a:schemeClr val="dk1"/>
                </a:solidFill>
                <a:latin typeface="Garamond"/>
                <a:ea typeface="Garamond"/>
                <a:cs typeface="Garamond"/>
                <a:sym typeface="Garamond"/>
              </a:rPr>
              <a:t>activities to provide support and strategies for parents and caregivers to support children at home with areas that may influence child’s academic achievement.</a:t>
            </a:r>
            <a:endParaRPr lang="en-US" dirty="0"/>
          </a:p>
          <a:p>
            <a:pPr marL="800100" marR="0" lvl="1" indent="-228600" algn="l" rtl="0">
              <a:spcBef>
                <a:spcPts val="0"/>
              </a:spcBef>
              <a:spcAft>
                <a:spcPts val="0"/>
              </a:spcAft>
              <a:buClr>
                <a:schemeClr val="dk1"/>
              </a:buClr>
              <a:buSzPts val="1800"/>
              <a:buFont typeface="Garamond"/>
              <a:buNone/>
            </a:pPr>
            <a:endParaRPr sz="1800" b="1" i="1" u="none" strike="noStrike" cap="none" dirty="0">
              <a:solidFill>
                <a:schemeClr val="dk1"/>
              </a:solidFill>
              <a:latin typeface="Garamond"/>
              <a:ea typeface="Garamond"/>
              <a:cs typeface="Garamond"/>
              <a:sym typeface="Garamond"/>
            </a:endParaRPr>
          </a:p>
          <a:p>
            <a:pPr marL="0" marR="0" lvl="0" indent="0" algn="l" rtl="0">
              <a:spcBef>
                <a:spcPts val="0"/>
              </a:spcBef>
              <a:spcAft>
                <a:spcPts val="0"/>
              </a:spcAft>
              <a:buClr>
                <a:schemeClr val="dk1"/>
              </a:buClr>
              <a:buSzPts val="1800"/>
              <a:buFont typeface="Garamond"/>
              <a:buNone/>
            </a:pPr>
            <a:endParaRPr sz="1800" b="1" i="1" u="none" strike="noStrike" cap="none" dirty="0">
              <a:solidFill>
                <a:schemeClr val="dk1"/>
              </a:solidFill>
              <a:latin typeface="Garamond"/>
              <a:ea typeface="Garamond"/>
              <a:cs typeface="Garamond"/>
              <a:sym typeface="Garamond"/>
            </a:endParaRPr>
          </a:p>
          <a:p>
            <a:pPr marL="0" marR="0" lvl="0" indent="0" algn="l" rtl="0">
              <a:spcBef>
                <a:spcPts val="0"/>
              </a:spcBef>
              <a:spcAft>
                <a:spcPts val="0"/>
              </a:spcAft>
              <a:buNone/>
            </a:pPr>
            <a:endParaRPr sz="1800" dirty="0">
              <a:solidFill>
                <a:schemeClr val="dk1"/>
              </a:solidFill>
              <a:latin typeface="Garamond"/>
              <a:ea typeface="Garamond"/>
              <a:cs typeface="Garamond"/>
              <a:sym typeface="Garamond"/>
            </a:endParaRPr>
          </a:p>
        </p:txBody>
      </p:sp>
      <p:pic>
        <p:nvPicPr>
          <p:cNvPr id="6" name="Video 5">
            <a:hlinkClick r:id="" action="ppaction://media"/>
            <a:extLst>
              <a:ext uri="{FF2B5EF4-FFF2-40B4-BE49-F238E27FC236}">
                <a16:creationId xmlns:a16="http://schemas.microsoft.com/office/drawing/2014/main" id="{0B9B60CB-D1A4-2431-9DB6-AB763143B16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63408"/>
    </mc:Choice>
    <mc:Fallback>
      <p:transition spd="slow" advTm="63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4"/>
          <p:cNvSpPr txBox="1">
            <a:spLocks noGrp="1"/>
          </p:cNvSpPr>
          <p:nvPr>
            <p:ph type="title"/>
          </p:nvPr>
        </p:nvSpPr>
        <p:spPr>
          <a:xfrm>
            <a:off x="1295402" y="982132"/>
            <a:ext cx="9601200" cy="13038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n-US" sz="4400" b="1" dirty="0"/>
              <a:t>What is the Title I Program Evaluation ?</a:t>
            </a:r>
            <a:endParaRPr dirty="0"/>
          </a:p>
        </p:txBody>
      </p:sp>
      <p:sp>
        <p:nvSpPr>
          <p:cNvPr id="178" name="Google Shape;178;p4"/>
          <p:cNvSpPr txBox="1">
            <a:spLocks noGrp="1"/>
          </p:cNvSpPr>
          <p:nvPr>
            <p:ph type="body" idx="1"/>
          </p:nvPr>
        </p:nvSpPr>
        <p:spPr>
          <a:xfrm>
            <a:off x="1295401" y="2556932"/>
            <a:ext cx="9601200" cy="3318900"/>
          </a:xfrm>
          <a:prstGeom prst="rect">
            <a:avLst/>
          </a:prstGeom>
          <a:noFill/>
          <a:ln>
            <a:noFill/>
          </a:ln>
        </p:spPr>
        <p:txBody>
          <a:bodyPr spcFirstLastPara="1" wrap="square" lIns="91425" tIns="45700" rIns="91425" bIns="45700" anchor="t" anchorCtr="0">
            <a:normAutofit fontScale="92500" lnSpcReduction="20000"/>
          </a:bodyPr>
          <a:lstStyle/>
          <a:p>
            <a:pPr marL="0" indent="0">
              <a:buNone/>
            </a:pPr>
            <a:r>
              <a:rPr lang="en-US" dirty="0">
                <a:solidFill>
                  <a:srgbClr val="0D0D0D"/>
                </a:solidFill>
                <a:latin typeface="Söhne"/>
              </a:rPr>
              <a:t>Ways Title I program is evaluated:</a:t>
            </a:r>
          </a:p>
          <a:p>
            <a:pPr marL="457200" indent="-457200">
              <a:buAutoNum type="arabicPeriod"/>
            </a:pPr>
            <a:r>
              <a:rPr lang="en-US" b="1" dirty="0">
                <a:solidFill>
                  <a:srgbClr val="0D0D0D"/>
                </a:solidFill>
                <a:latin typeface="Söhne"/>
              </a:rPr>
              <a:t>Track student achievement progress: </a:t>
            </a:r>
            <a:r>
              <a:rPr lang="en-US" b="0" i="0" dirty="0">
                <a:solidFill>
                  <a:srgbClr val="0D0D0D"/>
                </a:solidFill>
                <a:effectLst/>
                <a:latin typeface="Söhne"/>
              </a:rPr>
              <a:t>Title I programs regularly assess student academic progress. This helps us provide targeted support where needed.</a:t>
            </a:r>
            <a:endParaRPr lang="en-US" dirty="0">
              <a:solidFill>
                <a:srgbClr val="0D0D0D"/>
              </a:solidFill>
              <a:latin typeface="Söhne"/>
            </a:endParaRPr>
          </a:p>
          <a:p>
            <a:pPr marL="457200" indent="-457200">
              <a:buAutoNum type="arabicPeriod"/>
            </a:pPr>
            <a:r>
              <a:rPr lang="en-US" b="1" i="0" dirty="0">
                <a:solidFill>
                  <a:srgbClr val="0D0D0D"/>
                </a:solidFill>
                <a:effectLst/>
                <a:latin typeface="Söhne"/>
              </a:rPr>
              <a:t>Measure </a:t>
            </a:r>
            <a:r>
              <a:rPr lang="en-US" b="1" dirty="0">
                <a:solidFill>
                  <a:srgbClr val="0D0D0D"/>
                </a:solidFill>
                <a:latin typeface="Söhne"/>
              </a:rPr>
              <a:t>program impact: </a:t>
            </a:r>
            <a:r>
              <a:rPr lang="en-US" b="0" i="0" dirty="0">
                <a:solidFill>
                  <a:srgbClr val="0D0D0D"/>
                </a:solidFill>
                <a:effectLst/>
                <a:latin typeface="Söhne"/>
              </a:rPr>
              <a:t>We regularly check if Title I programs are working. This ensures resources are used effectively for your child's benefit.</a:t>
            </a:r>
            <a:endParaRPr lang="en-US" dirty="0">
              <a:solidFill>
                <a:srgbClr val="0D0D0D"/>
              </a:solidFill>
              <a:latin typeface="Söhne"/>
            </a:endParaRPr>
          </a:p>
          <a:p>
            <a:pPr marL="457200" indent="-457200">
              <a:buAutoNum type="arabicPeriod"/>
            </a:pPr>
            <a:r>
              <a:rPr lang="en-US" b="1" i="0" dirty="0">
                <a:solidFill>
                  <a:srgbClr val="0D0D0D"/>
                </a:solidFill>
                <a:effectLst/>
                <a:latin typeface="Söhne"/>
              </a:rPr>
              <a:t>Family involvement: </a:t>
            </a:r>
            <a:r>
              <a:rPr lang="en-US" b="0" i="0" dirty="0">
                <a:solidFill>
                  <a:srgbClr val="0D0D0D"/>
                </a:solidFill>
                <a:effectLst/>
                <a:latin typeface="Söhne"/>
              </a:rPr>
              <a:t>Share your thoughts! Your input helps improve Title I programs to better support all students.</a:t>
            </a:r>
          </a:p>
          <a:p>
            <a:pPr marL="457200" indent="-457200">
              <a:buAutoNum type="arabicPeriod"/>
            </a:pPr>
            <a:r>
              <a:rPr lang="en-US" b="1" dirty="0">
                <a:solidFill>
                  <a:srgbClr val="0D0D0D"/>
                </a:solidFill>
                <a:latin typeface="Söhne"/>
              </a:rPr>
              <a:t>Transparency and communication</a:t>
            </a:r>
            <a:r>
              <a:rPr lang="en-US" dirty="0">
                <a:solidFill>
                  <a:srgbClr val="0D0D0D"/>
                </a:solidFill>
                <a:latin typeface="Söhne"/>
              </a:rPr>
              <a:t>: </a:t>
            </a:r>
            <a:r>
              <a:rPr lang="en-US" b="0" i="0" dirty="0">
                <a:solidFill>
                  <a:srgbClr val="0D0D0D"/>
                </a:solidFill>
                <a:effectLst/>
                <a:latin typeface="Söhne"/>
              </a:rPr>
              <a:t>Schools should provide transparent information about their Title I program. Look for regular updates and communication from the school or district to stay informed about the impact of Title I funding on your child's education.</a:t>
            </a:r>
          </a:p>
          <a:p>
            <a:pPr marL="742950" lvl="0" indent="0" algn="l" rtl="0">
              <a:spcBef>
                <a:spcPts val="1000"/>
              </a:spcBef>
              <a:spcAft>
                <a:spcPts val="0"/>
              </a:spcAft>
              <a:buNone/>
            </a:pPr>
            <a:endParaRPr dirty="0"/>
          </a:p>
        </p:txBody>
      </p:sp>
      <p:pic>
        <p:nvPicPr>
          <p:cNvPr id="13" name="Video 12">
            <a:hlinkClick r:id="" action="ppaction://media"/>
            <a:extLst>
              <a:ext uri="{FF2B5EF4-FFF2-40B4-BE49-F238E27FC236}">
                <a16:creationId xmlns:a16="http://schemas.microsoft.com/office/drawing/2014/main" id="{B6B3D7A6-52BF-7C74-ECFB-7709746B242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53354"/>
    </mc:Choice>
    <mc:Fallback>
      <p:transition spd="slow" advTm="533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2251583da5b_1_0"/>
          <p:cNvSpPr txBox="1">
            <a:spLocks noGrp="1"/>
          </p:cNvSpPr>
          <p:nvPr>
            <p:ph type="title"/>
          </p:nvPr>
        </p:nvSpPr>
        <p:spPr>
          <a:xfrm>
            <a:off x="1295402" y="982132"/>
            <a:ext cx="9601200" cy="13038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27500"/>
              <a:buFont typeface="Arial"/>
              <a:buNone/>
            </a:pPr>
            <a:r>
              <a:rPr lang="en-US" sz="4000" dirty="0"/>
              <a:t> SIP Focus area 1: Instructional Practice specifically relating to ELA</a:t>
            </a:r>
            <a:endParaRPr sz="4000" dirty="0">
              <a:highlight>
                <a:srgbClr val="FFFF00"/>
              </a:highlight>
            </a:endParaRPr>
          </a:p>
          <a:p>
            <a:pPr marL="0" lvl="0" indent="0" algn="ctr" rtl="0">
              <a:spcBef>
                <a:spcPts val="0"/>
              </a:spcBef>
              <a:spcAft>
                <a:spcPts val="0"/>
              </a:spcAft>
              <a:buNone/>
            </a:pPr>
            <a:endParaRPr dirty="0"/>
          </a:p>
        </p:txBody>
      </p:sp>
      <p:sp>
        <p:nvSpPr>
          <p:cNvPr id="185" name="Google Shape;185;g2251583da5b_1_0"/>
          <p:cNvSpPr txBox="1">
            <a:spLocks noGrp="1"/>
          </p:cNvSpPr>
          <p:nvPr>
            <p:ph type="body" idx="1"/>
          </p:nvPr>
        </p:nvSpPr>
        <p:spPr>
          <a:xfrm>
            <a:off x="1295401" y="2556932"/>
            <a:ext cx="9601200" cy="3318900"/>
          </a:xfrm>
          <a:prstGeom prst="rect">
            <a:avLst/>
          </a:prstGeom>
        </p:spPr>
        <p:txBody>
          <a:bodyPr spcFirstLastPara="1" wrap="square" lIns="91425" tIns="45700" rIns="91425" bIns="45700" anchor="t" anchorCtr="0">
            <a:normAutofit/>
          </a:bodyPr>
          <a:lstStyle/>
          <a:p>
            <a:pPr marL="0" indent="0" algn="ctr">
              <a:lnSpc>
                <a:spcPct val="115000"/>
              </a:lnSpc>
              <a:spcBef>
                <a:spcPts val="600"/>
              </a:spcBef>
              <a:buClr>
                <a:schemeClr val="dk1"/>
              </a:buClr>
              <a:buSzPts val="1100"/>
              <a:buNone/>
            </a:pPr>
            <a:r>
              <a:rPr lang="en-US" b="1" dirty="0"/>
              <a:t>Amount Spent:</a:t>
            </a:r>
          </a:p>
          <a:p>
            <a:pPr marL="342900" indent="-342900">
              <a:lnSpc>
                <a:spcPct val="115000"/>
              </a:lnSpc>
              <a:spcBef>
                <a:spcPts val="600"/>
              </a:spcBef>
              <a:buClr>
                <a:schemeClr val="dk1"/>
              </a:buClr>
              <a:buSzPts val="1100"/>
            </a:pPr>
            <a:r>
              <a:rPr lang="en-US" dirty="0"/>
              <a:t>Monetary </a:t>
            </a:r>
            <a:r>
              <a:rPr lang="en-US" dirty="0" err="1"/>
              <a:t>Supplemment</a:t>
            </a:r>
            <a:r>
              <a:rPr lang="en-US" dirty="0"/>
              <a:t>: To attract and retain high-quality behavior technicians, a monetary supplement will be provided. This increase in salary recognizes their critical role in improving student behavior and academic focus. </a:t>
            </a:r>
            <a:r>
              <a:rPr lang="en-US" b="1" dirty="0"/>
              <a:t>$42,000 UniSIG  </a:t>
            </a:r>
            <a:r>
              <a:rPr lang="en-US" dirty="0"/>
              <a:t>(This amount was also used to support Math)</a:t>
            </a:r>
            <a:endParaRPr dirty="0">
              <a:highlight>
                <a:srgbClr val="FFFF00"/>
              </a:highlight>
            </a:endParaRPr>
          </a:p>
          <a:p>
            <a:pPr marL="342900" marR="0" lvl="0" indent="-342900" algn="l" defTabSz="914400" rtl="0" eaLnBrk="1" fontAlgn="auto" latinLnBrk="0" hangingPunct="1">
              <a:lnSpc>
                <a:spcPct val="115000"/>
              </a:lnSpc>
              <a:spcBef>
                <a:spcPts val="600"/>
              </a:spcBef>
              <a:spcAft>
                <a:spcPts val="0"/>
              </a:spcAft>
              <a:buClr>
                <a:srgbClr val="000000"/>
              </a:buClr>
              <a:buSzPts val="1100"/>
              <a:buFont typeface="Arial"/>
              <a:buChar char="•"/>
              <a:tabLst/>
              <a:defRPr/>
            </a:pPr>
            <a:r>
              <a:rPr kumimoji="0" lang="en-US" sz="2400" b="0" i="0" u="none" strike="noStrike" kern="0" cap="none" spc="0" normalizeH="0" baseline="0" noProof="0" dirty="0" err="1">
                <a:ln>
                  <a:noFill/>
                </a:ln>
                <a:solidFill>
                  <a:srgbClr val="262626"/>
                </a:solidFill>
                <a:effectLst/>
                <a:uLnTx/>
                <a:uFillTx/>
                <a:latin typeface="Garamond"/>
                <a:sym typeface="Garamond"/>
              </a:rPr>
              <a:t>Wonderbooks</a:t>
            </a:r>
            <a:r>
              <a:rPr kumimoji="0" lang="en-US" sz="2400" b="0" i="0" u="none" strike="noStrike" kern="0" cap="none" spc="0" normalizeH="0" baseline="0" noProof="0" dirty="0">
                <a:ln>
                  <a:noFill/>
                </a:ln>
                <a:solidFill>
                  <a:srgbClr val="262626"/>
                </a:solidFill>
                <a:effectLst/>
                <a:uLnTx/>
                <a:uFillTx/>
                <a:latin typeface="Garamond"/>
                <a:sym typeface="Garamond"/>
              </a:rPr>
              <a:t> (print books with a ready-to-play audiobook inside) </a:t>
            </a:r>
            <a:r>
              <a:rPr kumimoji="0" lang="en-US" sz="2400" b="1" i="0" u="none" strike="noStrike" kern="0" cap="none" spc="0" normalizeH="0" baseline="0" noProof="0" dirty="0">
                <a:ln>
                  <a:noFill/>
                </a:ln>
                <a:solidFill>
                  <a:srgbClr val="262626"/>
                </a:solidFill>
                <a:effectLst/>
                <a:uLnTx/>
                <a:uFillTx/>
                <a:latin typeface="Garamond"/>
                <a:sym typeface="Garamond"/>
              </a:rPr>
              <a:t>$4,991.42</a:t>
            </a:r>
          </a:p>
          <a:p>
            <a:pPr marL="0" lvl="0" indent="0" algn="l" rtl="0">
              <a:lnSpc>
                <a:spcPct val="115000"/>
              </a:lnSpc>
              <a:spcBef>
                <a:spcPts val="600"/>
              </a:spcBef>
              <a:spcAft>
                <a:spcPts val="0"/>
              </a:spcAft>
              <a:buClr>
                <a:schemeClr val="dk1"/>
              </a:buClr>
              <a:buSzPts val="1100"/>
              <a:buFont typeface="Arial"/>
              <a:buNone/>
            </a:pPr>
            <a:endParaRPr lang="en-US" sz="1600" dirty="0">
              <a:solidFill>
                <a:srgbClr val="83992A"/>
              </a:solidFill>
              <a:latin typeface="Arial"/>
              <a:ea typeface="Arial"/>
              <a:cs typeface="Arial"/>
              <a:sym typeface="Arial"/>
            </a:endParaRPr>
          </a:p>
          <a:p>
            <a:pPr marL="285750" indent="-285750">
              <a:lnSpc>
                <a:spcPct val="115000"/>
              </a:lnSpc>
              <a:spcBef>
                <a:spcPts val="600"/>
              </a:spcBef>
              <a:buClr>
                <a:schemeClr val="dk1"/>
              </a:buClr>
              <a:buSzPts val="1100"/>
            </a:pPr>
            <a:endParaRPr lang="en-US" sz="1600" dirty="0">
              <a:solidFill>
                <a:srgbClr val="83992A"/>
              </a:solidFill>
              <a:latin typeface="Arial"/>
              <a:ea typeface="Arial"/>
              <a:cs typeface="Arial"/>
              <a:sym typeface="Arial"/>
            </a:endParaRPr>
          </a:p>
        </p:txBody>
      </p:sp>
      <p:pic>
        <p:nvPicPr>
          <p:cNvPr id="16" name="Video 15">
            <a:hlinkClick r:id="" action="ppaction://media"/>
            <a:extLst>
              <a:ext uri="{FF2B5EF4-FFF2-40B4-BE49-F238E27FC236}">
                <a16:creationId xmlns:a16="http://schemas.microsoft.com/office/drawing/2014/main" id="{F22FF7F2-4D49-8343-E5FD-CF0D3EC54A0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40749"/>
    </mc:Choice>
    <mc:Fallback>
      <p:transition spd="slow" advTm="40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1"/>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0C0C0C"/>
              </a:buClr>
              <a:buSzPct val="100000"/>
              <a:buFont typeface="Garamond"/>
              <a:buNone/>
            </a:pPr>
            <a:r>
              <a:rPr lang="en-US" dirty="0">
                <a:solidFill>
                  <a:schemeClr val="tx1"/>
                </a:solidFill>
              </a:rPr>
              <a:t>Progress Monitoring Data for Instructional Practices specifically related to ELA</a:t>
            </a:r>
            <a:endParaRPr dirty="0">
              <a:solidFill>
                <a:srgbClr val="FF0000"/>
              </a:solidFill>
            </a:endParaRPr>
          </a:p>
        </p:txBody>
      </p:sp>
      <p:sp>
        <p:nvSpPr>
          <p:cNvPr id="3" name="Text Placeholder 2">
            <a:extLst>
              <a:ext uri="{FF2B5EF4-FFF2-40B4-BE49-F238E27FC236}">
                <a16:creationId xmlns:a16="http://schemas.microsoft.com/office/drawing/2014/main" id="{BA62C99F-025B-0683-B362-E6E71BB53A87}"/>
              </a:ext>
            </a:extLst>
          </p:cNvPr>
          <p:cNvSpPr>
            <a:spLocks noGrp="1"/>
          </p:cNvSpPr>
          <p:nvPr>
            <p:ph type="body" idx="1"/>
          </p:nvPr>
        </p:nvSpPr>
        <p:spPr/>
        <p:txBody>
          <a:bodyPr>
            <a:normAutofit fontScale="85000" lnSpcReduction="20000"/>
          </a:bodyPr>
          <a:lstStyle/>
          <a:p>
            <a:r>
              <a:rPr lang="en-US" b="1" dirty="0"/>
              <a:t>Goal</a:t>
            </a:r>
            <a:r>
              <a:rPr lang="en-US" dirty="0"/>
              <a:t> - By the end of the 25-26 school year 60% of tested students in grades 3-10 will make learning gains in ELA as evidenced by FAST scores from PM1 to PM3.</a:t>
            </a:r>
          </a:p>
          <a:p>
            <a:endParaRPr lang="en-US" dirty="0"/>
          </a:p>
          <a:p>
            <a:r>
              <a:rPr lang="en-US" b="1" dirty="0"/>
              <a:t>Data</a:t>
            </a:r>
            <a:r>
              <a:rPr lang="en-US" dirty="0"/>
              <a:t>: For PM3, only 7 students had scores to compare. 5 students made learning gains (71%).</a:t>
            </a:r>
          </a:p>
          <a:p>
            <a:pPr marL="97155" indent="0">
              <a:buNone/>
            </a:pPr>
            <a:endParaRPr lang="en-US" dirty="0"/>
          </a:p>
          <a:p>
            <a:r>
              <a:rPr lang="en-US" b="1" dirty="0"/>
              <a:t>67% of 4</a:t>
            </a:r>
            <a:r>
              <a:rPr lang="en-US" b="1" baseline="30000" dirty="0"/>
              <a:t>th</a:t>
            </a:r>
            <a:r>
              <a:rPr lang="en-US" b="1" dirty="0"/>
              <a:t> grade made learning gains</a:t>
            </a:r>
            <a:endParaRPr lang="en-US" dirty="0"/>
          </a:p>
          <a:p>
            <a:r>
              <a:rPr lang="en-US" b="1" dirty="0"/>
              <a:t>50% of 5</a:t>
            </a:r>
            <a:r>
              <a:rPr lang="en-US" b="1" baseline="30000" dirty="0"/>
              <a:t>th</a:t>
            </a:r>
            <a:r>
              <a:rPr lang="en-US" b="1" dirty="0"/>
              <a:t> grade made learning gains</a:t>
            </a:r>
            <a:endParaRPr lang="en-US" dirty="0"/>
          </a:p>
          <a:p>
            <a:r>
              <a:rPr lang="en-US" b="1" dirty="0"/>
              <a:t>0% of 6</a:t>
            </a:r>
            <a:r>
              <a:rPr lang="en-US" b="1" baseline="30000" dirty="0"/>
              <a:t>th</a:t>
            </a:r>
            <a:r>
              <a:rPr lang="en-US" b="1" dirty="0"/>
              <a:t> grade made learning gains</a:t>
            </a:r>
            <a:endParaRPr lang="en-US" dirty="0"/>
          </a:p>
          <a:p>
            <a:r>
              <a:rPr lang="en-US" b="1" dirty="0"/>
              <a:t>100% of 7</a:t>
            </a:r>
            <a:r>
              <a:rPr lang="en-US" b="1" baseline="30000" dirty="0"/>
              <a:t>th</a:t>
            </a:r>
            <a:r>
              <a:rPr lang="en-US" b="1" dirty="0"/>
              <a:t> grade made learning gains</a:t>
            </a:r>
            <a:endParaRPr lang="en-US" dirty="0"/>
          </a:p>
          <a:p>
            <a:r>
              <a:rPr lang="en-US" b="1" dirty="0"/>
              <a:t>100% of 9</a:t>
            </a:r>
            <a:r>
              <a:rPr lang="en-US" b="1" baseline="30000" dirty="0"/>
              <a:t>th</a:t>
            </a:r>
            <a:r>
              <a:rPr lang="en-US" b="1" dirty="0"/>
              <a:t> grade made learning gains</a:t>
            </a:r>
            <a:endParaRPr lang="en-US" dirty="0"/>
          </a:p>
          <a:p>
            <a:endParaRPr lang="en-US" dirty="0"/>
          </a:p>
        </p:txBody>
      </p:sp>
      <p:pic>
        <p:nvPicPr>
          <p:cNvPr id="5" name="Video 4">
            <a:hlinkClick r:id="" action="ppaction://media"/>
            <a:extLst>
              <a:ext uri="{FF2B5EF4-FFF2-40B4-BE49-F238E27FC236}">
                <a16:creationId xmlns:a16="http://schemas.microsoft.com/office/drawing/2014/main" id="{2B85275F-30F4-AA01-871B-56B7BADDBDD3}"/>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44832"/>
    </mc:Choice>
    <mc:Fallback>
      <p:transition spd="slow" advTm="448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8"/>
          <p:cNvSpPr txBox="1">
            <a:spLocks noGrp="1"/>
          </p:cNvSpPr>
          <p:nvPr>
            <p:ph type="title"/>
          </p:nvPr>
        </p:nvSpPr>
        <p:spPr>
          <a:xfrm>
            <a:off x="1295400" y="982663"/>
            <a:ext cx="9601200" cy="130333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200000"/>
              <a:buFont typeface="Garamond"/>
              <a:buNone/>
            </a:pPr>
            <a:r>
              <a:rPr lang="en-US" sz="4400" dirty="0"/>
              <a:t>SIP Focus area 2: Instructional Practice specifically related to Math</a:t>
            </a:r>
            <a:br>
              <a:rPr lang="en-US" dirty="0"/>
            </a:br>
            <a:endParaRPr sz="2200" dirty="0"/>
          </a:p>
        </p:txBody>
      </p:sp>
      <p:sp>
        <p:nvSpPr>
          <p:cNvPr id="223" name="Google Shape;223;p18"/>
          <p:cNvSpPr txBox="1">
            <a:spLocks noGrp="1"/>
          </p:cNvSpPr>
          <p:nvPr>
            <p:ph type="body" idx="1"/>
          </p:nvPr>
        </p:nvSpPr>
        <p:spPr>
          <a:xfrm>
            <a:off x="1295400" y="2557463"/>
            <a:ext cx="9601200" cy="3317875"/>
          </a:xfrm>
          <a:prstGeom prst="rect">
            <a:avLst/>
          </a:prstGeom>
          <a:noFill/>
          <a:ln>
            <a:noFill/>
          </a:ln>
        </p:spPr>
        <p:txBody>
          <a:bodyPr spcFirstLastPara="1" wrap="square" lIns="91425" tIns="45700" rIns="91425" bIns="45700" anchor="t" anchorCtr="0">
            <a:normAutofit/>
          </a:bodyPr>
          <a:lstStyle/>
          <a:p>
            <a:pPr marL="0" marR="0" lvl="0" indent="0" algn="ctr" defTabSz="914400" rtl="0" eaLnBrk="1" fontAlgn="auto" latinLnBrk="0" hangingPunct="1">
              <a:lnSpc>
                <a:spcPct val="115000"/>
              </a:lnSpc>
              <a:spcBef>
                <a:spcPts val="600"/>
              </a:spcBef>
              <a:spcAft>
                <a:spcPts val="0"/>
              </a:spcAft>
              <a:buClr>
                <a:srgbClr val="000000"/>
              </a:buClr>
              <a:buSzPts val="1100"/>
              <a:buFont typeface="Arial"/>
              <a:buNone/>
              <a:tabLst/>
              <a:defRPr/>
            </a:pPr>
            <a:r>
              <a:rPr kumimoji="0" lang="en-US" sz="2400" b="1" i="0" u="none" strike="noStrike" kern="0" cap="none" spc="0" normalizeH="0" baseline="0" noProof="0" dirty="0">
                <a:ln>
                  <a:noFill/>
                </a:ln>
                <a:solidFill>
                  <a:srgbClr val="262626"/>
                </a:solidFill>
                <a:effectLst/>
                <a:uLnTx/>
                <a:uFillTx/>
                <a:latin typeface="Garamond"/>
                <a:sym typeface="Garamond"/>
              </a:rPr>
              <a:t>Amount Spent:</a:t>
            </a:r>
          </a:p>
          <a:p>
            <a:pPr marL="342900" marR="0" lvl="0" indent="-342900" algn="l" defTabSz="914400" rtl="0" eaLnBrk="1" fontAlgn="auto" latinLnBrk="0" hangingPunct="1">
              <a:lnSpc>
                <a:spcPct val="115000"/>
              </a:lnSpc>
              <a:spcBef>
                <a:spcPts val="600"/>
              </a:spcBef>
              <a:spcAft>
                <a:spcPts val="0"/>
              </a:spcAft>
              <a:buClr>
                <a:srgbClr val="000000"/>
              </a:buClr>
              <a:buSzPts val="1100"/>
              <a:buFont typeface="Arial"/>
              <a:buChar char="•"/>
              <a:tabLst/>
              <a:defRPr/>
            </a:pPr>
            <a:r>
              <a:rPr kumimoji="0" lang="en-US" sz="2400" b="0" i="0" u="none" strike="noStrike" kern="0" cap="none" spc="0" normalizeH="0" baseline="0" noProof="0" dirty="0">
                <a:ln>
                  <a:noFill/>
                </a:ln>
                <a:solidFill>
                  <a:srgbClr val="262626"/>
                </a:solidFill>
                <a:effectLst/>
                <a:uLnTx/>
                <a:uFillTx/>
                <a:latin typeface="Garamond"/>
                <a:sym typeface="Garamond"/>
              </a:rPr>
              <a:t>Monetary </a:t>
            </a:r>
            <a:r>
              <a:rPr kumimoji="0" lang="en-US" sz="2400" b="0" i="0" u="none" strike="noStrike" kern="0" cap="none" spc="0" normalizeH="0" baseline="0" noProof="0" dirty="0" err="1">
                <a:ln>
                  <a:noFill/>
                </a:ln>
                <a:solidFill>
                  <a:srgbClr val="262626"/>
                </a:solidFill>
                <a:effectLst/>
                <a:uLnTx/>
                <a:uFillTx/>
                <a:latin typeface="Garamond"/>
                <a:sym typeface="Garamond"/>
              </a:rPr>
              <a:t>Supplemment</a:t>
            </a:r>
            <a:r>
              <a:rPr kumimoji="0" lang="en-US" sz="2400" b="0" i="0" u="none" strike="noStrike" kern="0" cap="none" spc="0" normalizeH="0" baseline="0" noProof="0" dirty="0">
                <a:ln>
                  <a:noFill/>
                </a:ln>
                <a:solidFill>
                  <a:srgbClr val="262626"/>
                </a:solidFill>
                <a:effectLst/>
                <a:uLnTx/>
                <a:uFillTx/>
                <a:latin typeface="Garamond"/>
                <a:sym typeface="Garamond"/>
              </a:rPr>
              <a:t>: To attract and retain high-quality behavior technicians, a monetary supplement will be provided. This increase in salary recognizes their critical role in improving student behavior and academic focus. </a:t>
            </a:r>
            <a:r>
              <a:rPr kumimoji="0" lang="en-US" sz="2400" b="1" i="0" u="none" strike="noStrike" kern="0" cap="none" spc="0" normalizeH="0" baseline="0" noProof="0" dirty="0">
                <a:ln>
                  <a:noFill/>
                </a:ln>
                <a:solidFill>
                  <a:srgbClr val="262626"/>
                </a:solidFill>
                <a:effectLst/>
                <a:uLnTx/>
                <a:uFillTx/>
                <a:latin typeface="Garamond"/>
                <a:sym typeface="Garamond"/>
              </a:rPr>
              <a:t>$42,000 UniSIG </a:t>
            </a:r>
            <a:r>
              <a:rPr kumimoji="0" lang="en-US" sz="2400" b="0" i="0" u="none" strike="noStrike" kern="0" cap="none" spc="0" normalizeH="0" baseline="0" noProof="0" dirty="0">
                <a:ln>
                  <a:noFill/>
                </a:ln>
                <a:solidFill>
                  <a:srgbClr val="262626"/>
                </a:solidFill>
                <a:effectLst/>
                <a:uLnTx/>
                <a:uFillTx/>
                <a:latin typeface="Garamond"/>
                <a:sym typeface="Garamond"/>
              </a:rPr>
              <a:t>(This amount was also used to support ELA)</a:t>
            </a:r>
            <a:endParaRPr kumimoji="0" lang="en-US" sz="2400" b="0" i="0" u="none" strike="noStrike" kern="0" cap="none" spc="0" normalizeH="0" baseline="0" noProof="0" dirty="0">
              <a:ln>
                <a:noFill/>
              </a:ln>
              <a:solidFill>
                <a:srgbClr val="262626"/>
              </a:solidFill>
              <a:effectLst/>
              <a:highlight>
                <a:srgbClr val="FFFF00"/>
              </a:highlight>
              <a:uLnTx/>
              <a:uFillTx/>
              <a:latin typeface="Garamond"/>
              <a:sym typeface="Garamond"/>
            </a:endParaRPr>
          </a:p>
          <a:p>
            <a:pPr marL="0" indent="0">
              <a:lnSpc>
                <a:spcPct val="115000"/>
              </a:lnSpc>
              <a:spcBef>
                <a:spcPts val="600"/>
              </a:spcBef>
              <a:buClr>
                <a:schemeClr val="dk1"/>
              </a:buClr>
              <a:buSzPts val="1100"/>
              <a:buNone/>
            </a:pPr>
            <a:endParaRPr lang="en-US" sz="2400" dirty="0">
              <a:solidFill>
                <a:srgbClr val="83992A"/>
              </a:solidFill>
              <a:latin typeface="Arial"/>
              <a:ea typeface="Arial"/>
              <a:cs typeface="Arial"/>
              <a:sym typeface="Arial"/>
            </a:endParaRPr>
          </a:p>
          <a:p>
            <a:pPr marL="285750" indent="-285750">
              <a:lnSpc>
                <a:spcPct val="115000"/>
              </a:lnSpc>
              <a:spcBef>
                <a:spcPts val="600"/>
              </a:spcBef>
              <a:buClr>
                <a:schemeClr val="dk1"/>
              </a:buClr>
              <a:buSzPts val="1100"/>
            </a:pPr>
            <a:endParaRPr lang="en-US" sz="2400" dirty="0">
              <a:solidFill>
                <a:srgbClr val="83992A"/>
              </a:solidFill>
              <a:latin typeface="Arial"/>
              <a:ea typeface="Arial"/>
              <a:cs typeface="Arial"/>
              <a:sym typeface="Arial"/>
            </a:endParaRPr>
          </a:p>
          <a:p>
            <a:pPr marL="742950" lvl="1" indent="-168909" algn="l" rtl="0">
              <a:spcBef>
                <a:spcPts val="920"/>
              </a:spcBef>
              <a:spcAft>
                <a:spcPts val="0"/>
              </a:spcAft>
              <a:buSzPts val="1840"/>
              <a:buFont typeface="Arial"/>
              <a:buNone/>
            </a:pPr>
            <a:endParaRPr sz="1600" dirty="0"/>
          </a:p>
          <a:p>
            <a:pPr marL="742950" lvl="1" indent="-168909" algn="l" rtl="0">
              <a:spcBef>
                <a:spcPts val="920"/>
              </a:spcBef>
              <a:spcAft>
                <a:spcPts val="0"/>
              </a:spcAft>
              <a:buSzPts val="1840"/>
              <a:buFont typeface="Arial"/>
              <a:buNone/>
            </a:pPr>
            <a:endParaRPr sz="1600" dirty="0"/>
          </a:p>
          <a:p>
            <a:pPr marL="457200" lvl="1" indent="0" algn="l" rtl="0">
              <a:spcBef>
                <a:spcPts val="920"/>
              </a:spcBef>
              <a:spcAft>
                <a:spcPts val="0"/>
              </a:spcAft>
              <a:buSzPts val="1840"/>
              <a:buNone/>
            </a:pPr>
            <a:endParaRPr sz="1600" dirty="0"/>
          </a:p>
          <a:p>
            <a:pPr marL="457200" lvl="1" indent="0" algn="l" rtl="0">
              <a:spcBef>
                <a:spcPts val="920"/>
              </a:spcBef>
              <a:spcAft>
                <a:spcPts val="0"/>
              </a:spcAft>
              <a:buSzPts val="1840"/>
              <a:buNone/>
            </a:pPr>
            <a:endParaRPr sz="1600" dirty="0"/>
          </a:p>
        </p:txBody>
      </p:sp>
      <p:pic>
        <p:nvPicPr>
          <p:cNvPr id="4" name="Video 3">
            <a:hlinkClick r:id="" action="ppaction://media"/>
            <a:extLst>
              <a:ext uri="{FF2B5EF4-FFF2-40B4-BE49-F238E27FC236}">
                <a16:creationId xmlns:a16="http://schemas.microsoft.com/office/drawing/2014/main" id="{F6CB8A11-1207-D54A-1B83-630DE7F33CE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7611"/>
    </mc:Choice>
    <mc:Fallback>
      <p:transition spd="slow" advTm="276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1"/>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0C0C0C"/>
              </a:buClr>
              <a:buSzPct val="100000"/>
              <a:buFont typeface="Garamond"/>
              <a:buNone/>
            </a:pPr>
            <a:r>
              <a:rPr lang="en-US" dirty="0">
                <a:solidFill>
                  <a:schemeClr val="tx1"/>
                </a:solidFill>
              </a:rPr>
              <a:t>Progress Monitoring Data for Instructional Practice specifically related to Math</a:t>
            </a:r>
            <a:endParaRPr dirty="0">
              <a:solidFill>
                <a:srgbClr val="FF0000"/>
              </a:solidFill>
            </a:endParaRPr>
          </a:p>
        </p:txBody>
      </p:sp>
      <p:sp>
        <p:nvSpPr>
          <p:cNvPr id="3" name="Text Placeholder 2">
            <a:extLst>
              <a:ext uri="{FF2B5EF4-FFF2-40B4-BE49-F238E27FC236}">
                <a16:creationId xmlns:a16="http://schemas.microsoft.com/office/drawing/2014/main" id="{BA62C99F-025B-0683-B362-E6E71BB53A87}"/>
              </a:ext>
            </a:extLst>
          </p:cNvPr>
          <p:cNvSpPr>
            <a:spLocks noGrp="1"/>
          </p:cNvSpPr>
          <p:nvPr>
            <p:ph type="body" idx="1"/>
          </p:nvPr>
        </p:nvSpPr>
        <p:spPr/>
        <p:txBody>
          <a:bodyPr/>
          <a:lstStyle/>
          <a:p>
            <a:r>
              <a:rPr lang="en-US" b="1" dirty="0"/>
              <a:t>Goal</a:t>
            </a:r>
            <a:r>
              <a:rPr lang="en-US" dirty="0"/>
              <a:t> - By the end of the 25-26 school year 50% of tested students in grades 3-10 will show a learning gain in the area of FAST Math as evidenced from PM1 to PM 3.</a:t>
            </a:r>
          </a:p>
          <a:p>
            <a:endParaRPr lang="en-US" dirty="0"/>
          </a:p>
          <a:p>
            <a:r>
              <a:rPr lang="en-US" b="1" dirty="0"/>
              <a:t>Data</a:t>
            </a:r>
            <a:r>
              <a:rPr lang="en-US" dirty="0"/>
              <a:t> - Nothing for Algebra or Geometry. 4</a:t>
            </a:r>
            <a:r>
              <a:rPr lang="en-US" baseline="30000" dirty="0"/>
              <a:t>th</a:t>
            </a:r>
            <a:r>
              <a:rPr lang="en-US" dirty="0"/>
              <a:t> grade, 25% made learning gains. 0% of students for 5</a:t>
            </a:r>
            <a:r>
              <a:rPr lang="en-US" baseline="30000" dirty="0"/>
              <a:t>th</a:t>
            </a:r>
            <a:r>
              <a:rPr lang="en-US" dirty="0"/>
              <a:t>, 6</a:t>
            </a:r>
            <a:r>
              <a:rPr lang="en-US" baseline="30000" dirty="0"/>
              <a:t>th</a:t>
            </a:r>
            <a:r>
              <a:rPr lang="en-US" dirty="0"/>
              <a:t>, and 7</a:t>
            </a:r>
            <a:r>
              <a:rPr lang="en-US" baseline="30000" dirty="0"/>
              <a:t>th </a:t>
            </a:r>
            <a:r>
              <a:rPr lang="en-US" dirty="0"/>
              <a:t>made learning gains. </a:t>
            </a:r>
          </a:p>
          <a:p>
            <a:r>
              <a:rPr lang="en-US" dirty="0"/>
              <a:t> </a:t>
            </a:r>
          </a:p>
          <a:p>
            <a:endParaRPr lang="en-US" dirty="0"/>
          </a:p>
          <a:p>
            <a:endParaRPr lang="en-US" b="1" dirty="0"/>
          </a:p>
          <a:p>
            <a:endParaRPr lang="en-US" b="1" dirty="0"/>
          </a:p>
          <a:p>
            <a:endParaRPr lang="en-US" dirty="0"/>
          </a:p>
        </p:txBody>
      </p:sp>
      <p:pic>
        <p:nvPicPr>
          <p:cNvPr id="6" name="Video 5">
            <a:hlinkClick r:id="" action="ppaction://media"/>
            <a:extLst>
              <a:ext uri="{FF2B5EF4-FFF2-40B4-BE49-F238E27FC236}">
                <a16:creationId xmlns:a16="http://schemas.microsoft.com/office/drawing/2014/main" id="{BB76A84F-32EC-D80F-F71C-C191AB5F2E07}"/>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61882803"/>
      </p:ext>
    </p:extLst>
  </p:cSld>
  <p:clrMapOvr>
    <a:masterClrMapping/>
  </p:clrMapOvr>
  <mc:AlternateContent xmlns:mc="http://schemas.openxmlformats.org/markup-compatibility/2006">
    <mc:Choice xmlns:p14="http://schemas.microsoft.com/office/powerpoint/2010/main" Requires="p14">
      <p:transition spd="slow" p14:dur="2000" advTm="31188"/>
    </mc:Choice>
    <mc:Fallback>
      <p:transition spd="slow" advTm="311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8"/>
          <p:cNvSpPr txBox="1">
            <a:spLocks noGrp="1"/>
          </p:cNvSpPr>
          <p:nvPr>
            <p:ph type="title"/>
          </p:nvPr>
        </p:nvSpPr>
        <p:spPr>
          <a:xfrm>
            <a:off x="1295400" y="982663"/>
            <a:ext cx="9601200" cy="1303337"/>
          </a:xfrm>
          <a:prstGeom prst="rect">
            <a:avLst/>
          </a:prstGeom>
          <a:noFill/>
          <a:ln>
            <a:noFill/>
          </a:ln>
        </p:spPr>
        <p:txBody>
          <a:bodyPr spcFirstLastPara="1" wrap="square" lIns="91425" tIns="45700" rIns="91425" bIns="45700" anchor="ctr" anchorCtr="0">
            <a:normAutofit fontScale="90000"/>
          </a:bodyPr>
          <a:lstStyle/>
          <a:p>
            <a:pPr lvl="0">
              <a:buSzPct val="200000"/>
            </a:pPr>
            <a:r>
              <a:rPr lang="en-US" sz="4400" dirty="0"/>
              <a:t>SIP Focus area 3:</a:t>
            </a:r>
            <a:r>
              <a:rPr lang="en-US" dirty="0"/>
              <a:t> Positive Behavior and Intervention System (PBIS)</a:t>
            </a:r>
            <a:br>
              <a:rPr lang="en-US" dirty="0"/>
            </a:br>
            <a:endParaRPr sz="2200" dirty="0"/>
          </a:p>
        </p:txBody>
      </p:sp>
      <p:sp>
        <p:nvSpPr>
          <p:cNvPr id="223" name="Google Shape;223;p18"/>
          <p:cNvSpPr txBox="1">
            <a:spLocks noGrp="1"/>
          </p:cNvSpPr>
          <p:nvPr>
            <p:ph type="body" idx="1"/>
          </p:nvPr>
        </p:nvSpPr>
        <p:spPr>
          <a:xfrm>
            <a:off x="1295400" y="2557463"/>
            <a:ext cx="9601200" cy="3317875"/>
          </a:xfrm>
          <a:prstGeom prst="rect">
            <a:avLst/>
          </a:prstGeom>
          <a:noFill/>
          <a:ln>
            <a:noFill/>
          </a:ln>
        </p:spPr>
        <p:txBody>
          <a:bodyPr spcFirstLastPara="1" wrap="square" lIns="91425" tIns="45700" rIns="91425" bIns="45700" anchor="t" anchorCtr="0">
            <a:normAutofit/>
          </a:bodyPr>
          <a:lstStyle/>
          <a:p>
            <a:pPr marL="0" lvl="0" indent="0" algn="ctr" rtl="0">
              <a:lnSpc>
                <a:spcPct val="115000"/>
              </a:lnSpc>
              <a:spcBef>
                <a:spcPts val="600"/>
              </a:spcBef>
              <a:spcAft>
                <a:spcPts val="0"/>
              </a:spcAft>
              <a:buClr>
                <a:schemeClr val="dk1"/>
              </a:buClr>
              <a:buSzPts val="1100"/>
              <a:buFont typeface="Arial"/>
              <a:buNone/>
            </a:pPr>
            <a:r>
              <a:rPr lang="en-US" b="1" dirty="0"/>
              <a:t>Amount Spent:</a:t>
            </a:r>
          </a:p>
          <a:p>
            <a:pPr marL="342900" indent="-342900">
              <a:lnSpc>
                <a:spcPct val="115000"/>
              </a:lnSpc>
              <a:spcBef>
                <a:spcPts val="600"/>
              </a:spcBef>
              <a:buClr>
                <a:schemeClr val="dk1"/>
              </a:buClr>
              <a:buSzPts val="1100"/>
            </a:pPr>
            <a:r>
              <a:rPr lang="en-US" dirty="0"/>
              <a:t>Stamps </a:t>
            </a:r>
            <a:r>
              <a:rPr lang="en-US" b="1" dirty="0"/>
              <a:t>$600.00</a:t>
            </a:r>
          </a:p>
          <a:p>
            <a:pPr marL="342900" indent="-342900">
              <a:lnSpc>
                <a:spcPct val="115000"/>
              </a:lnSpc>
              <a:spcBef>
                <a:spcPts val="600"/>
              </a:spcBef>
              <a:buClr>
                <a:schemeClr val="dk1"/>
              </a:buClr>
              <a:buSzPts val="1100"/>
            </a:pPr>
            <a:r>
              <a:rPr lang="en-US" dirty="0"/>
              <a:t>Travel (millage) for Silver Pines teacher visits </a:t>
            </a:r>
            <a:r>
              <a:rPr lang="en-US" b="1" dirty="0"/>
              <a:t>$155.00 </a:t>
            </a:r>
          </a:p>
          <a:p>
            <a:pPr marL="0" indent="0">
              <a:lnSpc>
                <a:spcPct val="115000"/>
              </a:lnSpc>
              <a:spcBef>
                <a:spcPts val="600"/>
              </a:spcBef>
              <a:buClr>
                <a:schemeClr val="dk1"/>
              </a:buClr>
              <a:buSzPts val="1100"/>
              <a:buNone/>
            </a:pPr>
            <a:endParaRPr lang="en-US" b="1" dirty="0"/>
          </a:p>
          <a:p>
            <a:pPr marL="342900" indent="-342900">
              <a:lnSpc>
                <a:spcPct val="115000"/>
              </a:lnSpc>
              <a:spcBef>
                <a:spcPts val="600"/>
              </a:spcBef>
              <a:buClr>
                <a:schemeClr val="dk1"/>
              </a:buClr>
              <a:buSzPts val="1100"/>
            </a:pPr>
            <a:endParaRPr lang="en-US" dirty="0"/>
          </a:p>
          <a:p>
            <a:pPr marL="0" lvl="0" indent="0" algn="l" rtl="0">
              <a:lnSpc>
                <a:spcPct val="115000"/>
              </a:lnSpc>
              <a:spcBef>
                <a:spcPts val="600"/>
              </a:spcBef>
              <a:spcAft>
                <a:spcPts val="0"/>
              </a:spcAft>
              <a:buClr>
                <a:schemeClr val="dk1"/>
              </a:buClr>
              <a:buSzPts val="1100"/>
              <a:buFont typeface="Arial"/>
              <a:buNone/>
            </a:pPr>
            <a:endParaRPr lang="en-US" sz="2400" dirty="0">
              <a:solidFill>
                <a:srgbClr val="83992A"/>
              </a:solidFill>
              <a:latin typeface="Arial"/>
              <a:ea typeface="Arial"/>
              <a:cs typeface="Arial"/>
              <a:sym typeface="Arial"/>
            </a:endParaRPr>
          </a:p>
          <a:p>
            <a:pPr marL="285750" indent="-285750">
              <a:lnSpc>
                <a:spcPct val="115000"/>
              </a:lnSpc>
              <a:spcBef>
                <a:spcPts val="600"/>
              </a:spcBef>
              <a:buClr>
                <a:schemeClr val="dk1"/>
              </a:buClr>
              <a:buSzPts val="1100"/>
            </a:pPr>
            <a:endParaRPr lang="en-US" sz="2400" dirty="0">
              <a:solidFill>
                <a:srgbClr val="83992A"/>
              </a:solidFill>
              <a:latin typeface="Arial"/>
              <a:ea typeface="Arial"/>
              <a:cs typeface="Arial"/>
              <a:sym typeface="Arial"/>
            </a:endParaRPr>
          </a:p>
          <a:p>
            <a:pPr marL="742950" lvl="1" indent="-168909" algn="l" rtl="0">
              <a:spcBef>
                <a:spcPts val="920"/>
              </a:spcBef>
              <a:spcAft>
                <a:spcPts val="0"/>
              </a:spcAft>
              <a:buSzPts val="1840"/>
              <a:buFont typeface="Arial"/>
              <a:buNone/>
            </a:pPr>
            <a:endParaRPr sz="1600" dirty="0"/>
          </a:p>
          <a:p>
            <a:pPr marL="742950" lvl="1" indent="-168909" algn="l" rtl="0">
              <a:spcBef>
                <a:spcPts val="920"/>
              </a:spcBef>
              <a:spcAft>
                <a:spcPts val="0"/>
              </a:spcAft>
              <a:buSzPts val="1840"/>
              <a:buFont typeface="Arial"/>
              <a:buNone/>
            </a:pPr>
            <a:endParaRPr sz="1600" dirty="0"/>
          </a:p>
          <a:p>
            <a:pPr marL="457200" lvl="1" indent="0" algn="l" rtl="0">
              <a:spcBef>
                <a:spcPts val="920"/>
              </a:spcBef>
              <a:spcAft>
                <a:spcPts val="0"/>
              </a:spcAft>
              <a:buSzPts val="1840"/>
              <a:buNone/>
            </a:pPr>
            <a:endParaRPr sz="1600" dirty="0"/>
          </a:p>
          <a:p>
            <a:pPr marL="457200" lvl="1" indent="0" algn="l" rtl="0">
              <a:spcBef>
                <a:spcPts val="920"/>
              </a:spcBef>
              <a:spcAft>
                <a:spcPts val="0"/>
              </a:spcAft>
              <a:buSzPts val="1840"/>
              <a:buNone/>
            </a:pPr>
            <a:endParaRPr sz="1600" dirty="0"/>
          </a:p>
        </p:txBody>
      </p:sp>
      <p:pic>
        <p:nvPicPr>
          <p:cNvPr id="5" name="Video 4">
            <a:hlinkClick r:id="" action="ppaction://media"/>
            <a:extLst>
              <a:ext uri="{FF2B5EF4-FFF2-40B4-BE49-F238E27FC236}">
                <a16:creationId xmlns:a16="http://schemas.microsoft.com/office/drawing/2014/main" id="{79B94AB7-4B18-88EC-5896-2C8FCC569787}"/>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51322783"/>
      </p:ext>
    </p:extLst>
  </p:cSld>
  <p:clrMapOvr>
    <a:masterClrMapping/>
  </p:clrMapOvr>
  <mc:AlternateContent xmlns:mc="http://schemas.openxmlformats.org/markup-compatibility/2006">
    <mc:Choice xmlns:p14="http://schemas.microsoft.com/office/powerpoint/2010/main" Requires="p14">
      <p:transition spd="slow" p14:dur="2000" advTm="15495"/>
    </mc:Choice>
    <mc:Fallback>
      <p:transition spd="slow" advTm="154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1"/>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fontScale="90000"/>
          </a:bodyPr>
          <a:lstStyle/>
          <a:p>
            <a:pPr lvl="0">
              <a:buClr>
                <a:srgbClr val="0C0C0C"/>
              </a:buClr>
              <a:buSzPct val="100000"/>
            </a:pPr>
            <a:r>
              <a:rPr lang="en-US" dirty="0">
                <a:solidFill>
                  <a:schemeClr val="tx1"/>
                </a:solidFill>
              </a:rPr>
              <a:t>Progress Monitoring Data for </a:t>
            </a:r>
            <a:r>
              <a:rPr lang="en-US" dirty="0"/>
              <a:t>Positive Behavior and Intervention System (PBIS)</a:t>
            </a:r>
            <a:endParaRPr dirty="0">
              <a:solidFill>
                <a:srgbClr val="FF0000"/>
              </a:solidFill>
            </a:endParaRPr>
          </a:p>
        </p:txBody>
      </p:sp>
      <p:sp>
        <p:nvSpPr>
          <p:cNvPr id="3" name="Text Placeholder 2">
            <a:extLst>
              <a:ext uri="{FF2B5EF4-FFF2-40B4-BE49-F238E27FC236}">
                <a16:creationId xmlns:a16="http://schemas.microsoft.com/office/drawing/2014/main" id="{BA62C99F-025B-0683-B362-E6E71BB53A87}"/>
              </a:ext>
            </a:extLst>
          </p:cNvPr>
          <p:cNvSpPr>
            <a:spLocks noGrp="1"/>
          </p:cNvSpPr>
          <p:nvPr>
            <p:ph type="body" idx="1"/>
          </p:nvPr>
        </p:nvSpPr>
        <p:spPr/>
        <p:txBody>
          <a:bodyPr/>
          <a:lstStyle/>
          <a:p>
            <a:r>
              <a:rPr lang="en-US" b="1" dirty="0"/>
              <a:t>Goal</a:t>
            </a:r>
            <a:r>
              <a:rPr lang="en-US" dirty="0"/>
              <a:t> - During the 25-26 school year students' families will have at least one communication from their child's teacher(s) every week to review PBIS and academic data as evidenced by Focus and parent surveys.</a:t>
            </a:r>
          </a:p>
          <a:p>
            <a:endParaRPr lang="en-US" dirty="0"/>
          </a:p>
          <a:p>
            <a:r>
              <a:rPr lang="en-US" b="1" dirty="0"/>
              <a:t>Data</a:t>
            </a:r>
            <a:r>
              <a:rPr lang="en-US" dirty="0"/>
              <a:t> - Communication log for randomly selected students indicates that parent / guardian is being contacted on a weekly basis.</a:t>
            </a:r>
          </a:p>
          <a:p>
            <a:r>
              <a:rPr lang="en-US" dirty="0"/>
              <a:t> </a:t>
            </a:r>
          </a:p>
          <a:p>
            <a:endParaRPr lang="en-US" dirty="0"/>
          </a:p>
          <a:p>
            <a:endParaRPr lang="en-US" dirty="0"/>
          </a:p>
          <a:p>
            <a:endParaRPr lang="en-US" dirty="0"/>
          </a:p>
        </p:txBody>
      </p:sp>
      <p:pic>
        <p:nvPicPr>
          <p:cNvPr id="5" name="Video 4">
            <a:hlinkClick r:id="" action="ppaction://media"/>
            <a:extLst>
              <a:ext uri="{FF2B5EF4-FFF2-40B4-BE49-F238E27FC236}">
                <a16:creationId xmlns:a16="http://schemas.microsoft.com/office/drawing/2014/main" id="{0B393D89-FF86-8CA8-5E58-CFEC8FF3B33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2279234"/>
      </p:ext>
    </p:extLst>
  </p:cSld>
  <p:clrMapOvr>
    <a:masterClrMapping/>
  </p:clrMapOvr>
  <mc:AlternateContent xmlns:mc="http://schemas.openxmlformats.org/markup-compatibility/2006">
    <mc:Choice xmlns:p14="http://schemas.microsoft.com/office/powerpoint/2010/main" Requires="p14">
      <p:transition spd="slow" p14:dur="2000" advTm="28094"/>
    </mc:Choice>
    <mc:Fallback>
      <p:transition spd="slow" advTm="28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1">
          <a:extLst>
            <a:ext uri="{FF2B5EF4-FFF2-40B4-BE49-F238E27FC236}">
              <a16:creationId xmlns:a16="http://schemas.microsoft.com/office/drawing/2014/main" id="{4C6CABFE-2136-CF39-3A58-3D133CBBD11A}"/>
            </a:ext>
          </a:extLst>
        </p:cNvPr>
        <p:cNvGrpSpPr/>
        <p:nvPr/>
      </p:nvGrpSpPr>
      <p:grpSpPr>
        <a:xfrm>
          <a:off x="0" y="0"/>
          <a:ext cx="0" cy="0"/>
          <a:chOff x="0" y="0"/>
          <a:chExt cx="0" cy="0"/>
        </a:xfrm>
      </p:grpSpPr>
      <p:sp>
        <p:nvSpPr>
          <p:cNvPr id="222" name="Google Shape;222;p18">
            <a:extLst>
              <a:ext uri="{FF2B5EF4-FFF2-40B4-BE49-F238E27FC236}">
                <a16:creationId xmlns:a16="http://schemas.microsoft.com/office/drawing/2014/main" id="{ED394D2A-7468-45A0-207C-2D487A91C238}"/>
              </a:ext>
            </a:extLst>
          </p:cNvPr>
          <p:cNvSpPr txBox="1">
            <a:spLocks noGrp="1"/>
          </p:cNvSpPr>
          <p:nvPr>
            <p:ph type="title"/>
          </p:nvPr>
        </p:nvSpPr>
        <p:spPr>
          <a:xfrm>
            <a:off x="1295400" y="982663"/>
            <a:ext cx="9601200" cy="1303337"/>
          </a:xfrm>
          <a:prstGeom prst="rect">
            <a:avLst/>
          </a:prstGeom>
          <a:noFill/>
          <a:ln>
            <a:noFill/>
          </a:ln>
        </p:spPr>
        <p:txBody>
          <a:bodyPr spcFirstLastPara="1" wrap="square" lIns="91425" tIns="45700" rIns="91425" bIns="45700" anchor="ctr" anchorCtr="0">
            <a:normAutofit fontScale="90000"/>
          </a:bodyPr>
          <a:lstStyle/>
          <a:p>
            <a:pPr lvl="0">
              <a:buSzPct val="200000"/>
            </a:pPr>
            <a:r>
              <a:rPr lang="en-US" sz="4400" dirty="0"/>
              <a:t>SIP Focus area 4:</a:t>
            </a:r>
            <a:r>
              <a:rPr lang="en-US" dirty="0"/>
              <a:t> Positive Behavior and Intervention System (PBIS)</a:t>
            </a:r>
            <a:br>
              <a:rPr lang="en-US" dirty="0"/>
            </a:br>
            <a:endParaRPr sz="2200" dirty="0"/>
          </a:p>
        </p:txBody>
      </p:sp>
      <p:sp>
        <p:nvSpPr>
          <p:cNvPr id="223" name="Google Shape;223;p18">
            <a:extLst>
              <a:ext uri="{FF2B5EF4-FFF2-40B4-BE49-F238E27FC236}">
                <a16:creationId xmlns:a16="http://schemas.microsoft.com/office/drawing/2014/main" id="{5AA40701-D1AC-9BD7-7D7D-42472DC705C9}"/>
              </a:ext>
            </a:extLst>
          </p:cNvPr>
          <p:cNvSpPr txBox="1">
            <a:spLocks noGrp="1"/>
          </p:cNvSpPr>
          <p:nvPr>
            <p:ph type="body" idx="1"/>
          </p:nvPr>
        </p:nvSpPr>
        <p:spPr>
          <a:xfrm>
            <a:off x="1295400" y="2557463"/>
            <a:ext cx="9601200" cy="4605337"/>
          </a:xfrm>
          <a:prstGeom prst="rect">
            <a:avLst/>
          </a:prstGeom>
          <a:noFill/>
          <a:ln>
            <a:noFill/>
          </a:ln>
        </p:spPr>
        <p:txBody>
          <a:bodyPr spcFirstLastPara="1" wrap="square" lIns="91425" tIns="45700" rIns="91425" bIns="45700" anchor="t" anchorCtr="0">
            <a:normAutofit/>
          </a:bodyPr>
          <a:lstStyle/>
          <a:p>
            <a:pPr marL="0" indent="0" algn="ctr">
              <a:lnSpc>
                <a:spcPct val="115000"/>
              </a:lnSpc>
              <a:spcBef>
                <a:spcPts val="600"/>
              </a:spcBef>
              <a:buClr>
                <a:schemeClr val="dk1"/>
              </a:buClr>
              <a:buSzPts val="1100"/>
              <a:buNone/>
            </a:pPr>
            <a:r>
              <a:rPr lang="en-US" b="1" dirty="0"/>
              <a:t>Amount Spent:</a:t>
            </a:r>
          </a:p>
          <a:p>
            <a:pPr marL="342900" indent="-342900">
              <a:lnSpc>
                <a:spcPct val="115000"/>
              </a:lnSpc>
              <a:spcBef>
                <a:spcPts val="600"/>
              </a:spcBef>
              <a:buClr>
                <a:schemeClr val="dk1"/>
              </a:buClr>
              <a:buSzPts val="1100"/>
            </a:pPr>
            <a:endParaRPr lang="en-US" dirty="0"/>
          </a:p>
        </p:txBody>
      </p:sp>
      <p:sp>
        <p:nvSpPr>
          <p:cNvPr id="3" name="TextBox 2">
            <a:extLst>
              <a:ext uri="{FF2B5EF4-FFF2-40B4-BE49-F238E27FC236}">
                <a16:creationId xmlns:a16="http://schemas.microsoft.com/office/drawing/2014/main" id="{90C3D380-A107-B77C-7C11-BF1683714926}"/>
              </a:ext>
            </a:extLst>
          </p:cNvPr>
          <p:cNvSpPr txBox="1"/>
          <p:nvPr/>
        </p:nvSpPr>
        <p:spPr>
          <a:xfrm>
            <a:off x="1295400" y="3180374"/>
            <a:ext cx="9601200" cy="4202882"/>
          </a:xfrm>
          <a:prstGeom prst="rect">
            <a:avLst/>
          </a:prstGeom>
          <a:noFill/>
        </p:spPr>
        <p:txBody>
          <a:bodyPr wrap="square">
            <a:spAutoFit/>
          </a:bodyPr>
          <a:lstStyle/>
          <a:p>
            <a:pPr marL="342900" marR="0" lvl="0" indent="-342900" algn="l" defTabSz="914400" rtl="0" eaLnBrk="1" fontAlgn="auto" latinLnBrk="0" hangingPunct="1">
              <a:lnSpc>
                <a:spcPct val="115000"/>
              </a:lnSpc>
              <a:spcBef>
                <a:spcPts val="600"/>
              </a:spcBef>
              <a:spcAft>
                <a:spcPts val="0"/>
              </a:spcAft>
              <a:buClr>
                <a:srgbClr val="000000"/>
              </a:buClr>
              <a:buSzPts val="1100"/>
              <a:buFont typeface="Arial" panose="020B0604020202020204" pitchFamily="34" charset="0"/>
              <a:buChar char="•"/>
              <a:tabLst/>
              <a:defRPr/>
            </a:pPr>
            <a:r>
              <a:rPr kumimoji="0" lang="en-US" sz="2400" i="0" u="none" strike="noStrike" kern="0" cap="none" spc="0" normalizeH="0" baseline="0" noProof="0" dirty="0">
                <a:ln>
                  <a:noFill/>
                </a:ln>
                <a:solidFill>
                  <a:srgbClr val="262626"/>
                </a:solidFill>
                <a:effectLst/>
                <a:uLnTx/>
                <a:uFillTx/>
                <a:latin typeface="Garamond"/>
                <a:sym typeface="Garamond"/>
              </a:rPr>
              <a:t>Leadership Team Member trained as a Trainer for CPI Level 2 </a:t>
            </a:r>
            <a:r>
              <a:rPr kumimoji="0" lang="en-US" sz="2400" b="1" i="0" u="none" strike="noStrike" kern="0" cap="none" spc="0" normalizeH="0" baseline="0" noProof="0" dirty="0">
                <a:ln>
                  <a:noFill/>
                </a:ln>
                <a:solidFill>
                  <a:srgbClr val="262626"/>
                </a:solidFill>
                <a:effectLst/>
                <a:uLnTx/>
                <a:uFillTx/>
                <a:latin typeface="Garamond"/>
                <a:sym typeface="Garamond"/>
              </a:rPr>
              <a:t>$3,919.00</a:t>
            </a:r>
          </a:p>
          <a:p>
            <a:pPr marL="342900" marR="0" lvl="0" indent="-342900" algn="l" defTabSz="914400" rtl="0" eaLnBrk="1" fontAlgn="auto" latinLnBrk="0" hangingPunct="1">
              <a:lnSpc>
                <a:spcPct val="115000"/>
              </a:lnSpc>
              <a:spcBef>
                <a:spcPts val="600"/>
              </a:spcBef>
              <a:spcAft>
                <a:spcPts val="0"/>
              </a:spcAft>
              <a:buClr>
                <a:srgbClr val="000000"/>
              </a:buClr>
              <a:buSzPts val="1100"/>
              <a:buFont typeface="Arial"/>
              <a:buChar char="•"/>
              <a:tabLst/>
              <a:defRPr/>
            </a:pPr>
            <a:r>
              <a:rPr kumimoji="0" lang="en-US" sz="2400" i="0" u="none" strike="noStrike" kern="0" cap="none" spc="0" normalizeH="0" baseline="0" noProof="0" dirty="0">
                <a:ln>
                  <a:noFill/>
                </a:ln>
                <a:solidFill>
                  <a:srgbClr val="262626"/>
                </a:solidFill>
                <a:effectLst/>
                <a:uLnTx/>
                <a:uFillTx/>
                <a:latin typeface="Garamond"/>
                <a:sym typeface="Garamond"/>
              </a:rPr>
              <a:t>Meals and lodging for training </a:t>
            </a:r>
            <a:r>
              <a:rPr kumimoji="0" lang="en-US" sz="2400" b="1" i="0" u="none" strike="noStrike" kern="0" cap="none" spc="0" normalizeH="0" baseline="0" noProof="0" dirty="0">
                <a:ln>
                  <a:noFill/>
                </a:ln>
                <a:solidFill>
                  <a:srgbClr val="262626"/>
                </a:solidFill>
                <a:effectLst/>
                <a:uLnTx/>
                <a:uFillTx/>
                <a:latin typeface="Garamond"/>
                <a:sym typeface="Garamond"/>
              </a:rPr>
              <a:t>$562.50</a:t>
            </a:r>
          </a:p>
          <a:p>
            <a:pPr marL="342900" marR="0" lvl="0" indent="-342900" algn="l" defTabSz="914400" rtl="0" eaLnBrk="1" fontAlgn="auto" latinLnBrk="0" hangingPunct="1">
              <a:lnSpc>
                <a:spcPct val="115000"/>
              </a:lnSpc>
              <a:spcBef>
                <a:spcPts val="600"/>
              </a:spcBef>
              <a:spcAft>
                <a:spcPts val="0"/>
              </a:spcAft>
              <a:buClr>
                <a:srgbClr val="000000"/>
              </a:buClr>
              <a:buSzPts val="1100"/>
              <a:buFont typeface="Arial"/>
              <a:buChar char="•"/>
              <a:tabLst/>
              <a:defRPr/>
            </a:pPr>
            <a:r>
              <a:rPr kumimoji="0" lang="en-US" sz="2400" b="0" i="0" u="none" strike="noStrike" kern="0" cap="none" spc="0" normalizeH="0" baseline="0" noProof="0" dirty="0">
                <a:ln>
                  <a:noFill/>
                </a:ln>
                <a:solidFill>
                  <a:srgbClr val="262626"/>
                </a:solidFill>
                <a:effectLst/>
                <a:uLnTx/>
                <a:uFillTx/>
                <a:latin typeface="Garamond"/>
                <a:sym typeface="Garamond"/>
              </a:rPr>
              <a:t>Monetary </a:t>
            </a:r>
            <a:r>
              <a:rPr kumimoji="0" lang="en-US" sz="2400" b="0" i="0" u="none" strike="noStrike" kern="0" cap="none" spc="0" normalizeH="0" baseline="0" noProof="0" dirty="0" err="1">
                <a:ln>
                  <a:noFill/>
                </a:ln>
                <a:solidFill>
                  <a:srgbClr val="262626"/>
                </a:solidFill>
                <a:effectLst/>
                <a:uLnTx/>
                <a:uFillTx/>
                <a:latin typeface="Garamond"/>
                <a:sym typeface="Garamond"/>
              </a:rPr>
              <a:t>Supplemment</a:t>
            </a:r>
            <a:r>
              <a:rPr kumimoji="0" lang="en-US" sz="2400" b="0" i="0" u="none" strike="noStrike" kern="0" cap="none" spc="0" normalizeH="0" baseline="0" noProof="0" dirty="0">
                <a:ln>
                  <a:noFill/>
                </a:ln>
                <a:solidFill>
                  <a:srgbClr val="262626"/>
                </a:solidFill>
                <a:effectLst/>
                <a:uLnTx/>
                <a:uFillTx/>
                <a:latin typeface="Garamond"/>
                <a:sym typeface="Garamond"/>
              </a:rPr>
              <a:t>: To attract and retain high-quality behavior technicians, a monetary supplement will be provided. This increase in salary recognizes their critical role in improving student behavior and academic focus. </a:t>
            </a:r>
            <a:r>
              <a:rPr kumimoji="0" lang="en-US" sz="2400" b="1" i="0" u="none" strike="noStrike" kern="0" cap="none" spc="0" normalizeH="0" baseline="0" noProof="0" dirty="0">
                <a:ln>
                  <a:noFill/>
                </a:ln>
                <a:solidFill>
                  <a:srgbClr val="262626"/>
                </a:solidFill>
                <a:effectLst/>
                <a:uLnTx/>
                <a:uFillTx/>
                <a:latin typeface="Garamond"/>
                <a:sym typeface="Garamond"/>
              </a:rPr>
              <a:t>$42,000 UniSIG </a:t>
            </a:r>
            <a:r>
              <a:rPr kumimoji="0" lang="en-US" sz="2400" b="0" i="0" u="none" strike="noStrike" kern="0" cap="none" spc="0" normalizeH="0" baseline="0" noProof="0" dirty="0">
                <a:ln>
                  <a:noFill/>
                </a:ln>
                <a:solidFill>
                  <a:srgbClr val="262626"/>
                </a:solidFill>
                <a:effectLst/>
                <a:uLnTx/>
                <a:uFillTx/>
                <a:latin typeface="Garamond"/>
                <a:sym typeface="Garamond"/>
              </a:rPr>
              <a:t>(This amount was also used to support Math and ELA)</a:t>
            </a:r>
            <a:endParaRPr kumimoji="0" lang="en-US" sz="2400" b="0" i="0" u="none" strike="noStrike" kern="0" cap="none" spc="0" normalizeH="0" baseline="0" noProof="0" dirty="0">
              <a:ln>
                <a:noFill/>
              </a:ln>
              <a:solidFill>
                <a:srgbClr val="262626"/>
              </a:solidFill>
              <a:effectLst/>
              <a:highlight>
                <a:srgbClr val="FFFF00"/>
              </a:highlight>
              <a:uLnTx/>
              <a:uFillTx/>
              <a:latin typeface="Garamond"/>
              <a:sym typeface="Garamond"/>
            </a:endParaRPr>
          </a:p>
          <a:p>
            <a:pPr marL="342900" marR="0" lvl="0" indent="-342900" algn="l" defTabSz="914400" rtl="0" eaLnBrk="1" fontAlgn="auto" latinLnBrk="0" hangingPunct="1">
              <a:lnSpc>
                <a:spcPct val="115000"/>
              </a:lnSpc>
              <a:spcBef>
                <a:spcPts val="600"/>
              </a:spcBef>
              <a:spcAft>
                <a:spcPts val="0"/>
              </a:spcAft>
              <a:buClr>
                <a:srgbClr val="000000"/>
              </a:buClr>
              <a:buSzPts val="1100"/>
              <a:buFont typeface="Arial"/>
              <a:buChar char="•"/>
              <a:tabLst/>
              <a:defRPr/>
            </a:pPr>
            <a:endParaRPr kumimoji="0" lang="en-US" sz="2400" i="0" u="none" strike="noStrike" kern="0" cap="none" spc="0" normalizeH="0" baseline="0" noProof="0" dirty="0">
              <a:ln>
                <a:noFill/>
              </a:ln>
              <a:solidFill>
                <a:srgbClr val="262626"/>
              </a:solidFill>
              <a:effectLst/>
              <a:uLnTx/>
              <a:uFillTx/>
              <a:latin typeface="Garamond"/>
              <a:sym typeface="Garamond"/>
            </a:endParaRPr>
          </a:p>
          <a:p>
            <a:pPr marL="0" marR="0" lvl="0" indent="0" defTabSz="914400" rtl="0" eaLnBrk="1" fontAlgn="auto" latinLnBrk="0" hangingPunct="1">
              <a:lnSpc>
                <a:spcPct val="115000"/>
              </a:lnSpc>
              <a:spcBef>
                <a:spcPts val="600"/>
              </a:spcBef>
              <a:spcAft>
                <a:spcPts val="0"/>
              </a:spcAft>
              <a:buClr>
                <a:srgbClr val="000000"/>
              </a:buClr>
              <a:buSzPts val="1100"/>
              <a:buFont typeface="Arial"/>
              <a:buNone/>
              <a:tabLst/>
              <a:defRPr/>
            </a:pPr>
            <a:endParaRPr lang="en-US" sz="2400" b="1" dirty="0">
              <a:solidFill>
                <a:srgbClr val="262626"/>
              </a:solidFill>
              <a:latin typeface="Garamond"/>
              <a:sym typeface="Garamond"/>
            </a:endParaRPr>
          </a:p>
        </p:txBody>
      </p:sp>
      <p:pic>
        <p:nvPicPr>
          <p:cNvPr id="10" name="Video 9">
            <a:hlinkClick r:id="" action="ppaction://media"/>
            <a:extLst>
              <a:ext uri="{FF2B5EF4-FFF2-40B4-BE49-F238E27FC236}">
                <a16:creationId xmlns:a16="http://schemas.microsoft.com/office/drawing/2014/main" id="{AF716F78-5C56-E596-901D-D7B0D06545E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77461465"/>
      </p:ext>
    </p:extLst>
  </p:cSld>
  <p:clrMapOvr>
    <a:masterClrMapping/>
  </p:clrMapOvr>
  <mc:AlternateContent xmlns:mc="http://schemas.openxmlformats.org/markup-compatibility/2006">
    <mc:Choice xmlns:p14="http://schemas.microsoft.com/office/powerpoint/2010/main" Requires="p14">
      <p:transition spd="slow" p14:dur="2000" advTm="39706"/>
    </mc:Choice>
    <mc:Fallback>
      <p:transition spd="slow" advTm="39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a:extLst>
            <a:ext uri="{FF2B5EF4-FFF2-40B4-BE49-F238E27FC236}">
              <a16:creationId xmlns:a16="http://schemas.microsoft.com/office/drawing/2014/main" id="{6FEA2432-E783-58AF-CC29-3F00861FB464}"/>
            </a:ext>
          </a:extLst>
        </p:cNvPr>
        <p:cNvGrpSpPr/>
        <p:nvPr/>
      </p:nvGrpSpPr>
      <p:grpSpPr>
        <a:xfrm>
          <a:off x="0" y="0"/>
          <a:ext cx="0" cy="0"/>
          <a:chOff x="0" y="0"/>
          <a:chExt cx="0" cy="0"/>
        </a:xfrm>
      </p:grpSpPr>
      <p:sp>
        <p:nvSpPr>
          <p:cNvPr id="191" name="Google Shape;191;p11">
            <a:extLst>
              <a:ext uri="{FF2B5EF4-FFF2-40B4-BE49-F238E27FC236}">
                <a16:creationId xmlns:a16="http://schemas.microsoft.com/office/drawing/2014/main" id="{A50F2313-FC79-46CD-275E-93C279F657B2}"/>
              </a:ext>
            </a:extLst>
          </p:cNvPr>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fontScale="90000"/>
          </a:bodyPr>
          <a:lstStyle/>
          <a:p>
            <a:pPr lvl="0">
              <a:buClr>
                <a:srgbClr val="0C0C0C"/>
              </a:buClr>
              <a:buSzPct val="100000"/>
            </a:pPr>
            <a:r>
              <a:rPr lang="en-US" dirty="0">
                <a:solidFill>
                  <a:schemeClr val="tx1"/>
                </a:solidFill>
              </a:rPr>
              <a:t>Progress Monitoring Data for </a:t>
            </a:r>
            <a:r>
              <a:rPr lang="en-US" dirty="0"/>
              <a:t>Positive Behavior and Intervention System (PBIS)</a:t>
            </a:r>
            <a:endParaRPr dirty="0">
              <a:solidFill>
                <a:srgbClr val="FF0000"/>
              </a:solidFill>
            </a:endParaRPr>
          </a:p>
        </p:txBody>
      </p:sp>
      <p:sp>
        <p:nvSpPr>
          <p:cNvPr id="3" name="Text Placeholder 2">
            <a:extLst>
              <a:ext uri="{FF2B5EF4-FFF2-40B4-BE49-F238E27FC236}">
                <a16:creationId xmlns:a16="http://schemas.microsoft.com/office/drawing/2014/main" id="{F3FE2D62-0445-75D0-8CCE-889D88E508DC}"/>
              </a:ext>
            </a:extLst>
          </p:cNvPr>
          <p:cNvSpPr>
            <a:spLocks noGrp="1"/>
          </p:cNvSpPr>
          <p:nvPr>
            <p:ph type="body" idx="1"/>
          </p:nvPr>
        </p:nvSpPr>
        <p:spPr/>
        <p:txBody>
          <a:bodyPr/>
          <a:lstStyle/>
          <a:p>
            <a:r>
              <a:rPr lang="en-US" b="1" dirty="0"/>
              <a:t>Goal</a:t>
            </a:r>
            <a:r>
              <a:rPr lang="en-US" dirty="0"/>
              <a:t> - Throughout the 25-26 school year students with one or more suspensions will decrease from 51% (24-25 school year) to 40% or less.</a:t>
            </a:r>
          </a:p>
          <a:p>
            <a:endParaRPr lang="en-US" dirty="0"/>
          </a:p>
          <a:p>
            <a:endParaRPr lang="en-US" dirty="0"/>
          </a:p>
          <a:p>
            <a:r>
              <a:rPr lang="en-US" b="1" dirty="0"/>
              <a:t>Data</a:t>
            </a:r>
            <a:r>
              <a:rPr lang="en-US" dirty="0"/>
              <a:t> - FTE for February was 48. Actual student FY26 enrollment was 86. We had 30 students with one or more suspension. Percentage of students with one or more suspension decreased to 35%.</a:t>
            </a:r>
          </a:p>
          <a:p>
            <a:endParaRPr lang="en-US" dirty="0"/>
          </a:p>
          <a:p>
            <a:pPr marL="97155" indent="0">
              <a:buNone/>
            </a:pPr>
            <a:endParaRPr lang="en-US" dirty="0"/>
          </a:p>
          <a:p>
            <a:endParaRPr lang="en-US" dirty="0"/>
          </a:p>
          <a:p>
            <a:endParaRPr lang="en-US" dirty="0"/>
          </a:p>
          <a:p>
            <a:endParaRPr lang="en-US" dirty="0"/>
          </a:p>
        </p:txBody>
      </p:sp>
      <p:pic>
        <p:nvPicPr>
          <p:cNvPr id="9" name="Video 8">
            <a:hlinkClick r:id="" action="ppaction://media"/>
            <a:extLst>
              <a:ext uri="{FF2B5EF4-FFF2-40B4-BE49-F238E27FC236}">
                <a16:creationId xmlns:a16="http://schemas.microsoft.com/office/drawing/2014/main" id="{D4371AD9-4EF8-4C87-E642-096A8570C113}"/>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66644425"/>
      </p:ext>
    </p:extLst>
  </p:cSld>
  <p:clrMapOvr>
    <a:masterClrMapping/>
  </p:clrMapOvr>
  <mc:AlternateContent xmlns:mc="http://schemas.openxmlformats.org/markup-compatibility/2006">
    <mc:Choice xmlns:p14="http://schemas.microsoft.com/office/powerpoint/2010/main" Requires="p14">
      <p:transition spd="slow" p14:dur="2000" advTm="31488"/>
    </mc:Choice>
    <mc:Fallback>
      <p:transition spd="slow" advTm="31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7"/>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0000"/>
              </a:buClr>
              <a:buSzPct val="100000"/>
              <a:buFont typeface="Garamond"/>
              <a:buNone/>
            </a:pPr>
            <a:r>
              <a:rPr lang="en-US" dirty="0">
                <a:solidFill>
                  <a:schemeClr val="tx1"/>
                </a:solidFill>
              </a:rPr>
              <a:t>Summer Title I Plans</a:t>
            </a:r>
            <a:br>
              <a:rPr lang="en-US" dirty="0"/>
            </a:br>
            <a:r>
              <a:rPr lang="en-US" sz="2700" dirty="0"/>
              <a:t>(We also saved some of our Title I funds to support the Title I program in </a:t>
            </a:r>
            <a:br>
              <a:rPr lang="en-US" sz="2700" dirty="0"/>
            </a:br>
            <a:r>
              <a:rPr lang="en-US" sz="2700" dirty="0"/>
              <a:t>June 2024) </a:t>
            </a:r>
            <a:endParaRPr dirty="0"/>
          </a:p>
        </p:txBody>
      </p:sp>
      <p:sp>
        <p:nvSpPr>
          <p:cNvPr id="347" name="Google Shape;347;p37"/>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p>
            <a:pPr marL="0" indent="0" algn="ctr">
              <a:spcBef>
                <a:spcPts val="0"/>
              </a:spcBef>
              <a:buSzPct val="115000"/>
              <a:buNone/>
            </a:pPr>
            <a:r>
              <a:rPr lang="en-US" dirty="0"/>
              <a:t>Total Held for Summer Plans: </a:t>
            </a:r>
            <a:r>
              <a:rPr lang="en-US" b="1" dirty="0"/>
              <a:t>TBD</a:t>
            </a:r>
          </a:p>
          <a:p>
            <a:pPr marL="0" lvl="0" indent="0" algn="l" rtl="0">
              <a:spcBef>
                <a:spcPts val="0"/>
              </a:spcBef>
              <a:spcAft>
                <a:spcPts val="0"/>
              </a:spcAft>
              <a:buSzPct val="115000"/>
              <a:buNone/>
            </a:pPr>
            <a:endParaRPr dirty="0"/>
          </a:p>
        </p:txBody>
      </p:sp>
      <p:pic>
        <p:nvPicPr>
          <p:cNvPr id="5" name="Video 4">
            <a:hlinkClick r:id="" action="ppaction://media"/>
            <a:extLst>
              <a:ext uri="{FF2B5EF4-FFF2-40B4-BE49-F238E27FC236}">
                <a16:creationId xmlns:a16="http://schemas.microsoft.com/office/drawing/2014/main" id="{13B4F33C-8259-FAB6-7561-1955D402745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7373"/>
    </mc:Choice>
    <mc:Fallback>
      <p:transition spd="slow" advTm="7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n-US"/>
              <a:t>As a Valued Member (Stakeholder) of this school - We Need You…</a:t>
            </a:r>
            <a:endParaRPr/>
          </a:p>
        </p:txBody>
      </p:sp>
      <p:sp>
        <p:nvSpPr>
          <p:cNvPr id="354" name="Google Shape;354;p38"/>
          <p:cNvSpPr txBox="1">
            <a:spLocks noGrp="1"/>
          </p:cNvSpPr>
          <p:nvPr>
            <p:ph type="body" idx="1"/>
          </p:nvPr>
        </p:nvSpPr>
        <p:spPr>
          <a:xfrm>
            <a:off x="1295401" y="2422708"/>
            <a:ext cx="9601196" cy="2946246"/>
          </a:xfrm>
          <a:prstGeom prst="rect">
            <a:avLst/>
          </a:prstGeom>
          <a:noFill/>
          <a:ln>
            <a:noFill/>
          </a:ln>
        </p:spPr>
        <p:txBody>
          <a:bodyPr spcFirstLastPara="1" wrap="square" lIns="91425" tIns="45700" rIns="91425" bIns="45700" anchor="t" anchorCtr="0">
            <a:normAutofit lnSpcReduction="10000"/>
          </a:bodyPr>
          <a:lstStyle/>
          <a:p>
            <a:pPr marL="285750" lvl="0" indent="-285750" algn="l" rtl="0">
              <a:spcBef>
                <a:spcPts val="0"/>
              </a:spcBef>
              <a:spcAft>
                <a:spcPts val="0"/>
              </a:spcAft>
              <a:buSzPts val="2760"/>
              <a:buChar char="•"/>
            </a:pPr>
            <a:r>
              <a:rPr lang="en-US" dirty="0"/>
              <a:t>to be part of our decision-making activities by completing the survey for this presentation.  We use all input to determine our focus areas.</a:t>
            </a:r>
            <a:endParaRPr dirty="0"/>
          </a:p>
          <a:p>
            <a:pPr marL="285750" lvl="0" indent="-285750" algn="l" rtl="0">
              <a:spcBef>
                <a:spcPts val="1080"/>
              </a:spcBef>
              <a:spcAft>
                <a:spcPts val="0"/>
              </a:spcAft>
              <a:buSzPts val="2760"/>
              <a:buChar char="•"/>
            </a:pPr>
            <a:r>
              <a:rPr lang="en-US" dirty="0"/>
              <a:t>to tell us what you want us to spend next year’s Title I funds on that will support learning at our school.</a:t>
            </a:r>
            <a:endParaRPr dirty="0"/>
          </a:p>
          <a:p>
            <a:pPr marL="285750" lvl="0" indent="-285750" algn="l" rtl="0">
              <a:spcBef>
                <a:spcPts val="1080"/>
              </a:spcBef>
              <a:spcAft>
                <a:spcPts val="0"/>
              </a:spcAft>
              <a:buSzPts val="2760"/>
              <a:buChar char="•"/>
            </a:pPr>
            <a:r>
              <a:rPr lang="en-US" dirty="0"/>
              <a:t>to let us know we are doing that is working and what you feel we need to update, get rid of, or create new.</a:t>
            </a:r>
            <a:endParaRPr dirty="0"/>
          </a:p>
          <a:p>
            <a:pPr marL="285750" lvl="0" indent="-285750" algn="l" rtl="0">
              <a:spcBef>
                <a:spcPts val="1080"/>
              </a:spcBef>
              <a:spcAft>
                <a:spcPts val="0"/>
              </a:spcAft>
              <a:buSzPts val="2760"/>
              <a:buChar char="•"/>
            </a:pPr>
            <a:r>
              <a:rPr lang="en-US" dirty="0"/>
              <a:t>to be an active part of our school family.</a:t>
            </a:r>
            <a:endParaRPr dirty="0"/>
          </a:p>
        </p:txBody>
      </p:sp>
      <p:sp>
        <p:nvSpPr>
          <p:cNvPr id="355" name="Google Shape;355;p38"/>
          <p:cNvSpPr txBox="1"/>
          <p:nvPr/>
        </p:nvSpPr>
        <p:spPr>
          <a:xfrm>
            <a:off x="1429625" y="5431143"/>
            <a:ext cx="98284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Garamond"/>
                <a:ea typeface="Garamond"/>
                <a:cs typeface="Garamond"/>
                <a:sym typeface="Garamond"/>
              </a:rPr>
              <a:t>All </a:t>
            </a:r>
            <a:r>
              <a:rPr lang="en-US" sz="1800" dirty="0">
                <a:solidFill>
                  <a:schemeClr val="dk1"/>
                </a:solidFill>
                <a:latin typeface="Garamond"/>
                <a:ea typeface="Garamond"/>
                <a:cs typeface="Garamond"/>
                <a:sym typeface="Garamond"/>
              </a:rPr>
              <a:t>input is reviewed and considered by the </a:t>
            </a:r>
            <a:r>
              <a:rPr lang="en-US" sz="1800" b="1" dirty="0">
                <a:solidFill>
                  <a:schemeClr val="dk1"/>
                </a:solidFill>
                <a:latin typeface="Garamond"/>
                <a:ea typeface="Garamond"/>
                <a:cs typeface="Garamond"/>
                <a:sym typeface="Garamond"/>
              </a:rPr>
              <a:t>Comprehensive Needs Assessment Team</a:t>
            </a:r>
            <a:r>
              <a:rPr lang="en-US" sz="1800" dirty="0">
                <a:solidFill>
                  <a:schemeClr val="dk1"/>
                </a:solidFill>
                <a:latin typeface="Garamond"/>
                <a:ea typeface="Garamond"/>
                <a:cs typeface="Garamond"/>
                <a:sym typeface="Garamond"/>
              </a:rPr>
              <a:t>.</a:t>
            </a:r>
            <a:endParaRPr dirty="0"/>
          </a:p>
        </p:txBody>
      </p:sp>
      <p:pic>
        <p:nvPicPr>
          <p:cNvPr id="8" name="Video 7">
            <a:hlinkClick r:id="" action="ppaction://media"/>
            <a:extLst>
              <a:ext uri="{FF2B5EF4-FFF2-40B4-BE49-F238E27FC236}">
                <a16:creationId xmlns:a16="http://schemas.microsoft.com/office/drawing/2014/main" id="{1CEA538A-606D-7C98-C93A-538D272FE8D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8806"/>
    </mc:Choice>
    <mc:Fallback>
      <p:transition spd="slow" advTm="38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theme/theme1.xml><?xml version="1.0" encoding="utf-8"?>
<a:theme xmlns:a="http://schemas.openxmlformats.org/drawingml/2006/main" name="Organic">
  <a:themeElements>
    <a:clrScheme name="Organic">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ad85662c-69df-488b-85a4-8ec2870232c0}" enabled="0" method="" siteId="{ad85662c-69df-488b-85a4-8ec2870232c0}" removed="1"/>
</clbl:labelList>
</file>

<file path=docProps/app.xml><?xml version="1.0" encoding="utf-8"?>
<Properties xmlns="http://schemas.openxmlformats.org/officeDocument/2006/extended-properties" xmlns:vt="http://schemas.openxmlformats.org/officeDocument/2006/docPropsVTypes">
  <TotalTime>10650</TotalTime>
  <Words>1117</Words>
  <Application>Microsoft Office PowerPoint</Application>
  <PresentationFormat>Widescreen</PresentationFormat>
  <Paragraphs>99</Paragraphs>
  <Slides>14</Slides>
  <Notes>14</Notes>
  <HiddenSlides>0</HiddenSlides>
  <MMClips>14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Söhne</vt:lpstr>
      <vt:lpstr>Arial</vt:lpstr>
      <vt:lpstr>Garamond</vt:lpstr>
      <vt:lpstr>Organic</vt:lpstr>
      <vt:lpstr> Evaluation of Gardendale Separate Day School’s Title I Program for FY26</vt:lpstr>
      <vt:lpstr>What is Title I?</vt:lpstr>
      <vt:lpstr>What is the school’s allocation based on?  Gardendale Separate Day School received a total of $30,535.00</vt:lpstr>
      <vt:lpstr>What is the Title I Program Evaluation ?</vt:lpstr>
      <vt:lpstr> SIP Focus area 1: Instructional Practice specifically relating to ELA </vt:lpstr>
      <vt:lpstr>Progress Monitoring Data for Instructional Practices specifically related to ELA</vt:lpstr>
      <vt:lpstr>SIP Focus area 2: Instructional Practice specifically related to Math </vt:lpstr>
      <vt:lpstr>Progress Monitoring Data for Instructional Practice specifically related to Math</vt:lpstr>
      <vt:lpstr>SIP Focus area 3: Positive Behavior and Intervention System (PBIS) </vt:lpstr>
      <vt:lpstr>Progress Monitoring Data for Positive Behavior and Intervention System (PBIS)</vt:lpstr>
      <vt:lpstr>SIP Focus area 4: Positive Behavior and Intervention System (PBIS) </vt:lpstr>
      <vt:lpstr>Progress Monitoring Data for Positive Behavior and Intervention System (PBIS)</vt:lpstr>
      <vt:lpstr>Summer Title I Plans (We also saved some of our Title I funds to support the Title I program in  June 2024) </vt:lpstr>
      <vt:lpstr>As a Valued Member (Stakeholder) of this school - We Need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University Park Elementary School’s Title I Program for FY23</dc:title>
  <dc:creator>Hall.Joann@Office of Title I</dc:creator>
  <cp:lastModifiedBy>Dugan.MatthewJ@Gardendale</cp:lastModifiedBy>
  <cp:revision>18</cp:revision>
  <cp:lastPrinted>2024-03-20T14:53:28Z</cp:lastPrinted>
  <dcterms:created xsi:type="dcterms:W3CDTF">2021-01-28T14:18:17Z</dcterms:created>
  <dcterms:modified xsi:type="dcterms:W3CDTF">2026-06-18T15:36:07Z</dcterms:modified>
</cp:coreProperties>
</file>