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67" r:id="rId4"/>
    <p:sldId id="261" r:id="rId5"/>
    <p:sldId id="262" r:id="rId6"/>
    <p:sldId id="264" r:id="rId7"/>
    <p:sldId id="258" r:id="rId8"/>
    <p:sldId id="268" r:id="rId9"/>
    <p:sldId id="265" r:id="rId10"/>
    <p:sldId id="257" r:id="rId11"/>
    <p:sldId id="266"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chran.Kaila@Heritage High" userId="31f4a139-bf0c-4586-befb-3a10d6b292e1" providerId="ADAL" clId="{1F66B10B-AC19-43EB-BC56-220A64468B75}"/>
    <pc:docChg chg="custSel addSld delSld modSld sldOrd">
      <pc:chgData name="Cochran.Kaila@Heritage High" userId="31f4a139-bf0c-4586-befb-3a10d6b292e1" providerId="ADAL" clId="{1F66B10B-AC19-43EB-BC56-220A64468B75}" dt="2023-09-19T13:17:14.856" v="695" actId="1035"/>
      <pc:docMkLst>
        <pc:docMk/>
      </pc:docMkLst>
      <pc:sldChg chg="del">
        <pc:chgData name="Cochran.Kaila@Heritage High" userId="31f4a139-bf0c-4586-befb-3a10d6b292e1" providerId="ADAL" clId="{1F66B10B-AC19-43EB-BC56-220A64468B75}" dt="2023-08-25T19:03:06.652" v="28" actId="47"/>
        <pc:sldMkLst>
          <pc:docMk/>
          <pc:sldMk cId="1312877587" sldId="257"/>
        </pc:sldMkLst>
      </pc:sldChg>
      <pc:sldChg chg="modSp add mod ord setBg">
        <pc:chgData name="Cochran.Kaila@Heritage High" userId="31f4a139-bf0c-4586-befb-3a10d6b292e1" providerId="ADAL" clId="{1F66B10B-AC19-43EB-BC56-220A64468B75}" dt="2023-08-28T12:31:41.618" v="175" actId="1076"/>
        <pc:sldMkLst>
          <pc:docMk/>
          <pc:sldMk cId="3601631446" sldId="257"/>
        </pc:sldMkLst>
        <pc:spChg chg="mod">
          <ac:chgData name="Cochran.Kaila@Heritage High" userId="31f4a139-bf0c-4586-befb-3a10d6b292e1" providerId="ADAL" clId="{1F66B10B-AC19-43EB-BC56-220A64468B75}" dt="2023-08-28T12:31:34.080" v="168" actId="1035"/>
          <ac:spMkLst>
            <pc:docMk/>
            <pc:sldMk cId="3601631446" sldId="257"/>
            <ac:spMk id="4" creationId="{2AE8EC24-9F22-C5D9-874A-ABED822D845B}"/>
          </ac:spMkLst>
        </pc:spChg>
        <pc:spChg chg="mod">
          <ac:chgData name="Cochran.Kaila@Heritage High" userId="31f4a139-bf0c-4586-befb-3a10d6b292e1" providerId="ADAL" clId="{1F66B10B-AC19-43EB-BC56-220A64468B75}" dt="2023-08-28T12:30:57.448" v="151" actId="20577"/>
          <ac:spMkLst>
            <pc:docMk/>
            <pc:sldMk cId="3601631446" sldId="257"/>
            <ac:spMk id="5" creationId="{0506D60D-5245-8F12-CEAC-F7F0CFCC0865}"/>
          </ac:spMkLst>
        </pc:spChg>
        <pc:spChg chg="mod">
          <ac:chgData name="Cochran.Kaila@Heritage High" userId="31f4a139-bf0c-4586-befb-3a10d6b292e1" providerId="ADAL" clId="{1F66B10B-AC19-43EB-BC56-220A64468B75}" dt="2023-08-28T12:31:37.794" v="174" actId="14100"/>
          <ac:spMkLst>
            <pc:docMk/>
            <pc:sldMk cId="3601631446" sldId="257"/>
            <ac:spMk id="6" creationId="{614F205F-545D-79CC-6FAF-A5D6ABC80C20}"/>
          </ac:spMkLst>
        </pc:spChg>
        <pc:picChg chg="mod">
          <ac:chgData name="Cochran.Kaila@Heritage High" userId="31f4a139-bf0c-4586-befb-3a10d6b292e1" providerId="ADAL" clId="{1F66B10B-AC19-43EB-BC56-220A64468B75}" dt="2023-08-28T12:31:41.618" v="175" actId="1076"/>
          <ac:picMkLst>
            <pc:docMk/>
            <pc:sldMk cId="3601631446" sldId="257"/>
            <ac:picMk id="3" creationId="{8C4FBBC5-59C8-E493-7121-B35EA814D00B}"/>
          </ac:picMkLst>
        </pc:picChg>
      </pc:sldChg>
      <pc:sldChg chg="modSp add mod ord setBg">
        <pc:chgData name="Cochran.Kaila@Heritage High" userId="31f4a139-bf0c-4586-befb-3a10d6b292e1" providerId="ADAL" clId="{1F66B10B-AC19-43EB-BC56-220A64468B75}" dt="2023-08-25T17:29:09.773" v="26" actId="20577"/>
        <pc:sldMkLst>
          <pc:docMk/>
          <pc:sldMk cId="3263620250" sldId="258"/>
        </pc:sldMkLst>
        <pc:spChg chg="mod">
          <ac:chgData name="Cochran.Kaila@Heritage High" userId="31f4a139-bf0c-4586-befb-3a10d6b292e1" providerId="ADAL" clId="{1F66B10B-AC19-43EB-BC56-220A64468B75}" dt="2023-08-25T17:28:37.015" v="15" actId="255"/>
          <ac:spMkLst>
            <pc:docMk/>
            <pc:sldMk cId="3263620250" sldId="258"/>
            <ac:spMk id="4" creationId="{2AE8EC24-9F22-C5D9-874A-ABED822D845B}"/>
          </ac:spMkLst>
        </pc:spChg>
        <pc:spChg chg="mod">
          <ac:chgData name="Cochran.Kaila@Heritage High" userId="31f4a139-bf0c-4586-befb-3a10d6b292e1" providerId="ADAL" clId="{1F66B10B-AC19-43EB-BC56-220A64468B75}" dt="2023-08-25T17:29:09.773" v="26" actId="20577"/>
          <ac:spMkLst>
            <pc:docMk/>
            <pc:sldMk cId="3263620250" sldId="258"/>
            <ac:spMk id="6" creationId="{614F205F-545D-79CC-6FAF-A5D6ABC80C20}"/>
          </ac:spMkLst>
        </pc:spChg>
      </pc:sldChg>
      <pc:sldChg chg="modSp add mod ord setBg">
        <pc:chgData name="Cochran.Kaila@Heritage High" userId="31f4a139-bf0c-4586-befb-3a10d6b292e1" providerId="ADAL" clId="{1F66B10B-AC19-43EB-BC56-220A64468B75}" dt="2023-08-25T19:04:30.514" v="40" actId="14100"/>
        <pc:sldMkLst>
          <pc:docMk/>
          <pc:sldMk cId="2888708386" sldId="259"/>
        </pc:sldMkLst>
        <pc:spChg chg="mod">
          <ac:chgData name="Cochran.Kaila@Heritage High" userId="31f4a139-bf0c-4586-befb-3a10d6b292e1" providerId="ADAL" clId="{1F66B10B-AC19-43EB-BC56-220A64468B75}" dt="2023-08-25T19:04:30.514" v="40" actId="14100"/>
          <ac:spMkLst>
            <pc:docMk/>
            <pc:sldMk cId="2888708386" sldId="259"/>
            <ac:spMk id="6" creationId="{614F205F-545D-79CC-6FAF-A5D6ABC80C20}"/>
          </ac:spMkLst>
        </pc:spChg>
      </pc:sldChg>
      <pc:sldChg chg="modSp add mod ord setBg">
        <pc:chgData name="Cochran.Kaila@Heritage High" userId="31f4a139-bf0c-4586-befb-3a10d6b292e1" providerId="ADAL" clId="{1F66B10B-AC19-43EB-BC56-220A64468B75}" dt="2023-08-28T12:35:12.541" v="264" actId="20577"/>
        <pc:sldMkLst>
          <pc:docMk/>
          <pc:sldMk cId="1312877587" sldId="260"/>
        </pc:sldMkLst>
        <pc:spChg chg="mod">
          <ac:chgData name="Cochran.Kaila@Heritage High" userId="31f4a139-bf0c-4586-befb-3a10d6b292e1" providerId="ADAL" clId="{1F66B10B-AC19-43EB-BC56-220A64468B75}" dt="2023-08-28T12:34:18.899" v="247" actId="1076"/>
          <ac:spMkLst>
            <pc:docMk/>
            <pc:sldMk cId="1312877587" sldId="260"/>
            <ac:spMk id="4" creationId="{2AE8EC24-9F22-C5D9-874A-ABED822D845B}"/>
          </ac:spMkLst>
        </pc:spChg>
        <pc:spChg chg="mod">
          <ac:chgData name="Cochran.Kaila@Heritage High" userId="31f4a139-bf0c-4586-befb-3a10d6b292e1" providerId="ADAL" clId="{1F66B10B-AC19-43EB-BC56-220A64468B75}" dt="2023-08-28T12:34:24.739" v="248" actId="1076"/>
          <ac:spMkLst>
            <pc:docMk/>
            <pc:sldMk cId="1312877587" sldId="260"/>
            <ac:spMk id="5" creationId="{0506D60D-5245-8F12-CEAC-F7F0CFCC0865}"/>
          </ac:spMkLst>
        </pc:spChg>
        <pc:spChg chg="mod">
          <ac:chgData name="Cochran.Kaila@Heritage High" userId="31f4a139-bf0c-4586-befb-3a10d6b292e1" providerId="ADAL" clId="{1F66B10B-AC19-43EB-BC56-220A64468B75}" dt="2023-08-28T12:35:12.541" v="264" actId="20577"/>
          <ac:spMkLst>
            <pc:docMk/>
            <pc:sldMk cId="1312877587" sldId="260"/>
            <ac:spMk id="6" creationId="{614F205F-545D-79CC-6FAF-A5D6ABC80C20}"/>
          </ac:spMkLst>
        </pc:spChg>
        <pc:picChg chg="mod">
          <ac:chgData name="Cochran.Kaila@Heritage High" userId="31f4a139-bf0c-4586-befb-3a10d6b292e1" providerId="ADAL" clId="{1F66B10B-AC19-43EB-BC56-220A64468B75}" dt="2023-08-28T12:34:27.595" v="249" actId="1076"/>
          <ac:picMkLst>
            <pc:docMk/>
            <pc:sldMk cId="1312877587" sldId="260"/>
            <ac:picMk id="10" creationId="{007AA04A-BD8D-87C7-C948-D84CE3F56B76}"/>
          </ac:picMkLst>
        </pc:picChg>
      </pc:sldChg>
      <pc:sldChg chg="modSp add mod ord setBg">
        <pc:chgData name="Cochran.Kaila@Heritage High" userId="31f4a139-bf0c-4586-befb-3a10d6b292e1" providerId="ADAL" clId="{1F66B10B-AC19-43EB-BC56-220A64468B75}" dt="2023-08-28T12:42:57.762" v="328"/>
        <pc:sldMkLst>
          <pc:docMk/>
          <pc:sldMk cId="4110298526" sldId="261"/>
        </pc:sldMkLst>
        <pc:spChg chg="mod">
          <ac:chgData name="Cochran.Kaila@Heritage High" userId="31f4a139-bf0c-4586-befb-3a10d6b292e1" providerId="ADAL" clId="{1F66B10B-AC19-43EB-BC56-220A64468B75}" dt="2023-08-28T12:42:43.159" v="323" actId="1076"/>
          <ac:spMkLst>
            <pc:docMk/>
            <pc:sldMk cId="4110298526" sldId="261"/>
            <ac:spMk id="4" creationId="{2AE8EC24-9F22-C5D9-874A-ABED822D845B}"/>
          </ac:spMkLst>
        </pc:spChg>
        <pc:spChg chg="mod">
          <ac:chgData name="Cochran.Kaila@Heritage High" userId="31f4a139-bf0c-4586-befb-3a10d6b292e1" providerId="ADAL" clId="{1F66B10B-AC19-43EB-BC56-220A64468B75}" dt="2023-08-28T12:42:48.695" v="325" actId="1076"/>
          <ac:spMkLst>
            <pc:docMk/>
            <pc:sldMk cId="4110298526" sldId="261"/>
            <ac:spMk id="5" creationId="{0506D60D-5245-8F12-CEAC-F7F0CFCC0865}"/>
          </ac:spMkLst>
        </pc:spChg>
        <pc:spChg chg="mod">
          <ac:chgData name="Cochran.Kaila@Heritage High" userId="31f4a139-bf0c-4586-befb-3a10d6b292e1" providerId="ADAL" clId="{1F66B10B-AC19-43EB-BC56-220A64468B75}" dt="2023-08-28T12:42:45.622" v="324" actId="1076"/>
          <ac:spMkLst>
            <pc:docMk/>
            <pc:sldMk cId="4110298526" sldId="261"/>
            <ac:spMk id="6" creationId="{614F205F-545D-79CC-6FAF-A5D6ABC80C20}"/>
          </ac:spMkLst>
        </pc:spChg>
        <pc:picChg chg="mod">
          <ac:chgData name="Cochran.Kaila@Heritage High" userId="31f4a139-bf0c-4586-befb-3a10d6b292e1" providerId="ADAL" clId="{1F66B10B-AC19-43EB-BC56-220A64468B75}" dt="2023-08-28T12:42:49.855" v="326" actId="1076"/>
          <ac:picMkLst>
            <pc:docMk/>
            <pc:sldMk cId="4110298526" sldId="261"/>
            <ac:picMk id="3" creationId="{3EDADBBB-FB2F-F995-4FF6-372DF7B0C369}"/>
          </ac:picMkLst>
        </pc:picChg>
      </pc:sldChg>
      <pc:sldChg chg="modSp add mod ord setBg">
        <pc:chgData name="Cochran.Kaila@Heritage High" userId="31f4a139-bf0c-4586-befb-3a10d6b292e1" providerId="ADAL" clId="{1F66B10B-AC19-43EB-BC56-220A64468B75}" dt="2023-08-30T16:52:00.846" v="375" actId="20577"/>
        <pc:sldMkLst>
          <pc:docMk/>
          <pc:sldMk cId="3156249340" sldId="262"/>
        </pc:sldMkLst>
        <pc:spChg chg="mod">
          <ac:chgData name="Cochran.Kaila@Heritage High" userId="31f4a139-bf0c-4586-befb-3a10d6b292e1" providerId="ADAL" clId="{1F66B10B-AC19-43EB-BC56-220A64468B75}" dt="2023-08-30T16:51:05.186" v="356" actId="1076"/>
          <ac:spMkLst>
            <pc:docMk/>
            <pc:sldMk cId="3156249340" sldId="262"/>
            <ac:spMk id="4" creationId="{2AE8EC24-9F22-C5D9-874A-ABED822D845B}"/>
          </ac:spMkLst>
        </pc:spChg>
        <pc:spChg chg="mod">
          <ac:chgData name="Cochran.Kaila@Heritage High" userId="31f4a139-bf0c-4586-befb-3a10d6b292e1" providerId="ADAL" clId="{1F66B10B-AC19-43EB-BC56-220A64468B75}" dt="2023-08-30T16:51:32.130" v="360" actId="14100"/>
          <ac:spMkLst>
            <pc:docMk/>
            <pc:sldMk cId="3156249340" sldId="262"/>
            <ac:spMk id="5" creationId="{0506D60D-5245-8F12-CEAC-F7F0CFCC0865}"/>
          </ac:spMkLst>
        </pc:spChg>
        <pc:spChg chg="mod">
          <ac:chgData name="Cochran.Kaila@Heritage High" userId="31f4a139-bf0c-4586-befb-3a10d6b292e1" providerId="ADAL" clId="{1F66B10B-AC19-43EB-BC56-220A64468B75}" dt="2023-08-30T16:52:00.846" v="375" actId="20577"/>
          <ac:spMkLst>
            <pc:docMk/>
            <pc:sldMk cId="3156249340" sldId="262"/>
            <ac:spMk id="6" creationId="{614F205F-545D-79CC-6FAF-A5D6ABC80C20}"/>
          </ac:spMkLst>
        </pc:spChg>
        <pc:picChg chg="mod">
          <ac:chgData name="Cochran.Kaila@Heritage High" userId="31f4a139-bf0c-4586-befb-3a10d6b292e1" providerId="ADAL" clId="{1F66B10B-AC19-43EB-BC56-220A64468B75}" dt="2023-08-30T16:51:22.994" v="358" actId="1076"/>
          <ac:picMkLst>
            <pc:docMk/>
            <pc:sldMk cId="3156249340" sldId="262"/>
            <ac:picMk id="8" creationId="{289774B5-66FE-AA32-27EB-74C086EC03F4}"/>
          </ac:picMkLst>
        </pc:picChg>
      </pc:sldChg>
      <pc:sldChg chg="modSp add mod setBg">
        <pc:chgData name="Cochran.Kaila@Heritage High" userId="31f4a139-bf0c-4586-befb-3a10d6b292e1" providerId="ADAL" clId="{1F66B10B-AC19-43EB-BC56-220A64468B75}" dt="2023-09-06T19:21:24.686" v="402" actId="1076"/>
        <pc:sldMkLst>
          <pc:docMk/>
          <pc:sldMk cId="1595536447" sldId="263"/>
        </pc:sldMkLst>
        <pc:spChg chg="mod">
          <ac:chgData name="Cochran.Kaila@Heritage High" userId="31f4a139-bf0c-4586-befb-3a10d6b292e1" providerId="ADAL" clId="{1F66B10B-AC19-43EB-BC56-220A64468B75}" dt="2023-09-06T19:20:20.913" v="379" actId="14100"/>
          <ac:spMkLst>
            <pc:docMk/>
            <pc:sldMk cId="1595536447" sldId="263"/>
            <ac:spMk id="4" creationId="{2AE8EC24-9F22-C5D9-874A-ABED822D845B}"/>
          </ac:spMkLst>
        </pc:spChg>
        <pc:spChg chg="mod">
          <ac:chgData name="Cochran.Kaila@Heritage High" userId="31f4a139-bf0c-4586-befb-3a10d6b292e1" providerId="ADAL" clId="{1F66B10B-AC19-43EB-BC56-220A64468B75}" dt="2023-09-06T19:21:24.686" v="402" actId="1076"/>
          <ac:spMkLst>
            <pc:docMk/>
            <pc:sldMk cId="1595536447" sldId="263"/>
            <ac:spMk id="5" creationId="{0506D60D-5245-8F12-CEAC-F7F0CFCC0865}"/>
          </ac:spMkLst>
        </pc:spChg>
        <pc:spChg chg="mod">
          <ac:chgData name="Cochran.Kaila@Heritage High" userId="31f4a139-bf0c-4586-befb-3a10d6b292e1" providerId="ADAL" clId="{1F66B10B-AC19-43EB-BC56-220A64468B75}" dt="2023-09-06T19:21:02.528" v="397" actId="255"/>
          <ac:spMkLst>
            <pc:docMk/>
            <pc:sldMk cId="1595536447" sldId="263"/>
            <ac:spMk id="6" creationId="{614F205F-545D-79CC-6FAF-A5D6ABC80C20}"/>
          </ac:spMkLst>
        </pc:spChg>
        <pc:picChg chg="mod">
          <ac:chgData name="Cochran.Kaila@Heritage High" userId="31f4a139-bf0c-4586-befb-3a10d6b292e1" providerId="ADAL" clId="{1F66B10B-AC19-43EB-BC56-220A64468B75}" dt="2023-09-06T19:21:21.293" v="401" actId="1076"/>
          <ac:picMkLst>
            <pc:docMk/>
            <pc:sldMk cId="1595536447" sldId="263"/>
            <ac:picMk id="2" creationId="{8C3099FC-2E95-62D8-17CF-275102972121}"/>
          </ac:picMkLst>
        </pc:picChg>
      </pc:sldChg>
      <pc:sldChg chg="modSp add mod ord setBg">
        <pc:chgData name="Cochran.Kaila@Heritage High" userId="31f4a139-bf0c-4586-befb-3a10d6b292e1" providerId="ADAL" clId="{1F66B10B-AC19-43EB-BC56-220A64468B75}" dt="2023-09-07T13:45:40.453" v="487"/>
        <pc:sldMkLst>
          <pc:docMk/>
          <pc:sldMk cId="2244983449" sldId="264"/>
        </pc:sldMkLst>
        <pc:spChg chg="mod">
          <ac:chgData name="Cochran.Kaila@Heritage High" userId="31f4a139-bf0c-4586-befb-3a10d6b292e1" providerId="ADAL" clId="{1F66B10B-AC19-43EB-BC56-220A64468B75}" dt="2023-09-07T13:44:22.231" v="448" actId="255"/>
          <ac:spMkLst>
            <pc:docMk/>
            <pc:sldMk cId="2244983449" sldId="264"/>
            <ac:spMk id="4" creationId="{2AE8EC24-9F22-C5D9-874A-ABED822D845B}"/>
          </ac:spMkLst>
        </pc:spChg>
        <pc:spChg chg="mod">
          <ac:chgData name="Cochran.Kaila@Heritage High" userId="31f4a139-bf0c-4586-befb-3a10d6b292e1" providerId="ADAL" clId="{1F66B10B-AC19-43EB-BC56-220A64468B75}" dt="2023-09-07T13:45:33.280" v="485" actId="1076"/>
          <ac:spMkLst>
            <pc:docMk/>
            <pc:sldMk cId="2244983449" sldId="264"/>
            <ac:spMk id="5" creationId="{0506D60D-5245-8F12-CEAC-F7F0CFCC0865}"/>
          </ac:spMkLst>
        </pc:spChg>
        <pc:spChg chg="mod">
          <ac:chgData name="Cochran.Kaila@Heritage High" userId="31f4a139-bf0c-4586-befb-3a10d6b292e1" providerId="ADAL" clId="{1F66B10B-AC19-43EB-BC56-220A64468B75}" dt="2023-09-07T13:45:12.737" v="480" actId="1076"/>
          <ac:spMkLst>
            <pc:docMk/>
            <pc:sldMk cId="2244983449" sldId="264"/>
            <ac:spMk id="6" creationId="{614F205F-545D-79CC-6FAF-A5D6ABC80C20}"/>
          </ac:spMkLst>
        </pc:spChg>
        <pc:picChg chg="mod">
          <ac:chgData name="Cochran.Kaila@Heritage High" userId="31f4a139-bf0c-4586-befb-3a10d6b292e1" providerId="ADAL" clId="{1F66B10B-AC19-43EB-BC56-220A64468B75}" dt="2023-09-07T13:45:30.385" v="484" actId="14100"/>
          <ac:picMkLst>
            <pc:docMk/>
            <pc:sldMk cId="2244983449" sldId="264"/>
            <ac:picMk id="1028" creationId="{FC0D8894-A22B-D592-FCBC-63780A0E0DBC}"/>
          </ac:picMkLst>
        </pc:picChg>
      </pc:sldChg>
      <pc:sldChg chg="delSp modSp add mod ord setBg">
        <pc:chgData name="Cochran.Kaila@Heritage High" userId="31f4a139-bf0c-4586-befb-3a10d6b292e1" providerId="ADAL" clId="{1F66B10B-AC19-43EB-BC56-220A64468B75}" dt="2023-09-12T20:10:00.554" v="585" actId="20577"/>
        <pc:sldMkLst>
          <pc:docMk/>
          <pc:sldMk cId="633989780" sldId="265"/>
        </pc:sldMkLst>
        <pc:spChg chg="mod">
          <ac:chgData name="Cochran.Kaila@Heritage High" userId="31f4a139-bf0c-4586-befb-3a10d6b292e1" providerId="ADAL" clId="{1F66B10B-AC19-43EB-BC56-220A64468B75}" dt="2023-09-12T20:08:38.484" v="565" actId="1076"/>
          <ac:spMkLst>
            <pc:docMk/>
            <pc:sldMk cId="633989780" sldId="265"/>
            <ac:spMk id="4" creationId="{2AE8EC24-9F22-C5D9-874A-ABED822D845B}"/>
          </ac:spMkLst>
        </pc:spChg>
        <pc:spChg chg="mod">
          <ac:chgData name="Cochran.Kaila@Heritage High" userId="31f4a139-bf0c-4586-befb-3a10d6b292e1" providerId="ADAL" clId="{1F66B10B-AC19-43EB-BC56-220A64468B75}" dt="2023-09-12T20:10:00.554" v="585" actId="20577"/>
          <ac:spMkLst>
            <pc:docMk/>
            <pc:sldMk cId="633989780" sldId="265"/>
            <ac:spMk id="5" creationId="{0506D60D-5245-8F12-CEAC-F7F0CFCC0865}"/>
          </ac:spMkLst>
        </pc:spChg>
        <pc:spChg chg="mod">
          <ac:chgData name="Cochran.Kaila@Heritage High" userId="31f4a139-bf0c-4586-befb-3a10d6b292e1" providerId="ADAL" clId="{1F66B10B-AC19-43EB-BC56-220A64468B75}" dt="2023-09-12T20:08:20.419" v="563" actId="14100"/>
          <ac:spMkLst>
            <pc:docMk/>
            <pc:sldMk cId="633989780" sldId="265"/>
            <ac:spMk id="6" creationId="{614F205F-545D-79CC-6FAF-A5D6ABC80C20}"/>
          </ac:spMkLst>
        </pc:spChg>
        <pc:spChg chg="del mod">
          <ac:chgData name="Cochran.Kaila@Heritage High" userId="31f4a139-bf0c-4586-befb-3a10d6b292e1" providerId="ADAL" clId="{1F66B10B-AC19-43EB-BC56-220A64468B75}" dt="2023-09-12T20:07:56.140" v="556" actId="478"/>
          <ac:spMkLst>
            <pc:docMk/>
            <pc:sldMk cId="633989780" sldId="265"/>
            <ac:spMk id="7" creationId="{AF57A7C9-9E61-DCF8-1803-73E88A9427AE}"/>
          </ac:spMkLst>
        </pc:spChg>
        <pc:picChg chg="mod">
          <ac:chgData name="Cochran.Kaila@Heritage High" userId="31f4a139-bf0c-4586-befb-3a10d6b292e1" providerId="ADAL" clId="{1F66B10B-AC19-43EB-BC56-220A64468B75}" dt="2023-09-12T20:08:00.171" v="559" actId="1076"/>
          <ac:picMkLst>
            <pc:docMk/>
            <pc:sldMk cId="633989780" sldId="265"/>
            <ac:picMk id="3" creationId="{3FD74968-5E83-AF87-9B64-DC64D8FA0F25}"/>
          </ac:picMkLst>
        </pc:picChg>
      </pc:sldChg>
      <pc:sldChg chg="modSp add mod ord setBg">
        <pc:chgData name="Cochran.Kaila@Heritage High" userId="31f4a139-bf0c-4586-befb-3a10d6b292e1" providerId="ADAL" clId="{1F66B10B-AC19-43EB-BC56-220A64468B75}" dt="2023-09-12T20:13:10.429" v="597"/>
        <pc:sldMkLst>
          <pc:docMk/>
          <pc:sldMk cId="1077168407" sldId="266"/>
        </pc:sldMkLst>
        <pc:spChg chg="mod">
          <ac:chgData name="Cochran.Kaila@Heritage High" userId="31f4a139-bf0c-4586-befb-3a10d6b292e1" providerId="ADAL" clId="{1F66B10B-AC19-43EB-BC56-220A64468B75}" dt="2023-09-12T20:12:55.121" v="592" actId="1076"/>
          <ac:spMkLst>
            <pc:docMk/>
            <pc:sldMk cId="1077168407" sldId="266"/>
            <ac:spMk id="4" creationId="{2AE8EC24-9F22-C5D9-874A-ABED822D845B}"/>
          </ac:spMkLst>
        </pc:spChg>
        <pc:spChg chg="mod">
          <ac:chgData name="Cochran.Kaila@Heritage High" userId="31f4a139-bf0c-4586-befb-3a10d6b292e1" providerId="ADAL" clId="{1F66B10B-AC19-43EB-BC56-220A64468B75}" dt="2023-09-12T20:13:01.217" v="594" actId="1076"/>
          <ac:spMkLst>
            <pc:docMk/>
            <pc:sldMk cId="1077168407" sldId="266"/>
            <ac:spMk id="5" creationId="{0506D60D-5245-8F12-CEAC-F7F0CFCC0865}"/>
          </ac:spMkLst>
        </pc:spChg>
        <pc:spChg chg="mod">
          <ac:chgData name="Cochran.Kaila@Heritage High" userId="31f4a139-bf0c-4586-befb-3a10d6b292e1" providerId="ADAL" clId="{1F66B10B-AC19-43EB-BC56-220A64468B75}" dt="2023-09-12T20:12:58.057" v="593" actId="1076"/>
          <ac:spMkLst>
            <pc:docMk/>
            <pc:sldMk cId="1077168407" sldId="266"/>
            <ac:spMk id="6" creationId="{614F205F-545D-79CC-6FAF-A5D6ABC80C20}"/>
          </ac:spMkLst>
        </pc:spChg>
        <pc:picChg chg="mod">
          <ac:chgData name="Cochran.Kaila@Heritage High" userId="31f4a139-bf0c-4586-befb-3a10d6b292e1" providerId="ADAL" clId="{1F66B10B-AC19-43EB-BC56-220A64468B75}" dt="2023-09-12T20:13:04.088" v="595" actId="1076"/>
          <ac:picMkLst>
            <pc:docMk/>
            <pc:sldMk cId="1077168407" sldId="266"/>
            <ac:picMk id="2" creationId="{8A0E9195-F006-B2C0-04CF-9DE492296FB8}"/>
          </ac:picMkLst>
        </pc:picChg>
      </pc:sldChg>
      <pc:sldChg chg="modSp add mod ord setBg">
        <pc:chgData name="Cochran.Kaila@Heritage High" userId="31f4a139-bf0c-4586-befb-3a10d6b292e1" providerId="ADAL" clId="{1F66B10B-AC19-43EB-BC56-220A64468B75}" dt="2023-09-12T20:38:35.227" v="647"/>
        <pc:sldMkLst>
          <pc:docMk/>
          <pc:sldMk cId="1328893760" sldId="267"/>
        </pc:sldMkLst>
        <pc:spChg chg="mod">
          <ac:chgData name="Cochran.Kaila@Heritage High" userId="31f4a139-bf0c-4586-befb-3a10d6b292e1" providerId="ADAL" clId="{1F66B10B-AC19-43EB-BC56-220A64468B75}" dt="2023-09-12T20:37:55.993" v="621" actId="1076"/>
          <ac:spMkLst>
            <pc:docMk/>
            <pc:sldMk cId="1328893760" sldId="267"/>
            <ac:spMk id="4" creationId="{2AE8EC24-9F22-C5D9-874A-ABED822D845B}"/>
          </ac:spMkLst>
        </pc:spChg>
        <pc:spChg chg="mod">
          <ac:chgData name="Cochran.Kaila@Heritage High" userId="31f4a139-bf0c-4586-befb-3a10d6b292e1" providerId="ADAL" clId="{1F66B10B-AC19-43EB-BC56-220A64468B75}" dt="2023-09-12T20:38:08.625" v="641" actId="1076"/>
          <ac:spMkLst>
            <pc:docMk/>
            <pc:sldMk cId="1328893760" sldId="267"/>
            <ac:spMk id="5" creationId="{0506D60D-5245-8F12-CEAC-F7F0CFCC0865}"/>
          </ac:spMkLst>
        </pc:spChg>
        <pc:spChg chg="mod">
          <ac:chgData name="Cochran.Kaila@Heritage High" userId="31f4a139-bf0c-4586-befb-3a10d6b292e1" providerId="ADAL" clId="{1F66B10B-AC19-43EB-BC56-220A64468B75}" dt="2023-09-12T20:38:28.449" v="645" actId="1076"/>
          <ac:spMkLst>
            <pc:docMk/>
            <pc:sldMk cId="1328893760" sldId="267"/>
            <ac:spMk id="6" creationId="{614F205F-545D-79CC-6FAF-A5D6ABC80C20}"/>
          </ac:spMkLst>
        </pc:spChg>
        <pc:picChg chg="mod">
          <ac:chgData name="Cochran.Kaila@Heritage High" userId="31f4a139-bf0c-4586-befb-3a10d6b292e1" providerId="ADAL" clId="{1F66B10B-AC19-43EB-BC56-220A64468B75}" dt="2023-09-12T20:38:13.031" v="642" actId="1076"/>
          <ac:picMkLst>
            <pc:docMk/>
            <pc:sldMk cId="1328893760" sldId="267"/>
            <ac:picMk id="1028" creationId="{B21CD319-BD65-7E34-2727-D4F1D5612FF5}"/>
          </ac:picMkLst>
        </pc:picChg>
      </pc:sldChg>
      <pc:sldChg chg="modSp add mod ord setBg">
        <pc:chgData name="Cochran.Kaila@Heritage High" userId="31f4a139-bf0c-4586-befb-3a10d6b292e1" providerId="ADAL" clId="{1F66B10B-AC19-43EB-BC56-220A64468B75}" dt="2023-09-19T13:17:14.856" v="695" actId="1035"/>
        <pc:sldMkLst>
          <pc:docMk/>
          <pc:sldMk cId="4291956305" sldId="268"/>
        </pc:sldMkLst>
        <pc:spChg chg="mod">
          <ac:chgData name="Cochran.Kaila@Heritage High" userId="31f4a139-bf0c-4586-befb-3a10d6b292e1" providerId="ADAL" clId="{1F66B10B-AC19-43EB-BC56-220A64468B75}" dt="2023-09-19T13:16:49.421" v="684" actId="1076"/>
          <ac:spMkLst>
            <pc:docMk/>
            <pc:sldMk cId="4291956305" sldId="268"/>
            <ac:spMk id="4" creationId="{2AE8EC24-9F22-C5D9-874A-ABED822D845B}"/>
          </ac:spMkLst>
        </pc:spChg>
        <pc:spChg chg="mod">
          <ac:chgData name="Cochran.Kaila@Heritage High" userId="31f4a139-bf0c-4586-befb-3a10d6b292e1" providerId="ADAL" clId="{1F66B10B-AC19-43EB-BC56-220A64468B75}" dt="2023-09-19T13:17:14.856" v="695" actId="1035"/>
          <ac:spMkLst>
            <pc:docMk/>
            <pc:sldMk cId="4291956305" sldId="268"/>
            <ac:spMk id="5" creationId="{0506D60D-5245-8F12-CEAC-F7F0CFCC0865}"/>
          </ac:spMkLst>
        </pc:spChg>
        <pc:spChg chg="mod">
          <ac:chgData name="Cochran.Kaila@Heritage High" userId="31f4a139-bf0c-4586-befb-3a10d6b292e1" providerId="ADAL" clId="{1F66B10B-AC19-43EB-BC56-220A64468B75}" dt="2023-09-19T13:16:52.190" v="685" actId="1076"/>
          <ac:spMkLst>
            <pc:docMk/>
            <pc:sldMk cId="4291956305" sldId="268"/>
            <ac:spMk id="6" creationId="{614F205F-545D-79CC-6FAF-A5D6ABC80C20}"/>
          </ac:spMkLst>
        </pc:spChg>
        <pc:picChg chg="mod">
          <ac:chgData name="Cochran.Kaila@Heritage High" userId="31f4a139-bf0c-4586-befb-3a10d6b292e1" providerId="ADAL" clId="{1F66B10B-AC19-43EB-BC56-220A64468B75}" dt="2023-09-19T13:17:12.490" v="689" actId="1076"/>
          <ac:picMkLst>
            <pc:docMk/>
            <pc:sldMk cId="4291956305" sldId="268"/>
            <ac:picMk id="3" creationId="{595F1571-BDE5-2E29-59A8-B6476EC24E84}"/>
          </ac:picMkLst>
        </pc:picChg>
      </pc:sldChg>
    </pc:docChg>
  </pc:docChgLst>
  <pc:docChgLst>
    <pc:chgData name="Cochran.Kaila@Heritage High" userId="31f4a139-bf0c-4586-befb-3a10d6b292e1" providerId="ADAL" clId="{9F5A3CB9-F469-4ECA-8883-814E7287D459}"/>
    <pc:docChg chg="delSld">
      <pc:chgData name="Cochran.Kaila@Heritage High" userId="31f4a139-bf0c-4586-befb-3a10d6b292e1" providerId="ADAL" clId="{9F5A3CB9-F469-4ECA-8883-814E7287D459}" dt="2023-11-03T18:43:53.679" v="0" actId="47"/>
      <pc:docMkLst>
        <pc:docMk/>
      </pc:docMkLst>
      <pc:sldChg chg="del">
        <pc:chgData name="Cochran.Kaila@Heritage High" userId="31f4a139-bf0c-4586-befb-3a10d6b292e1" providerId="ADAL" clId="{9F5A3CB9-F469-4ECA-8883-814E7287D459}" dt="2023-11-03T18:43:53.679" v="0" actId="47"/>
        <pc:sldMkLst>
          <pc:docMk/>
          <pc:sldMk cId="630153183"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0C5F-CFF0-B575-1E60-2C608F16DD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ABB410-765D-3DB8-1D21-A32536A44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E6D931-E276-79FE-7FC1-2CA96F7927CE}"/>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507BEA24-9124-CD8C-D5F4-FC1A4D24B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89A0B-EFB1-7C90-D96A-DD9EB6B7EBC4}"/>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111255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763C-2A16-5A66-C1A6-B64F167E0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7E7E1-61B3-945F-C497-9FB4AA94D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B5B05-131D-C617-338F-C5B01B578749}"/>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17E269F0-5087-E676-450C-CA46FDE344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FE244-455E-5BFE-021D-518E6B837E29}"/>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2792451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6E436-8325-97ED-E0F1-25DC6A13A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9B8A07-7A8C-890A-4339-771D66950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6D989-4EE5-4AA9-8394-483FBE13C633}"/>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071633A2-D470-C471-75EF-CDE495A9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C697F-15AE-E2CA-2411-E63C08C4F6C9}"/>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20812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2876-4477-734D-FA71-CFD314C61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B9A3A-5559-BEC3-2351-9FBB0138D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A4DD0-509C-F1DD-E132-BC5A04CE4FB1}"/>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0FD24159-2B59-90B7-CC87-F0F715C24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2204E-E48B-F3E3-4BBA-F02B9DD3C73D}"/>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418765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29B3-E9CA-116E-D9F6-1E23C86AEE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D75D58-8075-6C53-6DB2-4FE054CEC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6827C8-97EC-3DAB-586B-DB00251427AF}"/>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6D93E8C6-A9C0-A4E3-DFDD-C6A2E0547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EBE7C-76DE-F7FC-419A-E628DB6656E9}"/>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217932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19C5-D4CA-0736-8D0E-4108CB2E09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31FA8-BD93-D243-DE1A-F7DA483ACE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4B7F7-A56D-BC5B-41EB-56EE6EC3E5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598DAF-973F-6BB7-2BFB-A38C9A9C4612}"/>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6" name="Footer Placeholder 5">
            <a:extLst>
              <a:ext uri="{FF2B5EF4-FFF2-40B4-BE49-F238E27FC236}">
                <a16:creationId xmlns:a16="http://schemas.microsoft.com/office/drawing/2014/main" id="{B82ABA74-3E33-FC43-4330-2EB318B39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2A85C-EE36-D860-31ED-5FC3991A3FF9}"/>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339072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94CD-DB46-159C-8215-05C9172F4E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4D6877-7FD4-1DAF-CA43-98C845BC7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BE84A9-1B65-C5B7-121C-748F216166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F7889-D9B7-3192-F457-9F53D7734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CE699-A523-C0CC-550F-4E2601B82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8BC2F8-373E-11A3-87AC-9BA468162B16}"/>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8" name="Footer Placeholder 7">
            <a:extLst>
              <a:ext uri="{FF2B5EF4-FFF2-40B4-BE49-F238E27FC236}">
                <a16:creationId xmlns:a16="http://schemas.microsoft.com/office/drawing/2014/main" id="{5C945590-729E-10F8-923C-A07BFF1EE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21F81-E099-4D75-4EB5-AF43756B1F64}"/>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388278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41A2-7628-A44D-D846-0CE7CC1CC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0C29B-3975-5FF4-60E8-907527F4A068}"/>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4" name="Footer Placeholder 3">
            <a:extLst>
              <a:ext uri="{FF2B5EF4-FFF2-40B4-BE49-F238E27FC236}">
                <a16:creationId xmlns:a16="http://schemas.microsoft.com/office/drawing/2014/main" id="{719E9249-007F-FBC2-427D-6D0789AD2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830114-F81C-3272-884E-A668DFAE8C98}"/>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296400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A007A-C13D-36C2-073B-A661D5D04DA6}"/>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3" name="Footer Placeholder 2">
            <a:extLst>
              <a:ext uri="{FF2B5EF4-FFF2-40B4-BE49-F238E27FC236}">
                <a16:creationId xmlns:a16="http://schemas.microsoft.com/office/drawing/2014/main" id="{7E024383-8000-9686-EDB9-D20C08E7F3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248B9-DEDC-57D7-1E3F-A3E73EE3B1FC}"/>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178073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1E88-3B78-8DC3-4E35-962AB553A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C4B738-7D43-CA6E-1AF2-B410F79E1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BF044D-D509-703D-D62D-291583451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DC143-B0F0-472C-640D-2D763C7A823D}"/>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6" name="Footer Placeholder 5">
            <a:extLst>
              <a:ext uri="{FF2B5EF4-FFF2-40B4-BE49-F238E27FC236}">
                <a16:creationId xmlns:a16="http://schemas.microsoft.com/office/drawing/2014/main" id="{AD6AFA04-4051-FF09-2CD5-2658D7A44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1EC47C-C9E3-08A9-F523-27C23932464A}"/>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147875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2F75-A90D-C697-1E9B-3FFDD81C5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E1469-A800-9196-C139-70B9DD480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762F99-9ACE-BE27-9CE4-77AF83CD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99976B-B484-E696-7668-1C2EF3056A8F}"/>
              </a:ext>
            </a:extLst>
          </p:cNvPr>
          <p:cNvSpPr>
            <a:spLocks noGrp="1"/>
          </p:cNvSpPr>
          <p:nvPr>
            <p:ph type="dt" sz="half" idx="10"/>
          </p:nvPr>
        </p:nvSpPr>
        <p:spPr/>
        <p:txBody>
          <a:bodyPr/>
          <a:lstStyle/>
          <a:p>
            <a:fld id="{06E575FB-6864-4099-A827-5CD8B107045C}" type="datetimeFigureOut">
              <a:rPr lang="en-US" smtClean="0"/>
              <a:t>11/3/2023</a:t>
            </a:fld>
            <a:endParaRPr lang="en-US"/>
          </a:p>
        </p:txBody>
      </p:sp>
      <p:sp>
        <p:nvSpPr>
          <p:cNvPr id="6" name="Footer Placeholder 5">
            <a:extLst>
              <a:ext uri="{FF2B5EF4-FFF2-40B4-BE49-F238E27FC236}">
                <a16:creationId xmlns:a16="http://schemas.microsoft.com/office/drawing/2014/main" id="{9D874447-1088-5D17-47F0-6AA82369F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4AD32-D63D-268E-4C01-A142D6D95E24}"/>
              </a:ext>
            </a:extLst>
          </p:cNvPr>
          <p:cNvSpPr>
            <a:spLocks noGrp="1"/>
          </p:cNvSpPr>
          <p:nvPr>
            <p:ph type="sldNum" sz="quarter" idx="12"/>
          </p:nvPr>
        </p:nvSpPr>
        <p:spPr/>
        <p:txBody>
          <a:bodyPr/>
          <a:lstStyle/>
          <a:p>
            <a:fld id="{D8C23BFA-BC8E-44F5-8761-AFDC1ECDC583}" type="slidenum">
              <a:rPr lang="en-US" smtClean="0"/>
              <a:t>‹#›</a:t>
            </a:fld>
            <a:endParaRPr lang="en-US"/>
          </a:p>
        </p:txBody>
      </p:sp>
    </p:spTree>
    <p:extLst>
      <p:ext uri="{BB962C8B-B14F-4D97-AF65-F5344CB8AC3E}">
        <p14:creationId xmlns:p14="http://schemas.microsoft.com/office/powerpoint/2010/main" val="6658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4FA24D-71F7-8D66-06E3-30064ABAC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78E5C-503C-9DBF-552F-D9552D0BC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25600-2C7C-E5C2-DAF3-5863DDA56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575FB-6864-4099-A827-5CD8B107045C}" type="datetimeFigureOut">
              <a:rPr lang="en-US" smtClean="0"/>
              <a:t>11/3/2023</a:t>
            </a:fld>
            <a:endParaRPr lang="en-US"/>
          </a:p>
        </p:txBody>
      </p:sp>
      <p:sp>
        <p:nvSpPr>
          <p:cNvPr id="5" name="Footer Placeholder 4">
            <a:extLst>
              <a:ext uri="{FF2B5EF4-FFF2-40B4-BE49-F238E27FC236}">
                <a16:creationId xmlns:a16="http://schemas.microsoft.com/office/drawing/2014/main" id="{4C1E2BD7-6D81-857F-2B13-D0B88CFFD2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5FC0A0-DEBA-2EA0-96D8-FE7516663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23BFA-BC8E-44F5-8761-AFDC1ECDC583}" type="slidenum">
              <a:rPr lang="en-US" smtClean="0"/>
              <a:t>‹#›</a:t>
            </a:fld>
            <a:endParaRPr lang="en-US"/>
          </a:p>
        </p:txBody>
      </p:sp>
    </p:spTree>
    <p:extLst>
      <p:ext uri="{BB962C8B-B14F-4D97-AF65-F5344CB8AC3E}">
        <p14:creationId xmlns:p14="http://schemas.microsoft.com/office/powerpoint/2010/main" val="425467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Richards.Brandon@brevardschools.org" TargetMode="External"/><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Ramos.mayra@brevardschools.org" TargetMode="External"/><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mailto:Velezperez.viviana@brevardschool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Doehring.tamara@brevardschools.org"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shelley.tammy@brevardschools.org"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836612" y="397164"/>
            <a:ext cx="3932237" cy="1357208"/>
          </a:xfrm>
          <a:ln>
            <a:solidFill>
              <a:srgbClr val="0070C0"/>
            </a:solidFill>
          </a:ln>
        </p:spPr>
        <p:txBody>
          <a:bodyPr>
            <a:noAutofit/>
          </a:bodyPr>
          <a:lstStyle/>
          <a:p>
            <a:pPr algn="ctr"/>
            <a:r>
              <a:rPr lang="en-US" sz="4800" b="1" dirty="0"/>
              <a:t>Athletic Training Club</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315508" y="849980"/>
            <a:ext cx="6172200" cy="1808784"/>
          </a:xfrm>
          <a:ln>
            <a:solidFill>
              <a:srgbClr val="0070C0"/>
            </a:solidFill>
          </a:ln>
        </p:spPr>
        <p:txBody>
          <a:bodyPr>
            <a:normAutofit/>
          </a:bodyPr>
          <a:lstStyle/>
          <a:p>
            <a:pPr marL="0" indent="0">
              <a:buNone/>
            </a:pPr>
            <a:r>
              <a:rPr lang="en-US" sz="2800" dirty="0"/>
              <a:t>Club description: students shadow certified athletic trainer and personal trainer.  Assist as first responders with basic first aid and safety.</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2" y="2504592"/>
            <a:ext cx="3932237" cy="3811588"/>
          </a:xfrm>
          <a:ln>
            <a:solidFill>
              <a:srgbClr val="0070C0"/>
            </a:solidFill>
          </a:ln>
        </p:spPr>
        <p:txBody>
          <a:bodyPr>
            <a:normAutofit/>
          </a:bodyPr>
          <a:lstStyle/>
          <a:p>
            <a:r>
              <a:rPr lang="en-US" sz="1800" dirty="0"/>
              <a:t>Club meeting days and times: Monday-Friday </a:t>
            </a:r>
          </a:p>
          <a:p>
            <a:r>
              <a:rPr lang="en-US" sz="1800" dirty="0"/>
              <a:t>3:30pm – 6:30pm</a:t>
            </a:r>
          </a:p>
          <a:p>
            <a:endParaRPr lang="en-US" sz="1800" dirty="0"/>
          </a:p>
          <a:p>
            <a:r>
              <a:rPr lang="en-US" sz="1800" dirty="0"/>
              <a:t>Club meeting location (building and room#):Training room in gymnasium</a:t>
            </a:r>
          </a:p>
          <a:p>
            <a:endParaRPr lang="en-US" sz="1800" dirty="0"/>
          </a:p>
          <a:p>
            <a:r>
              <a:rPr lang="en-US" sz="1800" dirty="0"/>
              <a:t>Club sponsor’s </a:t>
            </a:r>
            <a:r>
              <a:rPr lang="en-US" sz="1800" dirty="0" err="1"/>
              <a:t>name:Enrique</a:t>
            </a:r>
            <a:r>
              <a:rPr lang="en-US" sz="1800" dirty="0"/>
              <a:t> Luna</a:t>
            </a:r>
          </a:p>
          <a:p>
            <a:endParaRPr lang="en-US" sz="1800" dirty="0"/>
          </a:p>
          <a:p>
            <a:r>
              <a:rPr lang="en-US" sz="1800" dirty="0"/>
              <a:t>Club sponsor’s email address: luna.enrique@brevardschools.org</a:t>
            </a:r>
          </a:p>
        </p:txBody>
      </p:sp>
      <p:sp>
        <p:nvSpPr>
          <p:cNvPr id="7" name="TextBox 6">
            <a:extLst>
              <a:ext uri="{FF2B5EF4-FFF2-40B4-BE49-F238E27FC236}">
                <a16:creationId xmlns:a16="http://schemas.microsoft.com/office/drawing/2014/main" id="{AF57A7C9-9E61-DCF8-1803-73E88A9427AE}"/>
              </a:ext>
            </a:extLst>
          </p:cNvPr>
          <p:cNvSpPr txBox="1"/>
          <p:nvPr/>
        </p:nvSpPr>
        <p:spPr>
          <a:xfrm>
            <a:off x="6932428" y="4410386"/>
            <a:ext cx="2254102" cy="646331"/>
          </a:xfrm>
          <a:prstGeom prst="rect">
            <a:avLst/>
          </a:prstGeom>
          <a:noFill/>
          <a:ln>
            <a:solidFill>
              <a:srgbClr val="0070C0"/>
            </a:solidFill>
          </a:ln>
        </p:spPr>
        <p:txBody>
          <a:bodyPr wrap="square" rtlCol="0">
            <a:spAutoFit/>
          </a:bodyPr>
          <a:lstStyle/>
          <a:p>
            <a:r>
              <a:rPr lang="en-US" dirty="0"/>
              <a:t>Insert image here that represents your club. </a:t>
            </a:r>
          </a:p>
        </p:txBody>
      </p:sp>
      <p:pic>
        <p:nvPicPr>
          <p:cNvPr id="2" name="Content Placeholder 3">
            <a:extLst>
              <a:ext uri="{FF2B5EF4-FFF2-40B4-BE49-F238E27FC236}">
                <a16:creationId xmlns:a16="http://schemas.microsoft.com/office/drawing/2014/main" id="{8C3099FC-2E95-62D8-17CF-2751029721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677415" y="2903129"/>
            <a:ext cx="5448387" cy="3413051"/>
          </a:xfrm>
          <a:prstGeom prst="rect">
            <a:avLst/>
          </a:prstGeom>
        </p:spPr>
      </p:pic>
    </p:spTree>
    <p:extLst>
      <p:ext uri="{BB962C8B-B14F-4D97-AF65-F5344CB8AC3E}">
        <p14:creationId xmlns:p14="http://schemas.microsoft.com/office/powerpoint/2010/main" val="159553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450369" y="289667"/>
            <a:ext cx="4704722" cy="1910195"/>
          </a:xfrm>
          <a:ln>
            <a:solidFill>
              <a:srgbClr val="0070C0"/>
            </a:solidFill>
          </a:ln>
        </p:spPr>
        <p:txBody>
          <a:bodyPr>
            <a:noAutofit/>
          </a:bodyPr>
          <a:lstStyle/>
          <a:p>
            <a:pPr algn="ctr"/>
            <a:r>
              <a:rPr lang="en-US" sz="4400" b="1" dirty="0"/>
              <a:t>International Thespian Society</a:t>
            </a:r>
            <a:br>
              <a:rPr lang="en-US" sz="4400" b="1" dirty="0"/>
            </a:br>
            <a:r>
              <a:rPr lang="en-US" sz="4400" b="1" dirty="0"/>
              <a:t>(Drama Club)</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480898" y="447646"/>
            <a:ext cx="6172200" cy="2837775"/>
          </a:xfrm>
          <a:ln>
            <a:solidFill>
              <a:srgbClr val="0070C0"/>
            </a:solidFill>
          </a:ln>
        </p:spPr>
        <p:txBody>
          <a:bodyPr>
            <a:noAutofit/>
          </a:bodyPr>
          <a:lstStyle/>
          <a:p>
            <a:pPr marL="0" indent="0">
              <a:buNone/>
            </a:pPr>
            <a:r>
              <a:rPr lang="en-US" sz="2000" dirty="0"/>
              <a:t>International Thespian Society Members (Drama Club) meet weekly to rehearse, prepare, create, and perform various facets of theatrical work.  Students have the opportunity to compete in the </a:t>
            </a:r>
            <a:r>
              <a:rPr lang="en-US" sz="2000" dirty="0" err="1"/>
              <a:t>Thespys</a:t>
            </a:r>
            <a:r>
              <a:rPr lang="en-US" sz="2000" dirty="0"/>
              <a:t> Competition in November.  Competition events include performance (acting/dancing/singing), Scene Design,  Publicity, Costume construction and design, and Make-up design.  Students will also have multiple opportunities to showcase their talents and skills as individuals and in groups at performances throughout the school year.  </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1" y="2372071"/>
            <a:ext cx="3932237" cy="4373286"/>
          </a:xfrm>
          <a:ln>
            <a:solidFill>
              <a:srgbClr val="0070C0"/>
            </a:solidFill>
          </a:ln>
        </p:spPr>
        <p:txBody>
          <a:bodyPr>
            <a:noAutofit/>
          </a:bodyPr>
          <a:lstStyle/>
          <a:p>
            <a:r>
              <a:rPr lang="en-US" sz="1800" dirty="0"/>
              <a:t>Club meeting days and times:</a:t>
            </a:r>
          </a:p>
          <a:p>
            <a:r>
              <a:rPr lang="en-US" sz="1800" dirty="0"/>
              <a:t>Mondays 3:45 – 5 pm</a:t>
            </a:r>
          </a:p>
          <a:p>
            <a:endParaRPr lang="en-US" sz="1800" dirty="0"/>
          </a:p>
          <a:p>
            <a:r>
              <a:rPr lang="en-US" sz="1800" dirty="0"/>
              <a:t>Club meeting location (building and room#):</a:t>
            </a:r>
          </a:p>
          <a:p>
            <a:r>
              <a:rPr lang="en-US" sz="1800" dirty="0"/>
              <a:t>The Chorus Room, 2-121</a:t>
            </a:r>
          </a:p>
          <a:p>
            <a:endParaRPr lang="en-US" sz="1800" dirty="0"/>
          </a:p>
          <a:p>
            <a:r>
              <a:rPr lang="en-US" sz="1800" dirty="0"/>
              <a:t>Club sponsor’s name:</a:t>
            </a:r>
          </a:p>
          <a:p>
            <a:r>
              <a:rPr lang="en-US" sz="1800" dirty="0"/>
              <a:t>Jennifer Rock</a:t>
            </a:r>
          </a:p>
          <a:p>
            <a:endParaRPr lang="en-US" sz="1800" dirty="0"/>
          </a:p>
          <a:p>
            <a:r>
              <a:rPr lang="en-US" sz="1800" dirty="0"/>
              <a:t>Club sponsor’s email address: </a:t>
            </a:r>
          </a:p>
          <a:p>
            <a:r>
              <a:rPr lang="en-US" sz="1800" dirty="0"/>
              <a:t>Rock.Jennifer@brevardschools.org</a:t>
            </a:r>
          </a:p>
        </p:txBody>
      </p:sp>
      <p:pic>
        <p:nvPicPr>
          <p:cNvPr id="3" name="Picture 2" descr="A group of people in different poses&#10;&#10;Description automatically generated">
            <a:extLst>
              <a:ext uri="{FF2B5EF4-FFF2-40B4-BE49-F238E27FC236}">
                <a16:creationId xmlns:a16="http://schemas.microsoft.com/office/drawing/2014/main" id="{8C4FBBC5-59C8-E493-7121-B35EA814D00B}"/>
              </a:ext>
            </a:extLst>
          </p:cNvPr>
          <p:cNvPicPr>
            <a:picLocks noChangeAspect="1"/>
          </p:cNvPicPr>
          <p:nvPr/>
        </p:nvPicPr>
        <p:blipFill rotWithShape="1">
          <a:blip r:embed="rId3">
            <a:extLst>
              <a:ext uri="{28A0092B-C50C-407E-A947-70E740481C1C}">
                <a14:useLocalDpi xmlns:a14="http://schemas.microsoft.com/office/drawing/2010/main" val="0"/>
              </a:ext>
            </a:extLst>
          </a:blip>
          <a:srcRect b="6087"/>
          <a:stretch/>
        </p:blipFill>
        <p:spPr>
          <a:xfrm>
            <a:off x="5701933" y="3572580"/>
            <a:ext cx="5730130" cy="3027004"/>
          </a:xfrm>
          <a:prstGeom prst="rect">
            <a:avLst/>
          </a:prstGeom>
        </p:spPr>
      </p:pic>
    </p:spTree>
    <p:extLst>
      <p:ext uri="{BB962C8B-B14F-4D97-AF65-F5344CB8AC3E}">
        <p14:creationId xmlns:p14="http://schemas.microsoft.com/office/powerpoint/2010/main" val="360163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428743" y="414230"/>
            <a:ext cx="4346576" cy="1508361"/>
          </a:xfrm>
          <a:ln>
            <a:solidFill>
              <a:schemeClr val="accent1"/>
            </a:solidFill>
          </a:ln>
        </p:spPr>
        <p:txBody>
          <a:bodyPr>
            <a:normAutofit/>
          </a:bodyPr>
          <a:lstStyle/>
          <a:p>
            <a:pPr algn="ctr"/>
            <a:r>
              <a:rPr lang="en-US" sz="4800" b="1" dirty="0">
                <a:latin typeface="+mn-lt"/>
              </a:rPr>
              <a:t>Model Student Senate</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198828" y="340638"/>
            <a:ext cx="6564429" cy="3163906"/>
          </a:xfrm>
          <a:ln>
            <a:solidFill>
              <a:schemeClr val="accent1"/>
            </a:solidFill>
          </a:ln>
        </p:spPr>
        <p:txBody>
          <a:bodyPr>
            <a:normAutofit fontScale="92500" lnSpcReduction="10000"/>
          </a:bodyPr>
          <a:lstStyle/>
          <a:p>
            <a:pPr marL="0" indent="0">
              <a:buNone/>
            </a:pPr>
            <a:r>
              <a:rPr lang="en-US" sz="2800" b="1" dirty="0"/>
              <a:t>Model Student Senate is a government study program that has been happening in BPS for the last 40 years. Students portray US senators and learn how to write, testify on, debate, and ultimately pass bills. </a:t>
            </a:r>
          </a:p>
          <a:p>
            <a:pPr marL="0" indent="0">
              <a:buNone/>
            </a:pPr>
            <a:r>
              <a:rPr lang="en-US" sz="2800" b="1" dirty="0"/>
              <a:t>Students, learn how the government truly works as you write, deliberate, and pass legislation. It is a great experience to learn about government in action!</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459032" y="2061880"/>
            <a:ext cx="4346576" cy="4711566"/>
          </a:xfrm>
          <a:ln>
            <a:solidFill>
              <a:schemeClr val="accent1"/>
            </a:solidFill>
          </a:ln>
        </p:spPr>
        <p:txBody>
          <a:bodyPr>
            <a:normAutofit fontScale="92500" lnSpcReduction="10000"/>
          </a:bodyPr>
          <a:lstStyle/>
          <a:p>
            <a:r>
              <a:rPr lang="en-US" sz="2400" b="1" dirty="0"/>
              <a:t>There are only 4 meetings:</a:t>
            </a:r>
          </a:p>
          <a:p>
            <a:pPr marL="461963"/>
            <a:r>
              <a:rPr lang="en-US" sz="2400" b="1" dirty="0"/>
              <a:t>Sept 26, 5:00-6:30</a:t>
            </a:r>
          </a:p>
          <a:p>
            <a:pPr marL="461963"/>
            <a:r>
              <a:rPr lang="en-US" sz="2400" b="1" dirty="0"/>
              <a:t>Nov 28, 5:00-6:30</a:t>
            </a:r>
          </a:p>
          <a:p>
            <a:pPr marL="461963"/>
            <a:r>
              <a:rPr lang="en-US" sz="2400" b="1" dirty="0"/>
              <a:t>Feb 22, 6:00-8:30</a:t>
            </a:r>
          </a:p>
          <a:p>
            <a:pPr marL="461963"/>
            <a:r>
              <a:rPr lang="en-US" sz="2400" b="1" dirty="0"/>
              <a:t>Feb 23, 8:15-2:15</a:t>
            </a:r>
          </a:p>
          <a:p>
            <a:endParaRPr lang="en-US" sz="600" b="1" dirty="0"/>
          </a:p>
          <a:p>
            <a:r>
              <a:rPr lang="en-US" sz="2400" b="1" dirty="0"/>
              <a:t>All meetings are held at ESF (</a:t>
            </a:r>
            <a:r>
              <a:rPr lang="en-US" sz="2400" i="1" dirty="0"/>
              <a:t>School Board building</a:t>
            </a:r>
            <a:r>
              <a:rPr lang="en-US" sz="2400" b="1" dirty="0"/>
              <a:t>) and students are responsible for their own transportation</a:t>
            </a:r>
          </a:p>
          <a:p>
            <a:endParaRPr lang="en-US" sz="600" b="1" dirty="0"/>
          </a:p>
          <a:p>
            <a:r>
              <a:rPr lang="en-US" sz="2400" b="1" dirty="0"/>
              <a:t>Mr. Richards is the club sponsor</a:t>
            </a:r>
          </a:p>
          <a:p>
            <a:endParaRPr lang="en-US" sz="600" dirty="0"/>
          </a:p>
          <a:p>
            <a:r>
              <a:rPr lang="en-US" sz="2200" b="1" dirty="0">
                <a:hlinkClick r:id="rId3"/>
              </a:rPr>
              <a:t>Richards.Brandon@brevardschools.org</a:t>
            </a:r>
            <a:r>
              <a:rPr lang="en-US" sz="2200" b="1" dirty="0"/>
              <a:t> </a:t>
            </a:r>
          </a:p>
        </p:txBody>
      </p:sp>
      <p:pic>
        <p:nvPicPr>
          <p:cNvPr id="2" name="Picture 1">
            <a:extLst>
              <a:ext uri="{FF2B5EF4-FFF2-40B4-BE49-F238E27FC236}">
                <a16:creationId xmlns:a16="http://schemas.microsoft.com/office/drawing/2014/main" id="{8A0E9195-F006-B2C0-04CF-9DE492296FB8}"/>
              </a:ext>
            </a:extLst>
          </p:cNvPr>
          <p:cNvPicPr>
            <a:picLocks noChangeAspect="1"/>
          </p:cNvPicPr>
          <p:nvPr/>
        </p:nvPicPr>
        <p:blipFill rotWithShape="1">
          <a:blip r:embed="rId4"/>
          <a:srcRect l="260" t="8393" r="401" b="24461"/>
          <a:stretch/>
        </p:blipFill>
        <p:spPr>
          <a:xfrm>
            <a:off x="5168539" y="3705726"/>
            <a:ext cx="6564429" cy="291864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B20AAF7-7C88-7CC1-1927-79747910E030}"/>
              </a:ext>
            </a:extLst>
          </p:cNvPr>
          <p:cNvPicPr>
            <a:picLocks noChangeAspect="1"/>
          </p:cNvPicPr>
          <p:nvPr/>
        </p:nvPicPr>
        <p:blipFill>
          <a:blip r:embed="rId5"/>
          <a:stretch>
            <a:fillRect/>
          </a:stretch>
        </p:blipFill>
        <p:spPr>
          <a:xfrm>
            <a:off x="9983998" y="5390146"/>
            <a:ext cx="1386039" cy="1386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716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484566" y="159027"/>
            <a:ext cx="4636327" cy="1899202"/>
          </a:xfrm>
          <a:ln>
            <a:solidFill>
              <a:srgbClr val="0070C0"/>
            </a:solidFill>
          </a:ln>
        </p:spPr>
        <p:txBody>
          <a:bodyPr>
            <a:noAutofit/>
          </a:bodyPr>
          <a:lstStyle/>
          <a:p>
            <a:pPr algn="ctr"/>
            <a:r>
              <a:rPr lang="en-US" sz="4400" b="1" dirty="0">
                <a:solidFill>
                  <a:srgbClr val="FF0000"/>
                </a:solidFill>
              </a:rPr>
              <a:t>S</a:t>
            </a:r>
            <a:r>
              <a:rPr lang="en-US" sz="4400" b="1" dirty="0"/>
              <a:t>tudent  </a:t>
            </a:r>
            <a:r>
              <a:rPr lang="en-US" sz="4400" b="1" dirty="0">
                <a:solidFill>
                  <a:srgbClr val="FF0000"/>
                </a:solidFill>
              </a:rPr>
              <a:t>G</a:t>
            </a:r>
            <a:r>
              <a:rPr lang="en-US" sz="4400" b="1" dirty="0"/>
              <a:t>overnment  </a:t>
            </a:r>
            <a:r>
              <a:rPr lang="en-US" sz="4400" b="1" dirty="0">
                <a:solidFill>
                  <a:srgbClr val="FF0000"/>
                </a:solidFill>
              </a:rPr>
              <a:t>A</a:t>
            </a:r>
            <a:r>
              <a:rPr lang="en-US" sz="4400" b="1" dirty="0"/>
              <a:t>ssociation</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587554" y="420412"/>
            <a:ext cx="6172200" cy="2829684"/>
          </a:xfrm>
          <a:ln>
            <a:solidFill>
              <a:srgbClr val="0070C0"/>
            </a:solidFill>
          </a:ln>
        </p:spPr>
        <p:txBody>
          <a:bodyPr>
            <a:noAutofit/>
          </a:bodyPr>
          <a:lstStyle/>
          <a:p>
            <a:pPr marL="0" indent="0">
              <a:buNone/>
            </a:pPr>
            <a:r>
              <a:rPr lang="en-US" sz="1800" dirty="0"/>
              <a:t>The Student Government Association of Heritage High School, strives to serve the school as leaders who represent the student body's values, ideas, beliefs, interests, and well-being and puts them into action to better the environment of our school and community. SGA works closely with the administration in the students' best interests and represents the students in matters of school-wide concern. SGA also promotes and organizes student activities (such as Homecoming); works to bring about unity to the student body; involves students in important learning activities; and allows students to have a voice in democratic decision making.</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2" y="2199861"/>
            <a:ext cx="3932237" cy="4499112"/>
          </a:xfrm>
          <a:ln>
            <a:solidFill>
              <a:srgbClr val="0070C0"/>
            </a:solidFill>
          </a:ln>
        </p:spPr>
        <p:txBody>
          <a:bodyPr>
            <a:noAutofit/>
          </a:bodyPr>
          <a:lstStyle/>
          <a:p>
            <a:r>
              <a:rPr lang="en-US" sz="1800" dirty="0"/>
              <a:t>Club meeting days and times:</a:t>
            </a:r>
          </a:p>
          <a:p>
            <a:r>
              <a:rPr lang="en-US" sz="1800" dirty="0"/>
              <a:t>Fridays, 2:30 – 3:30</a:t>
            </a:r>
          </a:p>
          <a:p>
            <a:endParaRPr lang="en-US" sz="1800" dirty="0"/>
          </a:p>
          <a:p>
            <a:r>
              <a:rPr lang="en-US" sz="1800" dirty="0"/>
              <a:t>Club meeting location (building and room#):</a:t>
            </a:r>
          </a:p>
          <a:p>
            <a:r>
              <a:rPr lang="en-US" sz="1800" dirty="0"/>
              <a:t>The Chorus Room, 2-121</a:t>
            </a:r>
          </a:p>
          <a:p>
            <a:endParaRPr lang="en-US" sz="1800" dirty="0"/>
          </a:p>
          <a:p>
            <a:r>
              <a:rPr lang="en-US" sz="1800" dirty="0"/>
              <a:t>Club sponsor’s name:</a:t>
            </a:r>
          </a:p>
          <a:p>
            <a:r>
              <a:rPr lang="en-US" sz="1800" dirty="0"/>
              <a:t>Jennifer Rock</a:t>
            </a:r>
          </a:p>
          <a:p>
            <a:endParaRPr lang="en-US" sz="1800" dirty="0"/>
          </a:p>
          <a:p>
            <a:r>
              <a:rPr lang="en-US" sz="1800"/>
              <a:t>Club sponsor’s email address: </a:t>
            </a:r>
            <a:endParaRPr lang="en-US" sz="1800" dirty="0"/>
          </a:p>
          <a:p>
            <a:r>
              <a:rPr lang="en-US" sz="1800" dirty="0"/>
              <a:t>Rock.Jennifer@brevardschools.org</a:t>
            </a:r>
          </a:p>
        </p:txBody>
      </p:sp>
      <p:pic>
        <p:nvPicPr>
          <p:cNvPr id="10" name="Picture 9" descr="A group of people in a room&#10;&#10;Description automatically generated">
            <a:extLst>
              <a:ext uri="{FF2B5EF4-FFF2-40B4-BE49-F238E27FC236}">
                <a16:creationId xmlns:a16="http://schemas.microsoft.com/office/drawing/2014/main" id="{007AA04A-BD8D-87C7-C948-D84CE3F56B76}"/>
              </a:ext>
            </a:extLst>
          </p:cNvPr>
          <p:cNvPicPr>
            <a:picLocks noChangeAspect="1"/>
          </p:cNvPicPr>
          <p:nvPr/>
        </p:nvPicPr>
        <p:blipFill rotWithShape="1">
          <a:blip r:embed="rId3">
            <a:extLst>
              <a:ext uri="{28A0092B-C50C-407E-A947-70E740481C1C}">
                <a14:useLocalDpi xmlns:a14="http://schemas.microsoft.com/office/drawing/2010/main" val="0"/>
              </a:ext>
            </a:extLst>
          </a:blip>
          <a:srcRect r="28750" b="2994"/>
          <a:stretch/>
        </p:blipFill>
        <p:spPr>
          <a:xfrm>
            <a:off x="6704013" y="3420717"/>
            <a:ext cx="3939281" cy="3016871"/>
          </a:xfrm>
          <a:prstGeom prst="rect">
            <a:avLst/>
          </a:prstGeom>
        </p:spPr>
      </p:pic>
    </p:spTree>
    <p:extLst>
      <p:ext uri="{BB962C8B-B14F-4D97-AF65-F5344CB8AC3E}">
        <p14:creationId xmlns:p14="http://schemas.microsoft.com/office/powerpoint/2010/main" val="131287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515296" y="477178"/>
            <a:ext cx="7429928" cy="811004"/>
          </a:xfrm>
          <a:ln>
            <a:solidFill>
              <a:srgbClr val="0070C0"/>
            </a:solidFill>
          </a:ln>
        </p:spPr>
        <p:txBody>
          <a:bodyPr>
            <a:noAutofit/>
          </a:bodyPr>
          <a:lstStyle/>
          <a:p>
            <a:pPr algn="ctr"/>
            <a:r>
              <a:rPr lang="en-US" sz="5400" dirty="0">
                <a:solidFill>
                  <a:srgbClr val="FF0000"/>
                </a:solidFill>
                <a:latin typeface="Aharoni" panose="020F0502020204030204" pitchFamily="2" charset="-79"/>
                <a:cs typeface="Aharoni" panose="020F0502020204030204" pitchFamily="2" charset="-79"/>
              </a:rPr>
              <a:t>Club de </a:t>
            </a:r>
            <a:r>
              <a:rPr lang="en-US" sz="5400" dirty="0" err="1">
                <a:solidFill>
                  <a:srgbClr val="FF0000"/>
                </a:solidFill>
                <a:latin typeface="Aharoni" panose="020F0502020204030204" pitchFamily="2" charset="-79"/>
                <a:cs typeface="Aharoni" panose="020F0502020204030204" pitchFamily="2" charset="-79"/>
              </a:rPr>
              <a:t>Espa</a:t>
            </a:r>
            <a:r>
              <a:rPr lang="en-US" sz="5400" i="0" u="none" strike="noStrike" dirty="0" err="1">
                <a:solidFill>
                  <a:srgbClr val="FF0000"/>
                </a:solidFill>
                <a:effectLst/>
                <a:latin typeface="Aharoni" panose="020F0502020204030204" pitchFamily="2" charset="-79"/>
                <a:cs typeface="Aharoni" panose="020F0502020204030204" pitchFamily="2" charset="-79"/>
              </a:rPr>
              <a:t>ñol</a:t>
            </a:r>
            <a:endParaRPr lang="en-US" sz="5400" dirty="0">
              <a:solidFill>
                <a:srgbClr val="FF0000"/>
              </a:solidFill>
              <a:latin typeface="Aharoni" panose="020F0502020204030204" pitchFamily="2" charset="-79"/>
              <a:cs typeface="Aharoni" panose="020F0502020204030204" pitchFamily="2" charset="-79"/>
            </a:endParaRP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183188" y="5049216"/>
            <a:ext cx="6172200" cy="1808784"/>
          </a:xfrm>
          <a:ln>
            <a:solidFill>
              <a:srgbClr val="0070C0"/>
            </a:solidFill>
          </a:ln>
        </p:spPr>
        <p:txBody>
          <a:bodyPr>
            <a:normAutofit/>
          </a:bodyPr>
          <a:lstStyle/>
          <a:p>
            <a:pPr marL="0" indent="0">
              <a:buNone/>
            </a:pPr>
            <a:r>
              <a:rPr lang="en-US" sz="2800" b="1" u="sng" dirty="0">
                <a:solidFill>
                  <a:srgbClr val="FF0000"/>
                </a:solidFill>
              </a:rPr>
              <a:t>Club description</a:t>
            </a:r>
            <a:r>
              <a:rPr lang="en-US" sz="2800" dirty="0"/>
              <a:t>: </a:t>
            </a:r>
            <a:r>
              <a:rPr lang="en-US" sz="2400" dirty="0">
                <a:solidFill>
                  <a:srgbClr val="002060"/>
                </a:solidFill>
              </a:rPr>
              <a:t>Learn about the Hispanic culture and history and Spanish language. Our club will provide a safe and fun experience for students to enrich their knowledge about Hispanics. </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145775" y="1463997"/>
            <a:ext cx="4084486" cy="5277045"/>
          </a:xfrm>
          <a:ln>
            <a:solidFill>
              <a:srgbClr val="0070C0"/>
            </a:solidFill>
          </a:ln>
        </p:spPr>
        <p:txBody>
          <a:bodyPr>
            <a:noAutofit/>
          </a:bodyPr>
          <a:lstStyle/>
          <a:p>
            <a:pPr algn="ctr"/>
            <a:r>
              <a:rPr lang="en-US" sz="1800" b="1" u="sng" dirty="0">
                <a:solidFill>
                  <a:srgbClr val="FF0000"/>
                </a:solidFill>
              </a:rPr>
              <a:t>Club meeting days and times: </a:t>
            </a:r>
          </a:p>
          <a:p>
            <a:pPr algn="ctr"/>
            <a:r>
              <a:rPr lang="en-US" sz="1800" dirty="0">
                <a:solidFill>
                  <a:srgbClr val="002060"/>
                </a:solidFill>
              </a:rPr>
              <a:t>First and Third Friday of the month</a:t>
            </a:r>
          </a:p>
          <a:p>
            <a:pPr algn="ctr"/>
            <a:r>
              <a:rPr lang="en-US" sz="1800" dirty="0">
                <a:solidFill>
                  <a:srgbClr val="002060"/>
                </a:solidFill>
              </a:rPr>
              <a:t>Primer y </a:t>
            </a:r>
            <a:r>
              <a:rPr lang="en-US" sz="1800" dirty="0" err="1">
                <a:solidFill>
                  <a:srgbClr val="002060"/>
                </a:solidFill>
              </a:rPr>
              <a:t>tercer</a:t>
            </a:r>
            <a:r>
              <a:rPr lang="en-US" sz="1800" dirty="0">
                <a:solidFill>
                  <a:srgbClr val="002060"/>
                </a:solidFill>
              </a:rPr>
              <a:t> </a:t>
            </a:r>
            <a:r>
              <a:rPr lang="en-US" sz="1800" dirty="0" err="1">
                <a:solidFill>
                  <a:srgbClr val="002060"/>
                </a:solidFill>
              </a:rPr>
              <a:t>viernes</a:t>
            </a:r>
            <a:r>
              <a:rPr lang="en-US" sz="1800" dirty="0">
                <a:solidFill>
                  <a:srgbClr val="002060"/>
                </a:solidFill>
              </a:rPr>
              <a:t> del </a:t>
            </a:r>
            <a:r>
              <a:rPr lang="en-US" sz="1800" dirty="0" err="1">
                <a:solidFill>
                  <a:srgbClr val="002060"/>
                </a:solidFill>
              </a:rPr>
              <a:t>mes</a:t>
            </a:r>
            <a:endParaRPr lang="en-US" sz="1800" dirty="0">
              <a:solidFill>
                <a:srgbClr val="002060"/>
              </a:solidFill>
            </a:endParaRPr>
          </a:p>
          <a:p>
            <a:pPr algn="ctr"/>
            <a:endParaRPr lang="en-US" sz="1800" dirty="0"/>
          </a:p>
          <a:p>
            <a:pPr algn="ctr"/>
            <a:r>
              <a:rPr lang="en-US" sz="1800" b="1" u="sng" dirty="0">
                <a:solidFill>
                  <a:srgbClr val="FF0000"/>
                </a:solidFill>
              </a:rPr>
              <a:t>Club meeting location: </a:t>
            </a:r>
          </a:p>
          <a:p>
            <a:pPr algn="ctr"/>
            <a:r>
              <a:rPr lang="en-US" sz="1800" dirty="0">
                <a:solidFill>
                  <a:srgbClr val="002060"/>
                </a:solidFill>
              </a:rPr>
              <a:t>Rooms 5-207 &amp; 5-204 </a:t>
            </a:r>
          </a:p>
          <a:p>
            <a:pPr algn="ctr"/>
            <a:r>
              <a:rPr lang="en-US" sz="1800" dirty="0">
                <a:solidFill>
                  <a:srgbClr val="002060"/>
                </a:solidFill>
              </a:rPr>
              <a:t> (alternating)</a:t>
            </a:r>
          </a:p>
          <a:p>
            <a:pPr algn="ctr"/>
            <a:r>
              <a:rPr lang="en-US" sz="1800" dirty="0"/>
              <a:t>  </a:t>
            </a:r>
          </a:p>
          <a:p>
            <a:pPr algn="ctr"/>
            <a:r>
              <a:rPr lang="en-US" sz="1800" b="1" u="sng" dirty="0">
                <a:solidFill>
                  <a:srgbClr val="FF0000"/>
                </a:solidFill>
              </a:rPr>
              <a:t>Club sponsor’s:</a:t>
            </a:r>
          </a:p>
          <a:p>
            <a:pPr algn="ctr"/>
            <a:r>
              <a:rPr lang="en-US" sz="1800" dirty="0">
                <a:solidFill>
                  <a:srgbClr val="002060"/>
                </a:solidFill>
                <a:latin typeface="+mj-lt"/>
              </a:rPr>
              <a:t>Se</a:t>
            </a:r>
            <a:r>
              <a:rPr lang="en-US" sz="1800" b="0" i="0" u="none" strike="noStrike" dirty="0">
                <a:solidFill>
                  <a:srgbClr val="002060"/>
                </a:solidFill>
                <a:effectLst/>
                <a:latin typeface="+mj-lt"/>
              </a:rPr>
              <a:t>ñora Ramos </a:t>
            </a:r>
            <a:r>
              <a:rPr lang="en-US" sz="1800" dirty="0">
                <a:solidFill>
                  <a:srgbClr val="002060"/>
                </a:solidFill>
                <a:latin typeface="+mj-lt"/>
              </a:rPr>
              <a:t>&amp;</a:t>
            </a:r>
            <a:r>
              <a:rPr lang="en-US" sz="1800" b="0" i="0" u="none" strike="noStrike" dirty="0">
                <a:solidFill>
                  <a:srgbClr val="002060"/>
                </a:solidFill>
                <a:effectLst/>
                <a:latin typeface="+mj-lt"/>
              </a:rPr>
              <a:t> Señora </a:t>
            </a:r>
            <a:r>
              <a:rPr lang="en-US" sz="1800" dirty="0">
                <a:solidFill>
                  <a:srgbClr val="002060"/>
                </a:solidFill>
                <a:latin typeface="+mj-lt"/>
              </a:rPr>
              <a:t>V</a:t>
            </a:r>
            <a:r>
              <a:rPr lang="en-US" sz="1800" b="0" i="0" u="none" strike="noStrike" dirty="0">
                <a:solidFill>
                  <a:srgbClr val="002060"/>
                </a:solidFill>
                <a:effectLst/>
                <a:latin typeface="+mj-lt"/>
              </a:rPr>
              <a:t>é</a:t>
            </a:r>
            <a:r>
              <a:rPr lang="en-US" sz="1800" dirty="0">
                <a:solidFill>
                  <a:srgbClr val="002060"/>
                </a:solidFill>
                <a:latin typeface="+mj-lt"/>
              </a:rPr>
              <a:t>lez</a:t>
            </a:r>
          </a:p>
          <a:p>
            <a:pPr algn="ctr"/>
            <a:endParaRPr lang="en-US" sz="1800" dirty="0">
              <a:solidFill>
                <a:srgbClr val="002060"/>
              </a:solidFill>
            </a:endParaRPr>
          </a:p>
          <a:p>
            <a:pPr algn="ctr"/>
            <a:r>
              <a:rPr lang="en-US" sz="1800" b="1" u="sng" dirty="0">
                <a:solidFill>
                  <a:srgbClr val="FF0000"/>
                </a:solidFill>
              </a:rPr>
              <a:t>Club sponsor’s email:</a:t>
            </a:r>
          </a:p>
          <a:p>
            <a:pPr algn="ctr"/>
            <a:r>
              <a:rPr lang="en-US" sz="1800" dirty="0">
                <a:hlinkClick r:id="rId3"/>
              </a:rPr>
              <a:t>Ramos.mayra@brevardschools.org</a:t>
            </a:r>
            <a:endParaRPr lang="en-US" sz="1800" dirty="0"/>
          </a:p>
          <a:p>
            <a:pPr algn="ctr"/>
            <a:r>
              <a:rPr lang="en-US" sz="1800" dirty="0">
                <a:hlinkClick r:id="rId4"/>
              </a:rPr>
              <a:t>Velezperez.viviana@brevardschools.org</a:t>
            </a:r>
            <a:r>
              <a:rPr lang="en-US" sz="1800" dirty="0"/>
              <a:t> </a:t>
            </a:r>
          </a:p>
        </p:txBody>
      </p:sp>
      <p:pic>
        <p:nvPicPr>
          <p:cNvPr id="1034" name="Picture 10" descr="Culturas Logo">
            <a:extLst>
              <a:ext uri="{FF2B5EF4-FFF2-40B4-BE49-F238E27FC236}">
                <a16:creationId xmlns:a16="http://schemas.microsoft.com/office/drawing/2014/main" id="{615FCAED-2323-B11D-F251-E34FBE188C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260" y="1463997"/>
            <a:ext cx="7429928" cy="34094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ispanic Heritage Month">
            <a:extLst>
              <a:ext uri="{FF2B5EF4-FFF2-40B4-BE49-F238E27FC236}">
                <a16:creationId xmlns:a16="http://schemas.microsoft.com/office/drawing/2014/main" id="{5218CEF2-F6FF-63B1-1677-91BA41B59A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1142" y="0"/>
            <a:ext cx="2030858" cy="207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70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716479" y="316533"/>
            <a:ext cx="4172501" cy="1286980"/>
          </a:xfrm>
          <a:ln>
            <a:solidFill>
              <a:srgbClr val="0070C0"/>
            </a:solidFill>
          </a:ln>
        </p:spPr>
        <p:txBody>
          <a:bodyPr>
            <a:noAutofit/>
          </a:bodyPr>
          <a:lstStyle/>
          <a:p>
            <a:pPr algn="ctr"/>
            <a:r>
              <a:rPr lang="en-US" sz="6000" b="1" dirty="0"/>
              <a:t>Crochet Club</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303321" y="960023"/>
            <a:ext cx="6172200" cy="1808784"/>
          </a:xfrm>
          <a:ln>
            <a:solidFill>
              <a:srgbClr val="0070C0"/>
            </a:solidFill>
          </a:ln>
        </p:spPr>
        <p:txBody>
          <a:bodyPr>
            <a:normAutofit/>
          </a:bodyPr>
          <a:lstStyle/>
          <a:p>
            <a:pPr marL="0" indent="0">
              <a:buNone/>
            </a:pPr>
            <a:r>
              <a:rPr lang="en-US" sz="2800" dirty="0"/>
              <a:t>No experience needed to join this club. Learn to crochet or crochet in a group setting. Knitters and other yarn crafters are welcome</a:t>
            </a:r>
          </a:p>
          <a:p>
            <a:pPr marL="0" indent="0">
              <a:buNone/>
            </a:pPr>
            <a:endParaRPr lang="en-US" sz="2800" dirty="0"/>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0" y="1864415"/>
            <a:ext cx="3932237" cy="4717773"/>
          </a:xfrm>
          <a:ln>
            <a:solidFill>
              <a:srgbClr val="0070C0"/>
            </a:solidFill>
          </a:ln>
        </p:spPr>
        <p:txBody>
          <a:bodyPr>
            <a:noAutofit/>
          </a:bodyPr>
          <a:lstStyle/>
          <a:p>
            <a:r>
              <a:rPr lang="en-US" sz="1800" dirty="0"/>
              <a:t>Club meeting days and times:</a:t>
            </a:r>
          </a:p>
          <a:p>
            <a:r>
              <a:rPr lang="en-US" sz="1800" dirty="0"/>
              <a:t>Every 3</a:t>
            </a:r>
            <a:r>
              <a:rPr lang="en-US" sz="1800" baseline="30000" dirty="0"/>
              <a:t>rd</a:t>
            </a:r>
            <a:r>
              <a:rPr lang="en-US" sz="1800" dirty="0"/>
              <a:t> Wednesday of the Month 3:45-5:45</a:t>
            </a:r>
          </a:p>
          <a:p>
            <a:r>
              <a:rPr lang="en-US" sz="1800" dirty="0"/>
              <a:t>First Meeting: 9/20/2023</a:t>
            </a:r>
            <a:br>
              <a:rPr lang="en-US" sz="1800" dirty="0"/>
            </a:br>
            <a:endParaRPr lang="en-US" sz="1800" dirty="0"/>
          </a:p>
          <a:p>
            <a:r>
              <a:rPr lang="en-US" sz="1800" dirty="0"/>
              <a:t>Club meeting location (building and room#):</a:t>
            </a:r>
          </a:p>
          <a:p>
            <a:r>
              <a:rPr lang="en-US" sz="1800" dirty="0"/>
              <a:t>6-101</a:t>
            </a:r>
            <a:br>
              <a:rPr lang="en-US" sz="1800" dirty="0"/>
            </a:br>
            <a:endParaRPr lang="en-US" sz="1800" dirty="0"/>
          </a:p>
          <a:p>
            <a:r>
              <a:rPr lang="en-US" sz="1800" dirty="0"/>
              <a:t>Club sponsor’s name:</a:t>
            </a:r>
          </a:p>
          <a:p>
            <a:r>
              <a:rPr lang="en-US" sz="1800" dirty="0"/>
              <a:t>Ms. Sierra Sharp</a:t>
            </a:r>
            <a:br>
              <a:rPr lang="en-US" sz="1800" dirty="0"/>
            </a:br>
            <a:endParaRPr lang="en-US" sz="1800" dirty="0"/>
          </a:p>
          <a:p>
            <a:r>
              <a:rPr lang="en-US" sz="1800" dirty="0"/>
              <a:t>Club sponsor’s email address: </a:t>
            </a:r>
          </a:p>
          <a:p>
            <a:r>
              <a:rPr lang="en-US" sz="1800" dirty="0"/>
              <a:t>Sharp.sierra@brevardschools.org</a:t>
            </a:r>
          </a:p>
        </p:txBody>
      </p:sp>
      <p:pic>
        <p:nvPicPr>
          <p:cNvPr id="1028" name="Picture 4" descr="Woolen Ball Crochet Background Pink Pastel Theme White Chiffon Wood ...">
            <a:extLst>
              <a:ext uri="{FF2B5EF4-FFF2-40B4-BE49-F238E27FC236}">
                <a16:creationId xmlns:a16="http://schemas.microsoft.com/office/drawing/2014/main" id="{B21CD319-BD65-7E34-2727-D4F1D5612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70" y="3000935"/>
            <a:ext cx="5073101" cy="337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9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836611" y="446567"/>
            <a:ext cx="3932237" cy="1648047"/>
          </a:xfrm>
          <a:ln>
            <a:solidFill>
              <a:srgbClr val="0070C0"/>
            </a:solidFill>
          </a:ln>
        </p:spPr>
        <p:txBody>
          <a:bodyPr>
            <a:noAutofit/>
          </a:bodyPr>
          <a:lstStyle/>
          <a:p>
            <a:pPr algn="ctr"/>
            <a:r>
              <a:rPr lang="en-US" sz="3600" b="1" dirty="0">
                <a:solidFill>
                  <a:srgbClr val="0000FF"/>
                </a:solidFill>
              </a:rPr>
              <a:t>Fellowship of Christian Athletes </a:t>
            </a:r>
            <a:br>
              <a:rPr lang="en-US" sz="3600" b="1" dirty="0">
                <a:solidFill>
                  <a:srgbClr val="0000FF"/>
                </a:solidFill>
              </a:rPr>
            </a:br>
            <a:r>
              <a:rPr lang="en-US" sz="3600" b="1" dirty="0">
                <a:solidFill>
                  <a:srgbClr val="0000FF"/>
                </a:solidFill>
              </a:rPr>
              <a:t>(FCA) </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368523" y="765545"/>
            <a:ext cx="6172200" cy="2210455"/>
          </a:xfrm>
          <a:ln>
            <a:solidFill>
              <a:srgbClr val="0070C0"/>
            </a:solidFill>
          </a:ln>
        </p:spPr>
        <p:txBody>
          <a:bodyPr>
            <a:noAutofit/>
          </a:bodyPr>
          <a:lstStyle/>
          <a:p>
            <a:pPr marL="0" indent="0">
              <a:buNone/>
            </a:pPr>
            <a:r>
              <a:rPr lang="en-US" sz="2000" b="1" i="1" dirty="0">
                <a:solidFill>
                  <a:srgbClr val="0000FF"/>
                </a:solidFill>
              </a:rPr>
              <a:t>Fellowship of Christian Athletes </a:t>
            </a:r>
            <a:r>
              <a:rPr lang="en-US" sz="2000" dirty="0"/>
              <a:t>is a sports ministry for students who desire to engage, equip, and empower their sports team in discipleship. The FCA Huddle at Heritage will be a little different this year, as we will be focusing on leadership within sports teams.  The FCA partner club on campus is </a:t>
            </a:r>
            <a:r>
              <a:rPr lang="en-US" sz="2000" b="1" dirty="0">
                <a:solidFill>
                  <a:srgbClr val="0000FF"/>
                </a:solidFill>
              </a:rPr>
              <a:t>First</a:t>
            </a:r>
            <a:r>
              <a:rPr lang="en-US" sz="2000" dirty="0"/>
              <a:t> </a:t>
            </a:r>
            <a:r>
              <a:rPr lang="en-US" sz="2000" b="1" dirty="0">
                <a:solidFill>
                  <a:srgbClr val="0000FF"/>
                </a:solidFill>
              </a:rPr>
              <a:t>Priority, </a:t>
            </a:r>
            <a:r>
              <a:rPr lang="en-US" sz="2000" dirty="0"/>
              <a:t>which will focus on Bible Study and fellowship.</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1" y="2398267"/>
            <a:ext cx="3932237" cy="3811588"/>
          </a:xfrm>
          <a:ln>
            <a:solidFill>
              <a:srgbClr val="0070C0"/>
            </a:solidFill>
          </a:ln>
        </p:spPr>
        <p:txBody>
          <a:bodyPr>
            <a:normAutofit/>
          </a:bodyPr>
          <a:lstStyle/>
          <a:p>
            <a:r>
              <a:rPr lang="en-US" sz="1800" dirty="0"/>
              <a:t>Club meeting days and times: </a:t>
            </a:r>
            <a:r>
              <a:rPr lang="en-US" sz="1800" b="1" dirty="0">
                <a:solidFill>
                  <a:srgbClr val="0000FF"/>
                </a:solidFill>
              </a:rPr>
              <a:t>Every Thursday during all 3 lunches</a:t>
            </a:r>
          </a:p>
          <a:p>
            <a:endParaRPr lang="en-US" sz="1800" dirty="0"/>
          </a:p>
          <a:p>
            <a:r>
              <a:rPr lang="en-US" sz="1800" dirty="0"/>
              <a:t>Club meeting location (building and room#):</a:t>
            </a:r>
          </a:p>
          <a:p>
            <a:r>
              <a:rPr lang="en-US" sz="1800" b="1" dirty="0">
                <a:solidFill>
                  <a:srgbClr val="0000FF"/>
                </a:solidFill>
              </a:rPr>
              <a:t>Auditorium Lobby</a:t>
            </a:r>
          </a:p>
          <a:p>
            <a:endParaRPr lang="en-US" sz="1800" dirty="0"/>
          </a:p>
          <a:p>
            <a:r>
              <a:rPr lang="en-US" sz="1800" dirty="0"/>
              <a:t>Club sponsor’s name: </a:t>
            </a:r>
            <a:r>
              <a:rPr lang="en-US" sz="1800" b="1" dirty="0">
                <a:solidFill>
                  <a:srgbClr val="0000FF"/>
                </a:solidFill>
              </a:rPr>
              <a:t>Mrs. Peters</a:t>
            </a:r>
          </a:p>
          <a:p>
            <a:endParaRPr lang="en-US" sz="1800" dirty="0"/>
          </a:p>
          <a:p>
            <a:r>
              <a:rPr lang="en-US" sz="1800" dirty="0"/>
              <a:t>Club sponsor’s email address: </a:t>
            </a:r>
            <a:r>
              <a:rPr lang="en-US" sz="1800" b="1" dirty="0">
                <a:solidFill>
                  <a:srgbClr val="0000FF"/>
                </a:solidFill>
              </a:rPr>
              <a:t>peters.denisem@brevardschools.org</a:t>
            </a:r>
          </a:p>
        </p:txBody>
      </p:sp>
      <p:sp>
        <p:nvSpPr>
          <p:cNvPr id="7" name="TextBox 6">
            <a:extLst>
              <a:ext uri="{FF2B5EF4-FFF2-40B4-BE49-F238E27FC236}">
                <a16:creationId xmlns:a16="http://schemas.microsoft.com/office/drawing/2014/main" id="{AF57A7C9-9E61-DCF8-1803-73E88A9427AE}"/>
              </a:ext>
            </a:extLst>
          </p:cNvPr>
          <p:cNvSpPr txBox="1"/>
          <p:nvPr/>
        </p:nvSpPr>
        <p:spPr>
          <a:xfrm>
            <a:off x="6932428" y="4410386"/>
            <a:ext cx="2254102" cy="646331"/>
          </a:xfrm>
          <a:prstGeom prst="rect">
            <a:avLst/>
          </a:prstGeom>
          <a:noFill/>
          <a:ln>
            <a:solidFill>
              <a:srgbClr val="0070C0"/>
            </a:solidFill>
          </a:ln>
        </p:spPr>
        <p:txBody>
          <a:bodyPr wrap="square" rtlCol="0">
            <a:spAutoFit/>
          </a:bodyPr>
          <a:lstStyle/>
          <a:p>
            <a:r>
              <a:rPr lang="en-US" dirty="0"/>
              <a:t>Insert image here that represents your club. </a:t>
            </a:r>
          </a:p>
        </p:txBody>
      </p:sp>
      <p:pic>
        <p:nvPicPr>
          <p:cNvPr id="3" name="Picture 2" descr="A blue and yellow logo&#10;&#10;Description automatically generated">
            <a:extLst>
              <a:ext uri="{FF2B5EF4-FFF2-40B4-BE49-F238E27FC236}">
                <a16:creationId xmlns:a16="http://schemas.microsoft.com/office/drawing/2014/main" id="{3EDADBBB-FB2F-F995-4FF6-372DF7B0C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504" y="3261731"/>
            <a:ext cx="3932237" cy="2943640"/>
          </a:xfrm>
          <a:prstGeom prst="rect">
            <a:avLst/>
          </a:prstGeom>
        </p:spPr>
      </p:pic>
    </p:spTree>
    <p:extLst>
      <p:ext uri="{BB962C8B-B14F-4D97-AF65-F5344CB8AC3E}">
        <p14:creationId xmlns:p14="http://schemas.microsoft.com/office/powerpoint/2010/main" val="411029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836612" y="390618"/>
            <a:ext cx="3749676" cy="878888"/>
          </a:xfrm>
          <a:ln>
            <a:solidFill>
              <a:srgbClr val="0070C0"/>
            </a:solidFill>
          </a:ln>
        </p:spPr>
        <p:txBody>
          <a:bodyPr>
            <a:noAutofit/>
          </a:bodyPr>
          <a:lstStyle/>
          <a:p>
            <a:pPr algn="ctr"/>
            <a:r>
              <a:rPr lang="en-US" sz="5400" b="1" u="sng" dirty="0"/>
              <a:t>First Priority</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183188" y="719091"/>
            <a:ext cx="6172200" cy="2522722"/>
          </a:xfrm>
          <a:ln>
            <a:solidFill>
              <a:srgbClr val="0070C0"/>
            </a:solidFill>
          </a:ln>
        </p:spPr>
        <p:txBody>
          <a:bodyPr>
            <a:noAutofit/>
          </a:bodyPr>
          <a:lstStyle/>
          <a:p>
            <a:pPr marL="0" indent="0">
              <a:buNone/>
            </a:pPr>
            <a:r>
              <a:rPr lang="en-US" sz="2400" b="1" i="0" dirty="0">
                <a:solidFill>
                  <a:srgbClr val="202124"/>
                </a:solidFill>
                <a:effectLst/>
                <a:latin typeface="Google Sans"/>
              </a:rPr>
              <a:t>First Priority is a student-led club which </a:t>
            </a:r>
            <a:r>
              <a:rPr lang="en-US" sz="2400" b="1" i="0" dirty="0">
                <a:solidFill>
                  <a:srgbClr val="040C28"/>
                </a:solidFill>
                <a:effectLst/>
                <a:latin typeface="Google Sans"/>
              </a:rPr>
              <a:t>exists to share the Hope of the Gospel with every student, on every campus</a:t>
            </a:r>
            <a:r>
              <a:rPr lang="en-US" sz="2400" b="1" i="0" dirty="0">
                <a:solidFill>
                  <a:srgbClr val="202124"/>
                </a:solidFill>
                <a:effectLst/>
                <a:latin typeface="Google Sans"/>
              </a:rPr>
              <a:t>. We equip students with the resources to effectively share the Hope of Christ with their fellow students and to create a safe place on campus where any and everyone is loved and welcome.</a:t>
            </a:r>
            <a:endParaRPr lang="en-US" sz="2400" b="1" dirty="0"/>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2" y="1766656"/>
            <a:ext cx="3792267" cy="4549524"/>
          </a:xfrm>
          <a:ln>
            <a:solidFill>
              <a:srgbClr val="0070C0"/>
            </a:solidFill>
          </a:ln>
        </p:spPr>
        <p:txBody>
          <a:bodyPr>
            <a:normAutofit/>
          </a:bodyPr>
          <a:lstStyle/>
          <a:p>
            <a:r>
              <a:rPr lang="en-US" sz="1800" dirty="0"/>
              <a:t>Club meeting days and times:</a:t>
            </a:r>
          </a:p>
          <a:p>
            <a:r>
              <a:rPr lang="en-US" sz="1800" b="1" dirty="0"/>
              <a:t>Fridays from 8:00am-8:40am</a:t>
            </a:r>
          </a:p>
          <a:p>
            <a:endParaRPr lang="en-US" sz="1800" b="1" dirty="0"/>
          </a:p>
          <a:p>
            <a:r>
              <a:rPr lang="en-US" sz="1800" dirty="0"/>
              <a:t>Club meeting location:</a:t>
            </a:r>
          </a:p>
          <a:p>
            <a:r>
              <a:rPr lang="en-US" sz="1800" b="1" dirty="0"/>
              <a:t>Room 6-103</a:t>
            </a:r>
          </a:p>
          <a:p>
            <a:endParaRPr lang="en-US" sz="1800" b="1" dirty="0"/>
          </a:p>
          <a:p>
            <a:r>
              <a:rPr lang="en-US" sz="1800" dirty="0"/>
              <a:t>Club sponsor’s name:</a:t>
            </a:r>
          </a:p>
          <a:p>
            <a:r>
              <a:rPr lang="en-US" sz="1800" b="1" dirty="0"/>
              <a:t>Mr. </a:t>
            </a:r>
            <a:r>
              <a:rPr lang="en-US" sz="1800" b="1" dirty="0" err="1"/>
              <a:t>D’Avis</a:t>
            </a:r>
            <a:endParaRPr lang="en-US" sz="1800" b="1" dirty="0"/>
          </a:p>
          <a:p>
            <a:endParaRPr lang="en-US" sz="1800" b="1" dirty="0"/>
          </a:p>
          <a:p>
            <a:r>
              <a:rPr lang="en-US" sz="1800" dirty="0"/>
              <a:t>Club sponsor’s email address: </a:t>
            </a:r>
          </a:p>
          <a:p>
            <a:r>
              <a:rPr lang="en-US" sz="1800" b="1" dirty="0" err="1"/>
              <a:t>davis.matthew@brevardschools.org</a:t>
            </a:r>
            <a:endParaRPr lang="en-US" sz="1800" b="1" dirty="0"/>
          </a:p>
        </p:txBody>
      </p:sp>
      <p:pic>
        <p:nvPicPr>
          <p:cNvPr id="8" name="Picture 7" descr="A close-up of a logo&#10;&#10;Description automatically generated">
            <a:extLst>
              <a:ext uri="{FF2B5EF4-FFF2-40B4-BE49-F238E27FC236}">
                <a16:creationId xmlns:a16="http://schemas.microsoft.com/office/drawing/2014/main" id="{289774B5-66FE-AA32-27EB-74C086EC0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415" y="3814762"/>
            <a:ext cx="4835991" cy="2053377"/>
          </a:xfrm>
          <a:prstGeom prst="rect">
            <a:avLst/>
          </a:prstGeom>
        </p:spPr>
      </p:pic>
    </p:spTree>
    <p:extLst>
      <p:ext uri="{BB962C8B-B14F-4D97-AF65-F5344CB8AC3E}">
        <p14:creationId xmlns:p14="http://schemas.microsoft.com/office/powerpoint/2010/main" val="3156249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510363" y="255181"/>
            <a:ext cx="4258486" cy="1808784"/>
          </a:xfrm>
          <a:ln>
            <a:solidFill>
              <a:srgbClr val="0070C0"/>
            </a:solidFill>
          </a:ln>
        </p:spPr>
        <p:txBody>
          <a:bodyPr>
            <a:normAutofit/>
          </a:bodyPr>
          <a:lstStyle/>
          <a:p>
            <a:pPr algn="ctr"/>
            <a:r>
              <a:rPr lang="en-US" sz="6600" b="1" dirty="0"/>
              <a:t>FBLA</a:t>
            </a:r>
            <a:br>
              <a:rPr lang="en-US" sz="4000" b="1" dirty="0"/>
            </a:br>
            <a:r>
              <a:rPr lang="en-US" sz="2800" b="1" dirty="0"/>
              <a:t>Future Business Leaders of America</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275337" y="937472"/>
            <a:ext cx="6406300" cy="2252985"/>
          </a:xfrm>
          <a:ln>
            <a:solidFill>
              <a:srgbClr val="0070C0"/>
            </a:solidFill>
          </a:ln>
        </p:spPr>
        <p:txBody>
          <a:bodyPr>
            <a:normAutofit lnSpcReduction="10000"/>
          </a:bodyPr>
          <a:lstStyle/>
          <a:p>
            <a:pPr marL="0" indent="0">
              <a:buNone/>
            </a:pPr>
            <a:r>
              <a:rPr lang="en-US" sz="2800" dirty="0"/>
              <a:t>FBLA (Future Business Leaders of America. The Largest student organization  in the World-200.000+ members. Scholarships, Travel, Academic Competition, Networking, Carer Exploration, College Prep.</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2" y="2339756"/>
            <a:ext cx="3932237" cy="4263063"/>
          </a:xfrm>
          <a:ln>
            <a:solidFill>
              <a:srgbClr val="0070C0"/>
            </a:solidFill>
          </a:ln>
        </p:spPr>
        <p:txBody>
          <a:bodyPr>
            <a:normAutofit lnSpcReduction="10000"/>
          </a:bodyPr>
          <a:lstStyle/>
          <a:p>
            <a:r>
              <a:rPr lang="en-US" sz="1800" dirty="0"/>
              <a:t>Club meeting days and times:</a:t>
            </a:r>
          </a:p>
          <a:p>
            <a:r>
              <a:rPr lang="en-US" sz="1800" dirty="0"/>
              <a:t>Third Wednesday of every month- 3:35pm</a:t>
            </a:r>
          </a:p>
          <a:p>
            <a:endParaRPr lang="en-US" sz="1800" dirty="0"/>
          </a:p>
          <a:p>
            <a:r>
              <a:rPr lang="en-US" sz="1800" dirty="0"/>
              <a:t>Club meeting location (building and room#):</a:t>
            </a:r>
          </a:p>
          <a:p>
            <a:r>
              <a:rPr lang="en-US" sz="1800" dirty="0"/>
              <a:t>5-106</a:t>
            </a:r>
          </a:p>
          <a:p>
            <a:endParaRPr lang="en-US" sz="1800" dirty="0"/>
          </a:p>
          <a:p>
            <a:r>
              <a:rPr lang="en-US" sz="1800" dirty="0"/>
              <a:t>Club sponsor’s name:</a:t>
            </a:r>
          </a:p>
          <a:p>
            <a:r>
              <a:rPr lang="en-US" sz="1800" dirty="0"/>
              <a:t>Patricia B. Trotman</a:t>
            </a:r>
          </a:p>
          <a:p>
            <a:endParaRPr lang="en-US" sz="1800" dirty="0"/>
          </a:p>
          <a:p>
            <a:r>
              <a:rPr lang="en-US" sz="1800" dirty="0"/>
              <a:t>Club sponsor’s email address: </a:t>
            </a:r>
          </a:p>
          <a:p>
            <a:r>
              <a:rPr lang="en-US" sz="1800" dirty="0"/>
              <a:t>Trotman.patricia@brevardschools.org</a:t>
            </a:r>
          </a:p>
          <a:p>
            <a:endParaRPr lang="en-US" dirty="0"/>
          </a:p>
        </p:txBody>
      </p:sp>
      <p:sp>
        <p:nvSpPr>
          <p:cNvPr id="7" name="TextBox 6">
            <a:extLst>
              <a:ext uri="{FF2B5EF4-FFF2-40B4-BE49-F238E27FC236}">
                <a16:creationId xmlns:a16="http://schemas.microsoft.com/office/drawing/2014/main" id="{AF57A7C9-9E61-DCF8-1803-73E88A9427AE}"/>
              </a:ext>
            </a:extLst>
          </p:cNvPr>
          <p:cNvSpPr txBox="1"/>
          <p:nvPr/>
        </p:nvSpPr>
        <p:spPr>
          <a:xfrm>
            <a:off x="6932427" y="4823001"/>
            <a:ext cx="2281957" cy="646331"/>
          </a:xfrm>
          <a:prstGeom prst="rect">
            <a:avLst/>
          </a:prstGeom>
          <a:noFill/>
          <a:ln>
            <a:solidFill>
              <a:srgbClr val="0070C0"/>
            </a:solidFill>
          </a:ln>
        </p:spPr>
        <p:txBody>
          <a:bodyPr wrap="square" rtlCol="0">
            <a:spAutoFit/>
          </a:bodyPr>
          <a:lstStyle/>
          <a:p>
            <a:r>
              <a:rPr lang="en-US" dirty="0"/>
              <a:t>Insert image here that represents your club. </a:t>
            </a:r>
          </a:p>
        </p:txBody>
      </p:sp>
      <p:pic>
        <p:nvPicPr>
          <p:cNvPr id="1028" name="Picture 4" descr="FBLA BRAND CENTER - Future Business Leaders of America">
            <a:extLst>
              <a:ext uri="{FF2B5EF4-FFF2-40B4-BE49-F238E27FC236}">
                <a16:creationId xmlns:a16="http://schemas.microsoft.com/office/drawing/2014/main" id="{FC0D8894-A22B-D592-FCBC-63780A0E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6932427" y="3429000"/>
            <a:ext cx="3325009" cy="331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8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267629" y="541820"/>
            <a:ext cx="4798585" cy="1366493"/>
          </a:xfrm>
          <a:ln>
            <a:solidFill>
              <a:srgbClr val="0070C0"/>
            </a:solidFill>
          </a:ln>
        </p:spPr>
        <p:txBody>
          <a:bodyPr>
            <a:noAutofit/>
          </a:bodyPr>
          <a:lstStyle/>
          <a:p>
            <a:pPr algn="ctr"/>
            <a:r>
              <a:rPr lang="en-US" sz="6000" b="1" dirty="0"/>
              <a:t>FEA</a:t>
            </a:r>
            <a:r>
              <a:rPr lang="en-US" b="1" dirty="0"/>
              <a:t> </a:t>
            </a:r>
            <a:br>
              <a:rPr lang="en-US" b="1" dirty="0"/>
            </a:br>
            <a:r>
              <a:rPr lang="en-US" sz="2800" b="1" dirty="0"/>
              <a:t>Future Educators Of America </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285408" y="280737"/>
            <a:ext cx="6785516" cy="6473709"/>
          </a:xfrm>
          <a:ln>
            <a:solidFill>
              <a:srgbClr val="0070C0"/>
            </a:solidFill>
          </a:ln>
        </p:spPr>
        <p:txBody>
          <a:bodyPr vert="horz" lIns="91440" tIns="45720" rIns="91440" bIns="45720" rtlCol="0" anchor="t">
            <a:normAutofit fontScale="92500" lnSpcReduction="20000"/>
          </a:bodyPr>
          <a:lstStyle/>
          <a:p>
            <a:pPr marL="0" indent="0">
              <a:buNone/>
            </a:pPr>
            <a:r>
              <a:rPr lang="en-US" b="1" dirty="0"/>
              <a:t>You </a:t>
            </a:r>
            <a:r>
              <a:rPr lang="en-US" b="1" dirty="0">
                <a:solidFill>
                  <a:srgbClr val="FF0000"/>
                </a:solidFill>
              </a:rPr>
              <a:t>DO NOT</a:t>
            </a:r>
            <a:r>
              <a:rPr lang="en-US" b="1" dirty="0"/>
              <a:t> have to want to be a teacher to join our group, although we love that! </a:t>
            </a:r>
            <a:endParaRPr lang="en-US" dirty="0"/>
          </a:p>
          <a:p>
            <a:pPr marL="0" indent="0">
              <a:buNone/>
            </a:pPr>
            <a:endParaRPr lang="en-US" sz="2800" dirty="0">
              <a:ea typeface="Calibri"/>
              <a:cs typeface="Calibri"/>
            </a:endParaRPr>
          </a:p>
          <a:p>
            <a:pPr marL="0" indent="0">
              <a:buNone/>
            </a:pPr>
            <a:r>
              <a:rPr lang="en-US" sz="2800" dirty="0">
                <a:ea typeface="Calibri"/>
                <a:cs typeface="Calibri"/>
              </a:rPr>
              <a:t>You </a:t>
            </a:r>
            <a:r>
              <a:rPr lang="en-US" sz="2800" b="1" dirty="0">
                <a:ea typeface="Calibri"/>
                <a:cs typeface="Calibri"/>
              </a:rPr>
              <a:t>DO</a:t>
            </a:r>
            <a:r>
              <a:rPr lang="en-US" sz="2800" dirty="0">
                <a:ea typeface="Calibri"/>
                <a:cs typeface="Calibri"/>
              </a:rPr>
              <a:t> need to care about public education.</a:t>
            </a:r>
            <a:endParaRPr lang="en-US"/>
          </a:p>
          <a:p>
            <a:pPr marL="0" indent="0">
              <a:buNone/>
            </a:pPr>
            <a:r>
              <a:rPr lang="en-US" sz="2800" dirty="0">
                <a:ea typeface="Calibri"/>
                <a:cs typeface="Calibri"/>
              </a:rPr>
              <a:t>You </a:t>
            </a:r>
            <a:r>
              <a:rPr lang="en-US" sz="2800" b="1" dirty="0">
                <a:ea typeface="Calibri"/>
                <a:cs typeface="Calibri"/>
              </a:rPr>
              <a:t>DO</a:t>
            </a:r>
            <a:r>
              <a:rPr lang="en-US" sz="2800" dirty="0">
                <a:ea typeface="Calibri"/>
                <a:cs typeface="Calibri"/>
              </a:rPr>
              <a:t> need to want to help our teachers and improve our school. </a:t>
            </a:r>
            <a:endParaRPr lang="en-US" dirty="0">
              <a:ea typeface="Calibri"/>
              <a:cs typeface="Calibri"/>
            </a:endParaRPr>
          </a:p>
          <a:p>
            <a:pPr marL="0" indent="0">
              <a:buNone/>
            </a:pPr>
            <a:r>
              <a:rPr lang="en-US" sz="2800" dirty="0">
                <a:ea typeface="Calibri"/>
                <a:cs typeface="Calibri"/>
              </a:rPr>
              <a:t>You</a:t>
            </a:r>
            <a:r>
              <a:rPr lang="en-US" sz="2800" b="1" dirty="0">
                <a:ea typeface="Calibri"/>
                <a:cs typeface="Calibri"/>
              </a:rPr>
              <a:t> DO </a:t>
            </a:r>
            <a:r>
              <a:rPr lang="en-US" sz="2800" dirty="0">
                <a:ea typeface="Calibri"/>
                <a:cs typeface="Calibri"/>
              </a:rPr>
              <a:t>need to want to make new friends and have fun. </a:t>
            </a:r>
            <a:endParaRPr lang="en-US" sz="2800">
              <a:cs typeface="Calibri"/>
            </a:endParaRPr>
          </a:p>
          <a:p>
            <a:pPr marL="0" indent="0">
              <a:buNone/>
            </a:pPr>
            <a:endParaRPr lang="en-US" sz="2800" dirty="0">
              <a:cs typeface="Calibri"/>
            </a:endParaRPr>
          </a:p>
          <a:p>
            <a:pPr marL="0" indent="0">
              <a:buNone/>
            </a:pPr>
            <a:r>
              <a:rPr lang="en-US" sz="2800" b="1" u="sng" dirty="0">
                <a:cs typeface="Calibri"/>
              </a:rPr>
              <a:t>Some of the things we will do this year:</a:t>
            </a:r>
          </a:p>
          <a:p>
            <a:r>
              <a:rPr lang="en-US" sz="2400" dirty="0">
                <a:cs typeface="Calibri"/>
              </a:rPr>
              <a:t>Local and state competitions-- FIELDTRIPS</a:t>
            </a:r>
          </a:p>
          <a:p>
            <a:r>
              <a:rPr lang="en-US" sz="2400" dirty="0">
                <a:cs typeface="Calibri"/>
              </a:rPr>
              <a:t>Book Buddies with local elementary students</a:t>
            </a:r>
          </a:p>
          <a:p>
            <a:r>
              <a:rPr lang="en-US" sz="2400" dirty="0">
                <a:cs typeface="Calibri"/>
              </a:rPr>
              <a:t>Peer mentoring </a:t>
            </a:r>
          </a:p>
          <a:p>
            <a:r>
              <a:rPr lang="en-US" sz="2400" dirty="0">
                <a:cs typeface="Calibri"/>
              </a:rPr>
              <a:t>Teacher appreciation</a:t>
            </a:r>
          </a:p>
          <a:p>
            <a:r>
              <a:rPr lang="en-US" sz="2400" dirty="0">
                <a:cs typeface="Calibri"/>
              </a:rPr>
              <a:t>School bulletin boards </a:t>
            </a:r>
          </a:p>
          <a:p>
            <a:r>
              <a:rPr lang="en-US" sz="2400" dirty="0">
                <a:cs typeface="Calibri"/>
              </a:rPr>
              <a:t>Learn about policies impacting </a:t>
            </a:r>
          </a:p>
          <a:p>
            <a:pPr marL="0" indent="0">
              <a:buNone/>
            </a:pPr>
            <a:r>
              <a:rPr lang="en-US" sz="2400" dirty="0">
                <a:cs typeface="Calibri"/>
              </a:rPr>
              <a:t>    education</a:t>
            </a:r>
          </a:p>
          <a:p>
            <a:endParaRPr lang="en-US" sz="2400" dirty="0">
              <a:cs typeface="Calibri"/>
            </a:endParaRP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552120" y="2504592"/>
            <a:ext cx="4229602" cy="3811588"/>
          </a:xfrm>
          <a:ln>
            <a:solidFill>
              <a:srgbClr val="0070C0"/>
            </a:solidFill>
          </a:ln>
        </p:spPr>
        <p:txBody>
          <a:bodyPr vert="horz" lIns="91440" tIns="45720" rIns="91440" bIns="45720" rtlCol="0" anchor="t">
            <a:normAutofit/>
          </a:bodyPr>
          <a:lstStyle/>
          <a:p>
            <a:endParaRPr lang="en-US" sz="2000">
              <a:ea typeface="Calibri" panose="020F0502020204030204"/>
              <a:cs typeface="Calibri" panose="020F0502020204030204"/>
            </a:endParaRPr>
          </a:p>
          <a:p>
            <a:r>
              <a:rPr lang="en-US" sz="2000">
                <a:ea typeface="Calibri" panose="020F0502020204030204"/>
                <a:cs typeface="Calibri" panose="020F0502020204030204"/>
              </a:rPr>
              <a:t>Meetings </a:t>
            </a:r>
            <a:r>
              <a:rPr lang="en-US" sz="2000" dirty="0">
                <a:ea typeface="Calibri" panose="020F0502020204030204"/>
                <a:cs typeface="Calibri" panose="020F0502020204030204"/>
              </a:rPr>
              <a:t>every Wednesday </a:t>
            </a:r>
          </a:p>
          <a:p>
            <a:r>
              <a:rPr lang="en-US" sz="2000" dirty="0">
                <a:ea typeface="Calibri" panose="020F0502020204030204"/>
                <a:cs typeface="Calibri" panose="020F0502020204030204"/>
              </a:rPr>
              <a:t>Room 4-207 </a:t>
            </a:r>
          </a:p>
          <a:p>
            <a:endParaRPr lang="en-US" sz="2000" dirty="0">
              <a:ea typeface="Calibri" panose="020F0502020204030204"/>
              <a:cs typeface="Calibri" panose="020F0502020204030204"/>
            </a:endParaRPr>
          </a:p>
          <a:p>
            <a:r>
              <a:rPr lang="en-US" sz="2000" dirty="0">
                <a:ea typeface="Calibri" panose="020F0502020204030204"/>
                <a:cs typeface="Calibri" panose="020F0502020204030204"/>
              </a:rPr>
              <a:t>Sponsor: Mrs. Doehring </a:t>
            </a:r>
          </a:p>
          <a:p>
            <a:r>
              <a:rPr lang="en-US" sz="2000" dirty="0">
                <a:ea typeface="Calibri"/>
                <a:cs typeface="Calibri"/>
                <a:hlinkClick r:id="rId3"/>
              </a:rPr>
              <a:t>Doehring.tamara@brevardschools.org</a:t>
            </a:r>
            <a:r>
              <a:rPr lang="en-US" sz="2000" dirty="0">
                <a:ea typeface="Calibri"/>
                <a:cs typeface="Calibri"/>
              </a:rPr>
              <a:t> </a:t>
            </a:r>
          </a:p>
          <a:p>
            <a:endParaRPr lang="en-US" sz="2000" dirty="0">
              <a:cs typeface="Calibri"/>
            </a:endParaRPr>
          </a:p>
          <a:p>
            <a:r>
              <a:rPr lang="en-US" sz="2000" dirty="0">
                <a:ea typeface="Calibri"/>
                <a:cs typeface="Calibri"/>
              </a:rPr>
              <a:t>Join our Remind @e784369</a:t>
            </a:r>
          </a:p>
        </p:txBody>
      </p:sp>
      <p:pic>
        <p:nvPicPr>
          <p:cNvPr id="2" name="Picture 1" descr="A group of people posing for a photo&#10;&#10;Description automatically generated">
            <a:extLst>
              <a:ext uri="{FF2B5EF4-FFF2-40B4-BE49-F238E27FC236}">
                <a16:creationId xmlns:a16="http://schemas.microsoft.com/office/drawing/2014/main" id="{C96D35A2-DDA6-1C21-04B2-B1FA5162BF77}"/>
              </a:ext>
            </a:extLst>
          </p:cNvPr>
          <p:cNvPicPr>
            <a:picLocks noChangeAspect="1"/>
          </p:cNvPicPr>
          <p:nvPr/>
        </p:nvPicPr>
        <p:blipFill rotWithShape="1">
          <a:blip r:embed="rId4"/>
          <a:srcRect l="21271" t="2190" r="16732" b="243"/>
          <a:stretch/>
        </p:blipFill>
        <p:spPr>
          <a:xfrm>
            <a:off x="9612348" y="4680099"/>
            <a:ext cx="2445140" cy="2088448"/>
          </a:xfrm>
          <a:prstGeom prst="rect">
            <a:avLst/>
          </a:prstGeom>
        </p:spPr>
      </p:pic>
    </p:spTree>
    <p:extLst>
      <p:ext uri="{BB962C8B-B14F-4D97-AF65-F5344CB8AC3E}">
        <p14:creationId xmlns:p14="http://schemas.microsoft.com/office/powerpoint/2010/main" val="326362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836612" y="422551"/>
            <a:ext cx="3932237" cy="1180654"/>
          </a:xfrm>
          <a:ln>
            <a:solidFill>
              <a:srgbClr val="0070C0"/>
            </a:solidFill>
          </a:ln>
        </p:spPr>
        <p:txBody>
          <a:bodyPr>
            <a:normAutofit/>
          </a:bodyPr>
          <a:lstStyle/>
          <a:p>
            <a:pPr algn="ctr"/>
            <a:r>
              <a:rPr lang="en-US" sz="6000" b="1" dirty="0"/>
              <a:t>Green Youth</a:t>
            </a:r>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573818" y="933366"/>
            <a:ext cx="6172200" cy="1808784"/>
          </a:xfrm>
          <a:ln>
            <a:solidFill>
              <a:srgbClr val="0070C0"/>
            </a:solidFill>
          </a:ln>
        </p:spPr>
        <p:txBody>
          <a:bodyPr>
            <a:normAutofit fontScale="92500" lnSpcReduction="20000"/>
          </a:bodyPr>
          <a:lstStyle/>
          <a:p>
            <a:pPr marL="0" indent="0">
              <a:buNone/>
            </a:pPr>
            <a:r>
              <a:rPr lang="en-US" sz="2800" dirty="0"/>
              <a:t>Green Youth is an environmental management club that aims to educate our school and community on topics that impact people and the environment while also engaging in activities that promote a greener and more sustainable planet.</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749659" y="1921565"/>
            <a:ext cx="4106142" cy="4394615"/>
          </a:xfrm>
          <a:ln>
            <a:solidFill>
              <a:srgbClr val="0070C0"/>
            </a:solidFill>
          </a:ln>
        </p:spPr>
        <p:txBody>
          <a:bodyPr>
            <a:normAutofit fontScale="92500" lnSpcReduction="10000"/>
          </a:bodyPr>
          <a:lstStyle/>
          <a:p>
            <a:r>
              <a:rPr lang="en-US" sz="2000" b="1" u="sng" dirty="0"/>
              <a:t>Club meeting days and times:</a:t>
            </a:r>
          </a:p>
          <a:p>
            <a:r>
              <a:rPr lang="en-US" sz="2000" dirty="0"/>
              <a:t>Thursdays at 3:35pm</a:t>
            </a:r>
          </a:p>
          <a:p>
            <a:endParaRPr lang="en-US" sz="2000" dirty="0"/>
          </a:p>
          <a:p>
            <a:r>
              <a:rPr lang="en-US" sz="2000" b="1" u="sng" dirty="0"/>
              <a:t>Club meeting location (building and room#):</a:t>
            </a:r>
          </a:p>
          <a:p>
            <a:r>
              <a:rPr lang="en-US" sz="2000" dirty="0"/>
              <a:t>4-210</a:t>
            </a:r>
          </a:p>
          <a:p>
            <a:endParaRPr lang="en-US" sz="2000" dirty="0"/>
          </a:p>
          <a:p>
            <a:r>
              <a:rPr lang="en-US" sz="2000" b="1" u="sng" dirty="0"/>
              <a:t>Club sponsor’s name:</a:t>
            </a:r>
          </a:p>
          <a:p>
            <a:r>
              <a:rPr lang="en-US" sz="2000" dirty="0"/>
              <a:t>Ms. Elidia Diaz</a:t>
            </a:r>
          </a:p>
          <a:p>
            <a:endParaRPr lang="en-US" sz="2000" dirty="0"/>
          </a:p>
          <a:p>
            <a:r>
              <a:rPr lang="en-US" sz="2000" b="1" u="sng" dirty="0"/>
              <a:t>Club sponsor’s email address: </a:t>
            </a:r>
          </a:p>
          <a:p>
            <a:r>
              <a:rPr lang="en-US" sz="2000" dirty="0"/>
              <a:t>diaz.elidia@brevardschools.org</a:t>
            </a:r>
          </a:p>
        </p:txBody>
      </p:sp>
      <p:pic>
        <p:nvPicPr>
          <p:cNvPr id="3" name="Picture 2">
            <a:extLst>
              <a:ext uri="{FF2B5EF4-FFF2-40B4-BE49-F238E27FC236}">
                <a16:creationId xmlns:a16="http://schemas.microsoft.com/office/drawing/2014/main" id="{595F1571-BDE5-2E29-59A8-B6476EC24E84}"/>
              </a:ext>
            </a:extLst>
          </p:cNvPr>
          <p:cNvPicPr>
            <a:picLocks noChangeAspect="1"/>
          </p:cNvPicPr>
          <p:nvPr/>
        </p:nvPicPr>
        <p:blipFill>
          <a:blip r:embed="rId3"/>
          <a:stretch>
            <a:fillRect/>
          </a:stretch>
        </p:blipFill>
        <p:spPr>
          <a:xfrm>
            <a:off x="7336201" y="3023166"/>
            <a:ext cx="2756144" cy="3454207"/>
          </a:xfrm>
          <a:prstGeom prst="rect">
            <a:avLst/>
          </a:prstGeom>
        </p:spPr>
      </p:pic>
    </p:spTree>
    <p:extLst>
      <p:ext uri="{BB962C8B-B14F-4D97-AF65-F5344CB8AC3E}">
        <p14:creationId xmlns:p14="http://schemas.microsoft.com/office/powerpoint/2010/main" val="429195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8EC24-9F22-C5D9-874A-ABED822D845B}"/>
              </a:ext>
            </a:extLst>
          </p:cNvPr>
          <p:cNvSpPr>
            <a:spLocks noGrp="1"/>
          </p:cNvSpPr>
          <p:nvPr>
            <p:ph type="title"/>
          </p:nvPr>
        </p:nvSpPr>
        <p:spPr>
          <a:xfrm>
            <a:off x="700068" y="393404"/>
            <a:ext cx="4205323" cy="1690577"/>
          </a:xfrm>
          <a:ln>
            <a:solidFill>
              <a:srgbClr val="0070C0"/>
            </a:solidFill>
          </a:ln>
        </p:spPr>
        <p:txBody>
          <a:bodyPr>
            <a:noAutofit/>
          </a:bodyPr>
          <a:lstStyle/>
          <a:p>
            <a:pPr algn="ctr"/>
            <a:r>
              <a:rPr lang="en-US" sz="8800" b="1" dirty="0"/>
              <a:t>HOSA</a:t>
            </a:r>
            <a:br>
              <a:rPr lang="en-US" sz="8800" b="1" dirty="0"/>
            </a:br>
            <a:r>
              <a:rPr lang="en-US" sz="3600" b="1" dirty="0"/>
              <a:t>Sports Medicine Club</a:t>
            </a:r>
            <a:endParaRPr lang="en-US" sz="8800" b="1" dirty="0"/>
          </a:p>
        </p:txBody>
      </p:sp>
      <p:sp>
        <p:nvSpPr>
          <p:cNvPr id="5" name="Content Placeholder 4">
            <a:extLst>
              <a:ext uri="{FF2B5EF4-FFF2-40B4-BE49-F238E27FC236}">
                <a16:creationId xmlns:a16="http://schemas.microsoft.com/office/drawing/2014/main" id="{0506D60D-5245-8F12-CEAC-F7F0CFCC0865}"/>
              </a:ext>
            </a:extLst>
          </p:cNvPr>
          <p:cNvSpPr>
            <a:spLocks noGrp="1"/>
          </p:cNvSpPr>
          <p:nvPr>
            <p:ph idx="1"/>
          </p:nvPr>
        </p:nvSpPr>
        <p:spPr>
          <a:xfrm>
            <a:off x="5247225" y="988828"/>
            <a:ext cx="6172200" cy="2805878"/>
          </a:xfrm>
          <a:ln>
            <a:solidFill>
              <a:srgbClr val="0070C0"/>
            </a:solidFill>
          </a:ln>
        </p:spPr>
        <p:txBody>
          <a:bodyPr>
            <a:normAutofit fontScale="77500" lnSpcReduction="20000"/>
          </a:bodyPr>
          <a:lstStyle/>
          <a:p>
            <a:pPr marL="0" indent="0">
              <a:buNone/>
            </a:pPr>
            <a:r>
              <a:rPr lang="en-US" sz="2800"/>
              <a:t>Our </a:t>
            </a:r>
            <a:r>
              <a:rPr lang="en-US" sz="2800" dirty="0"/>
              <a:t>HOSA club is a student led organization which strives to empower our future health care professionals to become strong leaders. Our club actively promotes career opportunities in the health industry, while helping the students understand the importance of quality health care for everyone. Students will have opportunities to volunteer in the community while learning important skills to assist them in becoming a valued team member within their work environment. </a:t>
            </a:r>
          </a:p>
        </p:txBody>
      </p:sp>
      <p:sp>
        <p:nvSpPr>
          <p:cNvPr id="6" name="Text Placeholder 5">
            <a:extLst>
              <a:ext uri="{FF2B5EF4-FFF2-40B4-BE49-F238E27FC236}">
                <a16:creationId xmlns:a16="http://schemas.microsoft.com/office/drawing/2014/main" id="{614F205F-545D-79CC-6FAF-A5D6ABC80C20}"/>
              </a:ext>
            </a:extLst>
          </p:cNvPr>
          <p:cNvSpPr>
            <a:spLocks noGrp="1"/>
          </p:cNvSpPr>
          <p:nvPr>
            <p:ph type="body" sz="half" idx="2"/>
          </p:nvPr>
        </p:nvSpPr>
        <p:spPr>
          <a:xfrm>
            <a:off x="836612" y="2504591"/>
            <a:ext cx="3932237" cy="4098227"/>
          </a:xfrm>
          <a:ln>
            <a:solidFill>
              <a:srgbClr val="0070C0"/>
            </a:solidFill>
          </a:ln>
        </p:spPr>
        <p:txBody>
          <a:bodyPr>
            <a:noAutofit/>
          </a:bodyPr>
          <a:lstStyle/>
          <a:p>
            <a:r>
              <a:rPr lang="en-US" sz="2000" dirty="0"/>
              <a:t>Club meeting days and times: First Wednesday of each month at 3:45pm</a:t>
            </a:r>
          </a:p>
          <a:p>
            <a:endParaRPr lang="en-US" sz="2000" dirty="0"/>
          </a:p>
          <a:p>
            <a:r>
              <a:rPr lang="en-US" sz="2000" dirty="0"/>
              <a:t>Club meeting location (building and room#): Room 6-114</a:t>
            </a:r>
          </a:p>
          <a:p>
            <a:endParaRPr lang="en-US" sz="2000" dirty="0"/>
          </a:p>
          <a:p>
            <a:r>
              <a:rPr lang="en-US" sz="2000" dirty="0"/>
              <a:t>Club sponsor’s name: Coach Shelley</a:t>
            </a:r>
          </a:p>
          <a:p>
            <a:endParaRPr lang="en-US" sz="2000" dirty="0"/>
          </a:p>
          <a:p>
            <a:r>
              <a:rPr lang="en-US" sz="2000" dirty="0"/>
              <a:t>Club sponsor’s email address: </a:t>
            </a:r>
            <a:r>
              <a:rPr lang="en-US" sz="2000" dirty="0">
                <a:hlinkClick r:id="rId3"/>
              </a:rPr>
              <a:t>shelley.tammy@brevardschools.org</a:t>
            </a:r>
            <a:r>
              <a:rPr lang="en-US" sz="2000" dirty="0"/>
              <a:t> </a:t>
            </a:r>
          </a:p>
        </p:txBody>
      </p:sp>
      <p:pic>
        <p:nvPicPr>
          <p:cNvPr id="3" name="Picture 2" descr="A black and blue symbol with a blue symbol&#10;&#10;Description automatically generated with medium confidence">
            <a:extLst>
              <a:ext uri="{FF2B5EF4-FFF2-40B4-BE49-F238E27FC236}">
                <a16:creationId xmlns:a16="http://schemas.microsoft.com/office/drawing/2014/main" id="{3FD74968-5E83-AF87-9B64-DC64D8FA0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127" y="4089670"/>
            <a:ext cx="2748397" cy="2223424"/>
          </a:xfrm>
          <a:prstGeom prst="rect">
            <a:avLst/>
          </a:prstGeom>
        </p:spPr>
      </p:pic>
    </p:spTree>
    <p:extLst>
      <p:ext uri="{BB962C8B-B14F-4D97-AF65-F5344CB8AC3E}">
        <p14:creationId xmlns:p14="http://schemas.microsoft.com/office/powerpoint/2010/main" val="633989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1285</Words>
  <Application>Microsoft Office PowerPoint</Application>
  <PresentationFormat>Widescreen</PresentationFormat>
  <Paragraphs>161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Calibri</vt:lpstr>
      <vt:lpstr>Calibri Light</vt:lpstr>
      <vt:lpstr>Google Sans</vt:lpstr>
      <vt:lpstr>Office Theme</vt:lpstr>
      <vt:lpstr>Athletic Training Club</vt:lpstr>
      <vt:lpstr>Club de Español</vt:lpstr>
      <vt:lpstr>Crochet Club</vt:lpstr>
      <vt:lpstr>Fellowship of Christian Athletes  (FCA) </vt:lpstr>
      <vt:lpstr>First Priority</vt:lpstr>
      <vt:lpstr>FBLA Future Business Leaders of America</vt:lpstr>
      <vt:lpstr>FEA  Future Educators Of America </vt:lpstr>
      <vt:lpstr>Green Youth</vt:lpstr>
      <vt:lpstr>HOSA Sports Medicine Club</vt:lpstr>
      <vt:lpstr>International Thespian Society (Drama Club)</vt:lpstr>
      <vt:lpstr>Model Student Senate</vt:lpstr>
      <vt:lpstr>Student  Government  Association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Cochran.Kaila@Heritage High</dc:creator>
  <cp:lastModifiedBy>Cochran.Kaila@Heritage High</cp:lastModifiedBy>
  <cp:revision>1</cp:revision>
  <dcterms:created xsi:type="dcterms:W3CDTF">2023-08-25T15:34:10Z</dcterms:created>
  <dcterms:modified xsi:type="dcterms:W3CDTF">2023-11-03T18:43:59Z</dcterms:modified>
</cp:coreProperties>
</file>