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0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BA177-EEC3-4E9C-9EF4-F522CC23B7FB}" v="2" dt="2023-11-01T21:57:56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427" autoAdjust="0"/>
  </p:normalViewPr>
  <p:slideViewPr>
    <p:cSldViewPr snapToGrid="0">
      <p:cViewPr varScale="1">
        <p:scale>
          <a:sx n="93" d="100"/>
          <a:sy n="93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7498811-4078-4F09-8D2A-15B578FA1F4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CC2C25F-7D01-4BE9-800A-CFEF22E2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307015-6B42-48F4-AD6F-156CFDEA593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8DF4B0A-2590-42FF-96F2-038931CB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must apply and be accepted. Teachers have received College Board and/or gifted training on Advanced Placement coursework and offer students a pre-AP curriculum to prepare them…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8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Truly a “family” feel because students have the same core teachers for two years and have most classes with their</a:t>
            </a:r>
            <a:r>
              <a:rPr lang="en-US" baseline="0" dirty="0"/>
              <a:t> REACH cohort.  Math is the exception because it is based on a placement test and teacher recommendations.  For example, more complex reading followed by a Socratic Seminar with high-level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5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ELO</a:t>
            </a:r>
            <a:r>
              <a:rPr lang="en-US" baseline="0" dirty="0"/>
              <a:t> </a:t>
            </a:r>
            <a:r>
              <a:rPr lang="en-US" baseline="0"/>
              <a:t>window is Jan 8-Feb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F4B0A-2590-42FF-96F2-038931CB6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Hoover Middle School and</a:t>
            </a:r>
          </a:p>
          <a:p>
            <a:r>
              <a:rPr lang="en-US" sz="2800" dirty="0"/>
              <a:t>REACH Academy Information Night</a:t>
            </a:r>
          </a:p>
        </p:txBody>
      </p:sp>
    </p:spTree>
    <p:extLst>
      <p:ext uri="{BB962C8B-B14F-4D97-AF65-F5344CB8AC3E}">
        <p14:creationId xmlns:p14="http://schemas.microsoft.com/office/powerpoint/2010/main" val="368989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B438-9C4C-C3AA-30C4-E6610F65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Goals for the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D352-DAFF-D124-4073-1541CB8D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 about REACH</a:t>
            </a:r>
          </a:p>
          <a:p>
            <a:r>
              <a:rPr lang="en-US" sz="3200" dirty="0"/>
              <a:t>Gain exposure to Hoover Middle School </a:t>
            </a:r>
          </a:p>
          <a:p>
            <a:r>
              <a:rPr lang="en-US" sz="3200" dirty="0"/>
              <a:t>Meet teachers, students and families</a:t>
            </a:r>
          </a:p>
        </p:txBody>
      </p:sp>
    </p:spTree>
    <p:extLst>
      <p:ext uri="{BB962C8B-B14F-4D97-AF65-F5344CB8AC3E}">
        <p14:creationId xmlns:p14="http://schemas.microsoft.com/office/powerpoint/2010/main" val="176922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FA38-B0A4-4822-F398-814DEDC0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24F5-DEC6-C3D2-60A7-82EFED773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Close knit family </a:t>
            </a:r>
          </a:p>
          <a:p>
            <a:r>
              <a:rPr lang="en-US" sz="2800" dirty="0"/>
              <a:t>Smaller campus and population</a:t>
            </a:r>
          </a:p>
          <a:p>
            <a:r>
              <a:rPr lang="en-US" sz="2800" dirty="0"/>
              <a:t>Community involvement</a:t>
            </a:r>
          </a:p>
          <a:p>
            <a:r>
              <a:rPr lang="en-US" sz="2800" dirty="0"/>
              <a:t>Parent involvement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Reaching Exceptional Academic and Challenging Heights</a:t>
            </a:r>
          </a:p>
          <a:p>
            <a:r>
              <a:rPr lang="en-US" sz="2800" dirty="0"/>
              <a:t>Accelerated academic program </a:t>
            </a:r>
          </a:p>
          <a:p>
            <a:r>
              <a:rPr lang="en-US" sz="2800" dirty="0"/>
              <a:t>Cohort of students with core group of teachers </a:t>
            </a:r>
          </a:p>
          <a:p>
            <a:pPr lvl="1"/>
            <a:r>
              <a:rPr lang="en-US" sz="2400" dirty="0"/>
              <a:t>School within a school</a:t>
            </a:r>
          </a:p>
          <a:p>
            <a:r>
              <a:rPr lang="en-US" sz="2800" dirty="0"/>
              <a:t>Preparation for advanced high school courses: </a:t>
            </a:r>
          </a:p>
          <a:p>
            <a:pPr marL="0" indent="0">
              <a:buNone/>
            </a:pPr>
            <a:r>
              <a:rPr lang="en-US" sz="2800" dirty="0"/>
              <a:t>		(AP, IB, Dual Enrollment)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8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is REACH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 with teachers for two years </a:t>
            </a:r>
          </a:p>
          <a:p>
            <a:r>
              <a:rPr lang="en-US" dirty="0"/>
              <a:t>Take more rigorous courses for language arts, social studies, and science</a:t>
            </a:r>
          </a:p>
          <a:p>
            <a:r>
              <a:rPr lang="en-US" dirty="0"/>
              <a:t>Participate in more challenging coursework, projects, and discussions</a:t>
            </a:r>
          </a:p>
          <a:p>
            <a:r>
              <a:rPr lang="en-US" dirty="0"/>
              <a:t>Work alongside motivated, high-achieving students</a:t>
            </a:r>
          </a:p>
          <a:p>
            <a:r>
              <a:rPr lang="en-US" dirty="0"/>
              <a:t>Grow at a different pace, depth, breadth, and/or complexity</a:t>
            </a:r>
          </a:p>
        </p:txBody>
      </p:sp>
    </p:spTree>
    <p:extLst>
      <p:ext uri="{BB962C8B-B14F-4D97-AF65-F5344CB8AC3E}">
        <p14:creationId xmlns:p14="http://schemas.microsoft.com/office/powerpoint/2010/main" val="244557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Other Courses and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Digital Information Technology (high school credit)</a:t>
            </a:r>
          </a:p>
          <a:p>
            <a:r>
              <a:rPr lang="en-US" dirty="0"/>
              <a:t>Algebra 1 and Geometry (high school credit)</a:t>
            </a:r>
          </a:p>
          <a:p>
            <a:r>
              <a:rPr lang="en-US" dirty="0"/>
              <a:t>Spanish 1 and 2 (high school credit)</a:t>
            </a:r>
          </a:p>
          <a:p>
            <a:r>
              <a:rPr lang="en-US" dirty="0"/>
              <a:t>Band, Orchestra, Drama, Art, Technology, and PE</a:t>
            </a:r>
          </a:p>
          <a:p>
            <a:r>
              <a:rPr lang="en-US" dirty="0"/>
              <a:t>Yearbook</a:t>
            </a:r>
          </a:p>
          <a:p>
            <a:r>
              <a:rPr lang="en-US" dirty="0"/>
              <a:t>TV-Production</a:t>
            </a:r>
          </a:p>
          <a:p>
            <a:r>
              <a:rPr lang="en-US" dirty="0"/>
              <a:t>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101358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89F0-5E7B-FB45-5E35-7E8F6ECD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CBE8E-9A74-D729-177F-2761EEF3C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Developed with the whole student in mind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Complete Applications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 Teacher Recommendations- Core Teachers (Math, English, Science, History)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Essay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report card (2023-24 school year)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PM-3 Fast Scores- May 2023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Turn in to Hoover Middle School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Reviewed and Scored by committee. </a:t>
            </a:r>
          </a:p>
        </p:txBody>
      </p:sp>
    </p:spTree>
    <p:extLst>
      <p:ext uri="{BB962C8B-B14F-4D97-AF65-F5344CB8AC3E}">
        <p14:creationId xmlns:p14="http://schemas.microsoft.com/office/powerpoint/2010/main" val="389668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How do I apply?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Applications available Tonight</a:t>
            </a:r>
          </a:p>
          <a:p>
            <a:r>
              <a:rPr lang="en-US" dirty="0">
                <a:solidFill>
                  <a:srgbClr val="262626"/>
                </a:solidFill>
              </a:rPr>
              <a:t>Hoover Middle School website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Academics &gt; REACH Academy</a:t>
            </a:r>
          </a:p>
          <a:p>
            <a:r>
              <a:rPr lang="en-US" dirty="0">
                <a:solidFill>
                  <a:srgbClr val="262626"/>
                </a:solidFill>
              </a:rPr>
              <a:t>Due January 26, 2024, at 4:30 PM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46185-3AC7-13FA-67DE-4DB8A494F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406" y="3251106"/>
            <a:ext cx="6085011" cy="139955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E760FB-038F-D5BB-8516-D720FC6D96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95" t="-5966" r="35820" b="9062"/>
          <a:stretch/>
        </p:blipFill>
        <p:spPr>
          <a:xfrm>
            <a:off x="7827407" y="3776885"/>
            <a:ext cx="3695043" cy="22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5151</TotalTime>
  <Words>363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Welcome!</vt:lpstr>
      <vt:lpstr>Goals for the Night</vt:lpstr>
      <vt:lpstr>Why Hoover?</vt:lpstr>
      <vt:lpstr>What is REACH?</vt:lpstr>
      <vt:lpstr>How is REACH different?</vt:lpstr>
      <vt:lpstr>Other Courses and Electives</vt:lpstr>
      <vt:lpstr>Application Process</vt:lpstr>
      <vt:lpstr>How do I apply?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McNutt.Catherine@Hoover Middle</dc:creator>
  <cp:lastModifiedBy>Callinan.Brian@Hoover Middle</cp:lastModifiedBy>
  <cp:revision>14</cp:revision>
  <cp:lastPrinted>2023-11-01T21:58:15Z</cp:lastPrinted>
  <dcterms:created xsi:type="dcterms:W3CDTF">2018-01-15T19:36:18Z</dcterms:created>
  <dcterms:modified xsi:type="dcterms:W3CDTF">2023-11-02T11:16:39Z</dcterms:modified>
</cp:coreProperties>
</file>