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swald" panose="00000500000000000000" pitchFamily="2" charset="0"/>
      <p:regular r:id="rId9"/>
      <p:bold r:id="rId10"/>
    </p:embeddedFont>
    <p:embeddedFont>
      <p:font typeface="Oswald SemiBold" panose="00000700000000000000" pitchFamily="2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6b405d4078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6b405d4078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f5c9e172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f5c9e1726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f5c9e1d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f5c9e1d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f5c9e1da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f5c9e1da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f5c9e1da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f5c9e1da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71258" y="17067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 SemiBold"/>
                <a:ea typeface="Oswald SemiBold"/>
                <a:cs typeface="Oswald SemiBold"/>
                <a:sym typeface="Oswald SemiBold"/>
              </a:rPr>
              <a:t>WELCOME to Sophomore Parent Night at MIHS</a:t>
            </a:r>
            <a:endParaRPr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33575" y="3451775"/>
            <a:ext cx="8520600" cy="1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Jill Small - Sophomore Class Counselor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Gabrielle Ash - College &amp; Career Specialist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1187561">
            <a:off x="6112707" y="3187889"/>
            <a:ext cx="2614451" cy="615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Class of 2025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07600" y="114850"/>
            <a:ext cx="3437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James Rehmer - Principal</a:t>
            </a:r>
            <a:endParaRPr sz="2400">
              <a:solidFill>
                <a:schemeClr val="dk1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Debbie Lubbers - Asst Prin</a:t>
            </a:r>
            <a:endParaRPr sz="2400">
              <a:solidFill>
                <a:schemeClr val="dk1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2425450" y="445025"/>
            <a:ext cx="646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A ReCap of the 2022-2023 School Year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0" y="361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11700" y="44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940750" y="1882500"/>
            <a:ext cx="79509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●</a:t>
            </a:r>
            <a:r>
              <a:rPr lang="en" sz="2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Classroom guidance instruction and school resources focused on identifying our desired high school outcome and taking action steps to make it happen.</a:t>
            </a:r>
            <a:endParaRPr sz="28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28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r>
              <a:rPr lang="en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EX. Graduation Pathways (Academies, EFSC - dual enrollment, CTE, graduation/credit requirements and expectations)</a:t>
            </a:r>
            <a:endParaRPr sz="24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endParaRPr sz="280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2425450" y="445025"/>
            <a:ext cx="646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A ReCap of the 2022-2023 School Year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0" y="361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311700" y="44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940750" y="1882500"/>
            <a:ext cx="79509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-extra-curricular opportunities to get involved with MIHS   (sports, clubs, academic organizations, community volunteering)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-College &amp; Career Center (Career Speakers, College/Trade School Visits, Lunch &amp; Learns)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-Practice College Testing (PSAT for NMSQT / SAT / ACT) and how to improve scores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1904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-CTE certification exams </a:t>
            </a:r>
            <a:endParaRPr sz="19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595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237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endParaRPr sz="237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endParaRPr sz="1595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2425450" y="445025"/>
            <a:ext cx="64662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Do you think your student needs help in any of these areas?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0" y="361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311700" y="44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940750" y="1882500"/>
            <a:ext cx="79509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-Work with your student over the summer using my handout college and career planning for 9th and 10th graders</a:t>
            </a:r>
            <a:endParaRPr sz="3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-many of the activities are reoccurring</a:t>
            </a:r>
            <a:endParaRPr sz="3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804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495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143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227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</a:t>
            </a:r>
            <a:endParaRPr sz="227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endParaRPr sz="1495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2425450" y="445025"/>
            <a:ext cx="646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Things to Focus on as a Rising 11th grader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0" y="361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311700" y="44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940750" y="1882500"/>
            <a:ext cx="79509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Creating a resume for college/employment applications and to use for letter of recommendation requests</a:t>
            </a: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College Visits</a:t>
            </a: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Junior Class Scheduling - Rigor, GPA, etc</a:t>
            </a: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swald"/>
              <a:buChar char="●"/>
            </a:pPr>
            <a:r>
              <a:rPr lang="en" sz="20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Finalize and research your intended post-grad plans, application process, requirements, etc.</a:t>
            </a: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595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775450" cy="173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233563" y="226813"/>
            <a:ext cx="1597800" cy="14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8" name="Google Shape;108;p18"/>
          <p:cNvSpPr txBox="1"/>
          <p:nvPr/>
        </p:nvSpPr>
        <p:spPr>
          <a:xfrm>
            <a:off x="2425450" y="445025"/>
            <a:ext cx="646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Oswald SemiBold"/>
                <a:ea typeface="Oswald SemiBold"/>
                <a:cs typeface="Oswald SemiBold"/>
                <a:sym typeface="Oswald SemiBold"/>
              </a:rPr>
              <a:t>QUESTIONS</a:t>
            </a:r>
            <a:endParaRPr sz="280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0" y="361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0" name="Google Shape;110;p18"/>
          <p:cNvSpPr txBox="1"/>
          <p:nvPr/>
        </p:nvSpPr>
        <p:spPr>
          <a:xfrm>
            <a:off x="311700" y="44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940750" y="1882500"/>
            <a:ext cx="7950900" cy="31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0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</Words>
  <Application>Microsoft Office PowerPoint</Application>
  <PresentationFormat>On-screen Show (16:9)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Oswald SemiBold</vt:lpstr>
      <vt:lpstr>Oswald</vt:lpstr>
      <vt:lpstr>Simple Dark</vt:lpstr>
      <vt:lpstr>WELCOME to Sophomore Parent Night at MIHS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Sophomore Parent Night at MIHS</dc:title>
  <dc:creator>Luthman.Wanda@Merritt Island High</dc:creator>
  <cp:lastModifiedBy>Luthman.Wanda@Merritt Island High</cp:lastModifiedBy>
  <cp:revision>1</cp:revision>
  <dcterms:modified xsi:type="dcterms:W3CDTF">2023-04-20T19:03:42Z</dcterms:modified>
</cp:coreProperties>
</file>