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thman.Wanda@Merritt Island High" userId="51814356-5e40-4d37-87e8-16214f8d0853" providerId="ADAL" clId="{7D7CFE07-0C5D-4096-86B6-36FFCCA00436}"/>
    <pc:docChg chg="custSel modSld">
      <pc:chgData name="Luthman.Wanda@Merritt Island High" userId="51814356-5e40-4d37-87e8-16214f8d0853" providerId="ADAL" clId="{7D7CFE07-0C5D-4096-86B6-36FFCCA00436}" dt="2023-10-30T11:55:48.731" v="17" actId="20577"/>
      <pc:docMkLst>
        <pc:docMk/>
      </pc:docMkLst>
      <pc:sldChg chg="modSp mod">
        <pc:chgData name="Luthman.Wanda@Merritt Island High" userId="51814356-5e40-4d37-87e8-16214f8d0853" providerId="ADAL" clId="{7D7CFE07-0C5D-4096-86B6-36FFCCA00436}" dt="2023-10-30T11:55:48.731" v="17" actId="20577"/>
        <pc:sldMkLst>
          <pc:docMk/>
          <pc:sldMk cId="1664967805" sldId="256"/>
        </pc:sldMkLst>
        <pc:spChg chg="mod">
          <ac:chgData name="Luthman.Wanda@Merritt Island High" userId="51814356-5e40-4d37-87e8-16214f8d0853" providerId="ADAL" clId="{7D7CFE07-0C5D-4096-86B6-36FFCCA00436}" dt="2023-10-30T11:55:48.731" v="17" actId="20577"/>
          <ac:spMkLst>
            <pc:docMk/>
            <pc:sldMk cId="1664967805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Junior Class</a:t>
            </a:r>
            <a:br>
              <a:rPr lang="en-US"/>
            </a:br>
            <a:r>
              <a:rPr lang="en-US"/>
              <a:t>Parent </a:t>
            </a:r>
            <a:r>
              <a:rPr lang="en-US" dirty="0"/>
              <a:t>Info Night </a:t>
            </a:r>
            <a:br>
              <a:rPr lang="en-US" dirty="0"/>
            </a:br>
            <a:r>
              <a:rPr lang="en-US" dirty="0"/>
              <a:t>Tues., Nov. 7th at 6PM </a:t>
            </a:r>
            <a:br>
              <a:rPr lang="en-US" dirty="0"/>
            </a:br>
            <a:r>
              <a:rPr lang="en-US" dirty="0"/>
              <a:t>Media Center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cs typeface="Calibri"/>
              </a:rPr>
              <a:t>Topics include: GPA/credit review; Graduation requirements &amp; Career &amp; Technical (CTE); Dual Enrollment; AP Academy; Post-Secondary Options; SAT/ACT needs; Military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6780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TF10001027</Template>
  <TotalTime>0</TotalTime>
  <Words>49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Schoolbook</vt:lpstr>
      <vt:lpstr>Corbel</vt:lpstr>
      <vt:lpstr>Feathered</vt:lpstr>
      <vt:lpstr>Junior Class Parent Info Night  Tues., Nov. 7th at 6PM  Media 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Luthman.Wanda@Merritt Island High</cp:lastModifiedBy>
  <cp:revision>17</cp:revision>
  <dcterms:created xsi:type="dcterms:W3CDTF">2023-10-27T15:05:31Z</dcterms:created>
  <dcterms:modified xsi:type="dcterms:W3CDTF">2023-10-30T11:55:54Z</dcterms:modified>
</cp:coreProperties>
</file>