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Average"/>
      <p:regular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Averag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95f558089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95f55808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e95f558089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e95f558089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e95f558089_0_2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e95f558089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95f5580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95f5580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95f5580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e95f5580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95f55808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95f55808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e95f55808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e95f55808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95f55808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e95f55808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95f55808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e95f55808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e95f558089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e95f558089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e95f558089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e95f558089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fldoe.org/schools/higher-ed/fl-college-system/dual-enroll-transfer/" TargetMode="External"/><Relationship Id="rId4" Type="http://schemas.openxmlformats.org/officeDocument/2006/relationships/hyperlink" Target="https://www.fldoe.org/core/fileparse.php/7534/urlt/pathways_to_success.pdf" TargetMode="External"/><Relationship Id="rId5" Type="http://schemas.openxmlformats.org/officeDocument/2006/relationships/hyperlink" Target="http://www.flvc.or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fldoe.org/schools/higher-ed/fl-college-system/academics/common-placement-testing.s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 Connect 2+2 Programs &amp; Dual Enrollment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Haley Wharton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Senior Assistant Director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Undergraduate Admissions at UCF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2+2 and Dual Enrollment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According to Board of Governors Regulation 6.002, first-time-in-college freshman are defined as students who have earned a standard high school diploma from a Florida public or regionally accredited high school, or its equivalent, and who have earned fewer than twelve (12) semester hours of transferable college credit </a:t>
            </a:r>
            <a:r>
              <a:rPr lang="en" u="sng"/>
              <a:t>after</a:t>
            </a:r>
            <a:r>
              <a:rPr lang="en"/>
              <a:t> receiving a standard high school diploma or its equivalent.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Freshman admission requirements vary based on the institution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some cases, Direct Connect programs can apply to Freshman</a:t>
            </a:r>
            <a:endParaRPr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DirectConnect to UCF (Eastern Florida State College, College of Central Florida, Daytona State College, Seminole State College, Valencia College and Lake Sumter State College)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schools accept DE credits but may have additional requirements for AA earning FTICs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for Transfer Success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Choose your major early (by 30 hours)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Meet with your academic advisor to discuss degree requirements and transfer options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the resources on Florida Virtual Campus to find requirements and track your progress toward AA graduation and transfer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 with the transfer service office at the institution to get info on transfer policies, financial aid and other assistance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https://www.fldoe.org/schools/higher-ed/fl-college-system/dual-enroll-transfer/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https://www.fldoe.org/core/fileparse.php/7534/urlt/pathways_to_success.pdf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www.FLVC.org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47625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2+2 Programs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Florida’s higher education system is designed to allow students to successfully pursue a bachelor’s degree by first earning an Associate in Arts (AA) degree at a Florida College System institution and then transferring to a four-year institution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2+2 system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state of Florida guarantees that students who complete an AA degree at a Florida college have the opportunity to earn a bachelor’s degree at a state university or Florida college offering four-year degrees.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Policies that Aid in Your Transition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Statewide Articulation Agreement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General Education Requirements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Common Prerequisites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Statewide Course Numbering System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Florida Virtual Campus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Statewide Articulation Agreement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Guarantees the </a:t>
            </a:r>
            <a:r>
              <a:rPr lang="en" sz="2000"/>
              <a:t>transfer</a:t>
            </a:r>
            <a:r>
              <a:rPr lang="en" sz="2000"/>
              <a:t> of 60 credits earned as part of the AA degree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Does not guarantee admission to the college or University of your choice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Some </a:t>
            </a:r>
            <a:r>
              <a:rPr lang="en" sz="2000"/>
              <a:t>universities</a:t>
            </a:r>
            <a:r>
              <a:rPr lang="en" sz="2000"/>
              <a:t> admit to the major specifically which can be competitive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Students are guaranteed an equal opportunity to compete against native students to enter limited-access programs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It is the student’s responsibility to know the transfer admission requirements</a:t>
            </a:r>
            <a:endParaRPr sz="2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GPA, Common Prerequisites, Foreign Language, etc.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Education Requirements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36 hours General Education Program (GEP) that is part of the AA degree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Articulation Agreement guarantees the 36 credit GEP will be accepted in total by any other public institution in Florida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It is recommended that students complete the GEP prior to transferring if they are not planning to get an AA degree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Prerequisites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Some bachelor’s degree programs require that specific coursework be completed prior to admission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It is advised that students working toward an AA decide on their major as soon as possible so they can complete the prerequisite courses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These courses are published annually in the Common Prerequisite Manual (www.FLVC.org)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84550" y="408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Statewide Course Numbering System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Facilitates the transfer of credit among all FL </a:t>
            </a:r>
            <a:r>
              <a:rPr lang="en" sz="1900"/>
              <a:t>public postsecondary institutions and participating private institutions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Courses are given the same prefix and number (e.g. ENC 1101) and considered equivalent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Credits awarded must satisfy the receiving institution’s requirements as though the student took the courses at the receiving institution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Exclusions: career and technical prep courses, applied courses in performing arts, clinical courses, skill courses in criminal justice, graduate courses, courses with the last three digits ranging from 900-999 and courses not offered at the receiving institution</a:t>
            </a:r>
            <a:endParaRPr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Florida Virtual Campus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Shared services that support all 40 public colleges and universities in FL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28571"/>
              <a:buChar char="●"/>
            </a:pPr>
            <a:r>
              <a:rPr lang="en"/>
              <a:t>Centralized library system </a:t>
            </a:r>
            <a:r>
              <a:rPr lang="en" sz="1400"/>
              <a:t>(access to more than 16M books, 35M e-resources and 1.5M digital archive items)</a:t>
            </a:r>
            <a:endParaRPr sz="1400"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Florida Shines website</a:t>
            </a:r>
            <a:endParaRPr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Transfer guide with admission requirements/program requirements</a:t>
            </a:r>
            <a:endParaRPr sz="16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Transient student application</a:t>
            </a:r>
            <a:endParaRPr sz="16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Career Services and Support</a:t>
            </a:r>
            <a:endParaRPr sz="1600"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Four advising audits</a:t>
            </a:r>
            <a:endParaRPr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Graduation check: </a:t>
            </a:r>
            <a:r>
              <a:rPr lang="en" sz="1400"/>
              <a:t>compares transcript to program requirements</a:t>
            </a:r>
            <a:endParaRPr sz="14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Impact of changing majors or schools: </a:t>
            </a:r>
            <a:r>
              <a:rPr lang="en" sz="1400"/>
              <a:t>compares transcript to a different program at current school or a different school</a:t>
            </a:r>
            <a:endParaRPr sz="14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AA transfer evaluation: </a:t>
            </a:r>
            <a:r>
              <a:rPr lang="en" sz="1400"/>
              <a:t>compares transcript to the </a:t>
            </a:r>
            <a:r>
              <a:rPr lang="en" sz="1400"/>
              <a:t>requirements</a:t>
            </a:r>
            <a:r>
              <a:rPr lang="en" sz="1400"/>
              <a:t> for a 4-year program</a:t>
            </a:r>
            <a:endParaRPr sz="14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Degree program requirements: </a:t>
            </a:r>
            <a:r>
              <a:rPr lang="en" sz="1400"/>
              <a:t>provides the requirements for any program at any public college or university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Dual Enrollment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983525"/>
            <a:ext cx="8520600" cy="358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-31044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713"/>
              <a:t>Dual enrollment is a program that allows secondary students, including home education and private school students to take postsecondary coursework and simultaneously earn credit toward a high school diploma, a career certificate, an associate or baccalaureate degree at a Florida public or eligible private institution.</a:t>
            </a:r>
            <a:endParaRPr sz="271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713" u="sng"/>
              <a:t>Eligibility</a:t>
            </a:r>
            <a:endParaRPr b="1" sz="2713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0536"/>
              <a:buFont typeface="Arial"/>
              <a:buNone/>
            </a:pPr>
            <a:r>
              <a:rPr lang="en" sz="2713"/>
              <a:t>Students must meet the following eligibility criteria per s. 1007.271(3), Florida Statutes (F.S.):</a:t>
            </a:r>
            <a:endParaRPr sz="2713"/>
          </a:p>
          <a:p>
            <a:pPr indent="-310449" lvl="0" marL="457200" rtl="0" algn="l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ct val="100000"/>
              <a:buChar char="●"/>
            </a:pPr>
            <a:r>
              <a:rPr lang="en" sz="2713"/>
              <a:t>Be enrolled as a student in a Florida public or nonpublic secondary school (grades 6-12), or in a home education program;</a:t>
            </a:r>
            <a:endParaRPr sz="2713"/>
          </a:p>
          <a:p>
            <a:pPr indent="-310449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Char char="●"/>
            </a:pPr>
            <a:r>
              <a:rPr lang="en" sz="2713"/>
              <a:t>Have a 3.0 unweighted high school grade point average (GPA) to enroll in college credits, or a 2.0 unweighted high school GPA to enroll in career dual enrollment courses;</a:t>
            </a:r>
            <a:endParaRPr sz="2713"/>
          </a:p>
          <a:p>
            <a:pPr indent="-310449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Char char="●"/>
            </a:pPr>
            <a:r>
              <a:rPr lang="en" sz="2713"/>
              <a:t>For college credits, </a:t>
            </a:r>
            <a:r>
              <a:rPr lang="en" sz="2713" u="sng">
                <a:hlinkClick r:id="rId3"/>
              </a:rPr>
              <a:t>demonstrate college readiness</a:t>
            </a:r>
            <a:r>
              <a:rPr lang="en" sz="2713"/>
              <a:t> outlined in Rule 6A-10.0315, Florida Administrative Code (F.A.C.) pursuant to Rule 6A-14.064, F.A.C.;</a:t>
            </a:r>
            <a:endParaRPr sz="2713"/>
          </a:p>
          <a:p>
            <a:pPr indent="-310449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Char char="●"/>
            </a:pPr>
            <a:r>
              <a:rPr lang="en" sz="2713"/>
              <a:t>Meet any additional eligibility criteria specified by the postsecondary institution in the Dual Enrollment Articulation Agreement; and</a:t>
            </a:r>
            <a:endParaRPr sz="2713"/>
          </a:p>
          <a:p>
            <a:pPr indent="-310449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Char char="●"/>
            </a:pPr>
            <a:r>
              <a:rPr lang="en" sz="2713"/>
              <a:t>Not be scheduled to graduate from high school prior to the completion of the dual enrollment course.</a:t>
            </a:r>
            <a:endParaRPr sz="2713"/>
          </a:p>
          <a:p>
            <a:pPr indent="0" lvl="0" marL="0" rtl="0" algn="l">
              <a:spcBef>
                <a:spcPts val="17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