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4"/>
  </p:sldMasterIdLst>
  <p:notesMasterIdLst>
    <p:notesMasterId r:id="rId27"/>
  </p:notesMasterIdLst>
  <p:sldIdLst>
    <p:sldId id="256" r:id="rId5"/>
    <p:sldId id="260" r:id="rId6"/>
    <p:sldId id="276" r:id="rId7"/>
    <p:sldId id="272" r:id="rId8"/>
    <p:sldId id="274" r:id="rId9"/>
    <p:sldId id="265" r:id="rId10"/>
    <p:sldId id="270" r:id="rId11"/>
    <p:sldId id="267" r:id="rId12"/>
    <p:sldId id="258" r:id="rId13"/>
    <p:sldId id="261" r:id="rId14"/>
    <p:sldId id="269" r:id="rId15"/>
    <p:sldId id="262" r:id="rId16"/>
    <p:sldId id="275" r:id="rId17"/>
    <p:sldId id="264" r:id="rId18"/>
    <p:sldId id="281" r:id="rId19"/>
    <p:sldId id="279" r:id="rId20"/>
    <p:sldId id="266" r:id="rId21"/>
    <p:sldId id="271" r:id="rId22"/>
    <p:sldId id="268" r:id="rId23"/>
    <p:sldId id="277" r:id="rId24"/>
    <p:sldId id="278" r:id="rId25"/>
    <p:sldId id="280" r:id="rId26"/>
  </p:sldIdLst>
  <p:sldSz cx="9144000" cy="5143500" type="screen16x9"/>
  <p:notesSz cx="7010400" cy="9296400"/>
  <p:embeddedFontLst>
    <p:embeddedFont>
      <p:font typeface="Merriweather" panose="00000500000000000000" pitchFamily="2" charset="0"/>
      <p:regular r:id="rId28"/>
      <p:bold r:id="rId29"/>
      <p:italic r:id="rId30"/>
      <p:boldItalic r:id="rId31"/>
    </p:embeddedFont>
    <p:embeddedFont>
      <p:font typeface="Roboto" panose="02000000000000000000" pitchFamily="2" charset="0"/>
      <p:regular r:id="rId32"/>
      <p:bold r:id="rId33"/>
      <p:italic r:id="rId34"/>
      <p:boldItalic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3E6BAB9-9A2B-41F7-B520-A3C3C3D1EDF7}" v="22" dt="2022-10-04T20:58:26.56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42" d="100"/>
          <a:sy n="142" d="100"/>
        </p:scale>
        <p:origin x="714" y="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font" Target="fonts/font7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font" Target="fonts/font6.fntdata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2.fntdata"/><Relationship Id="rId41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5.fntdata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font" Target="fonts/font1.fntdata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4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sh.Gabrielle@Merritt Island High" userId="c96b74d5-0e31-4085-a041-8591d3159a41" providerId="ADAL" clId="{53E6BAB9-9A2B-41F7-B520-A3C3C3D1EDF7}"/>
    <pc:docChg chg="undo custSel addSld delSld modSld sldOrd modNotesMaster">
      <pc:chgData name="Ash.Gabrielle@Merritt Island High" userId="c96b74d5-0e31-4085-a041-8591d3159a41" providerId="ADAL" clId="{53E6BAB9-9A2B-41F7-B520-A3C3C3D1EDF7}" dt="2022-10-04T21:00:30.543" v="3390"/>
      <pc:docMkLst>
        <pc:docMk/>
      </pc:docMkLst>
      <pc:sldChg chg="addSp modSp mod modNotes">
        <pc:chgData name="Ash.Gabrielle@Merritt Island High" userId="c96b74d5-0e31-4085-a041-8591d3159a41" providerId="ADAL" clId="{53E6BAB9-9A2B-41F7-B520-A3C3C3D1EDF7}" dt="2022-10-04T18:49:48.295" v="3320"/>
        <pc:sldMkLst>
          <pc:docMk/>
          <pc:sldMk cId="0" sldId="256"/>
        </pc:sldMkLst>
        <pc:spChg chg="mod">
          <ac:chgData name="Ash.Gabrielle@Merritt Island High" userId="c96b74d5-0e31-4085-a041-8591d3159a41" providerId="ADAL" clId="{53E6BAB9-9A2B-41F7-B520-A3C3C3D1EDF7}" dt="2022-10-03T17:21:56.077" v="2842" actId="20577"/>
          <ac:spMkLst>
            <pc:docMk/>
            <pc:sldMk cId="0" sldId="256"/>
            <ac:spMk id="64" creationId="{00000000-0000-0000-0000-000000000000}"/>
          </ac:spMkLst>
        </pc:spChg>
        <pc:spChg chg="mod">
          <ac:chgData name="Ash.Gabrielle@Merritt Island High" userId="c96b74d5-0e31-4085-a041-8591d3159a41" providerId="ADAL" clId="{53E6BAB9-9A2B-41F7-B520-A3C3C3D1EDF7}" dt="2022-10-03T15:14:23.156" v="1349" actId="1076"/>
          <ac:spMkLst>
            <pc:docMk/>
            <pc:sldMk cId="0" sldId="256"/>
            <ac:spMk id="65" creationId="{00000000-0000-0000-0000-000000000000}"/>
          </ac:spMkLst>
        </pc:spChg>
        <pc:picChg chg="add mod">
          <ac:chgData name="Ash.Gabrielle@Merritt Island High" userId="c96b74d5-0e31-4085-a041-8591d3159a41" providerId="ADAL" clId="{53E6BAB9-9A2B-41F7-B520-A3C3C3D1EDF7}" dt="2022-10-03T15:14:24.860" v="1350" actId="1076"/>
          <ac:picMkLst>
            <pc:docMk/>
            <pc:sldMk cId="0" sldId="256"/>
            <ac:picMk id="3" creationId="{BEF81C58-E158-C0EA-8A7A-F2CC6C67A79B}"/>
          </ac:picMkLst>
        </pc:picChg>
      </pc:sldChg>
      <pc:sldChg chg="del">
        <pc:chgData name="Ash.Gabrielle@Merritt Island High" userId="c96b74d5-0e31-4085-a041-8591d3159a41" providerId="ADAL" clId="{53E6BAB9-9A2B-41F7-B520-A3C3C3D1EDF7}" dt="2022-10-03T15:14:46.137" v="1351" actId="47"/>
        <pc:sldMkLst>
          <pc:docMk/>
          <pc:sldMk cId="0" sldId="257"/>
        </pc:sldMkLst>
      </pc:sldChg>
      <pc:sldChg chg="addSp modSp mod modNotes">
        <pc:chgData name="Ash.Gabrielle@Merritt Island High" userId="c96b74d5-0e31-4085-a041-8591d3159a41" providerId="ADAL" clId="{53E6BAB9-9A2B-41F7-B520-A3C3C3D1EDF7}" dt="2022-10-04T18:49:48.295" v="3320"/>
        <pc:sldMkLst>
          <pc:docMk/>
          <pc:sldMk cId="0" sldId="258"/>
        </pc:sldMkLst>
        <pc:spChg chg="add mod">
          <ac:chgData name="Ash.Gabrielle@Merritt Island High" userId="c96b74d5-0e31-4085-a041-8591d3159a41" providerId="ADAL" clId="{53E6BAB9-9A2B-41F7-B520-A3C3C3D1EDF7}" dt="2022-10-03T15:36:57.831" v="1766" actId="14100"/>
          <ac:spMkLst>
            <pc:docMk/>
            <pc:sldMk cId="0" sldId="258"/>
            <ac:spMk id="3" creationId="{A5A5E3A5-B826-2315-1D69-BB3CDC900851}"/>
          </ac:spMkLst>
        </pc:spChg>
        <pc:spChg chg="mod">
          <ac:chgData name="Ash.Gabrielle@Merritt Island High" userId="c96b74d5-0e31-4085-a041-8591d3159a41" providerId="ADAL" clId="{53E6BAB9-9A2B-41F7-B520-A3C3C3D1EDF7}" dt="2022-10-03T15:33:39.547" v="1592" actId="122"/>
          <ac:spMkLst>
            <pc:docMk/>
            <pc:sldMk cId="0" sldId="258"/>
            <ac:spMk id="76" creationId="{00000000-0000-0000-0000-000000000000}"/>
          </ac:spMkLst>
        </pc:spChg>
      </pc:sldChg>
      <pc:sldChg chg="del">
        <pc:chgData name="Ash.Gabrielle@Merritt Island High" userId="c96b74d5-0e31-4085-a041-8591d3159a41" providerId="ADAL" clId="{53E6BAB9-9A2B-41F7-B520-A3C3C3D1EDF7}" dt="2022-10-03T14:31:20.813" v="52" actId="47"/>
        <pc:sldMkLst>
          <pc:docMk/>
          <pc:sldMk cId="0" sldId="259"/>
        </pc:sldMkLst>
      </pc:sldChg>
      <pc:sldChg chg="addSp delSp modSp mod modNotes">
        <pc:chgData name="Ash.Gabrielle@Merritt Island High" userId="c96b74d5-0e31-4085-a041-8591d3159a41" providerId="ADAL" clId="{53E6BAB9-9A2B-41F7-B520-A3C3C3D1EDF7}" dt="2022-10-04T18:49:48.295" v="3320"/>
        <pc:sldMkLst>
          <pc:docMk/>
          <pc:sldMk cId="0" sldId="260"/>
        </pc:sldMkLst>
        <pc:spChg chg="mod">
          <ac:chgData name="Ash.Gabrielle@Merritt Island High" userId="c96b74d5-0e31-4085-a041-8591d3159a41" providerId="ADAL" clId="{53E6BAB9-9A2B-41F7-B520-A3C3C3D1EDF7}" dt="2022-10-03T15:17:50.420" v="1355" actId="1076"/>
          <ac:spMkLst>
            <pc:docMk/>
            <pc:sldMk cId="0" sldId="260"/>
            <ac:spMk id="88" creationId="{00000000-0000-0000-0000-000000000000}"/>
          </ac:spMkLst>
        </pc:spChg>
        <pc:spChg chg="del">
          <ac:chgData name="Ash.Gabrielle@Merritt Island High" userId="c96b74d5-0e31-4085-a041-8591d3159a41" providerId="ADAL" clId="{53E6BAB9-9A2B-41F7-B520-A3C3C3D1EDF7}" dt="2022-10-03T14:42:42.012" v="152" actId="478"/>
          <ac:spMkLst>
            <pc:docMk/>
            <pc:sldMk cId="0" sldId="260"/>
            <ac:spMk id="89" creationId="{00000000-0000-0000-0000-000000000000}"/>
          </ac:spMkLst>
        </pc:spChg>
        <pc:picChg chg="del">
          <ac:chgData name="Ash.Gabrielle@Merritt Island High" userId="c96b74d5-0e31-4085-a041-8591d3159a41" providerId="ADAL" clId="{53E6BAB9-9A2B-41F7-B520-A3C3C3D1EDF7}" dt="2022-10-03T14:45:05.612" v="220" actId="478"/>
          <ac:picMkLst>
            <pc:docMk/>
            <pc:sldMk cId="0" sldId="260"/>
            <ac:picMk id="3" creationId="{82C5F8D6-BB77-64AA-A297-3BCF53FC22AA}"/>
          </ac:picMkLst>
        </pc:picChg>
        <pc:picChg chg="add mod">
          <ac:chgData name="Ash.Gabrielle@Merritt Island High" userId="c96b74d5-0e31-4085-a041-8591d3159a41" providerId="ADAL" clId="{53E6BAB9-9A2B-41F7-B520-A3C3C3D1EDF7}" dt="2022-10-03T14:44:34.286" v="216" actId="1076"/>
          <ac:picMkLst>
            <pc:docMk/>
            <pc:sldMk cId="0" sldId="260"/>
            <ac:picMk id="4" creationId="{59E17888-151F-440D-F4DE-5AE5706D0A18}"/>
          </ac:picMkLst>
        </pc:picChg>
        <pc:picChg chg="add mod">
          <ac:chgData name="Ash.Gabrielle@Merritt Island High" userId="c96b74d5-0e31-4085-a041-8591d3159a41" providerId="ADAL" clId="{53E6BAB9-9A2B-41F7-B520-A3C3C3D1EDF7}" dt="2022-10-03T14:45:10.648" v="221" actId="1076"/>
          <ac:picMkLst>
            <pc:docMk/>
            <pc:sldMk cId="0" sldId="260"/>
            <ac:picMk id="6" creationId="{19557D28-CB25-55A7-51EC-BD677ABCC792}"/>
          </ac:picMkLst>
        </pc:picChg>
        <pc:picChg chg="del">
          <ac:chgData name="Ash.Gabrielle@Merritt Island High" userId="c96b74d5-0e31-4085-a041-8591d3159a41" providerId="ADAL" clId="{53E6BAB9-9A2B-41F7-B520-A3C3C3D1EDF7}" dt="2022-10-03T14:42:39.420" v="151" actId="478"/>
          <ac:picMkLst>
            <pc:docMk/>
            <pc:sldMk cId="0" sldId="260"/>
            <ac:picMk id="90" creationId="{00000000-0000-0000-0000-000000000000}"/>
          </ac:picMkLst>
        </pc:picChg>
      </pc:sldChg>
      <pc:sldChg chg="modSp mod modNotes">
        <pc:chgData name="Ash.Gabrielle@Merritt Island High" userId="c96b74d5-0e31-4085-a041-8591d3159a41" providerId="ADAL" clId="{53E6BAB9-9A2B-41F7-B520-A3C3C3D1EDF7}" dt="2022-10-04T18:49:48.295" v="3320"/>
        <pc:sldMkLst>
          <pc:docMk/>
          <pc:sldMk cId="0" sldId="261"/>
        </pc:sldMkLst>
        <pc:spChg chg="mod">
          <ac:chgData name="Ash.Gabrielle@Merritt Island High" userId="c96b74d5-0e31-4085-a041-8591d3159a41" providerId="ADAL" clId="{53E6BAB9-9A2B-41F7-B520-A3C3C3D1EDF7}" dt="2022-10-03T15:12:41.388" v="1284" actId="20577"/>
          <ac:spMkLst>
            <pc:docMk/>
            <pc:sldMk cId="0" sldId="261"/>
            <ac:spMk id="2" creationId="{8EE4FE0D-7E2B-CA8B-573E-AFF579E1E0B5}"/>
          </ac:spMkLst>
        </pc:spChg>
        <pc:spChg chg="mod">
          <ac:chgData name="Ash.Gabrielle@Merritt Island High" userId="c96b74d5-0e31-4085-a041-8591d3159a41" providerId="ADAL" clId="{53E6BAB9-9A2B-41F7-B520-A3C3C3D1EDF7}" dt="2022-10-03T15:33:42.701" v="1593" actId="122"/>
          <ac:spMkLst>
            <pc:docMk/>
            <pc:sldMk cId="0" sldId="261"/>
            <ac:spMk id="95" creationId="{00000000-0000-0000-0000-000000000000}"/>
          </ac:spMkLst>
        </pc:spChg>
      </pc:sldChg>
      <pc:sldChg chg="modSp mod ord">
        <pc:chgData name="Ash.Gabrielle@Merritt Island High" userId="c96b74d5-0e31-4085-a041-8591d3159a41" providerId="ADAL" clId="{53E6BAB9-9A2B-41F7-B520-A3C3C3D1EDF7}" dt="2022-10-03T15:33:54.580" v="1595" actId="122"/>
        <pc:sldMkLst>
          <pc:docMk/>
          <pc:sldMk cId="3000839227" sldId="262"/>
        </pc:sldMkLst>
        <pc:spChg chg="mod">
          <ac:chgData name="Ash.Gabrielle@Merritt Island High" userId="c96b74d5-0e31-4085-a041-8591d3159a41" providerId="ADAL" clId="{53E6BAB9-9A2B-41F7-B520-A3C3C3D1EDF7}" dt="2022-10-03T15:33:54.580" v="1595" actId="122"/>
          <ac:spMkLst>
            <pc:docMk/>
            <pc:sldMk cId="3000839227" sldId="262"/>
            <ac:spMk id="2" creationId="{48B0D683-3F11-0708-9433-F33D083CC070}"/>
          </ac:spMkLst>
        </pc:spChg>
      </pc:sldChg>
      <pc:sldChg chg="modSp del mod">
        <pc:chgData name="Ash.Gabrielle@Merritt Island High" userId="c96b74d5-0e31-4085-a041-8591d3159a41" providerId="ADAL" clId="{53E6BAB9-9A2B-41F7-B520-A3C3C3D1EDF7}" dt="2022-10-03T15:37:18.390" v="1767" actId="47"/>
        <pc:sldMkLst>
          <pc:docMk/>
          <pc:sldMk cId="226775120" sldId="263"/>
        </pc:sldMkLst>
        <pc:spChg chg="mod">
          <ac:chgData name="Ash.Gabrielle@Merritt Island High" userId="c96b74d5-0e31-4085-a041-8591d3159a41" providerId="ADAL" clId="{53E6BAB9-9A2B-41F7-B520-A3C3C3D1EDF7}" dt="2022-10-03T15:34:55.546" v="1682" actId="6549"/>
          <ac:spMkLst>
            <pc:docMk/>
            <pc:sldMk cId="226775120" sldId="263"/>
            <ac:spMk id="3" creationId="{258D5F20-5A98-EA02-721F-17775BE3621F}"/>
          </ac:spMkLst>
        </pc:spChg>
      </pc:sldChg>
      <pc:sldChg chg="modSp mod">
        <pc:chgData name="Ash.Gabrielle@Merritt Island High" userId="c96b74d5-0e31-4085-a041-8591d3159a41" providerId="ADAL" clId="{53E6BAB9-9A2B-41F7-B520-A3C3C3D1EDF7}" dt="2022-10-03T16:20:44.084" v="2619" actId="403"/>
        <pc:sldMkLst>
          <pc:docMk/>
          <pc:sldMk cId="2969386285" sldId="264"/>
        </pc:sldMkLst>
        <pc:spChg chg="mod">
          <ac:chgData name="Ash.Gabrielle@Merritt Island High" userId="c96b74d5-0e31-4085-a041-8591d3159a41" providerId="ADAL" clId="{53E6BAB9-9A2B-41F7-B520-A3C3C3D1EDF7}" dt="2022-10-03T15:37:28.507" v="1769" actId="122"/>
          <ac:spMkLst>
            <pc:docMk/>
            <pc:sldMk cId="2969386285" sldId="264"/>
            <ac:spMk id="2" creationId="{B8B9D333-7A75-C69B-D7FA-F17C962CA8D1}"/>
          </ac:spMkLst>
        </pc:spChg>
        <pc:spChg chg="mod">
          <ac:chgData name="Ash.Gabrielle@Merritt Island High" userId="c96b74d5-0e31-4085-a041-8591d3159a41" providerId="ADAL" clId="{53E6BAB9-9A2B-41F7-B520-A3C3C3D1EDF7}" dt="2022-10-03T16:20:44.084" v="2619" actId="403"/>
          <ac:spMkLst>
            <pc:docMk/>
            <pc:sldMk cId="2969386285" sldId="264"/>
            <ac:spMk id="3" creationId="{E3FD2A8D-0C2D-C22B-315C-6013AB194973}"/>
          </ac:spMkLst>
        </pc:spChg>
      </pc:sldChg>
      <pc:sldChg chg="addSp modSp mod ord">
        <pc:chgData name="Ash.Gabrielle@Merritt Island High" userId="c96b74d5-0e31-4085-a041-8591d3159a41" providerId="ADAL" clId="{53E6BAB9-9A2B-41F7-B520-A3C3C3D1EDF7}" dt="2022-10-03T15:35:35.117" v="1684"/>
        <pc:sldMkLst>
          <pc:docMk/>
          <pc:sldMk cId="2872204974" sldId="265"/>
        </pc:sldMkLst>
        <pc:spChg chg="mod">
          <ac:chgData name="Ash.Gabrielle@Merritt Island High" userId="c96b74d5-0e31-4085-a041-8591d3159a41" providerId="ADAL" clId="{53E6BAB9-9A2B-41F7-B520-A3C3C3D1EDF7}" dt="2022-10-03T15:11:42.978" v="1278" actId="122"/>
          <ac:spMkLst>
            <pc:docMk/>
            <pc:sldMk cId="2872204974" sldId="265"/>
            <ac:spMk id="2" creationId="{62104295-AEE3-9384-53E0-AFF70477AF4D}"/>
          </ac:spMkLst>
        </pc:spChg>
        <pc:spChg chg="mod">
          <ac:chgData name="Ash.Gabrielle@Merritt Island High" userId="c96b74d5-0e31-4085-a041-8591d3159a41" providerId="ADAL" clId="{53E6BAB9-9A2B-41F7-B520-A3C3C3D1EDF7}" dt="2022-10-03T15:05:08.085" v="754" actId="20577"/>
          <ac:spMkLst>
            <pc:docMk/>
            <pc:sldMk cId="2872204974" sldId="265"/>
            <ac:spMk id="3" creationId="{92F28AFA-5F01-DF4F-5FD2-6818064B29C9}"/>
          </ac:spMkLst>
        </pc:spChg>
        <pc:picChg chg="add mod">
          <ac:chgData name="Ash.Gabrielle@Merritt Island High" userId="c96b74d5-0e31-4085-a041-8591d3159a41" providerId="ADAL" clId="{53E6BAB9-9A2B-41F7-B520-A3C3C3D1EDF7}" dt="2022-10-03T15:11:38.497" v="1277" actId="1076"/>
          <ac:picMkLst>
            <pc:docMk/>
            <pc:sldMk cId="2872204974" sldId="265"/>
            <ac:picMk id="4" creationId="{60DA1337-292D-E8F0-87E1-BDA4ECAB78BF}"/>
          </ac:picMkLst>
        </pc:picChg>
      </pc:sldChg>
      <pc:sldChg chg="modSp mod">
        <pc:chgData name="Ash.Gabrielle@Merritt Island High" userId="c96b74d5-0e31-4085-a041-8591d3159a41" providerId="ADAL" clId="{53E6BAB9-9A2B-41F7-B520-A3C3C3D1EDF7}" dt="2022-10-04T20:59:25.077" v="3386" actId="20577"/>
        <pc:sldMkLst>
          <pc:docMk/>
          <pc:sldMk cId="1608042353" sldId="266"/>
        </pc:sldMkLst>
        <pc:spChg chg="mod">
          <ac:chgData name="Ash.Gabrielle@Merritt Island High" userId="c96b74d5-0e31-4085-a041-8591d3159a41" providerId="ADAL" clId="{53E6BAB9-9A2B-41F7-B520-A3C3C3D1EDF7}" dt="2022-10-04T14:19:55.107" v="3115" actId="14100"/>
          <ac:spMkLst>
            <pc:docMk/>
            <pc:sldMk cId="1608042353" sldId="266"/>
            <ac:spMk id="2" creationId="{9DD857AB-36FA-4571-5F16-6392E158137C}"/>
          </ac:spMkLst>
        </pc:spChg>
        <pc:spChg chg="mod">
          <ac:chgData name="Ash.Gabrielle@Merritt Island High" userId="c96b74d5-0e31-4085-a041-8591d3159a41" providerId="ADAL" clId="{53E6BAB9-9A2B-41F7-B520-A3C3C3D1EDF7}" dt="2022-10-04T20:59:25.077" v="3386" actId="20577"/>
          <ac:spMkLst>
            <pc:docMk/>
            <pc:sldMk cId="1608042353" sldId="266"/>
            <ac:spMk id="3" creationId="{7C2036D0-125A-838C-C0E6-CA9958725B98}"/>
          </ac:spMkLst>
        </pc:spChg>
      </pc:sldChg>
      <pc:sldChg chg="addSp delSp modSp new mod ord modClrScheme chgLayout">
        <pc:chgData name="Ash.Gabrielle@Merritt Island High" userId="c96b74d5-0e31-4085-a041-8591d3159a41" providerId="ADAL" clId="{53E6BAB9-9A2B-41F7-B520-A3C3C3D1EDF7}" dt="2022-10-03T15:33:36.132" v="1591" actId="122"/>
        <pc:sldMkLst>
          <pc:docMk/>
          <pc:sldMk cId="2373483357" sldId="267"/>
        </pc:sldMkLst>
        <pc:spChg chg="del mod ord">
          <ac:chgData name="Ash.Gabrielle@Merritt Island High" userId="c96b74d5-0e31-4085-a041-8591d3159a41" providerId="ADAL" clId="{53E6BAB9-9A2B-41F7-B520-A3C3C3D1EDF7}" dt="2022-10-03T14:21:17.796" v="1" actId="700"/>
          <ac:spMkLst>
            <pc:docMk/>
            <pc:sldMk cId="2373483357" sldId="267"/>
            <ac:spMk id="2" creationId="{E11EAD2A-B2A7-3831-1381-B3B30762BFC7}"/>
          </ac:spMkLst>
        </pc:spChg>
        <pc:spChg chg="del mod ord">
          <ac:chgData name="Ash.Gabrielle@Merritt Island High" userId="c96b74d5-0e31-4085-a041-8591d3159a41" providerId="ADAL" clId="{53E6BAB9-9A2B-41F7-B520-A3C3C3D1EDF7}" dt="2022-10-03T14:21:17.796" v="1" actId="700"/>
          <ac:spMkLst>
            <pc:docMk/>
            <pc:sldMk cId="2373483357" sldId="267"/>
            <ac:spMk id="3" creationId="{C228614D-9767-EFE5-5C64-430FC9146669}"/>
          </ac:spMkLst>
        </pc:spChg>
        <pc:spChg chg="add del mod ord">
          <ac:chgData name="Ash.Gabrielle@Merritt Island High" userId="c96b74d5-0e31-4085-a041-8591d3159a41" providerId="ADAL" clId="{53E6BAB9-9A2B-41F7-B520-A3C3C3D1EDF7}" dt="2022-10-03T14:21:25.682" v="3" actId="478"/>
          <ac:spMkLst>
            <pc:docMk/>
            <pc:sldMk cId="2373483357" sldId="267"/>
            <ac:spMk id="4" creationId="{8D3AC521-6C44-6668-8DF5-89A8948F6842}"/>
          </ac:spMkLst>
        </pc:spChg>
        <pc:spChg chg="add del mod ord">
          <ac:chgData name="Ash.Gabrielle@Merritt Island High" userId="c96b74d5-0e31-4085-a041-8591d3159a41" providerId="ADAL" clId="{53E6BAB9-9A2B-41F7-B520-A3C3C3D1EDF7}" dt="2022-10-03T14:21:26.998" v="4" actId="478"/>
          <ac:spMkLst>
            <pc:docMk/>
            <pc:sldMk cId="2373483357" sldId="267"/>
            <ac:spMk id="5" creationId="{950DAA57-41C2-BA16-5B6B-FEE34D3EE27B}"/>
          </ac:spMkLst>
        </pc:spChg>
        <pc:spChg chg="add del mod">
          <ac:chgData name="Ash.Gabrielle@Merritt Island High" userId="c96b74d5-0e31-4085-a041-8591d3159a41" providerId="ADAL" clId="{53E6BAB9-9A2B-41F7-B520-A3C3C3D1EDF7}" dt="2022-10-03T14:30:01.146" v="11"/>
          <ac:spMkLst>
            <pc:docMk/>
            <pc:sldMk cId="2373483357" sldId="267"/>
            <ac:spMk id="6" creationId="{8876892E-6131-E25C-C848-332AF2BE1E11}"/>
          </ac:spMkLst>
        </pc:spChg>
        <pc:spChg chg="add mod">
          <ac:chgData name="Ash.Gabrielle@Merritt Island High" userId="c96b74d5-0e31-4085-a041-8591d3159a41" providerId="ADAL" clId="{53E6BAB9-9A2B-41F7-B520-A3C3C3D1EDF7}" dt="2022-10-03T15:33:36.132" v="1591" actId="122"/>
          <ac:spMkLst>
            <pc:docMk/>
            <pc:sldMk cId="2373483357" sldId="267"/>
            <ac:spMk id="9" creationId="{1D89045C-D956-B7D9-DD68-423A7DF786D6}"/>
          </ac:spMkLst>
        </pc:spChg>
        <pc:picChg chg="add mod">
          <ac:chgData name="Ash.Gabrielle@Merritt Island High" userId="c96b74d5-0e31-4085-a041-8591d3159a41" providerId="ADAL" clId="{53E6BAB9-9A2B-41F7-B520-A3C3C3D1EDF7}" dt="2022-10-03T14:30:36.484" v="16" actId="1076"/>
          <ac:picMkLst>
            <pc:docMk/>
            <pc:sldMk cId="2373483357" sldId="267"/>
            <ac:picMk id="8" creationId="{73E4DE85-B8A6-D2C0-A728-731870790EEF}"/>
          </ac:picMkLst>
        </pc:picChg>
      </pc:sldChg>
      <pc:sldChg chg="addSp delSp modSp new mod">
        <pc:chgData name="Ash.Gabrielle@Merritt Island High" userId="c96b74d5-0e31-4085-a041-8591d3159a41" providerId="ADAL" clId="{53E6BAB9-9A2B-41F7-B520-A3C3C3D1EDF7}" dt="2022-10-03T14:33:52.664" v="91" actId="1076"/>
        <pc:sldMkLst>
          <pc:docMk/>
          <pc:sldMk cId="2235688558" sldId="268"/>
        </pc:sldMkLst>
        <pc:spChg chg="mod">
          <ac:chgData name="Ash.Gabrielle@Merritt Island High" userId="c96b74d5-0e31-4085-a041-8591d3159a41" providerId="ADAL" clId="{53E6BAB9-9A2B-41F7-B520-A3C3C3D1EDF7}" dt="2022-10-03T14:33:52.664" v="91" actId="1076"/>
          <ac:spMkLst>
            <pc:docMk/>
            <pc:sldMk cId="2235688558" sldId="268"/>
            <ac:spMk id="2" creationId="{2D4CCDD5-9A03-608B-4B39-D98BC480BE6E}"/>
          </ac:spMkLst>
        </pc:spChg>
        <pc:spChg chg="del">
          <ac:chgData name="Ash.Gabrielle@Merritt Island High" userId="c96b74d5-0e31-4085-a041-8591d3159a41" providerId="ADAL" clId="{53E6BAB9-9A2B-41F7-B520-A3C3C3D1EDF7}" dt="2022-10-03T14:32:46.333" v="70" actId="478"/>
          <ac:spMkLst>
            <pc:docMk/>
            <pc:sldMk cId="2235688558" sldId="268"/>
            <ac:spMk id="3" creationId="{45AC39EF-848A-D081-CB03-D0EFDD9C259C}"/>
          </ac:spMkLst>
        </pc:spChg>
        <pc:picChg chg="add mod">
          <ac:chgData name="Ash.Gabrielle@Merritt Island High" userId="c96b74d5-0e31-4085-a041-8591d3159a41" providerId="ADAL" clId="{53E6BAB9-9A2B-41F7-B520-A3C3C3D1EDF7}" dt="2022-10-03T14:33:26.548" v="77" actId="1076"/>
          <ac:picMkLst>
            <pc:docMk/>
            <pc:sldMk cId="2235688558" sldId="268"/>
            <ac:picMk id="5" creationId="{4C07C61E-B05C-30B4-7EE9-76DF195675DA}"/>
          </ac:picMkLst>
        </pc:picChg>
        <pc:picChg chg="add mod">
          <ac:chgData name="Ash.Gabrielle@Merritt Island High" userId="c96b74d5-0e31-4085-a041-8591d3159a41" providerId="ADAL" clId="{53E6BAB9-9A2B-41F7-B520-A3C3C3D1EDF7}" dt="2022-10-03T14:33:16.430" v="75" actId="1076"/>
          <ac:picMkLst>
            <pc:docMk/>
            <pc:sldMk cId="2235688558" sldId="268"/>
            <ac:picMk id="7" creationId="{6B69A432-D61D-E1C8-3296-3615AF838528}"/>
          </ac:picMkLst>
        </pc:picChg>
      </pc:sldChg>
      <pc:sldChg chg="addSp delSp modSp new mod">
        <pc:chgData name="Ash.Gabrielle@Merritt Island High" userId="c96b74d5-0e31-4085-a041-8591d3159a41" providerId="ADAL" clId="{53E6BAB9-9A2B-41F7-B520-A3C3C3D1EDF7}" dt="2022-10-03T15:33:49.756" v="1594" actId="14100"/>
        <pc:sldMkLst>
          <pc:docMk/>
          <pc:sldMk cId="1641098921" sldId="269"/>
        </pc:sldMkLst>
        <pc:spChg chg="mod">
          <ac:chgData name="Ash.Gabrielle@Merritt Island High" userId="c96b74d5-0e31-4085-a041-8591d3159a41" providerId="ADAL" clId="{53E6BAB9-9A2B-41F7-B520-A3C3C3D1EDF7}" dt="2022-10-03T15:33:49.756" v="1594" actId="14100"/>
          <ac:spMkLst>
            <pc:docMk/>
            <pc:sldMk cId="1641098921" sldId="269"/>
            <ac:spMk id="2" creationId="{7D77B13F-2F97-CA47-B9AF-7C67DAA143F5}"/>
          </ac:spMkLst>
        </pc:spChg>
        <pc:spChg chg="del">
          <ac:chgData name="Ash.Gabrielle@Merritt Island High" userId="c96b74d5-0e31-4085-a041-8591d3159a41" providerId="ADAL" clId="{53E6BAB9-9A2B-41F7-B520-A3C3C3D1EDF7}" dt="2022-10-03T14:36:16.661" v="127" actId="478"/>
          <ac:spMkLst>
            <pc:docMk/>
            <pc:sldMk cId="1641098921" sldId="269"/>
            <ac:spMk id="3" creationId="{477863ED-C092-4619-1E4E-9AC95AEC0F8C}"/>
          </ac:spMkLst>
        </pc:spChg>
        <pc:picChg chg="add del mod">
          <ac:chgData name="Ash.Gabrielle@Merritt Island High" userId="c96b74d5-0e31-4085-a041-8591d3159a41" providerId="ADAL" clId="{53E6BAB9-9A2B-41F7-B520-A3C3C3D1EDF7}" dt="2022-10-03T14:35:45.792" v="122" actId="478"/>
          <ac:picMkLst>
            <pc:docMk/>
            <pc:sldMk cId="1641098921" sldId="269"/>
            <ac:picMk id="5" creationId="{21C2A9DB-DE4E-C869-918B-1A86AF8FE1A5}"/>
          </ac:picMkLst>
        </pc:picChg>
        <pc:picChg chg="add mod">
          <ac:chgData name="Ash.Gabrielle@Merritt Island High" userId="c96b74d5-0e31-4085-a041-8591d3159a41" providerId="ADAL" clId="{53E6BAB9-9A2B-41F7-B520-A3C3C3D1EDF7}" dt="2022-10-03T14:36:08.431" v="126" actId="1076"/>
          <ac:picMkLst>
            <pc:docMk/>
            <pc:sldMk cId="1641098921" sldId="269"/>
            <ac:picMk id="7" creationId="{46A7CF3B-873C-5FEB-EEB6-51FE1ACED6CF}"/>
          </ac:picMkLst>
        </pc:picChg>
      </pc:sldChg>
      <pc:sldChg chg="addSp modSp new mod ord">
        <pc:chgData name="Ash.Gabrielle@Merritt Island High" userId="c96b74d5-0e31-4085-a041-8591d3159a41" providerId="ADAL" clId="{53E6BAB9-9A2B-41F7-B520-A3C3C3D1EDF7}" dt="2022-10-03T15:35:38.484" v="1686"/>
        <pc:sldMkLst>
          <pc:docMk/>
          <pc:sldMk cId="3925690208" sldId="270"/>
        </pc:sldMkLst>
        <pc:spChg chg="mod">
          <ac:chgData name="Ash.Gabrielle@Merritt Island High" userId="c96b74d5-0e31-4085-a041-8591d3159a41" providerId="ADAL" clId="{53E6BAB9-9A2B-41F7-B520-A3C3C3D1EDF7}" dt="2022-10-03T14:40:23.894" v="143" actId="14100"/>
          <ac:spMkLst>
            <pc:docMk/>
            <pc:sldMk cId="3925690208" sldId="270"/>
            <ac:spMk id="2" creationId="{EAD176FC-54DB-34FB-38D5-0D528F4AA281}"/>
          </ac:spMkLst>
        </pc:spChg>
        <pc:picChg chg="add mod">
          <ac:chgData name="Ash.Gabrielle@Merritt Island High" userId="c96b74d5-0e31-4085-a041-8591d3159a41" providerId="ADAL" clId="{53E6BAB9-9A2B-41F7-B520-A3C3C3D1EDF7}" dt="2022-10-03T14:40:36.049" v="147" actId="1076"/>
          <ac:picMkLst>
            <pc:docMk/>
            <pc:sldMk cId="3925690208" sldId="270"/>
            <ac:picMk id="5" creationId="{075A22B1-2516-7DA1-36A0-C28C4EA5A5A9}"/>
          </ac:picMkLst>
        </pc:picChg>
      </pc:sldChg>
      <pc:sldChg chg="delSp modSp add mod ord modNotes">
        <pc:chgData name="Ash.Gabrielle@Merritt Island High" userId="c96b74d5-0e31-4085-a041-8591d3159a41" providerId="ADAL" clId="{53E6BAB9-9A2B-41F7-B520-A3C3C3D1EDF7}" dt="2022-10-04T18:49:48.295" v="3320"/>
        <pc:sldMkLst>
          <pc:docMk/>
          <pc:sldMk cId="827154270" sldId="271"/>
        </pc:sldMkLst>
        <pc:spChg chg="mod">
          <ac:chgData name="Ash.Gabrielle@Merritt Island High" userId="c96b74d5-0e31-4085-a041-8591d3159a41" providerId="ADAL" clId="{53E6BAB9-9A2B-41F7-B520-A3C3C3D1EDF7}" dt="2022-10-03T16:23:26.327" v="2834" actId="122"/>
          <ac:spMkLst>
            <pc:docMk/>
            <pc:sldMk cId="827154270" sldId="271"/>
            <ac:spMk id="88" creationId="{00000000-0000-0000-0000-000000000000}"/>
          </ac:spMkLst>
        </pc:spChg>
        <pc:picChg chg="del">
          <ac:chgData name="Ash.Gabrielle@Merritt Island High" userId="c96b74d5-0e31-4085-a041-8591d3159a41" providerId="ADAL" clId="{53E6BAB9-9A2B-41F7-B520-A3C3C3D1EDF7}" dt="2022-10-03T16:20:52.618" v="2620" actId="478"/>
          <ac:picMkLst>
            <pc:docMk/>
            <pc:sldMk cId="827154270" sldId="271"/>
            <ac:picMk id="3" creationId="{82C5F8D6-BB77-64AA-A297-3BCF53FC22AA}"/>
          </ac:picMkLst>
        </pc:picChg>
      </pc:sldChg>
      <pc:sldChg chg="new del">
        <pc:chgData name="Ash.Gabrielle@Merritt Island High" userId="c96b74d5-0e31-4085-a041-8591d3159a41" providerId="ADAL" clId="{53E6BAB9-9A2B-41F7-B520-A3C3C3D1EDF7}" dt="2022-10-03T14:42:31.484" v="149" actId="47"/>
        <pc:sldMkLst>
          <pc:docMk/>
          <pc:sldMk cId="3602703706" sldId="271"/>
        </pc:sldMkLst>
      </pc:sldChg>
      <pc:sldChg chg="addSp delSp modSp new mod setBg">
        <pc:chgData name="Ash.Gabrielle@Merritt Island High" userId="c96b74d5-0e31-4085-a041-8591d3159a41" providerId="ADAL" clId="{53E6BAB9-9A2B-41F7-B520-A3C3C3D1EDF7}" dt="2022-10-03T14:48:13.563" v="278"/>
        <pc:sldMkLst>
          <pc:docMk/>
          <pc:sldMk cId="1196983577" sldId="272"/>
        </pc:sldMkLst>
        <pc:spChg chg="mod">
          <ac:chgData name="Ash.Gabrielle@Merritt Island High" userId="c96b74d5-0e31-4085-a041-8591d3159a41" providerId="ADAL" clId="{53E6BAB9-9A2B-41F7-B520-A3C3C3D1EDF7}" dt="2022-10-03T14:47:26.805" v="273" actId="404"/>
          <ac:spMkLst>
            <pc:docMk/>
            <pc:sldMk cId="1196983577" sldId="272"/>
            <ac:spMk id="2" creationId="{0DD69BBA-07DB-DE23-5C71-A5A2D2336A67}"/>
          </ac:spMkLst>
        </pc:spChg>
        <pc:spChg chg="del">
          <ac:chgData name="Ash.Gabrielle@Merritt Island High" userId="c96b74d5-0e31-4085-a041-8591d3159a41" providerId="ADAL" clId="{53E6BAB9-9A2B-41F7-B520-A3C3C3D1EDF7}" dt="2022-10-03T14:47:32.751" v="274" actId="478"/>
          <ac:spMkLst>
            <pc:docMk/>
            <pc:sldMk cId="1196983577" sldId="272"/>
            <ac:spMk id="3" creationId="{AA9F7425-F925-DAB8-60BA-C99834B2420D}"/>
          </ac:spMkLst>
        </pc:spChg>
        <pc:picChg chg="add mod">
          <ac:chgData name="Ash.Gabrielle@Merritt Island High" userId="c96b74d5-0e31-4085-a041-8591d3159a41" providerId="ADAL" clId="{53E6BAB9-9A2B-41F7-B520-A3C3C3D1EDF7}" dt="2022-10-03T14:47:55.728" v="277" actId="1076"/>
          <ac:picMkLst>
            <pc:docMk/>
            <pc:sldMk cId="1196983577" sldId="272"/>
            <ac:picMk id="5" creationId="{58363867-A586-BF21-DCDD-685020EF8123}"/>
          </ac:picMkLst>
        </pc:picChg>
      </pc:sldChg>
      <pc:sldChg chg="new del">
        <pc:chgData name="Ash.Gabrielle@Merritt Island High" userId="c96b74d5-0e31-4085-a041-8591d3159a41" providerId="ADAL" clId="{53E6BAB9-9A2B-41F7-B520-A3C3C3D1EDF7}" dt="2022-10-03T15:32:00.014" v="1584" actId="47"/>
        <pc:sldMkLst>
          <pc:docMk/>
          <pc:sldMk cId="829084133" sldId="273"/>
        </pc:sldMkLst>
      </pc:sldChg>
      <pc:sldChg chg="add del">
        <pc:chgData name="Ash.Gabrielle@Merritt Island High" userId="c96b74d5-0e31-4085-a041-8591d3159a41" providerId="ADAL" clId="{53E6BAB9-9A2B-41F7-B520-A3C3C3D1EDF7}" dt="2022-10-03T14:48:37.875" v="281" actId="47"/>
        <pc:sldMkLst>
          <pc:docMk/>
          <pc:sldMk cId="1087276943" sldId="274"/>
        </pc:sldMkLst>
      </pc:sldChg>
      <pc:sldChg chg="addSp delSp modSp add mod">
        <pc:chgData name="Ash.Gabrielle@Merritt Island High" userId="c96b74d5-0e31-4085-a041-8591d3159a41" providerId="ADAL" clId="{53E6BAB9-9A2B-41F7-B520-A3C3C3D1EDF7}" dt="2022-10-03T14:49:08.382" v="286" actId="1076"/>
        <pc:sldMkLst>
          <pc:docMk/>
          <pc:sldMk cId="3736497716" sldId="274"/>
        </pc:sldMkLst>
        <pc:picChg chg="add mod">
          <ac:chgData name="Ash.Gabrielle@Merritt Island High" userId="c96b74d5-0e31-4085-a041-8591d3159a41" providerId="ADAL" clId="{53E6BAB9-9A2B-41F7-B520-A3C3C3D1EDF7}" dt="2022-10-03T14:49:08.382" v="286" actId="1076"/>
          <ac:picMkLst>
            <pc:docMk/>
            <pc:sldMk cId="3736497716" sldId="274"/>
            <ac:picMk id="4" creationId="{A1F0ACA4-EEA9-1BEC-F786-E0D7E0F16C69}"/>
          </ac:picMkLst>
        </pc:picChg>
        <pc:picChg chg="del">
          <ac:chgData name="Ash.Gabrielle@Merritt Island High" userId="c96b74d5-0e31-4085-a041-8591d3159a41" providerId="ADAL" clId="{53E6BAB9-9A2B-41F7-B520-A3C3C3D1EDF7}" dt="2022-10-03T14:48:48.625" v="283" actId="478"/>
          <ac:picMkLst>
            <pc:docMk/>
            <pc:sldMk cId="3736497716" sldId="274"/>
            <ac:picMk id="5" creationId="{58363867-A586-BF21-DCDD-685020EF8123}"/>
          </ac:picMkLst>
        </pc:picChg>
      </pc:sldChg>
      <pc:sldChg chg="modSp add mod ord">
        <pc:chgData name="Ash.Gabrielle@Merritt Island High" userId="c96b74d5-0e31-4085-a041-8591d3159a41" providerId="ADAL" clId="{53E6BAB9-9A2B-41F7-B520-A3C3C3D1EDF7}" dt="2022-10-03T15:33:57.738" v="1596" actId="122"/>
        <pc:sldMkLst>
          <pc:docMk/>
          <pc:sldMk cId="726537234" sldId="275"/>
        </pc:sldMkLst>
        <pc:spChg chg="mod">
          <ac:chgData name="Ash.Gabrielle@Merritt Island High" userId="c96b74d5-0e31-4085-a041-8591d3159a41" providerId="ADAL" clId="{53E6BAB9-9A2B-41F7-B520-A3C3C3D1EDF7}" dt="2022-10-03T15:33:57.738" v="1596" actId="122"/>
          <ac:spMkLst>
            <pc:docMk/>
            <pc:sldMk cId="726537234" sldId="275"/>
            <ac:spMk id="2" creationId="{48B0D683-3F11-0708-9433-F33D083CC070}"/>
          </ac:spMkLst>
        </pc:spChg>
        <pc:spChg chg="mod">
          <ac:chgData name="Ash.Gabrielle@Merritt Island High" userId="c96b74d5-0e31-4085-a041-8591d3159a41" providerId="ADAL" clId="{53E6BAB9-9A2B-41F7-B520-A3C3C3D1EDF7}" dt="2022-10-03T15:27:22.724" v="1429" actId="5793"/>
          <ac:spMkLst>
            <pc:docMk/>
            <pc:sldMk cId="726537234" sldId="275"/>
            <ac:spMk id="3" creationId="{10AA31DD-7E7F-A4F1-EF05-D59EA6D0C9CE}"/>
          </ac:spMkLst>
        </pc:spChg>
      </pc:sldChg>
      <pc:sldChg chg="addSp modSp new mod">
        <pc:chgData name="Ash.Gabrielle@Merritt Island High" userId="c96b74d5-0e31-4085-a041-8591d3159a41" providerId="ADAL" clId="{53E6BAB9-9A2B-41F7-B520-A3C3C3D1EDF7}" dt="2022-10-03T15:34:47.315" v="1681" actId="20577"/>
        <pc:sldMkLst>
          <pc:docMk/>
          <pc:sldMk cId="4238231866" sldId="276"/>
        </pc:sldMkLst>
        <pc:spChg chg="mod">
          <ac:chgData name="Ash.Gabrielle@Merritt Island High" userId="c96b74d5-0e31-4085-a041-8591d3159a41" providerId="ADAL" clId="{53E6BAB9-9A2B-41F7-B520-A3C3C3D1EDF7}" dt="2022-10-03T15:08:30.183" v="1081" actId="14100"/>
          <ac:spMkLst>
            <pc:docMk/>
            <pc:sldMk cId="4238231866" sldId="276"/>
            <ac:spMk id="2" creationId="{41134D95-429E-27B4-6F2A-32C2C2C60954}"/>
          </ac:spMkLst>
        </pc:spChg>
        <pc:spChg chg="mod">
          <ac:chgData name="Ash.Gabrielle@Merritt Island High" userId="c96b74d5-0e31-4085-a041-8591d3159a41" providerId="ADAL" clId="{53E6BAB9-9A2B-41F7-B520-A3C3C3D1EDF7}" dt="2022-10-03T15:34:47.315" v="1681" actId="20577"/>
          <ac:spMkLst>
            <pc:docMk/>
            <pc:sldMk cId="4238231866" sldId="276"/>
            <ac:spMk id="3" creationId="{14548173-368B-9922-5BF9-1C421340896D}"/>
          </ac:spMkLst>
        </pc:spChg>
        <pc:picChg chg="add mod">
          <ac:chgData name="Ash.Gabrielle@Merritt Island High" userId="c96b74d5-0e31-4085-a041-8591d3159a41" providerId="ADAL" clId="{53E6BAB9-9A2B-41F7-B520-A3C3C3D1EDF7}" dt="2022-10-03T15:11:11.041" v="1274" actId="1076"/>
          <ac:picMkLst>
            <pc:docMk/>
            <pc:sldMk cId="4238231866" sldId="276"/>
            <ac:picMk id="4" creationId="{C1EAF4E5-0A58-A714-402C-DBDADE235BAA}"/>
          </ac:picMkLst>
        </pc:picChg>
      </pc:sldChg>
      <pc:sldChg chg="addSp delSp modSp add mod">
        <pc:chgData name="Ash.Gabrielle@Merritt Island High" userId="c96b74d5-0e31-4085-a041-8591d3159a41" providerId="ADAL" clId="{53E6BAB9-9A2B-41F7-B520-A3C3C3D1EDF7}" dt="2022-10-03T16:23:32.044" v="2835" actId="122"/>
        <pc:sldMkLst>
          <pc:docMk/>
          <pc:sldMk cId="1359103756" sldId="277"/>
        </pc:sldMkLst>
        <pc:spChg chg="mod">
          <ac:chgData name="Ash.Gabrielle@Merritt Island High" userId="c96b74d5-0e31-4085-a041-8591d3159a41" providerId="ADAL" clId="{53E6BAB9-9A2B-41F7-B520-A3C3C3D1EDF7}" dt="2022-10-03T16:23:32.044" v="2835" actId="122"/>
          <ac:spMkLst>
            <pc:docMk/>
            <pc:sldMk cId="1359103756" sldId="277"/>
            <ac:spMk id="2" creationId="{2D4CCDD5-9A03-608B-4B39-D98BC480BE6E}"/>
          </ac:spMkLst>
        </pc:spChg>
        <pc:spChg chg="add mod">
          <ac:chgData name="Ash.Gabrielle@Merritt Island High" userId="c96b74d5-0e31-4085-a041-8591d3159a41" providerId="ADAL" clId="{53E6BAB9-9A2B-41F7-B520-A3C3C3D1EDF7}" dt="2022-10-03T15:30:49.204" v="1583" actId="1076"/>
          <ac:spMkLst>
            <pc:docMk/>
            <pc:sldMk cId="1359103756" sldId="277"/>
            <ac:spMk id="3" creationId="{4817DB67-201A-94F5-4374-85D91E267B4D}"/>
          </ac:spMkLst>
        </pc:spChg>
        <pc:picChg chg="del">
          <ac:chgData name="Ash.Gabrielle@Merritt Island High" userId="c96b74d5-0e31-4085-a041-8591d3159a41" providerId="ADAL" clId="{53E6BAB9-9A2B-41F7-B520-A3C3C3D1EDF7}" dt="2022-10-03T15:27:52.002" v="1432" actId="478"/>
          <ac:picMkLst>
            <pc:docMk/>
            <pc:sldMk cId="1359103756" sldId="277"/>
            <ac:picMk id="5" creationId="{4C07C61E-B05C-30B4-7EE9-76DF195675DA}"/>
          </ac:picMkLst>
        </pc:picChg>
        <pc:picChg chg="del">
          <ac:chgData name="Ash.Gabrielle@Merritt Island High" userId="c96b74d5-0e31-4085-a041-8591d3159a41" providerId="ADAL" clId="{53E6BAB9-9A2B-41F7-B520-A3C3C3D1EDF7}" dt="2022-10-03T15:27:49.475" v="1431" actId="478"/>
          <ac:picMkLst>
            <pc:docMk/>
            <pc:sldMk cId="1359103756" sldId="277"/>
            <ac:picMk id="7" creationId="{6B69A432-D61D-E1C8-3296-3615AF838528}"/>
          </ac:picMkLst>
        </pc:picChg>
      </pc:sldChg>
      <pc:sldChg chg="modSp new mod">
        <pc:chgData name="Ash.Gabrielle@Merritt Island High" userId="c96b74d5-0e31-4085-a041-8591d3159a41" providerId="ADAL" clId="{53E6BAB9-9A2B-41F7-B520-A3C3C3D1EDF7}" dt="2022-10-03T17:22:11.779" v="2853" actId="20577"/>
        <pc:sldMkLst>
          <pc:docMk/>
          <pc:sldMk cId="529151354" sldId="278"/>
        </pc:sldMkLst>
        <pc:spChg chg="mod">
          <ac:chgData name="Ash.Gabrielle@Merritt Island High" userId="c96b74d5-0e31-4085-a041-8591d3159a41" providerId="ADAL" clId="{53E6BAB9-9A2B-41F7-B520-A3C3C3D1EDF7}" dt="2022-10-03T17:22:11.779" v="2853" actId="20577"/>
          <ac:spMkLst>
            <pc:docMk/>
            <pc:sldMk cId="529151354" sldId="278"/>
            <ac:spMk id="2" creationId="{2F3E1659-8829-A2DD-D49E-01826D16383B}"/>
          </ac:spMkLst>
        </pc:spChg>
      </pc:sldChg>
      <pc:sldChg chg="modSp new mod ord">
        <pc:chgData name="Ash.Gabrielle@Merritt Island High" userId="c96b74d5-0e31-4085-a041-8591d3159a41" providerId="ADAL" clId="{53E6BAB9-9A2B-41F7-B520-A3C3C3D1EDF7}" dt="2022-10-04T21:00:30.543" v="3390"/>
        <pc:sldMkLst>
          <pc:docMk/>
          <pc:sldMk cId="258397356" sldId="279"/>
        </pc:sldMkLst>
        <pc:spChg chg="mod">
          <ac:chgData name="Ash.Gabrielle@Merritt Island High" userId="c96b74d5-0e31-4085-a041-8591d3159a41" providerId="ADAL" clId="{53E6BAB9-9A2B-41F7-B520-A3C3C3D1EDF7}" dt="2022-10-04T13:24:10.824" v="2873" actId="122"/>
          <ac:spMkLst>
            <pc:docMk/>
            <pc:sldMk cId="258397356" sldId="279"/>
            <ac:spMk id="2" creationId="{1C677FB9-0D9A-F01B-4FFE-FFB21E123669}"/>
          </ac:spMkLst>
        </pc:spChg>
        <pc:spChg chg="mod">
          <ac:chgData name="Ash.Gabrielle@Merritt Island High" userId="c96b74d5-0e31-4085-a041-8591d3159a41" providerId="ADAL" clId="{53E6BAB9-9A2B-41F7-B520-A3C3C3D1EDF7}" dt="2022-10-04T14:21:18.760" v="3235" actId="20577"/>
          <ac:spMkLst>
            <pc:docMk/>
            <pc:sldMk cId="258397356" sldId="279"/>
            <ac:spMk id="3" creationId="{5B0BFFAC-F626-F5DC-B6D0-669F1AB1E685}"/>
          </ac:spMkLst>
        </pc:spChg>
      </pc:sldChg>
      <pc:sldChg chg="modSp add mod">
        <pc:chgData name="Ash.Gabrielle@Merritt Island High" userId="c96b74d5-0e31-4085-a041-8591d3159a41" providerId="ADAL" clId="{53E6BAB9-9A2B-41F7-B520-A3C3C3D1EDF7}" dt="2022-10-04T18:19:25.374" v="3318" actId="122"/>
        <pc:sldMkLst>
          <pc:docMk/>
          <pc:sldMk cId="2024182154" sldId="280"/>
        </pc:sldMkLst>
        <pc:spChg chg="mod">
          <ac:chgData name="Ash.Gabrielle@Merritt Island High" userId="c96b74d5-0e31-4085-a041-8591d3159a41" providerId="ADAL" clId="{53E6BAB9-9A2B-41F7-B520-A3C3C3D1EDF7}" dt="2022-10-04T18:19:25.374" v="3318" actId="122"/>
          <ac:spMkLst>
            <pc:docMk/>
            <pc:sldMk cId="2024182154" sldId="280"/>
            <ac:spMk id="2" creationId="{2F3E1659-8829-A2DD-D49E-01826D16383B}"/>
          </ac:spMkLst>
        </pc:spChg>
      </pc:sldChg>
      <pc:sldChg chg="addSp modSp add mod ord">
        <pc:chgData name="Ash.Gabrielle@Merritt Island High" userId="c96b74d5-0e31-4085-a041-8591d3159a41" providerId="ADAL" clId="{53E6BAB9-9A2B-41F7-B520-A3C3C3D1EDF7}" dt="2022-10-04T20:59:31.577" v="3388"/>
        <pc:sldMkLst>
          <pc:docMk/>
          <pc:sldMk cId="1246705733" sldId="281"/>
        </pc:sldMkLst>
        <pc:spChg chg="mod">
          <ac:chgData name="Ash.Gabrielle@Merritt Island High" userId="c96b74d5-0e31-4085-a041-8591d3159a41" providerId="ADAL" clId="{53E6BAB9-9A2B-41F7-B520-A3C3C3D1EDF7}" dt="2022-10-04T20:58:11.427" v="3356" actId="14100"/>
          <ac:spMkLst>
            <pc:docMk/>
            <pc:sldMk cId="1246705733" sldId="281"/>
            <ac:spMk id="2" creationId="{9DD857AB-36FA-4571-5F16-6392E158137C}"/>
          </ac:spMkLst>
        </pc:spChg>
        <pc:spChg chg="mod">
          <ac:chgData name="Ash.Gabrielle@Merritt Island High" userId="c96b74d5-0e31-4085-a041-8591d3159a41" providerId="ADAL" clId="{53E6BAB9-9A2B-41F7-B520-A3C3C3D1EDF7}" dt="2022-10-04T20:56:42.655" v="3323" actId="6549"/>
          <ac:spMkLst>
            <pc:docMk/>
            <pc:sldMk cId="1246705733" sldId="281"/>
            <ac:spMk id="3" creationId="{7C2036D0-125A-838C-C0E6-CA9958725B98}"/>
          </ac:spMkLst>
        </pc:spChg>
        <pc:picChg chg="add mod">
          <ac:chgData name="Ash.Gabrielle@Merritt Island High" userId="c96b74d5-0e31-4085-a041-8591d3159a41" providerId="ADAL" clId="{53E6BAB9-9A2B-41F7-B520-A3C3C3D1EDF7}" dt="2022-10-04T20:58:26.562" v="3361" actId="14100"/>
          <ac:picMkLst>
            <pc:docMk/>
            <pc:sldMk cId="1246705733" sldId="281"/>
            <ac:picMk id="1026" creationId="{08C558AD-B3D6-A92A-B071-206DA0D54883}"/>
          </ac:picMkLst>
        </pc:picChg>
      </pc:sldChg>
      <pc:sldMasterChg chg="delSldLayout">
        <pc:chgData name="Ash.Gabrielle@Merritt Island High" userId="c96b74d5-0e31-4085-a041-8591d3159a41" providerId="ADAL" clId="{53E6BAB9-9A2B-41F7-B520-A3C3C3D1EDF7}" dt="2022-10-03T14:42:31.484" v="149" actId="47"/>
        <pc:sldMasterMkLst>
          <pc:docMk/>
          <pc:sldMasterMk cId="0" sldId="2147483659"/>
        </pc:sldMasterMkLst>
        <pc:sldLayoutChg chg="del">
          <pc:chgData name="Ash.Gabrielle@Merritt Island High" userId="c96b74d5-0e31-4085-a041-8591d3159a41" providerId="ADAL" clId="{53E6BAB9-9A2B-41F7-B520-A3C3C3D1EDF7}" dt="2022-10-03T14:42:31.484" v="149" actId="47"/>
          <pc:sldLayoutMkLst>
            <pc:docMk/>
            <pc:sldMasterMk cId="0" sldId="2147483659"/>
            <pc:sldLayoutMk cId="0" sldId="2147483649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698500"/>
            <a:ext cx="6192838" cy="3484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8" tIns="93158" rIns="93158" bIns="93158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8500"/>
            <a:ext cx="6194425" cy="3484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p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58" tIns="93158" rIns="93158" bIns="93158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15d425a15a4_0_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8500"/>
            <a:ext cx="6194425" cy="3484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15d425a15a4_0_91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58" tIns="93158" rIns="93158" bIns="93158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15d425a15a4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8500"/>
            <a:ext cx="6194425" cy="3484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15d425a15a4_0_55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58" tIns="93158" rIns="93158" bIns="93158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1409f2931e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8500"/>
            <a:ext cx="6194425" cy="3484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1409f2931e2_0_0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58" tIns="93158" rIns="93158" bIns="93158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15d425a15a4_0_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8500"/>
            <a:ext cx="6194425" cy="3484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15d425a15a4_0_91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58" tIns="93158" rIns="93158" bIns="93158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228499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-125" y="0"/>
            <a:ext cx="9144250" cy="4398100"/>
          </a:xfrm>
          <a:custGeom>
            <a:avLst/>
            <a:gdLst/>
            <a:ahLst/>
            <a:cxnLst/>
            <a:rect l="l" t="t" r="r" b="b"/>
            <a:pathLst>
              <a:path w="365770" h="175924" extrusionOk="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311700" y="1878560"/>
            <a:ext cx="4242600" cy="73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/>
          <p:nvPr/>
        </p:nvSpPr>
        <p:spPr>
          <a:xfrm>
            <a:off x="0" y="0"/>
            <a:ext cx="4314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4"/>
          <p:cNvSpPr/>
          <p:nvPr/>
        </p:nvSpPr>
        <p:spPr>
          <a:xfrm>
            <a:off x="0" y="44125"/>
            <a:ext cx="4313625" cy="4399375"/>
          </a:xfrm>
          <a:custGeom>
            <a:avLst/>
            <a:gdLst/>
            <a:ahLst/>
            <a:cxnLst/>
            <a:rect l="l" t="t" r="r" b="b"/>
            <a:pathLst>
              <a:path w="172545" h="175975" extrusionOk="0">
                <a:moveTo>
                  <a:pt x="0" y="157"/>
                </a:moveTo>
                <a:lnTo>
                  <a:pt x="172419" y="0"/>
                </a:lnTo>
                <a:lnTo>
                  <a:pt x="172545" y="126541"/>
                </a:lnTo>
                <a:lnTo>
                  <a:pt x="0" y="1759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22" name="Google Shape;22;p4"/>
          <p:cNvSpPr/>
          <p:nvPr/>
        </p:nvSpPr>
        <p:spPr>
          <a:xfrm>
            <a:off x="-125" y="0"/>
            <a:ext cx="4316900" cy="4395600"/>
          </a:xfrm>
          <a:custGeom>
            <a:avLst/>
            <a:gdLst/>
            <a:ahLst/>
            <a:cxnLst/>
            <a:rect l="l" t="t" r="r" b="b"/>
            <a:pathLst>
              <a:path w="172676" h="175824" extrusionOk="0">
                <a:moveTo>
                  <a:pt x="0" y="6"/>
                </a:moveTo>
                <a:lnTo>
                  <a:pt x="172676" y="0"/>
                </a:lnTo>
                <a:lnTo>
                  <a:pt x="172562" y="126442"/>
                </a:lnTo>
                <a:lnTo>
                  <a:pt x="0" y="175824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</p:sp>
      <p:sp>
        <p:nvSpPr>
          <p:cNvPr id="23" name="Google Shape;23;p4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body" idx="1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/>
          <p:nvPr/>
        </p:nvSpPr>
        <p:spPr>
          <a:xfrm>
            <a:off x="0" y="0"/>
            <a:ext cx="9144000" cy="127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311700" y="1505700"/>
            <a:ext cx="3999900" cy="307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body" idx="2"/>
          </p:nvPr>
        </p:nvSpPr>
        <p:spPr>
          <a:xfrm>
            <a:off x="4832400" y="1505700"/>
            <a:ext cx="3999900" cy="307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/>
          <p:nvPr/>
        </p:nvSpPr>
        <p:spPr>
          <a:xfrm>
            <a:off x="0" y="0"/>
            <a:ext cx="9144000" cy="127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/>
          <p:nvPr/>
        </p:nvSpPr>
        <p:spPr>
          <a:xfrm>
            <a:off x="0" y="0"/>
            <a:ext cx="37644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3127500" cy="182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body" idx="1"/>
          </p:nvPr>
        </p:nvSpPr>
        <p:spPr>
          <a:xfrm>
            <a:off x="311700" y="2390650"/>
            <a:ext cx="3127500" cy="229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3"/>
        </a:solid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8"/>
          <p:cNvSpPr txBox="1">
            <a:spLocks noGrp="1"/>
          </p:cNvSpPr>
          <p:nvPr>
            <p:ph type="title"/>
          </p:nvPr>
        </p:nvSpPr>
        <p:spPr>
          <a:xfrm>
            <a:off x="311675" y="798600"/>
            <a:ext cx="6247800" cy="354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title"/>
          </p:nvPr>
        </p:nvSpPr>
        <p:spPr>
          <a:xfrm>
            <a:off x="311300" y="500925"/>
            <a:ext cx="3704400" cy="204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subTitle" idx="1"/>
          </p:nvPr>
        </p:nvSpPr>
        <p:spPr>
          <a:xfrm>
            <a:off x="304800" y="2626725"/>
            <a:ext cx="3704400" cy="92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body" idx="2"/>
          </p:nvPr>
        </p:nvSpPr>
        <p:spPr>
          <a:xfrm>
            <a:off x="4879025" y="500925"/>
            <a:ext cx="3954000" cy="411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0"/>
          <p:cNvSpPr/>
          <p:nvPr/>
        </p:nvSpPr>
        <p:spPr>
          <a:xfrm>
            <a:off x="0" y="4369000"/>
            <a:ext cx="9144000" cy="774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10"/>
          <p:cNvSpPr txBox="1">
            <a:spLocks noGrp="1"/>
          </p:cNvSpPr>
          <p:nvPr>
            <p:ph type="body" idx="1"/>
          </p:nvPr>
        </p:nvSpPr>
        <p:spPr>
          <a:xfrm>
            <a:off x="311700" y="4521400"/>
            <a:ext cx="7979400" cy="46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Merriweather"/>
              <a:buNone/>
              <a:defRPr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</a:lstStyle>
          <a:p>
            <a:endParaRPr/>
          </a:p>
        </p:txBody>
      </p:sp>
      <p:sp>
        <p:nvSpPr>
          <p:cNvPr id="53" name="Google Shape;5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dk1"/>
        </a:soli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1"/>
          <p:cNvSpPr txBox="1">
            <a:spLocks noGrp="1"/>
          </p:cNvSpPr>
          <p:nvPr>
            <p:ph type="title" hasCustomPrompt="1"/>
          </p:nvPr>
        </p:nvSpPr>
        <p:spPr>
          <a:xfrm>
            <a:off x="311750" y="831175"/>
            <a:ext cx="5334900" cy="124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6" name="Google Shape;56;p11"/>
          <p:cNvSpPr txBox="1">
            <a:spLocks noGrp="1"/>
          </p:cNvSpPr>
          <p:nvPr>
            <p:ph type="body" idx="1"/>
          </p:nvPr>
        </p:nvSpPr>
        <p:spPr>
          <a:xfrm>
            <a:off x="311700" y="2121425"/>
            <a:ext cx="5334900" cy="94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57" name="Google Shape;5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paradigm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Roboto"/>
              <a:buChar char="●"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ostens.com/" TargetMode="External"/><Relationship Id="rId2" Type="http://schemas.openxmlformats.org/officeDocument/2006/relationships/hyperlink" Target="http://www.dsp-photo.com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oridashines.org/go-to-college/get-ready-for-college/college-101-event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3"/>
          <p:cNvSpPr txBox="1">
            <a:spLocks noGrp="1"/>
          </p:cNvSpPr>
          <p:nvPr>
            <p:ph type="ctr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Welcome to Parent SENIOR Night</a:t>
            </a:r>
            <a:endParaRPr dirty="0"/>
          </a:p>
        </p:txBody>
      </p:sp>
      <p:sp>
        <p:nvSpPr>
          <p:cNvPr id="65" name="Google Shape;65;p13"/>
          <p:cNvSpPr txBox="1">
            <a:spLocks noGrp="1"/>
          </p:cNvSpPr>
          <p:nvPr>
            <p:ph type="subTitle" idx="1"/>
          </p:nvPr>
        </p:nvSpPr>
        <p:spPr>
          <a:xfrm>
            <a:off x="4481918" y="1236682"/>
            <a:ext cx="4242600" cy="73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latin typeface="Merriweather" panose="00000500000000000000" pitchFamily="2" charset="0"/>
              </a:rPr>
              <a:t>MIHS Class of 2023</a:t>
            </a:r>
            <a:endParaRPr sz="2000" dirty="0">
              <a:latin typeface="Merriweather" panose="00000500000000000000" pitchFamily="2" charset="0"/>
            </a:endParaRPr>
          </a:p>
        </p:txBody>
      </p:sp>
      <p:pic>
        <p:nvPicPr>
          <p:cNvPr id="3" name="Picture 2" descr="Logo&#10;&#10;Description automatically generated with medium confidence">
            <a:extLst>
              <a:ext uri="{FF2B5EF4-FFF2-40B4-BE49-F238E27FC236}">
                <a16:creationId xmlns:a16="http://schemas.microsoft.com/office/drawing/2014/main" id="{BEF81C58-E158-C0EA-8A7A-F2CC6C67A7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700" y="1333732"/>
            <a:ext cx="2329649" cy="247603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8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3706500" cy="137537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FAFSA Workshops at EFSC</a:t>
            </a:r>
            <a:endParaRPr dirty="0"/>
          </a:p>
        </p:txBody>
      </p:sp>
      <p:sp>
        <p:nvSpPr>
          <p:cNvPr id="96" name="Google Shape;96;p18"/>
          <p:cNvSpPr txBox="1">
            <a:spLocks noGrp="1"/>
          </p:cNvSpPr>
          <p:nvPr>
            <p:ph type="body" idx="1"/>
          </p:nvPr>
        </p:nvSpPr>
        <p:spPr>
          <a:xfrm>
            <a:off x="4429496" y="500925"/>
            <a:ext cx="4572000" cy="409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000" dirty="0">
                <a:solidFill>
                  <a:schemeClr val="tx1"/>
                </a:solidFill>
                <a:latin typeface="Merriweather" panose="00000500000000000000" pitchFamily="2" charset="0"/>
              </a:rPr>
              <a:t>Tuesday, Oct. 11 – Cocoa Campus 5-7:30pm</a:t>
            </a: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000" dirty="0" err="1">
                <a:solidFill>
                  <a:schemeClr val="tx1"/>
                </a:solidFill>
                <a:latin typeface="Merriweather" panose="00000500000000000000" pitchFamily="2" charset="0"/>
              </a:rPr>
              <a:t>Bldg</a:t>
            </a:r>
            <a:r>
              <a:rPr lang="en-US" sz="2000" dirty="0">
                <a:solidFill>
                  <a:schemeClr val="tx1"/>
                </a:solidFill>
                <a:latin typeface="Merriweather" panose="00000500000000000000" pitchFamily="2" charset="0"/>
              </a:rPr>
              <a:t> 3 Room 112</a:t>
            </a: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 lang="en-US" sz="2000" dirty="0">
              <a:solidFill>
                <a:schemeClr val="tx1"/>
              </a:solidFill>
              <a:latin typeface="Merriweather" panose="00000500000000000000" pitchFamily="2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000" dirty="0">
                <a:solidFill>
                  <a:schemeClr val="tx1"/>
                </a:solidFill>
                <a:latin typeface="Merriweather" panose="00000500000000000000" pitchFamily="2" charset="0"/>
              </a:rPr>
              <a:t>Wed, Oct. 12 – </a:t>
            </a:r>
            <a:r>
              <a:rPr lang="en-US" sz="2000" dirty="0" err="1">
                <a:solidFill>
                  <a:schemeClr val="tx1"/>
                </a:solidFill>
                <a:latin typeface="Merriweather" panose="00000500000000000000" pitchFamily="2" charset="0"/>
              </a:rPr>
              <a:t>Melb</a:t>
            </a:r>
            <a:r>
              <a:rPr lang="en-US" sz="2000" dirty="0">
                <a:solidFill>
                  <a:schemeClr val="tx1"/>
                </a:solidFill>
                <a:latin typeface="Merriweather" panose="00000500000000000000" pitchFamily="2" charset="0"/>
              </a:rPr>
              <a:t> Campus </a:t>
            </a: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000" dirty="0">
                <a:solidFill>
                  <a:schemeClr val="tx1"/>
                </a:solidFill>
                <a:latin typeface="Merriweather" panose="00000500000000000000" pitchFamily="2" charset="0"/>
              </a:rPr>
              <a:t>5-7:30pm</a:t>
            </a: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000" dirty="0">
                <a:solidFill>
                  <a:schemeClr val="tx1"/>
                </a:solidFill>
                <a:latin typeface="Merriweather" panose="00000500000000000000" pitchFamily="2" charset="0"/>
              </a:rPr>
              <a:t>Bldg. 2 Room 201</a:t>
            </a:r>
            <a:endParaRPr sz="2000" dirty="0">
              <a:solidFill>
                <a:schemeClr val="tx1"/>
              </a:solidFill>
              <a:latin typeface="Merriweather" panose="000005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EE4FE0D-7E2B-CA8B-573E-AFF579E1E0B5}"/>
              </a:ext>
            </a:extLst>
          </p:cNvPr>
          <p:cNvSpPr txBox="1"/>
          <p:nvPr/>
        </p:nvSpPr>
        <p:spPr>
          <a:xfrm>
            <a:off x="228598" y="1633599"/>
            <a:ext cx="370649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2">
                    <a:lumMod val="20000"/>
                    <a:lumOff val="80000"/>
                  </a:schemeClr>
                </a:solidFill>
                <a:latin typeface="Merriweather" panose="00000500000000000000" pitchFamily="2" charset="0"/>
              </a:rPr>
              <a:t>A financial aid specialist will be on had to answer any questions.  Please bring the following: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2">
                    <a:lumMod val="20000"/>
                    <a:lumOff val="80000"/>
                  </a:schemeClr>
                </a:solidFill>
                <a:latin typeface="Merriweather" panose="00000500000000000000" pitchFamily="2" charset="0"/>
              </a:rPr>
              <a:t>Active email for students and parents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2">
                    <a:lumMod val="20000"/>
                    <a:lumOff val="80000"/>
                  </a:schemeClr>
                </a:solidFill>
                <a:latin typeface="Merriweather" panose="00000500000000000000" pitchFamily="2" charset="0"/>
              </a:rPr>
              <a:t>Copy of 2021 tax return &amp; W-2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2">
                    <a:lumMod val="20000"/>
                    <a:lumOff val="80000"/>
                  </a:schemeClr>
                </a:solidFill>
                <a:latin typeface="Merriweather" panose="00000500000000000000" pitchFamily="2" charset="0"/>
              </a:rPr>
              <a:t>Student and parents’ social security number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77B13F-2F97-CA47-B9AF-7C67DAA143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150" y="381505"/>
            <a:ext cx="3748268" cy="2508900"/>
          </a:xfrm>
        </p:spPr>
        <p:txBody>
          <a:bodyPr/>
          <a:lstStyle/>
          <a:p>
            <a:pPr algn="ctr"/>
            <a:r>
              <a:rPr lang="en-US" dirty="0"/>
              <a:t>FAFSA Workshops at EFSC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6A7CF3B-873C-5FEB-EEB6-51FE1ACED6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3905" y="99498"/>
            <a:ext cx="3867940" cy="4901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0989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B0D683-3F11-0708-9433-F33D083CC0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Scholarships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AA31DD-7E7F-A4F1-EF05-D59EA6D0C9C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1800" dirty="0">
                <a:solidFill>
                  <a:schemeClr val="tx1"/>
                </a:solidFill>
                <a:latin typeface="Merriweather" panose="00000500000000000000" pitchFamily="2" charset="0"/>
              </a:rPr>
              <a:t>We are in the process of updating the Scholarships listed on the Guidance web page.</a:t>
            </a:r>
          </a:p>
          <a:p>
            <a:r>
              <a:rPr lang="en-US" sz="1800" dirty="0">
                <a:solidFill>
                  <a:schemeClr val="tx1"/>
                </a:solidFill>
                <a:latin typeface="Merriweather" panose="00000500000000000000" pitchFamily="2" charset="0"/>
              </a:rPr>
              <a:t>Read the newsletter weekly for scholarship opportunities</a:t>
            </a:r>
          </a:p>
          <a:p>
            <a:r>
              <a:rPr lang="en-US" sz="1800" dirty="0">
                <a:solidFill>
                  <a:schemeClr val="tx1"/>
                </a:solidFill>
                <a:latin typeface="Merriweather" panose="00000500000000000000" pitchFamily="2" charset="0"/>
              </a:rPr>
              <a:t>Students can make appts with Mrs. Ash to discuss specific scholarships</a:t>
            </a:r>
          </a:p>
          <a:p>
            <a:r>
              <a:rPr lang="en-US" sz="1800" dirty="0">
                <a:solidFill>
                  <a:schemeClr val="tx1"/>
                </a:solidFill>
                <a:latin typeface="Merriweather" panose="00000500000000000000" pitchFamily="2" charset="0"/>
              </a:rPr>
              <a:t>Mrs. Ash has a working binder with scholarship information – students may come and peruse at any time.</a:t>
            </a:r>
          </a:p>
        </p:txBody>
      </p:sp>
    </p:spTree>
    <p:extLst>
      <p:ext uri="{BB962C8B-B14F-4D97-AF65-F5344CB8AC3E}">
        <p14:creationId xmlns:p14="http://schemas.microsoft.com/office/powerpoint/2010/main" val="30008392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B0D683-3F11-0708-9433-F33D083CC0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Scholarships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AA31DD-7E7F-A4F1-EF05-D59EA6D0C9C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1800" dirty="0">
                <a:solidFill>
                  <a:schemeClr val="tx1"/>
                </a:solidFill>
                <a:latin typeface="Merriweather" panose="00000500000000000000" pitchFamily="2" charset="0"/>
              </a:rPr>
              <a:t>College Board Big Future</a:t>
            </a:r>
          </a:p>
          <a:p>
            <a:r>
              <a:rPr lang="en-US" sz="1800" dirty="0">
                <a:solidFill>
                  <a:schemeClr val="tx1"/>
                </a:solidFill>
                <a:latin typeface="Merriweather" panose="00000500000000000000" pitchFamily="2" charset="0"/>
              </a:rPr>
              <a:t>FASTweb.com</a:t>
            </a:r>
          </a:p>
          <a:p>
            <a:r>
              <a:rPr lang="en-US" sz="1800" dirty="0">
                <a:solidFill>
                  <a:schemeClr val="tx1"/>
                </a:solidFill>
                <a:latin typeface="Merriweather" panose="00000500000000000000" pitchFamily="2" charset="0"/>
              </a:rPr>
              <a:t>Merit scholarships through Admissions Office at the Universities/Colleges to which you apply</a:t>
            </a:r>
          </a:p>
          <a:p>
            <a:r>
              <a:rPr lang="en-US" sz="1800" dirty="0">
                <a:solidFill>
                  <a:schemeClr val="tx1"/>
                </a:solidFill>
                <a:latin typeface="Merriweather" panose="00000500000000000000" pitchFamily="2" charset="0"/>
              </a:rPr>
              <a:t>University/College Foundation Scholarships</a:t>
            </a:r>
          </a:p>
          <a:p>
            <a:r>
              <a:rPr lang="en-US" sz="1800" dirty="0">
                <a:solidFill>
                  <a:schemeClr val="tx1"/>
                </a:solidFill>
                <a:latin typeface="Merriweather" panose="00000500000000000000" pitchFamily="2" charset="0"/>
              </a:rPr>
              <a:t>Alumni Scholarships</a:t>
            </a:r>
          </a:p>
          <a:p>
            <a:r>
              <a:rPr lang="en-US" sz="1800" dirty="0">
                <a:solidFill>
                  <a:schemeClr val="tx1"/>
                </a:solidFill>
                <a:latin typeface="Merriweather" panose="00000500000000000000" pitchFamily="2" charset="0"/>
              </a:rPr>
              <a:t>Brevard Schools Foundation (applications available Spring 2023)</a:t>
            </a:r>
          </a:p>
          <a:p>
            <a:r>
              <a:rPr lang="en-US" sz="1800" dirty="0">
                <a:solidFill>
                  <a:schemeClr val="tx1"/>
                </a:solidFill>
                <a:latin typeface="Merriweather" panose="00000500000000000000" pitchFamily="2" charset="0"/>
              </a:rPr>
              <a:t>Studentscholarships.org newsletter</a:t>
            </a:r>
          </a:p>
          <a:p>
            <a:pPr marL="146050" indent="0">
              <a:buNone/>
            </a:pPr>
            <a:endParaRPr lang="en-US" sz="1800" dirty="0">
              <a:solidFill>
                <a:schemeClr val="tx1"/>
              </a:solidFill>
              <a:latin typeface="Merriweather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65372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B9D333-7A75-C69B-D7FA-F17C962CA8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Senior Dates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FD2A8D-0C2D-C22B-315C-6013AB19497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en-US" sz="1400" dirty="0">
                <a:latin typeface="Merriweather" panose="00000500000000000000" pitchFamily="2" charset="0"/>
              </a:rPr>
              <a:t>Schedule your SENIOR picture at </a:t>
            </a:r>
            <a:r>
              <a:rPr lang="en-US" sz="1400" dirty="0">
                <a:latin typeface="Merriweather" panose="00000500000000000000" pitchFamily="2" charset="0"/>
                <a:hlinkClick r:id="rId2"/>
              </a:rPr>
              <a:t>www.dsp-photo.com</a:t>
            </a:r>
            <a:r>
              <a:rPr lang="en-US" sz="1400" dirty="0">
                <a:latin typeface="Merriweather" panose="00000500000000000000" pitchFamily="2" charset="0"/>
              </a:rPr>
              <a:t>.  You MUST be photographed by Dec. 6 in order to appear in the yearbook (purchase not necessary to appear in the yearbook - $25 booking fee can be refunded or put towards a package).</a:t>
            </a:r>
          </a:p>
          <a:p>
            <a:r>
              <a:rPr lang="en-US" sz="1400" dirty="0">
                <a:latin typeface="Merriweather" panose="00000500000000000000" pitchFamily="2" charset="0"/>
              </a:rPr>
              <a:t>Order your SENIOR Islander Yearbook at </a:t>
            </a:r>
            <a:r>
              <a:rPr lang="en-US" sz="1400" dirty="0">
                <a:latin typeface="Merriweather" panose="00000500000000000000" pitchFamily="2" charset="0"/>
                <a:hlinkClick r:id="rId3"/>
              </a:rPr>
              <a:t>www.Jostens.com</a:t>
            </a:r>
            <a:r>
              <a:rPr lang="en-US" sz="1400" dirty="0">
                <a:latin typeface="Merriweather" panose="00000500000000000000" pitchFamily="2" charset="0"/>
              </a:rPr>
              <a:t>.  The price is $70 but will increase.</a:t>
            </a:r>
          </a:p>
          <a:p>
            <a:r>
              <a:rPr lang="en-US" sz="1400" dirty="0">
                <a:latin typeface="Merriweather" panose="00000500000000000000" pitchFamily="2" charset="0"/>
              </a:rPr>
              <a:t>Prom is scheduled for March 25</a:t>
            </a:r>
            <a:r>
              <a:rPr lang="en-US" sz="1400" baseline="30000" dirty="0">
                <a:latin typeface="Merriweather" panose="00000500000000000000" pitchFamily="2" charset="0"/>
              </a:rPr>
              <a:t>th</a:t>
            </a:r>
            <a:r>
              <a:rPr lang="en-US" sz="1400" dirty="0">
                <a:latin typeface="Merriweather" panose="00000500000000000000" pitchFamily="2" charset="0"/>
              </a:rPr>
              <a:t> at the Pavilion at the Radisson in Port Canaveral.</a:t>
            </a:r>
          </a:p>
          <a:p>
            <a:r>
              <a:rPr lang="en-US" sz="1400" dirty="0">
                <a:latin typeface="Merriweather" panose="00000500000000000000" pitchFamily="2" charset="0"/>
              </a:rPr>
              <a:t>Universal’s GRAD BASH is scheduled for April 22</a:t>
            </a:r>
            <a:r>
              <a:rPr lang="en-US" sz="1400" baseline="30000" dirty="0">
                <a:latin typeface="Merriweather" panose="00000500000000000000" pitchFamily="2" charset="0"/>
              </a:rPr>
              <a:t>nd</a:t>
            </a:r>
            <a:r>
              <a:rPr lang="en-US" sz="1400" dirty="0">
                <a:latin typeface="Merriweather" panose="00000500000000000000" pitchFamily="2" charset="0"/>
              </a:rPr>
              <a:t>.</a:t>
            </a:r>
          </a:p>
          <a:p>
            <a:r>
              <a:rPr lang="en-US" sz="1400" dirty="0">
                <a:latin typeface="Merriweather" panose="00000500000000000000" pitchFamily="2" charset="0"/>
              </a:rPr>
              <a:t>Graduation – TBD by BPS</a:t>
            </a:r>
          </a:p>
          <a:p>
            <a:r>
              <a:rPr lang="en-US" sz="1400" dirty="0">
                <a:latin typeface="Merriweather" panose="00000500000000000000" pitchFamily="2" charset="0"/>
              </a:rPr>
              <a:t>Senior Ads can be purchased by going to Jostens.com and click on “create my ad”.  Early bird pricing ends 11/11/22.</a:t>
            </a:r>
          </a:p>
          <a:p>
            <a:endParaRPr lang="en-US" sz="1400" dirty="0">
              <a:latin typeface="Merriweather" panose="00000500000000000000" pitchFamily="2" charset="0"/>
            </a:endParaRPr>
          </a:p>
          <a:p>
            <a:endParaRPr lang="en-US" sz="1400" dirty="0">
              <a:latin typeface="Merriweather" panose="00000500000000000000" pitchFamily="2" charset="0"/>
            </a:endParaRPr>
          </a:p>
          <a:p>
            <a:endParaRPr lang="en-US" sz="1400" dirty="0">
              <a:latin typeface="Merriweather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93862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D857AB-36FA-4571-5F16-6392E15813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471" y="84067"/>
            <a:ext cx="3987053" cy="628628"/>
          </a:xfrm>
        </p:spPr>
        <p:txBody>
          <a:bodyPr>
            <a:normAutofit/>
          </a:bodyPr>
          <a:lstStyle/>
          <a:p>
            <a:pPr algn="ctr"/>
            <a:r>
              <a:rPr lang="en-US" sz="2400" dirty="0"/>
              <a:t>United States Military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2036D0-125A-838C-C0E6-CA9958725B9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/>
            <a:endParaRPr lang="en-US" sz="1200" dirty="0">
              <a:latin typeface="Merriweather" panose="00000500000000000000" pitchFamily="2" charset="0"/>
            </a:endParaRPr>
          </a:p>
        </p:txBody>
      </p:sp>
      <p:pic>
        <p:nvPicPr>
          <p:cNvPr id="1026" name="Picture 1" descr="United States Armed Forces - ppt download">
            <a:extLst>
              <a:ext uri="{FF2B5EF4-FFF2-40B4-BE49-F238E27FC236}">
                <a16:creationId xmlns:a16="http://schemas.microsoft.com/office/drawing/2014/main" id="{08C558AD-B3D6-A92A-B071-206DA0D548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668" y="557423"/>
            <a:ext cx="7752519" cy="4364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67057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677FB9-0D9A-F01B-4FFE-FFB21E1236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Career Highlights	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0BFFAC-F626-F5DC-B6D0-669F1AB1E68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46050" indent="0">
              <a:buNone/>
            </a:pPr>
            <a:r>
              <a:rPr lang="en-US" sz="1600" dirty="0">
                <a:latin typeface="Merriweather" panose="00000500000000000000" pitchFamily="2" charset="0"/>
              </a:rPr>
              <a:t>Career Interviews</a:t>
            </a:r>
          </a:p>
          <a:p>
            <a:r>
              <a:rPr lang="en-US" sz="1600" dirty="0">
                <a:latin typeface="Merriweather" panose="00000500000000000000" pitchFamily="2" charset="0"/>
              </a:rPr>
              <a:t>Fire Rescue/Paramedic</a:t>
            </a:r>
          </a:p>
          <a:p>
            <a:r>
              <a:rPr lang="en-US" sz="1600" dirty="0">
                <a:latin typeface="Merriweather" panose="00000500000000000000" pitchFamily="2" charset="0"/>
              </a:rPr>
              <a:t>Real Estate Broker</a:t>
            </a:r>
          </a:p>
          <a:p>
            <a:r>
              <a:rPr lang="en-US" sz="1600" dirty="0">
                <a:latin typeface="Merriweather" panose="00000500000000000000" pitchFamily="2" charset="0"/>
              </a:rPr>
              <a:t>Social Media Director </a:t>
            </a:r>
          </a:p>
          <a:p>
            <a:r>
              <a:rPr lang="en-US" sz="1600" dirty="0">
                <a:latin typeface="Merriweather" panose="00000500000000000000" pitchFamily="2" charset="0"/>
              </a:rPr>
              <a:t>Dentist/Orthodontist</a:t>
            </a:r>
          </a:p>
          <a:p>
            <a:r>
              <a:rPr lang="en-US" sz="1600" dirty="0">
                <a:latin typeface="Merriweather" panose="00000500000000000000" pitchFamily="2" charset="0"/>
              </a:rPr>
              <a:t>Blackhawk Helicopter Pilot</a:t>
            </a:r>
          </a:p>
          <a:p>
            <a:r>
              <a:rPr lang="en-US" sz="1600" dirty="0">
                <a:latin typeface="Merriweather" panose="00000500000000000000" pitchFamily="2" charset="0"/>
              </a:rPr>
              <a:t>Universal Technical Institute</a:t>
            </a:r>
          </a:p>
          <a:p>
            <a:r>
              <a:rPr lang="en-US" sz="1600" dirty="0">
                <a:latin typeface="Merriweather" panose="00000500000000000000" pitchFamily="2" charset="0"/>
              </a:rPr>
              <a:t>Teaching Interventions Keeping Individuality, Inc. (RBT)</a:t>
            </a:r>
          </a:p>
          <a:p>
            <a:r>
              <a:rPr lang="en-US" sz="1600" dirty="0">
                <a:latin typeface="Merriweather" panose="00000500000000000000" pitchFamily="2" charset="0"/>
              </a:rPr>
              <a:t>Blue Marlin Realty</a:t>
            </a:r>
          </a:p>
          <a:p>
            <a:pPr marL="146050" indent="0">
              <a:buNone/>
            </a:pPr>
            <a:endParaRPr lang="en-US" sz="1600" dirty="0">
              <a:latin typeface="Merriweather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3973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D857AB-36FA-4571-5F16-6392E15813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088" y="500925"/>
            <a:ext cx="3987053" cy="2508900"/>
          </a:xfrm>
        </p:spPr>
        <p:txBody>
          <a:bodyPr/>
          <a:lstStyle/>
          <a:p>
            <a:pPr algn="ctr"/>
            <a:r>
              <a:rPr lang="en-US" dirty="0"/>
              <a:t>Post Secondary Plans/Opportunities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2036D0-125A-838C-C0E6-CA9958725B9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400" dirty="0">
                <a:latin typeface="Merriweather" panose="00000500000000000000" pitchFamily="2" charset="0"/>
              </a:rPr>
              <a:t>Make an appt to see Mrs. Ash and discuss post-graduation plans.  </a:t>
            </a:r>
          </a:p>
          <a:p>
            <a:r>
              <a:rPr lang="en-US" sz="1400" dirty="0">
                <a:latin typeface="Merriweather" panose="00000500000000000000" pitchFamily="2" charset="0"/>
              </a:rPr>
              <a:t>EVERY SENIOR NEEDS TO HAVE A PLAN!!!</a:t>
            </a:r>
          </a:p>
          <a:p>
            <a:pPr lvl="1"/>
            <a:r>
              <a:rPr lang="en-US" sz="1200" dirty="0">
                <a:latin typeface="Merriweather" panose="00000500000000000000" pitchFamily="2" charset="0"/>
              </a:rPr>
              <a:t>Internships</a:t>
            </a:r>
          </a:p>
          <a:p>
            <a:pPr lvl="1"/>
            <a:r>
              <a:rPr lang="en-US" sz="1200" dirty="0">
                <a:latin typeface="Merriweather" panose="00000500000000000000" pitchFamily="2" charset="0"/>
              </a:rPr>
              <a:t>Vocational programs</a:t>
            </a:r>
          </a:p>
          <a:p>
            <a:pPr lvl="1"/>
            <a:r>
              <a:rPr lang="en-US" sz="1200" dirty="0">
                <a:latin typeface="Merriweather" panose="00000500000000000000" pitchFamily="2" charset="0"/>
              </a:rPr>
              <a:t>Workforce</a:t>
            </a:r>
          </a:p>
          <a:p>
            <a:pPr lvl="1"/>
            <a:r>
              <a:rPr lang="en-US" sz="1200" dirty="0">
                <a:latin typeface="Merriweather" panose="00000500000000000000" pitchFamily="2" charset="0"/>
              </a:rPr>
              <a:t>Apprenticeship</a:t>
            </a:r>
          </a:p>
          <a:p>
            <a:pPr lvl="1"/>
            <a:r>
              <a:rPr lang="en-US" sz="1200" dirty="0">
                <a:latin typeface="Merriweather" panose="00000500000000000000" pitchFamily="2" charset="0"/>
              </a:rPr>
              <a:t>Travel (gap year)</a:t>
            </a:r>
          </a:p>
          <a:p>
            <a:pPr lvl="1"/>
            <a:r>
              <a:rPr lang="en-US" sz="1200" dirty="0">
                <a:latin typeface="Merriweather" panose="00000500000000000000" pitchFamily="2" charset="0"/>
              </a:rPr>
              <a:t>Study Abroad</a:t>
            </a:r>
          </a:p>
          <a:p>
            <a:pPr marL="615950" lvl="1" indent="0">
              <a:buNone/>
            </a:pPr>
            <a:endParaRPr lang="en-US" sz="1200" dirty="0">
              <a:latin typeface="Merriweather" panose="00000500000000000000" pitchFamily="2" charset="0"/>
            </a:endParaRPr>
          </a:p>
          <a:p>
            <a:pPr lvl="1"/>
            <a:endParaRPr lang="en-US" sz="1200" dirty="0">
              <a:latin typeface="Merriweather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80423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7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Have your student make an appointment with Mrs. Ash </a:t>
            </a:r>
            <a:endParaRPr dirty="0"/>
          </a:p>
        </p:txBody>
      </p:sp>
      <p:sp>
        <p:nvSpPr>
          <p:cNvPr id="89" name="Google Shape;89;p17"/>
          <p:cNvSpPr txBox="1">
            <a:spLocks noGrp="1"/>
          </p:cNvSpPr>
          <p:nvPr>
            <p:ph type="body" idx="1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90" name="Google Shape;90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89754" y="193542"/>
            <a:ext cx="3286025" cy="32860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271542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4CCDD5-9A03-608B-4B39-D98BC480BE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4761" y="-2197"/>
            <a:ext cx="3706500" cy="527775"/>
          </a:xfrm>
        </p:spPr>
        <p:txBody>
          <a:bodyPr>
            <a:normAutofit fontScale="90000"/>
          </a:bodyPr>
          <a:lstStyle/>
          <a:p>
            <a:r>
              <a:rPr lang="en-US" dirty="0"/>
              <a:t>SAT/ACT Test Dates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C07C61E-B05C-30B4-7EE9-76DF195675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1112" y="605740"/>
            <a:ext cx="3287805" cy="446041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B69A432-D61D-E1C8-3296-3615AF8385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887" y="525578"/>
            <a:ext cx="3387971" cy="4540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6885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7"/>
          <p:cNvSpPr txBox="1">
            <a:spLocks noGrp="1"/>
          </p:cNvSpPr>
          <p:nvPr>
            <p:ph type="title"/>
          </p:nvPr>
        </p:nvSpPr>
        <p:spPr>
          <a:xfrm>
            <a:off x="80375" y="103829"/>
            <a:ext cx="4112357" cy="92140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/>
              <a:t>BPS High School Graduation Requirements</a:t>
            </a:r>
            <a:endParaRPr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9E17888-151F-440D-F4DE-5AE5706D0A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367" y="888532"/>
            <a:ext cx="3340474" cy="413728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9557D28-CB25-55A7-51EC-BD677ABCC7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2724" y="585787"/>
            <a:ext cx="3277918" cy="422826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4CCDD5-9A03-608B-4B39-D98BC480BE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324" y="344167"/>
            <a:ext cx="3706500" cy="52777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SAT/ACT Test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817DB67-201A-94F5-4374-85D91E267B4D}"/>
              </a:ext>
            </a:extLst>
          </p:cNvPr>
          <p:cNvSpPr txBox="1"/>
          <p:nvPr/>
        </p:nvSpPr>
        <p:spPr>
          <a:xfrm>
            <a:off x="4634346" y="990600"/>
            <a:ext cx="36506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Merriweather" panose="00000500000000000000" pitchFamily="2" charset="0"/>
              </a:rPr>
              <a:t>Khan Academy – Free (SAT)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Merriweather" panose="00000500000000000000" pitchFamily="2" charset="0"/>
              </a:rPr>
              <a:t>Kaplan – Paid Service (ACT)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Merriweather" panose="00000500000000000000" pitchFamily="2" charset="0"/>
              </a:rPr>
              <a:t>Private Tutors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Merriweather" panose="00000500000000000000" pitchFamily="2" charset="0"/>
              </a:rPr>
              <a:t>Study books (stop by and see Mrs. Ash in E-126)</a:t>
            </a:r>
          </a:p>
        </p:txBody>
      </p:sp>
    </p:spTree>
    <p:extLst>
      <p:ext uri="{BB962C8B-B14F-4D97-AF65-F5344CB8AC3E}">
        <p14:creationId xmlns:p14="http://schemas.microsoft.com/office/powerpoint/2010/main" val="13591037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E1659-8829-A2DD-D49E-01826D1638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Questions?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0292DD-B00D-5BED-AF01-4D8825FF78D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1513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E1659-8829-A2DD-D49E-01826D1638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Don’t forget to stop by the Project Graduation Table in the Lobby!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0292DD-B00D-5BED-AF01-4D8825FF78D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1821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134D95-429E-27B4-6F2A-32C2C2C609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25" y="500925"/>
            <a:ext cx="3706500" cy="683639"/>
          </a:xfrm>
        </p:spPr>
        <p:txBody>
          <a:bodyPr/>
          <a:lstStyle/>
          <a:p>
            <a:r>
              <a:rPr lang="en-US" dirty="0"/>
              <a:t>College Admissions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548173-368B-9922-5BF9-1C42134089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54236" y="500925"/>
            <a:ext cx="4572000" cy="4098600"/>
          </a:xfrm>
        </p:spPr>
        <p:txBody>
          <a:bodyPr>
            <a:normAutofit lnSpcReduction="10000"/>
          </a:bodyPr>
          <a:lstStyle/>
          <a:p>
            <a:pPr marL="146050" indent="0">
              <a:buNone/>
            </a:pPr>
            <a:r>
              <a:rPr lang="en-US" sz="2000" b="1" dirty="0">
                <a:latin typeface="Merriweather" panose="00000500000000000000" pitchFamily="2" charset="0"/>
              </a:rPr>
              <a:t>TIPS from Admissions Directors</a:t>
            </a:r>
          </a:p>
          <a:p>
            <a:pPr marL="146050" indent="0">
              <a:buNone/>
            </a:pPr>
            <a:endParaRPr lang="en-US" sz="2000" b="1" dirty="0">
              <a:latin typeface="Merriweather" panose="00000500000000000000" pitchFamily="2" charset="0"/>
            </a:endParaRPr>
          </a:p>
          <a:p>
            <a:r>
              <a:rPr lang="en-US" sz="2000" dirty="0">
                <a:latin typeface="Merriweather" panose="00000500000000000000" pitchFamily="2" charset="0"/>
              </a:rPr>
              <a:t>Apply Early</a:t>
            </a:r>
          </a:p>
          <a:p>
            <a:r>
              <a:rPr lang="en-US" sz="2000" dirty="0">
                <a:latin typeface="Merriweather" panose="00000500000000000000" pitchFamily="2" charset="0"/>
              </a:rPr>
              <a:t>Check and read your email</a:t>
            </a:r>
          </a:p>
          <a:p>
            <a:r>
              <a:rPr lang="en-US" sz="2000" dirty="0">
                <a:latin typeface="Merriweather" panose="00000500000000000000" pitchFamily="2" charset="0"/>
              </a:rPr>
              <a:t>Check Status</a:t>
            </a:r>
          </a:p>
          <a:p>
            <a:r>
              <a:rPr lang="en-US" sz="2000" dirty="0">
                <a:latin typeface="Merriweather" panose="00000500000000000000" pitchFamily="2" charset="0"/>
              </a:rPr>
              <a:t>Check and read your email</a:t>
            </a:r>
          </a:p>
          <a:p>
            <a:r>
              <a:rPr lang="en-US" sz="2000" dirty="0">
                <a:latin typeface="Merriweather" panose="00000500000000000000" pitchFamily="2" charset="0"/>
              </a:rPr>
              <a:t>Take SAT/ACT multiple times</a:t>
            </a:r>
          </a:p>
          <a:p>
            <a:r>
              <a:rPr lang="en-US" sz="2000" dirty="0">
                <a:latin typeface="Merriweather" panose="00000500000000000000" pitchFamily="2" charset="0"/>
              </a:rPr>
              <a:t>Check and read your email</a:t>
            </a:r>
          </a:p>
          <a:p>
            <a:r>
              <a:rPr lang="en-US" sz="2000" dirty="0">
                <a:latin typeface="Merriweather" panose="00000500000000000000" pitchFamily="2" charset="0"/>
              </a:rPr>
              <a:t>Check and read your email</a:t>
            </a:r>
          </a:p>
          <a:p>
            <a:r>
              <a:rPr lang="en-US" sz="2000" dirty="0">
                <a:latin typeface="Merriweather" panose="00000500000000000000" pitchFamily="2" charset="0"/>
              </a:rPr>
              <a:t>Apply directly through the institution OR the Common App – do NOT do both!</a:t>
            </a:r>
          </a:p>
        </p:txBody>
      </p:sp>
      <p:pic>
        <p:nvPicPr>
          <p:cNvPr id="4" name="Picture 3" descr="Books and laptop">
            <a:extLst>
              <a:ext uri="{FF2B5EF4-FFF2-40B4-BE49-F238E27FC236}">
                <a16:creationId xmlns:a16="http://schemas.microsoft.com/office/drawing/2014/main" id="{C1EAF4E5-0A58-A714-402C-DBDADE235BA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565" y="1475509"/>
            <a:ext cx="3455979" cy="2306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2318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D69BBA-07DB-DE23-5C71-A5A2D2336A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401" y="62850"/>
            <a:ext cx="4166400" cy="838103"/>
          </a:xfrm>
        </p:spPr>
        <p:txBody>
          <a:bodyPr>
            <a:noAutofit/>
          </a:bodyPr>
          <a:lstStyle/>
          <a:p>
            <a:r>
              <a:rPr lang="en-US" sz="1400" dirty="0"/>
              <a:t>State University System Admissions Matrix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8363867-A586-BF21-DCDD-685020EF81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2884" y="403212"/>
            <a:ext cx="6870199" cy="4677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9835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D69BBA-07DB-DE23-5C71-A5A2D2336A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401" y="62850"/>
            <a:ext cx="4166400" cy="838103"/>
          </a:xfrm>
        </p:spPr>
        <p:txBody>
          <a:bodyPr>
            <a:noAutofit/>
          </a:bodyPr>
          <a:lstStyle/>
          <a:p>
            <a:r>
              <a:rPr lang="en-US" sz="1400" dirty="0"/>
              <a:t>State University System Admissions Matrix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1F0ACA4-EEA9-1BEC-F786-E0D7E0F16C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2769" y="357103"/>
            <a:ext cx="6538794" cy="4723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4977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104295-AEE3-9384-53E0-AFF70477A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Bright Futures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F28AFA-5F01-DF4F-5FD2-6818064B29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84964" y="500925"/>
            <a:ext cx="4655127" cy="4098600"/>
          </a:xfrm>
        </p:spPr>
        <p:txBody>
          <a:bodyPr>
            <a:normAutofit/>
          </a:bodyPr>
          <a:lstStyle/>
          <a:p>
            <a:pPr marL="146050" indent="0" algn="ctr">
              <a:buNone/>
            </a:pPr>
            <a:r>
              <a:rPr lang="en-US" sz="1800" b="1" dirty="0">
                <a:latin typeface="Merriweather" panose="00000500000000000000" pitchFamily="2" charset="0"/>
              </a:rPr>
              <a:t>5 Requirements for Bright Futures</a:t>
            </a:r>
          </a:p>
          <a:p>
            <a:pPr marL="146050" indent="0" algn="ctr">
              <a:buNone/>
            </a:pPr>
            <a:endParaRPr lang="en-US" sz="1800" b="1" dirty="0">
              <a:latin typeface="Merriweather" panose="00000500000000000000" pitchFamily="2" charset="0"/>
            </a:endParaRPr>
          </a:p>
          <a:p>
            <a:pPr marL="488950" indent="-342900">
              <a:buAutoNum type="arabicPeriod"/>
            </a:pPr>
            <a:r>
              <a:rPr lang="en-US" sz="1600" b="1" dirty="0">
                <a:latin typeface="Merriweather" panose="00000500000000000000" pitchFamily="2" charset="0"/>
              </a:rPr>
              <a:t>Application window opens Oct. 1</a:t>
            </a:r>
            <a:r>
              <a:rPr lang="en-US" sz="1600" b="1" baseline="30000" dirty="0">
                <a:latin typeface="Merriweather" panose="00000500000000000000" pitchFamily="2" charset="0"/>
              </a:rPr>
              <a:t>st</a:t>
            </a:r>
            <a:r>
              <a:rPr lang="en-US" sz="1600" b="1" dirty="0">
                <a:latin typeface="Merriweather" panose="00000500000000000000" pitchFamily="2" charset="0"/>
              </a:rPr>
              <a:t> – apply by graduation</a:t>
            </a:r>
          </a:p>
          <a:p>
            <a:pPr marL="488950" indent="-342900">
              <a:buAutoNum type="arabicPeriod"/>
            </a:pPr>
            <a:r>
              <a:rPr lang="en-US" sz="1600" b="1" dirty="0">
                <a:latin typeface="Merriweather" panose="00000500000000000000" pitchFamily="2" charset="0"/>
              </a:rPr>
              <a:t>Complete all required coursework</a:t>
            </a:r>
          </a:p>
          <a:p>
            <a:pPr marL="488950" indent="-342900">
              <a:buAutoNum type="arabicPeriod"/>
            </a:pPr>
            <a:r>
              <a:rPr lang="en-US" sz="1600" b="1" dirty="0">
                <a:latin typeface="Merriweather" panose="00000500000000000000" pitchFamily="2" charset="0"/>
              </a:rPr>
              <a:t>The GPA used is based on core courses (will use 2 additional core courses if needed)</a:t>
            </a:r>
          </a:p>
          <a:p>
            <a:pPr marL="488950" indent="-342900">
              <a:buAutoNum type="arabicPeriod"/>
            </a:pPr>
            <a:r>
              <a:rPr lang="en-US" sz="1600" b="1" dirty="0">
                <a:latin typeface="Merriweather" panose="00000500000000000000" pitchFamily="2" charset="0"/>
              </a:rPr>
              <a:t>Required Volunteer OR Work Hours </a:t>
            </a:r>
          </a:p>
          <a:p>
            <a:pPr marL="488950" indent="-342900">
              <a:buAutoNum type="arabicPeriod"/>
            </a:pPr>
            <a:r>
              <a:rPr lang="en-US" sz="1600" b="1" dirty="0">
                <a:latin typeface="Merriweather" panose="00000500000000000000" pitchFamily="2" charset="0"/>
              </a:rPr>
              <a:t>TESTS – ACT or SAT (last test that can be used is June 2023 administration).  MUST send scores to at least 1 public university in FL.</a:t>
            </a:r>
          </a:p>
          <a:p>
            <a:endParaRPr lang="en-US" dirty="0"/>
          </a:p>
        </p:txBody>
      </p:sp>
      <p:pic>
        <p:nvPicPr>
          <p:cNvPr id="4" name="Picture 3" descr="Rear view of person in academic regalia">
            <a:extLst>
              <a:ext uri="{FF2B5EF4-FFF2-40B4-BE49-F238E27FC236}">
                <a16:creationId xmlns:a16="http://schemas.microsoft.com/office/drawing/2014/main" id="{60DA1337-292D-E8F0-87E1-BDA4ECAB78B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772" y="1415159"/>
            <a:ext cx="2423466" cy="3227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2049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D176FC-54DB-34FB-38D5-0D528F4AA2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25" y="500925"/>
            <a:ext cx="2982804" cy="2508900"/>
          </a:xfrm>
        </p:spPr>
        <p:txBody>
          <a:bodyPr/>
          <a:lstStyle/>
          <a:p>
            <a:r>
              <a:rPr lang="en-US" dirty="0"/>
              <a:t>Bright Futures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B03FFB-3F6B-5A4B-8180-096EAD49980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75A22B1-2516-7DA1-36A0-C28C4EA5A5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4900" y="77321"/>
            <a:ext cx="3835185" cy="4988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6902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3E4DE85-B8A6-D2C0-A728-731870790E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5338" y="115281"/>
            <a:ext cx="6591472" cy="491293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D89045C-D956-B7D9-DD68-423A7DF786D6}"/>
              </a:ext>
            </a:extLst>
          </p:cNvPr>
          <p:cNvSpPr txBox="1"/>
          <p:nvPr/>
        </p:nvSpPr>
        <p:spPr>
          <a:xfrm>
            <a:off x="228600" y="484094"/>
            <a:ext cx="19901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Merriweather" panose="00000500000000000000" pitchFamily="2" charset="0"/>
              </a:rPr>
              <a:t>How to Pay for College</a:t>
            </a:r>
          </a:p>
        </p:txBody>
      </p:sp>
    </p:spTree>
    <p:extLst>
      <p:ext uri="{BB962C8B-B14F-4D97-AF65-F5344CB8AC3E}">
        <p14:creationId xmlns:p14="http://schemas.microsoft.com/office/powerpoint/2010/main" val="23734833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5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Florida Shines.org FREE webinars	</a:t>
            </a:r>
            <a:endParaRPr dirty="0"/>
          </a:p>
        </p:txBody>
      </p:sp>
      <p:sp>
        <p:nvSpPr>
          <p:cNvPr id="77" name="Google Shape;77;p15"/>
          <p:cNvSpPr txBox="1">
            <a:spLocks noGrp="1"/>
          </p:cNvSpPr>
          <p:nvPr>
            <p:ph type="body" idx="1"/>
          </p:nvPr>
        </p:nvSpPr>
        <p:spPr>
          <a:xfrm>
            <a:off x="4453600" y="114850"/>
            <a:ext cx="3359141" cy="495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85000" lnSpcReduction="20000"/>
          </a:bodyPr>
          <a:lstStyle/>
          <a:p>
            <a:pPr marL="0" lvl="0" indent="0" algn="l" rtl="0">
              <a:lnSpc>
                <a:spcPct val="14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1850" b="1" dirty="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How to Fund College?</a:t>
            </a:r>
            <a:endParaRPr sz="1850" b="1" dirty="0">
              <a:solidFill>
                <a:srgbClr val="000000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36363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4E565C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October 10, 2022</a:t>
            </a:r>
            <a:endParaRPr b="1" dirty="0">
              <a:solidFill>
                <a:srgbClr val="4E565C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36363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4E565C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6:00 - 7:00 p.m. ET</a:t>
            </a:r>
            <a:endParaRPr b="1" dirty="0">
              <a:solidFill>
                <a:srgbClr val="4E565C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sz="1050" b="1" dirty="0">
                <a:solidFill>
                  <a:srgbClr val="4E565C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You’ve applied. Now, how do you pay for college?</a:t>
            </a:r>
            <a:endParaRPr sz="1050" b="1" dirty="0">
              <a:solidFill>
                <a:srgbClr val="4E565C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sz="1050" dirty="0">
                <a:solidFill>
                  <a:srgbClr val="4E565C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Don’t let the cost of college stop you from achieving your dreams. Find out how to lower your cost through scholarships, grants, and other financial aid options.</a:t>
            </a:r>
            <a:endParaRPr sz="1050" dirty="0">
              <a:solidFill>
                <a:srgbClr val="4E565C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u="sng" dirty="0">
                <a:solidFill>
                  <a:schemeClr val="hlink"/>
                </a:solidFill>
                <a:hlinkClick r:id="rId3"/>
              </a:rPr>
              <a:t>https://www.floridashines.org/go-to-college/get-ready-for-college/college-101-event</a:t>
            </a:r>
            <a:endParaRPr dirty="0"/>
          </a:p>
          <a:p>
            <a:pPr marL="0" lvl="0" indent="0" algn="l" rtl="0">
              <a:lnSpc>
                <a:spcPct val="147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850" b="1" dirty="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Filling Out the FAFSA</a:t>
            </a:r>
            <a:endParaRPr sz="1850" b="1" dirty="0">
              <a:solidFill>
                <a:srgbClr val="000000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36363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4E565C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October 19, 2022</a:t>
            </a:r>
            <a:endParaRPr b="1" dirty="0">
              <a:solidFill>
                <a:srgbClr val="4E565C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36363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4E565C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6:00 - 7:00 p.m. ET</a:t>
            </a:r>
            <a:endParaRPr b="1" dirty="0">
              <a:solidFill>
                <a:srgbClr val="4E565C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sz="1050" b="1" dirty="0">
                <a:solidFill>
                  <a:srgbClr val="4E565C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Have you completed your Free Application for Federal Student Aid (FAFSA) yet?</a:t>
            </a:r>
            <a:endParaRPr sz="1050" b="1" dirty="0">
              <a:solidFill>
                <a:srgbClr val="4E565C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sz="1050" dirty="0">
                <a:solidFill>
                  <a:srgbClr val="4E565C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This free online webinar includes a step-by-step demonstration on how to complete your FAFSA, and an opportunity to have your questions answered by financial aid experts.</a:t>
            </a:r>
            <a:endParaRPr sz="1050" dirty="0">
              <a:solidFill>
                <a:srgbClr val="4E565C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800"/>
              </a:spcBef>
              <a:spcAft>
                <a:spcPts val="1200"/>
              </a:spcAft>
              <a:buNone/>
            </a:pPr>
            <a:r>
              <a:rPr lang="en" u="sng" dirty="0">
                <a:solidFill>
                  <a:schemeClr val="hlink"/>
                </a:solidFill>
                <a:hlinkClick r:id="rId3"/>
              </a:rPr>
              <a:t>https://www.floridashines.org/go-to-college/get-ready-for-college/college-101-event</a:t>
            </a:r>
            <a:endParaRPr dirty="0"/>
          </a:p>
        </p:txBody>
      </p:sp>
      <p:pic>
        <p:nvPicPr>
          <p:cNvPr id="2" name="Picture 1" descr="Logo&#10;&#10;Description automatically generated with medium confidence">
            <a:extLst>
              <a:ext uri="{FF2B5EF4-FFF2-40B4-BE49-F238E27FC236}">
                <a16:creationId xmlns:a16="http://schemas.microsoft.com/office/drawing/2014/main" id="{2083EF0C-C83E-A5DD-5D32-17851BC8AA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0147" y="3735062"/>
            <a:ext cx="1045398" cy="111108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5A5E3A5-B826-2315-1D69-BB3CDC900851}"/>
              </a:ext>
            </a:extLst>
          </p:cNvPr>
          <p:cNvSpPr txBox="1"/>
          <p:nvPr/>
        </p:nvSpPr>
        <p:spPr>
          <a:xfrm>
            <a:off x="381000" y="1988127"/>
            <a:ext cx="34630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bg2">
                    <a:lumMod val="20000"/>
                    <a:lumOff val="80000"/>
                  </a:schemeClr>
                </a:solidFill>
                <a:latin typeface="Merriweather" panose="00000500000000000000" pitchFamily="2" charset="0"/>
              </a:rPr>
              <a:t>EVERY Senior should complete the FAFSA and Bright Futures applications.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aradigm">
  <a:themeElements>
    <a:clrScheme name="Paradigm">
      <a:dk1>
        <a:srgbClr val="31394D"/>
      </a:dk1>
      <a:lt1>
        <a:srgbClr val="FFFFFF"/>
      </a:lt1>
      <a:dk2>
        <a:srgbClr val="666666"/>
      </a:dk2>
      <a:lt2>
        <a:srgbClr val="626B73"/>
      </a:lt2>
      <a:accent1>
        <a:srgbClr val="002F4A"/>
      </a:accent1>
      <a:accent2>
        <a:srgbClr val="D9C4B1"/>
      </a:accent2>
      <a:accent3>
        <a:srgbClr val="EDE3DA"/>
      </a:accent3>
      <a:accent4>
        <a:srgbClr val="B85741"/>
      </a:accent4>
      <a:accent5>
        <a:srgbClr val="009384"/>
      </a:accent5>
      <a:accent6>
        <a:srgbClr val="D0F6FF"/>
      </a:accent6>
      <a:hlink>
        <a:srgbClr val="009384"/>
      </a:hlink>
      <a:folHlink>
        <a:srgbClr val="00938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64C04946D07444182B65724D902E73A" ma:contentTypeVersion="9" ma:contentTypeDescription="Create a new document." ma:contentTypeScope="" ma:versionID="5aaadc9992ed47d5a29c6eddf6090770">
  <xsd:schema xmlns:xsd="http://www.w3.org/2001/XMLSchema" xmlns:xs="http://www.w3.org/2001/XMLSchema" xmlns:p="http://schemas.microsoft.com/office/2006/metadata/properties" xmlns:ns3="6f691731-1f43-44e4-aca4-1d32fe7a1009" xmlns:ns4="b0f22ed5-d89e-4d7f-91d9-b4a63cd353ac" targetNamespace="http://schemas.microsoft.com/office/2006/metadata/properties" ma:root="true" ma:fieldsID="b48699788591d4eec70334403875200a" ns3:_="" ns4:_="">
    <xsd:import namespace="6f691731-1f43-44e4-aca4-1d32fe7a1009"/>
    <xsd:import namespace="b0f22ed5-d89e-4d7f-91d9-b4a63cd353a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691731-1f43-44e4-aca4-1d32fe7a100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0f22ed5-d89e-4d7f-91d9-b4a63cd353ac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066C2B4-F0FD-4362-B29A-33B26A31AC7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69B79CF-D12F-4F6A-8900-460F62F6B1F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f691731-1f43-44e4-aca4-1d32fe7a1009"/>
    <ds:schemaRef ds:uri="b0f22ed5-d89e-4d7f-91d9-b4a63cd353a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D676728-3A7D-47E9-A12E-DB4921E6E344}">
  <ds:schemaRefs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6f691731-1f43-44e4-aca4-1d32fe7a1009"/>
    <ds:schemaRef ds:uri="http://schemas.microsoft.com/office/2006/documentManagement/types"/>
    <ds:schemaRef ds:uri="b0f22ed5-d89e-4d7f-91d9-b4a63cd353ac"/>
    <ds:schemaRef ds:uri="http://purl.org/dc/terms/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710</TotalTime>
  <Words>757</Words>
  <Application>Microsoft Office PowerPoint</Application>
  <PresentationFormat>On-screen Show (16:9)</PresentationFormat>
  <Paragraphs>102</Paragraphs>
  <Slides>22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Times New Roman</vt:lpstr>
      <vt:lpstr>Merriweather</vt:lpstr>
      <vt:lpstr>Arial</vt:lpstr>
      <vt:lpstr>Roboto</vt:lpstr>
      <vt:lpstr>Paradigm</vt:lpstr>
      <vt:lpstr>Welcome to Parent SENIOR Night</vt:lpstr>
      <vt:lpstr>BPS High School Graduation Requirements</vt:lpstr>
      <vt:lpstr>College Admissions</vt:lpstr>
      <vt:lpstr>State University System Admissions Matrix</vt:lpstr>
      <vt:lpstr>State University System Admissions Matrix</vt:lpstr>
      <vt:lpstr>Bright Futures</vt:lpstr>
      <vt:lpstr>Bright Futures</vt:lpstr>
      <vt:lpstr>PowerPoint Presentation</vt:lpstr>
      <vt:lpstr>Florida Shines.org FREE webinars </vt:lpstr>
      <vt:lpstr>FAFSA Workshops at EFSC</vt:lpstr>
      <vt:lpstr>FAFSA Workshops at EFSC</vt:lpstr>
      <vt:lpstr>Scholarships</vt:lpstr>
      <vt:lpstr>Scholarships</vt:lpstr>
      <vt:lpstr>Senior Dates</vt:lpstr>
      <vt:lpstr>United States Military</vt:lpstr>
      <vt:lpstr>Career Highlights </vt:lpstr>
      <vt:lpstr>Post Secondary Plans/Opportunities</vt:lpstr>
      <vt:lpstr>Have your student make an appointment with Mrs. Ash </vt:lpstr>
      <vt:lpstr>SAT/ACT Test Dates</vt:lpstr>
      <vt:lpstr>SAT/ACT Test </vt:lpstr>
      <vt:lpstr>Questions?</vt:lpstr>
      <vt:lpstr>Don’t forget to stop by the Project Graduation Table in the Lobby!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Ash.Gabrielle@Merritt Island High</cp:lastModifiedBy>
  <cp:revision>3</cp:revision>
  <cp:lastPrinted>2022-10-04T18:50:04Z</cp:lastPrinted>
  <dcterms:modified xsi:type="dcterms:W3CDTF">2022-10-04T21:00:34Z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0x010100264C04946D07444182B65724D902E73A</vt:lpwstr>
  </property>
</Properties>
</file>