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2" r:id="rId3"/>
    <p:sldId id="281" r:id="rId4"/>
    <p:sldId id="286" r:id="rId5"/>
    <p:sldId id="285" r:id="rId6"/>
    <p:sldId id="284" r:id="rId7"/>
    <p:sldId id="287" r:id="rId8"/>
    <p:sldId id="28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0DB"/>
    <a:srgbClr val="0057B8"/>
    <a:srgbClr val="6C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E6E4-4DA4-4491-BD0A-99F05C96700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1DBA1-3C19-4E72-BD1A-6239D836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4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6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4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2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44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1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9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8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8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42C5-4283-4349-95F1-7749AE329CE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7B7F-8741-4002-A2A8-A048BFC9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0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ksf.org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putting coin into a piggy bank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44"/>
            <a:ext cx="12192000" cy="6147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48039"/>
            <a:ext cx="12192000" cy="909961"/>
          </a:xfrm>
          <a:prstGeom prst="rect">
            <a:avLst/>
          </a:prstGeom>
          <a:solidFill>
            <a:srgbClr val="6C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8432" y="125642"/>
            <a:ext cx="11870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u="sng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Financial Aid &amp;</a:t>
            </a:r>
          </a:p>
          <a:p>
            <a:r>
              <a:rPr lang="en-US" sz="3500" b="1" u="sng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to Pay for College</a:t>
            </a:r>
            <a:endParaRPr lang="en-US" sz="3500" b="1" u="sng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 descr="A blue and white logo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1" y="5341762"/>
            <a:ext cx="5162842" cy="15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at is Financial Aid?">
            <a:extLst>
              <a:ext uri="{FF2B5EF4-FFF2-40B4-BE49-F238E27FC236}">
                <a16:creationId xmlns:a16="http://schemas.microsoft.com/office/drawing/2014/main" id="{F0A766A6-4A10-4C7F-4FEF-8D398F693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9" y="292963"/>
            <a:ext cx="11575002" cy="62054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43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is FAFSA? What is Financial Aid? – Napkin Finance">
            <a:extLst>
              <a:ext uri="{FF2B5EF4-FFF2-40B4-BE49-F238E27FC236}">
                <a16:creationId xmlns:a16="http://schemas.microsoft.com/office/drawing/2014/main" id="{C2A3CF54-BD61-ABBB-7CA5-538E033F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55107"/>
            <a:ext cx="11563349" cy="61255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9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Fill Out the FAFSA">
            <a:hlinkClick r:id="" action="ppaction://media"/>
            <a:extLst>
              <a:ext uri="{FF2B5EF4-FFF2-40B4-BE49-F238E27FC236}">
                <a16:creationId xmlns:a16="http://schemas.microsoft.com/office/drawing/2014/main" id="{901628C6-3623-94A5-39C5-8755A77B2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488" y="1119468"/>
            <a:ext cx="11841162" cy="56388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53F1B4B5-1098-C73D-2DE0-3D0D9054D7EE}"/>
              </a:ext>
            </a:extLst>
          </p:cNvPr>
          <p:cNvSpPr txBox="1">
            <a:spLocks/>
          </p:cNvSpPr>
          <p:nvPr/>
        </p:nvSpPr>
        <p:spPr>
          <a:xfrm>
            <a:off x="217488" y="133350"/>
            <a:ext cx="9982199" cy="9861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u="sng" dirty="0">
                <a:solidFill>
                  <a:srgbClr val="002060"/>
                </a:solidFill>
                <a:latin typeface="+mn-lt"/>
              </a:rPr>
              <a:t>FAFSA: Free Application for Federal Student Aid</a:t>
            </a:r>
            <a:br>
              <a:rPr lang="en-US" sz="3300" b="1" dirty="0">
                <a:solidFill>
                  <a:srgbClr val="002060"/>
                </a:solidFill>
                <a:latin typeface="+mn-lt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</a:rPr>
              <a:t>Presented by Federal Student Aid</a:t>
            </a:r>
            <a:endParaRPr lang="en-US" sz="33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610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RIVE / FAFSA (Federal Application For Student Aid)">
            <a:extLst>
              <a:ext uri="{FF2B5EF4-FFF2-40B4-BE49-F238E27FC236}">
                <a16:creationId xmlns:a16="http://schemas.microsoft.com/office/drawing/2014/main" id="{F5191C39-0916-B98A-4446-B09418B1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" y="363681"/>
            <a:ext cx="10875145" cy="5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82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Federal Financial Aid Resources - Earn Up">
            <a:extLst>
              <a:ext uri="{FF2B5EF4-FFF2-40B4-BE49-F238E27FC236}">
                <a16:creationId xmlns:a16="http://schemas.microsoft.com/office/drawing/2014/main" id="{9C6AA82B-0111-BE5C-2614-97CCDA485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596"/>
            <a:ext cx="11430000" cy="62054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48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A7B3DD-5806-8E60-D003-889EA84147A4}"/>
              </a:ext>
            </a:extLst>
          </p:cNvPr>
          <p:cNvSpPr txBox="1">
            <a:spLocks/>
          </p:cNvSpPr>
          <p:nvPr/>
        </p:nvSpPr>
        <p:spPr>
          <a:xfrm>
            <a:off x="410075" y="1850200"/>
            <a:ext cx="4930154" cy="53421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www.fastweb.com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www.unigo.com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www.dosomething.org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www.brightfuture.org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www.cappex.com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www.goodcall.com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www.facts.org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www.findaid.org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www.collegequest.com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www.collegescholarships.com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www.college-scholarships.com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www.collegiatefunding.com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www.theoldschool.org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www.salliemae.com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www.scholarship-page.com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www.CKSF.org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www.gmsp.org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www.scholarsnapp.org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800" u="sng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www.tmcg.org</a:t>
            </a:r>
            <a:endParaRPr lang="en-US" sz="18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12D62-C420-C694-EB6F-7FA42541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60" y="295275"/>
            <a:ext cx="3513670" cy="218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0AA74-D728-5BAC-820F-59C60BC5F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12" y="295275"/>
            <a:ext cx="2784890" cy="218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20BD4-CC09-5E9B-3797-7F7CD4767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36" y="2715960"/>
            <a:ext cx="3540493" cy="112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20AFB-F35D-26F8-7FED-177DB9EE75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60" y="4094263"/>
            <a:ext cx="1739790" cy="85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30689-96B7-D5D6-9E85-18D388701F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4094263"/>
            <a:ext cx="1579654" cy="83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15DD6-B956-A56A-CBAE-78965C85C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60" y="5204215"/>
            <a:ext cx="3513669" cy="135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60A9DF0A-BDB0-A30F-9898-0B02958FD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29" y="2714473"/>
            <a:ext cx="2856473" cy="198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41BEF-3180-1AEE-5AD0-7E5617EA5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96" y="4948319"/>
            <a:ext cx="2866129" cy="163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9854BA-B25F-65A0-6524-97B119CC978B}"/>
              </a:ext>
            </a:extLst>
          </p:cNvPr>
          <p:cNvSpPr txBox="1">
            <a:spLocks/>
          </p:cNvSpPr>
          <p:nvPr/>
        </p:nvSpPr>
        <p:spPr>
          <a:xfrm>
            <a:off x="331373" y="295275"/>
            <a:ext cx="4221577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u="sng">
                <a:solidFill>
                  <a:schemeClr val="accent5">
                    <a:lumMod val="50000"/>
                  </a:schemeClr>
                </a:solidFill>
                <a:latin typeface="+mn-lt"/>
              </a:rPr>
              <a:t>$CHOLAR$HIP</a:t>
            </a:r>
            <a:br>
              <a:rPr lang="en-US" sz="5000" b="1" u="sng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US" sz="5000" b="1" u="sng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789205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63300-EC34-B924-1B30-34983D4F9383}"/>
              </a:ext>
            </a:extLst>
          </p:cNvPr>
          <p:cNvSpPr txBox="1"/>
          <p:nvPr/>
        </p:nvSpPr>
        <p:spPr>
          <a:xfrm>
            <a:off x="381755" y="342697"/>
            <a:ext cx="551214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3500" b="1" u="sng" dirty="0">
                <a:solidFill>
                  <a:schemeClr val="bg1"/>
                </a:solidFill>
                <a:latin typeface="Rockwell"/>
              </a:rPr>
              <a:t>Amie L. Brown, </a:t>
            </a:r>
            <a:r>
              <a:rPr lang="en-US" sz="3500" b="1" u="sng" dirty="0" err="1">
                <a:solidFill>
                  <a:schemeClr val="bg1"/>
                </a:solidFill>
                <a:latin typeface="Rockwell"/>
              </a:rPr>
              <a:t>MS.Ed</a:t>
            </a:r>
            <a:r>
              <a:rPr lang="en-US" sz="3500" b="1" u="sng" dirty="0">
                <a:solidFill>
                  <a:schemeClr val="bg1"/>
                </a:solidFill>
                <a:latin typeface="Rockwell"/>
              </a:rPr>
              <a:t>.</a:t>
            </a:r>
          </a:p>
          <a:p>
            <a:endParaRPr lang="en-US" sz="1500" b="1" u="sng" dirty="0">
              <a:solidFill>
                <a:schemeClr val="bg1"/>
              </a:solidFill>
              <a:latin typeface="Rockwell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Rockwell"/>
              </a:rPr>
              <a:t>Community Relations </a:t>
            </a:r>
            <a:endParaRPr lang="en-US" sz="35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Rockwell"/>
              </a:rPr>
              <a:t>Coordinator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9C86C75E-2AC3-6411-3833-FFCF436F1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6387" r="24925" b="15960"/>
          <a:stretch/>
        </p:blipFill>
        <p:spPr bwMode="auto">
          <a:xfrm>
            <a:off x="457199" y="2618102"/>
            <a:ext cx="4949687" cy="389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C2F8B-155C-7AAD-B0D9-3CE4D5182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5" t="26538" r="10733" b="20869"/>
          <a:stretch/>
        </p:blipFill>
        <p:spPr>
          <a:xfrm>
            <a:off x="6010275" y="342697"/>
            <a:ext cx="5875805" cy="617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6232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135</Words>
  <Application>Microsoft Office PowerPoint</Application>
  <PresentationFormat>Widescreen</PresentationFormat>
  <Paragraphs>27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Keiser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Schock</dc:creator>
  <cp:lastModifiedBy>Amie Brown</cp:lastModifiedBy>
  <cp:revision>31</cp:revision>
  <dcterms:created xsi:type="dcterms:W3CDTF">2018-10-03T20:17:53Z</dcterms:created>
  <dcterms:modified xsi:type="dcterms:W3CDTF">2023-10-17T14:33:08Z</dcterms:modified>
</cp:coreProperties>
</file>