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9"/>
  </p:notesMasterIdLst>
  <p:sldIdLst>
    <p:sldId id="256" r:id="rId5"/>
    <p:sldId id="260" r:id="rId6"/>
    <p:sldId id="272" r:id="rId7"/>
    <p:sldId id="277" r:id="rId8"/>
    <p:sldId id="276" r:id="rId9"/>
    <p:sldId id="286" r:id="rId10"/>
    <p:sldId id="287" r:id="rId11"/>
    <p:sldId id="284" r:id="rId12"/>
    <p:sldId id="274" r:id="rId13"/>
    <p:sldId id="265" r:id="rId14"/>
    <p:sldId id="270" r:id="rId15"/>
    <p:sldId id="282" r:id="rId16"/>
    <p:sldId id="283" r:id="rId17"/>
    <p:sldId id="267" r:id="rId18"/>
    <p:sldId id="258" r:id="rId19"/>
    <p:sldId id="261" r:id="rId20"/>
    <p:sldId id="262" r:id="rId21"/>
    <p:sldId id="275" r:id="rId22"/>
    <p:sldId id="264" r:id="rId23"/>
    <p:sldId id="281" r:id="rId24"/>
    <p:sldId id="279" r:id="rId25"/>
    <p:sldId id="285" r:id="rId26"/>
    <p:sldId id="266" r:id="rId27"/>
    <p:sldId id="271" r:id="rId28"/>
  </p:sldIdLst>
  <p:sldSz cx="9144000" cy="5143500" type="screen16x9"/>
  <p:notesSz cx="7010400" cy="9296400"/>
  <p:embeddedFontLst>
    <p:embeddedFont>
      <p:font typeface="Merriweather" panose="00000500000000000000" pitchFamily="2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.Gabrielle@Merritt Island High" userId="c96b74d5-0e31-4085-a041-8591d3159a41" providerId="ADAL" clId="{85A31D83-65F0-4636-9CFE-6D1AA0B3F0A0}"/>
    <pc:docChg chg="custSel addSld delSld modSld">
      <pc:chgData name="Ash.Gabrielle@Merritt Island High" userId="c96b74d5-0e31-4085-a041-8591d3159a41" providerId="ADAL" clId="{85A31D83-65F0-4636-9CFE-6D1AA0B3F0A0}" dt="2023-09-26T15:21:33.624" v="1263" actId="403"/>
      <pc:docMkLst>
        <pc:docMk/>
      </pc:docMkLst>
      <pc:sldChg chg="addSp modSp mod">
        <pc:chgData name="Ash.Gabrielle@Merritt Island High" userId="c96b74d5-0e31-4085-a041-8591d3159a41" providerId="ADAL" clId="{85A31D83-65F0-4636-9CFE-6D1AA0B3F0A0}" dt="2023-09-26T14:02:09.070" v="169" actId="14100"/>
        <pc:sldMkLst>
          <pc:docMk/>
          <pc:sldMk cId="0" sldId="256"/>
        </pc:sldMkLst>
        <pc:spChg chg="add mod">
          <ac:chgData name="Ash.Gabrielle@Merritt Island High" userId="c96b74d5-0e31-4085-a041-8591d3159a41" providerId="ADAL" clId="{85A31D83-65F0-4636-9CFE-6D1AA0B3F0A0}" dt="2023-09-26T14:02:09.070" v="169" actId="14100"/>
          <ac:spMkLst>
            <pc:docMk/>
            <pc:sldMk cId="0" sldId="256"/>
            <ac:spMk id="2" creationId="{89369F43-01DE-F5B6-6262-B53EB5DEDED6}"/>
          </ac:spMkLst>
        </pc:spChg>
      </pc:sldChg>
      <pc:sldChg chg="modSp mod">
        <pc:chgData name="Ash.Gabrielle@Merritt Island High" userId="c96b74d5-0e31-4085-a041-8591d3159a41" providerId="ADAL" clId="{85A31D83-65F0-4636-9CFE-6D1AA0B3F0A0}" dt="2023-09-26T14:43:57.218" v="468" actId="14100"/>
        <pc:sldMkLst>
          <pc:docMk/>
          <pc:sldMk cId="0" sldId="258"/>
        </pc:sldMkLst>
        <pc:spChg chg="mod">
          <ac:chgData name="Ash.Gabrielle@Merritt Island High" userId="c96b74d5-0e31-4085-a041-8591d3159a41" providerId="ADAL" clId="{85A31D83-65F0-4636-9CFE-6D1AA0B3F0A0}" dt="2023-09-26T14:43:57.218" v="468" actId="14100"/>
          <ac:spMkLst>
            <pc:docMk/>
            <pc:sldMk cId="0" sldId="258"/>
            <ac:spMk id="77" creationId="{00000000-0000-0000-0000-000000000000}"/>
          </ac:spMkLst>
        </pc:spChg>
      </pc:sldChg>
      <pc:sldChg chg="modSp mod">
        <pc:chgData name="Ash.Gabrielle@Merritt Island High" userId="c96b74d5-0e31-4085-a041-8591d3159a41" providerId="ADAL" clId="{85A31D83-65F0-4636-9CFE-6D1AA0B3F0A0}" dt="2023-09-26T14:46:51.140" v="687" actId="20577"/>
        <pc:sldMkLst>
          <pc:docMk/>
          <pc:sldMk cId="0" sldId="261"/>
        </pc:sldMkLst>
        <pc:spChg chg="mod">
          <ac:chgData name="Ash.Gabrielle@Merritt Island High" userId="c96b74d5-0e31-4085-a041-8591d3159a41" providerId="ADAL" clId="{85A31D83-65F0-4636-9CFE-6D1AA0B3F0A0}" dt="2023-09-26T14:46:18.313" v="633" actId="20577"/>
          <ac:spMkLst>
            <pc:docMk/>
            <pc:sldMk cId="0" sldId="261"/>
            <ac:spMk id="2" creationId="{8EE4FE0D-7E2B-CA8B-573E-AFF579E1E0B5}"/>
          </ac:spMkLst>
        </pc:spChg>
        <pc:spChg chg="mod">
          <ac:chgData name="Ash.Gabrielle@Merritt Island High" userId="c96b74d5-0e31-4085-a041-8591d3159a41" providerId="ADAL" clId="{85A31D83-65F0-4636-9CFE-6D1AA0B3F0A0}" dt="2023-09-26T14:45:30.567" v="479" actId="20577"/>
          <ac:spMkLst>
            <pc:docMk/>
            <pc:sldMk cId="0" sldId="261"/>
            <ac:spMk id="95" creationId="{00000000-0000-0000-0000-000000000000}"/>
          </ac:spMkLst>
        </pc:spChg>
        <pc:spChg chg="mod">
          <ac:chgData name="Ash.Gabrielle@Merritt Island High" userId="c96b74d5-0e31-4085-a041-8591d3159a41" providerId="ADAL" clId="{85A31D83-65F0-4636-9CFE-6D1AA0B3F0A0}" dt="2023-09-26T14:46:51.140" v="687" actId="20577"/>
          <ac:spMkLst>
            <pc:docMk/>
            <pc:sldMk cId="0" sldId="261"/>
            <ac:spMk id="96" creationId="{00000000-0000-0000-0000-000000000000}"/>
          </ac:spMkLst>
        </pc:spChg>
      </pc:sldChg>
      <pc:sldChg chg="addSp modSp mod">
        <pc:chgData name="Ash.Gabrielle@Merritt Island High" userId="c96b74d5-0e31-4085-a041-8591d3159a41" providerId="ADAL" clId="{85A31D83-65F0-4636-9CFE-6D1AA0B3F0A0}" dt="2023-09-26T14:51:06.928" v="745" actId="1076"/>
        <pc:sldMkLst>
          <pc:docMk/>
          <pc:sldMk cId="3000839227" sldId="262"/>
        </pc:sldMkLst>
        <pc:spChg chg="mod">
          <ac:chgData name="Ash.Gabrielle@Merritt Island High" userId="c96b74d5-0e31-4085-a041-8591d3159a41" providerId="ADAL" clId="{85A31D83-65F0-4636-9CFE-6D1AA0B3F0A0}" dt="2023-09-26T14:50:58.870" v="742" actId="403"/>
          <ac:spMkLst>
            <pc:docMk/>
            <pc:sldMk cId="3000839227" sldId="262"/>
            <ac:spMk id="2" creationId="{48B0D683-3F11-0708-9433-F33D083CC070}"/>
          </ac:spMkLst>
        </pc:spChg>
        <pc:spChg chg="mod">
          <ac:chgData name="Ash.Gabrielle@Merritt Island High" userId="c96b74d5-0e31-4085-a041-8591d3159a41" providerId="ADAL" clId="{85A31D83-65F0-4636-9CFE-6D1AA0B3F0A0}" dt="2023-09-26T14:49:29.408" v="739" actId="20577"/>
          <ac:spMkLst>
            <pc:docMk/>
            <pc:sldMk cId="3000839227" sldId="262"/>
            <ac:spMk id="3" creationId="{10AA31DD-7E7F-A4F1-EF05-D59EA6D0C9CE}"/>
          </ac:spMkLst>
        </pc:spChg>
        <pc:picChg chg="add mod">
          <ac:chgData name="Ash.Gabrielle@Merritt Island High" userId="c96b74d5-0e31-4085-a041-8591d3159a41" providerId="ADAL" clId="{85A31D83-65F0-4636-9CFE-6D1AA0B3F0A0}" dt="2023-09-26T14:51:06.928" v="745" actId="1076"/>
          <ac:picMkLst>
            <pc:docMk/>
            <pc:sldMk cId="3000839227" sldId="262"/>
            <ac:picMk id="1026" creationId="{265824BE-EC0B-0D71-2EC1-01B1DDEB697D}"/>
          </ac:picMkLst>
        </pc:picChg>
      </pc:sldChg>
      <pc:sldChg chg="addSp modSp mod">
        <pc:chgData name="Ash.Gabrielle@Merritt Island High" userId="c96b74d5-0e31-4085-a041-8591d3159a41" providerId="ADAL" clId="{85A31D83-65F0-4636-9CFE-6D1AA0B3F0A0}" dt="2023-09-26T15:04:57.846" v="1174" actId="20577"/>
        <pc:sldMkLst>
          <pc:docMk/>
          <pc:sldMk cId="2969386285" sldId="264"/>
        </pc:sldMkLst>
        <pc:spChg chg="mod">
          <ac:chgData name="Ash.Gabrielle@Merritt Island High" userId="c96b74d5-0e31-4085-a041-8591d3159a41" providerId="ADAL" clId="{85A31D83-65F0-4636-9CFE-6D1AA0B3F0A0}" dt="2023-09-26T14:58:11.545" v="986" actId="14100"/>
          <ac:spMkLst>
            <pc:docMk/>
            <pc:sldMk cId="2969386285" sldId="264"/>
            <ac:spMk id="2" creationId="{B8B9D333-7A75-C69B-D7FA-F17C962CA8D1}"/>
          </ac:spMkLst>
        </pc:spChg>
        <pc:spChg chg="mod">
          <ac:chgData name="Ash.Gabrielle@Merritt Island High" userId="c96b74d5-0e31-4085-a041-8591d3159a41" providerId="ADAL" clId="{85A31D83-65F0-4636-9CFE-6D1AA0B3F0A0}" dt="2023-09-26T14:57:53.717" v="983" actId="20577"/>
          <ac:spMkLst>
            <pc:docMk/>
            <pc:sldMk cId="2969386285" sldId="264"/>
            <ac:spMk id="3" creationId="{E3FD2A8D-0C2D-C22B-315C-6013AB194973}"/>
          </ac:spMkLst>
        </pc:spChg>
        <pc:spChg chg="add mod">
          <ac:chgData name="Ash.Gabrielle@Merritt Island High" userId="c96b74d5-0e31-4085-a041-8591d3159a41" providerId="ADAL" clId="{85A31D83-65F0-4636-9CFE-6D1AA0B3F0A0}" dt="2023-09-26T15:04:57.846" v="1174" actId="20577"/>
          <ac:spMkLst>
            <pc:docMk/>
            <pc:sldMk cId="2969386285" sldId="264"/>
            <ac:spMk id="4" creationId="{D6C55160-6780-E402-1178-3D2159B5A071}"/>
          </ac:spMkLst>
        </pc:spChg>
      </pc:sldChg>
      <pc:sldChg chg="modSp mod">
        <pc:chgData name="Ash.Gabrielle@Merritt Island High" userId="c96b74d5-0e31-4085-a041-8591d3159a41" providerId="ADAL" clId="{85A31D83-65F0-4636-9CFE-6D1AA0B3F0A0}" dt="2023-09-26T14:25:12.095" v="213" actId="20577"/>
        <pc:sldMkLst>
          <pc:docMk/>
          <pc:sldMk cId="2872204974" sldId="265"/>
        </pc:sldMkLst>
        <pc:spChg chg="mod">
          <ac:chgData name="Ash.Gabrielle@Merritt Island High" userId="c96b74d5-0e31-4085-a041-8591d3159a41" providerId="ADAL" clId="{85A31D83-65F0-4636-9CFE-6D1AA0B3F0A0}" dt="2023-09-26T14:25:12.095" v="213" actId="20577"/>
          <ac:spMkLst>
            <pc:docMk/>
            <pc:sldMk cId="2872204974" sldId="265"/>
            <ac:spMk id="3" creationId="{92F28AFA-5F01-DF4F-5FD2-6818064B29C9}"/>
          </ac:spMkLst>
        </pc:spChg>
      </pc:sldChg>
      <pc:sldChg chg="modSp mod">
        <pc:chgData name="Ash.Gabrielle@Merritt Island High" userId="c96b74d5-0e31-4085-a041-8591d3159a41" providerId="ADAL" clId="{85A31D83-65F0-4636-9CFE-6D1AA0B3F0A0}" dt="2023-09-26T15:05:18.012" v="1177" actId="404"/>
        <pc:sldMkLst>
          <pc:docMk/>
          <pc:sldMk cId="1608042353" sldId="266"/>
        </pc:sldMkLst>
        <pc:spChg chg="mod">
          <ac:chgData name="Ash.Gabrielle@Merritt Island High" userId="c96b74d5-0e31-4085-a041-8591d3159a41" providerId="ADAL" clId="{85A31D83-65F0-4636-9CFE-6D1AA0B3F0A0}" dt="2023-09-26T15:05:18.012" v="1177" actId="404"/>
          <ac:spMkLst>
            <pc:docMk/>
            <pc:sldMk cId="1608042353" sldId="266"/>
            <ac:spMk id="3" creationId="{7C2036D0-125A-838C-C0E6-CA9958725B98}"/>
          </ac:spMkLst>
        </pc:spChg>
      </pc:sldChg>
      <pc:sldChg chg="del">
        <pc:chgData name="Ash.Gabrielle@Merritt Island High" userId="c96b74d5-0e31-4085-a041-8591d3159a41" providerId="ADAL" clId="{85A31D83-65F0-4636-9CFE-6D1AA0B3F0A0}" dt="2023-09-26T15:05:33.329" v="1179" actId="2696"/>
        <pc:sldMkLst>
          <pc:docMk/>
          <pc:sldMk cId="2235688558" sldId="268"/>
        </pc:sldMkLst>
      </pc:sldChg>
      <pc:sldChg chg="del">
        <pc:chgData name="Ash.Gabrielle@Merritt Island High" userId="c96b74d5-0e31-4085-a041-8591d3159a41" providerId="ADAL" clId="{85A31D83-65F0-4636-9CFE-6D1AA0B3F0A0}" dt="2023-09-26T14:48:53.191" v="688" actId="2696"/>
        <pc:sldMkLst>
          <pc:docMk/>
          <pc:sldMk cId="1641098921" sldId="269"/>
        </pc:sldMkLst>
      </pc:sldChg>
      <pc:sldChg chg="addSp delSp modSp mod">
        <pc:chgData name="Ash.Gabrielle@Merritt Island High" userId="c96b74d5-0e31-4085-a041-8591d3159a41" providerId="ADAL" clId="{85A31D83-65F0-4636-9CFE-6D1AA0B3F0A0}" dt="2023-09-26T14:31:34.316" v="249" actId="122"/>
        <pc:sldMkLst>
          <pc:docMk/>
          <pc:sldMk cId="3925690208" sldId="270"/>
        </pc:sldMkLst>
        <pc:spChg chg="mod">
          <ac:chgData name="Ash.Gabrielle@Merritt Island High" userId="c96b74d5-0e31-4085-a041-8591d3159a41" providerId="ADAL" clId="{85A31D83-65F0-4636-9CFE-6D1AA0B3F0A0}" dt="2023-09-26T14:31:34.316" v="249" actId="122"/>
          <ac:spMkLst>
            <pc:docMk/>
            <pc:sldMk cId="3925690208" sldId="270"/>
            <ac:spMk id="2" creationId="{EAD176FC-54DB-34FB-38D5-0D528F4AA281}"/>
          </ac:spMkLst>
        </pc:spChg>
        <pc:picChg chg="del">
          <ac:chgData name="Ash.Gabrielle@Merritt Island High" userId="c96b74d5-0e31-4085-a041-8591d3159a41" providerId="ADAL" clId="{85A31D83-65F0-4636-9CFE-6D1AA0B3F0A0}" dt="2023-09-26T14:30:36.747" v="214" actId="478"/>
          <ac:picMkLst>
            <pc:docMk/>
            <pc:sldMk cId="3925690208" sldId="270"/>
            <ac:picMk id="5" creationId="{075A22B1-2516-7DA1-36A0-C28C4EA5A5A9}"/>
          </ac:picMkLst>
        </pc:picChg>
        <pc:picChg chg="add mod">
          <ac:chgData name="Ash.Gabrielle@Merritt Island High" userId="c96b74d5-0e31-4085-a041-8591d3159a41" providerId="ADAL" clId="{85A31D83-65F0-4636-9CFE-6D1AA0B3F0A0}" dt="2023-09-26T14:30:45.310" v="217" actId="1076"/>
          <ac:picMkLst>
            <pc:docMk/>
            <pc:sldMk cId="3925690208" sldId="270"/>
            <ac:picMk id="6" creationId="{E2BD7707-FA20-6C02-2B50-3BDDBDAE4292}"/>
          </ac:picMkLst>
        </pc:picChg>
      </pc:sldChg>
      <pc:sldChg chg="modSp mod">
        <pc:chgData name="Ash.Gabrielle@Merritt Island High" userId="c96b74d5-0e31-4085-a041-8591d3159a41" providerId="ADAL" clId="{85A31D83-65F0-4636-9CFE-6D1AA0B3F0A0}" dt="2023-09-26T15:05:22.303" v="1178" actId="1076"/>
        <pc:sldMkLst>
          <pc:docMk/>
          <pc:sldMk cId="827154270" sldId="271"/>
        </pc:sldMkLst>
        <pc:picChg chg="mod">
          <ac:chgData name="Ash.Gabrielle@Merritt Island High" userId="c96b74d5-0e31-4085-a041-8591d3159a41" providerId="ADAL" clId="{85A31D83-65F0-4636-9CFE-6D1AA0B3F0A0}" dt="2023-09-26T15:05:22.303" v="1178" actId="1076"/>
          <ac:picMkLst>
            <pc:docMk/>
            <pc:sldMk cId="827154270" sldId="271"/>
            <ac:picMk id="90" creationId="{00000000-0000-0000-0000-000000000000}"/>
          </ac:picMkLst>
        </pc:picChg>
      </pc:sldChg>
      <pc:sldChg chg="addSp delSp modSp mod">
        <pc:chgData name="Ash.Gabrielle@Merritt Island High" userId="c96b74d5-0e31-4085-a041-8591d3159a41" providerId="ADAL" clId="{85A31D83-65F0-4636-9CFE-6D1AA0B3F0A0}" dt="2023-09-26T14:41:09.152" v="360" actId="1076"/>
        <pc:sldMkLst>
          <pc:docMk/>
          <pc:sldMk cId="1196983577" sldId="272"/>
        </pc:sldMkLst>
        <pc:spChg chg="mod">
          <ac:chgData name="Ash.Gabrielle@Merritt Island High" userId="c96b74d5-0e31-4085-a041-8591d3159a41" providerId="ADAL" clId="{85A31D83-65F0-4636-9CFE-6D1AA0B3F0A0}" dt="2023-09-26T14:38:51.213" v="352" actId="14100"/>
          <ac:spMkLst>
            <pc:docMk/>
            <pc:sldMk cId="1196983577" sldId="272"/>
            <ac:spMk id="2" creationId="{0DD69BBA-07DB-DE23-5C71-A5A2D2336A67}"/>
          </ac:spMkLst>
        </pc:spChg>
        <pc:picChg chg="add del mod">
          <ac:chgData name="Ash.Gabrielle@Merritt Island High" userId="c96b74d5-0e31-4085-a041-8591d3159a41" providerId="ADAL" clId="{85A31D83-65F0-4636-9CFE-6D1AA0B3F0A0}" dt="2023-09-26T14:38:18.494" v="315" actId="478"/>
          <ac:picMkLst>
            <pc:docMk/>
            <pc:sldMk cId="1196983577" sldId="272"/>
            <ac:picMk id="4" creationId="{FCCABBEE-4702-BADB-FE68-85B3C2A9EDBB}"/>
          </ac:picMkLst>
        </pc:picChg>
        <pc:picChg chg="del">
          <ac:chgData name="Ash.Gabrielle@Merritt Island High" userId="c96b74d5-0e31-4085-a041-8591d3159a41" providerId="ADAL" clId="{85A31D83-65F0-4636-9CFE-6D1AA0B3F0A0}" dt="2023-09-26T14:23:09.249" v="170" actId="478"/>
          <ac:picMkLst>
            <pc:docMk/>
            <pc:sldMk cId="1196983577" sldId="272"/>
            <ac:picMk id="5" creationId="{58363867-A586-BF21-DCDD-685020EF8123}"/>
          </ac:picMkLst>
        </pc:picChg>
        <pc:picChg chg="add mod">
          <ac:chgData name="Ash.Gabrielle@Merritt Island High" userId="c96b74d5-0e31-4085-a041-8591d3159a41" providerId="ADAL" clId="{85A31D83-65F0-4636-9CFE-6D1AA0B3F0A0}" dt="2023-09-26T14:40:26.585" v="355" actId="1076"/>
          <ac:picMkLst>
            <pc:docMk/>
            <pc:sldMk cId="1196983577" sldId="272"/>
            <ac:picMk id="7" creationId="{AA86ADB2-6056-4490-6FE6-BEB4CA271786}"/>
          </ac:picMkLst>
        </pc:picChg>
        <pc:picChg chg="add mod">
          <ac:chgData name="Ash.Gabrielle@Merritt Island High" userId="c96b74d5-0e31-4085-a041-8591d3159a41" providerId="ADAL" clId="{85A31D83-65F0-4636-9CFE-6D1AA0B3F0A0}" dt="2023-09-26T14:41:09.152" v="360" actId="1076"/>
          <ac:picMkLst>
            <pc:docMk/>
            <pc:sldMk cId="1196983577" sldId="272"/>
            <ac:picMk id="9" creationId="{71C4C29A-7FAC-7C30-4D7C-4370CB124581}"/>
          </ac:picMkLst>
        </pc:picChg>
      </pc:sldChg>
      <pc:sldChg chg="addSp delSp modSp mod">
        <pc:chgData name="Ash.Gabrielle@Merritt Island High" userId="c96b74d5-0e31-4085-a041-8591d3159a41" providerId="ADAL" clId="{85A31D83-65F0-4636-9CFE-6D1AA0B3F0A0}" dt="2023-09-26T14:24:04.820" v="178" actId="1076"/>
        <pc:sldMkLst>
          <pc:docMk/>
          <pc:sldMk cId="3736497716" sldId="274"/>
        </pc:sldMkLst>
        <pc:picChg chg="del">
          <ac:chgData name="Ash.Gabrielle@Merritt Island High" userId="c96b74d5-0e31-4085-a041-8591d3159a41" providerId="ADAL" clId="{85A31D83-65F0-4636-9CFE-6D1AA0B3F0A0}" dt="2023-09-26T14:23:36.762" v="175" actId="478"/>
          <ac:picMkLst>
            <pc:docMk/>
            <pc:sldMk cId="3736497716" sldId="274"/>
            <ac:picMk id="4" creationId="{A1F0ACA4-EEA9-1BEC-F786-E0D7E0F16C69}"/>
          </ac:picMkLst>
        </pc:picChg>
        <pc:picChg chg="add mod">
          <ac:chgData name="Ash.Gabrielle@Merritt Island High" userId="c96b74d5-0e31-4085-a041-8591d3159a41" providerId="ADAL" clId="{85A31D83-65F0-4636-9CFE-6D1AA0B3F0A0}" dt="2023-09-26T14:24:04.820" v="178" actId="1076"/>
          <ac:picMkLst>
            <pc:docMk/>
            <pc:sldMk cId="3736497716" sldId="274"/>
            <ac:picMk id="5" creationId="{1F1558BA-29E0-3527-8165-6A6E576277D5}"/>
          </ac:picMkLst>
        </pc:picChg>
      </pc:sldChg>
      <pc:sldChg chg="addSp modSp mod">
        <pc:chgData name="Ash.Gabrielle@Merritt Island High" userId="c96b74d5-0e31-4085-a041-8591d3159a41" providerId="ADAL" clId="{85A31D83-65F0-4636-9CFE-6D1AA0B3F0A0}" dt="2023-09-26T14:51:40.497" v="747"/>
        <pc:sldMkLst>
          <pc:docMk/>
          <pc:sldMk cId="726537234" sldId="275"/>
        </pc:sldMkLst>
        <pc:spChg chg="mod">
          <ac:chgData name="Ash.Gabrielle@Merritt Island High" userId="c96b74d5-0e31-4085-a041-8591d3159a41" providerId="ADAL" clId="{85A31D83-65F0-4636-9CFE-6D1AA0B3F0A0}" dt="2023-09-26T14:51:28.993" v="746" actId="14100"/>
          <ac:spMkLst>
            <pc:docMk/>
            <pc:sldMk cId="726537234" sldId="275"/>
            <ac:spMk id="3" creationId="{10AA31DD-7E7F-A4F1-EF05-D59EA6D0C9CE}"/>
          </ac:spMkLst>
        </pc:spChg>
        <pc:picChg chg="add mod">
          <ac:chgData name="Ash.Gabrielle@Merritt Island High" userId="c96b74d5-0e31-4085-a041-8591d3159a41" providerId="ADAL" clId="{85A31D83-65F0-4636-9CFE-6D1AA0B3F0A0}" dt="2023-09-26T14:51:40.497" v="747"/>
          <ac:picMkLst>
            <pc:docMk/>
            <pc:sldMk cId="726537234" sldId="275"/>
            <ac:picMk id="4" creationId="{1872BF0D-B8D0-9493-FD5A-52CCB768C9C2}"/>
          </ac:picMkLst>
        </pc:picChg>
      </pc:sldChg>
      <pc:sldChg chg="modSp mod">
        <pc:chgData name="Ash.Gabrielle@Merritt Island High" userId="c96b74d5-0e31-4085-a041-8591d3159a41" providerId="ADAL" clId="{85A31D83-65F0-4636-9CFE-6D1AA0B3F0A0}" dt="2023-09-26T15:06:25.046" v="1191" actId="14100"/>
        <pc:sldMkLst>
          <pc:docMk/>
          <pc:sldMk cId="876159735" sldId="277"/>
        </pc:sldMkLst>
        <pc:spChg chg="mod">
          <ac:chgData name="Ash.Gabrielle@Merritt Island High" userId="c96b74d5-0e31-4085-a041-8591d3159a41" providerId="ADAL" clId="{85A31D83-65F0-4636-9CFE-6D1AA0B3F0A0}" dt="2023-09-26T15:06:16.274" v="1188" actId="14100"/>
          <ac:spMkLst>
            <pc:docMk/>
            <pc:sldMk cId="876159735" sldId="277"/>
            <ac:spMk id="2" creationId="{2D4CCDD5-9A03-608B-4B39-D98BC480BE6E}"/>
          </ac:spMkLst>
        </pc:spChg>
        <pc:spChg chg="mod">
          <ac:chgData name="Ash.Gabrielle@Merritt Island High" userId="c96b74d5-0e31-4085-a041-8591d3159a41" providerId="ADAL" clId="{85A31D83-65F0-4636-9CFE-6D1AA0B3F0A0}" dt="2023-09-26T15:06:25.046" v="1191" actId="14100"/>
          <ac:spMkLst>
            <pc:docMk/>
            <pc:sldMk cId="876159735" sldId="277"/>
            <ac:spMk id="3" creationId="{4817DB67-201A-94F5-4374-85D91E267B4D}"/>
          </ac:spMkLst>
        </pc:spChg>
      </pc:sldChg>
      <pc:sldChg chg="del">
        <pc:chgData name="Ash.Gabrielle@Merritt Island High" userId="c96b74d5-0e31-4085-a041-8591d3159a41" providerId="ADAL" clId="{85A31D83-65F0-4636-9CFE-6D1AA0B3F0A0}" dt="2023-09-26T15:05:55.383" v="1180" actId="2696"/>
        <pc:sldMkLst>
          <pc:docMk/>
          <pc:sldMk cId="1359103756" sldId="277"/>
        </pc:sldMkLst>
      </pc:sldChg>
      <pc:sldChg chg="del">
        <pc:chgData name="Ash.Gabrielle@Merritt Island High" userId="c96b74d5-0e31-4085-a041-8591d3159a41" providerId="ADAL" clId="{85A31D83-65F0-4636-9CFE-6D1AA0B3F0A0}" dt="2023-09-26T15:06:41.933" v="1193" actId="2696"/>
        <pc:sldMkLst>
          <pc:docMk/>
          <pc:sldMk cId="529151354" sldId="278"/>
        </pc:sldMkLst>
      </pc:sldChg>
      <pc:sldChg chg="del">
        <pc:chgData name="Ash.Gabrielle@Merritt Island High" userId="c96b74d5-0e31-4085-a041-8591d3159a41" providerId="ADAL" clId="{85A31D83-65F0-4636-9CFE-6D1AA0B3F0A0}" dt="2023-09-26T15:06:35.284" v="1192" actId="47"/>
        <pc:sldMkLst>
          <pc:docMk/>
          <pc:sldMk cId="2024182154" sldId="280"/>
        </pc:sldMkLst>
      </pc:sldChg>
      <pc:sldChg chg="addSp delSp modSp add mod">
        <pc:chgData name="Ash.Gabrielle@Merritt Island High" userId="c96b74d5-0e31-4085-a041-8591d3159a41" providerId="ADAL" clId="{85A31D83-65F0-4636-9CFE-6D1AA0B3F0A0}" dt="2023-09-26T14:33:12.097" v="292" actId="1076"/>
        <pc:sldMkLst>
          <pc:docMk/>
          <pc:sldMk cId="4136144770" sldId="282"/>
        </pc:sldMkLst>
        <pc:spChg chg="mod">
          <ac:chgData name="Ash.Gabrielle@Merritt Island High" userId="c96b74d5-0e31-4085-a041-8591d3159a41" providerId="ADAL" clId="{85A31D83-65F0-4636-9CFE-6D1AA0B3F0A0}" dt="2023-09-26T14:32:28.589" v="288" actId="20577"/>
          <ac:spMkLst>
            <pc:docMk/>
            <pc:sldMk cId="4136144770" sldId="282"/>
            <ac:spMk id="2" creationId="{EAD176FC-54DB-34FB-38D5-0D528F4AA281}"/>
          </ac:spMkLst>
        </pc:spChg>
        <pc:picChg chg="add mod">
          <ac:chgData name="Ash.Gabrielle@Merritt Island High" userId="c96b74d5-0e31-4085-a041-8591d3159a41" providerId="ADAL" clId="{85A31D83-65F0-4636-9CFE-6D1AA0B3F0A0}" dt="2023-09-26T14:33:12.097" v="292" actId="1076"/>
          <ac:picMkLst>
            <pc:docMk/>
            <pc:sldMk cId="4136144770" sldId="282"/>
            <ac:picMk id="5" creationId="{5F340C8C-0204-6076-402E-2A9A1BE90FD1}"/>
          </ac:picMkLst>
        </pc:picChg>
        <pc:picChg chg="del">
          <ac:chgData name="Ash.Gabrielle@Merritt Island High" userId="c96b74d5-0e31-4085-a041-8591d3159a41" providerId="ADAL" clId="{85A31D83-65F0-4636-9CFE-6D1AA0B3F0A0}" dt="2023-09-26T14:33:00.631" v="289" actId="478"/>
          <ac:picMkLst>
            <pc:docMk/>
            <pc:sldMk cId="4136144770" sldId="282"/>
            <ac:picMk id="6" creationId="{E2BD7707-FA20-6C02-2B50-3BDDBDAE4292}"/>
          </ac:picMkLst>
        </pc:picChg>
      </pc:sldChg>
      <pc:sldChg chg="addSp delSp modSp add mod">
        <pc:chgData name="Ash.Gabrielle@Merritt Island High" userId="c96b74d5-0e31-4085-a041-8591d3159a41" providerId="ADAL" clId="{85A31D83-65F0-4636-9CFE-6D1AA0B3F0A0}" dt="2023-09-26T14:34:15.657" v="311" actId="1076"/>
        <pc:sldMkLst>
          <pc:docMk/>
          <pc:sldMk cId="3771957745" sldId="283"/>
        </pc:sldMkLst>
        <pc:spChg chg="mod">
          <ac:chgData name="Ash.Gabrielle@Merritt Island High" userId="c96b74d5-0e31-4085-a041-8591d3159a41" providerId="ADAL" clId="{85A31D83-65F0-4636-9CFE-6D1AA0B3F0A0}" dt="2023-09-26T14:33:46.667" v="307" actId="20577"/>
          <ac:spMkLst>
            <pc:docMk/>
            <pc:sldMk cId="3771957745" sldId="283"/>
            <ac:spMk id="2" creationId="{EAD176FC-54DB-34FB-38D5-0D528F4AA281}"/>
          </ac:spMkLst>
        </pc:spChg>
        <pc:picChg chg="del">
          <ac:chgData name="Ash.Gabrielle@Merritt Island High" userId="c96b74d5-0e31-4085-a041-8591d3159a41" providerId="ADAL" clId="{85A31D83-65F0-4636-9CFE-6D1AA0B3F0A0}" dt="2023-09-26T14:34:07.603" v="308" actId="478"/>
          <ac:picMkLst>
            <pc:docMk/>
            <pc:sldMk cId="3771957745" sldId="283"/>
            <ac:picMk id="5" creationId="{5F340C8C-0204-6076-402E-2A9A1BE90FD1}"/>
          </ac:picMkLst>
        </pc:picChg>
        <pc:picChg chg="add mod">
          <ac:chgData name="Ash.Gabrielle@Merritt Island High" userId="c96b74d5-0e31-4085-a041-8591d3159a41" providerId="ADAL" clId="{85A31D83-65F0-4636-9CFE-6D1AA0B3F0A0}" dt="2023-09-26T14:34:15.657" v="311" actId="1076"/>
          <ac:picMkLst>
            <pc:docMk/>
            <pc:sldMk cId="3771957745" sldId="283"/>
            <ac:picMk id="6" creationId="{4975FCB7-6509-405D-7ED2-9D560CCBDD41}"/>
          </ac:picMkLst>
        </pc:picChg>
      </pc:sldChg>
      <pc:sldChg chg="add">
        <pc:chgData name="Ash.Gabrielle@Merritt Island High" userId="c96b74d5-0e31-4085-a041-8591d3159a41" providerId="ADAL" clId="{85A31D83-65F0-4636-9CFE-6D1AA0B3F0A0}" dt="2023-09-26T14:38:13.589" v="314" actId="2890"/>
        <pc:sldMkLst>
          <pc:docMk/>
          <pc:sldMk cId="1496633965" sldId="284"/>
        </pc:sldMkLst>
      </pc:sldChg>
      <pc:sldChg chg="modSp add mod">
        <pc:chgData name="Ash.Gabrielle@Merritt Island High" userId="c96b74d5-0e31-4085-a041-8591d3159a41" providerId="ADAL" clId="{85A31D83-65F0-4636-9CFE-6D1AA0B3F0A0}" dt="2023-09-26T15:21:33.624" v="1263" actId="403"/>
        <pc:sldMkLst>
          <pc:docMk/>
          <pc:sldMk cId="93646694" sldId="285"/>
        </pc:sldMkLst>
        <pc:spChg chg="mod">
          <ac:chgData name="Ash.Gabrielle@Merritt Island High" userId="c96b74d5-0e31-4085-a041-8591d3159a41" providerId="ADAL" clId="{85A31D83-65F0-4636-9CFE-6D1AA0B3F0A0}" dt="2023-09-26T15:20:42.302" v="1209" actId="403"/>
          <ac:spMkLst>
            <pc:docMk/>
            <pc:sldMk cId="93646694" sldId="285"/>
            <ac:spMk id="2" creationId="{1C677FB9-0D9A-F01B-4FFE-FFB21E123669}"/>
          </ac:spMkLst>
        </pc:spChg>
        <pc:spChg chg="mod">
          <ac:chgData name="Ash.Gabrielle@Merritt Island High" userId="c96b74d5-0e31-4085-a041-8591d3159a41" providerId="ADAL" clId="{85A31D83-65F0-4636-9CFE-6D1AA0B3F0A0}" dt="2023-09-26T15:21:33.624" v="1263" actId="403"/>
          <ac:spMkLst>
            <pc:docMk/>
            <pc:sldMk cId="93646694" sldId="285"/>
            <ac:spMk id="3" creationId="{5B0BFFAC-F626-F5DC-B6D0-669F1AB1E685}"/>
          </ac:spMkLst>
        </pc:spChg>
      </pc:sldChg>
    </pc:docChg>
  </pc:docChgLst>
  <pc:docChgLst>
    <pc:chgData name="Ash.Gabrielle@Merritt Island High" userId="S::ash.gabrielle@brevardschools.org::c96b74d5-0e31-4085-a041-8591d3159a41" providerId="AD" clId="Web-{DAF6E00F-61B1-F261-C890-A4FFC3CDDBF8}"/>
    <pc:docChg chg="addSld modSld sldOrd">
      <pc:chgData name="Ash.Gabrielle@Merritt Island High" userId="S::ash.gabrielle@brevardschools.org::c96b74d5-0e31-4085-a041-8591d3159a41" providerId="AD" clId="Web-{DAF6E00F-61B1-F261-C890-A4FFC3CDDBF8}" dt="2023-09-27T13:11:37.911" v="222" actId="1076"/>
      <pc:docMkLst>
        <pc:docMk/>
      </pc:docMkLst>
      <pc:sldChg chg="addSp modSp">
        <pc:chgData name="Ash.Gabrielle@Merritt Island High" userId="S::ash.gabrielle@brevardschools.org::c96b74d5-0e31-4085-a041-8591d3159a41" providerId="AD" clId="Web-{DAF6E00F-61B1-F261-C890-A4FFC3CDDBF8}" dt="2023-09-27T12:43:26.833" v="43" actId="1076"/>
        <pc:sldMkLst>
          <pc:docMk/>
          <pc:sldMk cId="827154270" sldId="271"/>
        </pc:sldMkLst>
        <pc:spChg chg="add mod">
          <ac:chgData name="Ash.Gabrielle@Merritt Island High" userId="S::ash.gabrielle@brevardschools.org::c96b74d5-0e31-4085-a041-8591d3159a41" providerId="AD" clId="Web-{DAF6E00F-61B1-F261-C890-A4FFC3CDDBF8}" dt="2023-09-27T12:41:15.360" v="39" actId="20577"/>
          <ac:spMkLst>
            <pc:docMk/>
            <pc:sldMk cId="827154270" sldId="271"/>
            <ac:spMk id="2" creationId="{BBF0228E-7453-DC32-BD7C-784CC89F5907}"/>
          </ac:spMkLst>
        </pc:spChg>
        <pc:picChg chg="add mod">
          <ac:chgData name="Ash.Gabrielle@Merritt Island High" userId="S::ash.gabrielle@brevardschools.org::c96b74d5-0e31-4085-a041-8591d3159a41" providerId="AD" clId="Web-{DAF6E00F-61B1-F261-C890-A4FFC3CDDBF8}" dt="2023-09-27T12:43:26.833" v="43" actId="1076"/>
          <ac:picMkLst>
            <pc:docMk/>
            <pc:sldMk cId="827154270" sldId="271"/>
            <ac:picMk id="3" creationId="{D818F60D-44D9-8532-B5A6-8A5CB4DA6F9D}"/>
          </ac:picMkLst>
        </pc:picChg>
      </pc:sldChg>
      <pc:sldChg chg="ord">
        <pc:chgData name="Ash.Gabrielle@Merritt Island High" userId="S::ash.gabrielle@brevardschools.org::c96b74d5-0e31-4085-a041-8591d3159a41" providerId="AD" clId="Web-{DAF6E00F-61B1-F261-C890-A4FFC3CDDBF8}" dt="2023-09-27T12:45:15.148" v="44"/>
        <pc:sldMkLst>
          <pc:docMk/>
          <pc:sldMk cId="4238231866" sldId="276"/>
        </pc:sldMkLst>
      </pc:sldChg>
      <pc:sldChg chg="ord">
        <pc:chgData name="Ash.Gabrielle@Merritt Island High" userId="S::ash.gabrielle@brevardschools.org::c96b74d5-0e31-4085-a041-8591d3159a41" providerId="AD" clId="Web-{DAF6E00F-61B1-F261-C890-A4FFC3CDDBF8}" dt="2023-09-27T12:46:02.525" v="46"/>
        <pc:sldMkLst>
          <pc:docMk/>
          <pc:sldMk cId="876159735" sldId="277"/>
        </pc:sldMkLst>
      </pc:sldChg>
      <pc:sldChg chg="addSp delSp modSp add replId">
        <pc:chgData name="Ash.Gabrielle@Merritt Island High" userId="S::ash.gabrielle@brevardschools.org::c96b74d5-0e31-4085-a041-8591d3159a41" providerId="AD" clId="Web-{DAF6E00F-61B1-F261-C890-A4FFC3CDDBF8}" dt="2023-09-27T13:11:37.911" v="222" actId="1076"/>
        <pc:sldMkLst>
          <pc:docMk/>
          <pc:sldMk cId="384685519" sldId="286"/>
        </pc:sldMkLst>
        <pc:spChg chg="mod">
          <ac:chgData name="Ash.Gabrielle@Merritt Island High" userId="S::ash.gabrielle@brevardschools.org::c96b74d5-0e31-4085-a041-8591d3159a41" providerId="AD" clId="Web-{DAF6E00F-61B1-F261-C890-A4FFC3CDDBF8}" dt="2023-09-27T12:46:57.948" v="63"/>
          <ac:spMkLst>
            <pc:docMk/>
            <pc:sldMk cId="384685519" sldId="286"/>
            <ac:spMk id="2" creationId="{41134D95-429E-27B4-6F2A-32C2C2C60954}"/>
          </ac:spMkLst>
        </pc:spChg>
        <pc:spChg chg="mod">
          <ac:chgData name="Ash.Gabrielle@Merritt Island High" userId="S::ash.gabrielle@brevardschools.org::c96b74d5-0e31-4085-a041-8591d3159a41" providerId="AD" clId="Web-{DAF6E00F-61B1-F261-C890-A4FFC3CDDBF8}" dt="2023-09-27T13:05:01.213" v="190" actId="20577"/>
          <ac:spMkLst>
            <pc:docMk/>
            <pc:sldMk cId="384685519" sldId="286"/>
            <ac:spMk id="3" creationId="{14548173-368B-9922-5BF9-1C421340896D}"/>
          </ac:spMkLst>
        </pc:spChg>
        <pc:picChg chg="del">
          <ac:chgData name="Ash.Gabrielle@Merritt Island High" userId="S::ash.gabrielle@brevardschools.org::c96b74d5-0e31-4085-a041-8591d3159a41" providerId="AD" clId="Web-{DAF6E00F-61B1-F261-C890-A4FFC3CDDBF8}" dt="2023-09-27T13:06:05.808" v="191"/>
          <ac:picMkLst>
            <pc:docMk/>
            <pc:sldMk cId="384685519" sldId="286"/>
            <ac:picMk id="4" creationId="{C1EAF4E5-0A58-A714-402C-DBDADE235BAA}"/>
          </ac:picMkLst>
        </pc:picChg>
        <pc:picChg chg="add mod">
          <ac:chgData name="Ash.Gabrielle@Merritt Island High" userId="S::ash.gabrielle@brevardschools.org::c96b74d5-0e31-4085-a041-8591d3159a41" providerId="AD" clId="Web-{DAF6E00F-61B1-F261-C890-A4FFC3CDDBF8}" dt="2023-09-27T13:10:40.175" v="216" actId="1076"/>
          <ac:picMkLst>
            <pc:docMk/>
            <pc:sldMk cId="384685519" sldId="286"/>
            <ac:picMk id="5" creationId="{90290F76-4ABC-6CAD-E906-26223725C0AB}"/>
          </ac:picMkLst>
        </pc:picChg>
        <pc:picChg chg="add mod">
          <ac:chgData name="Ash.Gabrielle@Merritt Island High" userId="S::ash.gabrielle@brevardschools.org::c96b74d5-0e31-4085-a041-8591d3159a41" providerId="AD" clId="Web-{DAF6E00F-61B1-F261-C890-A4FFC3CDDBF8}" dt="2023-09-27T13:07:26.326" v="197" actId="1076"/>
          <ac:picMkLst>
            <pc:docMk/>
            <pc:sldMk cId="384685519" sldId="286"/>
            <ac:picMk id="6" creationId="{29ECD856-93AB-9266-A864-163A769087F1}"/>
          </ac:picMkLst>
        </pc:picChg>
        <pc:picChg chg="add mod">
          <ac:chgData name="Ash.Gabrielle@Merritt Island High" userId="S::ash.gabrielle@brevardschools.org::c96b74d5-0e31-4085-a041-8591d3159a41" providerId="AD" clId="Web-{DAF6E00F-61B1-F261-C890-A4FFC3CDDBF8}" dt="2023-09-27T13:11:30.911" v="220" actId="1076"/>
          <ac:picMkLst>
            <pc:docMk/>
            <pc:sldMk cId="384685519" sldId="286"/>
            <ac:picMk id="7" creationId="{1D7B7C67-4F67-475A-3DA7-F5B43B166CB6}"/>
          </ac:picMkLst>
        </pc:picChg>
        <pc:picChg chg="add mod">
          <ac:chgData name="Ash.Gabrielle@Merritt Island High" userId="S::ash.gabrielle@brevardschools.org::c96b74d5-0e31-4085-a041-8591d3159a41" providerId="AD" clId="Web-{DAF6E00F-61B1-F261-C890-A4FFC3CDDBF8}" dt="2023-09-27T13:10:33.878" v="215" actId="1076"/>
          <ac:picMkLst>
            <pc:docMk/>
            <pc:sldMk cId="384685519" sldId="286"/>
            <ac:picMk id="8" creationId="{42A37BEB-0E24-265F-1A64-6285D87D07F7}"/>
          </ac:picMkLst>
        </pc:picChg>
        <pc:picChg chg="add mod">
          <ac:chgData name="Ash.Gabrielle@Merritt Island High" userId="S::ash.gabrielle@brevardschools.org::c96b74d5-0e31-4085-a041-8591d3159a41" providerId="AD" clId="Web-{DAF6E00F-61B1-F261-C890-A4FFC3CDDBF8}" dt="2023-09-27T13:11:34.396" v="221" actId="1076"/>
          <ac:picMkLst>
            <pc:docMk/>
            <pc:sldMk cId="384685519" sldId="286"/>
            <ac:picMk id="9" creationId="{A7DDCBD0-5ACC-7B35-D559-1FA419FD0369}"/>
          </ac:picMkLst>
        </pc:picChg>
        <pc:picChg chg="add mod">
          <ac:chgData name="Ash.Gabrielle@Merritt Island High" userId="S::ash.gabrielle@brevardschools.org::c96b74d5-0e31-4085-a041-8591d3159a41" providerId="AD" clId="Web-{DAF6E00F-61B1-F261-C890-A4FFC3CDDBF8}" dt="2023-09-27T13:11:37.911" v="222" actId="1076"/>
          <ac:picMkLst>
            <pc:docMk/>
            <pc:sldMk cId="384685519" sldId="286"/>
            <ac:picMk id="10" creationId="{1DEA2569-5BF0-8E50-8674-4D91D80EB0DE}"/>
          </ac:picMkLst>
        </pc:picChg>
        <pc:picChg chg="add mod">
          <ac:chgData name="Ash.Gabrielle@Merritt Island High" userId="S::ash.gabrielle@brevardschools.org::c96b74d5-0e31-4085-a041-8591d3159a41" providerId="AD" clId="Web-{DAF6E00F-61B1-F261-C890-A4FFC3CDDBF8}" dt="2023-09-27T13:10:29.863" v="212" actId="1076"/>
          <ac:picMkLst>
            <pc:docMk/>
            <pc:sldMk cId="384685519" sldId="286"/>
            <ac:picMk id="11" creationId="{6D7BB2A7-DD03-4806-E8E9-856EA11CCF03}"/>
          </ac:picMkLst>
        </pc:picChg>
        <pc:picChg chg="add mod">
          <ac:chgData name="Ash.Gabrielle@Merritt Island High" userId="S::ash.gabrielle@brevardschools.org::c96b74d5-0e31-4085-a041-8591d3159a41" providerId="AD" clId="Web-{DAF6E00F-61B1-F261-C890-A4FFC3CDDBF8}" dt="2023-09-27T13:11:29.130" v="219" actId="1076"/>
          <ac:picMkLst>
            <pc:docMk/>
            <pc:sldMk cId="384685519" sldId="286"/>
            <ac:picMk id="12" creationId="{D5C98EC3-404E-0297-BBD7-07DB428512BF}"/>
          </ac:picMkLst>
        </pc:picChg>
      </pc:sldChg>
    </pc:docChg>
  </pc:docChgLst>
  <pc:docChgLst>
    <pc:chgData name="Ash.Gabrielle@Merritt Island High" userId="S::ash.gabrielle@brevardschools.org::c96b74d5-0e31-4085-a041-8591d3159a41" providerId="AD" clId="Web-{113563F5-C760-4997-B6BF-566CCB298496}"/>
    <pc:docChg chg="modSld">
      <pc:chgData name="Ash.Gabrielle@Merritt Island High" userId="S::ash.gabrielle@brevardschools.org::c96b74d5-0e31-4085-a041-8591d3159a41" providerId="AD" clId="Web-{113563F5-C760-4997-B6BF-566CCB298496}" dt="2023-09-27T12:38:24.600" v="12" actId="1076"/>
      <pc:docMkLst>
        <pc:docMk/>
      </pc:docMkLst>
      <pc:sldChg chg="modSp">
        <pc:chgData name="Ash.Gabrielle@Merritt Island High" userId="S::ash.gabrielle@brevardschools.org::c96b74d5-0e31-4085-a041-8591d3159a41" providerId="AD" clId="Web-{113563F5-C760-4997-B6BF-566CCB298496}" dt="2023-09-27T12:38:24.600" v="12" actId="1076"/>
        <pc:sldMkLst>
          <pc:docMk/>
          <pc:sldMk cId="827154270" sldId="271"/>
        </pc:sldMkLst>
        <pc:spChg chg="mod">
          <ac:chgData name="Ash.Gabrielle@Merritt Island High" userId="S::ash.gabrielle@brevardschools.org::c96b74d5-0e31-4085-a041-8591d3159a41" providerId="AD" clId="Web-{113563F5-C760-4997-B6BF-566CCB298496}" dt="2023-09-27T12:38:17.584" v="11" actId="14100"/>
          <ac:spMkLst>
            <pc:docMk/>
            <pc:sldMk cId="827154270" sldId="271"/>
            <ac:spMk id="88" creationId="{00000000-0000-0000-0000-000000000000}"/>
          </ac:spMkLst>
        </pc:spChg>
        <pc:picChg chg="mod">
          <ac:chgData name="Ash.Gabrielle@Merritt Island High" userId="S::ash.gabrielle@brevardschools.org::c96b74d5-0e31-4085-a041-8591d3159a41" providerId="AD" clId="Web-{113563F5-C760-4997-B6BF-566CCB298496}" dt="2023-09-27T12:38:24.600" v="12" actId="1076"/>
          <ac:picMkLst>
            <pc:docMk/>
            <pc:sldMk cId="827154270" sldId="271"/>
            <ac:picMk id="90" creationId="{00000000-0000-0000-0000-000000000000}"/>
          </ac:picMkLst>
        </pc:picChg>
      </pc:sldChg>
    </pc:docChg>
  </pc:docChgLst>
  <pc:docChgLst>
    <pc:chgData name="Luthman.Wanda@Merritt Island High" userId="51814356-5e40-4d37-87e8-16214f8d0853" providerId="ADAL" clId="{26088E9A-E70B-4239-A94A-8747248BF208}"/>
    <pc:docChg chg="undo custSel addSld delSld modSld">
      <pc:chgData name="Luthman.Wanda@Merritt Island High" userId="51814356-5e40-4d37-87e8-16214f8d0853" providerId="ADAL" clId="{26088E9A-E70B-4239-A94A-8747248BF208}" dt="2023-09-28T19:46:35.913" v="357" actId="20577"/>
      <pc:docMkLst>
        <pc:docMk/>
      </pc:docMkLst>
      <pc:sldChg chg="modSp new del mod">
        <pc:chgData name="Luthman.Wanda@Merritt Island High" userId="51814356-5e40-4d37-87e8-16214f8d0853" providerId="ADAL" clId="{26088E9A-E70B-4239-A94A-8747248BF208}" dt="2023-09-28T19:38:59.278" v="22" actId="680"/>
        <pc:sldMkLst>
          <pc:docMk/>
          <pc:sldMk cId="242465865" sldId="287"/>
        </pc:sldMkLst>
        <pc:spChg chg="mod">
          <ac:chgData name="Luthman.Wanda@Merritt Island High" userId="51814356-5e40-4d37-87e8-16214f8d0853" providerId="ADAL" clId="{26088E9A-E70B-4239-A94A-8747248BF208}" dt="2023-09-28T19:38:58.482" v="21" actId="20577"/>
          <ac:spMkLst>
            <pc:docMk/>
            <pc:sldMk cId="242465865" sldId="287"/>
            <ac:spMk id="2" creationId="{51D116AA-853D-7C45-57F3-15E43C671646}"/>
          </ac:spMkLst>
        </pc:spChg>
      </pc:sldChg>
      <pc:sldChg chg="modSp new mod">
        <pc:chgData name="Luthman.Wanda@Merritt Island High" userId="51814356-5e40-4d37-87e8-16214f8d0853" providerId="ADAL" clId="{26088E9A-E70B-4239-A94A-8747248BF208}" dt="2023-09-28T19:46:35.913" v="357" actId="20577"/>
        <pc:sldMkLst>
          <pc:docMk/>
          <pc:sldMk cId="4197198965" sldId="287"/>
        </pc:sldMkLst>
        <pc:spChg chg="mod">
          <ac:chgData name="Luthman.Wanda@Merritt Island High" userId="51814356-5e40-4d37-87e8-16214f8d0853" providerId="ADAL" clId="{26088E9A-E70B-4239-A94A-8747248BF208}" dt="2023-09-28T19:39:28.870" v="43" actId="20577"/>
          <ac:spMkLst>
            <pc:docMk/>
            <pc:sldMk cId="4197198965" sldId="287"/>
            <ac:spMk id="2" creationId="{004D5E0C-3B8F-17A5-34EA-1393472CEFA8}"/>
          </ac:spMkLst>
        </pc:spChg>
        <pc:spChg chg="mod">
          <ac:chgData name="Luthman.Wanda@Merritt Island High" userId="51814356-5e40-4d37-87e8-16214f8d0853" providerId="ADAL" clId="{26088E9A-E70B-4239-A94A-8747248BF208}" dt="2023-09-28T19:46:35.913" v="357" actId="20577"/>
          <ac:spMkLst>
            <pc:docMk/>
            <pc:sldMk cId="4197198965" sldId="287"/>
            <ac:spMk id="3" creationId="{C5C44399-AB4B-B523-7526-608D546E5D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192838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d425a15a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d425a15a4_0_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d425a15a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5d425a15a4_0_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09f2931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09f2931e2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d425a15a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d425a15a4_0_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84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stens.com/" TargetMode="External"/><Relationship Id="rId2" Type="http://schemas.openxmlformats.org/officeDocument/2006/relationships/hyperlink" Target="http://www.dsp-photo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Welcome to Parent SENIOR Night</a:t>
            </a:r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4481918" y="1236682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Merriweather" panose="00000500000000000000" pitchFamily="2" charset="0"/>
              </a:rPr>
              <a:t>MIHS Class of 2024</a:t>
            </a:r>
            <a:endParaRPr sz="2000" dirty="0">
              <a:latin typeface="Merriweather" panose="00000500000000000000" pitchFamily="2" charset="0"/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BEF81C58-E158-C0EA-8A7A-F2CC6C67A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333732"/>
            <a:ext cx="2329649" cy="2476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369F43-01DE-F5B6-6262-B53EB5DEDED6}"/>
              </a:ext>
            </a:extLst>
          </p:cNvPr>
          <p:cNvSpPr txBox="1"/>
          <p:nvPr/>
        </p:nvSpPr>
        <p:spPr>
          <a:xfrm>
            <a:off x="4660241" y="3064747"/>
            <a:ext cx="4403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erriweather" panose="00000500000000000000" pitchFamily="2" charset="0"/>
              </a:rPr>
              <a:t>Debora Lubbers, Principal</a:t>
            </a:r>
          </a:p>
          <a:p>
            <a:r>
              <a:rPr lang="en-US" sz="1600" dirty="0">
                <a:solidFill>
                  <a:schemeClr val="bg1"/>
                </a:solidFill>
                <a:latin typeface="Merriweather" panose="00000500000000000000" pitchFamily="2" charset="0"/>
              </a:rPr>
              <a:t>Angela Owens, Assistant Principal</a:t>
            </a:r>
          </a:p>
          <a:p>
            <a:endParaRPr lang="en-US" sz="1600" dirty="0">
              <a:solidFill>
                <a:schemeClr val="bg1"/>
              </a:solidFill>
              <a:latin typeface="Merriweather" panose="00000500000000000000" pitchFamily="2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Merriweather" panose="00000500000000000000" pitchFamily="2" charset="0"/>
              </a:rPr>
              <a:t>Wanda Luthman, Senior Counselor</a:t>
            </a:r>
          </a:p>
          <a:p>
            <a:r>
              <a:rPr lang="en-US" sz="1600" dirty="0">
                <a:solidFill>
                  <a:schemeClr val="bg1"/>
                </a:solidFill>
                <a:latin typeface="Merriweather" panose="00000500000000000000" pitchFamily="2" charset="0"/>
              </a:rPr>
              <a:t>Gabrielle Ash, College &amp; Career Specialist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4295-AEE3-9384-53E0-AFF70477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Bright Futures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28AFA-5F01-DF4F-5FD2-6818064B2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4964" y="500925"/>
            <a:ext cx="4655127" cy="4098600"/>
          </a:xfrm>
        </p:spPr>
        <p:txBody>
          <a:bodyPr>
            <a:normAutofit/>
          </a:bodyPr>
          <a:lstStyle/>
          <a:p>
            <a:pPr marL="146050" indent="0" algn="ctr">
              <a:buNone/>
            </a:pPr>
            <a:r>
              <a:rPr lang="en-US" sz="1800" b="1" dirty="0">
                <a:latin typeface="Merriweather" panose="00000500000000000000" pitchFamily="2" charset="0"/>
              </a:rPr>
              <a:t>5 Requirements for Bright Futures</a:t>
            </a:r>
          </a:p>
          <a:p>
            <a:pPr marL="146050" indent="0" algn="ctr">
              <a:buNone/>
            </a:pPr>
            <a:endParaRPr lang="en-US" sz="1800" b="1" dirty="0">
              <a:latin typeface="Merriweather" panose="00000500000000000000" pitchFamily="2" charset="0"/>
            </a:endParaRPr>
          </a:p>
          <a:p>
            <a:pPr marL="488950" indent="-342900">
              <a:buAutoNum type="arabicPeriod"/>
            </a:pPr>
            <a:r>
              <a:rPr lang="en-US" sz="1600" b="1" dirty="0">
                <a:latin typeface="Merriweather" panose="00000500000000000000" pitchFamily="2" charset="0"/>
              </a:rPr>
              <a:t>Application window opens Oct. 1</a:t>
            </a:r>
            <a:r>
              <a:rPr lang="en-US" sz="1600" b="1" baseline="30000" dirty="0">
                <a:latin typeface="Merriweather" panose="00000500000000000000" pitchFamily="2" charset="0"/>
              </a:rPr>
              <a:t>st</a:t>
            </a:r>
            <a:r>
              <a:rPr lang="en-US" sz="1600" b="1" dirty="0">
                <a:latin typeface="Merriweather" panose="00000500000000000000" pitchFamily="2" charset="0"/>
              </a:rPr>
              <a:t> – apply by graduation</a:t>
            </a:r>
          </a:p>
          <a:p>
            <a:pPr marL="488950" indent="-342900">
              <a:buAutoNum type="arabicPeriod"/>
            </a:pPr>
            <a:r>
              <a:rPr lang="en-US" sz="1600" b="1" dirty="0">
                <a:latin typeface="Merriweather" panose="00000500000000000000" pitchFamily="2" charset="0"/>
              </a:rPr>
              <a:t>Complete all required coursework</a:t>
            </a:r>
          </a:p>
          <a:p>
            <a:pPr marL="488950" indent="-342900">
              <a:buAutoNum type="arabicPeriod"/>
            </a:pPr>
            <a:r>
              <a:rPr lang="en-US" sz="1600" b="1" dirty="0">
                <a:latin typeface="Merriweather" panose="00000500000000000000" pitchFamily="2" charset="0"/>
              </a:rPr>
              <a:t>The GPA used is based on core courses (will use 2 additional core courses if needed)</a:t>
            </a:r>
          </a:p>
          <a:p>
            <a:pPr marL="488950" indent="-342900">
              <a:buAutoNum type="arabicPeriod"/>
            </a:pPr>
            <a:r>
              <a:rPr lang="en-US" sz="1600" b="1" dirty="0">
                <a:latin typeface="Merriweather" panose="00000500000000000000" pitchFamily="2" charset="0"/>
              </a:rPr>
              <a:t>COMBINATION OF Volunteer &amp; Work Hours </a:t>
            </a:r>
          </a:p>
          <a:p>
            <a:pPr marL="488950" indent="-342900">
              <a:buAutoNum type="arabicPeriod"/>
            </a:pPr>
            <a:r>
              <a:rPr lang="en-US" sz="1600" b="1" dirty="0">
                <a:latin typeface="Merriweather" panose="00000500000000000000" pitchFamily="2" charset="0"/>
              </a:rPr>
              <a:t>TESTS – ACT or SAT  or CLT (last test that can be used is August 2024 administration).  MUST send scores to at least 1 public university in FL.</a:t>
            </a:r>
          </a:p>
          <a:p>
            <a:endParaRPr lang="en-US" dirty="0"/>
          </a:p>
        </p:txBody>
      </p:sp>
      <p:pic>
        <p:nvPicPr>
          <p:cNvPr id="4" name="Picture 3" descr="Rear view of person in academic regalia">
            <a:extLst>
              <a:ext uri="{FF2B5EF4-FFF2-40B4-BE49-F238E27FC236}">
                <a16:creationId xmlns:a16="http://schemas.microsoft.com/office/drawing/2014/main" id="{60DA1337-292D-E8F0-87E1-BDA4ECAB7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2" y="1415159"/>
            <a:ext cx="2423466" cy="32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0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76FC-54DB-34FB-38D5-0D528F4A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500925"/>
            <a:ext cx="2982804" cy="2508900"/>
          </a:xfrm>
        </p:spPr>
        <p:txBody>
          <a:bodyPr/>
          <a:lstStyle/>
          <a:p>
            <a:pPr algn="ctr"/>
            <a:r>
              <a:rPr lang="en-US" dirty="0"/>
              <a:t>Bright Futures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Scholars &amp; Medallion</a:t>
            </a:r>
            <a:br>
              <a:rPr lang="en-US" sz="2000" dirty="0"/>
            </a:br>
            <a:r>
              <a:rPr lang="en-US" sz="2000" dirty="0"/>
              <a:t>Awards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3FFB-3F6B-5A4B-8180-096EAD499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D7707-FA20-6C02-2B50-3BDDBDAE4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7" y="179082"/>
            <a:ext cx="3732196" cy="47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9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76FC-54DB-34FB-38D5-0D528F4A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500925"/>
            <a:ext cx="2982804" cy="2508900"/>
          </a:xfrm>
        </p:spPr>
        <p:txBody>
          <a:bodyPr/>
          <a:lstStyle/>
          <a:p>
            <a:pPr algn="ctr"/>
            <a:r>
              <a:rPr lang="en-US" dirty="0"/>
              <a:t>Bright Futures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FL Gold Seal Vocational Scholars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3FFB-3F6B-5A4B-8180-096EAD499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40C8C-0204-6076-402E-2A9A1BE90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137" y="120580"/>
            <a:ext cx="3671107" cy="490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4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76FC-54DB-34FB-38D5-0D528F4A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500925"/>
            <a:ext cx="2982804" cy="2508900"/>
          </a:xfrm>
        </p:spPr>
        <p:txBody>
          <a:bodyPr/>
          <a:lstStyle/>
          <a:p>
            <a:pPr algn="ctr"/>
            <a:r>
              <a:rPr lang="en-US" dirty="0"/>
              <a:t>Bright Futures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FL Gold Seal CAPE Scholars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3FFB-3F6B-5A4B-8180-096EAD499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5FCB7-6509-405D-7ED2-9D560CCB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618" y="159517"/>
            <a:ext cx="4368513" cy="48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5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E4DE85-B8A6-D2C0-A728-731870790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338" y="115281"/>
            <a:ext cx="6591472" cy="4912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89045C-D956-B7D9-DD68-423A7DF786D6}"/>
              </a:ext>
            </a:extLst>
          </p:cNvPr>
          <p:cNvSpPr txBox="1"/>
          <p:nvPr/>
        </p:nvSpPr>
        <p:spPr>
          <a:xfrm>
            <a:off x="228600" y="484094"/>
            <a:ext cx="199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Merriweather" panose="00000500000000000000" pitchFamily="2" charset="0"/>
              </a:rPr>
              <a:t>How to Pay for College</a:t>
            </a:r>
          </a:p>
        </p:txBody>
      </p:sp>
    </p:spTree>
    <p:extLst>
      <p:ext uri="{BB962C8B-B14F-4D97-AF65-F5344CB8AC3E}">
        <p14:creationId xmlns:p14="http://schemas.microsoft.com/office/powerpoint/2010/main" val="237348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Florida Shines.org FREE webinars	</a:t>
            </a: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453600" y="114850"/>
            <a:ext cx="3876484" cy="49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hlink"/>
                </a:solidFill>
              </a:rPr>
              <a:t>FL Shines offers advice/webinars for applying to colleges and seeking scholarships.</a:t>
            </a:r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lang="en-US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lang="en-US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https://www.floridashines.org/go-to-college/pay-for-college</a:t>
            </a:r>
            <a:endParaRPr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2083EF0C-C83E-A5DD-5D32-17851BC8A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147" y="3735062"/>
            <a:ext cx="1045398" cy="1111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A5E3A5-B826-2315-1D69-BB3CDC900851}"/>
              </a:ext>
            </a:extLst>
          </p:cNvPr>
          <p:cNvSpPr txBox="1"/>
          <p:nvPr/>
        </p:nvSpPr>
        <p:spPr>
          <a:xfrm>
            <a:off x="381000" y="1988127"/>
            <a:ext cx="3463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Merriweather" panose="00000500000000000000" pitchFamily="2" charset="0"/>
              </a:rPr>
              <a:t>EVERY Senior should complete the FAFSA and Bright Futures applications.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1375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FAFSA is Changing</a:t>
            </a:r>
            <a:endParaRPr dirty="0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4429496" y="500925"/>
            <a:ext cx="45720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Merriweather" panose="00000500000000000000" pitchFamily="2" charset="0"/>
              </a:rPr>
              <a:t>FAFSA Workshop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solidFill>
                <a:schemeClr val="tx1"/>
              </a:solidFill>
              <a:latin typeface="Merriweather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Merriweather" panose="00000500000000000000" pitchFamily="2" charset="0"/>
              </a:rPr>
              <a:t>January 16, 2024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Merriweather" panose="00000500000000000000" pitchFamily="2" charset="0"/>
              </a:rPr>
              <a:t>6pm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Merriweather" panose="00000500000000000000" pitchFamily="2" charset="0"/>
              </a:rPr>
              <a:t>MIHS Media Center</a:t>
            </a:r>
            <a:endParaRPr sz="20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E4FE0D-7E2B-CA8B-573E-AFF579E1E0B5}"/>
              </a:ext>
            </a:extLst>
          </p:cNvPr>
          <p:cNvSpPr txBox="1"/>
          <p:nvPr/>
        </p:nvSpPr>
        <p:spPr>
          <a:xfrm>
            <a:off x="228598" y="1633599"/>
            <a:ext cx="3706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Merriweather" panose="00000500000000000000" pitchFamily="2" charset="0"/>
              </a:rPr>
              <a:t>Every graduating senior should complete the FAFSA.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Merriweather" panose="00000500000000000000" pitchFamily="2" charset="0"/>
              </a:rPr>
              <a:t>Opens in December</a:t>
            </a:r>
          </a:p>
          <a:p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Merriweather" panose="00000500000000000000" pitchFamily="2" charset="0"/>
              </a:rPr>
              <a:t>Please bring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Merriweather" panose="00000500000000000000" pitchFamily="2" charset="0"/>
              </a:rPr>
              <a:t>Active email for students and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Merriweather" panose="00000500000000000000" pitchFamily="2" charset="0"/>
              </a:rPr>
              <a:t>Copy of 2022 tax return &amp; W-2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Merriweather" panose="00000500000000000000" pitchFamily="2" charset="0"/>
              </a:rPr>
              <a:t>Student and parents’ social security number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D683-3F11-0708-9433-F33D083C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500925"/>
            <a:ext cx="3706500" cy="85560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Scholarships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A31DD-7E7F-A4F1-EF05-D59EA6D0C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The scholarship page is updated weekly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Read the newsletter weekly for scholarship opportunities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Students can make appts with Mrs. Ash to discuss specific scholarships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Mrs. Ash has a working binder with scholarship information – students may come and peruse at any time.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5824BE-EC0B-0D71-2EC1-01B1DDEB6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2" y="1356527"/>
            <a:ext cx="3125525" cy="31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39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D683-3F11-0708-9433-F33D083C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Scholarships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A31DD-7E7F-A4F1-EF05-D59EA6D0C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675" y="500925"/>
            <a:ext cx="4358648" cy="40986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College Board Big Future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FASTweb.com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Merit scholarships through Admissions Office at the Universities/Colleges to which you apply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University/College Foundation Scholarships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Alumni Scholarships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Brevard Schools Foundation (applications available Spring 2024)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Studentscholarships.org newsletter</a:t>
            </a:r>
          </a:p>
          <a:p>
            <a:pPr marL="146050" indent="0">
              <a:buNone/>
            </a:pPr>
            <a:endParaRPr lang="en-US" sz="18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72BF0D-B8D0-9493-FD5A-52CCB768C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2" y="1356527"/>
            <a:ext cx="3125525" cy="31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537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D333-7A75-C69B-D7FA-F17C962C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500925"/>
            <a:ext cx="3706500" cy="9259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Senior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D2A8D-0C2D-C22B-315C-6013AB194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>
                <a:latin typeface="Merriweather" panose="00000500000000000000" pitchFamily="2" charset="0"/>
              </a:rPr>
              <a:t>Schedule your SENIOR picture at </a:t>
            </a:r>
            <a:r>
              <a:rPr lang="en-US" sz="1400" dirty="0">
                <a:latin typeface="Merriweather" panose="00000500000000000000" pitchFamily="2" charset="0"/>
                <a:hlinkClick r:id="rId2"/>
              </a:rPr>
              <a:t>www.dsp-photo.com</a:t>
            </a:r>
            <a:r>
              <a:rPr lang="en-US" sz="1400" dirty="0">
                <a:latin typeface="Merriweather" panose="00000500000000000000" pitchFamily="2" charset="0"/>
              </a:rPr>
              <a:t>.  You MUST be photographed by Dec. 7 in order to appear in the yearbook.</a:t>
            </a:r>
          </a:p>
          <a:p>
            <a:r>
              <a:rPr lang="en-US" sz="1400" dirty="0">
                <a:latin typeface="Merriweather" panose="00000500000000000000" pitchFamily="2" charset="0"/>
              </a:rPr>
              <a:t>Order your SENIOR Islander Yearbook at </a:t>
            </a:r>
            <a:r>
              <a:rPr lang="en-US" sz="1400" dirty="0">
                <a:latin typeface="Merriweather" panose="00000500000000000000" pitchFamily="2" charset="0"/>
                <a:hlinkClick r:id="rId3"/>
              </a:rPr>
              <a:t>www.Jostens.com</a:t>
            </a:r>
            <a:r>
              <a:rPr lang="en-US" sz="1400" dirty="0">
                <a:latin typeface="Merriweather" panose="00000500000000000000" pitchFamily="2" charset="0"/>
              </a:rPr>
              <a:t>.  The price is $80 but will increase.</a:t>
            </a:r>
          </a:p>
          <a:p>
            <a:r>
              <a:rPr lang="en-US" sz="1400" dirty="0">
                <a:latin typeface="Merriweather" panose="00000500000000000000" pitchFamily="2" charset="0"/>
              </a:rPr>
              <a:t>Prom is scheduled for April 13, 2024 at the Pavilion at the Radisson in Port Canaveral.</a:t>
            </a:r>
          </a:p>
          <a:p>
            <a:r>
              <a:rPr lang="en-US" sz="1400" dirty="0">
                <a:latin typeface="Merriweather" panose="00000500000000000000" pitchFamily="2" charset="0"/>
              </a:rPr>
              <a:t>Universal’s GRAD BASH TBD</a:t>
            </a:r>
          </a:p>
          <a:p>
            <a:r>
              <a:rPr lang="en-US" sz="1400" dirty="0">
                <a:latin typeface="Merriweather" panose="00000500000000000000" pitchFamily="2" charset="0"/>
              </a:rPr>
              <a:t>Graduation – TBD by BPS</a:t>
            </a:r>
          </a:p>
          <a:p>
            <a:r>
              <a:rPr lang="en-US" sz="1400" dirty="0">
                <a:latin typeface="Merriweather" panose="00000500000000000000" pitchFamily="2" charset="0"/>
              </a:rPr>
              <a:t>Senior Ads can be purchased by going to Jostens.com and click on “create my ad”.  Early bird pricing ends Nov. 3, 2023 for discounted price.  Final deadline Jan. 26, 2024.</a:t>
            </a:r>
          </a:p>
          <a:p>
            <a:endParaRPr lang="en-US" sz="1400" dirty="0">
              <a:latin typeface="Merriweather" panose="00000500000000000000" pitchFamily="2" charset="0"/>
            </a:endParaRPr>
          </a:p>
          <a:p>
            <a:endParaRPr lang="en-US" sz="1400" dirty="0">
              <a:latin typeface="Merriweather" panose="00000500000000000000" pitchFamily="2" charset="0"/>
            </a:endParaRPr>
          </a:p>
          <a:p>
            <a:endParaRPr lang="en-US" sz="1400" dirty="0">
              <a:latin typeface="Merriweather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55160-6780-E402-1178-3D2159B5A071}"/>
              </a:ext>
            </a:extLst>
          </p:cNvPr>
          <p:cNvSpPr txBox="1"/>
          <p:nvPr/>
        </p:nvSpPr>
        <p:spPr>
          <a:xfrm>
            <a:off x="602456" y="1426866"/>
            <a:ext cx="3125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erriweather" panose="00000500000000000000" pitchFamily="2" charset="0"/>
              </a:rPr>
              <a:t>Senior Sunrise </a:t>
            </a:r>
          </a:p>
          <a:p>
            <a:r>
              <a:rPr lang="en-US" sz="1600" dirty="0">
                <a:solidFill>
                  <a:schemeClr val="bg1"/>
                </a:solidFill>
                <a:latin typeface="Merriweather" panose="00000500000000000000" pitchFamily="2" charset="0"/>
              </a:rPr>
              <a:t>Oct. 13, 2023</a:t>
            </a:r>
          </a:p>
          <a:p>
            <a:r>
              <a:rPr lang="en-US" sz="1600" dirty="0">
                <a:solidFill>
                  <a:schemeClr val="bg1"/>
                </a:solidFill>
                <a:latin typeface="Merriweather" panose="00000500000000000000" pitchFamily="2" charset="0"/>
              </a:rPr>
              <a:t> Time: TBD </a:t>
            </a:r>
          </a:p>
          <a:p>
            <a:endParaRPr lang="en-US" sz="1600" dirty="0">
              <a:solidFill>
                <a:schemeClr val="bg1"/>
              </a:solidFill>
              <a:latin typeface="Merriweather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bg1"/>
              </a:solidFill>
              <a:latin typeface="Merriweather" panose="00000500000000000000" pitchFamily="2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Merriweather" panose="00000500000000000000" pitchFamily="2" charset="0"/>
              </a:rPr>
              <a:t>Cap and Gown Order       Deadline Dec. 1, 2023</a:t>
            </a:r>
          </a:p>
          <a:p>
            <a:r>
              <a:rPr lang="en-US" sz="1600" dirty="0">
                <a:solidFill>
                  <a:schemeClr val="bg1"/>
                </a:solidFill>
                <a:latin typeface="Merriweather" panose="00000500000000000000" pitchFamily="2" charset="0"/>
                <a:hlinkClick r:id="rId3"/>
              </a:rPr>
              <a:t>www.Jostens.com</a:t>
            </a:r>
            <a:endParaRPr lang="en-US" sz="1600" dirty="0">
              <a:solidFill>
                <a:schemeClr val="bg1"/>
              </a:solidFill>
              <a:latin typeface="Merriweather" panose="00000500000000000000" pitchFamily="2" charset="0"/>
            </a:endParaRPr>
          </a:p>
          <a:p>
            <a:endParaRPr lang="en-US" sz="1600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8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80375" y="103829"/>
            <a:ext cx="4160029" cy="921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BPS High School Graduation Requirements</a:t>
            </a:r>
            <a:endParaRPr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483A7-1819-94C4-DCE8-B0553408E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6" y="921407"/>
            <a:ext cx="3341739" cy="4118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84BAE-F16C-76B1-BEE1-75CF66069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087" y="531293"/>
            <a:ext cx="3221817" cy="43652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57AB-36FA-4571-5F16-6392E158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1" y="84067"/>
            <a:ext cx="3987053" cy="62862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United States Military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36D0-125A-838C-C0E6-CA9958725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sz="1200" dirty="0">
              <a:latin typeface="Merriweather" panose="00000500000000000000" pitchFamily="2" charset="0"/>
            </a:endParaRPr>
          </a:p>
        </p:txBody>
      </p:sp>
      <p:pic>
        <p:nvPicPr>
          <p:cNvPr id="1026" name="Picture 1" descr="United States Armed Forces - ppt download">
            <a:extLst>
              <a:ext uri="{FF2B5EF4-FFF2-40B4-BE49-F238E27FC236}">
                <a16:creationId xmlns:a16="http://schemas.microsoft.com/office/drawing/2014/main" id="{08C558AD-B3D6-A92A-B071-206DA0D54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8" y="557423"/>
            <a:ext cx="7752519" cy="436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705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7FB9-0D9A-F01B-4FFE-FFB21E12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Career Highlights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BFFAC-F626-F5DC-B6D0-669F1AB1E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6050" indent="0">
              <a:buNone/>
            </a:pPr>
            <a:r>
              <a:rPr lang="en-US" sz="1600" dirty="0">
                <a:latin typeface="Merriweather" panose="00000500000000000000" pitchFamily="2" charset="0"/>
              </a:rPr>
              <a:t>Career Interviews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Fire Rescue/Paramedic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Real Estate Broker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Social Media Director 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Dentist/Orthodontist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Blackhawk Helicopter Pilot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Universal Technical Institute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Teaching Interventions Keeping Individuality, Inc. (RBT)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Blue Marlin Realty</a:t>
            </a:r>
          </a:p>
          <a:p>
            <a:pPr marL="146050" indent="0">
              <a:buNone/>
            </a:pPr>
            <a:endParaRPr lang="en-US" sz="16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7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7FB9-0D9A-F01B-4FFE-FFB21E12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Career Fair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BFFAC-F626-F5DC-B6D0-669F1AB1E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6050" indent="0">
              <a:buNone/>
            </a:pPr>
            <a:r>
              <a:rPr lang="en-US" sz="2400" dirty="0">
                <a:latin typeface="Merriweather" panose="00000500000000000000" pitchFamily="2" charset="0"/>
              </a:rPr>
              <a:t>Career FAIR</a:t>
            </a:r>
          </a:p>
          <a:p>
            <a:pPr marL="146050" indent="0">
              <a:buNone/>
            </a:pPr>
            <a:endParaRPr lang="en-US" sz="1600" dirty="0">
              <a:latin typeface="Merriweather" panose="00000500000000000000" pitchFamily="2" charset="0"/>
            </a:endParaRPr>
          </a:p>
          <a:p>
            <a:pPr marL="146050" indent="0">
              <a:buNone/>
            </a:pPr>
            <a:r>
              <a:rPr lang="en-US" sz="2000" dirty="0">
                <a:latin typeface="Merriweather" panose="00000500000000000000" pitchFamily="2" charset="0"/>
              </a:rPr>
              <a:t>March 19, 2024</a:t>
            </a:r>
          </a:p>
          <a:p>
            <a:pPr marL="146050" indent="0">
              <a:buNone/>
            </a:pPr>
            <a:r>
              <a:rPr lang="en-US" sz="2000" dirty="0">
                <a:latin typeface="Merriweather" panose="00000500000000000000" pitchFamily="2" charset="0"/>
              </a:rPr>
              <a:t>6pm</a:t>
            </a:r>
          </a:p>
          <a:p>
            <a:pPr marL="146050" indent="0">
              <a:buNone/>
            </a:pPr>
            <a:r>
              <a:rPr lang="en-US" sz="2000" dirty="0">
                <a:latin typeface="Merriweather" panose="00000500000000000000" pitchFamily="2" charset="0"/>
              </a:rPr>
              <a:t>MIHS Gym</a:t>
            </a:r>
          </a:p>
        </p:txBody>
      </p:sp>
    </p:spTree>
    <p:extLst>
      <p:ext uri="{BB962C8B-B14F-4D97-AF65-F5344CB8AC3E}">
        <p14:creationId xmlns:p14="http://schemas.microsoft.com/office/powerpoint/2010/main" val="93646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57AB-36FA-4571-5F16-6392E158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8" y="500925"/>
            <a:ext cx="3987053" cy="2508900"/>
          </a:xfrm>
        </p:spPr>
        <p:txBody>
          <a:bodyPr/>
          <a:lstStyle/>
          <a:p>
            <a:pPr algn="ctr"/>
            <a:r>
              <a:rPr lang="en-US" dirty="0"/>
              <a:t>Post Secondary Plans/Opportunities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36D0-125A-838C-C0E6-CA9958725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Merriweather" panose="00000500000000000000" pitchFamily="2" charset="0"/>
              </a:rPr>
              <a:t>Make an appt to see Mrs. Ash and discuss post-graduation plans.  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EVERY SENIOR NEEDS TO HAVE A PLAN!!!</a:t>
            </a:r>
          </a:p>
          <a:p>
            <a:pPr lvl="1"/>
            <a:r>
              <a:rPr lang="en-US" sz="1400" dirty="0">
                <a:latin typeface="Merriweather" panose="00000500000000000000" pitchFamily="2" charset="0"/>
              </a:rPr>
              <a:t>Internships</a:t>
            </a:r>
          </a:p>
          <a:p>
            <a:pPr lvl="1"/>
            <a:r>
              <a:rPr lang="en-US" sz="1400" dirty="0">
                <a:latin typeface="Merriweather" panose="00000500000000000000" pitchFamily="2" charset="0"/>
              </a:rPr>
              <a:t>Vocational programs</a:t>
            </a:r>
          </a:p>
          <a:p>
            <a:pPr lvl="1"/>
            <a:r>
              <a:rPr lang="en-US" sz="1400" dirty="0">
                <a:latin typeface="Merriweather" panose="00000500000000000000" pitchFamily="2" charset="0"/>
              </a:rPr>
              <a:t>Workforce</a:t>
            </a:r>
          </a:p>
          <a:p>
            <a:pPr lvl="1"/>
            <a:r>
              <a:rPr lang="en-US" sz="1400" dirty="0">
                <a:latin typeface="Merriweather" panose="00000500000000000000" pitchFamily="2" charset="0"/>
              </a:rPr>
              <a:t>Apprenticeship</a:t>
            </a:r>
          </a:p>
          <a:p>
            <a:pPr lvl="1"/>
            <a:r>
              <a:rPr lang="en-US" sz="1400" dirty="0">
                <a:latin typeface="Merriweather" panose="00000500000000000000" pitchFamily="2" charset="0"/>
              </a:rPr>
              <a:t>Travel (gap year)</a:t>
            </a:r>
          </a:p>
          <a:p>
            <a:pPr lvl="1"/>
            <a:r>
              <a:rPr lang="en-US" sz="1400" dirty="0">
                <a:latin typeface="Merriweather" panose="00000500000000000000" pitchFamily="2" charset="0"/>
              </a:rPr>
              <a:t>Study Abroad</a:t>
            </a:r>
          </a:p>
          <a:p>
            <a:pPr marL="615950" lvl="1" indent="0">
              <a:buNone/>
            </a:pPr>
            <a:endParaRPr lang="en-US" sz="1400" dirty="0">
              <a:latin typeface="Merriweather" panose="00000500000000000000" pitchFamily="2" charset="0"/>
            </a:endParaRPr>
          </a:p>
          <a:p>
            <a:pPr lvl="1"/>
            <a:endParaRPr lang="en-US" sz="14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42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38619" y="110960"/>
            <a:ext cx="3706500" cy="1453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/>
            <a:r>
              <a:rPr lang="en" dirty="0"/>
              <a:t> Make an Appointment with Mrs. Ash </a:t>
            </a:r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438" y="1525835"/>
            <a:ext cx="3286025" cy="32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F0228E-7453-DC32-BD7C-784CC89F5907}"/>
              </a:ext>
            </a:extLst>
          </p:cNvPr>
          <p:cNvSpPr txBox="1"/>
          <p:nvPr/>
        </p:nvSpPr>
        <p:spPr>
          <a:xfrm>
            <a:off x="5035923" y="194982"/>
            <a:ext cx="3590364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Merriweather"/>
              </a:rPr>
              <a:t>Make an </a:t>
            </a:r>
            <a:endParaRPr lang="en-US" sz="2500">
              <a:solidFill>
                <a:schemeClr val="tx1"/>
              </a:solidFill>
            </a:endParaRP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Merriweather"/>
              </a:rPr>
              <a:t>Appointment with </a:t>
            </a:r>
            <a:endParaRPr lang="en-US" sz="2500">
              <a:solidFill>
                <a:schemeClr val="tx1"/>
              </a:solidFill>
            </a:endParaRP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Merriweather"/>
              </a:rPr>
              <a:t>Mrs. Luthman</a:t>
            </a:r>
            <a:endParaRPr lang="en-US" sz="2500">
              <a:solidFill>
                <a:schemeClr val="tx1"/>
              </a:solidFill>
            </a:endParaRPr>
          </a:p>
        </p:txBody>
      </p:sp>
      <p:pic>
        <p:nvPicPr>
          <p:cNvPr id="3" name="Picture 2" descr="A qr code with black squares&#10;&#10;Description automatically generated">
            <a:extLst>
              <a:ext uri="{FF2B5EF4-FFF2-40B4-BE49-F238E27FC236}">
                <a16:creationId xmlns:a16="http://schemas.microsoft.com/office/drawing/2014/main" id="{D818F60D-44D9-8532-B5A6-8A5CB4DA6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118" y="1475814"/>
            <a:ext cx="320712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5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9BBA-07DB-DE23-5C71-A5A2D233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187" y="72899"/>
            <a:ext cx="5004079" cy="83810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SAT and ACT 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6ADB2-6056-4490-6FE6-BEB4CA271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9" y="730132"/>
            <a:ext cx="3196265" cy="4232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C4C29A-7FAC-7C30-4D7C-4370CB124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29" y="730132"/>
            <a:ext cx="3121467" cy="42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8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CDD5-9A03-608B-4B39-D98BC480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24" y="344167"/>
            <a:ext cx="3706500" cy="1233424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SAT/ACT Test </a:t>
            </a:r>
            <a:br>
              <a:rPr lang="en-US" sz="3200" dirty="0"/>
            </a:br>
            <a:r>
              <a:rPr lang="en-US" sz="3200" dirty="0"/>
              <a:t>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7DB67-201A-94F5-4374-85D91E267B4D}"/>
              </a:ext>
            </a:extLst>
          </p:cNvPr>
          <p:cNvSpPr txBox="1"/>
          <p:nvPr/>
        </p:nvSpPr>
        <p:spPr>
          <a:xfrm>
            <a:off x="4634346" y="990600"/>
            <a:ext cx="4165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0000500000000000000" pitchFamily="2" charset="0"/>
              </a:rPr>
              <a:t>Khan Academy – Free (SAT)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0000500000000000000" pitchFamily="2" charset="0"/>
              </a:rPr>
              <a:t>Kaplan – Paid Service (ACT)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0000500000000000000" pitchFamily="2" charset="0"/>
              </a:rPr>
              <a:t>Private Tutors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0000500000000000000" pitchFamily="2" charset="0"/>
              </a:rPr>
              <a:t>Study books (stop by and see Mrs. Ash in E-126)</a:t>
            </a:r>
          </a:p>
        </p:txBody>
      </p:sp>
    </p:spTree>
    <p:extLst>
      <p:ext uri="{BB962C8B-B14F-4D97-AF65-F5344CB8AC3E}">
        <p14:creationId xmlns:p14="http://schemas.microsoft.com/office/powerpoint/2010/main" val="87615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4D95-429E-27B4-6F2A-32C2C2C6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500925"/>
            <a:ext cx="3706500" cy="683639"/>
          </a:xfrm>
        </p:spPr>
        <p:txBody>
          <a:bodyPr/>
          <a:lstStyle/>
          <a:p>
            <a:r>
              <a:rPr lang="en-US" dirty="0"/>
              <a:t>College Admissions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48173-368B-9922-5BF9-1C4213408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4236" y="500925"/>
            <a:ext cx="4572000" cy="4098600"/>
          </a:xfrm>
        </p:spPr>
        <p:txBody>
          <a:bodyPr>
            <a:normAutofit lnSpcReduction="10000"/>
          </a:bodyPr>
          <a:lstStyle/>
          <a:p>
            <a:pPr marL="146050" indent="0">
              <a:buNone/>
            </a:pPr>
            <a:r>
              <a:rPr lang="en-US" sz="2000" b="1" dirty="0">
                <a:latin typeface="Merriweather" panose="00000500000000000000" pitchFamily="2" charset="0"/>
              </a:rPr>
              <a:t>TIPS from Admissions Directors</a:t>
            </a:r>
          </a:p>
          <a:p>
            <a:pPr marL="146050" indent="0">
              <a:buNone/>
            </a:pPr>
            <a:endParaRPr lang="en-US" sz="2000" b="1" dirty="0">
              <a:latin typeface="Merriweather" panose="00000500000000000000" pitchFamily="2" charset="0"/>
            </a:endParaRPr>
          </a:p>
          <a:p>
            <a:r>
              <a:rPr lang="en-US" sz="2000" dirty="0">
                <a:latin typeface="Merriweather" panose="00000500000000000000" pitchFamily="2" charset="0"/>
              </a:rPr>
              <a:t>Apply Early</a:t>
            </a:r>
          </a:p>
          <a:p>
            <a:r>
              <a:rPr lang="en-US" sz="2000" dirty="0">
                <a:latin typeface="Merriweather" panose="00000500000000000000" pitchFamily="2" charset="0"/>
              </a:rPr>
              <a:t>Check and read your email</a:t>
            </a:r>
          </a:p>
          <a:p>
            <a:r>
              <a:rPr lang="en-US" sz="2000" dirty="0">
                <a:latin typeface="Merriweather" panose="00000500000000000000" pitchFamily="2" charset="0"/>
              </a:rPr>
              <a:t>Check Status</a:t>
            </a:r>
          </a:p>
          <a:p>
            <a:r>
              <a:rPr lang="en-US" sz="2000" dirty="0">
                <a:latin typeface="Merriweather" panose="00000500000000000000" pitchFamily="2" charset="0"/>
              </a:rPr>
              <a:t>Check and read your email</a:t>
            </a:r>
          </a:p>
          <a:p>
            <a:r>
              <a:rPr lang="en-US" sz="2000" dirty="0">
                <a:latin typeface="Merriweather" panose="00000500000000000000" pitchFamily="2" charset="0"/>
              </a:rPr>
              <a:t>Take SAT/ACT multiple times</a:t>
            </a:r>
          </a:p>
          <a:p>
            <a:r>
              <a:rPr lang="en-US" sz="2000" dirty="0">
                <a:latin typeface="Merriweather" panose="00000500000000000000" pitchFamily="2" charset="0"/>
              </a:rPr>
              <a:t>Check and read your email</a:t>
            </a:r>
          </a:p>
          <a:p>
            <a:r>
              <a:rPr lang="en-US" sz="2000" dirty="0">
                <a:latin typeface="Merriweather" panose="00000500000000000000" pitchFamily="2" charset="0"/>
              </a:rPr>
              <a:t>Check and read your email</a:t>
            </a:r>
          </a:p>
          <a:p>
            <a:r>
              <a:rPr lang="en-US" sz="2000" dirty="0">
                <a:latin typeface="Merriweather" panose="00000500000000000000" pitchFamily="2" charset="0"/>
              </a:rPr>
              <a:t>Apply directly through the institution OR the Common App – do NOT do both!</a:t>
            </a:r>
          </a:p>
        </p:txBody>
      </p:sp>
      <p:pic>
        <p:nvPicPr>
          <p:cNvPr id="4" name="Picture 3" descr="Books and laptop">
            <a:extLst>
              <a:ext uri="{FF2B5EF4-FFF2-40B4-BE49-F238E27FC236}">
                <a16:creationId xmlns:a16="http://schemas.microsoft.com/office/drawing/2014/main" id="{C1EAF4E5-0A58-A714-402C-DBDADE235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5" y="1475509"/>
            <a:ext cx="3455979" cy="230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3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4D95-429E-27B4-6F2A-32C2C2C6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13" y="164749"/>
            <a:ext cx="3881311" cy="6836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College Recruiters at MIHS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48173-368B-9922-5BF9-1C4213408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9936" y="507648"/>
            <a:ext cx="4780429" cy="4091877"/>
          </a:xfrm>
        </p:spPr>
        <p:txBody>
          <a:bodyPr>
            <a:normAutofit/>
          </a:bodyPr>
          <a:lstStyle/>
          <a:p>
            <a:pPr marL="146050" indent="0">
              <a:lnSpc>
                <a:spcPct val="114999"/>
              </a:lnSpc>
              <a:buNone/>
            </a:pPr>
            <a:r>
              <a:rPr lang="en-US" sz="1700" b="1" dirty="0">
                <a:latin typeface="Merriweather"/>
              </a:rPr>
              <a:t>Sept. 25th @2:00pm – Univ of Florida</a:t>
            </a:r>
          </a:p>
          <a:p>
            <a:pPr marL="146050" indent="0">
              <a:lnSpc>
                <a:spcPct val="114999"/>
              </a:lnSpc>
              <a:buNone/>
            </a:pPr>
            <a:r>
              <a:rPr lang="en-US" sz="1700" b="1" dirty="0">
                <a:latin typeface="Merriweather"/>
              </a:rPr>
              <a:t>Sept. 25th @2:30pm – Univ of South FL</a:t>
            </a:r>
          </a:p>
          <a:p>
            <a:pPr marL="146050" indent="0">
              <a:lnSpc>
                <a:spcPct val="114999"/>
              </a:lnSpc>
              <a:buNone/>
            </a:pPr>
            <a:r>
              <a:rPr lang="en-US" sz="1700" b="1" dirty="0">
                <a:latin typeface="Merriweather"/>
              </a:rPr>
              <a:t>Sept. 26th @1:00pm – FL Poly Univ</a:t>
            </a:r>
          </a:p>
          <a:p>
            <a:pPr marL="146050" indent="0">
              <a:lnSpc>
                <a:spcPct val="114999"/>
              </a:lnSpc>
              <a:buNone/>
            </a:pPr>
            <a:r>
              <a:rPr lang="en-US" sz="1700" b="1" dirty="0">
                <a:latin typeface="Merriweather"/>
              </a:rPr>
              <a:t>Sept. 27th @1:00pm – FL Gulf Coast Univ</a:t>
            </a:r>
          </a:p>
          <a:p>
            <a:pPr marL="146050" indent="0">
              <a:lnSpc>
                <a:spcPct val="114999"/>
              </a:lnSpc>
              <a:buNone/>
            </a:pPr>
            <a:endParaRPr lang="en-US" sz="1700" b="1" dirty="0">
              <a:latin typeface="Merriweather"/>
            </a:endParaRPr>
          </a:p>
          <a:p>
            <a:pPr marL="146050" indent="0">
              <a:lnSpc>
                <a:spcPct val="114999"/>
              </a:lnSpc>
              <a:buNone/>
            </a:pPr>
            <a:r>
              <a:rPr lang="en-US" sz="1700" b="1" dirty="0">
                <a:latin typeface="Merriweather"/>
              </a:rPr>
              <a:t>Oct. 5th @1:00pm – FIU</a:t>
            </a:r>
          </a:p>
          <a:p>
            <a:pPr marL="146050" indent="0">
              <a:lnSpc>
                <a:spcPct val="114999"/>
              </a:lnSpc>
              <a:buNone/>
            </a:pPr>
            <a:endParaRPr lang="en-US" sz="1700" b="1" dirty="0">
              <a:latin typeface="Merriweather"/>
            </a:endParaRPr>
          </a:p>
          <a:p>
            <a:pPr marL="146050" indent="0">
              <a:lnSpc>
                <a:spcPct val="114999"/>
              </a:lnSpc>
              <a:buNone/>
            </a:pPr>
            <a:r>
              <a:rPr lang="en-US" sz="1700" b="1" dirty="0">
                <a:latin typeface="Merriweather"/>
              </a:rPr>
              <a:t>Oct. 9th @1:00pm – Univ of North FL</a:t>
            </a:r>
          </a:p>
          <a:p>
            <a:pPr marL="146050" indent="0">
              <a:lnSpc>
                <a:spcPct val="114999"/>
              </a:lnSpc>
              <a:buNone/>
            </a:pPr>
            <a:r>
              <a:rPr lang="en-US" sz="1700" b="1" dirty="0">
                <a:latin typeface="Merriweather"/>
              </a:rPr>
              <a:t>Oct. 10th @10:30am – FL Tech</a:t>
            </a:r>
          </a:p>
          <a:p>
            <a:pPr marL="146050" indent="0">
              <a:lnSpc>
                <a:spcPct val="114999"/>
              </a:lnSpc>
              <a:buNone/>
            </a:pPr>
            <a:endParaRPr lang="en-US" sz="1700" b="1" dirty="0">
              <a:latin typeface="Merriweather"/>
            </a:endParaRPr>
          </a:p>
          <a:p>
            <a:pPr marL="146050" indent="0">
              <a:lnSpc>
                <a:spcPct val="114999"/>
              </a:lnSpc>
              <a:buNone/>
            </a:pPr>
            <a:r>
              <a:rPr lang="en-US" sz="1700" b="1" dirty="0">
                <a:latin typeface="Merriweather"/>
              </a:rPr>
              <a:t>Nov. 2nd @10:00am - SCAD</a:t>
            </a:r>
          </a:p>
          <a:p>
            <a:pPr marL="146050" indent="0">
              <a:lnSpc>
                <a:spcPct val="114999"/>
              </a:lnSpc>
              <a:buNone/>
            </a:pPr>
            <a:endParaRPr lang="en-US" sz="1800" b="1" dirty="0">
              <a:latin typeface="Merriweather"/>
            </a:endParaRPr>
          </a:p>
        </p:txBody>
      </p:sp>
      <p:pic>
        <p:nvPicPr>
          <p:cNvPr id="5" name="Picture 4" descr="Home | University of Florida">
            <a:extLst>
              <a:ext uri="{FF2B5EF4-FFF2-40B4-BE49-F238E27FC236}">
                <a16:creationId xmlns:a16="http://schemas.microsoft.com/office/drawing/2014/main" id="{90290F76-4ABC-6CAD-E906-26223725C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524" y="2296085"/>
            <a:ext cx="551330" cy="551330"/>
          </a:xfrm>
          <a:prstGeom prst="rect">
            <a:avLst/>
          </a:prstGeom>
        </p:spPr>
      </p:pic>
      <p:pic>
        <p:nvPicPr>
          <p:cNvPr id="6" name="Picture 5" descr="USF Logo University of South Florida transparent PNG - StickPNG">
            <a:extLst>
              <a:ext uri="{FF2B5EF4-FFF2-40B4-BE49-F238E27FC236}">
                <a16:creationId xmlns:a16="http://schemas.microsoft.com/office/drawing/2014/main" id="{29ECD856-93AB-9266-A864-163A76908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959" y="1252710"/>
            <a:ext cx="1573306" cy="869793"/>
          </a:xfrm>
          <a:prstGeom prst="rect">
            <a:avLst/>
          </a:prstGeom>
        </p:spPr>
      </p:pic>
      <p:pic>
        <p:nvPicPr>
          <p:cNvPr id="7" name="Picture 6" descr="Florida Polytechnic University - Wikipedia">
            <a:extLst>
              <a:ext uri="{FF2B5EF4-FFF2-40B4-BE49-F238E27FC236}">
                <a16:creationId xmlns:a16="http://schemas.microsoft.com/office/drawing/2014/main" id="{1D7B7C67-4F67-475A-3DA7-F5B43B166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623" y="3930440"/>
            <a:ext cx="1539689" cy="879707"/>
          </a:xfrm>
          <a:prstGeom prst="rect">
            <a:avLst/>
          </a:prstGeom>
        </p:spPr>
      </p:pic>
      <p:pic>
        <p:nvPicPr>
          <p:cNvPr id="8" name="Picture 7" descr="Florida Gulf Coast University | Turning Ideas Into Impact">
            <a:extLst>
              <a:ext uri="{FF2B5EF4-FFF2-40B4-BE49-F238E27FC236}">
                <a16:creationId xmlns:a16="http://schemas.microsoft.com/office/drawing/2014/main" id="{42A37BEB-0E24-265F-1A64-6285D87D0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171" y="1906120"/>
            <a:ext cx="1028700" cy="1028700"/>
          </a:xfrm>
          <a:prstGeom prst="rect">
            <a:avLst/>
          </a:prstGeom>
        </p:spPr>
      </p:pic>
      <p:pic>
        <p:nvPicPr>
          <p:cNvPr id="9" name="Picture 8" descr="Florida International University | Ashoka | Everyone a Changemaker">
            <a:extLst>
              <a:ext uri="{FF2B5EF4-FFF2-40B4-BE49-F238E27FC236}">
                <a16:creationId xmlns:a16="http://schemas.microsoft.com/office/drawing/2014/main" id="{A7DDCBD0-5ACC-7B35-D559-1FA419FD03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230" y="4234982"/>
            <a:ext cx="1234328" cy="815229"/>
          </a:xfrm>
          <a:prstGeom prst="rect">
            <a:avLst/>
          </a:prstGeom>
        </p:spPr>
      </p:pic>
      <p:pic>
        <p:nvPicPr>
          <p:cNvPr id="10" name="Picture 9" descr="UNF: UNF Homepage">
            <a:extLst>
              <a:ext uri="{FF2B5EF4-FFF2-40B4-BE49-F238E27FC236}">
                <a16:creationId xmlns:a16="http://schemas.microsoft.com/office/drawing/2014/main" id="{1DEA2569-5BF0-8E50-8674-4D91D80EB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953" y="3021553"/>
            <a:ext cx="1573306" cy="821616"/>
          </a:xfrm>
          <a:prstGeom prst="rect">
            <a:avLst/>
          </a:prstGeom>
        </p:spPr>
      </p:pic>
      <p:pic>
        <p:nvPicPr>
          <p:cNvPr id="11" name="Picture 10" descr="Florida Institute of Technology | Melbourne FL">
            <a:extLst>
              <a:ext uri="{FF2B5EF4-FFF2-40B4-BE49-F238E27FC236}">
                <a16:creationId xmlns:a16="http://schemas.microsoft.com/office/drawing/2014/main" id="{6D7BB2A7-DD03-4806-E8E9-856EA11CCF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185" y="713535"/>
            <a:ext cx="1148043" cy="1148043"/>
          </a:xfrm>
          <a:prstGeom prst="rect">
            <a:avLst/>
          </a:prstGeom>
        </p:spPr>
      </p:pic>
      <p:pic>
        <p:nvPicPr>
          <p:cNvPr id="12" name="Picture 11" descr="Savannah College of Art and Design | University Info | 61 Masters in  English - Mastersportal.com">
            <a:extLst>
              <a:ext uri="{FF2B5EF4-FFF2-40B4-BE49-F238E27FC236}">
                <a16:creationId xmlns:a16="http://schemas.microsoft.com/office/drawing/2014/main" id="{D5C98EC3-404E-0297-BBD7-07DB428512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184" y="2965916"/>
            <a:ext cx="1228725" cy="122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5E0C-3B8F-17A5-34EA-1393472CEF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Off to College Night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44399-AB4B-B523-7526-608D546E5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1265035"/>
            <a:ext cx="4242600" cy="2557569"/>
          </a:xfrm>
        </p:spPr>
        <p:txBody>
          <a:bodyPr/>
          <a:lstStyle/>
          <a:p>
            <a:r>
              <a:rPr lang="en-US" dirty="0"/>
              <a:t>Tuesday, October 17</a:t>
            </a:r>
            <a:r>
              <a:rPr lang="en-US" baseline="30000" dirty="0"/>
              <a:t>th</a:t>
            </a:r>
            <a:r>
              <a:rPr lang="en-US" dirty="0"/>
              <a:t> 6:00-8:00PM in the Media Center</a:t>
            </a:r>
          </a:p>
          <a:p>
            <a:r>
              <a:rPr lang="en-US" dirty="0"/>
              <a:t>5 different College Representatives will be speaking on all topics related </a:t>
            </a:r>
            <a:r>
              <a:rPr lang="en-US"/>
              <a:t>to general college </a:t>
            </a:r>
            <a:r>
              <a:rPr lang="en-US" dirty="0"/>
              <a:t>admissions (refreshments will be provided)</a:t>
            </a:r>
          </a:p>
          <a:p>
            <a:r>
              <a:rPr lang="en-US" dirty="0"/>
              <a:t>Colleges include: UCF, Florida Tech, EFSC, Keiser, Florida Southern, and Rollins College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9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9BBA-07DB-DE23-5C71-A5A2D233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1" y="62850"/>
            <a:ext cx="4166400" cy="838103"/>
          </a:xfrm>
        </p:spPr>
        <p:txBody>
          <a:bodyPr>
            <a:noAutofit/>
          </a:bodyPr>
          <a:lstStyle/>
          <a:p>
            <a:r>
              <a:rPr lang="en-US" sz="1400" dirty="0"/>
              <a:t>State University System Admissions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ABBEE-4702-BADB-FE68-85B3C2A9E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3" y="409424"/>
            <a:ext cx="6699254" cy="46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3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9BBA-07DB-DE23-5C71-A5A2D233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1" y="62850"/>
            <a:ext cx="4166400" cy="838103"/>
          </a:xfrm>
        </p:spPr>
        <p:txBody>
          <a:bodyPr>
            <a:noAutofit/>
          </a:bodyPr>
          <a:lstStyle/>
          <a:p>
            <a:r>
              <a:rPr lang="en-US" sz="1400" dirty="0"/>
              <a:t>State University System Admissions Matrix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558BA-29E0-3527-8165-6A6E57627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14" y="362646"/>
            <a:ext cx="6361571" cy="471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97716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4C04946D07444182B65724D902E73A" ma:contentTypeVersion="9" ma:contentTypeDescription="Create a new document." ma:contentTypeScope="" ma:versionID="5aaadc9992ed47d5a29c6eddf6090770">
  <xsd:schema xmlns:xsd="http://www.w3.org/2001/XMLSchema" xmlns:xs="http://www.w3.org/2001/XMLSchema" xmlns:p="http://schemas.microsoft.com/office/2006/metadata/properties" xmlns:ns3="6f691731-1f43-44e4-aca4-1d32fe7a1009" xmlns:ns4="b0f22ed5-d89e-4d7f-91d9-b4a63cd353ac" targetNamespace="http://schemas.microsoft.com/office/2006/metadata/properties" ma:root="true" ma:fieldsID="b48699788591d4eec70334403875200a" ns3:_="" ns4:_="">
    <xsd:import namespace="6f691731-1f43-44e4-aca4-1d32fe7a1009"/>
    <xsd:import namespace="b0f22ed5-d89e-4d7f-91d9-b4a63cd353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91731-1f43-44e4-aca4-1d32fe7a10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22ed5-d89e-4d7f-91d9-b4a63cd35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9B79CF-D12F-4F6A-8900-460F62F6B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691731-1f43-44e4-aca4-1d32fe7a1009"/>
    <ds:schemaRef ds:uri="b0f22ed5-d89e-4d7f-91d9-b4a63cd35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66C2B4-F0FD-4362-B29A-33B26A31A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676728-3A7D-47E9-A12E-DB4921E6E34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f691731-1f43-44e4-aca4-1d32fe7a1009"/>
    <ds:schemaRef ds:uri="http://schemas.microsoft.com/office/2006/documentManagement/types"/>
    <ds:schemaRef ds:uri="b0f22ed5-d89e-4d7f-91d9-b4a63cd353ac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797</Words>
  <Application>Microsoft Office PowerPoint</Application>
  <PresentationFormat>On-screen Show (16:9)</PresentationFormat>
  <Paragraphs>131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Roboto</vt:lpstr>
      <vt:lpstr>Arial</vt:lpstr>
      <vt:lpstr>Merriweather</vt:lpstr>
      <vt:lpstr>Wingdings</vt:lpstr>
      <vt:lpstr>Paradigm</vt:lpstr>
      <vt:lpstr>Welcome to Parent SENIOR Night</vt:lpstr>
      <vt:lpstr>BPS High School Graduation Requirements</vt:lpstr>
      <vt:lpstr>SAT and ACT Dates</vt:lpstr>
      <vt:lpstr>SAT/ACT Test  Prep</vt:lpstr>
      <vt:lpstr>College Admissions</vt:lpstr>
      <vt:lpstr>College Recruiters at MIHS</vt:lpstr>
      <vt:lpstr>Off to College Night</vt:lpstr>
      <vt:lpstr>State University System Admissions Matrix</vt:lpstr>
      <vt:lpstr>State University System Admissions Matrix</vt:lpstr>
      <vt:lpstr>Bright Futures</vt:lpstr>
      <vt:lpstr>Bright Futures  Scholars &amp; Medallion Awards</vt:lpstr>
      <vt:lpstr>Bright Futures  FL Gold Seal Vocational Scholars</vt:lpstr>
      <vt:lpstr>Bright Futures  FL Gold Seal CAPE Scholars</vt:lpstr>
      <vt:lpstr>PowerPoint Presentation</vt:lpstr>
      <vt:lpstr>Florida Shines.org FREE webinars </vt:lpstr>
      <vt:lpstr>FAFSA is Changing</vt:lpstr>
      <vt:lpstr>Scholarships</vt:lpstr>
      <vt:lpstr>Scholarships</vt:lpstr>
      <vt:lpstr>Senior Dates</vt:lpstr>
      <vt:lpstr>United States Military</vt:lpstr>
      <vt:lpstr>Career Highlights </vt:lpstr>
      <vt:lpstr>Career Fair </vt:lpstr>
      <vt:lpstr>Post Secondary Plans/Opportunities</vt:lpstr>
      <vt:lpstr> Make an Appointment with Mrs. Ash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Campbell.Cathi@Merritt Island High</dc:creator>
  <cp:lastModifiedBy>Luthman.Wanda@Merritt Island High</cp:lastModifiedBy>
  <cp:revision>94</cp:revision>
  <cp:lastPrinted>2022-10-04T18:50:04Z</cp:lastPrinted>
  <dcterms:modified xsi:type="dcterms:W3CDTF">2023-09-28T19:46:46Z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0x010100264C04946D07444182B65724D902E73A</vt:lpwstr>
  </property>
</Properties>
</file>