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62" r:id="rId3"/>
    <p:sldId id="263" r:id="rId4"/>
    <p:sldId id="268" r:id="rId5"/>
    <p:sldId id="269" r:id="rId6"/>
    <p:sldId id="270" r:id="rId7"/>
    <p:sldId id="285" r:id="rId8"/>
    <p:sldId id="280" r:id="rId9"/>
    <p:sldId id="281" r:id="rId10"/>
    <p:sldId id="282" r:id="rId11"/>
    <p:sldId id="283" r:id="rId12"/>
    <p:sldId id="273" r:id="rId13"/>
    <p:sldId id="274" r:id="rId14"/>
    <p:sldId id="264" r:id="rId15"/>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CE633C-6293-4D5D-AD34-2CC99076F327}" v="40" dt="2024-05-30T15:54:30.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9" autoAdjust="0"/>
    <p:restoredTop sz="71264" autoAdjust="0"/>
  </p:normalViewPr>
  <p:slideViewPr>
    <p:cSldViewPr snapToGrid="0">
      <p:cViewPr varScale="1">
        <p:scale>
          <a:sx n="50" d="100"/>
          <a:sy n="50" d="100"/>
        </p:scale>
        <p:origin x="1290" y="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nnerman.Gregory@Oak Park Elementary" userId="fccc8ea4-7138-40d3-854b-33901acdaec6" providerId="ADAL" clId="{55CE633C-6293-4D5D-AD34-2CC99076F327}"/>
    <pc:docChg chg="undo custSel modSld">
      <pc:chgData name="Pennerman.Gregory@Oak Park Elementary" userId="fccc8ea4-7138-40d3-854b-33901acdaec6" providerId="ADAL" clId="{55CE633C-6293-4D5D-AD34-2CC99076F327}" dt="2024-05-30T15:54:30.572" v="791"/>
      <pc:docMkLst>
        <pc:docMk/>
      </pc:docMkLst>
      <pc:sldChg chg="addSp delSp modSp mod modTransition delAnim modAnim">
        <pc:chgData name="Pennerman.Gregory@Oak Park Elementary" userId="fccc8ea4-7138-40d3-854b-33901acdaec6" providerId="ADAL" clId="{55CE633C-6293-4D5D-AD34-2CC99076F327}" dt="2024-05-30T15:43:25.842" v="777"/>
        <pc:sldMkLst>
          <pc:docMk/>
          <pc:sldMk cId="2585346031" sldId="256"/>
        </pc:sldMkLst>
        <pc:picChg chg="add del mod ord">
          <ac:chgData name="Pennerman.Gregory@Oak Park Elementary" userId="fccc8ea4-7138-40d3-854b-33901acdaec6" providerId="ADAL" clId="{55CE633C-6293-4D5D-AD34-2CC99076F327}" dt="2024-05-30T15:13:58.671" v="684"/>
          <ac:picMkLst>
            <pc:docMk/>
            <pc:sldMk cId="2585346031" sldId="256"/>
            <ac:picMk id="4" creationId="{B4B40398-6201-4142-A487-2D6C5B7B6E52}"/>
          </ac:picMkLst>
        </pc:picChg>
        <pc:picChg chg="add del mod">
          <ac:chgData name="Pennerman.Gregory@Oak Park Elementary" userId="fccc8ea4-7138-40d3-854b-33901acdaec6" providerId="ADAL" clId="{55CE633C-6293-4D5D-AD34-2CC99076F327}" dt="2024-05-30T15:36:46.287" v="768"/>
          <ac:picMkLst>
            <pc:docMk/>
            <pc:sldMk cId="2585346031" sldId="256"/>
            <ac:picMk id="5" creationId="{88ACB68A-8597-FF1C-8C2B-4A847059EA19}"/>
          </ac:picMkLst>
        </pc:picChg>
        <pc:picChg chg="add del mod ord">
          <ac:chgData name="Pennerman.Gregory@Oak Park Elementary" userId="fccc8ea4-7138-40d3-854b-33901acdaec6" providerId="ADAL" clId="{55CE633C-6293-4D5D-AD34-2CC99076F327}" dt="2024-05-30T15:38:59.662" v="769"/>
          <ac:picMkLst>
            <pc:docMk/>
            <pc:sldMk cId="2585346031" sldId="256"/>
            <ac:picMk id="7" creationId="{32C7FAE7-15E1-7839-5514-EB03D974BB3B}"/>
          </ac:picMkLst>
        </pc:picChg>
        <pc:picChg chg="add del mod">
          <ac:chgData name="Pennerman.Gregory@Oak Park Elementary" userId="fccc8ea4-7138-40d3-854b-33901acdaec6" providerId="ADAL" clId="{55CE633C-6293-4D5D-AD34-2CC99076F327}" dt="2024-05-30T15:41:05.787" v="771"/>
          <ac:picMkLst>
            <pc:docMk/>
            <pc:sldMk cId="2585346031" sldId="256"/>
            <ac:picMk id="8" creationId="{5142CBAC-6E10-CF8D-D655-ACB05B99022F}"/>
          </ac:picMkLst>
        </pc:picChg>
        <pc:picChg chg="add del mod">
          <ac:chgData name="Pennerman.Gregory@Oak Park Elementary" userId="fccc8ea4-7138-40d3-854b-33901acdaec6" providerId="ADAL" clId="{55CE633C-6293-4D5D-AD34-2CC99076F327}" dt="2024-05-30T14:53:17.256" v="410"/>
          <ac:picMkLst>
            <pc:docMk/>
            <pc:sldMk cId="2585346031" sldId="256"/>
            <ac:picMk id="9" creationId="{5A630979-6C8F-A7FE-00A6-EAD4244AD580}"/>
          </ac:picMkLst>
        </pc:picChg>
        <pc:picChg chg="add del mod ord">
          <ac:chgData name="Pennerman.Gregory@Oak Park Elementary" userId="fccc8ea4-7138-40d3-854b-33901acdaec6" providerId="ADAL" clId="{55CE633C-6293-4D5D-AD34-2CC99076F327}" dt="2024-05-30T14:53:19.997" v="411"/>
          <ac:picMkLst>
            <pc:docMk/>
            <pc:sldMk cId="2585346031" sldId="256"/>
            <ac:picMk id="10" creationId="{5A78AEBE-11F8-B572-B985-F252FD486914}"/>
          </ac:picMkLst>
        </pc:picChg>
        <pc:picChg chg="add del mod ord">
          <ac:chgData name="Pennerman.Gregory@Oak Park Elementary" userId="fccc8ea4-7138-40d3-854b-33901acdaec6" providerId="ADAL" clId="{55CE633C-6293-4D5D-AD34-2CC99076F327}" dt="2024-05-30T15:41:25.985" v="772"/>
          <ac:picMkLst>
            <pc:docMk/>
            <pc:sldMk cId="2585346031" sldId="256"/>
            <ac:picMk id="10" creationId="{C857F2A0-0773-1D5E-DA0C-68DF89F1519D}"/>
          </ac:picMkLst>
        </pc:picChg>
        <pc:picChg chg="add del mod">
          <ac:chgData name="Pennerman.Gregory@Oak Park Elementary" userId="fccc8ea4-7138-40d3-854b-33901acdaec6" providerId="ADAL" clId="{55CE633C-6293-4D5D-AD34-2CC99076F327}" dt="2024-05-30T14:54:35.563" v="412" actId="478"/>
          <ac:picMkLst>
            <pc:docMk/>
            <pc:sldMk cId="2585346031" sldId="256"/>
            <ac:picMk id="11" creationId="{2596B8BE-9776-8D1C-33C8-1C9B8617F347}"/>
          </ac:picMkLst>
        </pc:picChg>
        <pc:picChg chg="add del mod">
          <ac:chgData name="Pennerman.Gregory@Oak Park Elementary" userId="fccc8ea4-7138-40d3-854b-33901acdaec6" providerId="ADAL" clId="{55CE633C-6293-4D5D-AD34-2CC99076F327}" dt="2024-05-30T15:41:33.176" v="773"/>
          <ac:picMkLst>
            <pc:docMk/>
            <pc:sldMk cId="2585346031" sldId="256"/>
            <ac:picMk id="11" creationId="{59E42891-8F1B-4366-9AA0-859196C93AAB}"/>
          </ac:picMkLst>
        </pc:picChg>
        <pc:picChg chg="add del mod">
          <ac:chgData name="Pennerman.Gregory@Oak Park Elementary" userId="fccc8ea4-7138-40d3-854b-33901acdaec6" providerId="ADAL" clId="{55CE633C-6293-4D5D-AD34-2CC99076F327}" dt="2024-05-30T15:41:52.491" v="776"/>
          <ac:picMkLst>
            <pc:docMk/>
            <pc:sldMk cId="2585346031" sldId="256"/>
            <ac:picMk id="16" creationId="{FA06F6B8-D73C-C67A-C9B8-851A1AA939BB}"/>
          </ac:picMkLst>
        </pc:picChg>
        <pc:picChg chg="add del mod ord">
          <ac:chgData name="Pennerman.Gregory@Oak Park Elementary" userId="fccc8ea4-7138-40d3-854b-33901acdaec6" providerId="ADAL" clId="{55CE633C-6293-4D5D-AD34-2CC99076F327}" dt="2024-05-30T15:43:25.842" v="777"/>
          <ac:picMkLst>
            <pc:docMk/>
            <pc:sldMk cId="2585346031" sldId="256"/>
            <ac:picMk id="19" creationId="{D27696D3-C0F9-0F17-671E-AA38C4BFB418}"/>
          </ac:picMkLst>
        </pc:picChg>
        <pc:picChg chg="add del mod">
          <ac:chgData name="Pennerman.Gregory@Oak Park Elementary" userId="fccc8ea4-7138-40d3-854b-33901acdaec6" providerId="ADAL" clId="{55CE633C-6293-4D5D-AD34-2CC99076F327}" dt="2024-05-30T15:13:43.059" v="683"/>
          <ac:picMkLst>
            <pc:docMk/>
            <pc:sldMk cId="2585346031" sldId="256"/>
            <ac:picMk id="20" creationId="{A7AD995B-3BB8-DCD6-7A17-8A36188DFBE1}"/>
          </ac:picMkLst>
        </pc:picChg>
        <pc:picChg chg="add mod">
          <ac:chgData name="Pennerman.Gregory@Oak Park Elementary" userId="fccc8ea4-7138-40d3-854b-33901acdaec6" providerId="ADAL" clId="{55CE633C-6293-4D5D-AD34-2CC99076F327}" dt="2024-05-30T15:43:25.842" v="777"/>
          <ac:picMkLst>
            <pc:docMk/>
            <pc:sldMk cId="2585346031" sldId="256"/>
            <ac:picMk id="21" creationId="{27B398A8-8AB0-70F2-ED98-077496094932}"/>
          </ac:picMkLst>
        </pc:picChg>
      </pc:sldChg>
      <pc:sldChg chg="addSp delSp modSp mod modTransition modAnim modNotesTx">
        <pc:chgData name="Pennerman.Gregory@Oak Park Elementary" userId="fccc8ea4-7138-40d3-854b-33901acdaec6" providerId="ADAL" clId="{55CE633C-6293-4D5D-AD34-2CC99076F327}" dt="2024-05-30T15:43:25.842" v="777"/>
        <pc:sldMkLst>
          <pc:docMk/>
          <pc:sldMk cId="2297153108" sldId="262"/>
        </pc:sldMkLst>
        <pc:picChg chg="add del mod ord">
          <ac:chgData name="Pennerman.Gregory@Oak Park Elementary" userId="fccc8ea4-7138-40d3-854b-33901acdaec6" providerId="ADAL" clId="{55CE633C-6293-4D5D-AD34-2CC99076F327}" dt="2024-05-30T15:38:59.662" v="769"/>
          <ac:picMkLst>
            <pc:docMk/>
            <pc:sldMk cId="2297153108" sldId="262"/>
            <ac:picMk id="4" creationId="{3137C068-5B4A-9AE5-6BD3-9FE737678469}"/>
          </ac:picMkLst>
        </pc:picChg>
        <pc:picChg chg="add del mod">
          <ac:chgData name="Pennerman.Gregory@Oak Park Elementary" userId="fccc8ea4-7138-40d3-854b-33901acdaec6" providerId="ADAL" clId="{55CE633C-6293-4D5D-AD34-2CC99076F327}" dt="2024-05-30T15:41:33.176" v="773"/>
          <ac:picMkLst>
            <pc:docMk/>
            <pc:sldMk cId="2297153108" sldId="262"/>
            <ac:picMk id="5" creationId="{11EE8D16-2F70-9008-EF8E-14CE7ED4365D}"/>
          </ac:picMkLst>
        </pc:picChg>
        <pc:picChg chg="add del mod">
          <ac:chgData name="Pennerman.Gregory@Oak Park Elementary" userId="fccc8ea4-7138-40d3-854b-33901acdaec6" providerId="ADAL" clId="{55CE633C-6293-4D5D-AD34-2CC99076F327}" dt="2024-05-30T14:53:17.256" v="410"/>
          <ac:picMkLst>
            <pc:docMk/>
            <pc:sldMk cId="2297153108" sldId="262"/>
            <ac:picMk id="13" creationId="{FD9A4DBA-8A7B-C3DE-33C7-2433BF0E8DC2}"/>
          </ac:picMkLst>
        </pc:picChg>
        <pc:picChg chg="add del mod ord">
          <ac:chgData name="Pennerman.Gregory@Oak Park Elementary" userId="fccc8ea4-7138-40d3-854b-33901acdaec6" providerId="ADAL" clId="{55CE633C-6293-4D5D-AD34-2CC99076F327}" dt="2024-05-30T15:02:05.946" v="414"/>
          <ac:picMkLst>
            <pc:docMk/>
            <pc:sldMk cId="2297153108" sldId="262"/>
            <ac:picMk id="15" creationId="{37A9C636-3864-2E5E-CF2E-09F76796FABC}"/>
          </ac:picMkLst>
        </pc:picChg>
        <pc:picChg chg="add del mod">
          <ac:chgData name="Pennerman.Gregory@Oak Park Elementary" userId="fccc8ea4-7138-40d3-854b-33901acdaec6" providerId="ADAL" clId="{55CE633C-6293-4D5D-AD34-2CC99076F327}" dt="2024-05-30T15:13:43.059" v="683"/>
          <ac:picMkLst>
            <pc:docMk/>
            <pc:sldMk cId="2297153108" sldId="262"/>
            <ac:picMk id="16" creationId="{3E2D4178-BE53-4096-353E-9270EEE7B6B1}"/>
          </ac:picMkLst>
        </pc:picChg>
        <pc:picChg chg="add mod">
          <ac:chgData name="Pennerman.Gregory@Oak Park Elementary" userId="fccc8ea4-7138-40d3-854b-33901acdaec6" providerId="ADAL" clId="{55CE633C-6293-4D5D-AD34-2CC99076F327}" dt="2024-05-30T15:43:25.842" v="777"/>
          <ac:picMkLst>
            <pc:docMk/>
            <pc:sldMk cId="2297153108" sldId="262"/>
            <ac:picMk id="18" creationId="{C19107C2-E51A-29D2-CBD7-BAC91647758A}"/>
          </ac:picMkLst>
        </pc:picChg>
      </pc:sldChg>
      <pc:sldChg chg="addSp delSp modSp mod modTransition modAnim modNotesTx">
        <pc:chgData name="Pennerman.Gregory@Oak Park Elementary" userId="fccc8ea4-7138-40d3-854b-33901acdaec6" providerId="ADAL" clId="{55CE633C-6293-4D5D-AD34-2CC99076F327}" dt="2024-05-30T15:44:56.262" v="780"/>
        <pc:sldMkLst>
          <pc:docMk/>
          <pc:sldMk cId="1697730506" sldId="263"/>
        </pc:sldMkLst>
        <pc:picChg chg="add del mod ord">
          <ac:chgData name="Pennerman.Gregory@Oak Park Elementary" userId="fccc8ea4-7138-40d3-854b-33901acdaec6" providerId="ADAL" clId="{55CE633C-6293-4D5D-AD34-2CC99076F327}" dt="2024-05-30T15:38:59.662" v="769"/>
          <ac:picMkLst>
            <pc:docMk/>
            <pc:sldMk cId="1697730506" sldId="263"/>
            <ac:picMk id="4" creationId="{96CC5201-53EB-20DE-8852-F6451551059D}"/>
          </ac:picMkLst>
        </pc:picChg>
        <pc:picChg chg="add del mod">
          <ac:chgData name="Pennerman.Gregory@Oak Park Elementary" userId="fccc8ea4-7138-40d3-854b-33901acdaec6" providerId="ADAL" clId="{55CE633C-6293-4D5D-AD34-2CC99076F327}" dt="2024-05-30T15:41:33.176" v="773"/>
          <ac:picMkLst>
            <pc:docMk/>
            <pc:sldMk cId="1697730506" sldId="263"/>
            <ac:picMk id="5" creationId="{6E3BFC13-086A-0ED4-2B1F-3F100FA1E5D9}"/>
          </ac:picMkLst>
        </pc:picChg>
        <pc:picChg chg="add del mod">
          <ac:chgData name="Pennerman.Gregory@Oak Park Elementary" userId="fccc8ea4-7138-40d3-854b-33901acdaec6" providerId="ADAL" clId="{55CE633C-6293-4D5D-AD34-2CC99076F327}" dt="2024-05-30T15:43:31.651" v="779"/>
          <ac:picMkLst>
            <pc:docMk/>
            <pc:sldMk cId="1697730506" sldId="263"/>
            <ac:picMk id="8" creationId="{24D73A0C-2A97-6E29-F498-6CBA073895E4}"/>
          </ac:picMkLst>
        </pc:picChg>
        <pc:picChg chg="add del mod ord">
          <ac:chgData name="Pennerman.Gregory@Oak Park Elementary" userId="fccc8ea4-7138-40d3-854b-33901acdaec6" providerId="ADAL" clId="{55CE633C-6293-4D5D-AD34-2CC99076F327}" dt="2024-05-30T15:44:56.262" v="780"/>
          <ac:picMkLst>
            <pc:docMk/>
            <pc:sldMk cId="1697730506" sldId="263"/>
            <ac:picMk id="11" creationId="{C8D99273-127E-D810-C46E-86F0E295052C}"/>
          </ac:picMkLst>
        </pc:picChg>
        <pc:picChg chg="add mod">
          <ac:chgData name="Pennerman.Gregory@Oak Park Elementary" userId="fccc8ea4-7138-40d3-854b-33901acdaec6" providerId="ADAL" clId="{55CE633C-6293-4D5D-AD34-2CC99076F327}" dt="2024-05-30T15:44:56.262" v="780"/>
          <ac:picMkLst>
            <pc:docMk/>
            <pc:sldMk cId="1697730506" sldId="263"/>
            <ac:picMk id="12" creationId="{AC593977-74C3-651C-52A0-C5C17851A0FA}"/>
          </ac:picMkLst>
        </pc:picChg>
        <pc:picChg chg="add del mod">
          <ac:chgData name="Pennerman.Gregory@Oak Park Elementary" userId="fccc8ea4-7138-40d3-854b-33901acdaec6" providerId="ADAL" clId="{55CE633C-6293-4D5D-AD34-2CC99076F327}" dt="2024-05-30T15:13:43.059" v="683"/>
          <ac:picMkLst>
            <pc:docMk/>
            <pc:sldMk cId="1697730506" sldId="263"/>
            <ac:picMk id="13" creationId="{5AF2FCE6-1D26-80D1-645F-E1057A9ACC6D}"/>
          </ac:picMkLst>
        </pc:picChg>
      </pc:sldChg>
      <pc:sldChg chg="addSp modSp mod modTransition modNotesTx">
        <pc:chgData name="Pennerman.Gregory@Oak Park Elementary" userId="fccc8ea4-7138-40d3-854b-33901acdaec6" providerId="ADAL" clId="{55CE633C-6293-4D5D-AD34-2CC99076F327}" dt="2024-05-30T15:54:30.572" v="791"/>
        <pc:sldMkLst>
          <pc:docMk/>
          <pc:sldMk cId="990186725" sldId="264"/>
        </pc:sldMkLst>
        <pc:spChg chg="mod">
          <ac:chgData name="Pennerman.Gregory@Oak Park Elementary" userId="fccc8ea4-7138-40d3-854b-33901acdaec6" providerId="ADAL" clId="{55CE633C-6293-4D5D-AD34-2CC99076F327}" dt="2024-05-30T15:35:55.871" v="747" actId="20577"/>
          <ac:spMkLst>
            <pc:docMk/>
            <pc:sldMk cId="990186725" sldId="264"/>
            <ac:spMk id="3" creationId="{43D0D246-6EBA-4683-BE39-28646FF47C68}"/>
          </ac:spMkLst>
        </pc:spChg>
        <pc:picChg chg="add mod">
          <ac:chgData name="Pennerman.Gregory@Oak Park Elementary" userId="fccc8ea4-7138-40d3-854b-33901acdaec6" providerId="ADAL" clId="{55CE633C-6293-4D5D-AD34-2CC99076F327}" dt="2024-05-30T15:54:30.572" v="791"/>
          <ac:picMkLst>
            <pc:docMk/>
            <pc:sldMk cId="990186725" sldId="264"/>
            <ac:picMk id="7" creationId="{41E26691-B270-16FE-D3A8-6E0B1CDD8769}"/>
          </ac:picMkLst>
        </pc:picChg>
      </pc:sldChg>
      <pc:sldChg chg="addSp delSp modSp mod modTransition modAnim modNotesTx">
        <pc:chgData name="Pennerman.Gregory@Oak Park Elementary" userId="fccc8ea4-7138-40d3-854b-33901acdaec6" providerId="ADAL" clId="{55CE633C-6293-4D5D-AD34-2CC99076F327}" dt="2024-05-30T15:49:34.526" v="781"/>
        <pc:sldMkLst>
          <pc:docMk/>
          <pc:sldMk cId="4189631810" sldId="268"/>
        </pc:sldMkLst>
        <pc:picChg chg="add del mod ord">
          <ac:chgData name="Pennerman.Gregory@Oak Park Elementary" userId="fccc8ea4-7138-40d3-854b-33901acdaec6" providerId="ADAL" clId="{55CE633C-6293-4D5D-AD34-2CC99076F327}" dt="2024-05-30T15:38:59.662" v="769"/>
          <ac:picMkLst>
            <pc:docMk/>
            <pc:sldMk cId="4189631810" sldId="268"/>
            <ac:picMk id="4" creationId="{90F8CFF5-9727-0D8A-7FEA-99A672F2867F}"/>
          </ac:picMkLst>
        </pc:picChg>
        <pc:picChg chg="add del mod">
          <ac:chgData name="Pennerman.Gregory@Oak Park Elementary" userId="fccc8ea4-7138-40d3-854b-33901acdaec6" providerId="ADAL" clId="{55CE633C-6293-4D5D-AD34-2CC99076F327}" dt="2024-05-30T15:41:33.176" v="773"/>
          <ac:picMkLst>
            <pc:docMk/>
            <pc:sldMk cId="4189631810" sldId="268"/>
            <ac:picMk id="5" creationId="{77DCD506-F04B-D5F8-68FE-7032C01395A8}"/>
          </ac:picMkLst>
        </pc:picChg>
        <pc:picChg chg="add del mod">
          <ac:chgData name="Pennerman.Gregory@Oak Park Elementary" userId="fccc8ea4-7138-40d3-854b-33901acdaec6" providerId="ADAL" clId="{55CE633C-6293-4D5D-AD34-2CC99076F327}" dt="2024-05-30T15:13:43.059" v="683"/>
          <ac:picMkLst>
            <pc:docMk/>
            <pc:sldMk cId="4189631810" sldId="268"/>
            <ac:picMk id="9" creationId="{9BF09257-2F65-91B3-8D5F-C438293AF12A}"/>
          </ac:picMkLst>
        </pc:picChg>
        <pc:picChg chg="add mod">
          <ac:chgData name="Pennerman.Gregory@Oak Park Elementary" userId="fccc8ea4-7138-40d3-854b-33901acdaec6" providerId="ADAL" clId="{55CE633C-6293-4D5D-AD34-2CC99076F327}" dt="2024-05-30T15:49:34.526" v="781"/>
          <ac:picMkLst>
            <pc:docMk/>
            <pc:sldMk cId="4189631810" sldId="268"/>
            <ac:picMk id="16" creationId="{704863D7-F67E-51E4-49D2-3895B4D661C3}"/>
          </ac:picMkLst>
        </pc:picChg>
      </pc:sldChg>
      <pc:sldChg chg="addSp delSp modSp mod modTransition modAnim modNotesTx">
        <pc:chgData name="Pennerman.Gregory@Oak Park Elementary" userId="fccc8ea4-7138-40d3-854b-33901acdaec6" providerId="ADAL" clId="{55CE633C-6293-4D5D-AD34-2CC99076F327}" dt="2024-05-30T15:49:34.526" v="781"/>
        <pc:sldMkLst>
          <pc:docMk/>
          <pc:sldMk cId="2563997230" sldId="269"/>
        </pc:sldMkLst>
        <pc:picChg chg="add del mod ord">
          <ac:chgData name="Pennerman.Gregory@Oak Park Elementary" userId="fccc8ea4-7138-40d3-854b-33901acdaec6" providerId="ADAL" clId="{55CE633C-6293-4D5D-AD34-2CC99076F327}" dt="2024-05-30T15:38:59.662" v="769"/>
          <ac:picMkLst>
            <pc:docMk/>
            <pc:sldMk cId="2563997230" sldId="269"/>
            <ac:picMk id="4" creationId="{4982350B-4D52-5788-2B70-DAEE89C6663A}"/>
          </ac:picMkLst>
        </pc:picChg>
        <pc:picChg chg="add del mod">
          <ac:chgData name="Pennerman.Gregory@Oak Park Elementary" userId="fccc8ea4-7138-40d3-854b-33901acdaec6" providerId="ADAL" clId="{55CE633C-6293-4D5D-AD34-2CC99076F327}" dt="2024-05-30T15:41:33.176" v="773"/>
          <ac:picMkLst>
            <pc:docMk/>
            <pc:sldMk cId="2563997230" sldId="269"/>
            <ac:picMk id="5" creationId="{73A7C079-5BF2-B223-0E47-DCCFF4B908E6}"/>
          </ac:picMkLst>
        </pc:picChg>
        <pc:picChg chg="add del mod">
          <ac:chgData name="Pennerman.Gregory@Oak Park Elementary" userId="fccc8ea4-7138-40d3-854b-33901acdaec6" providerId="ADAL" clId="{55CE633C-6293-4D5D-AD34-2CC99076F327}" dt="2024-05-30T15:13:43.059" v="683"/>
          <ac:picMkLst>
            <pc:docMk/>
            <pc:sldMk cId="2563997230" sldId="269"/>
            <ac:picMk id="7" creationId="{5676C3A3-7B3B-F418-6B19-791C0FB7144F}"/>
          </ac:picMkLst>
        </pc:picChg>
        <pc:picChg chg="add mod">
          <ac:chgData name="Pennerman.Gregory@Oak Park Elementary" userId="fccc8ea4-7138-40d3-854b-33901acdaec6" providerId="ADAL" clId="{55CE633C-6293-4D5D-AD34-2CC99076F327}" dt="2024-05-30T15:49:34.526" v="781"/>
          <ac:picMkLst>
            <pc:docMk/>
            <pc:sldMk cId="2563997230" sldId="269"/>
            <ac:picMk id="13" creationId="{DB840C01-8DBD-523C-CFE3-F13533EB654A}"/>
          </ac:picMkLst>
        </pc:picChg>
      </pc:sldChg>
      <pc:sldChg chg="addSp delSp modSp mod modTransition modAnim modNotesTx">
        <pc:chgData name="Pennerman.Gregory@Oak Park Elementary" userId="fccc8ea4-7138-40d3-854b-33901acdaec6" providerId="ADAL" clId="{55CE633C-6293-4D5D-AD34-2CC99076F327}" dt="2024-05-30T15:49:34.526" v="781"/>
        <pc:sldMkLst>
          <pc:docMk/>
          <pc:sldMk cId="1218348604" sldId="270"/>
        </pc:sldMkLst>
        <pc:picChg chg="add del mod ord">
          <ac:chgData name="Pennerman.Gregory@Oak Park Elementary" userId="fccc8ea4-7138-40d3-854b-33901acdaec6" providerId="ADAL" clId="{55CE633C-6293-4D5D-AD34-2CC99076F327}" dt="2024-05-30T15:38:59.662" v="769"/>
          <ac:picMkLst>
            <pc:docMk/>
            <pc:sldMk cId="1218348604" sldId="270"/>
            <ac:picMk id="4" creationId="{53892420-3FFB-37DA-9BE5-3C45853C89AA}"/>
          </ac:picMkLst>
        </pc:picChg>
        <pc:picChg chg="add del mod">
          <ac:chgData name="Pennerman.Gregory@Oak Park Elementary" userId="fccc8ea4-7138-40d3-854b-33901acdaec6" providerId="ADAL" clId="{55CE633C-6293-4D5D-AD34-2CC99076F327}" dt="2024-05-30T15:41:33.176" v="773"/>
          <ac:picMkLst>
            <pc:docMk/>
            <pc:sldMk cId="1218348604" sldId="270"/>
            <ac:picMk id="5" creationId="{CB418732-3160-1052-5E60-982AA372A790}"/>
          </ac:picMkLst>
        </pc:picChg>
        <pc:picChg chg="add del mod">
          <ac:chgData name="Pennerman.Gregory@Oak Park Elementary" userId="fccc8ea4-7138-40d3-854b-33901acdaec6" providerId="ADAL" clId="{55CE633C-6293-4D5D-AD34-2CC99076F327}" dt="2024-05-30T15:13:43.059" v="683"/>
          <ac:picMkLst>
            <pc:docMk/>
            <pc:sldMk cId="1218348604" sldId="270"/>
            <ac:picMk id="6" creationId="{C092491E-7056-08A6-1C62-806F814035B3}"/>
          </ac:picMkLst>
        </pc:picChg>
        <pc:picChg chg="add mod">
          <ac:chgData name="Pennerman.Gregory@Oak Park Elementary" userId="fccc8ea4-7138-40d3-854b-33901acdaec6" providerId="ADAL" clId="{55CE633C-6293-4D5D-AD34-2CC99076F327}" dt="2024-05-30T15:49:34.526" v="781"/>
          <ac:picMkLst>
            <pc:docMk/>
            <pc:sldMk cId="1218348604" sldId="270"/>
            <ac:picMk id="16" creationId="{0633C286-0AF7-AA4C-DCBB-7BB3B54C8CD4}"/>
          </ac:picMkLst>
        </pc:picChg>
      </pc:sldChg>
      <pc:sldChg chg="addSp modSp modTransition modNotesTx">
        <pc:chgData name="Pennerman.Gregory@Oak Park Elementary" userId="fccc8ea4-7138-40d3-854b-33901acdaec6" providerId="ADAL" clId="{55CE633C-6293-4D5D-AD34-2CC99076F327}" dt="2024-05-30T15:54:30.572" v="791"/>
        <pc:sldMkLst>
          <pc:docMk/>
          <pc:sldMk cId="3760799578" sldId="273"/>
        </pc:sldMkLst>
        <pc:picChg chg="add mod">
          <ac:chgData name="Pennerman.Gregory@Oak Park Elementary" userId="fccc8ea4-7138-40d3-854b-33901acdaec6" providerId="ADAL" clId="{55CE633C-6293-4D5D-AD34-2CC99076F327}" dt="2024-05-30T15:54:30.572" v="791"/>
          <ac:picMkLst>
            <pc:docMk/>
            <pc:sldMk cId="3760799578" sldId="273"/>
            <ac:picMk id="19" creationId="{1D590558-1B7D-A039-1B2E-6EA199389C49}"/>
          </ac:picMkLst>
        </pc:picChg>
      </pc:sldChg>
      <pc:sldChg chg="addSp modSp modTransition modNotesTx">
        <pc:chgData name="Pennerman.Gregory@Oak Park Elementary" userId="fccc8ea4-7138-40d3-854b-33901acdaec6" providerId="ADAL" clId="{55CE633C-6293-4D5D-AD34-2CC99076F327}" dt="2024-05-30T15:54:30.572" v="791"/>
        <pc:sldMkLst>
          <pc:docMk/>
          <pc:sldMk cId="1182589488" sldId="274"/>
        </pc:sldMkLst>
        <pc:picChg chg="add mod">
          <ac:chgData name="Pennerman.Gregory@Oak Park Elementary" userId="fccc8ea4-7138-40d3-854b-33901acdaec6" providerId="ADAL" clId="{55CE633C-6293-4D5D-AD34-2CC99076F327}" dt="2024-05-30T15:54:30.572" v="791"/>
          <ac:picMkLst>
            <pc:docMk/>
            <pc:sldMk cId="1182589488" sldId="274"/>
            <ac:picMk id="8" creationId="{63A454E4-77CD-7928-6B67-426B151BF520}"/>
          </ac:picMkLst>
        </pc:picChg>
      </pc:sldChg>
      <pc:sldChg chg="addSp delSp modSp mod modTransition modAnim modNotesTx">
        <pc:chgData name="Pennerman.Gregory@Oak Park Elementary" userId="fccc8ea4-7138-40d3-854b-33901acdaec6" providerId="ADAL" clId="{55CE633C-6293-4D5D-AD34-2CC99076F327}" dt="2024-05-30T15:49:34.526" v="781"/>
        <pc:sldMkLst>
          <pc:docMk/>
          <pc:sldMk cId="2162427921" sldId="280"/>
        </pc:sldMkLst>
        <pc:spChg chg="mod">
          <ac:chgData name="Pennerman.Gregory@Oak Park Elementary" userId="fccc8ea4-7138-40d3-854b-33901acdaec6" providerId="ADAL" clId="{55CE633C-6293-4D5D-AD34-2CC99076F327}" dt="2024-05-30T15:12:14.283" v="668" actId="27636"/>
          <ac:spMkLst>
            <pc:docMk/>
            <pc:sldMk cId="2162427921" sldId="280"/>
            <ac:spMk id="3" creationId="{F5D6ACA2-EAE7-4624-BB2A-B75E8EF50598}"/>
          </ac:spMkLst>
        </pc:spChg>
        <pc:picChg chg="add del mod ord">
          <ac:chgData name="Pennerman.Gregory@Oak Park Elementary" userId="fccc8ea4-7138-40d3-854b-33901acdaec6" providerId="ADAL" clId="{55CE633C-6293-4D5D-AD34-2CC99076F327}" dt="2024-05-30T15:14:21.208" v="685" actId="478"/>
          <ac:picMkLst>
            <pc:docMk/>
            <pc:sldMk cId="2162427921" sldId="280"/>
            <ac:picMk id="4" creationId="{051534CA-F280-A590-A6ED-ACC49A34F9BC}"/>
          </ac:picMkLst>
        </pc:picChg>
        <pc:picChg chg="add del mod">
          <ac:chgData name="Pennerman.Gregory@Oak Park Elementary" userId="fccc8ea4-7138-40d3-854b-33901acdaec6" providerId="ADAL" clId="{55CE633C-6293-4D5D-AD34-2CC99076F327}" dt="2024-05-30T15:04:49.904" v="447"/>
          <ac:picMkLst>
            <pc:docMk/>
            <pc:sldMk cId="2162427921" sldId="280"/>
            <ac:picMk id="6" creationId="{06B6E74C-D3F8-09A9-C25D-30DFC4509FBF}"/>
          </ac:picMkLst>
        </pc:picChg>
        <pc:picChg chg="add mod">
          <ac:chgData name="Pennerman.Gregory@Oak Park Elementary" userId="fccc8ea4-7138-40d3-854b-33901acdaec6" providerId="ADAL" clId="{55CE633C-6293-4D5D-AD34-2CC99076F327}" dt="2024-05-30T15:49:34.526" v="781"/>
          <ac:picMkLst>
            <pc:docMk/>
            <pc:sldMk cId="2162427921" sldId="280"/>
            <ac:picMk id="7" creationId="{AB1902FC-0CA3-35EE-2AC7-C44E31C915DA}"/>
          </ac:picMkLst>
        </pc:picChg>
        <pc:picChg chg="add del mod ord">
          <ac:chgData name="Pennerman.Gregory@Oak Park Elementary" userId="fccc8ea4-7138-40d3-854b-33901acdaec6" providerId="ADAL" clId="{55CE633C-6293-4D5D-AD34-2CC99076F327}" dt="2024-05-30T15:05:10.424" v="448"/>
          <ac:picMkLst>
            <pc:docMk/>
            <pc:sldMk cId="2162427921" sldId="280"/>
            <ac:picMk id="9" creationId="{8A3EB655-24C9-A44C-06DA-37F804354AEF}"/>
          </ac:picMkLst>
        </pc:picChg>
        <pc:picChg chg="add del mod">
          <ac:chgData name="Pennerman.Gregory@Oak Park Elementary" userId="fccc8ea4-7138-40d3-854b-33901acdaec6" providerId="ADAL" clId="{55CE633C-6293-4D5D-AD34-2CC99076F327}" dt="2024-05-30T15:05:18.903" v="450"/>
          <ac:picMkLst>
            <pc:docMk/>
            <pc:sldMk cId="2162427921" sldId="280"/>
            <ac:picMk id="10" creationId="{0F4EB323-8103-3BB3-C6EB-89AEF5BDE276}"/>
          </ac:picMkLst>
        </pc:picChg>
        <pc:picChg chg="add del mod ord">
          <ac:chgData name="Pennerman.Gregory@Oak Park Elementary" userId="fccc8ea4-7138-40d3-854b-33901acdaec6" providerId="ADAL" clId="{55CE633C-6293-4D5D-AD34-2CC99076F327}" dt="2024-05-30T15:05:51.160" v="451"/>
          <ac:picMkLst>
            <pc:docMk/>
            <pc:sldMk cId="2162427921" sldId="280"/>
            <ac:picMk id="13" creationId="{AD549933-0A37-B1B6-CD02-AE0D1437728E}"/>
          </ac:picMkLst>
        </pc:picChg>
        <pc:picChg chg="add del mod">
          <ac:chgData name="Pennerman.Gregory@Oak Park Elementary" userId="fccc8ea4-7138-40d3-854b-33901acdaec6" providerId="ADAL" clId="{55CE633C-6293-4D5D-AD34-2CC99076F327}" dt="2024-05-30T15:13:43.059" v="683"/>
          <ac:picMkLst>
            <pc:docMk/>
            <pc:sldMk cId="2162427921" sldId="280"/>
            <ac:picMk id="14" creationId="{27B10763-81BC-6908-A14F-800A02EC23F6}"/>
          </ac:picMkLst>
        </pc:picChg>
      </pc:sldChg>
      <pc:sldChg chg="addSp delSp modSp mod modTransition modAnim modNotesTx">
        <pc:chgData name="Pennerman.Gregory@Oak Park Elementary" userId="fccc8ea4-7138-40d3-854b-33901acdaec6" providerId="ADAL" clId="{55CE633C-6293-4D5D-AD34-2CC99076F327}" dt="2024-05-30T15:49:34.526" v="781"/>
        <pc:sldMkLst>
          <pc:docMk/>
          <pc:sldMk cId="628819172" sldId="281"/>
        </pc:sldMkLst>
        <pc:picChg chg="add del mod ord">
          <ac:chgData name="Pennerman.Gregory@Oak Park Elementary" userId="fccc8ea4-7138-40d3-854b-33901acdaec6" providerId="ADAL" clId="{55CE633C-6293-4D5D-AD34-2CC99076F327}" dt="2024-05-30T15:49:34.526" v="781"/>
          <ac:picMkLst>
            <pc:docMk/>
            <pc:sldMk cId="628819172" sldId="281"/>
            <ac:picMk id="6" creationId="{D5212FC2-C4E2-C3D8-ACD2-BCF95DEAB296}"/>
          </ac:picMkLst>
        </pc:picChg>
        <pc:picChg chg="add mod">
          <ac:chgData name="Pennerman.Gregory@Oak Park Elementary" userId="fccc8ea4-7138-40d3-854b-33901acdaec6" providerId="ADAL" clId="{55CE633C-6293-4D5D-AD34-2CC99076F327}" dt="2024-05-30T15:49:34.526" v="781"/>
          <ac:picMkLst>
            <pc:docMk/>
            <pc:sldMk cId="628819172" sldId="281"/>
            <ac:picMk id="7" creationId="{37DF8A76-5799-A70F-EBE1-77CEFDCE2FA1}"/>
          </ac:picMkLst>
        </pc:picChg>
        <pc:picChg chg="add del mod">
          <ac:chgData name="Pennerman.Gregory@Oak Park Elementary" userId="fccc8ea4-7138-40d3-854b-33901acdaec6" providerId="ADAL" clId="{55CE633C-6293-4D5D-AD34-2CC99076F327}" dt="2024-05-30T15:06:02.817" v="453"/>
          <ac:picMkLst>
            <pc:docMk/>
            <pc:sldMk cId="628819172" sldId="281"/>
            <ac:picMk id="7" creationId="{5AC57CB8-766D-D62C-06D2-FFD90209BC1A}"/>
          </ac:picMkLst>
        </pc:picChg>
        <pc:picChg chg="add del mod ord">
          <ac:chgData name="Pennerman.Gregory@Oak Park Elementary" userId="fccc8ea4-7138-40d3-854b-33901acdaec6" providerId="ADAL" clId="{55CE633C-6293-4D5D-AD34-2CC99076F327}" dt="2024-05-30T15:06:19.197" v="454"/>
          <ac:picMkLst>
            <pc:docMk/>
            <pc:sldMk cId="628819172" sldId="281"/>
            <ac:picMk id="23" creationId="{894EBC5D-D3ED-7B19-EFE3-2CAAF872BD05}"/>
          </ac:picMkLst>
        </pc:picChg>
        <pc:picChg chg="add del mod">
          <ac:chgData name="Pennerman.Gregory@Oak Park Elementary" userId="fccc8ea4-7138-40d3-854b-33901acdaec6" providerId="ADAL" clId="{55CE633C-6293-4D5D-AD34-2CC99076F327}" dt="2024-05-30T15:08:00.337" v="456"/>
          <ac:picMkLst>
            <pc:docMk/>
            <pc:sldMk cId="628819172" sldId="281"/>
            <ac:picMk id="24" creationId="{FE9919DB-1AE7-7940-726B-B428352EB9B8}"/>
          </ac:picMkLst>
        </pc:picChg>
        <pc:picChg chg="add del mod ord">
          <ac:chgData name="Pennerman.Gregory@Oak Park Elementary" userId="fccc8ea4-7138-40d3-854b-33901acdaec6" providerId="ADAL" clId="{55CE633C-6293-4D5D-AD34-2CC99076F327}" dt="2024-05-30T15:08:43.190" v="457"/>
          <ac:picMkLst>
            <pc:docMk/>
            <pc:sldMk cId="628819172" sldId="281"/>
            <ac:picMk id="28" creationId="{BAA9E13A-2C7E-25E5-9B47-716DB15DCAFB}"/>
          </ac:picMkLst>
        </pc:picChg>
        <pc:picChg chg="add del mod">
          <ac:chgData name="Pennerman.Gregory@Oak Park Elementary" userId="fccc8ea4-7138-40d3-854b-33901acdaec6" providerId="ADAL" clId="{55CE633C-6293-4D5D-AD34-2CC99076F327}" dt="2024-05-30T15:09:59.542" v="540"/>
          <ac:picMkLst>
            <pc:docMk/>
            <pc:sldMk cId="628819172" sldId="281"/>
            <ac:picMk id="29" creationId="{85429F53-2644-CC60-9AF1-770604A5650E}"/>
          </ac:picMkLst>
        </pc:picChg>
        <pc:picChg chg="add del mod ord">
          <ac:chgData name="Pennerman.Gregory@Oak Park Elementary" userId="fccc8ea4-7138-40d3-854b-33901acdaec6" providerId="ADAL" clId="{55CE633C-6293-4D5D-AD34-2CC99076F327}" dt="2024-05-30T15:10:06.026" v="541"/>
          <ac:picMkLst>
            <pc:docMk/>
            <pc:sldMk cId="628819172" sldId="281"/>
            <ac:picMk id="36" creationId="{AFE1CEB5-93A7-58DC-F85A-131631716157}"/>
          </ac:picMkLst>
        </pc:picChg>
        <pc:picChg chg="add del mod">
          <ac:chgData name="Pennerman.Gregory@Oak Park Elementary" userId="fccc8ea4-7138-40d3-854b-33901acdaec6" providerId="ADAL" clId="{55CE633C-6293-4D5D-AD34-2CC99076F327}" dt="2024-05-30T15:10:10.323" v="543"/>
          <ac:picMkLst>
            <pc:docMk/>
            <pc:sldMk cId="628819172" sldId="281"/>
            <ac:picMk id="37" creationId="{4841449B-D61D-93E0-C9B4-0A624E6F5005}"/>
          </ac:picMkLst>
        </pc:picChg>
        <pc:picChg chg="add del mod ord">
          <ac:chgData name="Pennerman.Gregory@Oak Park Elementary" userId="fccc8ea4-7138-40d3-854b-33901acdaec6" providerId="ADAL" clId="{55CE633C-6293-4D5D-AD34-2CC99076F327}" dt="2024-05-30T15:11:12.491" v="544"/>
          <ac:picMkLst>
            <pc:docMk/>
            <pc:sldMk cId="628819172" sldId="281"/>
            <ac:picMk id="40" creationId="{6184809B-5179-519E-E635-645D6F90CF44}"/>
          </ac:picMkLst>
        </pc:picChg>
        <pc:picChg chg="add del mod">
          <ac:chgData name="Pennerman.Gregory@Oak Park Elementary" userId="fccc8ea4-7138-40d3-854b-33901acdaec6" providerId="ADAL" clId="{55CE633C-6293-4D5D-AD34-2CC99076F327}" dt="2024-05-30T15:13:43.059" v="683"/>
          <ac:picMkLst>
            <pc:docMk/>
            <pc:sldMk cId="628819172" sldId="281"/>
            <ac:picMk id="41" creationId="{FF1074EE-29CA-CEE4-13C7-264EE2735E26}"/>
          </ac:picMkLst>
        </pc:picChg>
      </pc:sldChg>
      <pc:sldChg chg="addSp delSp modSp mod modTransition modAnim modNotesTx">
        <pc:chgData name="Pennerman.Gregory@Oak Park Elementary" userId="fccc8ea4-7138-40d3-854b-33901acdaec6" providerId="ADAL" clId="{55CE633C-6293-4D5D-AD34-2CC99076F327}" dt="2024-05-30T15:49:34.526" v="781"/>
        <pc:sldMkLst>
          <pc:docMk/>
          <pc:sldMk cId="3432676808" sldId="282"/>
        </pc:sldMkLst>
        <pc:spChg chg="mod">
          <ac:chgData name="Pennerman.Gregory@Oak Park Elementary" userId="fccc8ea4-7138-40d3-854b-33901acdaec6" providerId="ADAL" clId="{55CE633C-6293-4D5D-AD34-2CC99076F327}" dt="2024-05-30T15:11:57.337" v="666" actId="20577"/>
          <ac:spMkLst>
            <pc:docMk/>
            <pc:sldMk cId="3432676808" sldId="282"/>
            <ac:spMk id="3" creationId="{F5D6ACA2-EAE7-4624-BB2A-B75E8EF50598}"/>
          </ac:spMkLst>
        </pc:spChg>
        <pc:picChg chg="add del mod">
          <ac:chgData name="Pennerman.Gregory@Oak Park Elementary" userId="fccc8ea4-7138-40d3-854b-33901acdaec6" providerId="ADAL" clId="{55CE633C-6293-4D5D-AD34-2CC99076F327}" dt="2024-05-30T15:12:45.952" v="670"/>
          <ac:picMkLst>
            <pc:docMk/>
            <pc:sldMk cId="3432676808" sldId="282"/>
            <ac:picMk id="6" creationId="{22C2A3A8-6AE7-5037-E662-6442073F1A98}"/>
          </ac:picMkLst>
        </pc:picChg>
        <pc:picChg chg="add del mod ord">
          <ac:chgData name="Pennerman.Gregory@Oak Park Elementary" userId="fccc8ea4-7138-40d3-854b-33901acdaec6" providerId="ADAL" clId="{55CE633C-6293-4D5D-AD34-2CC99076F327}" dt="2024-05-30T15:13:22.658" v="671"/>
          <ac:picMkLst>
            <pc:docMk/>
            <pc:sldMk cId="3432676808" sldId="282"/>
            <ac:picMk id="7" creationId="{A8AA987E-9F6B-A671-0E3E-7E6BD02C3427}"/>
          </ac:picMkLst>
        </pc:picChg>
        <pc:picChg chg="add del mod">
          <ac:chgData name="Pennerman.Gregory@Oak Park Elementary" userId="fccc8ea4-7138-40d3-854b-33901acdaec6" providerId="ADAL" clId="{55CE633C-6293-4D5D-AD34-2CC99076F327}" dt="2024-05-30T15:13:43.059" v="683"/>
          <ac:picMkLst>
            <pc:docMk/>
            <pc:sldMk cId="3432676808" sldId="282"/>
            <ac:picMk id="8" creationId="{E469DCD2-A215-43E9-2D6D-350EC2B4966B}"/>
          </ac:picMkLst>
        </pc:picChg>
        <pc:picChg chg="add del mod ord">
          <ac:chgData name="Pennerman.Gregory@Oak Park Elementary" userId="fccc8ea4-7138-40d3-854b-33901acdaec6" providerId="ADAL" clId="{55CE633C-6293-4D5D-AD34-2CC99076F327}" dt="2024-05-30T15:49:34.526" v="781"/>
          <ac:picMkLst>
            <pc:docMk/>
            <pc:sldMk cId="3432676808" sldId="282"/>
            <ac:picMk id="9" creationId="{AFD784CB-5B69-42C0-5842-6471334BBB6C}"/>
          </ac:picMkLst>
        </pc:picChg>
        <pc:picChg chg="add mod">
          <ac:chgData name="Pennerman.Gregory@Oak Park Elementary" userId="fccc8ea4-7138-40d3-854b-33901acdaec6" providerId="ADAL" clId="{55CE633C-6293-4D5D-AD34-2CC99076F327}" dt="2024-05-30T15:49:34.526" v="781"/>
          <ac:picMkLst>
            <pc:docMk/>
            <pc:sldMk cId="3432676808" sldId="282"/>
            <ac:picMk id="10" creationId="{BBDB8E33-0736-2445-CAC3-5A310ABE9A2D}"/>
          </ac:picMkLst>
        </pc:picChg>
      </pc:sldChg>
      <pc:sldChg chg="addSp delSp modSp mod modTransition modAnim modNotesTx">
        <pc:chgData name="Pennerman.Gregory@Oak Park Elementary" userId="fccc8ea4-7138-40d3-854b-33901acdaec6" providerId="ADAL" clId="{55CE633C-6293-4D5D-AD34-2CC99076F327}" dt="2024-05-30T15:52:33.633" v="790"/>
        <pc:sldMkLst>
          <pc:docMk/>
          <pc:sldMk cId="2593444758" sldId="283"/>
        </pc:sldMkLst>
        <pc:picChg chg="add del mod">
          <ac:chgData name="Pennerman.Gregory@Oak Park Elementary" userId="fccc8ea4-7138-40d3-854b-33901acdaec6" providerId="ADAL" clId="{55CE633C-6293-4D5D-AD34-2CC99076F327}" dt="2024-05-30T15:50:28.460" v="783"/>
          <ac:picMkLst>
            <pc:docMk/>
            <pc:sldMk cId="2593444758" sldId="283"/>
            <ac:picMk id="19" creationId="{96A41F9C-550D-7BCC-D964-EAFEEFF18ECE}"/>
          </ac:picMkLst>
        </pc:picChg>
        <pc:picChg chg="add del mod ord">
          <ac:chgData name="Pennerman.Gregory@Oak Park Elementary" userId="fccc8ea4-7138-40d3-854b-33901acdaec6" providerId="ADAL" clId="{55CE633C-6293-4D5D-AD34-2CC99076F327}" dt="2024-05-30T15:50:59.554" v="784"/>
          <ac:picMkLst>
            <pc:docMk/>
            <pc:sldMk cId="2593444758" sldId="283"/>
            <ac:picMk id="22" creationId="{6741D895-A5D3-C2D0-25B2-932FD2FEECFC}"/>
          </ac:picMkLst>
        </pc:picChg>
        <pc:picChg chg="add del mod">
          <ac:chgData name="Pennerman.Gregory@Oak Park Elementary" userId="fccc8ea4-7138-40d3-854b-33901acdaec6" providerId="ADAL" clId="{55CE633C-6293-4D5D-AD34-2CC99076F327}" dt="2024-05-30T15:51:20.808" v="786"/>
          <ac:picMkLst>
            <pc:docMk/>
            <pc:sldMk cId="2593444758" sldId="283"/>
            <ac:picMk id="23" creationId="{C2226F75-EFA4-C88E-2E38-B4D2FF17F3B6}"/>
          </ac:picMkLst>
        </pc:picChg>
        <pc:picChg chg="add del mod ord">
          <ac:chgData name="Pennerman.Gregory@Oak Park Elementary" userId="fccc8ea4-7138-40d3-854b-33901acdaec6" providerId="ADAL" clId="{55CE633C-6293-4D5D-AD34-2CC99076F327}" dt="2024-05-30T15:51:49.360" v="787"/>
          <ac:picMkLst>
            <pc:docMk/>
            <pc:sldMk cId="2593444758" sldId="283"/>
            <ac:picMk id="26" creationId="{B63A28BE-EB27-1BD9-5058-5DBD733E23E5}"/>
          </ac:picMkLst>
        </pc:picChg>
        <pc:picChg chg="add del mod">
          <ac:chgData name="Pennerman.Gregory@Oak Park Elementary" userId="fccc8ea4-7138-40d3-854b-33901acdaec6" providerId="ADAL" clId="{55CE633C-6293-4D5D-AD34-2CC99076F327}" dt="2024-05-30T15:51:55.454" v="789"/>
          <ac:picMkLst>
            <pc:docMk/>
            <pc:sldMk cId="2593444758" sldId="283"/>
            <ac:picMk id="27" creationId="{EDCD1625-784B-7D24-5037-FA4984F1984F}"/>
          </ac:picMkLst>
        </pc:picChg>
        <pc:picChg chg="add del mod ord">
          <ac:chgData name="Pennerman.Gregory@Oak Park Elementary" userId="fccc8ea4-7138-40d3-854b-33901acdaec6" providerId="ADAL" clId="{55CE633C-6293-4D5D-AD34-2CC99076F327}" dt="2024-05-30T15:52:33.633" v="790"/>
          <ac:picMkLst>
            <pc:docMk/>
            <pc:sldMk cId="2593444758" sldId="283"/>
            <ac:picMk id="30" creationId="{1D34EA84-C6FB-F928-5B57-9B7ECF663DE4}"/>
          </ac:picMkLst>
        </pc:picChg>
        <pc:picChg chg="add mod">
          <ac:chgData name="Pennerman.Gregory@Oak Park Elementary" userId="fccc8ea4-7138-40d3-854b-33901acdaec6" providerId="ADAL" clId="{55CE633C-6293-4D5D-AD34-2CC99076F327}" dt="2024-05-30T15:52:33.633" v="790"/>
          <ac:picMkLst>
            <pc:docMk/>
            <pc:sldMk cId="2593444758" sldId="283"/>
            <ac:picMk id="31" creationId="{A48C2150-0441-5DDE-DE52-55F836779A1D}"/>
          </ac:picMkLst>
        </pc:picChg>
      </pc:sldChg>
      <pc:sldChg chg="addSp delSp modSp mod modTransition modAnim">
        <pc:chgData name="Pennerman.Gregory@Oak Park Elementary" userId="fccc8ea4-7138-40d3-854b-33901acdaec6" providerId="ADAL" clId="{55CE633C-6293-4D5D-AD34-2CC99076F327}" dt="2024-05-30T15:49:34.526" v="781"/>
        <pc:sldMkLst>
          <pc:docMk/>
          <pc:sldMk cId="4057925034" sldId="285"/>
        </pc:sldMkLst>
        <pc:picChg chg="add del mod ord">
          <ac:chgData name="Pennerman.Gregory@Oak Park Elementary" userId="fccc8ea4-7138-40d3-854b-33901acdaec6" providerId="ADAL" clId="{55CE633C-6293-4D5D-AD34-2CC99076F327}" dt="2024-05-30T15:49:34.526" v="781"/>
          <ac:picMkLst>
            <pc:docMk/>
            <pc:sldMk cId="4057925034" sldId="285"/>
            <ac:picMk id="4" creationId="{961A27B6-4FBA-7010-724F-0A474E7D62D9}"/>
          </ac:picMkLst>
        </pc:picChg>
        <pc:picChg chg="add mod">
          <ac:chgData name="Pennerman.Gregory@Oak Park Elementary" userId="fccc8ea4-7138-40d3-854b-33901acdaec6" providerId="ADAL" clId="{55CE633C-6293-4D5D-AD34-2CC99076F327}" dt="2024-05-30T15:49:34.526" v="781"/>
          <ac:picMkLst>
            <pc:docMk/>
            <pc:sldMk cId="4057925034" sldId="285"/>
            <ac:picMk id="5" creationId="{C36D04FE-473E-E1BB-A65C-7BDFCA3F3AC1}"/>
          </ac:picMkLst>
        </pc:picChg>
        <pc:picChg chg="add del mod">
          <ac:chgData name="Pennerman.Gregory@Oak Park Elementary" userId="fccc8ea4-7138-40d3-854b-33901acdaec6" providerId="ADAL" clId="{55CE633C-6293-4D5D-AD34-2CC99076F327}" dt="2024-05-30T15:13:43.059" v="683"/>
          <ac:picMkLst>
            <pc:docMk/>
            <pc:sldMk cId="4057925034" sldId="285"/>
            <ac:picMk id="6" creationId="{8C039270-0DC0-0F7D-E36D-44254E9261D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383" cy="471348"/>
          </a:xfrm>
          <a:prstGeom prst="rect">
            <a:avLst/>
          </a:prstGeom>
        </p:spPr>
        <p:txBody>
          <a:bodyPr vert="horz" lIns="92464" tIns="46232" rIns="92464" bIns="46232" rtlCol="0"/>
          <a:lstStyle>
            <a:lvl1pPr algn="l">
              <a:defRPr sz="1200"/>
            </a:lvl1pPr>
          </a:lstStyle>
          <a:p>
            <a:endParaRPr lang="en-US"/>
          </a:p>
        </p:txBody>
      </p:sp>
      <p:sp>
        <p:nvSpPr>
          <p:cNvPr id="3" name="Date Placeholder 2"/>
          <p:cNvSpPr>
            <a:spLocks noGrp="1"/>
          </p:cNvSpPr>
          <p:nvPr>
            <p:ph type="dt" idx="1"/>
          </p:nvPr>
        </p:nvSpPr>
        <p:spPr>
          <a:xfrm>
            <a:off x="4022485" y="0"/>
            <a:ext cx="3078383" cy="471348"/>
          </a:xfrm>
          <a:prstGeom prst="rect">
            <a:avLst/>
          </a:prstGeom>
        </p:spPr>
        <p:txBody>
          <a:bodyPr vert="horz" lIns="92464" tIns="46232" rIns="92464" bIns="46232" rtlCol="0"/>
          <a:lstStyle>
            <a:lvl1pPr algn="r">
              <a:defRPr sz="1200"/>
            </a:lvl1pPr>
          </a:lstStyle>
          <a:p>
            <a:fld id="{2100CED5-70A1-4396-9290-667E67864967}" type="datetimeFigureOut">
              <a:rPr lang="en-US" smtClean="0"/>
              <a:t>5/30/2024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2464" tIns="46232" rIns="92464" bIns="46232" rtlCol="0" anchor="ctr"/>
          <a:lstStyle/>
          <a:p>
            <a:endParaRPr lang="en-US"/>
          </a:p>
        </p:txBody>
      </p:sp>
      <p:sp>
        <p:nvSpPr>
          <p:cNvPr id="5" name="Notes Placeholder 4"/>
          <p:cNvSpPr>
            <a:spLocks noGrp="1"/>
          </p:cNvSpPr>
          <p:nvPr>
            <p:ph type="body" sz="quarter" idx="3"/>
          </p:nvPr>
        </p:nvSpPr>
        <p:spPr>
          <a:xfrm>
            <a:off x="710891" y="4517883"/>
            <a:ext cx="5680693" cy="3697033"/>
          </a:xfrm>
          <a:prstGeom prst="rect">
            <a:avLst/>
          </a:prstGeom>
        </p:spPr>
        <p:txBody>
          <a:bodyPr vert="horz" lIns="92464" tIns="46232" rIns="92464" bIns="462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128"/>
            <a:ext cx="3078383" cy="471348"/>
          </a:xfrm>
          <a:prstGeom prst="rect">
            <a:avLst/>
          </a:prstGeom>
        </p:spPr>
        <p:txBody>
          <a:bodyPr vert="horz" lIns="92464" tIns="46232" rIns="92464" bIns="46232" rtlCol="0" anchor="b"/>
          <a:lstStyle>
            <a:lvl1pPr algn="l">
              <a:defRPr sz="1200"/>
            </a:lvl1pPr>
          </a:lstStyle>
          <a:p>
            <a:endParaRPr lang="en-US"/>
          </a:p>
        </p:txBody>
      </p:sp>
      <p:sp>
        <p:nvSpPr>
          <p:cNvPr id="7" name="Slide Number Placeholder 6"/>
          <p:cNvSpPr>
            <a:spLocks noGrp="1"/>
          </p:cNvSpPr>
          <p:nvPr>
            <p:ph type="sldNum" sz="quarter" idx="5"/>
          </p:nvPr>
        </p:nvSpPr>
        <p:spPr>
          <a:xfrm>
            <a:off x="4022485" y="8917128"/>
            <a:ext cx="3078383" cy="471348"/>
          </a:xfrm>
          <a:prstGeom prst="rect">
            <a:avLst/>
          </a:prstGeom>
        </p:spPr>
        <p:txBody>
          <a:bodyPr vert="horz" lIns="92464" tIns="46232" rIns="92464" bIns="46232" rtlCol="0" anchor="b"/>
          <a:lstStyle>
            <a:lvl1pPr algn="r">
              <a:defRPr sz="1200"/>
            </a:lvl1pPr>
          </a:lstStyle>
          <a:p>
            <a:fld id="{A45CE9FD-9655-48C6-B60E-89AF840245F1}" type="slidenum">
              <a:rPr lang="en-US" smtClean="0"/>
              <a:t>‹#›</a:t>
            </a:fld>
            <a:endParaRPr lang="en-US"/>
          </a:p>
        </p:txBody>
      </p:sp>
    </p:spTree>
    <p:extLst>
      <p:ext uri="{BB962C8B-B14F-4D97-AF65-F5344CB8AC3E}">
        <p14:creationId xmlns:p14="http://schemas.microsoft.com/office/powerpoint/2010/main" val="457085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5CE9FD-9655-48C6-B60E-89AF840245F1}" type="slidenum">
              <a:rPr lang="en-US" smtClean="0"/>
              <a:t>1</a:t>
            </a:fld>
            <a:endParaRPr lang="en-US"/>
          </a:p>
        </p:txBody>
      </p:sp>
    </p:spTree>
    <p:extLst>
      <p:ext uri="{BB962C8B-B14F-4D97-AF65-F5344CB8AC3E}">
        <p14:creationId xmlns:p14="http://schemas.microsoft.com/office/powerpoint/2010/main" val="307621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b="0" i="0" u="none" strike="noStrike" dirty="0">
                <a:solidFill>
                  <a:srgbClr val="000000"/>
                </a:solidFill>
                <a:latin typeface="Calibri"/>
                <a:ea typeface="Calibri"/>
                <a:cs typeface="Calibri"/>
                <a:sym typeface="Calibri"/>
              </a:rPr>
              <a:t> To measure the effectiveness of our Title I program we must review data. This year our goal was </a:t>
            </a:r>
            <a:r>
              <a:rPr lang="es-PR" sz="1800" b="1" kern="100" dirty="0">
                <a:effectLst/>
                <a:latin typeface="Calibri" panose="020F0502020204030204" pitchFamily="34" charset="0"/>
                <a:ea typeface="Calibri" panose="020F0502020204030204" pitchFamily="34" charset="0"/>
                <a:cs typeface="Times New Roman" panose="02020603050405020304" pitchFamily="18" charset="0"/>
              </a:rPr>
              <a:t>PM1 PM2 PM3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PR" sz="1800" kern="100" dirty="0">
                <a:effectLst/>
                <a:latin typeface="Calibri" panose="020F0502020204030204" pitchFamily="34" charset="0"/>
                <a:ea typeface="Calibri" panose="020F0502020204030204" pitchFamily="34" charset="0"/>
                <a:cs typeface="Times New Roman" panose="02020603050405020304" pitchFamily="18" charset="0"/>
              </a:rPr>
              <a:t>Grade </a:t>
            </a:r>
            <a:r>
              <a:rPr lang="es-PR" sz="1800" b="1" kern="100" dirty="0">
                <a:effectLst/>
                <a:latin typeface="Calibri" panose="020F0502020204030204" pitchFamily="34" charset="0"/>
                <a:ea typeface="Calibri" panose="020F0502020204030204" pitchFamily="34" charset="0"/>
                <a:cs typeface="Times New Roman" panose="02020603050405020304" pitchFamily="18" charset="0"/>
              </a:rPr>
              <a:t>ELA </a:t>
            </a:r>
            <a:r>
              <a:rPr lang="es-PR" sz="1800" b="1" kern="100" dirty="0" err="1">
                <a:effectLst/>
                <a:latin typeface="Calibri" panose="020F0502020204030204" pitchFamily="34" charset="0"/>
                <a:ea typeface="Calibri" panose="020F0502020204030204" pitchFamily="34" charset="0"/>
                <a:cs typeface="Times New Roman" panose="02020603050405020304" pitchFamily="18" charset="0"/>
              </a:rPr>
              <a:t>Math</a:t>
            </a:r>
            <a:r>
              <a:rPr lang="es-PR" sz="1800" b="1" kern="100" dirty="0">
                <a:effectLst/>
                <a:latin typeface="Calibri" panose="020F0502020204030204" pitchFamily="34" charset="0"/>
                <a:ea typeface="Calibri" panose="020F0502020204030204" pitchFamily="34" charset="0"/>
                <a:cs typeface="Times New Roman" panose="02020603050405020304" pitchFamily="18" charset="0"/>
              </a:rPr>
              <a:t> ELA </a:t>
            </a:r>
            <a:r>
              <a:rPr lang="es-PR" sz="1800" b="1" kern="100" dirty="0" err="1">
                <a:effectLst/>
                <a:latin typeface="Calibri" panose="020F0502020204030204" pitchFamily="34" charset="0"/>
                <a:ea typeface="Calibri" panose="020F0502020204030204" pitchFamily="34" charset="0"/>
                <a:cs typeface="Times New Roman" panose="02020603050405020304" pitchFamily="18" charset="0"/>
              </a:rPr>
              <a:t>Math</a:t>
            </a:r>
            <a:r>
              <a:rPr lang="es-PR" sz="1800" b="1" kern="100" dirty="0">
                <a:effectLst/>
                <a:latin typeface="Calibri" panose="020F0502020204030204" pitchFamily="34" charset="0"/>
                <a:ea typeface="Calibri" panose="020F0502020204030204" pitchFamily="34" charset="0"/>
                <a:cs typeface="Times New Roman" panose="02020603050405020304" pitchFamily="18" charset="0"/>
              </a:rPr>
              <a:t> ELA </a:t>
            </a:r>
            <a:r>
              <a:rPr lang="es-PR" sz="1800" b="1" kern="100" dirty="0" err="1">
                <a:effectLst/>
                <a:latin typeface="Calibri" panose="020F0502020204030204" pitchFamily="34" charset="0"/>
                <a:ea typeface="Calibri" panose="020F0502020204030204" pitchFamily="34" charset="0"/>
                <a:cs typeface="Times New Roman" panose="02020603050405020304" pitchFamily="18" charset="0"/>
              </a:rPr>
              <a:t>Math</a:t>
            </a:r>
            <a:r>
              <a:rPr lang="es-PR"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Third    40% 50% 45% 60% 50% 67%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Fourth 30% 30% 40% 40% 50% 50%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Fifth     30% 30% 40% 40% 50% 40%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Sixth     35% 35% 45% 45% 55% 55% </a:t>
            </a:r>
          </a:p>
          <a:p>
            <a:pPr marL="0" marR="0">
              <a:lnSpc>
                <a:spcPct val="107000"/>
              </a:lnSpc>
              <a:spcBef>
                <a:spcPts val="0"/>
              </a:spcBef>
              <a:spcAft>
                <a:spcPts val="80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Science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2021 2022 2023 2024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25        38      31     50</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Clr>
                <a:srgbClr val="000000"/>
              </a:buClr>
              <a:buSzPts val="1200"/>
            </a:pPr>
            <a:r>
              <a:rPr lang="en-US" b="0" i="0" u="none" strike="noStrike" dirty="0">
                <a:solidFill>
                  <a:srgbClr val="000000"/>
                </a:solidFill>
                <a:latin typeface="Calibri"/>
                <a:ea typeface="Calibri"/>
                <a:cs typeface="Calibri"/>
                <a:sym typeface="Calibri"/>
              </a:rPr>
              <a:t>Based on the </a:t>
            </a:r>
            <a:r>
              <a:rPr lang="en-US" b="0" i="1" u="sng" strike="noStrike" dirty="0">
                <a:solidFill>
                  <a:srgbClr val="000000"/>
                </a:solidFill>
                <a:highlight>
                  <a:srgbClr val="FFFF00"/>
                </a:highlight>
                <a:latin typeface="Calibri"/>
                <a:ea typeface="Calibri"/>
                <a:cs typeface="Calibri"/>
                <a:sym typeface="Calibri"/>
              </a:rPr>
              <a:t>PM3 data, </a:t>
            </a:r>
            <a:r>
              <a:rPr lang="en-US" b="0" i="0" u="none" strike="noStrike" dirty="0">
                <a:solidFill>
                  <a:srgbClr val="000000"/>
                </a:solidFill>
                <a:latin typeface="Calibri"/>
                <a:ea typeface="Calibri"/>
                <a:cs typeface="Calibri"/>
                <a:sym typeface="Calibri"/>
              </a:rPr>
              <a:t>we can see that our school has </a:t>
            </a:r>
            <a:r>
              <a:rPr lang="en-US" b="0" i="1" u="sng" strike="noStrike" dirty="0">
                <a:solidFill>
                  <a:srgbClr val="000000"/>
                </a:solidFill>
                <a:highlight>
                  <a:srgbClr val="FFFF00"/>
                </a:highlight>
                <a:latin typeface="Calibri"/>
                <a:ea typeface="Calibri"/>
                <a:cs typeface="Calibri"/>
                <a:sym typeface="Calibri"/>
              </a:rPr>
              <a:t>partially</a:t>
            </a:r>
            <a:r>
              <a:rPr lang="en-US" b="0" i="0" u="none" strike="noStrike" dirty="0">
                <a:solidFill>
                  <a:srgbClr val="000000"/>
                </a:solidFill>
                <a:latin typeface="Calibri"/>
                <a:ea typeface="Calibri"/>
                <a:cs typeface="Calibri"/>
                <a:sym typeface="Calibri"/>
              </a:rPr>
              <a:t> met our goal for this focus area. </a:t>
            </a:r>
            <a:r>
              <a:rPr lang="en-US" b="0" i="1" u="sng" strike="noStrike" dirty="0">
                <a:solidFill>
                  <a:srgbClr val="000000"/>
                </a:solidFill>
                <a:highlight>
                  <a:srgbClr val="FFFF00"/>
                </a:highlight>
                <a:latin typeface="Calibri"/>
                <a:ea typeface="Calibri"/>
                <a:cs typeface="Calibri"/>
                <a:sym typeface="Calibri"/>
              </a:rPr>
              <a:t>We partially met our goal because we only met or exceeded our goal in 3</a:t>
            </a:r>
            <a:r>
              <a:rPr lang="en-US" b="0" i="1" u="sng" strike="noStrike" baseline="30000" dirty="0">
                <a:solidFill>
                  <a:srgbClr val="000000"/>
                </a:solidFill>
                <a:highlight>
                  <a:srgbClr val="FFFF00"/>
                </a:highlight>
                <a:latin typeface="Calibri"/>
                <a:ea typeface="Calibri"/>
                <a:cs typeface="Calibri"/>
                <a:sym typeface="Calibri"/>
              </a:rPr>
              <a:t>rd</a:t>
            </a:r>
            <a:r>
              <a:rPr lang="en-US" b="0" i="1" u="sng" strike="noStrike" dirty="0">
                <a:solidFill>
                  <a:srgbClr val="000000"/>
                </a:solidFill>
                <a:highlight>
                  <a:srgbClr val="FFFF00"/>
                </a:highlight>
                <a:latin typeface="Calibri"/>
                <a:ea typeface="Calibri"/>
                <a:cs typeface="Calibri"/>
                <a:sym typeface="Calibri"/>
              </a:rPr>
              <a:t> grade ELA and 5</a:t>
            </a:r>
            <a:r>
              <a:rPr lang="en-US" b="0" i="1" u="sng" strike="noStrike" baseline="30000" dirty="0">
                <a:solidFill>
                  <a:srgbClr val="000000"/>
                </a:solidFill>
                <a:highlight>
                  <a:srgbClr val="FFFF00"/>
                </a:highlight>
                <a:latin typeface="Calibri"/>
                <a:ea typeface="Calibri"/>
                <a:cs typeface="Calibri"/>
                <a:sym typeface="Calibri"/>
              </a:rPr>
              <a:t>th</a:t>
            </a:r>
            <a:r>
              <a:rPr lang="en-US" b="0" i="1" u="sng" strike="noStrike" dirty="0">
                <a:solidFill>
                  <a:srgbClr val="000000"/>
                </a:solidFill>
                <a:highlight>
                  <a:srgbClr val="FFFF00"/>
                </a:highlight>
                <a:latin typeface="Calibri"/>
                <a:ea typeface="Calibri"/>
                <a:cs typeface="Calibri"/>
                <a:sym typeface="Calibri"/>
              </a:rPr>
              <a:t> grade science. </a:t>
            </a:r>
          </a:p>
          <a:p>
            <a:endParaRPr lang="en-US" dirty="0"/>
          </a:p>
        </p:txBody>
      </p:sp>
      <p:sp>
        <p:nvSpPr>
          <p:cNvPr id="4" name="Slide Number Placeholder 3"/>
          <p:cNvSpPr>
            <a:spLocks noGrp="1"/>
          </p:cNvSpPr>
          <p:nvPr>
            <p:ph type="sldNum" sz="quarter" idx="5"/>
          </p:nvPr>
        </p:nvSpPr>
        <p:spPr/>
        <p:txBody>
          <a:bodyPr/>
          <a:lstStyle/>
          <a:p>
            <a:fld id="{A45CE9FD-9655-48C6-B60E-89AF840245F1}" type="slidenum">
              <a:rPr lang="en-US" smtClean="0"/>
              <a:t>11</a:t>
            </a:fld>
            <a:endParaRPr lang="en-US"/>
          </a:p>
        </p:txBody>
      </p:sp>
    </p:spTree>
    <p:extLst>
      <p:ext uri="{BB962C8B-B14F-4D97-AF65-F5344CB8AC3E}">
        <p14:creationId xmlns:p14="http://schemas.microsoft.com/office/powerpoint/2010/main" val="363318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One focus of our Title I program is to strengthen Family Engagement at our school. We gather input from families to determine which events and training to provide at the school. </a:t>
            </a:r>
            <a:r>
              <a:rPr lang="en-US" i="0" u="none" dirty="0">
                <a:highlight>
                  <a:srgbClr val="FFFF00"/>
                </a:highlight>
              </a:rPr>
              <a:t>This school year </a:t>
            </a:r>
            <a:r>
              <a:rPr lang="en-US" i="0" u="none" dirty="0"/>
              <a:t>$90.95 </a:t>
            </a:r>
            <a:r>
              <a:rPr lang="en-US" i="0" u="none" dirty="0">
                <a:highlight>
                  <a:srgbClr val="FFFF00"/>
                </a:highlight>
              </a:rPr>
              <a:t>of our Title I funding supported this area. This funding provided </a:t>
            </a:r>
            <a:r>
              <a:rPr lang="en-US" i="1" u="none" dirty="0">
                <a:highlight>
                  <a:srgbClr val="FFFF00"/>
                </a:highlight>
              </a:rPr>
              <a:t>grade-level appropriate books, flash cards, and other learning resources that were made available to parents and families to check out and use at home. </a:t>
            </a:r>
            <a:endParaRPr lang="en-US" u="none" dirty="0">
              <a:highlight>
                <a:srgbClr val="FFFF00"/>
              </a:highlight>
            </a:endParaRPr>
          </a:p>
        </p:txBody>
      </p:sp>
      <p:sp>
        <p:nvSpPr>
          <p:cNvPr id="4" name="Slide Number Placeholder 3"/>
          <p:cNvSpPr>
            <a:spLocks noGrp="1"/>
          </p:cNvSpPr>
          <p:nvPr>
            <p:ph type="sldNum" sz="quarter" idx="5"/>
          </p:nvPr>
        </p:nvSpPr>
        <p:spPr/>
        <p:txBody>
          <a:bodyPr/>
          <a:lstStyle/>
          <a:p>
            <a:fld id="{A45CE9FD-9655-48C6-B60E-89AF840245F1}" type="slidenum">
              <a:rPr lang="en-US" smtClean="0"/>
              <a:t>12</a:t>
            </a:fld>
            <a:endParaRPr lang="en-US"/>
          </a:p>
        </p:txBody>
      </p:sp>
    </p:spTree>
    <p:extLst>
      <p:ext uri="{BB962C8B-B14F-4D97-AF65-F5344CB8AC3E}">
        <p14:creationId xmlns:p14="http://schemas.microsoft.com/office/powerpoint/2010/main" val="292926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a:t>: Another area focus of our Title I program is to support our technology needs at our school. These purchases are in addition to the technology that the district provides to our school. This</a:t>
            </a:r>
            <a:r>
              <a:rPr lang="en-US" i="0" u="none" dirty="0">
                <a:highlight>
                  <a:srgbClr val="FFFF00"/>
                </a:highlight>
              </a:rPr>
              <a:t> school </a:t>
            </a:r>
            <a:r>
              <a:rPr lang="en-US" i="0" u="none" dirty="0"/>
              <a:t>year $22,734 </a:t>
            </a:r>
            <a:r>
              <a:rPr lang="en-US" i="0" u="none" dirty="0">
                <a:highlight>
                  <a:srgbClr val="FFFF00"/>
                </a:highlight>
              </a:rPr>
              <a:t>of our Title I funding on school technology. This funding provided </a:t>
            </a:r>
            <a:r>
              <a:rPr lang="en-US" i="1" u="none" dirty="0"/>
              <a:t>two Promethean Boards</a:t>
            </a:r>
            <a:r>
              <a:rPr lang="en-US" i="1" u="sng" dirty="0"/>
              <a:t> </a:t>
            </a:r>
            <a:r>
              <a:rPr lang="en-US" i="0" u="none" dirty="0"/>
              <a:t>to inject technology into classrooms one at a time. The promethean board is whiteboard and a computer in one, big screen, classroom device. These will support student achievement and student engagement and contribute to teacher effectiveness.</a:t>
            </a:r>
            <a:endParaRPr lang="en-US" dirty="0"/>
          </a:p>
        </p:txBody>
      </p:sp>
      <p:sp>
        <p:nvSpPr>
          <p:cNvPr id="4" name="Slide Number Placeholder 3"/>
          <p:cNvSpPr>
            <a:spLocks noGrp="1"/>
          </p:cNvSpPr>
          <p:nvPr>
            <p:ph type="sldNum" sz="quarter" idx="5"/>
          </p:nvPr>
        </p:nvSpPr>
        <p:spPr/>
        <p:txBody>
          <a:bodyPr/>
          <a:lstStyle/>
          <a:p>
            <a:fld id="{A45CE9FD-9655-48C6-B60E-89AF840245F1}" type="slidenum">
              <a:rPr lang="en-US" smtClean="0"/>
              <a:t>13</a:t>
            </a:fld>
            <a:endParaRPr lang="en-US"/>
          </a:p>
        </p:txBody>
      </p:sp>
    </p:spTree>
    <p:extLst>
      <p:ext uri="{BB962C8B-B14F-4D97-AF65-F5344CB8AC3E}">
        <p14:creationId xmlns:p14="http://schemas.microsoft.com/office/powerpoint/2010/main" val="420552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are making plans for the upcoming school year, we would like to hear your thoughts. You are a valued member of our school community and have a unique perspective on what our students need that only you can share. After viewing this presentation- the important part is still to come. We ask that you please follow the link to complete the survey</a:t>
            </a:r>
            <a:r>
              <a:rPr lang="en-US" i="1" dirty="0">
                <a:highlight>
                  <a:srgbClr val="FFFF00"/>
                </a:highlight>
              </a:rPr>
              <a:t>.  </a:t>
            </a:r>
            <a:r>
              <a:rPr lang="en-US" dirty="0"/>
              <a:t>It is a brief but important survey that will only take you a couple of minutes to complete- but your input has a tremendous impact on our Title I program. </a:t>
            </a:r>
          </a:p>
          <a:p>
            <a:endParaRPr lang="en-US" dirty="0"/>
          </a:p>
          <a:p>
            <a:r>
              <a:rPr lang="en-US" dirty="0"/>
              <a:t>Thank you! </a:t>
            </a:r>
          </a:p>
        </p:txBody>
      </p:sp>
      <p:sp>
        <p:nvSpPr>
          <p:cNvPr id="4" name="Slide Number Placeholder 3"/>
          <p:cNvSpPr>
            <a:spLocks noGrp="1"/>
          </p:cNvSpPr>
          <p:nvPr>
            <p:ph type="sldNum" sz="quarter" idx="5"/>
          </p:nvPr>
        </p:nvSpPr>
        <p:spPr/>
        <p:txBody>
          <a:bodyPr/>
          <a:lstStyle/>
          <a:p>
            <a:fld id="{A45CE9FD-9655-48C6-B60E-89AF840245F1}" type="slidenum">
              <a:rPr lang="en-US" smtClean="0"/>
              <a:t>14</a:t>
            </a:fld>
            <a:endParaRPr lang="en-US"/>
          </a:p>
        </p:txBody>
      </p:sp>
    </p:spTree>
    <p:extLst>
      <p:ext uri="{BB962C8B-B14F-4D97-AF65-F5344CB8AC3E}">
        <p14:creationId xmlns:p14="http://schemas.microsoft.com/office/powerpoint/2010/main" val="304449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Title I is a special grant from the government to support  schools with high percentages of children from low-income families. This money helps the schools to provide academic support and resources to make sure students can do their best in school. Title I also helps teachers and parents. It gives teachers extra training and resources to help them become even better at teaching. Title I also encourages families to get involved in their child’s education- because when families are involved, children usually do better in school. </a:t>
            </a:r>
          </a:p>
          <a:p>
            <a:endParaRPr lang="en-US" dirty="0"/>
          </a:p>
        </p:txBody>
      </p:sp>
      <p:sp>
        <p:nvSpPr>
          <p:cNvPr id="4" name="Slide Number Placeholder 3"/>
          <p:cNvSpPr>
            <a:spLocks noGrp="1"/>
          </p:cNvSpPr>
          <p:nvPr>
            <p:ph type="sldNum" sz="quarter" idx="5"/>
          </p:nvPr>
        </p:nvSpPr>
        <p:spPr/>
        <p:txBody>
          <a:bodyPr/>
          <a:lstStyle/>
          <a:p>
            <a:fld id="{A45CE9FD-9655-48C6-B60E-89AF840245F1}" type="slidenum">
              <a:rPr lang="en-US" smtClean="0"/>
              <a:t>2</a:t>
            </a:fld>
            <a:endParaRPr lang="en-US"/>
          </a:p>
        </p:txBody>
      </p:sp>
    </p:spTree>
    <p:extLst>
      <p:ext uri="{BB962C8B-B14F-4D97-AF65-F5344CB8AC3E}">
        <p14:creationId xmlns:p14="http://schemas.microsoft.com/office/powerpoint/2010/main" val="1144966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a:p>
            <a:r>
              <a:rPr lang="en-US" sz="1100" dirty="0"/>
              <a:t>Title I funds for your child’s school are based on the number of qualifying students enrolled at the school. These numbers are reported to the State in February each year to guide funding for upcoming year. </a:t>
            </a:r>
          </a:p>
          <a:p>
            <a:r>
              <a:rPr lang="en-US" sz="1100" dirty="0">
                <a:solidFill>
                  <a:srgbClr val="0D0D0D"/>
                </a:solidFill>
                <a:latin typeface="Söhne"/>
              </a:rPr>
              <a:t>These federal funds are dedicated to enhancing your child's education in three important areas, going beyond what the school is already expected to provide:</a:t>
            </a:r>
          </a:p>
          <a:p>
            <a:pPr marL="231160" indent="-231160">
              <a:buAutoNum type="arabicPeriod"/>
            </a:pPr>
            <a:r>
              <a:rPr lang="en-US" sz="1100" dirty="0">
                <a:solidFill>
                  <a:srgbClr val="0D0D0D"/>
                </a:solidFill>
                <a:latin typeface="Söhne"/>
              </a:rPr>
              <a:t>Supporting Your Child's Success: Title I funds can be used to improve your child's achievement in areas where the school needs to grow. This means targeted programs and resources to help your child thrive academically.</a:t>
            </a:r>
          </a:p>
          <a:p>
            <a:pPr algn="l">
              <a:buFont typeface="+mj-lt"/>
              <a:buAutoNum type="arabicPeriod"/>
            </a:pPr>
            <a:r>
              <a:rPr lang="en-US" sz="1100" dirty="0">
                <a:solidFill>
                  <a:srgbClr val="0D0D0D"/>
                </a:solidFill>
                <a:latin typeface="Söhne"/>
              </a:rPr>
              <a:t>Empowering Teachers: Your child's teachers can benefit from professional development opportunities funded by Title I. These trainings help teachers sharpen their skills to better support your child's learning journey.</a:t>
            </a:r>
          </a:p>
          <a:p>
            <a:pPr algn="l">
              <a:buFont typeface="+mj-lt"/>
              <a:buAutoNum type="arabicPeriod"/>
            </a:pPr>
            <a:r>
              <a:rPr lang="en-US" sz="1100" dirty="0">
                <a:solidFill>
                  <a:srgbClr val="0D0D0D"/>
                </a:solidFill>
                <a:latin typeface="Söhne"/>
              </a:rPr>
              <a:t>Strengthening Family Engagement: As a parent or caregiver, you play a crucial role in your child's education. Title I funds can support activities and resources to help you get involved and support your child's learning at home.</a:t>
            </a:r>
          </a:p>
          <a:p>
            <a:endParaRPr lang="en-US" sz="1100" dirty="0">
              <a:solidFill>
                <a:srgbClr val="0D0D0D"/>
              </a:solidFill>
              <a:latin typeface="Söhne"/>
            </a:endParaRPr>
          </a:p>
          <a:p>
            <a:r>
              <a:rPr lang="en-US" sz="1100" dirty="0">
                <a:solidFill>
                  <a:srgbClr val="0D0D0D"/>
                </a:solidFill>
                <a:latin typeface="Söhne"/>
              </a:rPr>
              <a:t>By understanding how Title I funds are allocated and participating in decisions about how they are used, you can help ensure that your child receives the support they need to succeed in school and beyond.</a:t>
            </a:r>
          </a:p>
          <a:p>
            <a:endParaRPr lang="en-US" dirty="0"/>
          </a:p>
        </p:txBody>
      </p:sp>
      <p:sp>
        <p:nvSpPr>
          <p:cNvPr id="4" name="Slide Number Placeholder 3"/>
          <p:cNvSpPr>
            <a:spLocks noGrp="1"/>
          </p:cNvSpPr>
          <p:nvPr>
            <p:ph type="sldNum" sz="quarter" idx="5"/>
          </p:nvPr>
        </p:nvSpPr>
        <p:spPr/>
        <p:txBody>
          <a:bodyPr/>
          <a:lstStyle/>
          <a:p>
            <a:fld id="{A45CE9FD-9655-48C6-B60E-89AF840245F1}" type="slidenum">
              <a:rPr lang="en-US" smtClean="0"/>
              <a:t>3</a:t>
            </a:fld>
            <a:endParaRPr lang="en-US"/>
          </a:p>
        </p:txBody>
      </p:sp>
    </p:spTree>
    <p:extLst>
      <p:ext uri="{BB962C8B-B14F-4D97-AF65-F5344CB8AC3E}">
        <p14:creationId xmlns:p14="http://schemas.microsoft.com/office/powerpoint/2010/main" val="1754562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0D0D0D"/>
                </a:solidFill>
                <a:latin typeface="Söhne"/>
              </a:rPr>
              <a:t>As parents, it's important to understand how the Title I program is evaluated to ensure it's effectively supporting our children's education.</a:t>
            </a:r>
          </a:p>
          <a:p>
            <a:r>
              <a:rPr lang="en-US" sz="1000" dirty="0">
                <a:solidFill>
                  <a:srgbClr val="0D0D0D"/>
                </a:solidFill>
                <a:latin typeface="Söhne"/>
              </a:rPr>
              <a:t>We evaluate the Title I program through multiple lenses.</a:t>
            </a:r>
          </a:p>
          <a:p>
            <a:pPr marL="231160" indent="-231160">
              <a:buAutoNum type="arabicPeriod"/>
            </a:pPr>
            <a:r>
              <a:rPr lang="en-US" sz="1000" b="1" dirty="0">
                <a:solidFill>
                  <a:srgbClr val="0D0D0D"/>
                </a:solidFill>
                <a:latin typeface="Söhne"/>
              </a:rPr>
              <a:t>Assessing Student Progress:</a:t>
            </a:r>
            <a:r>
              <a:rPr lang="en-US" sz="1000" dirty="0">
                <a:solidFill>
                  <a:srgbClr val="0D0D0D"/>
                </a:solidFill>
                <a:latin typeface="Söhne"/>
              </a:rPr>
              <a:t> Title I programs regularly assess your child's academic progress. These assessments help identify areas of strength and areas needing improvement, guiding the allocation of resources for targeted support.</a:t>
            </a:r>
            <a:endParaRPr lang="en-US" sz="1000" b="1" dirty="0">
              <a:solidFill>
                <a:srgbClr val="0D0D0D"/>
              </a:solidFill>
              <a:latin typeface="Söhne"/>
            </a:endParaRPr>
          </a:p>
          <a:p>
            <a:pPr marL="231160" indent="-231160">
              <a:buAutoNum type="arabicPeriod"/>
            </a:pPr>
            <a:r>
              <a:rPr lang="en-US" sz="1000" dirty="0">
                <a:solidFill>
                  <a:srgbClr val="0D0D0D"/>
                </a:solidFill>
                <a:latin typeface="Söhne"/>
              </a:rPr>
              <a:t>Measure Program Impact: Schools evaluate the effectiveness of Title I programs by tracking various indicators. This ongoing monitoring ensures that resources are being used efficiently to benefit your child and others.</a:t>
            </a:r>
          </a:p>
          <a:p>
            <a:pPr marL="231160" indent="-231160">
              <a:buAutoNum type="arabicPeriod"/>
            </a:pPr>
            <a:r>
              <a:rPr lang="en-US" sz="1000" b="1" dirty="0">
                <a:solidFill>
                  <a:srgbClr val="0D0D0D"/>
                </a:solidFill>
                <a:latin typeface="Söhne"/>
              </a:rPr>
              <a:t>Family Involvement:</a:t>
            </a:r>
            <a:r>
              <a:rPr lang="en-US" sz="1000" dirty="0">
                <a:solidFill>
                  <a:srgbClr val="0D0D0D"/>
                </a:solidFill>
                <a:latin typeface="Söhne"/>
              </a:rPr>
              <a:t> Your input is valuable! Title I evaluations often include opportunities for parent feedback through surveys, meetings, and involvement in decision-making processes. Your thoughts help shape the program to better meet the needs of all students.</a:t>
            </a:r>
          </a:p>
          <a:p>
            <a:pPr>
              <a:buFont typeface="Arial" panose="020B0604020202020204" pitchFamily="34" charset="0"/>
              <a:buNone/>
            </a:pPr>
            <a:r>
              <a:rPr lang="en-US" sz="1000" b="1" dirty="0">
                <a:solidFill>
                  <a:srgbClr val="0D0D0D"/>
                </a:solidFill>
                <a:latin typeface="Söhne"/>
              </a:rPr>
              <a:t>4. Transparency and Communication:</a:t>
            </a:r>
            <a:r>
              <a:rPr lang="en-US" sz="1000" dirty="0">
                <a:solidFill>
                  <a:srgbClr val="0D0D0D"/>
                </a:solidFill>
                <a:latin typeface="Söhne"/>
              </a:rPr>
              <a:t> Schools should provide transparent information about Title I program. </a:t>
            </a:r>
            <a:r>
              <a:rPr lang="en-US" sz="1000" dirty="0"/>
              <a:t>Look for regular updates and communication to see how it's helping your child succeed.</a:t>
            </a:r>
          </a:p>
          <a:p>
            <a:pPr>
              <a:buFont typeface="Arial" panose="020B0604020202020204" pitchFamily="34" charset="0"/>
              <a:buNone/>
            </a:pPr>
            <a:endParaRPr lang="en-US" sz="1000" dirty="0"/>
          </a:p>
          <a:p>
            <a:pPr defTabSz="924641">
              <a:defRPr/>
            </a:pPr>
            <a:r>
              <a:rPr lang="en-US" sz="1000" dirty="0">
                <a:solidFill>
                  <a:srgbClr val="0D0D0D"/>
                </a:solidFill>
                <a:latin typeface="Söhne"/>
              </a:rPr>
              <a:t>By understanding how Title I programs are evaluated and actively participating in the process, you can help ensure that your child receives the best possible support to succeed academically. </a:t>
            </a:r>
            <a:r>
              <a:rPr lang="en-US" sz="1000" dirty="0"/>
              <a:t>During this meeting we will be sharing information on our Title I program for this school year, with the hopes that you will share your thoughts to help us make informed decisions for the upcoming school year. </a:t>
            </a:r>
          </a:p>
          <a:p>
            <a:pPr>
              <a:buFont typeface="Arial" panose="020B0604020202020204" pitchFamily="34" charset="0"/>
              <a:buNone/>
            </a:pPr>
            <a:endParaRPr lang="en-US" dirty="0">
              <a:effectLst/>
            </a:endParaRPr>
          </a:p>
          <a:p>
            <a:br>
              <a:rPr lang="en-US" b="0" i="0" dirty="0">
                <a:solidFill>
                  <a:srgbClr val="000000"/>
                </a:solidFill>
                <a:effectLst/>
                <a:latin typeface="Söhne"/>
              </a:rPr>
            </a:br>
            <a:endParaRPr lang="en-US" b="0" dirty="0"/>
          </a:p>
        </p:txBody>
      </p:sp>
      <p:sp>
        <p:nvSpPr>
          <p:cNvPr id="4" name="Slide Number Placeholder 3"/>
          <p:cNvSpPr>
            <a:spLocks noGrp="1"/>
          </p:cNvSpPr>
          <p:nvPr>
            <p:ph type="sldNum" sz="quarter" idx="5"/>
          </p:nvPr>
        </p:nvSpPr>
        <p:spPr/>
        <p:txBody>
          <a:bodyPr/>
          <a:lstStyle/>
          <a:p>
            <a:fld id="{A45CE9FD-9655-48C6-B60E-89AF840245F1}" type="slidenum">
              <a:rPr lang="en-US" smtClean="0"/>
              <a:t>4</a:t>
            </a:fld>
            <a:endParaRPr lang="en-US"/>
          </a:p>
        </p:txBody>
      </p:sp>
    </p:spTree>
    <p:extLst>
      <p:ext uri="{BB962C8B-B14F-4D97-AF65-F5344CB8AC3E}">
        <p14:creationId xmlns:p14="http://schemas.microsoft.com/office/powerpoint/2010/main" val="2603041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Our Title I spending must support our schoolwide plan to increase student achievement. Our first area of focus for this school year was </a:t>
            </a:r>
            <a:r>
              <a:rPr lang="en-US" i="1" u="sng" dirty="0">
                <a:highlight>
                  <a:srgbClr val="FFFF00"/>
                </a:highlight>
              </a:rPr>
              <a:t>Positive Culture and Environment Specifically Related to Teacher Retention and Recruitment. </a:t>
            </a:r>
          </a:p>
          <a:p>
            <a:r>
              <a:rPr lang="en-US" i="0" u="none" dirty="0">
                <a:highlight>
                  <a:srgbClr val="FFFF00"/>
                </a:highlight>
              </a:rPr>
              <a:t>This school year $8,236.32of our Title I funding supported this area. This funding provided </a:t>
            </a:r>
            <a:r>
              <a:rPr lang="en-US" i="1" u="sng" dirty="0">
                <a:highlight>
                  <a:srgbClr val="FFFF00"/>
                </a:highlight>
              </a:rPr>
              <a:t>a payroll to pay teachers to come in and plan over the summer </a:t>
            </a:r>
            <a:r>
              <a:rPr lang="en-US" i="0" u="none" dirty="0">
                <a:highlight>
                  <a:srgbClr val="FFFF00"/>
                </a:highlight>
              </a:rPr>
              <a:t>to improve our climate and culture.</a:t>
            </a:r>
            <a:endParaRPr lang="en-US" i="1" u="sng" dirty="0">
              <a:highlight>
                <a:srgbClr val="FFFF00"/>
              </a:highlight>
            </a:endParaRPr>
          </a:p>
          <a:p>
            <a:pPr>
              <a:lnSpc>
                <a:spcPct val="115000"/>
              </a:lnSpc>
              <a:spcBef>
                <a:spcPts val="607"/>
              </a:spcBef>
              <a:buClr>
                <a:schemeClr val="dk1"/>
              </a:buClr>
              <a:buSzPts val="1100"/>
            </a:pPr>
            <a:endParaRPr lang="en-US" dirty="0">
              <a:solidFill>
                <a:srgbClr val="83992A"/>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A45CE9FD-9655-48C6-B60E-89AF840245F1}" type="slidenum">
              <a:rPr lang="en-US" smtClean="0"/>
              <a:t>5</a:t>
            </a:fld>
            <a:endParaRPr lang="en-US"/>
          </a:p>
        </p:txBody>
      </p:sp>
    </p:spTree>
    <p:extLst>
      <p:ext uri="{BB962C8B-B14F-4D97-AF65-F5344CB8AC3E}">
        <p14:creationId xmlns:p14="http://schemas.microsoft.com/office/powerpoint/2010/main" val="1501323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200"/>
            </a:pPr>
            <a:r>
              <a:rPr lang="en-US" b="0" i="0" u="none" strike="noStrike" dirty="0">
                <a:solidFill>
                  <a:srgbClr val="000000"/>
                </a:solidFill>
                <a:latin typeface="Calibri"/>
                <a:ea typeface="Calibri"/>
                <a:cs typeface="Calibri"/>
                <a:sym typeface="Calibri"/>
              </a:rPr>
              <a:t> To measure the effectiveness of our Title I program, we must review data. This year our goal was</a:t>
            </a:r>
            <a:r>
              <a:rPr lang="en-US" b="0" i="1" u="sng" strike="noStrike" dirty="0">
                <a:solidFill>
                  <a:srgbClr val="000000"/>
                </a:solidFill>
                <a:latin typeface="Calibri"/>
                <a:ea typeface="Calibri"/>
                <a:cs typeface="Calibri"/>
                <a:sym typeface="Calibri"/>
              </a:rPr>
              <a:t> to improve our culture and climate. </a:t>
            </a:r>
            <a:r>
              <a:rPr lang="en-US" b="0" i="0" u="none" strike="noStrike" dirty="0">
                <a:solidFill>
                  <a:srgbClr val="000000"/>
                </a:solidFill>
                <a:latin typeface="Calibri"/>
                <a:ea typeface="Calibri"/>
                <a:cs typeface="Calibri"/>
                <a:sym typeface="Calibri"/>
              </a:rPr>
              <a:t>Based on Educator’s Thriving Survey, we can see that our school is moving in the right direction to meet our goal for this focus area. </a:t>
            </a:r>
            <a:endParaRPr lang="en-US" b="0" i="1" u="sng" strike="noStrike" dirty="0">
              <a:solidFill>
                <a:srgbClr val="000000"/>
              </a:solidFill>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A45CE9FD-9655-48C6-B60E-89AF840245F1}" type="slidenum">
              <a:rPr lang="en-US" smtClean="0"/>
              <a:t>6</a:t>
            </a:fld>
            <a:endParaRPr lang="en-US"/>
          </a:p>
        </p:txBody>
      </p:sp>
    </p:spTree>
    <p:extLst>
      <p:ext uri="{BB962C8B-B14F-4D97-AF65-F5344CB8AC3E}">
        <p14:creationId xmlns:p14="http://schemas.microsoft.com/office/powerpoint/2010/main" val="2598941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Another area of focus for this school year was </a:t>
            </a:r>
            <a:r>
              <a:rPr lang="en-US" i="1" u="sng" dirty="0">
                <a:highlight>
                  <a:srgbClr val="FFFF00"/>
                </a:highlight>
              </a:rPr>
              <a:t>Subgroups . </a:t>
            </a:r>
          </a:p>
          <a:p>
            <a:r>
              <a:rPr lang="en-US" i="0" u="none" dirty="0">
                <a:highlight>
                  <a:srgbClr val="FFFF00"/>
                </a:highlight>
              </a:rPr>
              <a:t>This school year $310,894 of our Title I funding supported this area. This funding provided </a:t>
            </a:r>
            <a:r>
              <a:rPr lang="en-US" i="1" u="sng" dirty="0">
                <a:highlight>
                  <a:srgbClr val="FFFF00"/>
                </a:highlight>
              </a:rPr>
              <a:t>personnel  </a:t>
            </a:r>
            <a:r>
              <a:rPr lang="en-US" i="0" u="none" dirty="0">
                <a:highlight>
                  <a:srgbClr val="FFFF00"/>
                </a:highlight>
              </a:rPr>
              <a:t>to improve student achievement/attendance/behavior/teacher effectiveness/ etc..</a:t>
            </a:r>
            <a:endParaRPr lang="en-US" i="1" u="sng" dirty="0">
              <a:highlight>
                <a:srgbClr val="FFFF00"/>
              </a:highlight>
            </a:endParaRPr>
          </a:p>
          <a:p>
            <a:pPr>
              <a:lnSpc>
                <a:spcPct val="115000"/>
              </a:lnSpc>
              <a:spcBef>
                <a:spcPts val="607"/>
              </a:spcBef>
              <a:buClr>
                <a:schemeClr val="dk1"/>
              </a:buClr>
              <a:buSzPts val="1100"/>
            </a:pPr>
            <a:endParaRPr lang="en-US" dirty="0">
              <a:solidFill>
                <a:srgbClr val="83992A"/>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A45CE9FD-9655-48C6-B60E-89AF840245F1}" type="slidenum">
              <a:rPr lang="en-US" smtClean="0"/>
              <a:t>8</a:t>
            </a:fld>
            <a:endParaRPr lang="en-US"/>
          </a:p>
        </p:txBody>
      </p:sp>
    </p:spTree>
    <p:extLst>
      <p:ext uri="{BB962C8B-B14F-4D97-AF65-F5344CB8AC3E}">
        <p14:creationId xmlns:p14="http://schemas.microsoft.com/office/powerpoint/2010/main" val="1253026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buClr>
                <a:srgbClr val="000000"/>
              </a:buClr>
              <a:buSzPts val="1200"/>
              <a:defRPr/>
            </a:pPr>
            <a:r>
              <a:rPr lang="en-US" b="0" i="0" u="none" strike="noStrike" dirty="0">
                <a:solidFill>
                  <a:srgbClr val="000000"/>
                </a:solidFill>
                <a:latin typeface="Calibri"/>
                <a:ea typeface="Calibri"/>
                <a:cs typeface="Calibri"/>
                <a:sym typeface="Calibri"/>
              </a:rPr>
              <a:t> To measure the effectiveness of our Title I program we must review data. This year our proficiency goal was </a:t>
            </a:r>
            <a:r>
              <a:rPr lang="en-US" b="0" i="1" u="sng" strike="noStrike" dirty="0">
                <a:solidFill>
                  <a:srgbClr val="000000"/>
                </a:solidFill>
                <a:latin typeface="Calibri"/>
                <a:ea typeface="Calibri"/>
                <a:cs typeface="Calibri"/>
                <a:sym typeface="Calibri"/>
              </a:rPr>
              <a:t>23-24 was SWD-41; ELL-41%; BLK-43%; FRL-45 .</a:t>
            </a:r>
            <a:r>
              <a:rPr lang="en-US" b="0" i="0" u="none" strike="noStrike" dirty="0">
                <a:solidFill>
                  <a:srgbClr val="000000"/>
                </a:solidFill>
                <a:latin typeface="Calibri"/>
                <a:ea typeface="Calibri"/>
                <a:cs typeface="Calibri"/>
                <a:sym typeface="Calibri"/>
              </a:rPr>
              <a:t>Based on the </a:t>
            </a:r>
            <a:r>
              <a:rPr lang="en-US" b="0" i="1" u="sng" strike="noStrike" dirty="0">
                <a:solidFill>
                  <a:srgbClr val="000000"/>
                </a:solidFill>
                <a:latin typeface="Calibri"/>
                <a:ea typeface="Calibri"/>
                <a:cs typeface="Calibri"/>
                <a:sym typeface="Calibri"/>
              </a:rPr>
              <a:t>PM3 data </a:t>
            </a:r>
            <a:r>
              <a:rPr lang="en-US" b="0" i="0" u="none" strike="noStrike" dirty="0">
                <a:solidFill>
                  <a:srgbClr val="000000"/>
                </a:solidFill>
                <a:latin typeface="Calibri"/>
                <a:ea typeface="Calibri"/>
                <a:cs typeface="Calibri"/>
                <a:sym typeface="Calibri"/>
              </a:rPr>
              <a:t>we can see that our school has </a:t>
            </a:r>
            <a:r>
              <a:rPr lang="en-US" b="0" i="1" u="sng" strike="noStrike" dirty="0">
                <a:solidFill>
                  <a:srgbClr val="000000"/>
                </a:solidFill>
                <a:latin typeface="Calibri"/>
                <a:ea typeface="Calibri"/>
                <a:cs typeface="Calibri"/>
                <a:sym typeface="Calibri"/>
              </a:rPr>
              <a:t>not</a:t>
            </a:r>
            <a:r>
              <a:rPr lang="en-US" b="0" i="0" u="none" strike="noStrike" dirty="0">
                <a:solidFill>
                  <a:srgbClr val="000000"/>
                </a:solidFill>
                <a:latin typeface="Calibri"/>
                <a:ea typeface="Calibri"/>
                <a:cs typeface="Calibri"/>
                <a:sym typeface="Calibri"/>
              </a:rPr>
              <a:t> met our goal for this focus area. </a:t>
            </a:r>
            <a:r>
              <a:rPr lang="en-US" b="0" i="1" u="sng" strike="noStrike" dirty="0">
                <a:solidFill>
                  <a:srgbClr val="000000"/>
                </a:solidFill>
                <a:latin typeface="Calibri"/>
                <a:ea typeface="Calibri"/>
                <a:cs typeface="Calibri"/>
                <a:sym typeface="Calibri"/>
              </a:rPr>
              <a:t>The push for PM3 was all hands on deck. Anyone not on record with a classroom, including the principal, AP, and the TOA, pulled small fluency groups in grades 3-6 every morning</a:t>
            </a:r>
            <a:r>
              <a:rPr lang="en-US" b="0" i="1" u="sng" strike="noStrike">
                <a:solidFill>
                  <a:srgbClr val="000000"/>
                </a:solidFill>
                <a:latin typeface="Calibri"/>
                <a:ea typeface="Calibri"/>
                <a:cs typeface="Calibri"/>
                <a:sym typeface="Calibri"/>
              </a:rPr>
              <a:t>. </a:t>
            </a:r>
            <a:endParaRPr lang="en-US" b="0" i="1" u="sng" strike="noStrike" dirty="0">
              <a:solidFill>
                <a:srgbClr val="000000"/>
              </a:solidFill>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A45CE9FD-9655-48C6-B60E-89AF840245F1}" type="slidenum">
              <a:rPr lang="en-US" smtClean="0"/>
              <a:t>9</a:t>
            </a:fld>
            <a:endParaRPr lang="en-US"/>
          </a:p>
        </p:txBody>
      </p:sp>
    </p:spTree>
    <p:extLst>
      <p:ext uri="{BB962C8B-B14F-4D97-AF65-F5344CB8AC3E}">
        <p14:creationId xmlns:p14="http://schemas.microsoft.com/office/powerpoint/2010/main" val="1704364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buClr>
                <a:srgbClr val="000000"/>
              </a:buClr>
              <a:buSzPts val="1200"/>
              <a:defRPr/>
            </a:pPr>
            <a:r>
              <a:rPr lang="en-US" b="0" i="0" u="none" strike="noStrike" dirty="0">
                <a:solidFill>
                  <a:srgbClr val="000000"/>
                </a:solidFill>
                <a:latin typeface="Calibri"/>
                <a:ea typeface="Calibri"/>
                <a:cs typeface="Calibri"/>
                <a:sym typeface="Calibri"/>
              </a:rPr>
              <a:t>To measure the effectiveness of our Title I program, we must review data. This year our goal were made for proficiency </a:t>
            </a:r>
            <a:r>
              <a:rPr lang="en-US" b="0" i="1" u="sng" strike="noStrike" dirty="0">
                <a:solidFill>
                  <a:srgbClr val="000000"/>
                </a:solidFill>
                <a:latin typeface="Calibri"/>
                <a:ea typeface="Calibri"/>
                <a:cs typeface="Calibri"/>
                <a:sym typeface="Calibri"/>
              </a:rPr>
              <a:t>.</a:t>
            </a:r>
            <a:r>
              <a:rPr lang="en-US" b="0" i="0" u="none" strike="noStrike" dirty="0">
                <a:solidFill>
                  <a:srgbClr val="000000"/>
                </a:solidFill>
                <a:latin typeface="Calibri"/>
                <a:ea typeface="Calibri"/>
                <a:cs typeface="Calibri"/>
                <a:sym typeface="Calibri"/>
              </a:rPr>
              <a:t>Based on the </a:t>
            </a:r>
            <a:r>
              <a:rPr lang="en-US" b="0" i="1" u="sng" strike="noStrike" dirty="0">
                <a:solidFill>
                  <a:srgbClr val="000000"/>
                </a:solidFill>
                <a:latin typeface="Calibri"/>
                <a:ea typeface="Calibri"/>
                <a:cs typeface="Calibri"/>
                <a:sym typeface="Calibri"/>
              </a:rPr>
              <a:t>23-24 Fast results, </a:t>
            </a:r>
            <a:r>
              <a:rPr lang="en-US" b="0" i="0" u="none" strike="noStrike" dirty="0">
                <a:solidFill>
                  <a:srgbClr val="000000"/>
                </a:solidFill>
                <a:latin typeface="Calibri"/>
                <a:ea typeface="Calibri"/>
                <a:cs typeface="Calibri"/>
                <a:sym typeface="Calibri"/>
              </a:rPr>
              <a:t>we can see that our school has </a:t>
            </a:r>
            <a:r>
              <a:rPr lang="en-US" b="0" i="1" u="sng" strike="noStrike" dirty="0">
                <a:solidFill>
                  <a:srgbClr val="000000"/>
                </a:solidFill>
                <a:latin typeface="Calibri"/>
                <a:ea typeface="Calibri"/>
                <a:cs typeface="Calibri"/>
                <a:sym typeface="Calibri"/>
              </a:rPr>
              <a:t>partially </a:t>
            </a:r>
            <a:r>
              <a:rPr lang="en-US" b="0" i="0" u="none" strike="noStrike" dirty="0">
                <a:solidFill>
                  <a:srgbClr val="000000"/>
                </a:solidFill>
                <a:latin typeface="Calibri"/>
                <a:ea typeface="Calibri"/>
                <a:cs typeface="Calibri"/>
                <a:sym typeface="Calibri"/>
              </a:rPr>
              <a:t>met our goal for this focus area. </a:t>
            </a:r>
            <a:endParaRPr lang="en-US" dirty="0">
              <a:solidFill>
                <a:srgbClr val="83992A"/>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A45CE9FD-9655-48C6-B60E-89AF840245F1}" type="slidenum">
              <a:rPr lang="en-US" smtClean="0"/>
              <a:t>10</a:t>
            </a:fld>
            <a:endParaRPr lang="en-US"/>
          </a:p>
        </p:txBody>
      </p:sp>
    </p:spTree>
    <p:extLst>
      <p:ext uri="{BB962C8B-B14F-4D97-AF65-F5344CB8AC3E}">
        <p14:creationId xmlns:p14="http://schemas.microsoft.com/office/powerpoint/2010/main" val="1818052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684641E-389A-43E3-816D-E142A24B0873}" type="datetimeFigureOut">
              <a:rPr lang="en-US" smtClean="0"/>
              <a:t>5/30/2024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83A68870-7F2C-447E-B3CC-139BB891F1EE}"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7734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84641E-389A-43E3-816D-E142A24B0873}"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68870-7F2C-447E-B3CC-139BB891F1EE}" type="slidenum">
              <a:rPr lang="en-US" smtClean="0"/>
              <a:t>‹#›</a:t>
            </a:fld>
            <a:endParaRPr lang="en-US"/>
          </a:p>
        </p:txBody>
      </p:sp>
    </p:spTree>
    <p:extLst>
      <p:ext uri="{BB962C8B-B14F-4D97-AF65-F5344CB8AC3E}">
        <p14:creationId xmlns:p14="http://schemas.microsoft.com/office/powerpoint/2010/main" val="3751931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0333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9280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a:p>
        </p:txBody>
      </p:sp>
    </p:spTree>
    <p:extLst>
      <p:ext uri="{BB962C8B-B14F-4D97-AF65-F5344CB8AC3E}">
        <p14:creationId xmlns:p14="http://schemas.microsoft.com/office/powerpoint/2010/main" val="3538373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2782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4481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84641E-389A-43E3-816D-E142A24B0873}"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1684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84641E-389A-43E3-816D-E142A24B0873}"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493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84641E-389A-43E3-816D-E142A24B0873}"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a:p>
        </p:txBody>
      </p:sp>
    </p:spTree>
    <p:extLst>
      <p:ext uri="{BB962C8B-B14F-4D97-AF65-F5344CB8AC3E}">
        <p14:creationId xmlns:p14="http://schemas.microsoft.com/office/powerpoint/2010/main" val="3967843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559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84641E-389A-43E3-816D-E142A24B0873}"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68870-7F2C-447E-B3CC-139BB891F1EE}" type="slidenum">
              <a:rPr lang="en-US" smtClean="0"/>
              <a:t>‹#›</a:t>
            </a:fld>
            <a:endParaRPr lang="en-US"/>
          </a:p>
        </p:txBody>
      </p:sp>
    </p:spTree>
    <p:extLst>
      <p:ext uri="{BB962C8B-B14F-4D97-AF65-F5344CB8AC3E}">
        <p14:creationId xmlns:p14="http://schemas.microsoft.com/office/powerpoint/2010/main" val="299814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84641E-389A-43E3-816D-E142A24B0873}" type="datetimeFigureOut">
              <a:rPr lang="en-US" smtClean="0"/>
              <a:t>5/30/2024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A68870-7F2C-447E-B3CC-139BB891F1EE}"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346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84641E-389A-43E3-816D-E142A24B0873}" type="datetimeFigureOut">
              <a:rPr lang="en-US" smtClean="0"/>
              <a:t>5/30/2024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8870-7F2C-447E-B3CC-139BB891F1EE}"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0602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84641E-389A-43E3-816D-E142A24B0873}" type="datetimeFigureOut">
              <a:rPr lang="en-US" smtClean="0"/>
              <a:t>5/30/2024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A68870-7F2C-447E-B3CC-139BB891F1EE}" type="slidenum">
              <a:rPr lang="en-US" smtClean="0"/>
              <a:t>‹#›</a:t>
            </a:fld>
            <a:endParaRPr lang="en-US"/>
          </a:p>
        </p:txBody>
      </p:sp>
    </p:spTree>
    <p:extLst>
      <p:ext uri="{BB962C8B-B14F-4D97-AF65-F5344CB8AC3E}">
        <p14:creationId xmlns:p14="http://schemas.microsoft.com/office/powerpoint/2010/main" val="173433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84641E-389A-43E3-816D-E142A24B0873}"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68870-7F2C-447E-B3CC-139BB891F1EE}"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9041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84641E-389A-43E3-816D-E142A24B0873}"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68870-7F2C-447E-B3CC-139BB891F1EE}" type="slidenum">
              <a:rPr lang="en-US" smtClean="0"/>
              <a:t>‹#›</a:t>
            </a:fld>
            <a:endParaRPr lang="en-US"/>
          </a:p>
        </p:txBody>
      </p:sp>
    </p:spTree>
    <p:extLst>
      <p:ext uri="{BB962C8B-B14F-4D97-AF65-F5344CB8AC3E}">
        <p14:creationId xmlns:p14="http://schemas.microsoft.com/office/powerpoint/2010/main" val="573120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684641E-389A-43E3-816D-E142A24B0873}" type="datetimeFigureOut">
              <a:rPr lang="en-US" smtClean="0"/>
              <a:t>5/30/2024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3A68870-7F2C-447E-B3CC-139BB891F1EE}" type="slidenum">
              <a:rPr lang="en-US" smtClean="0"/>
              <a:t>‹#›</a:t>
            </a:fld>
            <a:endParaRPr lang="en-US"/>
          </a:p>
        </p:txBody>
      </p:sp>
    </p:spTree>
    <p:extLst>
      <p:ext uri="{BB962C8B-B14F-4D97-AF65-F5344CB8AC3E}">
        <p14:creationId xmlns:p14="http://schemas.microsoft.com/office/powerpoint/2010/main" val="3659587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7.png"/><Relationship Id="rId5" Type="http://schemas.openxmlformats.org/officeDocument/2006/relationships/hyperlink" Target="https://docs.google.com/forms/d/1W1o0syw5cFu98RPtWemmU03rVf-xTyqaNWMGudwQbmE/edit" TargetMode="Externa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30E6A-7014-44BB-91EA-ED507F78EA48}"/>
              </a:ext>
            </a:extLst>
          </p:cNvPr>
          <p:cNvSpPr>
            <a:spLocks noGrp="1"/>
          </p:cNvSpPr>
          <p:nvPr>
            <p:ph type="ctrTitle"/>
          </p:nvPr>
        </p:nvSpPr>
        <p:spPr/>
        <p:txBody>
          <a:bodyPr/>
          <a:lstStyle/>
          <a:p>
            <a:br>
              <a:rPr lang="en-US" sz="3600" b="1" dirty="0"/>
            </a:br>
            <a:r>
              <a:rPr lang="en-US" sz="3600" b="1" dirty="0"/>
              <a:t>Evaluation of Oak Park Elementary School’s Title I Program for FY24</a:t>
            </a:r>
          </a:p>
        </p:txBody>
      </p:sp>
      <p:sp>
        <p:nvSpPr>
          <p:cNvPr id="3" name="Subtitle 2">
            <a:extLst>
              <a:ext uri="{FF2B5EF4-FFF2-40B4-BE49-F238E27FC236}">
                <a16:creationId xmlns:a16="http://schemas.microsoft.com/office/drawing/2014/main" id="{0107E3BE-DBF1-4DA2-BD3F-640A9EDE6CD3}"/>
              </a:ext>
            </a:extLst>
          </p:cNvPr>
          <p:cNvSpPr>
            <a:spLocks noGrp="1"/>
          </p:cNvSpPr>
          <p:nvPr>
            <p:ph type="subTitle" idx="1"/>
          </p:nvPr>
        </p:nvSpPr>
        <p:spPr/>
        <p:txBody>
          <a:bodyPr/>
          <a:lstStyle/>
          <a:p>
            <a:r>
              <a:rPr lang="en-US" dirty="0"/>
              <a:t>Presented by:  Adrea McDonough, Greg Pennerman, </a:t>
            </a:r>
          </a:p>
          <a:p>
            <a:r>
              <a:rPr lang="en-US" dirty="0"/>
              <a:t>Chelsea Leach, Katie </a:t>
            </a:r>
            <a:r>
              <a:rPr lang="en-US" dirty="0" err="1"/>
              <a:t>Wehrly</a:t>
            </a:r>
            <a:r>
              <a:rPr lang="en-US" dirty="0"/>
              <a:t>, Tonja Mayo</a:t>
            </a:r>
          </a:p>
        </p:txBody>
      </p:sp>
      <p:pic>
        <p:nvPicPr>
          <p:cNvPr id="21" name="Video 20">
            <a:hlinkClick r:id="" action="ppaction://media"/>
            <a:extLst>
              <a:ext uri="{FF2B5EF4-FFF2-40B4-BE49-F238E27FC236}">
                <a16:creationId xmlns:a16="http://schemas.microsoft.com/office/drawing/2014/main" id="{27B398A8-8AB0-70F2-ED98-07749609493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5346031"/>
      </p:ext>
    </p:extLst>
  </p:cSld>
  <p:clrMapOvr>
    <a:masterClrMapping/>
  </p:clrMapOvr>
  <mc:AlternateContent xmlns:mc="http://schemas.openxmlformats.org/markup-compatibility/2006">
    <mc:Choice xmlns:p14="http://schemas.microsoft.com/office/powerpoint/2010/main" Requires="p14">
      <p:transition spd="slow" p14:dur="2000" advTm="8344"/>
    </mc:Choice>
    <mc:Fallback>
      <p:transition spd="slow" advTm="8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4783-306E-4DCD-BBE4-02934AAB50CD}"/>
              </a:ext>
            </a:extLst>
          </p:cNvPr>
          <p:cNvSpPr>
            <a:spLocks noGrp="1"/>
          </p:cNvSpPr>
          <p:nvPr>
            <p:ph type="title"/>
          </p:nvPr>
        </p:nvSpPr>
        <p:spPr/>
        <p:txBody>
          <a:bodyPr>
            <a:normAutofit fontScale="90000"/>
          </a:bodyPr>
          <a:lstStyle/>
          <a:p>
            <a:r>
              <a:rPr lang="en-US" sz="4400" dirty="0"/>
              <a:t>SIP Focus area 3: Instructional Practice Specifically Related to Benchmark-Aligned Instruction</a:t>
            </a:r>
            <a:endParaRPr lang="en-US" sz="2200" dirty="0"/>
          </a:p>
        </p:txBody>
      </p:sp>
      <p:sp>
        <p:nvSpPr>
          <p:cNvPr id="3" name="Content Placeholder 2">
            <a:extLst>
              <a:ext uri="{FF2B5EF4-FFF2-40B4-BE49-F238E27FC236}">
                <a16:creationId xmlns:a16="http://schemas.microsoft.com/office/drawing/2014/main" id="{F5D6ACA2-EAE7-4624-BB2A-B75E8EF50598}"/>
              </a:ext>
            </a:extLst>
          </p:cNvPr>
          <p:cNvSpPr>
            <a:spLocks noGrp="1"/>
          </p:cNvSpPr>
          <p:nvPr>
            <p:ph idx="1"/>
          </p:nvPr>
        </p:nvSpPr>
        <p:spPr>
          <a:xfrm>
            <a:off x="1295401" y="2556932"/>
            <a:ext cx="9601196" cy="3672418"/>
          </a:xfrm>
        </p:spPr>
        <p:txBody>
          <a:bodyPr>
            <a:normAutofit fontScale="40000" lnSpcReduction="20000"/>
          </a:bodyPr>
          <a:lstStyle/>
          <a:p>
            <a:pPr marL="0" lvl="0" indent="0" algn="l" rtl="0">
              <a:lnSpc>
                <a:spcPct val="115000"/>
              </a:lnSpc>
              <a:spcBef>
                <a:spcPts val="600"/>
              </a:spcBef>
              <a:spcAft>
                <a:spcPts val="0"/>
              </a:spcAft>
              <a:buClr>
                <a:schemeClr val="dk1"/>
              </a:buClr>
              <a:buSzPts val="1100"/>
              <a:buFont typeface="Arial"/>
              <a:buNone/>
            </a:pPr>
            <a:r>
              <a:rPr lang="en-US" sz="5100" dirty="0"/>
              <a:t>Spent a total of $321,394</a:t>
            </a:r>
          </a:p>
          <a:p>
            <a:pPr marL="0" lvl="0" indent="0" algn="l" rtl="0">
              <a:lnSpc>
                <a:spcPct val="115000"/>
              </a:lnSpc>
              <a:spcBef>
                <a:spcPts val="600"/>
              </a:spcBef>
              <a:spcAft>
                <a:spcPts val="0"/>
              </a:spcAft>
              <a:buClr>
                <a:schemeClr val="dk1"/>
              </a:buClr>
              <a:buSzPts val="1100"/>
              <a:buFont typeface="Arial"/>
              <a:buNone/>
            </a:pPr>
            <a:r>
              <a:rPr lang="en-US" sz="5000" dirty="0">
                <a:solidFill>
                  <a:srgbClr val="83992A"/>
                </a:solidFill>
                <a:latin typeface="Arial"/>
                <a:ea typeface="Arial"/>
                <a:cs typeface="Arial"/>
                <a:sym typeface="Arial"/>
              </a:rPr>
              <a:t>Insight Survey Results:</a:t>
            </a:r>
            <a:r>
              <a:rPr kumimoji="0" lang="en-US" sz="3500" b="0" i="0" u="none" strike="noStrike" kern="1200" cap="none" spc="0" normalizeH="0" baseline="0" noProof="0" dirty="0">
                <a:ln>
                  <a:noFill/>
                </a:ln>
                <a:solidFill>
                  <a:srgbClr val="83992A"/>
                </a:solidFill>
                <a:effectLst/>
                <a:uLnTx/>
                <a:uFillTx/>
                <a:latin typeface="Arial"/>
                <a:ea typeface="Arial"/>
                <a:cs typeface="Arial"/>
                <a:sym typeface="Arial"/>
              </a:rPr>
              <a:t>.</a:t>
            </a:r>
          </a:p>
          <a:p>
            <a:pPr marL="285750" marR="0" lvl="0" indent="-285750" algn="l" defTabSz="457200" rtl="0" eaLnBrk="1" fontAlgn="auto" latinLnBrk="0" hangingPunct="1">
              <a:lnSpc>
                <a:spcPct val="115000"/>
              </a:lnSpc>
              <a:spcBef>
                <a:spcPts val="600"/>
              </a:spcBef>
              <a:spcAft>
                <a:spcPts val="0"/>
              </a:spcAft>
              <a:buClr>
                <a:prstClr val="black"/>
              </a:buClr>
              <a:buSzPts val="1100"/>
              <a:buFont typeface="Arial"/>
              <a:buChar char="•"/>
              <a:tabLst/>
              <a:defRPr/>
            </a:pPr>
            <a:r>
              <a:rPr kumimoji="0" lang="en-US" sz="3500" b="0" i="0" u="none" strike="noStrike" kern="1200" cap="none" spc="0" normalizeH="0" baseline="0" noProof="0" dirty="0">
                <a:ln>
                  <a:noFill/>
                </a:ln>
                <a:solidFill>
                  <a:srgbClr val="83992A"/>
                </a:solidFill>
                <a:effectLst/>
                <a:uLnTx/>
                <a:uFillTx/>
                <a:latin typeface="Arial"/>
                <a:ea typeface="Arial"/>
                <a:cs typeface="Arial"/>
                <a:sym typeface="Arial"/>
              </a:rPr>
              <a:t>Mrs. Leach, Literacy Coach, used 50% of her time planning for and conducting  Structured Planning for ELA once weekly with teachers and ESE teachers. </a:t>
            </a:r>
          </a:p>
          <a:p>
            <a:pPr marL="285750" marR="0" lvl="0" indent="-285750" algn="l" defTabSz="457200" rtl="0" eaLnBrk="1" fontAlgn="auto" latinLnBrk="0" hangingPunct="1">
              <a:lnSpc>
                <a:spcPct val="115000"/>
              </a:lnSpc>
              <a:spcBef>
                <a:spcPts val="600"/>
              </a:spcBef>
              <a:spcAft>
                <a:spcPts val="600"/>
              </a:spcAft>
              <a:buClr>
                <a:prstClr val="black"/>
              </a:buClr>
              <a:buSzPts val="1100"/>
              <a:buFont typeface="Arial"/>
              <a:buChar char="•"/>
              <a:tabLst/>
              <a:defRPr/>
            </a:pPr>
            <a:r>
              <a:rPr kumimoji="0" lang="en-US" sz="3500" b="0" i="0" u="none" strike="noStrike" kern="1200" cap="none" spc="0" normalizeH="0" baseline="0" noProof="0" dirty="0">
                <a:ln>
                  <a:noFill/>
                </a:ln>
                <a:solidFill>
                  <a:srgbClr val="83992A"/>
                </a:solidFill>
                <a:effectLst/>
                <a:uLnTx/>
                <a:uFillTx/>
                <a:latin typeface="Arial"/>
                <a:ea typeface="Arial"/>
                <a:cs typeface="Arial"/>
                <a:sym typeface="Arial"/>
              </a:rPr>
              <a:t>Magnetic Lessons were purchased with Title 1 funds and were used to increase proficiency in grades K-5.</a:t>
            </a:r>
          </a:p>
          <a:p>
            <a:pPr marL="285750" marR="0" lvl="0" indent="-285750" algn="l" defTabSz="457200" rtl="0" eaLnBrk="1" fontAlgn="auto" latinLnBrk="0" hangingPunct="1">
              <a:lnSpc>
                <a:spcPct val="115000"/>
              </a:lnSpc>
              <a:spcBef>
                <a:spcPts val="600"/>
              </a:spcBef>
              <a:spcAft>
                <a:spcPts val="600"/>
              </a:spcAft>
              <a:buClr>
                <a:prstClr val="black"/>
              </a:buClr>
              <a:buSzPts val="1100"/>
              <a:buFont typeface="Arial"/>
              <a:buChar char="•"/>
              <a:tabLst/>
              <a:defRPr/>
            </a:pPr>
            <a:r>
              <a:rPr kumimoji="0" lang="en-US" sz="3500" b="0" i="0" u="none" strike="noStrike" kern="1200" cap="none" spc="0" normalizeH="0" baseline="0" noProof="0" dirty="0">
                <a:ln>
                  <a:noFill/>
                </a:ln>
                <a:solidFill>
                  <a:srgbClr val="83992A"/>
                </a:solidFill>
                <a:effectLst/>
                <a:uLnTx/>
                <a:uFillTx/>
                <a:latin typeface="Arial"/>
                <a:ea typeface="Arial"/>
                <a:cs typeface="Arial"/>
                <a:sym typeface="Arial"/>
              </a:rPr>
              <a:t>Hired a primary Title 1 Teacher in April to support primary ESSA groups.</a:t>
            </a:r>
          </a:p>
          <a:p>
            <a:pPr marL="285750" marR="0" lvl="0" indent="-285750" algn="l" defTabSz="457200" rtl="0" eaLnBrk="1" fontAlgn="auto" latinLnBrk="0" hangingPunct="1">
              <a:lnSpc>
                <a:spcPct val="115000"/>
              </a:lnSpc>
              <a:spcBef>
                <a:spcPts val="600"/>
              </a:spcBef>
              <a:spcAft>
                <a:spcPts val="600"/>
              </a:spcAft>
              <a:buClr>
                <a:prstClr val="black"/>
              </a:buClr>
              <a:buSzPts val="1100"/>
              <a:buFont typeface="Arial"/>
              <a:buChar char="•"/>
              <a:tabLst/>
              <a:defRPr/>
            </a:pPr>
            <a:r>
              <a:rPr kumimoji="0" lang="en-US" sz="3500" b="0" i="0" u="none" strike="noStrike" kern="1200" cap="none" spc="0" normalizeH="0" baseline="0" noProof="0" dirty="0">
                <a:ln>
                  <a:noFill/>
                </a:ln>
                <a:solidFill>
                  <a:srgbClr val="83992A"/>
                </a:solidFill>
                <a:effectLst/>
                <a:uLnTx/>
                <a:uFillTx/>
                <a:latin typeface="Arial"/>
                <a:ea typeface="Arial"/>
                <a:cs typeface="Arial"/>
                <a:sym typeface="Arial"/>
              </a:rPr>
              <a:t>Mr. Pennerman, Title 1 Contact, spends 30% of his day supporting intermediate groups in the are of math. </a:t>
            </a:r>
          </a:p>
          <a:p>
            <a:pPr marL="285750" marR="0" lvl="0" indent="-285750" algn="l" defTabSz="457200" rtl="0" eaLnBrk="1" fontAlgn="auto" latinLnBrk="0" hangingPunct="1">
              <a:lnSpc>
                <a:spcPct val="115000"/>
              </a:lnSpc>
              <a:spcBef>
                <a:spcPts val="600"/>
              </a:spcBef>
              <a:spcAft>
                <a:spcPts val="600"/>
              </a:spcAft>
              <a:buClr>
                <a:prstClr val="black"/>
              </a:buClr>
              <a:buSzPts val="1100"/>
              <a:buFont typeface="Arial"/>
              <a:buChar char="•"/>
              <a:tabLst/>
              <a:defRPr/>
            </a:pPr>
            <a:r>
              <a:rPr kumimoji="0" lang="en-US" sz="3500" b="0" i="0" u="none" strike="noStrike" kern="1200" cap="none" spc="0" normalizeH="0" baseline="0" noProof="0" dirty="0">
                <a:ln>
                  <a:noFill/>
                </a:ln>
                <a:solidFill>
                  <a:srgbClr val="83992A"/>
                </a:solidFill>
                <a:effectLst/>
                <a:uLnTx/>
                <a:uFillTx/>
                <a:latin typeface="Arial"/>
                <a:ea typeface="Arial"/>
                <a:cs typeface="Arial"/>
                <a:sym typeface="Arial"/>
              </a:rPr>
              <a:t>Title 1 IA pulls academic groups and intervention groups to increase proficiency. </a:t>
            </a:r>
          </a:p>
          <a:p>
            <a:pPr marL="285750" marR="0" lvl="0" indent="-285750" algn="l" defTabSz="457200" rtl="0" eaLnBrk="1" fontAlgn="auto" latinLnBrk="0" hangingPunct="1">
              <a:lnSpc>
                <a:spcPct val="115000"/>
              </a:lnSpc>
              <a:spcBef>
                <a:spcPts val="600"/>
              </a:spcBef>
              <a:spcAft>
                <a:spcPts val="600"/>
              </a:spcAft>
              <a:buClr>
                <a:prstClr val="black"/>
              </a:buClr>
              <a:buSzPts val="1100"/>
              <a:buFont typeface="Arial"/>
              <a:buChar char="•"/>
              <a:tabLst/>
              <a:defRPr/>
            </a:pPr>
            <a:r>
              <a:rPr kumimoji="0" lang="en-US" sz="3500" b="0" i="0" u="none" strike="noStrike" kern="1200" cap="none" spc="0" normalizeH="0" baseline="0" noProof="0" dirty="0">
                <a:ln>
                  <a:noFill/>
                </a:ln>
                <a:solidFill>
                  <a:srgbClr val="83992A"/>
                </a:solidFill>
                <a:effectLst/>
                <a:uLnTx/>
                <a:uFillTx/>
                <a:latin typeface="Arial"/>
                <a:ea typeface="Arial"/>
                <a:cs typeface="Arial"/>
                <a:sym typeface="Arial"/>
              </a:rPr>
              <a:t>Mr. McComas, Title 1 IA worked with students on Lexia completion.  </a:t>
            </a:r>
          </a:p>
          <a:p>
            <a:pPr>
              <a:lnSpc>
                <a:spcPct val="115000"/>
              </a:lnSpc>
              <a:spcBef>
                <a:spcPts val="600"/>
              </a:spcBef>
              <a:buClr>
                <a:schemeClr val="dk1"/>
              </a:buClr>
              <a:buSzPts val="1100"/>
            </a:pPr>
            <a:r>
              <a:rPr lang="en-US" sz="3600" dirty="0">
                <a:solidFill>
                  <a:srgbClr val="83992A"/>
                </a:solidFill>
                <a:latin typeface="Arial"/>
                <a:ea typeface="Arial"/>
                <a:cs typeface="Arial"/>
                <a:sym typeface="Arial"/>
              </a:rPr>
              <a:t>. </a:t>
            </a:r>
          </a:p>
          <a:p>
            <a:pPr>
              <a:lnSpc>
                <a:spcPct val="115000"/>
              </a:lnSpc>
              <a:spcBef>
                <a:spcPts val="600"/>
              </a:spcBef>
              <a:buClr>
                <a:schemeClr val="dk1"/>
              </a:buClr>
              <a:buSzPts val="1100"/>
            </a:pPr>
            <a:endParaRPr lang="en-US" sz="3500" dirty="0">
              <a:solidFill>
                <a:srgbClr val="83992A"/>
              </a:solidFill>
              <a:latin typeface="Arial"/>
              <a:ea typeface="Arial"/>
              <a:cs typeface="Arial"/>
              <a:sym typeface="Arial"/>
            </a:endParaRPr>
          </a:p>
          <a:p>
            <a:pPr marL="285750" indent="-285750">
              <a:lnSpc>
                <a:spcPct val="115000"/>
              </a:lnSpc>
              <a:spcBef>
                <a:spcPts val="600"/>
              </a:spcBef>
              <a:buClr>
                <a:schemeClr val="dk1"/>
              </a:buClr>
              <a:buSzPts val="1100"/>
            </a:pPr>
            <a:endParaRPr lang="en-US" sz="3500" dirty="0">
              <a:solidFill>
                <a:srgbClr val="83992A"/>
              </a:solidFill>
              <a:latin typeface="Arial"/>
              <a:ea typeface="Arial"/>
              <a:cs typeface="Arial"/>
              <a:sym typeface="Arial"/>
            </a:endParaRPr>
          </a:p>
          <a:p>
            <a:pPr marL="457200" lvl="1" indent="0">
              <a:buNone/>
            </a:pPr>
            <a:endParaRPr lang="en-US" sz="1600" dirty="0"/>
          </a:p>
          <a:p>
            <a:pPr marL="457200" lvl="1" indent="0">
              <a:buNone/>
            </a:pPr>
            <a:endParaRPr lang="en-US" sz="1600" dirty="0"/>
          </a:p>
          <a:p>
            <a:pPr marL="457200" lvl="1" indent="0">
              <a:buNone/>
            </a:pPr>
            <a:endParaRPr lang="en-US" sz="1600" dirty="0"/>
          </a:p>
          <a:p>
            <a:pPr marL="457200" lvl="1" indent="0">
              <a:buNone/>
            </a:pPr>
            <a:endParaRPr lang="en-US" sz="1600" dirty="0"/>
          </a:p>
        </p:txBody>
      </p:sp>
      <p:pic>
        <p:nvPicPr>
          <p:cNvPr id="10" name="Video 9">
            <a:hlinkClick r:id="" action="ppaction://media"/>
            <a:extLst>
              <a:ext uri="{FF2B5EF4-FFF2-40B4-BE49-F238E27FC236}">
                <a16:creationId xmlns:a16="http://schemas.microsoft.com/office/drawing/2014/main" id="{BBDB8E33-0736-2445-CAC3-5A310ABE9A2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2676808"/>
      </p:ext>
    </p:extLst>
  </p:cSld>
  <p:clrMapOvr>
    <a:masterClrMapping/>
  </p:clrMapOvr>
  <mc:AlternateContent xmlns:mc="http://schemas.openxmlformats.org/markup-compatibility/2006">
    <mc:Choice xmlns:p14="http://schemas.microsoft.com/office/powerpoint/2010/main" Requires="p14">
      <p:transition spd="slow" p14:dur="2000" advTm="20247"/>
    </mc:Choice>
    <mc:Fallback>
      <p:transition spd="slow" advTm="20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E06A41E-F401-419D-9371-4676D84932F1}"/>
              </a:ext>
            </a:extLst>
          </p:cNvPr>
          <p:cNvSpPr>
            <a:spLocks noGrp="1"/>
          </p:cNvSpPr>
          <p:nvPr>
            <p:ph type="title"/>
          </p:nvPr>
        </p:nvSpPr>
        <p:spPr>
          <a:xfrm>
            <a:off x="864695" y="875490"/>
            <a:ext cx="2835464" cy="1254868"/>
          </a:xfrm>
        </p:spPr>
        <p:txBody>
          <a:bodyPr anchor="b">
            <a:normAutofit/>
          </a:bodyPr>
          <a:lstStyle/>
          <a:p>
            <a:pPr>
              <a:lnSpc>
                <a:spcPct val="90000"/>
              </a:lnSpc>
            </a:pPr>
            <a:r>
              <a:rPr lang="en-US" sz="2800" dirty="0">
                <a:solidFill>
                  <a:srgbClr val="262626"/>
                </a:solidFill>
              </a:rPr>
              <a:t>Progress Monitoring Data for add focus area</a:t>
            </a:r>
            <a:endParaRPr lang="en-US" sz="2800" b="1" dirty="0">
              <a:solidFill>
                <a:srgbClr val="262626"/>
              </a:solidFill>
            </a:endParaRPr>
          </a:p>
        </p:txBody>
      </p:sp>
      <p:sp>
        <p:nvSpPr>
          <p:cNvPr id="3" name="Content Placeholder 2">
            <a:extLst>
              <a:ext uri="{FF2B5EF4-FFF2-40B4-BE49-F238E27FC236}">
                <a16:creationId xmlns:a16="http://schemas.microsoft.com/office/drawing/2014/main" id="{0DBB7D3A-320A-496C-A9D7-855A3EB04623}"/>
              </a:ext>
            </a:extLst>
          </p:cNvPr>
          <p:cNvSpPr>
            <a:spLocks noGrp="1"/>
          </p:cNvSpPr>
          <p:nvPr>
            <p:ph idx="1"/>
          </p:nvPr>
        </p:nvSpPr>
        <p:spPr>
          <a:xfrm>
            <a:off x="929141" y="2430471"/>
            <a:ext cx="2835464" cy="3552039"/>
          </a:xfrm>
        </p:spPr>
        <p:txBody>
          <a:bodyPr>
            <a:normAutofit/>
          </a:bodyPr>
          <a:lstStyle/>
          <a:p>
            <a:pPr marL="0" marR="0">
              <a:lnSpc>
                <a:spcPct val="90000"/>
              </a:lnSpc>
              <a:spcBef>
                <a:spcPts val="0"/>
              </a:spcBef>
              <a:spcAft>
                <a:spcPts val="800"/>
              </a:spcAft>
            </a:pPr>
            <a:r>
              <a:rPr lang="en-US" sz="1100" b="1"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SIP Goal:</a:t>
            </a:r>
            <a:endParaRPr lang="en-US" sz="1100"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800"/>
              </a:spcAft>
            </a:pPr>
            <a:r>
              <a:rPr lang="en-US" sz="1100"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FAST data proficiency goals by grade for the 2023-2024 school year is based on student cohort EOY data taken during PM3 in May 2023. </a:t>
            </a:r>
          </a:p>
          <a:p>
            <a:pPr marL="0" marR="0">
              <a:lnSpc>
                <a:spcPct val="90000"/>
              </a:lnSpc>
              <a:spcBef>
                <a:spcPts val="0"/>
              </a:spcBef>
              <a:spcAft>
                <a:spcPts val="800"/>
              </a:spcAft>
            </a:pPr>
            <a:r>
              <a:rPr lang="en-US" sz="1100" b="1"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PM1 PM2 PM3 </a:t>
            </a:r>
            <a:endParaRPr lang="en-US" sz="1100"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800"/>
              </a:spcAft>
            </a:pPr>
            <a:r>
              <a:rPr lang="en-US" sz="1100"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Grade </a:t>
            </a:r>
            <a:r>
              <a:rPr lang="en-US" sz="1100" b="1"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ELA Math ELA Math ELA Math </a:t>
            </a:r>
            <a:endParaRPr lang="en-US" sz="1100"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800"/>
              </a:spcAft>
            </a:pPr>
            <a:r>
              <a:rPr lang="en-US" sz="1100"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Third    40% 50% 45% 60% 50% 67% </a:t>
            </a:r>
          </a:p>
          <a:p>
            <a:pPr marL="0" marR="0">
              <a:lnSpc>
                <a:spcPct val="90000"/>
              </a:lnSpc>
              <a:spcBef>
                <a:spcPts val="0"/>
              </a:spcBef>
              <a:spcAft>
                <a:spcPts val="800"/>
              </a:spcAft>
            </a:pPr>
            <a:r>
              <a:rPr lang="en-US" sz="1100"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Fourth 30% 30% 40% 40% 50% 50% </a:t>
            </a:r>
          </a:p>
          <a:p>
            <a:pPr marL="0" marR="0">
              <a:lnSpc>
                <a:spcPct val="90000"/>
              </a:lnSpc>
              <a:spcBef>
                <a:spcPts val="0"/>
              </a:spcBef>
              <a:spcAft>
                <a:spcPts val="800"/>
              </a:spcAft>
            </a:pPr>
            <a:r>
              <a:rPr lang="en-US" sz="1100"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Fifth     30% 30% 40% 40% 50% 40% </a:t>
            </a:r>
          </a:p>
          <a:p>
            <a:pPr marL="0" marR="0">
              <a:lnSpc>
                <a:spcPct val="90000"/>
              </a:lnSpc>
              <a:spcBef>
                <a:spcPts val="0"/>
              </a:spcBef>
              <a:spcAft>
                <a:spcPts val="800"/>
              </a:spcAft>
            </a:pPr>
            <a:r>
              <a:rPr lang="en-US" sz="1100"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Sixth     35% 35% 45% 45% 55% 55% </a:t>
            </a:r>
          </a:p>
          <a:p>
            <a:pPr marL="0" marR="0">
              <a:lnSpc>
                <a:spcPct val="90000"/>
              </a:lnSpc>
              <a:spcBef>
                <a:spcPts val="0"/>
              </a:spcBef>
              <a:spcAft>
                <a:spcPts val="800"/>
              </a:spcAft>
            </a:pPr>
            <a:r>
              <a:rPr lang="en-US" sz="1100" b="1"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Science </a:t>
            </a:r>
            <a:endParaRPr lang="en-US" sz="1100"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800"/>
              </a:spcAft>
            </a:pPr>
            <a:r>
              <a:rPr lang="en-US" sz="1100"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2021 2022 2023 2024 </a:t>
            </a:r>
          </a:p>
          <a:p>
            <a:pPr marL="0" marR="0">
              <a:lnSpc>
                <a:spcPct val="90000"/>
              </a:lnSpc>
              <a:spcBef>
                <a:spcPts val="0"/>
              </a:spcBef>
              <a:spcAft>
                <a:spcPts val="800"/>
              </a:spcAft>
            </a:pPr>
            <a:r>
              <a:rPr lang="en-US" sz="1100"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25        38      31     50</a:t>
            </a:r>
          </a:p>
          <a:p>
            <a:pPr marL="0" marR="0">
              <a:lnSpc>
                <a:spcPct val="90000"/>
              </a:lnSpc>
              <a:spcBef>
                <a:spcPts val="0"/>
              </a:spcBef>
              <a:spcAft>
                <a:spcPts val="800"/>
              </a:spcAft>
            </a:pPr>
            <a:endParaRPr lang="en-US" sz="1100"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100" dirty="0">
              <a:solidFill>
                <a:srgbClr val="262626"/>
              </a:solidFill>
            </a:endParaRPr>
          </a:p>
        </p:txBody>
      </p:sp>
      <p:sp useBgFill="1">
        <p:nvSpPr>
          <p:cNvPr id="15" name="Rectangle 14">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F8CB034-E41A-759E-A9B2-86947DA86022}"/>
              </a:ext>
            </a:extLst>
          </p:cNvPr>
          <p:cNvPicPr>
            <a:picLocks noChangeAspect="1"/>
          </p:cNvPicPr>
          <p:nvPr/>
        </p:nvPicPr>
        <p:blipFill>
          <a:blip r:embed="rId6"/>
          <a:stretch>
            <a:fillRect/>
          </a:stretch>
        </p:blipFill>
        <p:spPr>
          <a:xfrm>
            <a:off x="5435910" y="1181100"/>
            <a:ext cx="6098041" cy="5067301"/>
          </a:xfrm>
          <a:prstGeom prst="rect">
            <a:avLst/>
          </a:prstGeom>
        </p:spPr>
      </p:pic>
      <p:pic>
        <p:nvPicPr>
          <p:cNvPr id="31" name="Video 30">
            <a:hlinkClick r:id="" action="ppaction://media"/>
            <a:extLst>
              <a:ext uri="{FF2B5EF4-FFF2-40B4-BE49-F238E27FC236}">
                <a16:creationId xmlns:a16="http://schemas.microsoft.com/office/drawing/2014/main" id="{A48C2150-0441-5DDE-DE52-55F836779A1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93444758"/>
      </p:ext>
    </p:extLst>
  </p:cSld>
  <p:clrMapOvr>
    <a:masterClrMapping/>
  </p:clrMapOvr>
  <mc:AlternateContent xmlns:mc="http://schemas.openxmlformats.org/markup-compatibility/2006">
    <mc:Choice xmlns:p14="http://schemas.microsoft.com/office/powerpoint/2010/main" Requires="p14">
      <p:transition spd="slow" p14:dur="2000" advTm="19504"/>
    </mc:Choice>
    <mc:Fallback>
      <p:transition spd="slow" advTm="19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0BA3-C5F1-46CB-8D40-7DC9882DAFE7}"/>
              </a:ext>
            </a:extLst>
          </p:cNvPr>
          <p:cNvSpPr>
            <a:spLocks noGrp="1"/>
          </p:cNvSpPr>
          <p:nvPr>
            <p:ph type="title"/>
          </p:nvPr>
        </p:nvSpPr>
        <p:spPr/>
        <p:txBody>
          <a:bodyPr/>
          <a:lstStyle/>
          <a:p>
            <a:r>
              <a:rPr lang="en-US" b="1" dirty="0"/>
              <a:t>Parent and Family Engagement </a:t>
            </a:r>
            <a:br>
              <a:rPr lang="en-US" dirty="0"/>
            </a:br>
            <a:endParaRPr lang="en-US" sz="2400" dirty="0"/>
          </a:p>
        </p:txBody>
      </p:sp>
      <p:sp>
        <p:nvSpPr>
          <p:cNvPr id="3" name="Content Placeholder 2">
            <a:extLst>
              <a:ext uri="{FF2B5EF4-FFF2-40B4-BE49-F238E27FC236}">
                <a16:creationId xmlns:a16="http://schemas.microsoft.com/office/drawing/2014/main" id="{18760AF9-26C0-491D-B849-8080067B48B4}"/>
              </a:ext>
            </a:extLst>
          </p:cNvPr>
          <p:cNvSpPr>
            <a:spLocks noGrp="1"/>
          </p:cNvSpPr>
          <p:nvPr>
            <p:ph idx="1"/>
          </p:nvPr>
        </p:nvSpPr>
        <p:spPr/>
        <p:txBody>
          <a:bodyPr>
            <a:normAutofit/>
          </a:bodyPr>
          <a:lstStyle/>
          <a:p>
            <a:pPr marL="0" lvl="0" indent="0" algn="l" rtl="0">
              <a:lnSpc>
                <a:spcPct val="115000"/>
              </a:lnSpc>
              <a:spcBef>
                <a:spcPts val="600"/>
              </a:spcBef>
              <a:spcAft>
                <a:spcPts val="0"/>
              </a:spcAft>
              <a:buClr>
                <a:schemeClr val="dk1"/>
              </a:buClr>
              <a:buSzPts val="1100"/>
              <a:buFont typeface="Arial"/>
              <a:buNone/>
            </a:pPr>
            <a:r>
              <a:rPr lang="en-US" dirty="0"/>
              <a:t>Spent a total of $90.95</a:t>
            </a:r>
          </a:p>
          <a:p>
            <a:pPr marL="0" indent="0">
              <a:lnSpc>
                <a:spcPct val="115000"/>
              </a:lnSpc>
              <a:spcBef>
                <a:spcPts val="600"/>
              </a:spcBef>
              <a:spcAft>
                <a:spcPts val="0"/>
              </a:spcAft>
              <a:buClr>
                <a:schemeClr val="dk1"/>
              </a:buClr>
              <a:buSzPts val="1100"/>
              <a:buNone/>
            </a:pPr>
            <a:r>
              <a:rPr lang="en-US" sz="3200" dirty="0">
                <a:solidFill>
                  <a:srgbClr val="83992A"/>
                </a:solidFill>
                <a:latin typeface="Arial"/>
                <a:ea typeface="Arial"/>
                <a:cs typeface="Arial"/>
                <a:sym typeface="Arial"/>
              </a:rPr>
              <a:t>•</a:t>
            </a:r>
            <a:r>
              <a:rPr lang="en-US" sz="2400" dirty="0">
                <a:solidFill>
                  <a:srgbClr val="83992A"/>
                </a:solidFill>
                <a:latin typeface="Arial"/>
                <a:ea typeface="Arial"/>
                <a:cs typeface="Arial"/>
                <a:sym typeface="Arial"/>
              </a:rPr>
              <a:t>List events that school offered, area of focus for event, amount spent on event</a:t>
            </a:r>
          </a:p>
          <a:p>
            <a:pPr>
              <a:lnSpc>
                <a:spcPct val="115000"/>
              </a:lnSpc>
              <a:spcBef>
                <a:spcPts val="600"/>
              </a:spcBef>
              <a:spcAft>
                <a:spcPts val="0"/>
              </a:spcAft>
              <a:buClr>
                <a:schemeClr val="dk1"/>
              </a:buClr>
              <a:buSzPts val="1100"/>
            </a:pPr>
            <a:r>
              <a:rPr lang="en-US" sz="2400" dirty="0">
                <a:solidFill>
                  <a:srgbClr val="83992A"/>
                </a:solidFill>
                <a:latin typeface="Arial"/>
                <a:ea typeface="Arial"/>
                <a:cs typeface="Arial"/>
                <a:sym typeface="Arial"/>
              </a:rPr>
              <a:t>When calculating amount for event- include extra duty salaries paid, if applicable, materials/ resources purchased, print shop orders</a:t>
            </a:r>
          </a:p>
          <a:p>
            <a:pPr marL="0" lvl="0" indent="0" algn="l" rtl="0">
              <a:lnSpc>
                <a:spcPct val="115000"/>
              </a:lnSpc>
              <a:spcBef>
                <a:spcPts val="600"/>
              </a:spcBef>
              <a:spcAft>
                <a:spcPts val="0"/>
              </a:spcAft>
              <a:buClr>
                <a:schemeClr val="dk1"/>
              </a:buClr>
              <a:buSzPts val="1100"/>
              <a:buFont typeface="Arial"/>
              <a:buNone/>
            </a:pPr>
            <a:endParaRPr lang="en-US" dirty="0">
              <a:highlight>
                <a:srgbClr val="FFFF00"/>
              </a:highlight>
            </a:endParaRPr>
          </a:p>
        </p:txBody>
      </p:sp>
      <p:pic>
        <p:nvPicPr>
          <p:cNvPr id="19" name="Video 18">
            <a:hlinkClick r:id="" action="ppaction://media"/>
            <a:extLst>
              <a:ext uri="{FF2B5EF4-FFF2-40B4-BE49-F238E27FC236}">
                <a16:creationId xmlns:a16="http://schemas.microsoft.com/office/drawing/2014/main" id="{1D590558-1B7D-A039-1B2E-6EA199389C4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0799578"/>
      </p:ext>
    </p:extLst>
  </p:cSld>
  <p:clrMapOvr>
    <a:masterClrMapping/>
  </p:clrMapOvr>
  <mc:AlternateContent xmlns:mc="http://schemas.openxmlformats.org/markup-compatibility/2006">
    <mc:Choice xmlns:p14="http://schemas.microsoft.com/office/powerpoint/2010/main" Requires="p14">
      <p:transition spd="slow" p14:dur="2000" advTm="26521"/>
    </mc:Choice>
    <mc:Fallback>
      <p:transition spd="slow" advTm="2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C20C-FB72-45BD-9587-E312C24A185C}"/>
              </a:ext>
            </a:extLst>
          </p:cNvPr>
          <p:cNvSpPr>
            <a:spLocks noGrp="1"/>
          </p:cNvSpPr>
          <p:nvPr>
            <p:ph type="title"/>
          </p:nvPr>
        </p:nvSpPr>
        <p:spPr/>
        <p:txBody>
          <a:bodyPr>
            <a:normAutofit fontScale="90000"/>
          </a:bodyPr>
          <a:lstStyle/>
          <a:p>
            <a:r>
              <a:rPr lang="en-US" dirty="0"/>
              <a:t>Technology</a:t>
            </a:r>
            <a:br>
              <a:rPr lang="en-US" dirty="0"/>
            </a:br>
            <a:r>
              <a:rPr lang="en-US" sz="2200" dirty="0"/>
              <a:t>(This money is in addition to any technology the district may provide to schools and is used to increase success in the areas in need the school identified.)</a:t>
            </a:r>
          </a:p>
        </p:txBody>
      </p:sp>
      <p:sp>
        <p:nvSpPr>
          <p:cNvPr id="3" name="Content Placeholder 2">
            <a:extLst>
              <a:ext uri="{FF2B5EF4-FFF2-40B4-BE49-F238E27FC236}">
                <a16:creationId xmlns:a16="http://schemas.microsoft.com/office/drawing/2014/main" id="{4E55BCCC-0154-4163-B2A0-B1B3ABD59562}"/>
              </a:ext>
            </a:extLst>
          </p:cNvPr>
          <p:cNvSpPr>
            <a:spLocks noGrp="1"/>
          </p:cNvSpPr>
          <p:nvPr>
            <p:ph idx="1"/>
          </p:nvPr>
        </p:nvSpPr>
        <p:spPr/>
        <p:txBody>
          <a:bodyPr>
            <a:normAutofit/>
          </a:bodyPr>
          <a:lstStyle/>
          <a:p>
            <a:pPr marL="0" indent="0" algn="ctr">
              <a:buNone/>
            </a:pPr>
            <a:r>
              <a:rPr lang="en-US" sz="3600" b="1" dirty="0"/>
              <a:t>Technology purchases: </a:t>
            </a:r>
            <a:r>
              <a:rPr lang="en-US" sz="3600" dirty="0">
                <a:effectLst/>
                <a:latin typeface="Aptos" panose="020B0004020202020204" pitchFamily="34" charset="0"/>
                <a:ea typeface="Aptos" panose="020B0004020202020204" pitchFamily="34" charset="0"/>
                <a:cs typeface="Aptos" panose="020B0004020202020204" pitchFamily="34" charset="0"/>
              </a:rPr>
              <a:t>$22,734</a:t>
            </a:r>
          </a:p>
          <a:p>
            <a:pPr marL="0" indent="0" algn="ctr">
              <a:buNone/>
            </a:pPr>
            <a:r>
              <a:rPr lang="en-US" sz="3600" dirty="0">
                <a:effectLst/>
                <a:latin typeface="Aptos" panose="020B0004020202020204" pitchFamily="34" charset="0"/>
                <a:ea typeface="Aptos" panose="020B0004020202020204" pitchFamily="34" charset="0"/>
                <a:cs typeface="Aptos" panose="020B0004020202020204" pitchFamily="34" charset="0"/>
              </a:rPr>
              <a:t> </a:t>
            </a:r>
          </a:p>
          <a:p>
            <a:pPr algn="ctr">
              <a:spcBef>
                <a:spcPts val="0"/>
              </a:spcBef>
              <a:spcAft>
                <a:spcPts val="0"/>
              </a:spcAft>
            </a:pPr>
            <a:r>
              <a:rPr lang="en-US" sz="3600" dirty="0">
                <a:effectLst/>
                <a:latin typeface="Aptos" panose="020B0004020202020204" pitchFamily="34" charset="0"/>
                <a:ea typeface="Aptos" panose="020B0004020202020204" pitchFamily="34" charset="0"/>
                <a:cs typeface="Aptos" panose="020B0004020202020204" pitchFamily="34" charset="0"/>
              </a:rPr>
              <a:t>2 Promethean Boards.</a:t>
            </a:r>
            <a:endParaRPr lang="en-US" sz="3600" dirty="0"/>
          </a:p>
        </p:txBody>
      </p:sp>
      <p:pic>
        <p:nvPicPr>
          <p:cNvPr id="8" name="Video 7">
            <a:hlinkClick r:id="" action="ppaction://media"/>
            <a:extLst>
              <a:ext uri="{FF2B5EF4-FFF2-40B4-BE49-F238E27FC236}">
                <a16:creationId xmlns:a16="http://schemas.microsoft.com/office/drawing/2014/main" id="{63A454E4-77CD-7928-6B67-426B151BF52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2589488"/>
      </p:ext>
    </p:extLst>
  </p:cSld>
  <p:clrMapOvr>
    <a:masterClrMapping/>
  </p:clrMapOvr>
  <mc:AlternateContent xmlns:mc="http://schemas.openxmlformats.org/markup-compatibility/2006">
    <mc:Choice xmlns:p14="http://schemas.microsoft.com/office/powerpoint/2010/main" Requires="p14">
      <p:transition spd="slow" p14:dur="2000" advTm="35324"/>
    </mc:Choice>
    <mc:Fallback>
      <p:transition spd="slow" advTm="35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E72A-4E59-44D6-9B05-5BCDFF439DD2}"/>
              </a:ext>
            </a:extLst>
          </p:cNvPr>
          <p:cNvSpPr>
            <a:spLocks noGrp="1"/>
          </p:cNvSpPr>
          <p:nvPr>
            <p:ph type="title"/>
          </p:nvPr>
        </p:nvSpPr>
        <p:spPr/>
        <p:txBody>
          <a:bodyPr>
            <a:normAutofit fontScale="90000"/>
          </a:bodyPr>
          <a:lstStyle/>
          <a:p>
            <a:r>
              <a:rPr lang="en-US" dirty="0"/>
              <a:t>As a Valued Member (Stakeholder) of this school - We Need You…</a:t>
            </a:r>
          </a:p>
        </p:txBody>
      </p:sp>
      <p:sp>
        <p:nvSpPr>
          <p:cNvPr id="3" name="Content Placeholder 2">
            <a:extLst>
              <a:ext uri="{FF2B5EF4-FFF2-40B4-BE49-F238E27FC236}">
                <a16:creationId xmlns:a16="http://schemas.microsoft.com/office/drawing/2014/main" id="{43D0D246-6EBA-4683-BE39-28646FF47C68}"/>
              </a:ext>
            </a:extLst>
          </p:cNvPr>
          <p:cNvSpPr>
            <a:spLocks noGrp="1"/>
          </p:cNvSpPr>
          <p:nvPr>
            <p:ph idx="1"/>
          </p:nvPr>
        </p:nvSpPr>
        <p:spPr>
          <a:xfrm>
            <a:off x="1295401" y="2422708"/>
            <a:ext cx="9601196" cy="3920942"/>
          </a:xfrm>
        </p:spPr>
        <p:txBody>
          <a:bodyPr>
            <a:normAutofit/>
          </a:bodyPr>
          <a:lstStyle/>
          <a:p>
            <a:pPr marL="285750" lvl="0" indent="-285750" algn="l" rtl="0">
              <a:spcBef>
                <a:spcPts val="0"/>
              </a:spcBef>
              <a:spcAft>
                <a:spcPts val="0"/>
              </a:spcAft>
              <a:buSzPts val="2760"/>
              <a:buChar char="•"/>
            </a:pPr>
            <a:r>
              <a:rPr lang="en-US" dirty="0"/>
              <a:t>to be part of our decision-making activities by completing the survey for this presentation.  We use all input to determine our focus areas.</a:t>
            </a:r>
          </a:p>
          <a:p>
            <a:pPr marL="285750" lvl="0" indent="-285750" algn="l" rtl="0">
              <a:spcBef>
                <a:spcPts val="0"/>
              </a:spcBef>
              <a:spcAft>
                <a:spcPts val="0"/>
              </a:spcAft>
              <a:buSzPts val="2760"/>
              <a:buChar char="•"/>
            </a:pPr>
            <a:r>
              <a:rPr lang="en-US" dirty="0"/>
              <a:t>to tell us what you want us to spend next year’s Title I funds on that will support learning at our school.</a:t>
            </a:r>
          </a:p>
          <a:p>
            <a:pPr marL="285750" lvl="0" indent="-285750" algn="l" rtl="0">
              <a:spcBef>
                <a:spcPts val="0"/>
              </a:spcBef>
              <a:spcAft>
                <a:spcPts val="0"/>
              </a:spcAft>
              <a:buSzPts val="2760"/>
              <a:buChar char="•"/>
            </a:pPr>
            <a:r>
              <a:rPr lang="en-US" dirty="0"/>
              <a:t>to let us know we are doing that is working and what you feel we need to update, get rid of, or create new.</a:t>
            </a:r>
          </a:p>
          <a:p>
            <a:pPr marL="285750" lvl="0" indent="-285750" algn="l" rtl="0">
              <a:spcBef>
                <a:spcPts val="0"/>
              </a:spcBef>
              <a:spcAft>
                <a:spcPts val="0"/>
              </a:spcAft>
              <a:buSzPts val="2760"/>
              <a:buChar char="•"/>
            </a:pPr>
            <a:r>
              <a:rPr lang="en-US" dirty="0"/>
              <a:t>to be an active part of our school family.</a:t>
            </a:r>
          </a:p>
          <a:p>
            <a:pPr marL="285750" lvl="0" indent="-285750" algn="l" rtl="0">
              <a:spcBef>
                <a:spcPts val="0"/>
              </a:spcBef>
              <a:spcAft>
                <a:spcPts val="0"/>
              </a:spcAft>
              <a:buSzPts val="2760"/>
              <a:buChar char="•"/>
            </a:pPr>
            <a:r>
              <a:rPr lang="en-US" dirty="0">
                <a:hlinkClick r:id="rId5"/>
              </a:rPr>
              <a:t>https://docs.google.com/forms/d/1W1o0syw5cFu98RPtWemmU03rVf-xTyqaNWMGudwQbmE/edit</a:t>
            </a:r>
            <a:endParaRPr lang="en-US" dirty="0"/>
          </a:p>
          <a:p>
            <a:pPr marL="285750" lvl="0" indent="-285750" algn="l" rtl="0">
              <a:spcBef>
                <a:spcPts val="0"/>
              </a:spcBef>
              <a:spcAft>
                <a:spcPts val="0"/>
              </a:spcAft>
              <a:buSzPts val="2760"/>
              <a:buChar char="•"/>
            </a:pPr>
            <a:endParaRPr lang="en-US" dirty="0"/>
          </a:p>
          <a:p>
            <a:pPr marL="285750" lvl="0" indent="-285750" algn="l" rtl="0">
              <a:spcBef>
                <a:spcPts val="1080"/>
              </a:spcBef>
              <a:spcAft>
                <a:spcPts val="0"/>
              </a:spcAft>
              <a:buSzPts val="2760"/>
              <a:buChar char="•"/>
            </a:pPr>
            <a:endParaRPr lang="en-US" dirty="0"/>
          </a:p>
          <a:p>
            <a:pPr marL="285750" lvl="0" indent="-285750" algn="l" rtl="0">
              <a:spcBef>
                <a:spcPts val="1080"/>
              </a:spcBef>
              <a:spcAft>
                <a:spcPts val="0"/>
              </a:spcAft>
              <a:buSzPts val="2760"/>
              <a:buChar char="•"/>
            </a:pPr>
            <a:endParaRPr lang="en-US" dirty="0"/>
          </a:p>
          <a:p>
            <a:pPr marL="285750" lvl="0" indent="-285750" algn="l" rtl="0">
              <a:spcBef>
                <a:spcPts val="1080"/>
              </a:spcBef>
              <a:spcAft>
                <a:spcPts val="0"/>
              </a:spcAft>
              <a:buSzPts val="2760"/>
              <a:buChar char="•"/>
            </a:pPr>
            <a:endParaRPr lang="en-US" dirty="0"/>
          </a:p>
          <a:p>
            <a:pPr marL="285750" lvl="0" indent="-285750" algn="l" rtl="0">
              <a:spcBef>
                <a:spcPts val="1080"/>
              </a:spcBef>
              <a:spcAft>
                <a:spcPts val="0"/>
              </a:spcAft>
              <a:buSzPts val="2760"/>
              <a:buChar char="•"/>
            </a:pPr>
            <a:endParaRPr lang="en-US" dirty="0"/>
          </a:p>
          <a:p>
            <a:endParaRPr lang="en-US" dirty="0"/>
          </a:p>
        </p:txBody>
      </p:sp>
      <p:sp>
        <p:nvSpPr>
          <p:cNvPr id="4" name="TextBox 3">
            <a:extLst>
              <a:ext uri="{FF2B5EF4-FFF2-40B4-BE49-F238E27FC236}">
                <a16:creationId xmlns:a16="http://schemas.microsoft.com/office/drawing/2014/main" id="{6BFA1339-710A-43D2-A18B-83632128B0A1}"/>
              </a:ext>
            </a:extLst>
          </p:cNvPr>
          <p:cNvSpPr txBox="1"/>
          <p:nvPr/>
        </p:nvSpPr>
        <p:spPr>
          <a:xfrm>
            <a:off x="1412847" y="5691202"/>
            <a:ext cx="9828400" cy="369332"/>
          </a:xfrm>
          <a:prstGeom prst="rect">
            <a:avLst/>
          </a:prstGeom>
          <a:noFill/>
        </p:spPr>
        <p:txBody>
          <a:bodyPr wrap="square" rtlCol="0">
            <a:spAutoFit/>
          </a:bodyPr>
          <a:lstStyle/>
          <a:p>
            <a:r>
              <a:rPr lang="en-US" b="1" dirty="0"/>
              <a:t>All </a:t>
            </a:r>
            <a:r>
              <a:rPr lang="en-US" dirty="0"/>
              <a:t>input is reviewed and considered by the </a:t>
            </a:r>
            <a:r>
              <a:rPr lang="en-US" b="1" dirty="0"/>
              <a:t>Comprehensive Needs Assessment Team.</a:t>
            </a:r>
          </a:p>
        </p:txBody>
      </p:sp>
      <p:pic>
        <p:nvPicPr>
          <p:cNvPr id="7" name="Video 6">
            <a:hlinkClick r:id="" action="ppaction://media"/>
            <a:extLst>
              <a:ext uri="{FF2B5EF4-FFF2-40B4-BE49-F238E27FC236}">
                <a16:creationId xmlns:a16="http://schemas.microsoft.com/office/drawing/2014/main" id="{41E26691-B270-16FE-D3A8-6E0B1CDD876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90186725"/>
      </p:ext>
    </p:extLst>
  </p:cSld>
  <p:clrMapOvr>
    <a:masterClrMapping/>
  </p:clrMapOvr>
  <mc:AlternateContent xmlns:mc="http://schemas.openxmlformats.org/markup-compatibility/2006">
    <mc:Choice xmlns:p14="http://schemas.microsoft.com/office/powerpoint/2010/main" Requires="p14">
      <p:transition spd="slow" p14:dur="2000" advTm="30358"/>
    </mc:Choice>
    <mc:Fallback>
      <p:transition spd="slow" advTm="30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743F1-3162-4329-BBAC-2529E1935AEE}"/>
              </a:ext>
            </a:extLst>
          </p:cNvPr>
          <p:cNvSpPr>
            <a:spLocks noGrp="1"/>
          </p:cNvSpPr>
          <p:nvPr>
            <p:ph type="title"/>
          </p:nvPr>
        </p:nvSpPr>
        <p:spPr/>
        <p:txBody>
          <a:bodyPr/>
          <a:lstStyle/>
          <a:p>
            <a:r>
              <a:rPr lang="en-US" dirty="0"/>
              <a:t>What is Title I?</a:t>
            </a:r>
          </a:p>
        </p:txBody>
      </p:sp>
      <p:sp>
        <p:nvSpPr>
          <p:cNvPr id="3" name="Content Placeholder 2">
            <a:extLst>
              <a:ext uri="{FF2B5EF4-FFF2-40B4-BE49-F238E27FC236}">
                <a16:creationId xmlns:a16="http://schemas.microsoft.com/office/drawing/2014/main" id="{2B7C31EF-0A17-4872-A1FB-D944E9625885}"/>
              </a:ext>
            </a:extLst>
          </p:cNvPr>
          <p:cNvSpPr>
            <a:spLocks noGrp="1"/>
          </p:cNvSpPr>
          <p:nvPr>
            <p:ph idx="1"/>
          </p:nvPr>
        </p:nvSpPr>
        <p:spPr/>
        <p:txBody>
          <a:bodyPr>
            <a:normAutofit/>
          </a:bodyPr>
          <a:lstStyle/>
          <a:p>
            <a:pPr marL="0" lvl="0" indent="0" algn="l" rtl="0">
              <a:spcBef>
                <a:spcPts val="0"/>
              </a:spcBef>
              <a:spcAft>
                <a:spcPts val="0"/>
              </a:spcAft>
              <a:buSzPts val="2760"/>
              <a:buNone/>
            </a:pPr>
            <a:r>
              <a:rPr lang="en-US" sz="2400" b="1" i="1" dirty="0">
                <a:latin typeface="Garamond"/>
                <a:ea typeface="Garamond"/>
                <a:cs typeface="Garamond"/>
                <a:sym typeface="Garamond"/>
              </a:rPr>
              <a:t>Title I  </a:t>
            </a:r>
            <a:r>
              <a:rPr lang="en-US" sz="2400" b="1" dirty="0">
                <a:latin typeface="Garamond"/>
                <a:ea typeface="Garamond"/>
                <a:cs typeface="Garamond"/>
                <a:sym typeface="Garamond"/>
              </a:rPr>
              <a:t>is a federal grant that:</a:t>
            </a:r>
            <a:r>
              <a:rPr lang="en-US" sz="2400" dirty="0">
                <a:latin typeface="Garamond"/>
                <a:ea typeface="Garamond"/>
                <a:cs typeface="Garamond"/>
                <a:sym typeface="Garamond"/>
              </a:rPr>
              <a:t>​</a:t>
            </a:r>
            <a:endParaRPr lang="en-US" dirty="0"/>
          </a:p>
          <a:p>
            <a:pPr marL="342900" lvl="0" indent="-342900" algn="l" rtl="0">
              <a:spcBef>
                <a:spcPts val="1080"/>
              </a:spcBef>
              <a:spcAft>
                <a:spcPts val="0"/>
              </a:spcAft>
              <a:buSzPts val="2760"/>
              <a:buFont typeface="Arial"/>
              <a:buChar char="•"/>
            </a:pPr>
            <a:r>
              <a:rPr lang="en-US" sz="2400" dirty="0">
                <a:latin typeface="Garamond"/>
                <a:ea typeface="Garamond"/>
                <a:cs typeface="Garamond"/>
                <a:sym typeface="Garamond"/>
              </a:rPr>
              <a:t>provides supplemental funds to school districts with high percentages of children from low-income families to help</a:t>
            </a:r>
            <a:r>
              <a:rPr lang="en-US" sz="2400" b="1" dirty="0">
                <a:latin typeface="Garamond"/>
                <a:ea typeface="Garamond"/>
                <a:cs typeface="Garamond"/>
                <a:sym typeface="Garamond"/>
              </a:rPr>
              <a:t> </a:t>
            </a:r>
            <a:r>
              <a:rPr lang="en-US" sz="2400" dirty="0">
                <a:latin typeface="Garamond"/>
                <a:ea typeface="Garamond"/>
                <a:cs typeface="Garamond"/>
                <a:sym typeface="Garamond"/>
              </a:rPr>
              <a:t>ensure that all children meet challenging state academic standards.​</a:t>
            </a:r>
            <a:endParaRPr lang="en-US" dirty="0"/>
          </a:p>
          <a:p>
            <a:pPr marL="342900" lvl="0" indent="-342900" algn="l" rtl="0">
              <a:spcBef>
                <a:spcPts val="1080"/>
              </a:spcBef>
              <a:spcAft>
                <a:spcPts val="0"/>
              </a:spcAft>
              <a:buSzPts val="2760"/>
              <a:buFont typeface="Arial"/>
              <a:buChar char="•"/>
            </a:pPr>
            <a:r>
              <a:rPr lang="en-US" sz="2400" dirty="0">
                <a:latin typeface="Garamond"/>
                <a:ea typeface="Garamond"/>
                <a:cs typeface="Garamond"/>
                <a:sym typeface="Garamond"/>
              </a:rPr>
              <a:t>assists with building capacity of parents and teachers; and​ encourages parents to be involved in their children’s education.</a:t>
            </a:r>
            <a:endParaRPr lang="en-US" dirty="0"/>
          </a:p>
          <a:p>
            <a:pPr marL="0" lvl="0" indent="0" algn="l" rtl="0">
              <a:spcBef>
                <a:spcPts val="1080"/>
              </a:spcBef>
              <a:spcAft>
                <a:spcPts val="0"/>
              </a:spcAft>
              <a:buSzPts val="2760"/>
              <a:buNone/>
            </a:pPr>
            <a:r>
              <a:rPr lang="en-US" dirty="0">
                <a:latin typeface="Garamond"/>
                <a:ea typeface="Garamond"/>
                <a:cs typeface="Garamond"/>
                <a:sym typeface="Garamond"/>
              </a:rPr>
              <a:t>Funds come from the federal government through the state to districts.</a:t>
            </a:r>
            <a:endParaRPr lang="en-US" sz="2400" dirty="0">
              <a:latin typeface="Garamond"/>
              <a:ea typeface="Garamond"/>
              <a:cs typeface="Garamond"/>
              <a:sym typeface="Garamond"/>
            </a:endParaRPr>
          </a:p>
          <a:p>
            <a:endParaRPr lang="en-US" dirty="0"/>
          </a:p>
        </p:txBody>
      </p:sp>
      <p:pic>
        <p:nvPicPr>
          <p:cNvPr id="18" name="Video 17">
            <a:hlinkClick r:id="" action="ppaction://media"/>
            <a:extLst>
              <a:ext uri="{FF2B5EF4-FFF2-40B4-BE49-F238E27FC236}">
                <a16:creationId xmlns:a16="http://schemas.microsoft.com/office/drawing/2014/main" id="{C19107C2-E51A-29D2-CBD7-BAC91647758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7153108"/>
      </p:ext>
    </p:extLst>
  </p:cSld>
  <p:clrMapOvr>
    <a:masterClrMapping/>
  </p:clrMapOvr>
  <mc:AlternateContent xmlns:mc="http://schemas.openxmlformats.org/markup-compatibility/2006">
    <mc:Choice xmlns:p14="http://schemas.microsoft.com/office/powerpoint/2010/main" Requires="p14">
      <p:transition spd="slow" p14:dur="2000" advTm="30047"/>
    </mc:Choice>
    <mc:Fallback>
      <p:transition spd="slow" advTm="30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3D5C-B8EC-4A74-B9FB-252C376DAB72}"/>
              </a:ext>
            </a:extLst>
          </p:cNvPr>
          <p:cNvSpPr>
            <a:spLocks noGrp="1"/>
          </p:cNvSpPr>
          <p:nvPr>
            <p:ph type="title"/>
          </p:nvPr>
        </p:nvSpPr>
        <p:spPr>
          <a:xfrm>
            <a:off x="1295402" y="982133"/>
            <a:ext cx="9601196" cy="947336"/>
          </a:xfrm>
        </p:spPr>
        <p:txBody>
          <a:bodyPr>
            <a:normAutofit fontScale="90000"/>
          </a:bodyPr>
          <a:lstStyle/>
          <a:p>
            <a:r>
              <a:rPr lang="en-US" dirty="0"/>
              <a:t>What is the school’s allocation based on? </a:t>
            </a:r>
            <a:br>
              <a:rPr lang="en-US" dirty="0"/>
            </a:br>
            <a:r>
              <a:rPr lang="en-US" sz="2700" dirty="0"/>
              <a:t>(How much Title I money do we get and what can we spend it on?)</a:t>
            </a:r>
          </a:p>
        </p:txBody>
      </p:sp>
      <p:sp>
        <p:nvSpPr>
          <p:cNvPr id="3" name="TextBox 2">
            <a:extLst>
              <a:ext uri="{FF2B5EF4-FFF2-40B4-BE49-F238E27FC236}">
                <a16:creationId xmlns:a16="http://schemas.microsoft.com/office/drawing/2014/main" id="{F92094CD-3B44-44CE-94BB-5F0E61660CAF}"/>
              </a:ext>
            </a:extLst>
          </p:cNvPr>
          <p:cNvSpPr txBox="1"/>
          <p:nvPr/>
        </p:nvSpPr>
        <p:spPr>
          <a:xfrm>
            <a:off x="1362544" y="2419401"/>
            <a:ext cx="9222764" cy="4324261"/>
          </a:xfrm>
          <a:prstGeom prst="rect">
            <a:avLst/>
          </a:prstGeom>
          <a:noFill/>
        </p:spPr>
        <p:txBody>
          <a:bodyPr wrap="square" rtlCol="0">
            <a:spAutoFit/>
          </a:bodyPr>
          <a:lstStyle/>
          <a:p>
            <a:pPr marL="0" marR="0" lvl="0" indent="0" algn="l" rtl="0">
              <a:spcBef>
                <a:spcPts val="0"/>
              </a:spcBef>
              <a:spcAft>
                <a:spcPts val="0"/>
              </a:spcAft>
              <a:buClr>
                <a:schemeClr val="dk1"/>
              </a:buClr>
              <a:buSzPts val="1700"/>
              <a:buFont typeface="Garamond"/>
              <a:buNone/>
            </a:pPr>
            <a:r>
              <a:rPr lang="en-US" sz="1700" b="1" i="1" u="none" strike="noStrike" cap="none" dirty="0">
                <a:solidFill>
                  <a:schemeClr val="dk1"/>
                </a:solidFill>
                <a:latin typeface="Garamond"/>
                <a:ea typeface="Garamond"/>
                <a:cs typeface="Garamond"/>
                <a:sym typeface="Garamond"/>
              </a:rPr>
              <a:t>Title I funds for each school are primarily based on the number of qualifying students counted during FTE week which occurs in early February the previous year.</a:t>
            </a:r>
            <a:endParaRPr lang="en-US" dirty="0"/>
          </a:p>
          <a:p>
            <a:pPr marL="0" marR="0" lvl="0" indent="0" algn="l" rtl="0">
              <a:spcBef>
                <a:spcPts val="0"/>
              </a:spcBef>
              <a:spcAft>
                <a:spcPts val="0"/>
              </a:spcAft>
              <a:buClr>
                <a:schemeClr val="dk1"/>
              </a:buClr>
              <a:buSzPts val="1700"/>
              <a:buFont typeface="Garamond"/>
              <a:buNone/>
            </a:pPr>
            <a:endParaRPr lang="en-US" sz="1700" b="1" i="1" u="none" strike="noStrike" cap="none" dirty="0">
              <a:solidFill>
                <a:schemeClr val="dk1"/>
              </a:solidFill>
              <a:latin typeface="Garamond"/>
              <a:ea typeface="Garamond"/>
              <a:cs typeface="Garamond"/>
              <a:sym typeface="Garamond"/>
            </a:endParaRPr>
          </a:p>
          <a:p>
            <a:pPr marL="0" marR="0" lvl="0" indent="0" algn="l" rtl="0">
              <a:spcBef>
                <a:spcPts val="0"/>
              </a:spcBef>
              <a:spcAft>
                <a:spcPts val="0"/>
              </a:spcAft>
              <a:buClr>
                <a:schemeClr val="dk1"/>
              </a:buClr>
              <a:buSzPts val="1700"/>
              <a:buFont typeface="Garamond"/>
              <a:buNone/>
            </a:pPr>
            <a:r>
              <a:rPr lang="en-US" sz="1700" b="1" i="1" u="none" strike="noStrike" cap="none" dirty="0">
                <a:solidFill>
                  <a:schemeClr val="dk1"/>
                </a:solidFill>
                <a:latin typeface="Garamond"/>
                <a:ea typeface="Garamond"/>
                <a:cs typeface="Garamond"/>
                <a:sym typeface="Garamond"/>
              </a:rPr>
              <a:t>These federal funds may be spent in three areas and the purchases must be above and beyond what the district/charter is already expected to be purchasing for students and teachers.  </a:t>
            </a:r>
            <a:endParaRPr lang="en-US" dirty="0"/>
          </a:p>
          <a:p>
            <a:pPr marL="0" marR="0" lvl="0" indent="0" algn="l" rtl="0">
              <a:spcBef>
                <a:spcPts val="0"/>
              </a:spcBef>
              <a:spcAft>
                <a:spcPts val="0"/>
              </a:spcAft>
              <a:buClr>
                <a:schemeClr val="dk1"/>
              </a:buClr>
              <a:buSzPts val="1700"/>
              <a:buFont typeface="Garamond"/>
              <a:buNone/>
            </a:pPr>
            <a:endParaRPr lang="en-US" sz="1700" b="1" i="1" u="none" strike="noStrike" cap="none" dirty="0">
              <a:solidFill>
                <a:schemeClr val="dk1"/>
              </a:solidFill>
              <a:latin typeface="Garamond"/>
              <a:ea typeface="Garamond"/>
              <a:cs typeface="Garamond"/>
              <a:sym typeface="Garamond"/>
            </a:endParaRPr>
          </a:p>
          <a:p>
            <a:pPr marL="0" marR="0" lvl="0" indent="0" algn="l" rtl="0">
              <a:spcBef>
                <a:spcPts val="0"/>
              </a:spcBef>
              <a:spcAft>
                <a:spcPts val="0"/>
              </a:spcAft>
              <a:buClr>
                <a:schemeClr val="dk1"/>
              </a:buClr>
              <a:buSzPts val="1700"/>
              <a:buFont typeface="Garamond"/>
              <a:buNone/>
            </a:pPr>
            <a:r>
              <a:rPr lang="en-US" sz="1700" b="1" i="1" u="none" strike="noStrike" cap="none" dirty="0">
                <a:solidFill>
                  <a:schemeClr val="dk1"/>
                </a:solidFill>
                <a:latin typeface="Garamond"/>
                <a:ea typeface="Garamond"/>
                <a:cs typeface="Garamond"/>
                <a:sym typeface="Garamond"/>
              </a:rPr>
              <a:t>The three general areas that funds can be used to support are: </a:t>
            </a:r>
            <a:endParaRPr lang="en-US" dirty="0"/>
          </a:p>
          <a:p>
            <a:pPr marL="800100" marR="0" lvl="1" indent="-342900" algn="l" rtl="0">
              <a:spcBef>
                <a:spcPts val="0"/>
              </a:spcBef>
              <a:spcAft>
                <a:spcPts val="0"/>
              </a:spcAft>
              <a:buClr>
                <a:schemeClr val="dk1"/>
              </a:buClr>
              <a:buSzPts val="1700"/>
              <a:buFont typeface="Garamond"/>
              <a:buAutoNum type="arabicPeriod"/>
            </a:pPr>
            <a:r>
              <a:rPr lang="en-US" sz="1700" b="1" i="1" u="sng" strike="noStrike" cap="none" dirty="0">
                <a:solidFill>
                  <a:schemeClr val="dk1"/>
                </a:solidFill>
                <a:latin typeface="Garamond"/>
                <a:ea typeface="Garamond"/>
                <a:cs typeface="Garamond"/>
                <a:sym typeface="Garamond"/>
              </a:rPr>
              <a:t>student achievement </a:t>
            </a:r>
            <a:r>
              <a:rPr lang="en-US" sz="1700" b="1" i="1" u="none" strike="noStrike" cap="none" dirty="0">
                <a:solidFill>
                  <a:schemeClr val="dk1"/>
                </a:solidFill>
                <a:latin typeface="Garamond"/>
                <a:ea typeface="Garamond"/>
                <a:cs typeface="Garamond"/>
                <a:sym typeface="Garamond"/>
              </a:rPr>
              <a:t>in the areas the school has identified as needing improvement</a:t>
            </a:r>
            <a:endParaRPr lang="en-US" dirty="0"/>
          </a:p>
          <a:p>
            <a:pPr marL="800100" marR="0" lvl="1" indent="-342900" algn="l" rtl="0">
              <a:spcBef>
                <a:spcPts val="0"/>
              </a:spcBef>
              <a:spcAft>
                <a:spcPts val="0"/>
              </a:spcAft>
              <a:buClr>
                <a:schemeClr val="dk1"/>
              </a:buClr>
              <a:buSzPts val="1700"/>
              <a:buFont typeface="Garamond"/>
              <a:buAutoNum type="arabicPeriod"/>
            </a:pPr>
            <a:r>
              <a:rPr lang="en-US" sz="1700" b="1" i="1" u="sng" strike="noStrike" cap="none" dirty="0">
                <a:solidFill>
                  <a:schemeClr val="dk1"/>
                </a:solidFill>
                <a:latin typeface="Garamond"/>
                <a:ea typeface="Garamond"/>
                <a:cs typeface="Garamond"/>
                <a:sym typeface="Garamond"/>
              </a:rPr>
              <a:t>professional development </a:t>
            </a:r>
            <a:r>
              <a:rPr lang="en-US" sz="1700" b="1" i="1" u="none" strike="noStrike" cap="none" dirty="0">
                <a:solidFill>
                  <a:schemeClr val="dk1"/>
                </a:solidFill>
                <a:latin typeface="Garamond"/>
                <a:ea typeface="Garamond"/>
                <a:cs typeface="Garamond"/>
                <a:sym typeface="Garamond"/>
              </a:rPr>
              <a:t>(teacher trainings) to help teachers improve their teaching skills in the areas that have been identified as needing support</a:t>
            </a:r>
            <a:endParaRPr lang="en-US" dirty="0"/>
          </a:p>
          <a:p>
            <a:pPr marL="800100" marR="0" lvl="1" indent="-342900" algn="l" rtl="0">
              <a:spcBef>
                <a:spcPts val="0"/>
              </a:spcBef>
              <a:spcAft>
                <a:spcPts val="0"/>
              </a:spcAft>
              <a:buClr>
                <a:schemeClr val="dk1"/>
              </a:buClr>
              <a:buSzPts val="1700"/>
              <a:buFont typeface="Garamond"/>
              <a:buAutoNum type="arabicPeriod"/>
            </a:pPr>
            <a:r>
              <a:rPr lang="en-US" sz="1700" b="1" i="1" u="sng" strike="noStrike" cap="none" dirty="0">
                <a:solidFill>
                  <a:schemeClr val="dk1"/>
                </a:solidFill>
                <a:latin typeface="Garamond"/>
                <a:ea typeface="Garamond"/>
                <a:cs typeface="Garamond"/>
                <a:sym typeface="Garamond"/>
              </a:rPr>
              <a:t>parent and family engagement </a:t>
            </a:r>
            <a:r>
              <a:rPr lang="en-US" sz="1700" b="1" i="1" u="none" strike="noStrike" cap="none" dirty="0">
                <a:solidFill>
                  <a:schemeClr val="dk1"/>
                </a:solidFill>
                <a:latin typeface="Garamond"/>
                <a:ea typeface="Garamond"/>
                <a:cs typeface="Garamond"/>
                <a:sym typeface="Garamond"/>
              </a:rPr>
              <a:t>activities to provide support and strategies for parents and caregivers to support children at home with areas that may influence child’s academic achievement.</a:t>
            </a:r>
            <a:endParaRPr lang="en-US" dirty="0"/>
          </a:p>
          <a:p>
            <a:pPr marL="800100" lvl="1" indent="-342900" fontAlgn="base">
              <a:buFont typeface="+mj-lt"/>
              <a:buAutoNum type="arabicPeriod"/>
            </a:pPr>
            <a:endParaRPr lang="en-US" b="1" i="1" dirty="0">
              <a:latin typeface="+mj-lt"/>
            </a:endParaRPr>
          </a:p>
          <a:p>
            <a:pPr marL="0" indent="0" fontAlgn="base">
              <a:buNone/>
            </a:pPr>
            <a:endParaRPr lang="en-US" b="1" i="1" dirty="0">
              <a:latin typeface="+mj-lt"/>
            </a:endParaRPr>
          </a:p>
          <a:p>
            <a:endParaRPr lang="en-US" dirty="0"/>
          </a:p>
        </p:txBody>
      </p:sp>
      <p:pic>
        <p:nvPicPr>
          <p:cNvPr id="12" name="Video 11">
            <a:hlinkClick r:id="" action="ppaction://media"/>
            <a:extLst>
              <a:ext uri="{FF2B5EF4-FFF2-40B4-BE49-F238E27FC236}">
                <a16:creationId xmlns:a16="http://schemas.microsoft.com/office/drawing/2014/main" id="{AC593977-74C3-651C-52A0-C5C17851A0F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97730506"/>
      </p:ext>
    </p:extLst>
  </p:cSld>
  <p:clrMapOvr>
    <a:masterClrMapping/>
  </p:clrMapOvr>
  <mc:AlternateContent xmlns:mc="http://schemas.openxmlformats.org/markup-compatibility/2006">
    <mc:Choice xmlns:p14="http://schemas.microsoft.com/office/powerpoint/2010/main" Requires="p14">
      <p:transition spd="slow" p14:dur="2000" advTm="74897"/>
    </mc:Choice>
    <mc:Fallback>
      <p:transition spd="slow" advTm="74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0DD51-0206-4025-8707-FE7BF836B4E2}"/>
              </a:ext>
            </a:extLst>
          </p:cNvPr>
          <p:cNvSpPr>
            <a:spLocks noGrp="1"/>
          </p:cNvSpPr>
          <p:nvPr>
            <p:ph type="title"/>
          </p:nvPr>
        </p:nvSpPr>
        <p:spPr/>
        <p:txBody>
          <a:bodyPr>
            <a:normAutofit fontScale="90000"/>
          </a:bodyPr>
          <a:lstStyle/>
          <a:p>
            <a:r>
              <a:rPr lang="en-US" sz="4400" b="1" dirty="0"/>
              <a:t>What is the Title I Program Evaluation ?</a:t>
            </a:r>
            <a:endParaRPr lang="en-US" dirty="0"/>
          </a:p>
        </p:txBody>
      </p:sp>
      <p:sp>
        <p:nvSpPr>
          <p:cNvPr id="3" name="Content Placeholder 2">
            <a:extLst>
              <a:ext uri="{FF2B5EF4-FFF2-40B4-BE49-F238E27FC236}">
                <a16:creationId xmlns:a16="http://schemas.microsoft.com/office/drawing/2014/main" id="{CF82D84A-9C5E-4031-81E1-16C086ECF6D5}"/>
              </a:ext>
            </a:extLst>
          </p:cNvPr>
          <p:cNvSpPr>
            <a:spLocks noGrp="1"/>
          </p:cNvSpPr>
          <p:nvPr>
            <p:ph idx="1"/>
          </p:nvPr>
        </p:nvSpPr>
        <p:spPr/>
        <p:txBody>
          <a:bodyPr>
            <a:normAutofit fontScale="77500" lnSpcReduction="20000"/>
          </a:bodyPr>
          <a:lstStyle/>
          <a:p>
            <a:pPr marL="0" indent="0">
              <a:buNone/>
            </a:pPr>
            <a:r>
              <a:rPr lang="en-US" dirty="0">
                <a:solidFill>
                  <a:srgbClr val="0D0D0D"/>
                </a:solidFill>
                <a:latin typeface="Söhne"/>
              </a:rPr>
              <a:t>Ways Title I program is evaluated:</a:t>
            </a:r>
          </a:p>
          <a:p>
            <a:pPr marL="457200" indent="-457200">
              <a:buAutoNum type="arabicPeriod"/>
            </a:pPr>
            <a:r>
              <a:rPr lang="en-US" b="1" dirty="0">
                <a:solidFill>
                  <a:srgbClr val="0D0D0D"/>
                </a:solidFill>
                <a:latin typeface="Söhne"/>
              </a:rPr>
              <a:t>Track student achievement progress: </a:t>
            </a:r>
            <a:r>
              <a:rPr lang="en-US" b="0" i="0" dirty="0">
                <a:solidFill>
                  <a:srgbClr val="0D0D0D"/>
                </a:solidFill>
                <a:effectLst/>
                <a:latin typeface="Söhne"/>
              </a:rPr>
              <a:t>Title I programs regularly assess student academic progress. This helps us provide targeted support where needed.</a:t>
            </a:r>
            <a:endParaRPr lang="en-US" dirty="0">
              <a:solidFill>
                <a:srgbClr val="0D0D0D"/>
              </a:solidFill>
              <a:latin typeface="Söhne"/>
            </a:endParaRPr>
          </a:p>
          <a:p>
            <a:pPr marL="457200" indent="-457200">
              <a:buAutoNum type="arabicPeriod"/>
            </a:pPr>
            <a:r>
              <a:rPr lang="en-US" b="1" i="0" dirty="0">
                <a:solidFill>
                  <a:srgbClr val="0D0D0D"/>
                </a:solidFill>
                <a:effectLst/>
                <a:latin typeface="Söhne"/>
              </a:rPr>
              <a:t>Measure </a:t>
            </a:r>
            <a:r>
              <a:rPr lang="en-US" b="1" dirty="0">
                <a:solidFill>
                  <a:srgbClr val="0D0D0D"/>
                </a:solidFill>
                <a:latin typeface="Söhne"/>
              </a:rPr>
              <a:t>program impact: </a:t>
            </a:r>
            <a:r>
              <a:rPr lang="en-US" b="0" i="0" dirty="0">
                <a:solidFill>
                  <a:srgbClr val="0D0D0D"/>
                </a:solidFill>
                <a:effectLst/>
                <a:latin typeface="Söhne"/>
              </a:rPr>
              <a:t>We regularly check if Title I programs are working. This ensures resources are used effectively for your child's benefit.</a:t>
            </a:r>
            <a:endParaRPr lang="en-US" dirty="0">
              <a:solidFill>
                <a:srgbClr val="0D0D0D"/>
              </a:solidFill>
              <a:latin typeface="Söhne"/>
            </a:endParaRPr>
          </a:p>
          <a:p>
            <a:pPr marL="457200" indent="-457200">
              <a:buAutoNum type="arabicPeriod"/>
            </a:pPr>
            <a:r>
              <a:rPr lang="en-US" b="1" i="0" dirty="0">
                <a:solidFill>
                  <a:srgbClr val="0D0D0D"/>
                </a:solidFill>
                <a:effectLst/>
                <a:latin typeface="Söhne"/>
              </a:rPr>
              <a:t>Family involvement: </a:t>
            </a:r>
            <a:r>
              <a:rPr lang="en-US" b="0" i="0" dirty="0">
                <a:solidFill>
                  <a:srgbClr val="0D0D0D"/>
                </a:solidFill>
                <a:effectLst/>
                <a:latin typeface="Söhne"/>
              </a:rPr>
              <a:t>Share your thoughts! Your input helps improve Title I programs to better support all students.</a:t>
            </a:r>
          </a:p>
          <a:p>
            <a:pPr marL="457200" indent="-457200">
              <a:buAutoNum type="arabicPeriod"/>
            </a:pPr>
            <a:r>
              <a:rPr lang="en-US" b="1" dirty="0">
                <a:solidFill>
                  <a:srgbClr val="0D0D0D"/>
                </a:solidFill>
                <a:latin typeface="Söhne"/>
              </a:rPr>
              <a:t>Transparency and communication</a:t>
            </a:r>
            <a:r>
              <a:rPr lang="en-US" dirty="0">
                <a:solidFill>
                  <a:srgbClr val="0D0D0D"/>
                </a:solidFill>
                <a:latin typeface="Söhne"/>
              </a:rPr>
              <a:t>: </a:t>
            </a:r>
            <a:r>
              <a:rPr lang="en-US" b="0" i="0" dirty="0">
                <a:solidFill>
                  <a:srgbClr val="0D0D0D"/>
                </a:solidFill>
                <a:effectLst/>
                <a:latin typeface="Söhne"/>
              </a:rPr>
              <a:t>Schools should provide transparent information about their Title I program. Look for regular updates and communication from the school or district to stay informed about the impact of Title I funding on your child's education.</a:t>
            </a:r>
          </a:p>
        </p:txBody>
      </p:sp>
      <p:pic>
        <p:nvPicPr>
          <p:cNvPr id="16" name="Video 15">
            <a:hlinkClick r:id="" action="ppaction://media"/>
            <a:extLst>
              <a:ext uri="{FF2B5EF4-FFF2-40B4-BE49-F238E27FC236}">
                <a16:creationId xmlns:a16="http://schemas.microsoft.com/office/drawing/2014/main" id="{704863D7-F67E-51E4-49D2-3895B4D661C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89631810"/>
      </p:ext>
    </p:extLst>
  </p:cSld>
  <p:clrMapOvr>
    <a:masterClrMapping/>
  </p:clrMapOvr>
  <mc:AlternateContent xmlns:mc="http://schemas.openxmlformats.org/markup-compatibility/2006">
    <mc:Choice xmlns:p14="http://schemas.microsoft.com/office/powerpoint/2010/main" Requires="p14">
      <p:transition spd="slow" p14:dur="2000" advTm="91668"/>
    </mc:Choice>
    <mc:Fallback>
      <p:transition spd="slow" advTm="91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4783-306E-4DCD-BBE4-02934AAB50CD}"/>
              </a:ext>
            </a:extLst>
          </p:cNvPr>
          <p:cNvSpPr>
            <a:spLocks noGrp="1"/>
          </p:cNvSpPr>
          <p:nvPr>
            <p:ph type="title"/>
          </p:nvPr>
        </p:nvSpPr>
        <p:spPr>
          <a:xfrm>
            <a:off x="1295401" y="848782"/>
            <a:ext cx="9601196" cy="1303867"/>
          </a:xfrm>
        </p:spPr>
        <p:txBody>
          <a:bodyPr>
            <a:normAutofit fontScale="90000"/>
          </a:bodyPr>
          <a:lstStyle/>
          <a:p>
            <a:r>
              <a:rPr lang="en-US" sz="4400" dirty="0"/>
              <a:t>SIP Focus area 1: Positive Culture and Environment Specifically Relating to Teacher Retention and Recruitment</a:t>
            </a:r>
            <a:endParaRPr lang="en-US" sz="2200" dirty="0"/>
          </a:p>
        </p:txBody>
      </p:sp>
      <p:sp>
        <p:nvSpPr>
          <p:cNvPr id="3" name="Content Placeholder 2">
            <a:extLst>
              <a:ext uri="{FF2B5EF4-FFF2-40B4-BE49-F238E27FC236}">
                <a16:creationId xmlns:a16="http://schemas.microsoft.com/office/drawing/2014/main" id="{F5D6ACA2-EAE7-4624-BB2A-B75E8EF50598}"/>
              </a:ext>
            </a:extLst>
          </p:cNvPr>
          <p:cNvSpPr>
            <a:spLocks noGrp="1"/>
          </p:cNvSpPr>
          <p:nvPr>
            <p:ph idx="1"/>
          </p:nvPr>
        </p:nvSpPr>
        <p:spPr>
          <a:xfrm>
            <a:off x="1295401" y="2614082"/>
            <a:ext cx="9601196" cy="3452286"/>
          </a:xfrm>
        </p:spPr>
        <p:txBody>
          <a:bodyPr>
            <a:normAutofit fontScale="85000" lnSpcReduction="20000"/>
          </a:bodyPr>
          <a:lstStyle/>
          <a:p>
            <a:pPr marL="0" lvl="0" indent="0" algn="l" rtl="0">
              <a:lnSpc>
                <a:spcPct val="115000"/>
              </a:lnSpc>
              <a:spcBef>
                <a:spcPts val="600"/>
              </a:spcBef>
              <a:spcAft>
                <a:spcPts val="0"/>
              </a:spcAft>
              <a:buClr>
                <a:schemeClr val="dk1"/>
              </a:buClr>
              <a:buSzPts val="1100"/>
              <a:buFont typeface="Arial"/>
              <a:buNone/>
            </a:pPr>
            <a:r>
              <a:rPr lang="en-US" sz="5100" dirty="0"/>
              <a:t>Spent a total of $8,236.32</a:t>
            </a:r>
          </a:p>
          <a:p>
            <a:pPr marL="0" lvl="0" indent="0" algn="l" rtl="0">
              <a:lnSpc>
                <a:spcPct val="115000"/>
              </a:lnSpc>
              <a:spcBef>
                <a:spcPts val="600"/>
              </a:spcBef>
              <a:spcAft>
                <a:spcPts val="0"/>
              </a:spcAft>
              <a:buClr>
                <a:schemeClr val="dk1"/>
              </a:buClr>
              <a:buSzPts val="1100"/>
              <a:buFont typeface="Arial"/>
              <a:buNone/>
            </a:pPr>
            <a:r>
              <a:rPr lang="en-US" sz="5000" dirty="0">
                <a:solidFill>
                  <a:srgbClr val="83992A"/>
                </a:solidFill>
                <a:latin typeface="Arial"/>
                <a:ea typeface="Arial"/>
                <a:cs typeface="Arial"/>
                <a:sym typeface="Arial"/>
              </a:rPr>
              <a:t>•</a:t>
            </a:r>
            <a:r>
              <a:rPr lang="en-US" sz="3500" dirty="0">
                <a:solidFill>
                  <a:srgbClr val="83992A"/>
                </a:solidFill>
                <a:latin typeface="Arial"/>
                <a:ea typeface="Arial"/>
                <a:cs typeface="Arial"/>
                <a:sym typeface="Arial"/>
              </a:rPr>
              <a:t>Title 1 funds were used during the summer of 2023 for Oak Parks Comprehensive Needs Assessment (CNA). At the CNA meetings, a Culture School Improvement Plan was designed by the team for the FY23-24 school year.</a:t>
            </a:r>
          </a:p>
          <a:p>
            <a:pPr marL="285750" indent="-285750">
              <a:lnSpc>
                <a:spcPct val="115000"/>
              </a:lnSpc>
              <a:spcBef>
                <a:spcPts val="600"/>
              </a:spcBef>
              <a:buClr>
                <a:schemeClr val="dk1"/>
              </a:buClr>
              <a:buSzPts val="1100"/>
            </a:pPr>
            <a:endParaRPr lang="en-US" sz="3500" dirty="0">
              <a:solidFill>
                <a:srgbClr val="83992A"/>
              </a:solidFill>
              <a:latin typeface="Arial"/>
              <a:ea typeface="Arial"/>
              <a:cs typeface="Arial"/>
              <a:sym typeface="Arial"/>
            </a:endParaRPr>
          </a:p>
          <a:p>
            <a:pPr marL="457200" lvl="1" indent="0">
              <a:buNone/>
            </a:pPr>
            <a:endParaRPr lang="en-US" sz="1600" dirty="0"/>
          </a:p>
          <a:p>
            <a:pPr marL="457200" lvl="1" indent="0">
              <a:buNone/>
            </a:pPr>
            <a:endParaRPr lang="en-US" sz="1600" dirty="0"/>
          </a:p>
          <a:p>
            <a:pPr marL="457200" lvl="1" indent="0">
              <a:buNone/>
            </a:pPr>
            <a:endParaRPr lang="en-US" sz="1600" dirty="0"/>
          </a:p>
          <a:p>
            <a:pPr marL="457200" lvl="1" indent="0">
              <a:buNone/>
            </a:pPr>
            <a:endParaRPr lang="en-US" sz="1600" dirty="0"/>
          </a:p>
        </p:txBody>
      </p:sp>
      <p:pic>
        <p:nvPicPr>
          <p:cNvPr id="13" name="Video 12">
            <a:hlinkClick r:id="" action="ppaction://media"/>
            <a:extLst>
              <a:ext uri="{FF2B5EF4-FFF2-40B4-BE49-F238E27FC236}">
                <a16:creationId xmlns:a16="http://schemas.microsoft.com/office/drawing/2014/main" id="{DB840C01-8DBD-523C-CFE3-F13533EB654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63997230"/>
      </p:ext>
    </p:extLst>
  </p:cSld>
  <p:clrMapOvr>
    <a:masterClrMapping/>
  </p:clrMapOvr>
  <mc:AlternateContent xmlns:mc="http://schemas.openxmlformats.org/markup-compatibility/2006">
    <mc:Choice xmlns:p14="http://schemas.microsoft.com/office/powerpoint/2010/main" Requires="p14">
      <p:transition spd="slow" p14:dur="2000" advTm="27851"/>
    </mc:Choice>
    <mc:Fallback>
      <p:transition spd="slow" advTm="27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E06A41E-F401-419D-9371-4676D84932F1}"/>
              </a:ext>
            </a:extLst>
          </p:cNvPr>
          <p:cNvSpPr>
            <a:spLocks noGrp="1"/>
          </p:cNvSpPr>
          <p:nvPr>
            <p:ph type="title"/>
          </p:nvPr>
        </p:nvSpPr>
        <p:spPr>
          <a:xfrm>
            <a:off x="952108" y="954756"/>
            <a:ext cx="2730414" cy="4946003"/>
          </a:xfrm>
        </p:spPr>
        <p:txBody>
          <a:bodyPr>
            <a:normAutofit/>
          </a:bodyPr>
          <a:lstStyle/>
          <a:p>
            <a:r>
              <a:rPr lang="en-US">
                <a:solidFill>
                  <a:srgbClr val="FFFFFF"/>
                </a:solidFill>
              </a:rPr>
              <a:t>Progress Monitoring Data for Positive Culture and Climate</a:t>
            </a:r>
            <a:endParaRPr lang="en-US" b="1">
              <a:solidFill>
                <a:srgbClr val="FFFFFF"/>
              </a:solidFill>
              <a:highlight>
                <a:srgbClr val="FFFF00"/>
              </a:highlight>
            </a:endParaRP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BB7D3A-320A-496C-A9D7-855A3EB04623}"/>
              </a:ext>
            </a:extLst>
          </p:cNvPr>
          <p:cNvSpPr>
            <a:spLocks noGrp="1"/>
          </p:cNvSpPr>
          <p:nvPr>
            <p:ph idx="1"/>
          </p:nvPr>
        </p:nvSpPr>
        <p:spPr>
          <a:xfrm>
            <a:off x="5140934" y="133350"/>
            <a:ext cx="5953630" cy="8743950"/>
          </a:xfrm>
        </p:spPr>
        <p:txBody>
          <a:bodyPr anchor="ctr">
            <a:normAutofit/>
          </a:bodyPr>
          <a:lstStyle/>
          <a:p>
            <a:r>
              <a:rPr lang="en-US" dirty="0"/>
              <a:t>Oak Park was 40% compared to District %32 for having a friendly and supportive administrators.</a:t>
            </a:r>
          </a:p>
          <a:p>
            <a:r>
              <a:rPr lang="en-US" dirty="0"/>
              <a:t>Treated with Respect: Our school was 15% compared to district 7%.</a:t>
            </a:r>
          </a:p>
          <a:p>
            <a:r>
              <a:rPr lang="en-US" dirty="0"/>
              <a:t>Compared to other participating elementary schools, Oak Park’s highest related themes were professional Development and Culture.</a:t>
            </a:r>
          </a:p>
          <a:p>
            <a:r>
              <a:rPr lang="en-US" dirty="0"/>
              <a:t>October Survey from Educators Thriving”</a:t>
            </a:r>
          </a:p>
          <a:p>
            <a:pPr lvl="1"/>
            <a:r>
              <a:rPr lang="en-US" dirty="0"/>
              <a:t>80% of staff feel like working at Oak Park</a:t>
            </a:r>
          </a:p>
          <a:p>
            <a:pPr lvl="1"/>
            <a:r>
              <a:rPr lang="en-US" dirty="0"/>
              <a:t>80% of staff feel they have staff members they connect with at Oak Park</a:t>
            </a:r>
          </a:p>
          <a:p>
            <a:pPr marL="457200" lvl="1" indent="0">
              <a:buNone/>
            </a:pPr>
            <a:endParaRPr lang="en-US" dirty="0"/>
          </a:p>
          <a:p>
            <a:pPr lvl="1"/>
            <a:endParaRPr lang="en-US" dirty="0"/>
          </a:p>
          <a:p>
            <a:pPr lvl="1"/>
            <a:endParaRPr lang="en-US" dirty="0"/>
          </a:p>
          <a:p>
            <a:pPr lvl="1"/>
            <a:endParaRPr lang="en-US" dirty="0"/>
          </a:p>
          <a:p>
            <a:endParaRPr lang="en-US" dirty="0"/>
          </a:p>
        </p:txBody>
      </p:sp>
      <p:pic>
        <p:nvPicPr>
          <p:cNvPr id="16" name="Video 15">
            <a:hlinkClick r:id="" action="ppaction://media"/>
            <a:extLst>
              <a:ext uri="{FF2B5EF4-FFF2-40B4-BE49-F238E27FC236}">
                <a16:creationId xmlns:a16="http://schemas.microsoft.com/office/drawing/2014/main" id="{0633C286-0AF7-AA4C-DCBB-7BB3B54C8CD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8348604"/>
      </p:ext>
    </p:extLst>
  </p:cSld>
  <p:clrMapOvr>
    <a:masterClrMapping/>
  </p:clrMapOvr>
  <mc:AlternateContent xmlns:mc="http://schemas.openxmlformats.org/markup-compatibility/2006">
    <mc:Choice xmlns:p14="http://schemas.microsoft.com/office/powerpoint/2010/main" Requires="p14">
      <p:transition spd="slow" p14:dur="2000" advTm="20207"/>
    </mc:Choice>
    <mc:Fallback>
      <p:transition spd="slow" advTm="20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3F0E4-6366-6563-D3F0-1630683705CA}"/>
              </a:ext>
            </a:extLst>
          </p:cNvPr>
          <p:cNvSpPr>
            <a:spLocks noGrp="1"/>
          </p:cNvSpPr>
          <p:nvPr>
            <p:ph type="ctrTitle"/>
          </p:nvPr>
        </p:nvSpPr>
        <p:spPr>
          <a:xfrm>
            <a:off x="2692398" y="1066799"/>
            <a:ext cx="6815669" cy="2319865"/>
          </a:xfrm>
        </p:spPr>
        <p:txBody>
          <a:bodyPr/>
          <a:lstStyle/>
          <a:p>
            <a:r>
              <a:rPr lang="en-US" dirty="0"/>
              <a:t>Progress Monitoring Data for Positive Culture and Climate</a:t>
            </a:r>
          </a:p>
        </p:txBody>
      </p:sp>
      <p:sp>
        <p:nvSpPr>
          <p:cNvPr id="3" name="Subtitle 2">
            <a:extLst>
              <a:ext uri="{FF2B5EF4-FFF2-40B4-BE49-F238E27FC236}">
                <a16:creationId xmlns:a16="http://schemas.microsoft.com/office/drawing/2014/main" id="{A03A39C0-613F-2C8E-1C5F-9242EF8DCB64}"/>
              </a:ext>
            </a:extLst>
          </p:cNvPr>
          <p:cNvSpPr>
            <a:spLocks noGrp="1"/>
          </p:cNvSpPr>
          <p:nvPr>
            <p:ph type="subTitle" idx="1"/>
          </p:nvPr>
        </p:nvSpPr>
        <p:spPr>
          <a:xfrm>
            <a:off x="2438400" y="3657596"/>
            <a:ext cx="7334250" cy="3771903"/>
          </a:xfrm>
        </p:spPr>
        <p:txBody>
          <a:bodyPr/>
          <a:lstStyle/>
          <a:p>
            <a:pPr algn="l"/>
            <a:r>
              <a:rPr lang="en-US" dirty="0"/>
              <a:t>February Survey from Educators Thriving: The leaders of Educators Thriving and Oak Park administration decided we did not need to survey the staff in February because the Insight Survey was taking place. </a:t>
            </a:r>
          </a:p>
        </p:txBody>
      </p:sp>
      <p:pic>
        <p:nvPicPr>
          <p:cNvPr id="5" name="Video 4">
            <a:hlinkClick r:id="" action="ppaction://media"/>
            <a:extLst>
              <a:ext uri="{FF2B5EF4-FFF2-40B4-BE49-F238E27FC236}">
                <a16:creationId xmlns:a16="http://schemas.microsoft.com/office/drawing/2014/main" id="{C36D04FE-473E-E1BB-A65C-7BDFCA3F3AC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7925034"/>
      </p:ext>
    </p:extLst>
  </p:cSld>
  <p:clrMapOvr>
    <a:masterClrMapping/>
  </p:clrMapOvr>
  <mc:AlternateContent xmlns:mc="http://schemas.openxmlformats.org/markup-compatibility/2006">
    <mc:Choice xmlns:p14="http://schemas.microsoft.com/office/powerpoint/2010/main" Requires="p14">
      <p:transition spd="slow" p14:dur="2000" advTm="2369"/>
    </mc:Choice>
    <mc:Fallback>
      <p:transition spd="slow" advTm="2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4783-306E-4DCD-BBE4-02934AAB50CD}"/>
              </a:ext>
            </a:extLst>
          </p:cNvPr>
          <p:cNvSpPr>
            <a:spLocks noGrp="1"/>
          </p:cNvSpPr>
          <p:nvPr>
            <p:ph type="title"/>
          </p:nvPr>
        </p:nvSpPr>
        <p:spPr/>
        <p:txBody>
          <a:bodyPr>
            <a:normAutofit/>
          </a:bodyPr>
          <a:lstStyle/>
          <a:p>
            <a:r>
              <a:rPr lang="en-US" sz="4400" dirty="0"/>
              <a:t>SIP Focus area 2: Subgroups</a:t>
            </a:r>
            <a:endParaRPr lang="en-US" sz="2200" dirty="0"/>
          </a:p>
        </p:txBody>
      </p:sp>
      <p:sp>
        <p:nvSpPr>
          <p:cNvPr id="3" name="Content Placeholder 2">
            <a:extLst>
              <a:ext uri="{FF2B5EF4-FFF2-40B4-BE49-F238E27FC236}">
                <a16:creationId xmlns:a16="http://schemas.microsoft.com/office/drawing/2014/main" id="{F5D6ACA2-EAE7-4624-BB2A-B75E8EF50598}"/>
              </a:ext>
            </a:extLst>
          </p:cNvPr>
          <p:cNvSpPr>
            <a:spLocks noGrp="1"/>
          </p:cNvSpPr>
          <p:nvPr>
            <p:ph idx="1"/>
          </p:nvPr>
        </p:nvSpPr>
        <p:spPr>
          <a:xfrm>
            <a:off x="1295401" y="2556932"/>
            <a:ext cx="9601196" cy="3843868"/>
          </a:xfrm>
        </p:spPr>
        <p:txBody>
          <a:bodyPr>
            <a:normAutofit fontScale="40000" lnSpcReduction="20000"/>
          </a:bodyPr>
          <a:lstStyle/>
          <a:p>
            <a:pPr marL="0" lvl="0" indent="0" algn="l" rtl="0">
              <a:lnSpc>
                <a:spcPct val="115000"/>
              </a:lnSpc>
              <a:spcBef>
                <a:spcPts val="600"/>
              </a:spcBef>
              <a:spcAft>
                <a:spcPts val="0"/>
              </a:spcAft>
              <a:buClr>
                <a:schemeClr val="dk1"/>
              </a:buClr>
              <a:buSzPts val="1100"/>
              <a:buFont typeface="Arial"/>
              <a:buNone/>
            </a:pPr>
            <a:r>
              <a:rPr lang="en-US" sz="4900" dirty="0"/>
              <a:t>Spent a total of $310,894</a:t>
            </a:r>
          </a:p>
          <a:p>
            <a:pPr marL="0" lvl="0" indent="0" algn="l" rtl="0">
              <a:lnSpc>
                <a:spcPct val="115000"/>
              </a:lnSpc>
              <a:spcBef>
                <a:spcPts val="600"/>
              </a:spcBef>
              <a:spcAft>
                <a:spcPts val="0"/>
              </a:spcAft>
              <a:buClr>
                <a:schemeClr val="dk1"/>
              </a:buClr>
              <a:buSzPts val="1100"/>
              <a:buFont typeface="Arial"/>
              <a:buNone/>
            </a:pPr>
            <a:r>
              <a:rPr lang="en-US" sz="4300" dirty="0">
                <a:solidFill>
                  <a:srgbClr val="83992A"/>
                </a:solidFill>
                <a:latin typeface="Arial"/>
                <a:ea typeface="Arial"/>
                <a:cs typeface="Arial"/>
                <a:sym typeface="Arial"/>
              </a:rPr>
              <a:t>•Mrs. Leach, Literacy Coach, used 50% of her time planning for and conducting  Structured Planning for ELA once weekly with teachers and ESE teachers. </a:t>
            </a:r>
          </a:p>
          <a:p>
            <a:pPr marL="285750" indent="-285750">
              <a:lnSpc>
                <a:spcPct val="115000"/>
              </a:lnSpc>
              <a:spcBef>
                <a:spcPts val="600"/>
              </a:spcBef>
              <a:buClr>
                <a:schemeClr val="dk1"/>
              </a:buClr>
              <a:buSzPts val="1100"/>
            </a:pPr>
            <a:r>
              <a:rPr lang="en-US" sz="4300" dirty="0">
                <a:solidFill>
                  <a:srgbClr val="83992A"/>
                </a:solidFill>
                <a:latin typeface="Arial"/>
                <a:ea typeface="Arial"/>
                <a:cs typeface="Arial"/>
                <a:sym typeface="Arial"/>
              </a:rPr>
              <a:t>Magnetic Lessons were purchased with Title 1 funds and were used to increase proficiency in grades K-5.</a:t>
            </a:r>
          </a:p>
          <a:p>
            <a:pPr marL="285750" indent="-285750">
              <a:lnSpc>
                <a:spcPct val="115000"/>
              </a:lnSpc>
              <a:spcBef>
                <a:spcPts val="600"/>
              </a:spcBef>
              <a:buClr>
                <a:schemeClr val="dk1"/>
              </a:buClr>
              <a:buSzPts val="1100"/>
            </a:pPr>
            <a:r>
              <a:rPr lang="en-US" sz="4300" dirty="0">
                <a:solidFill>
                  <a:srgbClr val="83992A"/>
                </a:solidFill>
                <a:latin typeface="Arial"/>
                <a:ea typeface="Arial"/>
                <a:cs typeface="Arial"/>
                <a:sym typeface="Arial"/>
              </a:rPr>
              <a:t>Hired a primary Title 1 Teacher in April to support primary ESSA groups.</a:t>
            </a:r>
          </a:p>
          <a:p>
            <a:pPr marL="285750" indent="-285750">
              <a:lnSpc>
                <a:spcPct val="115000"/>
              </a:lnSpc>
              <a:spcBef>
                <a:spcPts val="600"/>
              </a:spcBef>
              <a:buClr>
                <a:schemeClr val="dk1"/>
              </a:buClr>
              <a:buSzPts val="1100"/>
            </a:pPr>
            <a:r>
              <a:rPr lang="en-US" sz="4300" dirty="0">
                <a:solidFill>
                  <a:srgbClr val="83992A"/>
                </a:solidFill>
                <a:latin typeface="Arial"/>
                <a:ea typeface="Arial"/>
                <a:cs typeface="Arial"/>
                <a:sym typeface="Arial"/>
              </a:rPr>
              <a:t>Mr. Pennerman, Title 1 Contact, spends 30% of his day supporting intermediate groups in the are of math. </a:t>
            </a:r>
          </a:p>
          <a:p>
            <a:pPr marL="285750" indent="-285750">
              <a:lnSpc>
                <a:spcPct val="115000"/>
              </a:lnSpc>
              <a:spcBef>
                <a:spcPts val="600"/>
              </a:spcBef>
              <a:buClr>
                <a:schemeClr val="dk1"/>
              </a:buClr>
              <a:buSzPts val="1100"/>
            </a:pPr>
            <a:r>
              <a:rPr lang="en-US" sz="4300" dirty="0">
                <a:solidFill>
                  <a:srgbClr val="83992A"/>
                </a:solidFill>
                <a:latin typeface="Arial"/>
                <a:ea typeface="Arial"/>
                <a:cs typeface="Arial"/>
                <a:sym typeface="Arial"/>
              </a:rPr>
              <a:t>Title 1 IA pulls academic groups and intervention groups to increase proficiency. </a:t>
            </a:r>
          </a:p>
          <a:p>
            <a:pPr marL="285750" indent="-285750">
              <a:lnSpc>
                <a:spcPct val="115000"/>
              </a:lnSpc>
              <a:spcBef>
                <a:spcPts val="600"/>
              </a:spcBef>
              <a:buClr>
                <a:schemeClr val="dk1"/>
              </a:buClr>
              <a:buSzPts val="1100"/>
            </a:pPr>
            <a:r>
              <a:rPr lang="en-US" sz="4300" dirty="0">
                <a:solidFill>
                  <a:srgbClr val="83992A"/>
                </a:solidFill>
                <a:latin typeface="Arial"/>
                <a:ea typeface="Arial"/>
                <a:cs typeface="Arial"/>
                <a:sym typeface="Arial"/>
              </a:rPr>
              <a:t>Mr. McComas, Title 1 IA worked with students on Lexia completion.  </a:t>
            </a:r>
          </a:p>
          <a:p>
            <a:pPr>
              <a:lnSpc>
                <a:spcPct val="115000"/>
              </a:lnSpc>
              <a:spcBef>
                <a:spcPts val="600"/>
              </a:spcBef>
              <a:buClr>
                <a:schemeClr val="dk1"/>
              </a:buClr>
              <a:buSzPts val="1100"/>
            </a:pPr>
            <a:endParaRPr lang="en-US" sz="3500" dirty="0">
              <a:solidFill>
                <a:srgbClr val="83992A"/>
              </a:solidFill>
              <a:latin typeface="Arial"/>
              <a:ea typeface="Arial"/>
              <a:cs typeface="Arial"/>
              <a:sym typeface="Arial"/>
            </a:endParaRPr>
          </a:p>
          <a:p>
            <a:pPr marL="285750" indent="-285750">
              <a:lnSpc>
                <a:spcPct val="115000"/>
              </a:lnSpc>
              <a:spcBef>
                <a:spcPts val="600"/>
              </a:spcBef>
              <a:buClr>
                <a:schemeClr val="dk1"/>
              </a:buClr>
              <a:buSzPts val="1100"/>
            </a:pPr>
            <a:endParaRPr lang="en-US" sz="3500" dirty="0">
              <a:solidFill>
                <a:srgbClr val="83992A"/>
              </a:solidFill>
              <a:latin typeface="Arial"/>
              <a:ea typeface="Arial"/>
              <a:cs typeface="Arial"/>
              <a:sym typeface="Arial"/>
            </a:endParaRPr>
          </a:p>
          <a:p>
            <a:pPr marL="457200" lvl="1" indent="0">
              <a:buNone/>
            </a:pPr>
            <a:endParaRPr lang="en-US" sz="1600" dirty="0"/>
          </a:p>
          <a:p>
            <a:pPr marL="457200" lvl="1" indent="0">
              <a:buNone/>
            </a:pPr>
            <a:endParaRPr lang="en-US" sz="1600" dirty="0"/>
          </a:p>
          <a:p>
            <a:pPr marL="457200" lvl="1" indent="0">
              <a:buNone/>
            </a:pPr>
            <a:endParaRPr lang="en-US" sz="1600" dirty="0"/>
          </a:p>
          <a:p>
            <a:pPr marL="457200" lvl="1" indent="0">
              <a:buNone/>
            </a:pPr>
            <a:endParaRPr lang="en-US" sz="1600" dirty="0"/>
          </a:p>
        </p:txBody>
      </p:sp>
      <p:pic>
        <p:nvPicPr>
          <p:cNvPr id="7" name="Video 6">
            <a:hlinkClick r:id="" action="ppaction://media"/>
            <a:extLst>
              <a:ext uri="{FF2B5EF4-FFF2-40B4-BE49-F238E27FC236}">
                <a16:creationId xmlns:a16="http://schemas.microsoft.com/office/drawing/2014/main" id="{AB1902FC-0CA3-35EE-2AC7-C44E31C915D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2427921"/>
      </p:ext>
    </p:extLst>
  </p:cSld>
  <p:clrMapOvr>
    <a:masterClrMapping/>
  </p:clrMapOvr>
  <mc:AlternateContent xmlns:mc="http://schemas.openxmlformats.org/markup-compatibility/2006">
    <mc:Choice xmlns:p14="http://schemas.microsoft.com/office/powerpoint/2010/main" Requires="p14">
      <p:transition spd="slow" p14:dur="2000" advTm="22691"/>
    </mc:Choice>
    <mc:Fallback>
      <p:transition spd="slow" advTm="22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E06A41E-F401-419D-9371-4676D84932F1}"/>
              </a:ext>
            </a:extLst>
          </p:cNvPr>
          <p:cNvSpPr>
            <a:spLocks noGrp="1"/>
          </p:cNvSpPr>
          <p:nvPr>
            <p:ph type="title"/>
          </p:nvPr>
        </p:nvSpPr>
        <p:spPr>
          <a:xfrm>
            <a:off x="929140" y="972766"/>
            <a:ext cx="2835464" cy="1254868"/>
          </a:xfrm>
        </p:spPr>
        <p:txBody>
          <a:bodyPr anchor="b">
            <a:normAutofit/>
          </a:bodyPr>
          <a:lstStyle/>
          <a:p>
            <a:pPr>
              <a:lnSpc>
                <a:spcPct val="90000"/>
              </a:lnSpc>
            </a:pPr>
            <a:r>
              <a:rPr lang="en-US" sz="2800" dirty="0">
                <a:solidFill>
                  <a:srgbClr val="262626"/>
                </a:solidFill>
              </a:rPr>
              <a:t>Progress Monitoring Data for Subgroups</a:t>
            </a:r>
            <a:endParaRPr lang="en-US" sz="2800" b="1" dirty="0">
              <a:solidFill>
                <a:srgbClr val="262626"/>
              </a:solidFill>
            </a:endParaRPr>
          </a:p>
        </p:txBody>
      </p:sp>
      <p:sp>
        <p:nvSpPr>
          <p:cNvPr id="3" name="Content Placeholder 2">
            <a:extLst>
              <a:ext uri="{FF2B5EF4-FFF2-40B4-BE49-F238E27FC236}">
                <a16:creationId xmlns:a16="http://schemas.microsoft.com/office/drawing/2014/main" id="{0DBB7D3A-320A-496C-A9D7-855A3EB04623}"/>
              </a:ext>
            </a:extLst>
          </p:cNvPr>
          <p:cNvSpPr>
            <a:spLocks noGrp="1"/>
          </p:cNvSpPr>
          <p:nvPr>
            <p:ph idx="1"/>
          </p:nvPr>
        </p:nvSpPr>
        <p:spPr>
          <a:xfrm>
            <a:off x="929141" y="2430471"/>
            <a:ext cx="2835464" cy="3552039"/>
          </a:xfrm>
        </p:spPr>
        <p:txBody>
          <a:bodyPr>
            <a:normAutofit/>
          </a:bodyPr>
          <a:lstStyle/>
          <a:p>
            <a:pPr marL="0" marR="0">
              <a:spcBef>
                <a:spcPts val="0"/>
              </a:spcBef>
              <a:spcAft>
                <a:spcPts val="800"/>
              </a:spcAft>
            </a:pPr>
            <a:r>
              <a:rPr lang="en-US" sz="1800" b="1"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SIP Goal:</a:t>
            </a:r>
            <a:endParaRPr lang="en-US" sz="18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SWD for SY24- 41% proficiency </a:t>
            </a:r>
          </a:p>
          <a:p>
            <a:pPr marL="0" marR="0">
              <a:spcBef>
                <a:spcPts val="0"/>
              </a:spcBef>
              <a:spcAft>
                <a:spcPts val="800"/>
              </a:spcAft>
            </a:pPr>
            <a:r>
              <a:rPr lang="en-US" sz="18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ELL for SY24- 41% proficiency </a:t>
            </a:r>
          </a:p>
          <a:p>
            <a:pPr marL="0" marR="0">
              <a:spcBef>
                <a:spcPts val="0"/>
              </a:spcBef>
              <a:spcAft>
                <a:spcPts val="800"/>
              </a:spcAft>
            </a:pPr>
            <a:r>
              <a:rPr lang="en-US" sz="18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BLK for SY24- 43% proficiency </a:t>
            </a:r>
          </a:p>
          <a:p>
            <a:pPr marL="0" marR="0">
              <a:spcBef>
                <a:spcPts val="0"/>
              </a:spcBef>
              <a:spcAft>
                <a:spcPts val="800"/>
              </a:spcAft>
            </a:pPr>
            <a:r>
              <a:rPr lang="en-US" sz="18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FRL for SY24- 45% proficiency</a:t>
            </a:r>
          </a:p>
          <a:p>
            <a:endParaRPr lang="en-US" sz="1800">
              <a:solidFill>
                <a:srgbClr val="262626"/>
              </a:solidFill>
            </a:endParaRPr>
          </a:p>
        </p:txBody>
      </p:sp>
      <p:sp useBgFill="1">
        <p:nvSpPr>
          <p:cNvPr id="15" name="Rectangle 14">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3C90559-DDFF-78F1-6AF4-3B82CE0AC77F}"/>
              </a:ext>
            </a:extLst>
          </p:cNvPr>
          <p:cNvPicPr>
            <a:picLocks noChangeAspect="1"/>
          </p:cNvPicPr>
          <p:nvPr/>
        </p:nvPicPr>
        <p:blipFill>
          <a:blip r:embed="rId6"/>
          <a:stretch>
            <a:fillRect/>
          </a:stretch>
        </p:blipFill>
        <p:spPr>
          <a:xfrm>
            <a:off x="5435910" y="762000"/>
            <a:ext cx="6508440" cy="5486401"/>
          </a:xfrm>
          <a:prstGeom prst="rect">
            <a:avLst/>
          </a:prstGeom>
        </p:spPr>
      </p:pic>
      <p:pic>
        <p:nvPicPr>
          <p:cNvPr id="7" name="Video 6">
            <a:hlinkClick r:id="" action="ppaction://media"/>
            <a:extLst>
              <a:ext uri="{FF2B5EF4-FFF2-40B4-BE49-F238E27FC236}">
                <a16:creationId xmlns:a16="http://schemas.microsoft.com/office/drawing/2014/main" id="{37DF8A76-5799-A70F-EBE1-77CEFDCE2FA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28819172"/>
      </p:ext>
    </p:extLst>
  </p:cSld>
  <p:clrMapOvr>
    <a:masterClrMapping/>
  </p:clrMapOvr>
  <mc:AlternateContent xmlns:mc="http://schemas.openxmlformats.org/markup-compatibility/2006">
    <mc:Choice xmlns:p14="http://schemas.microsoft.com/office/powerpoint/2010/main" Requires="p14">
      <p:transition spd="slow" p14:dur="2000" advTm="46208"/>
    </mc:Choice>
    <mc:Fallback>
      <p:transition spd="slow" advTm="46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Organic</Template>
  <TotalTime>19438</TotalTime>
  <Words>2485</Words>
  <Application>Microsoft Office PowerPoint</Application>
  <PresentationFormat>Widescreen</PresentationFormat>
  <Paragraphs>161</Paragraphs>
  <Slides>14</Slides>
  <Notes>13</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Calibri</vt:lpstr>
      <vt:lpstr>Garamond</vt:lpstr>
      <vt:lpstr>Söhne</vt:lpstr>
      <vt:lpstr>Organic</vt:lpstr>
      <vt:lpstr> Evaluation of Oak Park Elementary School’s Title I Program for FY24</vt:lpstr>
      <vt:lpstr>What is Title I?</vt:lpstr>
      <vt:lpstr>What is the school’s allocation based on?  (How much Title I money do we get and what can we spend it on?)</vt:lpstr>
      <vt:lpstr>What is the Title I Program Evaluation ?</vt:lpstr>
      <vt:lpstr>SIP Focus area 1: Positive Culture and Environment Specifically Relating to Teacher Retention and Recruitment</vt:lpstr>
      <vt:lpstr>Progress Monitoring Data for Positive Culture and Climate</vt:lpstr>
      <vt:lpstr>Progress Monitoring Data for Positive Culture and Climate</vt:lpstr>
      <vt:lpstr>SIP Focus area 2: Subgroups</vt:lpstr>
      <vt:lpstr>Progress Monitoring Data for Subgroups</vt:lpstr>
      <vt:lpstr>SIP Focus area 3: Instructional Practice Specifically Related to Benchmark-Aligned Instruction</vt:lpstr>
      <vt:lpstr>Progress Monitoring Data for add focus area</vt:lpstr>
      <vt:lpstr>Parent and Family Engagement  </vt:lpstr>
      <vt:lpstr>Technology (This money is in addition to any technology the district may provide to schools and is used to increase success in the areas in need the school identified.)</vt:lpstr>
      <vt:lpstr>As a Valued Member (Stakeholder) of this school - We Need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ABC Elementary School’s Title I Framework Evaluation for FY21</dc:title>
  <dc:creator>Hall.Joann@Office of Title I</dc:creator>
  <cp:lastModifiedBy>Pennerman.Gregory@Oak Park Elementary</cp:lastModifiedBy>
  <cp:revision>45</cp:revision>
  <cp:lastPrinted>2024-05-22T20:02:13Z</cp:lastPrinted>
  <dcterms:created xsi:type="dcterms:W3CDTF">2021-01-28T14:18:17Z</dcterms:created>
  <dcterms:modified xsi:type="dcterms:W3CDTF">2024-05-30T15:54:33Z</dcterms:modified>
</cp:coreProperties>
</file>