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33" d="100"/>
          <a:sy n="33" d="100"/>
        </p:scale>
        <p:origin x="151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D73D3-DD41-7A48-8C92-B10F24525EC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DC7B-CBC5-2149-8FB8-71007FB1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5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D73D3-DD41-7A48-8C92-B10F24525EC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DC7B-CBC5-2149-8FB8-71007FB1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8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D73D3-DD41-7A48-8C92-B10F24525EC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DC7B-CBC5-2149-8FB8-71007FB1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1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D73D3-DD41-7A48-8C92-B10F24525EC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DC7B-CBC5-2149-8FB8-71007FB1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1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D73D3-DD41-7A48-8C92-B10F24525EC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DC7B-CBC5-2149-8FB8-71007FB1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5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D73D3-DD41-7A48-8C92-B10F24525EC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DC7B-CBC5-2149-8FB8-71007FB1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D73D3-DD41-7A48-8C92-B10F24525EC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DC7B-CBC5-2149-8FB8-71007FB1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D73D3-DD41-7A48-8C92-B10F24525EC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DC7B-CBC5-2149-8FB8-71007FB1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4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D73D3-DD41-7A48-8C92-B10F24525EC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DC7B-CBC5-2149-8FB8-71007FB1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33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D73D3-DD41-7A48-8C92-B10F24525EC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DC7B-CBC5-2149-8FB8-71007FB1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12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D73D3-DD41-7A48-8C92-B10F24525EC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DC7B-CBC5-2149-8FB8-71007FB1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8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D73D3-DD41-7A48-8C92-B10F24525EC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9DC7B-CBC5-2149-8FB8-71007FB1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6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3C621E5-EAAD-9646-8937-98CBB376C4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898451"/>
              </p:ext>
            </p:extLst>
          </p:nvPr>
        </p:nvGraphicFramePr>
        <p:xfrm>
          <a:off x="0" y="64360"/>
          <a:ext cx="9144000" cy="6793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39557797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11392602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173430124"/>
                    </a:ext>
                  </a:extLst>
                </a:gridCol>
              </a:tblGrid>
              <a:tr h="701516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latin typeface="HelloDaisy Medium" panose="02000603000000000000" pitchFamily="2" charset="0"/>
                          <a:ea typeface="HelloDaisy Medium" panose="02000603000000000000" pitchFamily="2" charset="0"/>
                        </a:rPr>
                        <a:t>Quest Elementary E-Book Student Resources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853707"/>
                  </a:ext>
                </a:extLst>
              </a:tr>
              <a:tr h="85353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DJ Simple" pitchFamily="2"/>
                        </a:rPr>
                        <a:t>Destiny Discover</a:t>
                      </a:r>
                    </a:p>
                    <a:p>
                      <a:pPr algn="ctr"/>
                      <a:r>
                        <a:rPr lang="en-US" sz="1200" dirty="0">
                          <a:latin typeface="DJ Simple" pitchFamily="2"/>
                        </a:rPr>
                        <a:t>(District and Andersen’s </a:t>
                      </a:r>
                      <a:br>
                        <a:rPr lang="en-US" sz="1200" dirty="0">
                          <a:latin typeface="DJ Simple" pitchFamily="2"/>
                        </a:rPr>
                      </a:br>
                      <a:r>
                        <a:rPr lang="en-US" sz="1200" dirty="0">
                          <a:latin typeface="DJ Simple" pitchFamily="2"/>
                        </a:rPr>
                        <a:t>e-book collection)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D6FF">
                        <a:alpha val="5411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DJ Simple" pitchFamily="2"/>
                          <a:ea typeface="HelloBillionaire Medium" panose="02000603000000000000" pitchFamily="2" charset="0"/>
                        </a:rPr>
                        <a:t>SORA</a:t>
                      </a:r>
                      <a:br>
                        <a:rPr lang="en-US" dirty="0">
                          <a:latin typeface="DJ Simple" pitchFamily="2"/>
                          <a:ea typeface="HelloBillionaire Medium" panose="02000603000000000000" pitchFamily="2" charset="0"/>
                        </a:rPr>
                      </a:br>
                      <a:r>
                        <a:rPr lang="en-US" sz="1200" dirty="0">
                          <a:latin typeface="DJ Simple" pitchFamily="2"/>
                          <a:ea typeface="HelloBillionaire Medium" panose="02000603000000000000" pitchFamily="2" charset="0"/>
                        </a:rPr>
                        <a:t>(BPS’ Digital collection)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D6FF">
                        <a:alpha val="5411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DJ Simple" pitchFamily="2"/>
                          <a:ea typeface="HelloBillionaire Medium" panose="02000603000000000000" pitchFamily="2" charset="0"/>
                        </a:rPr>
                        <a:t>Tumblebooks</a:t>
                      </a:r>
                      <a:r>
                        <a:rPr lang="en-US" dirty="0">
                          <a:latin typeface="DJ Simple" pitchFamily="2"/>
                          <a:ea typeface="HelloBillionaire Medium" panose="02000603000000000000" pitchFamily="2" charset="0"/>
                        </a:rPr>
                        <a:t> Library</a:t>
                      </a:r>
                      <a:br>
                        <a:rPr lang="en-US" dirty="0">
                          <a:latin typeface="DJ Simple" pitchFamily="2"/>
                          <a:ea typeface="HelloBillionaire Medium" panose="02000603000000000000" pitchFamily="2" charset="0"/>
                        </a:rPr>
                      </a:br>
                      <a:endParaRPr lang="en-US" sz="1200" dirty="0">
                        <a:latin typeface="DJ Simple" pitchFamily="2"/>
                        <a:ea typeface="HelloBillionaire Medium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D6FF">
                        <a:alpha val="5411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625457"/>
                  </a:ext>
                </a:extLst>
              </a:tr>
              <a:tr h="1732151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DJ Simple" pitchFamily="2"/>
                      </a:endParaRPr>
                    </a:p>
                    <a:p>
                      <a:pPr algn="ctr"/>
                      <a:r>
                        <a:rPr lang="en-US" dirty="0">
                          <a:latin typeface="DJ Simple" pitchFamily="2"/>
                        </a:rPr>
                        <a:t>Launchpad App</a:t>
                      </a:r>
                    </a:p>
                    <a:p>
                      <a:endParaRPr lang="en-US" dirty="0">
                        <a:latin typeface="DJ Simple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DJ Simple" pitchFamily="2"/>
                      </a:endParaRPr>
                    </a:p>
                    <a:p>
                      <a:pPr algn="ctr"/>
                      <a:r>
                        <a:rPr lang="en-US" dirty="0">
                          <a:latin typeface="DJ Simple" pitchFamily="2"/>
                        </a:rPr>
                        <a:t>Launchpad App</a:t>
                      </a:r>
                    </a:p>
                    <a:p>
                      <a:pPr algn="ctr"/>
                      <a:endParaRPr lang="en-US" dirty="0">
                        <a:latin typeface="DJ Simple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DJ Simple" pitchFamily="2"/>
                      </a:endParaRPr>
                    </a:p>
                    <a:p>
                      <a:pPr algn="ctr"/>
                      <a:r>
                        <a:rPr lang="en-US" dirty="0">
                          <a:latin typeface="DJ Simple" pitchFamily="2"/>
                        </a:rPr>
                        <a:t>Launchpad App</a:t>
                      </a:r>
                    </a:p>
                    <a:p>
                      <a:pPr algn="ctr"/>
                      <a:r>
                        <a:rPr lang="en-US" sz="1200" dirty="0">
                          <a:latin typeface="DJ Simple" pitchFamily="2"/>
                        </a:rPr>
                        <a:t>(</a:t>
                      </a:r>
                      <a:r>
                        <a:rPr lang="en-US" sz="1200" dirty="0" err="1">
                          <a:latin typeface="DJ Simple" pitchFamily="2"/>
                        </a:rPr>
                        <a:t>www.tumblebooklibrary.com</a:t>
                      </a:r>
                      <a:r>
                        <a:rPr lang="en-US" sz="1200" dirty="0">
                          <a:latin typeface="DJ Simple" pitchFamily="2"/>
                        </a:rPr>
                        <a:t>)</a:t>
                      </a:r>
                    </a:p>
                    <a:p>
                      <a:endParaRPr lang="en-US" dirty="0">
                        <a:latin typeface="DJ Simple" pitchFamily="2"/>
                        <a:ea typeface="HelloBillionaire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502720"/>
                  </a:ext>
                </a:extLst>
              </a:tr>
              <a:tr h="9787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DJ Simple" pitchFamily="2"/>
                        </a:rPr>
                        <a:t>Log In</a:t>
                      </a:r>
                    </a:p>
                    <a:p>
                      <a:r>
                        <a:rPr lang="en-US" sz="1400" dirty="0">
                          <a:latin typeface="DJ Simple" pitchFamily="2"/>
                        </a:rPr>
                        <a:t>Username:  Student Number</a:t>
                      </a:r>
                    </a:p>
                    <a:p>
                      <a:r>
                        <a:rPr lang="en-US" sz="1400" dirty="0">
                          <a:latin typeface="DJ Simple" pitchFamily="2"/>
                        </a:rPr>
                        <a:t>Password:  Student 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DJ Simple" pitchFamily="2"/>
                        </a:rPr>
                        <a:t>Log In</a:t>
                      </a:r>
                    </a:p>
                    <a:p>
                      <a:r>
                        <a:rPr lang="en-US" sz="1400" dirty="0">
                          <a:latin typeface="DJ Simple" pitchFamily="2"/>
                        </a:rPr>
                        <a:t>Username:  Student Number</a:t>
                      </a:r>
                    </a:p>
                    <a:p>
                      <a:r>
                        <a:rPr lang="en-US" sz="1400" dirty="0">
                          <a:latin typeface="DJ Simple" pitchFamily="2"/>
                        </a:rPr>
                        <a:t>Password:  Student 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DJ Simple" pitchFamily="2"/>
                        </a:rPr>
                        <a:t>Log In</a:t>
                      </a:r>
                    </a:p>
                    <a:p>
                      <a:r>
                        <a:rPr lang="en-US" sz="1400" dirty="0">
                          <a:latin typeface="DJ Simple" pitchFamily="2"/>
                        </a:rPr>
                        <a:t>Username:  tumble735</a:t>
                      </a:r>
                    </a:p>
                    <a:p>
                      <a:r>
                        <a:rPr lang="en-US" sz="1400" dirty="0">
                          <a:latin typeface="DJ Simple" pitchFamily="2"/>
                        </a:rPr>
                        <a:t>Password:  books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1628609"/>
                  </a:ext>
                </a:extLst>
              </a:tr>
              <a:tr h="252766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DJ Simple" pitchFamily="2"/>
                      </a:endParaRPr>
                    </a:p>
                    <a:p>
                      <a:pPr algn="ctr"/>
                      <a:r>
                        <a:rPr lang="en-US" dirty="0">
                          <a:latin typeface="DJ Simple" pitchFamily="2"/>
                        </a:rPr>
                        <a:t>Directions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DJ Simple" pitchFamily="2"/>
                        </a:rPr>
                        <a:t>Scroll down to e-books and choose “See All”     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DJ Simple" pitchFamily="2"/>
                        </a:rPr>
                        <a:t>Click “open” to read          (may redirect you to SORA)</a:t>
                      </a:r>
                    </a:p>
                    <a:p>
                      <a:endParaRPr lang="en-US" dirty="0">
                        <a:latin typeface="DJ Simple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DJ Simple" pitchFamily="2"/>
                      </a:endParaRPr>
                    </a:p>
                    <a:p>
                      <a:pPr algn="ctr"/>
                      <a:r>
                        <a:rPr lang="en-US" dirty="0">
                          <a:latin typeface="DJ Simple" pitchFamily="2"/>
                        </a:rPr>
                        <a:t>Directions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DJ Simple" pitchFamily="2"/>
                        </a:rPr>
                        <a:t>Search box is in the upper left corner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DJ Simple" pitchFamily="2"/>
                        </a:rPr>
                        <a:t>Scroll through topic ribbons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DJ Simple" pitchFamily="2"/>
                        </a:rPr>
                        <a:t>Click on title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DJ Simple" pitchFamily="2"/>
                        </a:rPr>
                        <a:t>Click on “Borrow” under the book image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DJ Simple" pitchFamily="2"/>
                      </a:endParaRPr>
                    </a:p>
                    <a:p>
                      <a:pPr algn="ctr"/>
                      <a:r>
                        <a:rPr lang="en-US" dirty="0">
                          <a:latin typeface="DJ Simple" pitchFamily="2"/>
                        </a:rPr>
                        <a:t>Directions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DJ Simple" pitchFamily="2"/>
                        </a:rPr>
                        <a:t>Tumblesearch</a:t>
                      </a:r>
                      <a:r>
                        <a:rPr lang="en-US" sz="1400" dirty="0">
                          <a:latin typeface="DJ Simple" pitchFamily="2"/>
                        </a:rPr>
                        <a:t> button is located in the upper right corner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DJ Simple" pitchFamily="2"/>
                        </a:rPr>
                        <a:t>Scroll through the topic ribbons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DJ Simple" pitchFamily="2"/>
                        </a:rPr>
                        <a:t>Click on title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DJ Simple" pitchFamily="2"/>
                        </a:rPr>
                        <a:t>Click the “Play Video” or “Read Book” under the book image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3758071"/>
                  </a:ext>
                </a:extLst>
              </a:tr>
            </a:tbl>
          </a:graphicData>
        </a:graphic>
      </p:graphicFrame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3897AB67-81EE-3D4E-9C2E-F1E8671134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23" t="7043" r="15968" b="16431"/>
          <a:stretch/>
        </p:blipFill>
        <p:spPr>
          <a:xfrm>
            <a:off x="1160148" y="2339351"/>
            <a:ext cx="941832" cy="918481"/>
          </a:xfrm>
          <a:prstGeom prst="rect">
            <a:avLst/>
          </a:prstGeom>
        </p:spPr>
      </p:pic>
      <p:pic>
        <p:nvPicPr>
          <p:cNvPr id="11" name="Picture 10" descr="A picture containing green, sign, sitting, player&#10;&#10;Description automatically generated">
            <a:extLst>
              <a:ext uri="{FF2B5EF4-FFF2-40B4-BE49-F238E27FC236}">
                <a16:creationId xmlns:a16="http://schemas.microsoft.com/office/drawing/2014/main" id="{A9EF7EF5-E7C4-0647-8F45-FA849235B4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053" t="5598" r="26942" b="45087"/>
          <a:stretch/>
        </p:blipFill>
        <p:spPr>
          <a:xfrm>
            <a:off x="4118548" y="2339351"/>
            <a:ext cx="906905" cy="914400"/>
          </a:xfrm>
          <a:prstGeom prst="rect">
            <a:avLst/>
          </a:prstGeom>
        </p:spPr>
      </p:pic>
      <p:pic>
        <p:nvPicPr>
          <p:cNvPr id="13" name="Picture 12" descr="A picture containing green, car, sitting, bus&#10;&#10;Description automatically generated">
            <a:extLst>
              <a:ext uri="{FF2B5EF4-FFF2-40B4-BE49-F238E27FC236}">
                <a16:creationId xmlns:a16="http://schemas.microsoft.com/office/drawing/2014/main" id="{48D9AA71-E015-D346-8BE7-7B32C64C9C5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9755" t="10945" r="25734" b="14055"/>
          <a:stretch/>
        </p:blipFill>
        <p:spPr>
          <a:xfrm>
            <a:off x="7042021" y="2339351"/>
            <a:ext cx="90690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95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3C621E5-EAAD-9646-8937-98CBB376C4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439665"/>
              </p:ext>
            </p:extLst>
          </p:nvPr>
        </p:nvGraphicFramePr>
        <p:xfrm>
          <a:off x="0" y="64361"/>
          <a:ext cx="9144000" cy="6830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39557797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11392602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173430124"/>
                    </a:ext>
                  </a:extLst>
                </a:gridCol>
              </a:tblGrid>
              <a:tr h="675034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latin typeface="HelloDaisy Medium" panose="02000603000000000000" pitchFamily="2" charset="0"/>
                          <a:ea typeface="HelloDaisy Medium" panose="02000603000000000000" pitchFamily="2" charset="0"/>
                        </a:rPr>
                        <a:t>Quest Elementary E-Book Student Resources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853707"/>
                  </a:ext>
                </a:extLst>
              </a:tr>
              <a:tr h="107066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DJ Simple" pitchFamily="2"/>
                        </a:rPr>
                        <a:t>Big Timber Media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DJ Simple" pitchFamily="2"/>
                          <a:ea typeface="HelloBillionaire Medium" panose="02000603000000000000" pitchFamily="2" charset="0"/>
                        </a:rPr>
                        <a:t>(Good through 6/30/2020)</a:t>
                      </a:r>
                    </a:p>
                    <a:p>
                      <a:pPr algn="ctr"/>
                      <a:endParaRPr lang="en-US" dirty="0">
                        <a:latin typeface="DJ Simple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D6FF">
                        <a:alpha val="5411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DJ Simple" pitchFamily="2"/>
                          <a:ea typeface="HelloBillionaire Medium" panose="02000603000000000000" pitchFamily="2" charset="0"/>
                        </a:rPr>
                        <a:t>ABDO Elementary </a:t>
                      </a:r>
                      <a:br>
                        <a:rPr lang="en-US" dirty="0">
                          <a:latin typeface="DJ Simple" pitchFamily="2"/>
                          <a:ea typeface="HelloBillionaire Medium" panose="02000603000000000000" pitchFamily="2" charset="0"/>
                        </a:rPr>
                      </a:br>
                      <a:r>
                        <a:rPr lang="en-US" dirty="0">
                          <a:latin typeface="DJ Simple" pitchFamily="2"/>
                          <a:ea typeface="HelloBillionaire Medium" panose="02000603000000000000" pitchFamily="2" charset="0"/>
                        </a:rPr>
                        <a:t>Book Collection</a:t>
                      </a:r>
                    </a:p>
                    <a:p>
                      <a:pPr algn="ctr"/>
                      <a:r>
                        <a:rPr lang="en-US" sz="1200" dirty="0">
                          <a:latin typeface="DJ Simple" pitchFamily="2"/>
                          <a:ea typeface="HelloBillionaire Medium" panose="02000603000000000000" pitchFamily="2" charset="0"/>
                        </a:rPr>
                        <a:t>(Good through 6/30/2020)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D6FF">
                        <a:alpha val="5411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DJ Simple" pitchFamily="2"/>
                          <a:ea typeface="HelloBillionaire Medium" panose="02000603000000000000" pitchFamily="2" charset="0"/>
                        </a:rPr>
                        <a:t>Follett eLearning</a:t>
                      </a:r>
                    </a:p>
                    <a:p>
                      <a:pPr algn="ctr"/>
                      <a:r>
                        <a:rPr lang="en-US" sz="1400" dirty="0">
                          <a:latin typeface="DJ Simple" pitchFamily="2"/>
                          <a:ea typeface="HelloBillionaire Medium" panose="02000603000000000000" pitchFamily="2" charset="0"/>
                        </a:rPr>
                        <a:t>Lightbox and AV2 </a:t>
                      </a:r>
                      <a:br>
                        <a:rPr lang="en-US" sz="1400" dirty="0">
                          <a:latin typeface="DJ Simple" pitchFamily="2"/>
                          <a:ea typeface="HelloBillionaire Medium" panose="02000603000000000000" pitchFamily="2" charset="0"/>
                        </a:rPr>
                      </a:br>
                      <a:r>
                        <a:rPr lang="en-US" sz="1400" dirty="0">
                          <a:latin typeface="DJ Simple" pitchFamily="2"/>
                          <a:ea typeface="HelloBillionaire Medium" panose="02000603000000000000" pitchFamily="2" charset="0"/>
                        </a:rPr>
                        <a:t>Interactive Books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DJ Simple" pitchFamily="2"/>
                          <a:ea typeface="HelloBillionaire Medium" panose="02000603000000000000" pitchFamily="2" charset="0"/>
                        </a:rPr>
                        <a:t>(Good through 6/30/2020)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D6FF">
                        <a:alpha val="5411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625457"/>
                  </a:ext>
                </a:extLst>
              </a:tr>
              <a:tr h="86694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DJ Simple" pitchFamily="2"/>
                      </a:endParaRPr>
                    </a:p>
                    <a:p>
                      <a:pPr algn="ctr"/>
                      <a:r>
                        <a:rPr lang="en-US" dirty="0">
                          <a:latin typeface="DJ Simple" pitchFamily="2"/>
                        </a:rPr>
                        <a:t>Web Address:</a:t>
                      </a:r>
                    </a:p>
                    <a:p>
                      <a:pPr algn="ctr"/>
                      <a:endParaRPr lang="en-US" sz="500" dirty="0">
                        <a:latin typeface="DJ Simple" pitchFamily="2"/>
                      </a:endParaRPr>
                    </a:p>
                    <a:p>
                      <a:r>
                        <a:rPr lang="en-US" sz="1400" dirty="0">
                          <a:latin typeface="DJ Simple" pitchFamily="2"/>
                        </a:rPr>
                        <a:t>https://</a:t>
                      </a:r>
                      <a:r>
                        <a:rPr lang="en-US" sz="1400" dirty="0" err="1">
                          <a:latin typeface="DJ Simple" pitchFamily="2"/>
                        </a:rPr>
                        <a:t>tinyurl.com</a:t>
                      </a:r>
                      <a:r>
                        <a:rPr lang="en-US" sz="1400" dirty="0">
                          <a:latin typeface="DJ Simple" pitchFamily="2"/>
                        </a:rPr>
                        <a:t>/wj86noe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DJ Simple" pitchFamily="2"/>
                      </a:endParaRPr>
                    </a:p>
                    <a:p>
                      <a:pPr algn="ctr"/>
                      <a:r>
                        <a:rPr lang="en-US" dirty="0">
                          <a:latin typeface="DJ Simple" pitchFamily="2"/>
                        </a:rPr>
                        <a:t>Web Address:</a:t>
                      </a:r>
                    </a:p>
                    <a:p>
                      <a:pPr algn="ctr"/>
                      <a:endParaRPr lang="en-US" sz="500" dirty="0">
                        <a:latin typeface="DJ Simple" pitchFamily="2"/>
                      </a:endParaRPr>
                    </a:p>
                    <a:p>
                      <a:pPr algn="ctr"/>
                      <a:r>
                        <a:rPr lang="en-US" sz="1400" dirty="0">
                          <a:latin typeface="DJ Simple" pitchFamily="2"/>
                        </a:rPr>
                        <a:t>https://</a:t>
                      </a:r>
                      <a:r>
                        <a:rPr lang="en-US" sz="1400" dirty="0" err="1">
                          <a:latin typeface="DJ Simple" pitchFamily="2"/>
                        </a:rPr>
                        <a:t>tinyurl.com</a:t>
                      </a:r>
                      <a:r>
                        <a:rPr lang="en-US" sz="1400" dirty="0">
                          <a:latin typeface="DJ Simple" pitchFamily="2"/>
                        </a:rPr>
                        <a:t>/</a:t>
                      </a:r>
                      <a:r>
                        <a:rPr lang="en-US" sz="1400" dirty="0" err="1">
                          <a:latin typeface="DJ Simple" pitchFamily="2"/>
                        </a:rPr>
                        <a:t>ABDOElem</a:t>
                      </a:r>
                      <a:endParaRPr lang="en-US" sz="1400" dirty="0">
                        <a:latin typeface="DJ Simple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DJ Simple" pitchFamily="2"/>
                        <a:ea typeface="HelloBillionaire Medium" panose="02000603000000000000" pitchFamily="2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DJ Simple" pitchFamily="2"/>
                          <a:ea typeface="HelloBillionaire Medium" panose="02000603000000000000" pitchFamily="2" charset="0"/>
                        </a:rPr>
                        <a:t>Web Address:</a:t>
                      </a:r>
                      <a:endParaRPr lang="en-US" sz="1400" dirty="0">
                        <a:latin typeface="DJ Simple" pitchFamily="2"/>
                      </a:endParaRPr>
                    </a:p>
                    <a:p>
                      <a:pPr algn="ctr"/>
                      <a:endParaRPr lang="en-US" sz="500" dirty="0">
                        <a:latin typeface="DJ Simple" pitchFamily="2"/>
                      </a:endParaRPr>
                    </a:p>
                    <a:p>
                      <a:pPr algn="ctr"/>
                      <a:r>
                        <a:rPr lang="en-US" sz="1400" dirty="0" err="1">
                          <a:latin typeface="DJ Simple" pitchFamily="2"/>
                        </a:rPr>
                        <a:t>Destinydiscover.com</a:t>
                      </a:r>
                      <a:endParaRPr lang="en-US" sz="1400" dirty="0">
                        <a:latin typeface="DJ Simple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502720"/>
                  </a:ext>
                </a:extLst>
              </a:tr>
              <a:tr h="1748750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DJ Simple" pitchFamily="2"/>
                      </a:endParaRPr>
                    </a:p>
                    <a:p>
                      <a:pPr algn="ctr"/>
                      <a:r>
                        <a:rPr lang="en-US" sz="1800" dirty="0">
                          <a:latin typeface="DJ Simple" pitchFamily="2"/>
                        </a:rPr>
                        <a:t>Log In</a:t>
                      </a:r>
                    </a:p>
                    <a:p>
                      <a:endParaRPr lang="en-US" sz="800" dirty="0">
                        <a:latin typeface="DJ Simple" pitchFamily="2"/>
                      </a:endParaRPr>
                    </a:p>
                    <a:p>
                      <a:r>
                        <a:rPr lang="en-US" sz="1400" dirty="0">
                          <a:latin typeface="DJ Simple" pitchFamily="2"/>
                        </a:rPr>
                        <a:t>No log in required at this time.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DJ Simple" pitchFamily="2"/>
                      </a:endParaRPr>
                    </a:p>
                    <a:p>
                      <a:pPr algn="ctr"/>
                      <a:r>
                        <a:rPr lang="en-US" sz="1800" dirty="0">
                          <a:latin typeface="DJ Simple" pitchFamily="2"/>
                        </a:rPr>
                        <a:t>Log In</a:t>
                      </a:r>
                    </a:p>
                    <a:p>
                      <a:endParaRPr lang="en-US" sz="800" dirty="0">
                        <a:latin typeface="DJ Simple" pitchFamily="2"/>
                      </a:endParaRPr>
                    </a:p>
                    <a:p>
                      <a:r>
                        <a:rPr lang="en-US" sz="1400" dirty="0">
                          <a:latin typeface="DJ Simple" pitchFamily="2"/>
                        </a:rPr>
                        <a:t>Username:  ABDO Elementary</a:t>
                      </a:r>
                    </a:p>
                    <a:p>
                      <a:r>
                        <a:rPr lang="en-US" sz="1400" dirty="0">
                          <a:latin typeface="DJ Simple" pitchFamily="2"/>
                        </a:rPr>
                        <a:t>Password:  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DJ Simple" pitchFamily="2"/>
                      </a:endParaRPr>
                    </a:p>
                    <a:p>
                      <a:pPr algn="ctr"/>
                      <a:r>
                        <a:rPr lang="en-US" sz="1800" dirty="0">
                          <a:latin typeface="DJ Simple" pitchFamily="2"/>
                        </a:rPr>
                        <a:t>Log In</a:t>
                      </a:r>
                    </a:p>
                    <a:p>
                      <a:pPr algn="l"/>
                      <a:r>
                        <a:rPr lang="en-US" sz="1400" dirty="0">
                          <a:latin typeface="DJ Simple" pitchFamily="2"/>
                        </a:rPr>
                        <a:t>Location:  Any Location</a:t>
                      </a:r>
                    </a:p>
                    <a:p>
                      <a:pPr algn="l"/>
                      <a:r>
                        <a:rPr lang="en-US" sz="1400" dirty="0">
                          <a:latin typeface="DJ Simple" pitchFamily="2"/>
                        </a:rPr>
                        <a:t>School:  Follett eLearning, McHenry, IL</a:t>
                      </a:r>
                    </a:p>
                    <a:p>
                      <a:pPr algn="l"/>
                      <a:r>
                        <a:rPr lang="en-US" sz="1400" dirty="0">
                          <a:latin typeface="DJ Simple" pitchFamily="2"/>
                        </a:rPr>
                        <a:t>Click Go!</a:t>
                      </a:r>
                    </a:p>
                    <a:p>
                      <a:r>
                        <a:rPr lang="en-US" sz="1400" dirty="0">
                          <a:latin typeface="DJ Simple" pitchFamily="2"/>
                        </a:rPr>
                        <a:t>Username:  guest</a:t>
                      </a:r>
                    </a:p>
                    <a:p>
                      <a:r>
                        <a:rPr lang="en-US" sz="1400" dirty="0">
                          <a:latin typeface="DJ Simple" pitchFamily="2"/>
                        </a:rPr>
                        <a:t>Password:  </a:t>
                      </a:r>
                      <a:r>
                        <a:rPr lang="en-US" sz="1400" dirty="0" err="1">
                          <a:latin typeface="DJ Simple" pitchFamily="2"/>
                        </a:rPr>
                        <a:t>follett</a:t>
                      </a:r>
                      <a:endParaRPr lang="en-US" sz="1400" dirty="0">
                        <a:latin typeface="DJ Simple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1628609"/>
                  </a:ext>
                </a:extLst>
              </a:tr>
              <a:tr h="2432244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DJ Simple" pitchFamily="2"/>
                      </a:endParaRPr>
                    </a:p>
                    <a:p>
                      <a:pPr algn="ctr"/>
                      <a:r>
                        <a:rPr lang="en-US" dirty="0">
                          <a:latin typeface="DJ Simple" pitchFamily="2"/>
                        </a:rPr>
                        <a:t>Directions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DJ Simple" pitchFamily="2"/>
                        </a:rPr>
                        <a:t>Choose the collection to select a book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DJ Simple" pitchFamily="2"/>
                        </a:rPr>
                        <a:t>Search by subject ribbons on left, or the search box in the upper right corner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DJ Simple" pitchFamily="2"/>
                        </a:rPr>
                        <a:t>Click on a title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DJ Simple" pitchFamily="2"/>
                        </a:rPr>
                        <a:t>Click on the Open E-book Go button</a:t>
                      </a:r>
                    </a:p>
                    <a:p>
                      <a:endParaRPr lang="en-US" dirty="0">
                        <a:latin typeface="DJ Simple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DJ Simple" pitchFamily="2"/>
                      </a:endParaRPr>
                    </a:p>
                    <a:p>
                      <a:pPr algn="ctr"/>
                      <a:r>
                        <a:rPr lang="en-US" dirty="0">
                          <a:latin typeface="DJ Simple" pitchFamily="2"/>
                        </a:rPr>
                        <a:t>Directions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DJ Simple" pitchFamily="2"/>
                        </a:rPr>
                        <a:t>Search box is in the upper left corner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DJ Simple" pitchFamily="2"/>
                        </a:rPr>
                        <a:t>Scroll through the ribbons to choose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DJ Simple" pitchFamily="2"/>
                        </a:rPr>
                        <a:t>Click on “Open Now”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DJ Simple" pitchFamily="2"/>
                      </a:endParaRPr>
                    </a:p>
                    <a:p>
                      <a:pPr algn="ctr"/>
                      <a:r>
                        <a:rPr lang="en-US" dirty="0">
                          <a:latin typeface="DJ Simple" pitchFamily="2"/>
                        </a:rPr>
                        <a:t>Directions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DJ Simple" pitchFamily="2"/>
                        </a:rPr>
                        <a:t>Search Box at the top of the page in the middle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DJ Simple" pitchFamily="2"/>
                        </a:rPr>
                        <a:t>Choose “See All” to scroll through the list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DJ Simple" pitchFamily="2"/>
                        </a:rPr>
                        <a:t>Click on “Open” to view the Lightbox title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DJ Simple" pitchFamily="2"/>
                        </a:rPr>
                        <a:t>Click on the red button, “Open Lightbox”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3758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14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1265</TotalTime>
  <Words>352</Words>
  <Application>Microsoft Office PowerPoint</Application>
  <PresentationFormat>On-screen Show (4:3)</PresentationFormat>
  <Paragraphs>90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DJ Simple</vt:lpstr>
      <vt:lpstr>HelloDaisy Medium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hoffmant59@icloud.com</dc:creator>
  <cp:lastModifiedBy> </cp:lastModifiedBy>
  <cp:revision>12</cp:revision>
  <dcterms:created xsi:type="dcterms:W3CDTF">2020-03-26T17:32:45Z</dcterms:created>
  <dcterms:modified xsi:type="dcterms:W3CDTF">2020-03-29T15:02:37Z</dcterms:modified>
</cp:coreProperties>
</file>