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1:58:54.74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1:59:48.02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1003 137,'235'9,"50"16,-148-12,512 20,5-31,-561 1,-1 5,17 6,83 8,228 8,170 14,68 19,186 16,-756-75,61-5,158 0,-167 1,-136 0,46-3,-48 3,1-1,-1 1,0-1,0 1,0-1,0 0,0 0,0 0,0 0,0-1,0 1,0 0,0-1,-1 1,1-1,0 0,-1 1,0-1,2-1,-3 2,0 0,1 1,-1-1,0 0,1 0,-1 0,0 0,0 0,0 1,0-1,0 0,0 0,0 0,0 0,0 0,0 0,0 0,-1 1,1-1,0 0,0 0,-1 0,1 1,-1-1,1 0,-2-1,0 0,1 0,-1 1,0-1,0 0,0 1,0 0,0-1,0 1,0 0,-10-4,1 1,0 0,-11-2,20 5,-58-12,-1 2,0 3,-16 1,-192-1,199 8,-169-1,-51 10,-355 41,-3 23,14-1,-2-21,-138-31,-2-27,681 6,-120-3,-90-17,-329-60,587 75,-1-2,0-2,47 10,-1 0,1-1,0 1,0 0,-1-1,1 1,0-1,0 1,0-1,0 1,0-1,0 0,0 1,0-1,0 0,0 0,0 0,0 0,1 0,-1 0,0 0,1 0,-1 0,0 0,1 0,-1-2,1 2,1-1,-1 1,0-1,1 1,-1 0,1-1,-1 1,1 0,-1-1,1 1,0 0,0 0,0-1,0 1,0 0,0 0,0 0,0 0,0 0,1 0,-1 1,0-1,1 0,10-6,1 0,0 0,1 2,-1 0,1 0,0 1,13-2,23-1,34-1,-5 0,30-8,-1-6,11-7,213-68,-160 44,-7-1,-130 41,-1-2,-1-2,24-15,-52 29,0 0,0 0,0 1,1 0,3-1,8-1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1:59:49.83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65,'755'0,"-722"-2,1-1,21-5,-18 2,1 1,1 2,33 3,-39 1,0-1,-1-2,1-1,3-3,1 0,-23 4,0-1,1 0,8-4,-6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1:59:52.57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0 536,'1310'-58,"-904"39,-214 11,78-11,-24 0,542-14,-34 8,89-5,-428-12,-144 11,351-37,-220 23,-123 13,-176 23,170-9,-211 16,0-3,0-3,0-2,4-5,6 1,1 3,0 3,0 3,10 3,1135 4,-986 5,114 21,229 49,-566-75,131 19,1-7,119-3,-210-12,-29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1:59:53.90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0 118,'80'-3,"38"-8,-23 2,-44 6,18 4,-21 0,26-4,-66 2,-1-1,1 0,-1 0,0 0,0-1,1 0,-1-1,39-14,25 2,1 4,1 3,-1 3,1 4,3 2,-68 1,0-1,0-1,0 0,0 0,1 0,7-5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1:59:56.39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1 296,'95'-4,"1"-4,14-7,-15 2,1 3,16 5,-53 2,0-2,56-14,-53 8,0 3,37 0,-29 8,-24 1,0-2,44-7,402-53,-331 51,65 8,112-6,174-8,-463 14,43-7,4-1,561 2,-395 10,-81 0,66 13,-58-4,133-10,-142-2,-107-3,1-3,69-16,-56 8,6 0,0 5,46 2,527 8,-267 1,-374-1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2:00:00.66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1497 244,'248'1,"276"-2,-289-14,83-22,-178 19,-3 1,58-8,158 2,-297 23,21 0,61-8,157-25,-46 6,-176 18,21 3,52-6,-38 3,2 5,46 6,-20 0,-38-3,113 3,-114 10,-60-6,0-2,3-1,-22-1,1 1,-1 0,0 1,0 1,12 5,-11-3,-1-1,1-1,1-1,-1-1,2 0,292-2,-150-3,-33 2,-150 2,1 0,-1 1,0 1,1 1,-8 3,-22 5,25-7,-193 41,165-39,-1-2,0-2,-12-3,19 1,0 2,-33 7,-11 2,-146 10,-179 22,223-14,-71 10,179-32,-1-3,-9-4,69 1,21 2,10 6,2-5,1 0,-1 0,1-1,0 0,0-1,0 0,1 0,-1-1,1-1,5 2,6 2,163 46,162 23,-314-69,1-2,0-1,0-1,10-3,-170-2,-1169 3,1114 6,-1 9,-20 11,186-24,-84 13,-1-5,-72-3,-524-9,378 3,291-3,-1-1,1-2,0-1,0-1,-2-2,-54-12,41 10,26 6,0 1,0 1,0 0,-1 2,-25-3,-26-6,29 4,0 1,-2 2,-520 2,269 3,258-2,4 1,-27-4,48 2,1 0,0-1,0-1,0 0,0 0,0-1,-6-3,7 2,-1 1,0 0,0 0,-8-1,-1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2:03:26.949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2:03:29.065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3,'52'-1,"-14"0,0 1,-1 2,1 2,1 2,37 7,3-4,5 2,106 16,-135-20,1-2,0-3,51-4,-8 0,-20 2,-56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2:03:35.185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62,'27'20,"1"-1,1-2,1 0,0-2,1-1,1-2,0-1,0-1,1-2,1-2,6 1,59 4,-20-3,-1 3,0 4,67 22,-69-11,62 21,95 17,-75-32,144 10,303-1,-322-34,42-15,111-28,-84 6,-118 13,370-19,-67 12,194-3,40 38,-494-6,206-11,-151-1,570 20,-214-12,-289-6,-77 7,420-4,-145-29,-542 27,580-52,79-6,-382 48,175 19,91 14,163-33,-223-20,196-7,532-38,-948 60,-43 4,-265 14,45-6,-51 6,0 0,0 0,0-1,-1 1,1-1,-1 0,1 0,-1 0,0 0,1-1,-1 1,1-2,7-11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2:03:38.152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0 412,'66'-26,"33"-13,87-21,-145 52,0 2,0 2,20 1,28-3,208-35,-145 17,139-3,148 31,0 22,-78-4,108 5,260 11,462-44,-185 27,-279 3,814 27,-895-23,325-9,-2-62,910-91,-513 58,-63 7,43-1,-887 45,275 20,-486 9,-232-3,41-2,0 3,1 3,-2 2,16 6,-63-11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1:59:02.77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31,'563'0,"-537"2,0 0,0 2,8 2,-6 0,0-2,18 0,18-4,-36 0,1 0,-1 2,1 1,7 2,162 28,-49-12,-104-13,0-2,41-1,93-6,-62-1,0 3,-2 1,16-6,-34-9,-51 6,17 1,-24 2,-1-3,0 0,6-5,33-5,113-13,-46 8,-85 16,1 2,-1 2,30 5,12-2,4391-1,-4471 2,-1 0,0 1,10 2,41 7,-24-7,16 6,11 1,60 12,-81-13,0-2,0-2,31-2,18-7,-5 1,5 3,-6 11,-63-7,1-1,11-2,444-1,-234-4,2582 2,-2801-2,1-1,8-3,39-4,216-17,-185 20,93 7,-76 2,2680-2,-2789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2:03:41.681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12,'70'-7,"1"3,-1 4,51 6,63 12,211 25,-313-37,1-3,13-4,26 0,685 7,-445 3,71 0,312-9,-720-3,-12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2:03:43.299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314 0,'-53'12,"-1"-2,0-3,0-2,-13-3,65-2,0 0,0 1,0-1,0 1,0-1,0 1,0 0,0-1,0 1,0 1,1-2,0 0,1 1,-1-1,1 0,-1 1,1-1,-1 1,1-1,-1 0,1 1,0-1,-1 1,1-1,0 1,-1 0,1-1,0 1,-1-1,1 1,0 0,0-1,0 1,0-1,0 1,0 0,0-1,0 1,0 0,0-1,0 1,0 0,0-1,0 1,1-1,-1 1,9 2,188 48,3-9,25-5,416 31,-145-45,-412-20,95 2,156 7,-167-2,0-8,91-13,260-15,-509 26,37 1,-28 0,0-1,0-1,9-2,-27 3,-1 0,1 0,0 0,0 0,-1-1,1 1,0 0,-1 0,1-1,-1 1,1 0,0-1,-1 1,1 0,-1-1,1 1,-1-1,1 1,0-1,-1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2:03:45.956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0 136,'42'-20,"0"3,0 1,2 2,0 2,0 2,1 1,1 3,10 1,93-1,129 11,-123 0,-36-2,858 5,-548-5,-172 1,-52 5,-1-1,282-15,-24 0,-410 6,39-2,-66-1,12 0,-15 3,0-1,18-4,-16 2,1 1,4 1,36 3,-32 0,-1-1,8-2,-39 2,-1 0,1 0,0-1,0 1,-1 0,1 0,0-1,-1 1,1-1,-1 1,1 0,0-1,-1 1,1-1,-1 0,1 1,-1-1,0 1,1-1,-1 0,1 1,-1-1,0 0,0 1,1-1,-1 0,0 0,0 0,2-5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2:03:47.456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11,'74'-6,"0"2,1 4,7 3,223 26,-91-6,-177-20,590 41,-597-44,1-2,-1-1,0-2,-1-1,1-1,-1-2,23-9,-22 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2:03:48.990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0,'24'23,"0"-2,1 0,1-2,1 0,0-2,1-1,8 1,14 5,2-2,0-3,46 9,98 19,2-8,25-6,-131-26,69-6,-49-1,-93 2,0-1,1-1,-2 0,1-2,0 0,4-3,0-1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2:03:49.753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704 29,'-73'-12,"-1"3,-46 2,-151 7,115 2,147-4,9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2:03:51.818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1 125,'132'-19,"80"1,-69 8,39-13,-56 2,1 5,1 5,6 6,26 4,117 3,-275-2,0 0,-1 0,1 0,0 1,0-1,-1 0,1 1,0 0,-1-1,1 1,-1 0,1 0,-1 0,1 0,-1 0,1 0,0 1,1 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2:03:53.032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0 138,'23'-17,"0"1,1 2,1 0,0 1,1 1,0 2,1 1,0 0,0 2,1 2,-1 0,1 2,1 1,18 1,49 1,-24 0,12 3,-82-3,0 1,0-1,0 0,0 0,0 1,0-1,0 1,0 0,0 0,0-1,0 1,0 0,-1 1,1-1,0 0,-1 0,1 1,-1-1,0 1,2 0,1 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2:03:55.821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0,'616'118,"-366"-85,11-11,253 0,-268-18,13 0,47 15,-31-1,3-11,-244-7,194-6,187-30,-257 19,55-3,80 8,57 8,145 1,197 6,-43 0,-528 0,289 0,244-7,-530 11,63 13,42 3,-174-21,1-1,0-4,7-2,122-9,165 9,-227 6,-113-1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2:03:57.621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12,'31'-5,"0"1,0 2,0 1,0 2,0 1,0 1,8 3,60 14,55 20,-70-17,72 13,2-7,68 0,321 11,-455-34,-53-4,590 17,-522-22,420-19,-137 13,-151 8,44-4,-282 5,0 0,0 0,-1 0,1 0,0 0,0 0,0 0,0 0,0 0,-1-1,1 1,0 0,0-1,0 1,-1 0,1-1,0 1,-1-1,1 0,0 1,-1-1,1 0,-1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1:59:09.31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0 242,'38'0,"0"1,-1 1,1 3,10 3,-5-1,1-3,0-1,-1-2,33-4,13 1,2915 2,-2877-5,13-6,-55 3,34-3,5-1,54 5,-139 5,-1-1,32-7,-36 5,32-2,1 4,-1 2,2 4,41-1,697-2,-785-2,0-1,1 0,-2-2,1-1,0 0,-1-1,5-4,28-8,13 0,2 3,0 2,1 4,21 1,34 4,-73 5,1-3,7-3,100-15,1 6,96 7,994 9,-1228 1,0 0,-1 1,14 4,-9-2,0-1,6 0,78-1,-41-1,22 4,90 6,-79-7,-11 8,-59-8,-1 0,13-2,436-2,-230-2,132 1,-353 1,-1 2,0 1,4 2,-1-1,-1 0,16-1,80-4,-58-1,0 2,36 8,5 2,0-6,50-5,-101 0,-41 1,0 0,-1 2,1 0,4 2,-1 0,-1-2,1 0,-1-1,372 1,-198-5,-72 1,144 3,-130 10,-72-4,50-2,-103-6,0 1,0 1,0 0,0 0,0 1,-1 0,1 1,6 3,32 11,-25-13,1-1,0-1,0-1,0-1,0-1,6-1,15 0,443 13,-49 1,608-14,-945 5,10 5,54 3,549-8,-406-6,1397 2,-1633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2:03:58.807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4,'583'-4,"15"26,66 7,178 12,-616-19,-51-4,91-5,-15-3,-27 0,-200-10,-14-1,1 1,0 1,0 0,6 1,-10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2:04:00.287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1063 1,'-199'15,"-21"11,-41 5,179-26,-64-7,109 1,-7-4,36 3,0 1,-1 0,1 0,0 1,-1 0,1 0,-8 2,16-2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2:04:01.349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657 89,'-429'-65,"292"46,121 17,-1 0,0 1,1 1,-8 1,24-1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2:04:06.089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32 411,'-12'-53,"7"37,0-1,2-1,0 1,1 0,1-1,0 1,2-11,0 25,0 0,0 1,0 0,0-1,0 1,1 0,-1-1,1 1,0 0,-1 0,1 0,0 0,0 1,0-1,1 0,-1 1,1-1,41-22,9 3,1 2,1 2,1 2,34-3,231-22,-176 33,82 8,-73 1,52-1,473-11,-456 6,0 9,197 31,-41-2,254-14,81-40,-469 5,-242 15,0-1,0 1,-1-1,1 0,0 0,0 0,0 0,0-1,0 0,0 1,13-7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2:04:10.583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2:04:50.454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1:59:12.77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0 242,'29'0,"51"1,0-4,0-3,24-7,445-74,-396 64,-61 8,65-1,-112 15,-24 1,1-1,-1-1,19-4,-2-3,9-2,0 2,0 2,18 1,113 5,-174 1,-1-1,0 1,1-1,-1 1,0-1,1 0,-1 0,0-1,0 1,0-1,0 1,2-3,7-7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1:59:15.13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3,'71'-1,"-6"0,0 2,56 10,123 22,-6 5,-218-34,0 1,0 0,10 6,-13-5,1 0,0-1,0-1,7 0,61 2,-50-5,0 2,20 5,-33-4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1:59:17.21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1,'179'7,"78"17,-30-2,-95-17,7-5,83 2,636 19,-723-21,351-11,-178-1,-144 7,22-8,60 0,-153 14,-31 1,43-5,-22-10,-55 7,1 2,17 0,-23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1:59:35.84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3,'155'-2,"173"4,-186 14,-70-7,254 40,-186-26,36 5,-125-23,0-1,0-2,32-5,-11 1,26 5,87 20,224-18,-230-7,1643 2,-1466 14,12 1,-243-11,54 12,-54-4,159 5,44-14,-309-2,0 2,1 0,-1 1,-1 1,1 1,-1 1,0 0,5 4,61 21,-43-19,0 3,30 15,-58-25,0-2,1 0,-1 0,1-1,0-1,10 1,-6-1,-1 1,0 0,17 6,30 15,-2 2,0 3,-1 4,-9-6,36 12,0 0,20 9,31 15,-56-24,1-4,10-1,-79-28,13 5,0 2,14 10,-13-7,27 10,77 21,-76-20,-45-20,1-1,0 0,0-1,0 0,4 0,123 28,-23-4,89 8,-69-21,373 52,-437-60,0-3,0-3,23-4,7 0,51 1,205 3,-210 11,-71-5,34-1,5-8,12 0,70 12,118 26,266 21,-240-56,-180-3,85 2,287-4,-331-6,125-25,-60-3,249-40,280-26,-674 90,137-4,155 14,-271 3,162-13,-17 0,-211 12,156 3,-169 6,-1 2,58 18,7 0,46 8,163 28,239 6,-337-52,103-10,-202-11,326 3,-270 13,37 1,-183-13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1:59:39.23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1 163,'425'1,"721"-7,-388-32,96-2,39 40,-364 2,824-2,-870-16,-221 4,-42 1,116-2,97-1,15 0,1284 12,-883 4,-593-3,427 7,-281 25,24 20,219 21,-465-65,43-10,-32 1,1209 2,-1251 6,-2 7,12 8,16 2,29-7,402-13,-317-5,342 2,-608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01:59:45.65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0 271,'174'0,"1301"21,-1146-5,949 29,607-45,-832-2,-931 2,421-4,-1-29,17-13,115-15,-184 12,429-38,-512 46,334 11,943 31,-628 0,-521 6,263 47,259 84,-902-116,-34-6,112 29,-15 14,276 69,-278-81,69 1,463 27,-26-69,-406-8,48 4,527-9,-289-40,-354 23,-118 18,59 6,-64 2,1001-2,-1104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320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150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619259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3889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740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221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06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6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5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9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0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6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2D6E202-B606-4609-B914-27C9371A1F6D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38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26.png"/><Relationship Id="rId42" Type="http://schemas.openxmlformats.org/officeDocument/2006/relationships/image" Target="../media/image30.png"/><Relationship Id="rId47" Type="http://schemas.openxmlformats.org/officeDocument/2006/relationships/customXml" Target="../ink/ink23.xml"/><Relationship Id="rId50" Type="http://schemas.openxmlformats.org/officeDocument/2006/relationships/image" Target="../media/image34.png"/><Relationship Id="rId55" Type="http://schemas.openxmlformats.org/officeDocument/2006/relationships/customXml" Target="../ink/ink27.xml"/><Relationship Id="rId63" Type="http://schemas.openxmlformats.org/officeDocument/2006/relationships/customXml" Target="../ink/ink31.xml"/><Relationship Id="rId68" Type="http://schemas.openxmlformats.org/officeDocument/2006/relationships/image" Target="../media/image43.png"/><Relationship Id="rId7" Type="http://schemas.openxmlformats.org/officeDocument/2006/relationships/customXml" Target="../ink/ink3.xml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customXml" Target="../ink/ink5.xml"/><Relationship Id="rId24" Type="http://schemas.openxmlformats.org/officeDocument/2006/relationships/image" Target="../media/image21.png"/><Relationship Id="rId32" Type="http://schemas.openxmlformats.org/officeDocument/2006/relationships/image" Target="../media/image25.png"/><Relationship Id="rId37" Type="http://schemas.openxmlformats.org/officeDocument/2006/relationships/customXml" Target="../ink/ink18.xml"/><Relationship Id="rId40" Type="http://schemas.openxmlformats.org/officeDocument/2006/relationships/image" Target="../media/image29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38.png"/><Relationship Id="rId66" Type="http://schemas.openxmlformats.org/officeDocument/2006/relationships/image" Target="../media/image4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3.png"/><Relationship Id="rId36" Type="http://schemas.openxmlformats.org/officeDocument/2006/relationships/image" Target="../media/image27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61" Type="http://schemas.openxmlformats.org/officeDocument/2006/relationships/customXml" Target="../ink/ink30.xml"/><Relationship Id="rId10" Type="http://schemas.openxmlformats.org/officeDocument/2006/relationships/image" Target="../media/image14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31.png"/><Relationship Id="rId52" Type="http://schemas.openxmlformats.org/officeDocument/2006/relationships/image" Target="../media/image35.png"/><Relationship Id="rId60" Type="http://schemas.openxmlformats.org/officeDocument/2006/relationships/image" Target="../media/image39.png"/><Relationship Id="rId65" Type="http://schemas.openxmlformats.org/officeDocument/2006/relationships/customXml" Target="../ink/ink32.xml"/><Relationship Id="rId4" Type="http://schemas.openxmlformats.org/officeDocument/2006/relationships/image" Target="../media/image11.png"/><Relationship Id="rId9" Type="http://schemas.openxmlformats.org/officeDocument/2006/relationships/customXml" Target="../ink/ink4.xml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customXml" Target="../ink/ink13.xml"/><Relationship Id="rId30" Type="http://schemas.openxmlformats.org/officeDocument/2006/relationships/image" Target="../media/image24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33.png"/><Relationship Id="rId56" Type="http://schemas.openxmlformats.org/officeDocument/2006/relationships/image" Target="../media/image37.png"/><Relationship Id="rId64" Type="http://schemas.openxmlformats.org/officeDocument/2006/relationships/image" Target="../media/image41.png"/><Relationship Id="rId69" Type="http://schemas.openxmlformats.org/officeDocument/2006/relationships/customXml" Target="../ink/ink34.xml"/><Relationship Id="rId8" Type="http://schemas.openxmlformats.org/officeDocument/2006/relationships/image" Target="../media/image13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15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8.png"/><Relationship Id="rId46" Type="http://schemas.openxmlformats.org/officeDocument/2006/relationships/image" Target="../media/image32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9.png"/><Relationship Id="rId41" Type="http://schemas.openxmlformats.org/officeDocument/2006/relationships/customXml" Target="../ink/ink20.xml"/><Relationship Id="rId54" Type="http://schemas.openxmlformats.org/officeDocument/2006/relationships/image" Target="../media/image36.png"/><Relationship Id="rId62" Type="http://schemas.openxmlformats.org/officeDocument/2006/relationships/image" Target="../media/image40.png"/><Relationship Id="rId70" Type="http://schemas.openxmlformats.org/officeDocument/2006/relationships/customXml" Target="../ink/ink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52B9-FAAE-4E85-98FB-1E3D290B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88070A-1AB3-418D-9C30-9CDD09C70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02" t="16998" r="53541" b="29023"/>
          <a:stretch/>
        </p:blipFill>
        <p:spPr>
          <a:xfrm>
            <a:off x="913795" y="609600"/>
            <a:ext cx="10459697" cy="615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6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3B82B-EEBF-4CFC-A89B-B90C3BB5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F50E1F-FD4A-4A45-A889-82F45605E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02" t="30733" r="55534" b="25732"/>
          <a:stretch/>
        </p:blipFill>
        <p:spPr>
          <a:xfrm>
            <a:off x="698644" y="503434"/>
            <a:ext cx="10469366" cy="588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E69E-8D90-4E39-ABD0-6C91B3E56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A37C47-7E2C-417B-B100-D02BE1AE5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17" t="19597" r="54253" b="20924"/>
          <a:stretch/>
        </p:blipFill>
        <p:spPr>
          <a:xfrm>
            <a:off x="811658" y="472611"/>
            <a:ext cx="10171416" cy="585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3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761A-4D69-4238-AD05-CC44B0A2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82462F-AA09-45F3-9815-C3BE20DB7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72" t="25418" r="54822" b="22695"/>
          <a:stretch/>
        </p:blipFill>
        <p:spPr>
          <a:xfrm>
            <a:off x="604276" y="609600"/>
            <a:ext cx="10972800" cy="61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8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D61F32-4082-4EE1-BA41-666A26856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1" t="16054" r="54679" b="11052"/>
          <a:stretch/>
        </p:blipFill>
        <p:spPr>
          <a:xfrm>
            <a:off x="1284270" y="305656"/>
            <a:ext cx="10353762" cy="62466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348639E-69D4-4E64-B5BA-4481B3A74D7B}"/>
                  </a:ext>
                </a:extLst>
              </p14:cNvPr>
              <p14:cNvContentPartPr/>
              <p14:nvPr/>
            </p14:nvContentPartPr>
            <p14:xfrm>
              <a:off x="5409341" y="163553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348639E-69D4-4E64-B5BA-4481B3A74D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9701" y="145589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7980D15-2192-43BD-9D21-27C262AD5AE3}"/>
                  </a:ext>
                </a:extLst>
              </p14:cNvPr>
              <p14:cNvContentPartPr/>
              <p14:nvPr/>
            </p14:nvContentPartPr>
            <p14:xfrm>
              <a:off x="5177861" y="1566777"/>
              <a:ext cx="5909400" cy="51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7980D15-2192-43BD-9D21-27C262AD5A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88221" y="1387137"/>
                <a:ext cx="608904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185369-68CE-4032-BC85-CDA33AE065A5}"/>
                  </a:ext>
                </a:extLst>
              </p14:cNvPr>
              <p14:cNvContentPartPr/>
              <p14:nvPr/>
            </p14:nvContentPartPr>
            <p14:xfrm>
              <a:off x="1520261" y="1856937"/>
              <a:ext cx="6627960" cy="107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185369-68CE-4032-BC85-CDA33AE065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30261" y="1676937"/>
                <a:ext cx="680760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F8A929A-74EF-4F8C-8865-08C2AC1FCE65}"/>
                  </a:ext>
                </a:extLst>
              </p14:cNvPr>
              <p14:cNvContentPartPr/>
              <p14:nvPr/>
            </p14:nvContentPartPr>
            <p14:xfrm>
              <a:off x="8036981" y="1828137"/>
              <a:ext cx="702720" cy="87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F8A929A-74EF-4F8C-8865-08C2AC1FCE6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46981" y="1648497"/>
                <a:ext cx="88236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224A555-6302-4CE7-8640-697D5F7FC228}"/>
                  </a:ext>
                </a:extLst>
              </p14:cNvPr>
              <p14:cNvContentPartPr/>
              <p14:nvPr/>
            </p14:nvContentPartPr>
            <p14:xfrm>
              <a:off x="8691101" y="1866297"/>
              <a:ext cx="442080" cy="56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224A555-6302-4CE7-8640-697D5F7FC22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01461" y="1686657"/>
                <a:ext cx="62172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46E4D3D-5CAD-44AF-B05E-FB3C300A4D11}"/>
                  </a:ext>
                </a:extLst>
              </p14:cNvPr>
              <p14:cNvContentPartPr/>
              <p14:nvPr/>
            </p14:nvContentPartPr>
            <p14:xfrm>
              <a:off x="6535061" y="1770177"/>
              <a:ext cx="1443240" cy="29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46E4D3D-5CAD-44AF-B05E-FB3C300A4D1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45421" y="1590177"/>
                <a:ext cx="16228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301D349-8779-4747-AEFB-AAB310CAE588}"/>
                  </a:ext>
                </a:extLst>
              </p14:cNvPr>
              <p14:cNvContentPartPr/>
              <p14:nvPr/>
            </p14:nvContentPartPr>
            <p14:xfrm>
              <a:off x="2309741" y="3454257"/>
              <a:ext cx="7310520" cy="501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301D349-8779-4747-AEFB-AAB310CAE58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20101" y="3274617"/>
                <a:ext cx="7490160" cy="8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DB6D785-D049-47A4-84A9-B5C8BF6BB120}"/>
                  </a:ext>
                </a:extLst>
              </p14:cNvPr>
              <p14:cNvContentPartPr/>
              <p14:nvPr/>
            </p14:nvContentPartPr>
            <p14:xfrm>
              <a:off x="4966181" y="3406377"/>
              <a:ext cx="6303960" cy="88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DB6D785-D049-47A4-84A9-B5C8BF6BB12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76541" y="3226377"/>
                <a:ext cx="648360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70B8B33-7101-4BDB-A3E4-45492652758C}"/>
                  </a:ext>
                </a:extLst>
              </p14:cNvPr>
              <p14:cNvContentPartPr/>
              <p14:nvPr/>
            </p14:nvContentPartPr>
            <p14:xfrm>
              <a:off x="2300021" y="3656217"/>
              <a:ext cx="8469720" cy="233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70B8B33-7101-4BDB-A3E4-45492652758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10021" y="3476217"/>
                <a:ext cx="864936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A080CB6-02B1-4B16-8427-E0C1276042A8}"/>
                  </a:ext>
                </a:extLst>
              </p14:cNvPr>
              <p14:cNvContentPartPr/>
              <p14:nvPr/>
            </p14:nvContentPartPr>
            <p14:xfrm>
              <a:off x="8387981" y="3550377"/>
              <a:ext cx="2426760" cy="2250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A080CB6-02B1-4B16-8427-E0C1276042A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97981" y="3370737"/>
                <a:ext cx="260640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1AC233A-BEF1-4B29-BE4C-8F2E980B28B2}"/>
                  </a:ext>
                </a:extLst>
              </p14:cNvPr>
              <p14:cNvContentPartPr/>
              <p14:nvPr/>
            </p14:nvContentPartPr>
            <p14:xfrm>
              <a:off x="10789901" y="3749457"/>
              <a:ext cx="486360" cy="23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1AC233A-BEF1-4B29-BE4C-8F2E980B28B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700261" y="3569457"/>
                <a:ext cx="6660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D7C50BA-B5BD-4BD1-82DF-CC47D84F6401}"/>
                  </a:ext>
                </a:extLst>
              </p14:cNvPr>
              <p14:cNvContentPartPr/>
              <p14:nvPr/>
            </p14:nvContentPartPr>
            <p14:xfrm>
              <a:off x="2213261" y="3974457"/>
              <a:ext cx="3907800" cy="193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D7C50BA-B5BD-4BD1-82DF-CC47D84F640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23261" y="3794457"/>
                <a:ext cx="408744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03559F2-151F-459C-8858-633FD74A74A6}"/>
                  </a:ext>
                </a:extLst>
              </p14:cNvPr>
              <p14:cNvContentPartPr/>
              <p14:nvPr/>
            </p14:nvContentPartPr>
            <p14:xfrm>
              <a:off x="2319821" y="3942057"/>
              <a:ext cx="411480" cy="42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03559F2-151F-459C-8858-633FD74A74A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29821" y="3762057"/>
                <a:ext cx="59112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104804F-612F-4AD0-90E5-5F15686A690B}"/>
                  </a:ext>
                </a:extLst>
              </p14:cNvPr>
              <p14:cNvContentPartPr/>
              <p14:nvPr/>
            </p14:nvContentPartPr>
            <p14:xfrm>
              <a:off x="4148261" y="4099377"/>
              <a:ext cx="2559240" cy="106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104804F-612F-4AD0-90E5-5F15686A690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58621" y="3919737"/>
                <a:ext cx="273888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F6AF2D4-88DD-407D-BD80-BA5B896EC3BA}"/>
                  </a:ext>
                </a:extLst>
              </p14:cNvPr>
              <p14:cNvContentPartPr/>
              <p14:nvPr/>
            </p14:nvContentPartPr>
            <p14:xfrm>
              <a:off x="2281301" y="4050417"/>
              <a:ext cx="2393640" cy="242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F6AF2D4-88DD-407D-BD80-BA5B896EC3B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91661" y="3870777"/>
                <a:ext cx="257328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65FC44A-F1AC-42BE-B71A-366FA787A8B1}"/>
                  </a:ext>
                </a:extLst>
              </p14:cNvPr>
              <p14:cNvContentPartPr/>
              <p14:nvPr/>
            </p14:nvContentPartPr>
            <p14:xfrm>
              <a:off x="3695741" y="5120337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65FC44A-F1AC-42BE-B71A-366FA787A8B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24101" y="4976697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4B24CF2-447C-48C5-A959-C58BCBDC8C3C}"/>
                  </a:ext>
                </a:extLst>
              </p14:cNvPr>
              <p14:cNvContentPartPr/>
              <p14:nvPr/>
            </p14:nvContentPartPr>
            <p14:xfrm>
              <a:off x="3695741" y="5119617"/>
              <a:ext cx="412920" cy="31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4B24CF2-447C-48C5-A959-C58BCBDC8C3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24101" y="4975977"/>
                <a:ext cx="55656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50ABD18-42E9-424C-A72D-6B4A9CB0AAAF}"/>
                  </a:ext>
                </a:extLst>
              </p14:cNvPr>
              <p14:cNvContentPartPr/>
              <p14:nvPr/>
            </p14:nvContentPartPr>
            <p14:xfrm>
              <a:off x="4295141" y="5168577"/>
              <a:ext cx="6567120" cy="201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50ABD18-42E9-424C-A72D-6B4A9CB0AAA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223501" y="5024577"/>
                <a:ext cx="671076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B2D7C9B-9DC9-4302-91A0-B47F96CBE843}"/>
                  </a:ext>
                </a:extLst>
              </p14:cNvPr>
              <p14:cNvContentPartPr/>
              <p14:nvPr/>
            </p14:nvContentPartPr>
            <p14:xfrm>
              <a:off x="4200821" y="5098017"/>
              <a:ext cx="6664680" cy="1522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B2D7C9B-9DC9-4302-91A0-B47F96CBE84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28821" y="4954017"/>
                <a:ext cx="680832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10989B3-2FD1-4ABA-8211-4DC3176895E6}"/>
                  </a:ext>
                </a:extLst>
              </p14:cNvPr>
              <p14:cNvContentPartPr/>
              <p14:nvPr/>
            </p14:nvContentPartPr>
            <p14:xfrm>
              <a:off x="6338861" y="5911977"/>
              <a:ext cx="1324800" cy="36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10989B3-2FD1-4ABA-8211-4DC3176895E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66861" y="5768337"/>
                <a:ext cx="14684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67F776F-13FC-49F2-ADB0-3DCD52FAB2BE}"/>
                  </a:ext>
                </a:extLst>
              </p14:cNvPr>
              <p14:cNvContentPartPr/>
              <p14:nvPr/>
            </p14:nvContentPartPr>
            <p14:xfrm>
              <a:off x="8763101" y="5837457"/>
              <a:ext cx="1309320" cy="114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67F776F-13FC-49F2-ADB0-3DCD52FAB2B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691461" y="5693457"/>
                <a:ext cx="1452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64CE414-7F87-4DE5-BECF-0A37FF491762}"/>
                  </a:ext>
                </a:extLst>
              </p14:cNvPr>
              <p14:cNvContentPartPr/>
              <p14:nvPr/>
            </p14:nvContentPartPr>
            <p14:xfrm>
              <a:off x="8794061" y="5939697"/>
              <a:ext cx="1684440" cy="48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64CE414-7F87-4DE5-BECF-0A37FF49176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722061" y="5796057"/>
                <a:ext cx="18280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EFC58DE-78D6-4056-A962-581A84BEE6DF}"/>
                  </a:ext>
                </a:extLst>
              </p14:cNvPr>
              <p14:cNvContentPartPr/>
              <p14:nvPr/>
            </p14:nvContentPartPr>
            <p14:xfrm>
              <a:off x="8627381" y="5938617"/>
              <a:ext cx="640440" cy="37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EFC58DE-78D6-4056-A962-581A84BEE6D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555381" y="5794977"/>
                <a:ext cx="7840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9AAC494-DDEF-4E0E-9830-895D5DFA4B3C}"/>
                  </a:ext>
                </a:extLst>
              </p14:cNvPr>
              <p14:cNvContentPartPr/>
              <p14:nvPr/>
            </p14:nvContentPartPr>
            <p14:xfrm>
              <a:off x="10994381" y="5828097"/>
              <a:ext cx="580320" cy="128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9AAC494-DDEF-4E0E-9830-895D5DFA4B3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922381" y="5684097"/>
                <a:ext cx="7239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CCBCB17-0968-4B98-A08C-42DA8BE31F56}"/>
                  </a:ext>
                </a:extLst>
              </p14:cNvPr>
              <p14:cNvContentPartPr/>
              <p14:nvPr/>
            </p14:nvContentPartPr>
            <p14:xfrm>
              <a:off x="10945421" y="5922777"/>
              <a:ext cx="253440" cy="10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CCBCB17-0968-4B98-A08C-42DA8BE31F5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873781" y="5778777"/>
                <a:ext cx="3970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F1A66F1-F9FD-4465-83F7-BA29B51CD9C8}"/>
                  </a:ext>
                </a:extLst>
              </p14:cNvPr>
              <p14:cNvContentPartPr/>
              <p14:nvPr/>
            </p14:nvContentPartPr>
            <p14:xfrm>
              <a:off x="2274101" y="6313017"/>
              <a:ext cx="596160" cy="45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F1A66F1-F9FD-4465-83F7-BA29B51CD9C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02461" y="6169377"/>
                <a:ext cx="7398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7274FA3-6590-454F-B5B8-9591DA19B9C6}"/>
                  </a:ext>
                </a:extLst>
              </p14:cNvPr>
              <p14:cNvContentPartPr/>
              <p14:nvPr/>
            </p14:nvContentPartPr>
            <p14:xfrm>
              <a:off x="2379221" y="6245337"/>
              <a:ext cx="254880" cy="49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7274FA3-6590-454F-B5B8-9591DA19B9C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07221" y="6101697"/>
                <a:ext cx="39852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7E4510F-B165-404A-90AD-988F35E20D0E}"/>
                  </a:ext>
                </a:extLst>
              </p14:cNvPr>
              <p14:cNvContentPartPr/>
              <p14:nvPr/>
            </p14:nvContentPartPr>
            <p14:xfrm>
              <a:off x="3093461" y="6247857"/>
              <a:ext cx="3296160" cy="89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7E4510F-B165-404A-90AD-988F35E20D0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21461" y="6103857"/>
                <a:ext cx="343980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145C998-8E23-4D5A-A442-50963C1F2F5E}"/>
                  </a:ext>
                </a:extLst>
              </p14:cNvPr>
              <p14:cNvContentPartPr/>
              <p14:nvPr/>
            </p14:nvContentPartPr>
            <p14:xfrm>
              <a:off x="7422461" y="6311577"/>
              <a:ext cx="1441800" cy="92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145C998-8E23-4D5A-A442-50963C1F2F5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350461" y="6167577"/>
                <a:ext cx="158544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0841719-2F58-47A5-95E1-E03EEDFA3E1F}"/>
                  </a:ext>
                </a:extLst>
              </p14:cNvPr>
              <p14:cNvContentPartPr/>
              <p14:nvPr/>
            </p14:nvContentPartPr>
            <p14:xfrm>
              <a:off x="7512461" y="6175857"/>
              <a:ext cx="1411560" cy="61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0841719-2F58-47A5-95E1-E03EEDFA3E1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440461" y="6031857"/>
                <a:ext cx="15552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BBB46EE-32ED-4B5B-87A7-9C1DCCB9C6C2}"/>
                  </a:ext>
                </a:extLst>
              </p14:cNvPr>
              <p14:cNvContentPartPr/>
              <p14:nvPr/>
            </p14:nvContentPartPr>
            <p14:xfrm>
              <a:off x="7420661" y="6181617"/>
              <a:ext cx="382680" cy="28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BBB46EE-32ED-4B5B-87A7-9C1DCCB9C6C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348661" y="6037977"/>
                <a:ext cx="5263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EAAAE0F-BF8E-4A00-BCBE-554BB7856F25}"/>
                  </a:ext>
                </a:extLst>
              </p14:cNvPr>
              <p14:cNvContentPartPr/>
              <p14:nvPr/>
            </p14:nvContentPartPr>
            <p14:xfrm>
              <a:off x="7335701" y="6274497"/>
              <a:ext cx="236520" cy="32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EAAAE0F-BF8E-4A00-BCBE-554BB7856F2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64061" y="6130497"/>
                <a:ext cx="38016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3332FB2-2D20-4370-A66C-0AEAA63B17D5}"/>
                  </a:ext>
                </a:extLst>
              </p14:cNvPr>
              <p14:cNvContentPartPr/>
              <p14:nvPr/>
            </p14:nvContentPartPr>
            <p14:xfrm>
              <a:off x="8807741" y="5886057"/>
              <a:ext cx="1800360" cy="14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3332FB2-2D20-4370-A66C-0AEAA63B17D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735741" y="5742417"/>
                <a:ext cx="19440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C59900F-DED5-4B59-8159-271AA8A1097F}"/>
                  </a:ext>
                </a:extLst>
              </p14:cNvPr>
              <p14:cNvContentPartPr/>
              <p14:nvPr/>
            </p14:nvContentPartPr>
            <p14:xfrm>
              <a:off x="-1030339" y="4359657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C59900F-DED5-4B59-8159-271AA8A1097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-1102339" y="4216017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85A91AE-2E58-446C-BFA4-6192E59F9619}"/>
                  </a:ext>
                </a:extLst>
              </p14:cNvPr>
              <p14:cNvContentPartPr/>
              <p14:nvPr/>
            </p14:nvContentPartPr>
            <p14:xfrm>
              <a:off x="13080581" y="4003257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85A91AE-2E58-446C-BFA4-6192E59F961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3008941" y="3859617"/>
                <a:ext cx="144000" cy="2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146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C261-06E2-4853-98C6-3EE81221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5FE953-72C6-456C-AE94-BB606C89F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2" t="22066" r="55848" b="43106"/>
          <a:stretch/>
        </p:blipFill>
        <p:spPr>
          <a:xfrm>
            <a:off x="613901" y="837399"/>
            <a:ext cx="10953550" cy="3108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25FE7E-FFBB-4E12-927E-9D8F0863BAE6}"/>
              </a:ext>
            </a:extLst>
          </p:cNvPr>
          <p:cNvSpPr txBox="1"/>
          <p:nvPr/>
        </p:nvSpPr>
        <p:spPr>
          <a:xfrm>
            <a:off x="750771" y="4543124"/>
            <a:ext cx="10366408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Examples of Descriptive phrases: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Instead of saying: The poor (adjective as noun), use People living in poverty (descriptive phrase)</a:t>
            </a:r>
          </a:p>
          <a:p>
            <a:r>
              <a:rPr lang="en-US" dirty="0">
                <a:solidFill>
                  <a:schemeClr val="bg1"/>
                </a:solidFill>
              </a:rPr>
              <a:t>Instead of saying:  Over 65 (broad category), use 65 to 75 years old (specific)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9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4C93B-04BF-447E-9557-8CFB65FA3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FDCE9F-002A-4D4E-BDBC-3147522AF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691" t="16232" r="19927" b="22273"/>
          <a:stretch/>
        </p:blipFill>
        <p:spPr>
          <a:xfrm>
            <a:off x="1076960" y="692665"/>
            <a:ext cx="10190597" cy="566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1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39262-2058-4D62-9584-419C732B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C9A6A8-B8AA-42B0-85FB-22EF5CFE9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574" t="14924" r="21006" b="22927"/>
          <a:stretch/>
        </p:blipFill>
        <p:spPr>
          <a:xfrm>
            <a:off x="477520" y="609600"/>
            <a:ext cx="10709362" cy="610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4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0FE41-EE3A-448E-8BB7-07926D34E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20AF63-F2A6-4276-A5A4-99DB8D9EC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742" t="14924" r="13156" b="16058"/>
          <a:stretch/>
        </p:blipFill>
        <p:spPr>
          <a:xfrm>
            <a:off x="1808363" y="142240"/>
            <a:ext cx="8286997" cy="657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82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714</TotalTime>
  <Words>44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Calisto MT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Kelly.Barbara@Viera High School</dc:creator>
  <cp:lastModifiedBy>Kelly.Barbara@Viera High School</cp:lastModifiedBy>
  <cp:revision>9</cp:revision>
  <dcterms:created xsi:type="dcterms:W3CDTF">2020-01-08T01:17:36Z</dcterms:created>
  <dcterms:modified xsi:type="dcterms:W3CDTF">2020-01-09T13:29:49Z</dcterms:modified>
</cp:coreProperties>
</file>