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70" r:id="rId3"/>
    <p:sldId id="271" r:id="rId4"/>
    <p:sldId id="256" r:id="rId5"/>
    <p:sldId id="257" r:id="rId6"/>
    <p:sldId id="258" r:id="rId7"/>
    <p:sldId id="259" r:id="rId8"/>
    <p:sldId id="267" r:id="rId9"/>
    <p:sldId id="265" r:id="rId10"/>
    <p:sldId id="266" r:id="rId11"/>
    <p:sldId id="275" r:id="rId12"/>
    <p:sldId id="268" r:id="rId13"/>
    <p:sldId id="274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5" d="100"/>
          <a:sy n="75" d="100"/>
        </p:scale>
        <p:origin x="2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Accelerated Programs Agenda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Criteria for Invitation</a:t>
            </a:r>
          </a:p>
          <a:p>
            <a:r>
              <a:rPr lang="en-US" dirty="0" smtClean="0"/>
              <a:t>Advanced Placement	</a:t>
            </a:r>
          </a:p>
          <a:p>
            <a:r>
              <a:rPr lang="en-US" dirty="0" smtClean="0"/>
              <a:t>Collegiate High </a:t>
            </a:r>
            <a:r>
              <a:rPr lang="en-US" dirty="0"/>
              <a:t>School/Dual </a:t>
            </a:r>
            <a:r>
              <a:rPr lang="en-US" dirty="0" smtClean="0"/>
              <a:t>Enrollment</a:t>
            </a:r>
          </a:p>
          <a:p>
            <a:r>
              <a:rPr lang="en-US" dirty="0" smtClean="0"/>
              <a:t>Testimonials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5" name="Picture 4" descr="November | 2012 | You Blog it, We Read it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09" y="1579283"/>
            <a:ext cx="6992112" cy="46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32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Capstone Diploma Students Stand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2046"/>
            <a:ext cx="8596668" cy="4728754"/>
          </a:xfrm>
        </p:spPr>
        <p:txBody>
          <a:bodyPr>
            <a:normAutofit fontScale="92500" lnSpcReduction="20000"/>
          </a:bodyPr>
          <a:lstStyle/>
          <a:p>
            <a:pPr lvl="1"/>
            <a:endParaRPr lang="en-US" sz="2000" dirty="0" smtClean="0"/>
          </a:p>
          <a:p>
            <a:pPr lvl="1"/>
            <a:r>
              <a:rPr lang="en-US" sz="3600" b="1" dirty="0" smtClean="0"/>
              <a:t>College essays</a:t>
            </a:r>
            <a:r>
              <a:rPr lang="en-US" sz="3600" dirty="0"/>
              <a:t> </a:t>
            </a:r>
            <a:r>
              <a:rPr lang="en-US" sz="3600" dirty="0" smtClean="0"/>
              <a:t>- critical thinking, communication, and research skills</a:t>
            </a:r>
          </a:p>
          <a:p>
            <a:pPr lvl="1"/>
            <a:r>
              <a:rPr lang="en-US" sz="3600" b="1" dirty="0"/>
              <a:t>C</a:t>
            </a:r>
            <a:r>
              <a:rPr lang="en-US" sz="3600" b="1" dirty="0" smtClean="0"/>
              <a:t>ollege Interviews</a:t>
            </a:r>
            <a:r>
              <a:rPr lang="en-US" sz="3600" dirty="0"/>
              <a:t> </a:t>
            </a:r>
            <a:r>
              <a:rPr lang="en-US" sz="3600" dirty="0" smtClean="0"/>
              <a:t>- display confidence, passion, as well as expertise </a:t>
            </a:r>
          </a:p>
          <a:p>
            <a:pPr lvl="1"/>
            <a:r>
              <a:rPr lang="en-US" sz="3600" b="1" dirty="0" smtClean="0"/>
              <a:t>Research - </a:t>
            </a:r>
            <a:r>
              <a:rPr lang="en-US" sz="3600" dirty="0" smtClean="0"/>
              <a:t>build evidence based arguments, apply research methods, work in teams, deliver professional presentations, and complete long-term academic projects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50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365" y="966880"/>
            <a:ext cx="1056938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400" dirty="0"/>
              <a:t>“AP Capstone helps students develop key skills that they will use over and over in college: conducting research and communicating their results.” </a:t>
            </a:r>
            <a:endParaRPr lang="en-US" sz="4400" dirty="0" smtClean="0"/>
          </a:p>
          <a:p>
            <a:pPr lvl="1"/>
            <a:endParaRPr lang="en-US" sz="4400" dirty="0" smtClean="0"/>
          </a:p>
          <a:p>
            <a:pPr lvl="1"/>
            <a:r>
              <a:rPr lang="en-US" sz="2800" dirty="0" smtClean="0"/>
              <a:t>—</a:t>
            </a:r>
            <a:r>
              <a:rPr lang="en-US" sz="2800" dirty="0"/>
              <a:t>STU SCHMILL, DEAN OF ADMISSIONS AND STUDENT FINANCIAL SERVICES, MASSACHUSETTS INSTITUTE OF TECHNOLOGY </a:t>
            </a:r>
          </a:p>
        </p:txBody>
      </p:sp>
    </p:spTree>
    <p:extLst>
      <p:ext uri="{BB962C8B-B14F-4D97-AF65-F5344CB8AC3E}">
        <p14:creationId xmlns:p14="http://schemas.microsoft.com/office/powerpoint/2010/main" val="2704952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38 AP Courses in 7 subject categories</a:t>
            </a:r>
          </a:p>
          <a:p>
            <a:r>
              <a:rPr lang="en-US" sz="2400" dirty="0" smtClean="0"/>
              <a:t>Each Course is comparable to introductory college course </a:t>
            </a:r>
          </a:p>
          <a:p>
            <a:r>
              <a:rPr lang="en-US" sz="2400" dirty="0" smtClean="0"/>
              <a:t>Each course culminates in a standardized assessment</a:t>
            </a:r>
          </a:p>
          <a:p>
            <a:r>
              <a:rPr lang="en-US" sz="2400" dirty="0" smtClean="0"/>
              <a:t>AP exams are given in May world wide</a:t>
            </a:r>
          </a:p>
          <a:p>
            <a:r>
              <a:rPr lang="en-US" sz="2400" dirty="0" smtClean="0"/>
              <a:t>Schools must be authorized by AP Course Audit to offer approved classes</a:t>
            </a:r>
          </a:p>
          <a:p>
            <a:r>
              <a:rPr lang="en-US" sz="2400" dirty="0" smtClean="0"/>
              <a:t>Teachers must be certified by AP to teach an AP course</a:t>
            </a:r>
          </a:p>
        </p:txBody>
      </p:sp>
    </p:spTree>
    <p:extLst>
      <p:ext uri="{BB962C8B-B14F-4D97-AF65-F5344CB8AC3E}">
        <p14:creationId xmlns:p14="http://schemas.microsoft.com/office/powerpoint/2010/main" val="3182407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0600"/>
          </a:xfrm>
        </p:spPr>
        <p:txBody>
          <a:bodyPr/>
          <a:lstStyle/>
          <a:p>
            <a:r>
              <a:rPr lang="en-US" dirty="0" smtClean="0"/>
              <a:t>Which AP Courses Are Offered At SHS?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00200"/>
            <a:ext cx="4184035" cy="5257800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/>
              <a:t>Art Studio 2D &amp; 3D</a:t>
            </a:r>
          </a:p>
          <a:p>
            <a:r>
              <a:rPr lang="en-US" sz="5100" dirty="0" smtClean="0"/>
              <a:t>Art Studio Drawing</a:t>
            </a:r>
            <a:endParaRPr lang="en-US" sz="5100" dirty="0"/>
          </a:p>
          <a:p>
            <a:r>
              <a:rPr lang="en-US" sz="5100" dirty="0" smtClean="0"/>
              <a:t>Biology</a:t>
            </a:r>
          </a:p>
          <a:p>
            <a:r>
              <a:rPr lang="en-US" sz="5100" dirty="0" smtClean="0"/>
              <a:t>Calculus </a:t>
            </a:r>
            <a:r>
              <a:rPr lang="en-US" sz="5100" dirty="0"/>
              <a:t>AB and </a:t>
            </a:r>
            <a:r>
              <a:rPr lang="en-US" sz="5100" dirty="0" smtClean="0"/>
              <a:t>BC</a:t>
            </a:r>
          </a:p>
          <a:p>
            <a:r>
              <a:rPr lang="en-US" sz="5100" dirty="0" smtClean="0"/>
              <a:t>Capstone Research</a:t>
            </a:r>
          </a:p>
          <a:p>
            <a:r>
              <a:rPr lang="en-US" sz="5100" dirty="0" smtClean="0"/>
              <a:t>Capstone Seminar</a:t>
            </a:r>
          </a:p>
          <a:p>
            <a:r>
              <a:rPr lang="en-US" sz="5100" dirty="0" smtClean="0"/>
              <a:t>Computer Science A</a:t>
            </a:r>
          </a:p>
          <a:p>
            <a:r>
              <a:rPr lang="en-US" sz="5100" dirty="0" smtClean="0"/>
              <a:t>Computer Science Principles</a:t>
            </a:r>
          </a:p>
          <a:p>
            <a:r>
              <a:rPr lang="en-US" sz="5100" dirty="0" smtClean="0"/>
              <a:t>English </a:t>
            </a:r>
            <a:r>
              <a:rPr lang="en-US" sz="5100" dirty="0"/>
              <a:t>Literature</a:t>
            </a:r>
          </a:p>
          <a:p>
            <a:r>
              <a:rPr lang="en-US" sz="5100" dirty="0" smtClean="0"/>
              <a:t>English </a:t>
            </a:r>
            <a:r>
              <a:rPr lang="en-US" sz="5100" dirty="0"/>
              <a:t>Language and </a:t>
            </a:r>
            <a:r>
              <a:rPr lang="en-US" sz="5100" dirty="0" smtClean="0"/>
              <a:t>Composition</a:t>
            </a:r>
          </a:p>
          <a:p>
            <a:r>
              <a:rPr lang="en-US" sz="5100" dirty="0"/>
              <a:t>Environmental Science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8" y="1600199"/>
            <a:ext cx="4184034" cy="4961965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 smtClean="0"/>
              <a:t>Government</a:t>
            </a:r>
            <a:endParaRPr lang="en-US" sz="5100" dirty="0"/>
          </a:p>
          <a:p>
            <a:r>
              <a:rPr lang="en-US" sz="5100" dirty="0" smtClean="0"/>
              <a:t>Human Geography</a:t>
            </a:r>
          </a:p>
          <a:p>
            <a:r>
              <a:rPr lang="en-US" sz="5100" dirty="0" smtClean="0"/>
              <a:t>Latin</a:t>
            </a:r>
          </a:p>
          <a:p>
            <a:r>
              <a:rPr lang="en-US" sz="5100" dirty="0" smtClean="0"/>
              <a:t>Music Theory</a:t>
            </a:r>
          </a:p>
          <a:p>
            <a:r>
              <a:rPr lang="en-US" sz="5100" dirty="0" smtClean="0"/>
              <a:t>Psychology</a:t>
            </a:r>
          </a:p>
          <a:p>
            <a:r>
              <a:rPr lang="en-US" sz="5100" dirty="0" smtClean="0"/>
              <a:t>Physics 1 and 2</a:t>
            </a:r>
          </a:p>
          <a:p>
            <a:r>
              <a:rPr lang="en-US" sz="5100" dirty="0" smtClean="0"/>
              <a:t>Spanish</a:t>
            </a:r>
          </a:p>
          <a:p>
            <a:r>
              <a:rPr lang="en-US" sz="5100" dirty="0"/>
              <a:t>US </a:t>
            </a:r>
            <a:r>
              <a:rPr lang="en-US" sz="5100" dirty="0" smtClean="0"/>
              <a:t>History</a:t>
            </a:r>
          </a:p>
          <a:p>
            <a:r>
              <a:rPr lang="en-US" sz="5100" dirty="0" smtClean="0"/>
              <a:t>World History</a:t>
            </a:r>
          </a:p>
          <a:p>
            <a:r>
              <a:rPr lang="en-US" sz="5100" dirty="0" smtClean="0"/>
              <a:t>Statistics</a:t>
            </a:r>
            <a:endParaRPr lang="en-US" sz="51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916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Criteria for Invitation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3.0 GPA or higher</a:t>
            </a:r>
          </a:p>
          <a:p>
            <a:r>
              <a:rPr lang="en-US" sz="4000" dirty="0" smtClean="0"/>
              <a:t>Enrolled in or completed </a:t>
            </a:r>
            <a:r>
              <a:rPr lang="en-US" sz="4000" dirty="0"/>
              <a:t>A</a:t>
            </a:r>
            <a:r>
              <a:rPr lang="en-US" sz="4000" dirty="0" smtClean="0"/>
              <a:t>lgebra 1</a:t>
            </a:r>
          </a:p>
          <a:p>
            <a:r>
              <a:rPr lang="en-US" sz="4000" dirty="0" smtClean="0"/>
              <a:t>AP Potential Report Data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74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Potential Letter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9063" y="1319349"/>
            <a:ext cx="4603341" cy="540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8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Placement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</a:t>
            </a:r>
            <a:r>
              <a:rPr lang="en-US" sz="6000" dirty="0" smtClean="0"/>
              <a:t>AP Myth Vs Reality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4184035" cy="411096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AP Classes are too stressful</a:t>
            </a:r>
          </a:p>
          <a:p>
            <a:r>
              <a:rPr lang="en-US" sz="3200" dirty="0" smtClean="0"/>
              <a:t>I’m and athlete and AP Courses have too much extra work</a:t>
            </a:r>
          </a:p>
          <a:p>
            <a:r>
              <a:rPr lang="en-US" sz="3200" dirty="0" smtClean="0"/>
              <a:t>Colleges prefer dual enrollment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7" y="1930400"/>
            <a:ext cx="5046809" cy="3880773"/>
          </a:xfrm>
        </p:spPr>
        <p:txBody>
          <a:bodyPr>
            <a:noAutofit/>
          </a:bodyPr>
          <a:lstStyle/>
          <a:p>
            <a:r>
              <a:rPr lang="en-US" sz="3200" dirty="0" smtClean="0"/>
              <a:t>Classrooms are collaborative and AP teachers are supportive </a:t>
            </a:r>
          </a:p>
          <a:p>
            <a:r>
              <a:rPr lang="en-US" sz="3200" dirty="0" smtClean="0"/>
              <a:t>You work hard, but work is purposeful and meaningful </a:t>
            </a:r>
          </a:p>
          <a:p>
            <a:r>
              <a:rPr lang="en-US" sz="3200" dirty="0" smtClean="0"/>
              <a:t>Universities and colleges prefer rigor!</a:t>
            </a:r>
          </a:p>
        </p:txBody>
      </p:sp>
    </p:spTree>
    <p:extLst>
      <p:ext uri="{BB962C8B-B14F-4D97-AF65-F5344CB8AC3E}">
        <p14:creationId xmlns:p14="http://schemas.microsoft.com/office/powerpoint/2010/main" val="34190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Take Advanced Placement Courses?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1565"/>
            <a:ext cx="8596668" cy="42797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AP courses build skills you need throughout college years-- Bachelors to Doctorate</a:t>
            </a:r>
          </a:p>
          <a:p>
            <a:r>
              <a:rPr lang="en-US" sz="3200" dirty="0" smtClean="0"/>
              <a:t>AP students stand out in college admissions</a:t>
            </a:r>
          </a:p>
          <a:p>
            <a:r>
              <a:rPr lang="en-US" sz="3200" dirty="0" smtClean="0"/>
              <a:t>Earn College Credit</a:t>
            </a:r>
          </a:p>
          <a:p>
            <a:r>
              <a:rPr lang="en-US" sz="3200" dirty="0" smtClean="0"/>
              <a:t>Skip introductory classes</a:t>
            </a:r>
          </a:p>
          <a:p>
            <a:r>
              <a:rPr lang="en-US" sz="3200" dirty="0" smtClean="0"/>
              <a:t>Improve SAT scores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643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What is an AP score and what does it mean?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5 = extremely well qualified</a:t>
            </a:r>
          </a:p>
          <a:p>
            <a:r>
              <a:rPr lang="en-US" sz="3200" dirty="0" smtClean="0"/>
              <a:t>4 = well qualified</a:t>
            </a:r>
          </a:p>
          <a:p>
            <a:r>
              <a:rPr lang="en-US" sz="3200" dirty="0" smtClean="0"/>
              <a:t>3 = qualified</a:t>
            </a:r>
          </a:p>
          <a:p>
            <a:r>
              <a:rPr lang="en-US" sz="3200" dirty="0" smtClean="0"/>
              <a:t>2 = possibly qualified </a:t>
            </a:r>
          </a:p>
          <a:p>
            <a:r>
              <a:rPr lang="en-US" sz="3200" dirty="0" smtClean="0"/>
              <a:t>1 = no recommendation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500" dirty="0" smtClean="0"/>
              <a:t>Many colleges and universities grant credit and placement for scores 3, 4, or 5. </a:t>
            </a:r>
          </a:p>
        </p:txBody>
      </p:sp>
    </p:spTree>
    <p:extLst>
      <p:ext uri="{BB962C8B-B14F-4D97-AF65-F5344CB8AC3E}">
        <p14:creationId xmlns:p14="http://schemas.microsoft.com/office/powerpoint/2010/main" val="17936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 do both AP and 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0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Students can earn AA degrees combining AP with DE enrollment classes</a:t>
            </a:r>
          </a:p>
          <a:p>
            <a:r>
              <a:rPr lang="en-US" sz="3200" dirty="0" smtClean="0"/>
              <a:t> Students can use DE courses to add additional rigor to their transcript where AP courses are not available</a:t>
            </a:r>
            <a:endParaRPr lang="en-US" sz="3200" dirty="0"/>
          </a:p>
        </p:txBody>
      </p:sp>
      <p:pic>
        <p:nvPicPr>
          <p:cNvPr id="4" name="Picture 3" descr="On Choosing The Right University Course - Research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536" y="4732218"/>
            <a:ext cx="2756264" cy="183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	AP Diplomas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1502229"/>
            <a:ext cx="4185623" cy="54864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AP Capstone Diploma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045" y="2299447"/>
            <a:ext cx="4185623" cy="374191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Issued from College Board</a:t>
            </a:r>
          </a:p>
          <a:p>
            <a:r>
              <a:rPr lang="en-US" sz="2800" dirty="0" smtClean="0"/>
              <a:t>6 AP Courses</a:t>
            </a:r>
          </a:p>
          <a:p>
            <a:pPr lvl="1"/>
            <a:r>
              <a:rPr lang="en-US" sz="2800" dirty="0" smtClean="0"/>
              <a:t>AP Capstone Seminar</a:t>
            </a:r>
          </a:p>
          <a:p>
            <a:pPr lvl="1"/>
            <a:r>
              <a:rPr lang="en-US" sz="2800" dirty="0" smtClean="0"/>
              <a:t>AP Capstone Research</a:t>
            </a:r>
          </a:p>
          <a:p>
            <a:pPr lvl="1"/>
            <a:r>
              <a:rPr lang="en-US" sz="2800" dirty="0" smtClean="0"/>
              <a:t>4 AP courses of your choice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48103" y="1502229"/>
            <a:ext cx="3225898" cy="54864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BPS AP Diploma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668" y="2299447"/>
            <a:ext cx="6197925" cy="3741916"/>
          </a:xfrm>
        </p:spPr>
        <p:txBody>
          <a:bodyPr>
            <a:noAutofit/>
          </a:bodyPr>
          <a:lstStyle/>
          <a:p>
            <a:r>
              <a:rPr lang="en-US" sz="2800" dirty="0" smtClean="0"/>
              <a:t>Issued from Brevard Public Schools</a:t>
            </a:r>
          </a:p>
          <a:p>
            <a:r>
              <a:rPr lang="en-US" sz="2800" dirty="0" smtClean="0"/>
              <a:t>6 AP courses in 3 areas </a:t>
            </a:r>
          </a:p>
          <a:p>
            <a:pPr lvl="1"/>
            <a:r>
              <a:rPr lang="en-US" sz="2800" dirty="0" smtClean="0"/>
              <a:t>Ex. </a:t>
            </a:r>
            <a:endParaRPr lang="en-US" sz="2800" dirty="0"/>
          </a:p>
          <a:p>
            <a:pPr lvl="2"/>
            <a:r>
              <a:rPr lang="en-US" sz="2800" dirty="0" smtClean="0"/>
              <a:t>AP Lang &amp; AP Lit</a:t>
            </a:r>
          </a:p>
          <a:p>
            <a:pPr lvl="2"/>
            <a:r>
              <a:rPr lang="en-US" sz="2800" dirty="0" smtClean="0"/>
              <a:t>AP World History &amp; US History</a:t>
            </a:r>
            <a:endParaRPr lang="en-US" sz="2800" dirty="0"/>
          </a:p>
          <a:p>
            <a:pPr lvl="2"/>
            <a:r>
              <a:rPr lang="en-US" sz="2800" dirty="0" smtClean="0"/>
              <a:t>AP Statistics</a:t>
            </a:r>
          </a:p>
          <a:p>
            <a:pPr lvl="2"/>
            <a:r>
              <a:rPr lang="en-US" sz="2800" dirty="0" smtClean="0"/>
              <a:t>AP Psych</a:t>
            </a:r>
          </a:p>
        </p:txBody>
      </p:sp>
    </p:spTree>
    <p:extLst>
      <p:ext uri="{BB962C8B-B14F-4D97-AF65-F5344CB8AC3E}">
        <p14:creationId xmlns:p14="http://schemas.microsoft.com/office/powerpoint/2010/main" val="130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635</TotalTime>
  <Words>479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Franklin Gothic Book</vt:lpstr>
      <vt:lpstr>Franklin Gothic Medium</vt:lpstr>
      <vt:lpstr>Wingdings 3</vt:lpstr>
      <vt:lpstr>Facet</vt:lpstr>
      <vt:lpstr>Accelerated Programs Agenda</vt:lpstr>
      <vt:lpstr>Criteria for Invitation</vt:lpstr>
      <vt:lpstr>AP Potential Letter</vt:lpstr>
      <vt:lpstr>Advanced Placement </vt:lpstr>
      <vt:lpstr>    AP Myth Vs Reality</vt:lpstr>
      <vt:lpstr>Why Take Advanced Placement Courses?</vt:lpstr>
      <vt:lpstr>What is an AP score and what does it mean?</vt:lpstr>
      <vt:lpstr>Can I do both AP and DE?</vt:lpstr>
      <vt:lpstr>      AP Diplomas</vt:lpstr>
      <vt:lpstr>Why Capstone Diploma Students Stand Out</vt:lpstr>
      <vt:lpstr>PowerPoint Presentation</vt:lpstr>
      <vt:lpstr>FAST FACTS</vt:lpstr>
      <vt:lpstr>Which AP Courses Are Offered At SHS?</vt:lpstr>
    </vt:vector>
  </TitlesOfParts>
  <Company>Brevard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Placement</dc:title>
  <dc:creator>Sargeant.Jane@Satellite</dc:creator>
  <cp:lastModifiedBy>Rosewall.Lyn@ISS-Satellite High</cp:lastModifiedBy>
  <cp:revision>21</cp:revision>
  <cp:lastPrinted>2020-02-05T17:59:36Z</cp:lastPrinted>
  <dcterms:created xsi:type="dcterms:W3CDTF">2019-01-29T13:58:04Z</dcterms:created>
  <dcterms:modified xsi:type="dcterms:W3CDTF">2020-02-11T19:37:59Z</dcterms:modified>
</cp:coreProperties>
</file>