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Playfair Display"/>
      <p:regular r:id="rId16"/>
      <p:bold r:id="rId17"/>
      <p:italic r:id="rId18"/>
      <p:boldItalic r:id="rId19"/>
    </p:embeddedFont>
    <p:embeddedFont>
      <p:font typeface="Montserrat"/>
      <p:regular r:id="rId20"/>
      <p:bold r:id="rId21"/>
      <p:italic r:id="rId22"/>
      <p:boldItalic r:id="rId23"/>
    </p:embeddedFont>
    <p:embeddedFont>
      <p:font typeface="Oswald"/>
      <p:regular r:id="rId24"/>
      <p:bold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Montserrat-regular.fntdata"/><Relationship Id="rId22" Type="http://schemas.openxmlformats.org/officeDocument/2006/relationships/font" Target="fonts/Montserrat-italic.fntdata"/><Relationship Id="rId21" Type="http://schemas.openxmlformats.org/officeDocument/2006/relationships/font" Target="fonts/Montserrat-bold.fntdata"/><Relationship Id="rId24" Type="http://schemas.openxmlformats.org/officeDocument/2006/relationships/font" Target="fonts/Oswald-regular.fntdata"/><Relationship Id="rId23" Type="http://schemas.openxmlformats.org/officeDocument/2006/relationships/font" Target="fonts/Montserrat-bold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5" Type="http://schemas.openxmlformats.org/officeDocument/2006/relationships/font" Target="fonts/Oswald-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PlayfairDisplay-bold.fntdata"/><Relationship Id="rId16" Type="http://schemas.openxmlformats.org/officeDocument/2006/relationships/font" Target="fonts/PlayfairDisplay-regular.fntdata"/><Relationship Id="rId19" Type="http://schemas.openxmlformats.org/officeDocument/2006/relationships/font" Target="fonts/PlayfairDisplay-boldItalic.fntdata"/><Relationship Id="rId18" Type="http://schemas.openxmlformats.org/officeDocument/2006/relationships/font" Target="fonts/PlayfairDisplay-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6" name="Google Shape;5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1dcbbf372c9_0_2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1dcbbf372c9_0_2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1dcbbf372c9_0_2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1dcbbf372c9_0_2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1dcbbf372c9_0_2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1dcbbf372c9_0_2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1dcbbf372c9_0_2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1dcbbf372c9_0_2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1dcbbf372c9_0_2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1dcbbf372c9_0_2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1dcbbf372c9_0_2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1dcbbf372c9_0_2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1dcbbf372c9_0_2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1dcbbf372c9_0_2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1dcbbf372c9_0_2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1dcbbf372c9_0_2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1dcbbf372c9_0_2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1dcbbf372c9_0_2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sp>
        <p:nvSpPr>
          <p:cNvPr id="10" name="Google Shape;10;p2"/>
          <p:cNvSpPr/>
          <p:nvPr/>
        </p:nvSpPr>
        <p:spPr>
          <a:xfrm>
            <a:off x="4286250" y="0"/>
            <a:ext cx="723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a:off x="4358475" y="0"/>
            <a:ext cx="38532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344250" y="1403850"/>
            <a:ext cx="8455500" cy="2146800"/>
          </a:xfrm>
          <a:prstGeom prst="rect">
            <a:avLst/>
          </a:prstGeom>
          <a:solidFill>
            <a:srgbClr val="FFFFFF"/>
          </a:solidFill>
        </p:spPr>
        <p:txBody>
          <a:bodyPr anchorCtr="0" anchor="ctr" bIns="91425" lIns="91425" spcFirstLastPara="1" rIns="91425" wrap="square" tIns="91425">
            <a:normAutofit/>
          </a:bodyPr>
          <a:lstStyle>
            <a:lvl1pPr lvl="0" algn="ctr">
              <a:spcBef>
                <a:spcPts val="0"/>
              </a:spcBef>
              <a:spcAft>
                <a:spcPts val="0"/>
              </a:spcAft>
              <a:buSzPts val="6800"/>
              <a:buFont typeface="Playfair Display"/>
              <a:buNone/>
              <a:defRPr b="1" sz="6800">
                <a:latin typeface="Playfair Display"/>
                <a:ea typeface="Playfair Display"/>
                <a:cs typeface="Playfair Display"/>
                <a:sym typeface="Playfair Display"/>
              </a:defRPr>
            </a:lvl1pPr>
            <a:lvl2pPr lvl="1" algn="ctr">
              <a:spcBef>
                <a:spcPts val="0"/>
              </a:spcBef>
              <a:spcAft>
                <a:spcPts val="0"/>
              </a:spcAft>
              <a:buSzPts val="6800"/>
              <a:buFont typeface="Playfair Display"/>
              <a:buNone/>
              <a:defRPr b="1" sz="6800">
                <a:latin typeface="Playfair Display"/>
                <a:ea typeface="Playfair Display"/>
                <a:cs typeface="Playfair Display"/>
                <a:sym typeface="Playfair Display"/>
              </a:defRPr>
            </a:lvl2pPr>
            <a:lvl3pPr lvl="2" algn="ctr">
              <a:spcBef>
                <a:spcPts val="0"/>
              </a:spcBef>
              <a:spcAft>
                <a:spcPts val="0"/>
              </a:spcAft>
              <a:buSzPts val="6800"/>
              <a:buFont typeface="Playfair Display"/>
              <a:buNone/>
              <a:defRPr b="1" sz="6800">
                <a:latin typeface="Playfair Display"/>
                <a:ea typeface="Playfair Display"/>
                <a:cs typeface="Playfair Display"/>
                <a:sym typeface="Playfair Display"/>
              </a:defRPr>
            </a:lvl3pPr>
            <a:lvl4pPr lvl="3" algn="ctr">
              <a:spcBef>
                <a:spcPts val="0"/>
              </a:spcBef>
              <a:spcAft>
                <a:spcPts val="0"/>
              </a:spcAft>
              <a:buSzPts val="6800"/>
              <a:buFont typeface="Playfair Display"/>
              <a:buNone/>
              <a:defRPr b="1" sz="6800">
                <a:latin typeface="Playfair Display"/>
                <a:ea typeface="Playfair Display"/>
                <a:cs typeface="Playfair Display"/>
                <a:sym typeface="Playfair Display"/>
              </a:defRPr>
            </a:lvl4pPr>
            <a:lvl5pPr lvl="4" algn="ctr">
              <a:spcBef>
                <a:spcPts val="0"/>
              </a:spcBef>
              <a:spcAft>
                <a:spcPts val="0"/>
              </a:spcAft>
              <a:buSzPts val="6800"/>
              <a:buFont typeface="Playfair Display"/>
              <a:buNone/>
              <a:defRPr b="1" sz="6800">
                <a:latin typeface="Playfair Display"/>
                <a:ea typeface="Playfair Display"/>
                <a:cs typeface="Playfair Display"/>
                <a:sym typeface="Playfair Display"/>
              </a:defRPr>
            </a:lvl5pPr>
            <a:lvl6pPr lvl="5" algn="ctr">
              <a:spcBef>
                <a:spcPts val="0"/>
              </a:spcBef>
              <a:spcAft>
                <a:spcPts val="0"/>
              </a:spcAft>
              <a:buSzPts val="6800"/>
              <a:buFont typeface="Playfair Display"/>
              <a:buNone/>
              <a:defRPr b="1" sz="6800">
                <a:latin typeface="Playfair Display"/>
                <a:ea typeface="Playfair Display"/>
                <a:cs typeface="Playfair Display"/>
                <a:sym typeface="Playfair Display"/>
              </a:defRPr>
            </a:lvl6pPr>
            <a:lvl7pPr lvl="6" algn="ctr">
              <a:spcBef>
                <a:spcPts val="0"/>
              </a:spcBef>
              <a:spcAft>
                <a:spcPts val="0"/>
              </a:spcAft>
              <a:buSzPts val="6800"/>
              <a:buFont typeface="Playfair Display"/>
              <a:buNone/>
              <a:defRPr b="1" sz="6800">
                <a:latin typeface="Playfair Display"/>
                <a:ea typeface="Playfair Display"/>
                <a:cs typeface="Playfair Display"/>
                <a:sym typeface="Playfair Display"/>
              </a:defRPr>
            </a:lvl7pPr>
            <a:lvl8pPr lvl="7" algn="ctr">
              <a:spcBef>
                <a:spcPts val="0"/>
              </a:spcBef>
              <a:spcAft>
                <a:spcPts val="0"/>
              </a:spcAft>
              <a:buSzPts val="6800"/>
              <a:buFont typeface="Playfair Display"/>
              <a:buNone/>
              <a:defRPr b="1" sz="6800">
                <a:latin typeface="Playfair Display"/>
                <a:ea typeface="Playfair Display"/>
                <a:cs typeface="Playfair Display"/>
                <a:sym typeface="Playfair Display"/>
              </a:defRPr>
            </a:lvl8pPr>
            <a:lvl9pPr lvl="8" algn="ctr">
              <a:spcBef>
                <a:spcPts val="0"/>
              </a:spcBef>
              <a:spcAft>
                <a:spcPts val="0"/>
              </a:spcAft>
              <a:buSzPts val="6800"/>
              <a:buFont typeface="Playfair Display"/>
              <a:buNone/>
              <a:defRPr b="1" sz="6800">
                <a:latin typeface="Playfair Display"/>
                <a:ea typeface="Playfair Display"/>
                <a:cs typeface="Playfair Display"/>
                <a:sym typeface="Playfair Display"/>
              </a:defRPr>
            </a:lvl9pPr>
          </a:lstStyle>
          <a:p/>
        </p:txBody>
      </p:sp>
      <p:sp>
        <p:nvSpPr>
          <p:cNvPr id="13" name="Google Shape;13;p2"/>
          <p:cNvSpPr txBox="1"/>
          <p:nvPr>
            <p:ph idx="1" type="subTitle"/>
          </p:nvPr>
        </p:nvSpPr>
        <p:spPr>
          <a:xfrm>
            <a:off x="344250" y="3550650"/>
            <a:ext cx="4910100" cy="577800"/>
          </a:xfrm>
          <a:prstGeom prst="rect">
            <a:avLst/>
          </a:prstGeom>
          <a:solidFill>
            <a:schemeClr val="dk2"/>
          </a:solidFill>
        </p:spPr>
        <p:txBody>
          <a:bodyPr anchorCtr="0" anchor="ctr" bIns="91425" lIns="91425" spcFirstLastPara="1" rIns="91425" wrap="square" tIns="91425">
            <a:normAutofit/>
          </a:bodyPr>
          <a:lstStyle>
            <a:lvl1pPr lvl="0">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1pPr>
            <a:lvl2pPr lvl="1">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2pPr>
            <a:lvl3pPr lvl="2">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3pPr>
            <a:lvl4pPr lvl="3">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4pPr>
            <a:lvl5pPr lvl="4">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5pPr>
            <a:lvl6pPr lvl="5">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6pPr>
            <a:lvl7pPr lvl="6">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7pPr>
            <a:lvl8pPr lvl="7">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8pPr>
            <a:lvl9pPr lvl="8">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9pPr>
          </a:lstStyle>
          <a:p/>
        </p:txBody>
      </p:sp>
      <p:sp>
        <p:nvSpPr>
          <p:cNvPr id="14" name="Google Shape;14;p2"/>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8" name="Shape 48"/>
        <p:cNvGrpSpPr/>
        <p:nvPr/>
      </p:nvGrpSpPr>
      <p:grpSpPr>
        <a:xfrm>
          <a:off x="0" y="0"/>
          <a:ext cx="0" cy="0"/>
          <a:chOff x="0" y="0"/>
          <a:chExt cx="0" cy="0"/>
        </a:xfrm>
      </p:grpSpPr>
      <p:sp>
        <p:nvSpPr>
          <p:cNvPr id="49" name="Google Shape;49;p11"/>
          <p:cNvSpPr txBox="1"/>
          <p:nvPr>
            <p:ph hasCustomPrompt="1" type="title"/>
          </p:nvPr>
        </p:nvSpPr>
        <p:spPr>
          <a:xfrm>
            <a:off x="311700" y="999925"/>
            <a:ext cx="8520600" cy="2146200"/>
          </a:xfrm>
          <a:prstGeom prst="rect">
            <a:avLst/>
          </a:prstGeom>
        </p:spPr>
        <p:txBody>
          <a:bodyPr anchorCtr="0" anchor="b" bIns="91425" lIns="91425" spcFirstLastPara="1" rIns="91425" wrap="square" tIns="91425">
            <a:normAutofit/>
          </a:bodyPr>
          <a:lstStyle>
            <a:lvl1pPr lvl="0" algn="ctr">
              <a:spcBef>
                <a:spcPts val="0"/>
              </a:spcBef>
              <a:spcAft>
                <a:spcPts val="0"/>
              </a:spcAft>
              <a:buSzPts val="14000"/>
              <a:buFont typeface="Montserrat"/>
              <a:buNone/>
              <a:defRPr sz="14000">
                <a:latin typeface="Montserrat"/>
                <a:ea typeface="Montserrat"/>
                <a:cs typeface="Montserrat"/>
                <a:sym typeface="Montserrat"/>
              </a:defRPr>
            </a:lvl1pPr>
            <a:lvl2pPr lvl="1" algn="ctr">
              <a:spcBef>
                <a:spcPts val="0"/>
              </a:spcBef>
              <a:spcAft>
                <a:spcPts val="0"/>
              </a:spcAft>
              <a:buSzPts val="14000"/>
              <a:buFont typeface="Montserrat"/>
              <a:buNone/>
              <a:defRPr sz="14000">
                <a:latin typeface="Montserrat"/>
                <a:ea typeface="Montserrat"/>
                <a:cs typeface="Montserrat"/>
                <a:sym typeface="Montserrat"/>
              </a:defRPr>
            </a:lvl2pPr>
            <a:lvl3pPr lvl="2" algn="ctr">
              <a:spcBef>
                <a:spcPts val="0"/>
              </a:spcBef>
              <a:spcAft>
                <a:spcPts val="0"/>
              </a:spcAft>
              <a:buSzPts val="14000"/>
              <a:buFont typeface="Montserrat"/>
              <a:buNone/>
              <a:defRPr sz="14000">
                <a:latin typeface="Montserrat"/>
                <a:ea typeface="Montserrat"/>
                <a:cs typeface="Montserrat"/>
                <a:sym typeface="Montserrat"/>
              </a:defRPr>
            </a:lvl3pPr>
            <a:lvl4pPr lvl="3" algn="ctr">
              <a:spcBef>
                <a:spcPts val="0"/>
              </a:spcBef>
              <a:spcAft>
                <a:spcPts val="0"/>
              </a:spcAft>
              <a:buSzPts val="14000"/>
              <a:buFont typeface="Montserrat"/>
              <a:buNone/>
              <a:defRPr sz="14000">
                <a:latin typeface="Montserrat"/>
                <a:ea typeface="Montserrat"/>
                <a:cs typeface="Montserrat"/>
                <a:sym typeface="Montserrat"/>
              </a:defRPr>
            </a:lvl4pPr>
            <a:lvl5pPr lvl="4" algn="ctr">
              <a:spcBef>
                <a:spcPts val="0"/>
              </a:spcBef>
              <a:spcAft>
                <a:spcPts val="0"/>
              </a:spcAft>
              <a:buSzPts val="14000"/>
              <a:buFont typeface="Montserrat"/>
              <a:buNone/>
              <a:defRPr sz="14000">
                <a:latin typeface="Montserrat"/>
                <a:ea typeface="Montserrat"/>
                <a:cs typeface="Montserrat"/>
                <a:sym typeface="Montserrat"/>
              </a:defRPr>
            </a:lvl5pPr>
            <a:lvl6pPr lvl="5" algn="ctr">
              <a:spcBef>
                <a:spcPts val="0"/>
              </a:spcBef>
              <a:spcAft>
                <a:spcPts val="0"/>
              </a:spcAft>
              <a:buSzPts val="14000"/>
              <a:buFont typeface="Montserrat"/>
              <a:buNone/>
              <a:defRPr sz="14000">
                <a:latin typeface="Montserrat"/>
                <a:ea typeface="Montserrat"/>
                <a:cs typeface="Montserrat"/>
                <a:sym typeface="Montserrat"/>
              </a:defRPr>
            </a:lvl6pPr>
            <a:lvl7pPr lvl="6" algn="ctr">
              <a:spcBef>
                <a:spcPts val="0"/>
              </a:spcBef>
              <a:spcAft>
                <a:spcPts val="0"/>
              </a:spcAft>
              <a:buSzPts val="14000"/>
              <a:buFont typeface="Montserrat"/>
              <a:buNone/>
              <a:defRPr sz="14000">
                <a:latin typeface="Montserrat"/>
                <a:ea typeface="Montserrat"/>
                <a:cs typeface="Montserrat"/>
                <a:sym typeface="Montserrat"/>
              </a:defRPr>
            </a:lvl7pPr>
            <a:lvl8pPr lvl="7" algn="ctr">
              <a:spcBef>
                <a:spcPts val="0"/>
              </a:spcBef>
              <a:spcAft>
                <a:spcPts val="0"/>
              </a:spcAft>
              <a:buSzPts val="14000"/>
              <a:buFont typeface="Montserrat"/>
              <a:buNone/>
              <a:defRPr sz="14000">
                <a:latin typeface="Montserrat"/>
                <a:ea typeface="Montserrat"/>
                <a:cs typeface="Montserrat"/>
                <a:sym typeface="Montserrat"/>
              </a:defRPr>
            </a:lvl8pPr>
            <a:lvl9pPr lvl="8" algn="ctr">
              <a:spcBef>
                <a:spcPts val="0"/>
              </a:spcBef>
              <a:spcAft>
                <a:spcPts val="0"/>
              </a:spcAft>
              <a:buSzPts val="14000"/>
              <a:buFont typeface="Montserrat"/>
              <a:buNone/>
              <a:defRPr sz="14000">
                <a:latin typeface="Montserrat"/>
                <a:ea typeface="Montserrat"/>
                <a:cs typeface="Montserrat"/>
                <a:sym typeface="Montserrat"/>
              </a:defRPr>
            </a:lvl9pPr>
          </a:lstStyle>
          <a:p>
            <a:r>
              <a:t>xx%</a:t>
            </a:r>
          </a:p>
        </p:txBody>
      </p:sp>
      <p:sp>
        <p:nvSpPr>
          <p:cNvPr id="50" name="Google Shape;50;p11"/>
          <p:cNvSpPr txBox="1"/>
          <p:nvPr>
            <p:ph idx="1" type="body"/>
          </p:nvPr>
        </p:nvSpPr>
        <p:spPr>
          <a:xfrm>
            <a:off x="311700" y="32284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highlight>
                  <a:schemeClr val="dk1"/>
                </a:highlight>
              </a:defRPr>
            </a:lvl1pPr>
            <a:lvl2pPr indent="-317500" lvl="1" marL="914400" algn="ctr">
              <a:spcBef>
                <a:spcPts val="0"/>
              </a:spcBef>
              <a:spcAft>
                <a:spcPts val="0"/>
              </a:spcAft>
              <a:buSzPts val="1400"/>
              <a:buChar char="○"/>
              <a:defRPr>
                <a:highlight>
                  <a:schemeClr val="dk1"/>
                </a:highlight>
              </a:defRPr>
            </a:lvl2pPr>
            <a:lvl3pPr indent="-317500" lvl="2" marL="1371600" algn="ctr">
              <a:spcBef>
                <a:spcPts val="0"/>
              </a:spcBef>
              <a:spcAft>
                <a:spcPts val="0"/>
              </a:spcAft>
              <a:buSzPts val="1400"/>
              <a:buChar char="■"/>
              <a:defRPr>
                <a:highlight>
                  <a:schemeClr val="dk1"/>
                </a:highlight>
              </a:defRPr>
            </a:lvl3pPr>
            <a:lvl4pPr indent="-317500" lvl="3" marL="1828800" algn="ctr">
              <a:spcBef>
                <a:spcPts val="0"/>
              </a:spcBef>
              <a:spcAft>
                <a:spcPts val="0"/>
              </a:spcAft>
              <a:buSzPts val="1400"/>
              <a:buChar char="●"/>
              <a:defRPr>
                <a:highlight>
                  <a:schemeClr val="dk1"/>
                </a:highlight>
              </a:defRPr>
            </a:lvl4pPr>
            <a:lvl5pPr indent="-317500" lvl="4" marL="2286000" algn="ctr">
              <a:spcBef>
                <a:spcPts val="0"/>
              </a:spcBef>
              <a:spcAft>
                <a:spcPts val="0"/>
              </a:spcAft>
              <a:buSzPts val="1400"/>
              <a:buChar char="○"/>
              <a:defRPr>
                <a:highlight>
                  <a:schemeClr val="dk1"/>
                </a:highlight>
              </a:defRPr>
            </a:lvl5pPr>
            <a:lvl6pPr indent="-317500" lvl="5" marL="2743200" algn="ctr">
              <a:spcBef>
                <a:spcPts val="0"/>
              </a:spcBef>
              <a:spcAft>
                <a:spcPts val="0"/>
              </a:spcAft>
              <a:buSzPts val="1400"/>
              <a:buChar char="■"/>
              <a:defRPr>
                <a:highlight>
                  <a:schemeClr val="dk1"/>
                </a:highlight>
              </a:defRPr>
            </a:lvl6pPr>
            <a:lvl7pPr indent="-317500" lvl="6" marL="3200400" algn="ctr">
              <a:spcBef>
                <a:spcPts val="0"/>
              </a:spcBef>
              <a:spcAft>
                <a:spcPts val="0"/>
              </a:spcAft>
              <a:buSzPts val="1400"/>
              <a:buChar char="●"/>
              <a:defRPr>
                <a:highlight>
                  <a:schemeClr val="dk1"/>
                </a:highlight>
              </a:defRPr>
            </a:lvl7pPr>
            <a:lvl8pPr indent="-317500" lvl="7" marL="3657600" algn="ctr">
              <a:spcBef>
                <a:spcPts val="0"/>
              </a:spcBef>
              <a:spcAft>
                <a:spcPts val="0"/>
              </a:spcAft>
              <a:buSzPts val="1400"/>
              <a:buChar char="○"/>
              <a:defRPr>
                <a:highlight>
                  <a:schemeClr val="dk1"/>
                </a:highlight>
              </a:defRPr>
            </a:lvl8pPr>
            <a:lvl9pPr indent="-317500" lvl="8" marL="4114800" algn="ctr">
              <a:spcBef>
                <a:spcPts val="0"/>
              </a:spcBef>
              <a:spcAft>
                <a:spcPts val="0"/>
              </a:spcAft>
              <a:buSzPts val="1400"/>
              <a:buChar char="■"/>
              <a:defRPr>
                <a:highlight>
                  <a:schemeClr val="dk1"/>
                </a:highlight>
              </a:defRPr>
            </a:lvl9pPr>
          </a:lstStyle>
          <a:p/>
        </p:txBody>
      </p:sp>
      <p:sp>
        <p:nvSpPr>
          <p:cNvPr id="51" name="Google Shape;51;p11"/>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2" name="Shape 52"/>
        <p:cNvGrpSpPr/>
        <p:nvPr/>
      </p:nvGrpSpPr>
      <p:grpSpPr>
        <a:xfrm>
          <a:off x="0" y="0"/>
          <a:ext cx="0" cy="0"/>
          <a:chOff x="0" y="0"/>
          <a:chExt cx="0" cy="0"/>
        </a:xfrm>
      </p:grpSpPr>
      <p:sp>
        <p:nvSpPr>
          <p:cNvPr id="53" name="Google Shape;53;p12"/>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4"/>
        </a:solidFill>
      </p:bgPr>
    </p:bg>
    <p:spTree>
      <p:nvGrpSpPr>
        <p:cNvPr id="15" name="Shape 15"/>
        <p:cNvGrpSpPr/>
        <p:nvPr/>
      </p:nvGrpSpPr>
      <p:grpSpPr>
        <a:xfrm>
          <a:off x="0" y="0"/>
          <a:ext cx="0" cy="0"/>
          <a:chOff x="0" y="0"/>
          <a:chExt cx="0" cy="0"/>
        </a:xfrm>
      </p:grpSpPr>
      <p:sp>
        <p:nvSpPr>
          <p:cNvPr id="16" name="Google Shape;16;p3"/>
          <p:cNvSpPr/>
          <p:nvPr/>
        </p:nvSpPr>
        <p:spPr>
          <a:xfrm rot="5400000">
            <a:off x="4550700" y="-498600"/>
            <a:ext cx="42600" cy="84558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3"/>
          <p:cNvSpPr txBox="1"/>
          <p:nvPr>
            <p:ph type="title"/>
          </p:nvPr>
        </p:nvSpPr>
        <p:spPr>
          <a:xfrm>
            <a:off x="344250" y="1403850"/>
            <a:ext cx="8455500" cy="2146800"/>
          </a:xfrm>
          <a:prstGeom prst="rect">
            <a:avLst/>
          </a:prstGeom>
          <a:solidFill>
            <a:srgbClr val="FFFFFF"/>
          </a:solidFill>
        </p:spPr>
        <p:txBody>
          <a:bodyPr anchorCtr="0" anchor="ctr" bIns="91425" lIns="91425" spcFirstLastPara="1" rIns="91425" wrap="square" tIns="91425">
            <a:normAutofit/>
          </a:bodyPr>
          <a:lstStyle>
            <a:lvl1pPr lvl="0" algn="ctr">
              <a:spcBef>
                <a:spcPts val="0"/>
              </a:spcBef>
              <a:spcAft>
                <a:spcPts val="0"/>
              </a:spcAft>
              <a:buSzPts val="4800"/>
              <a:buFont typeface="Playfair Display"/>
              <a:buNone/>
              <a:defRPr b="1" sz="4800">
                <a:latin typeface="Playfair Display"/>
                <a:ea typeface="Playfair Display"/>
                <a:cs typeface="Playfair Display"/>
                <a:sym typeface="Playfair Display"/>
              </a:defRPr>
            </a:lvl1pPr>
            <a:lvl2pPr lvl="1" algn="ctr">
              <a:spcBef>
                <a:spcPts val="0"/>
              </a:spcBef>
              <a:spcAft>
                <a:spcPts val="0"/>
              </a:spcAft>
              <a:buSzPts val="4800"/>
              <a:buFont typeface="Playfair Display"/>
              <a:buNone/>
              <a:defRPr b="1" sz="4800">
                <a:latin typeface="Playfair Display"/>
                <a:ea typeface="Playfair Display"/>
                <a:cs typeface="Playfair Display"/>
                <a:sym typeface="Playfair Display"/>
              </a:defRPr>
            </a:lvl2pPr>
            <a:lvl3pPr lvl="2" algn="ctr">
              <a:spcBef>
                <a:spcPts val="0"/>
              </a:spcBef>
              <a:spcAft>
                <a:spcPts val="0"/>
              </a:spcAft>
              <a:buSzPts val="4800"/>
              <a:buFont typeface="Playfair Display"/>
              <a:buNone/>
              <a:defRPr b="1" sz="4800">
                <a:latin typeface="Playfair Display"/>
                <a:ea typeface="Playfair Display"/>
                <a:cs typeface="Playfair Display"/>
                <a:sym typeface="Playfair Display"/>
              </a:defRPr>
            </a:lvl3pPr>
            <a:lvl4pPr lvl="3" algn="ctr">
              <a:spcBef>
                <a:spcPts val="0"/>
              </a:spcBef>
              <a:spcAft>
                <a:spcPts val="0"/>
              </a:spcAft>
              <a:buSzPts val="4800"/>
              <a:buFont typeface="Playfair Display"/>
              <a:buNone/>
              <a:defRPr b="1" sz="4800">
                <a:latin typeface="Playfair Display"/>
                <a:ea typeface="Playfair Display"/>
                <a:cs typeface="Playfair Display"/>
                <a:sym typeface="Playfair Display"/>
              </a:defRPr>
            </a:lvl4pPr>
            <a:lvl5pPr lvl="4" algn="ctr">
              <a:spcBef>
                <a:spcPts val="0"/>
              </a:spcBef>
              <a:spcAft>
                <a:spcPts val="0"/>
              </a:spcAft>
              <a:buSzPts val="4800"/>
              <a:buFont typeface="Playfair Display"/>
              <a:buNone/>
              <a:defRPr b="1" sz="4800">
                <a:latin typeface="Playfair Display"/>
                <a:ea typeface="Playfair Display"/>
                <a:cs typeface="Playfair Display"/>
                <a:sym typeface="Playfair Display"/>
              </a:defRPr>
            </a:lvl5pPr>
            <a:lvl6pPr lvl="5" algn="ctr">
              <a:spcBef>
                <a:spcPts val="0"/>
              </a:spcBef>
              <a:spcAft>
                <a:spcPts val="0"/>
              </a:spcAft>
              <a:buSzPts val="4800"/>
              <a:buFont typeface="Playfair Display"/>
              <a:buNone/>
              <a:defRPr b="1" sz="4800">
                <a:latin typeface="Playfair Display"/>
                <a:ea typeface="Playfair Display"/>
                <a:cs typeface="Playfair Display"/>
                <a:sym typeface="Playfair Display"/>
              </a:defRPr>
            </a:lvl6pPr>
            <a:lvl7pPr lvl="6" algn="ctr">
              <a:spcBef>
                <a:spcPts val="0"/>
              </a:spcBef>
              <a:spcAft>
                <a:spcPts val="0"/>
              </a:spcAft>
              <a:buSzPts val="4800"/>
              <a:buFont typeface="Playfair Display"/>
              <a:buNone/>
              <a:defRPr b="1" sz="4800">
                <a:latin typeface="Playfair Display"/>
                <a:ea typeface="Playfair Display"/>
                <a:cs typeface="Playfair Display"/>
                <a:sym typeface="Playfair Display"/>
              </a:defRPr>
            </a:lvl7pPr>
            <a:lvl8pPr lvl="7" algn="ctr">
              <a:spcBef>
                <a:spcPts val="0"/>
              </a:spcBef>
              <a:spcAft>
                <a:spcPts val="0"/>
              </a:spcAft>
              <a:buSzPts val="4800"/>
              <a:buFont typeface="Playfair Display"/>
              <a:buNone/>
              <a:defRPr b="1" sz="4800">
                <a:latin typeface="Playfair Display"/>
                <a:ea typeface="Playfair Display"/>
                <a:cs typeface="Playfair Display"/>
                <a:sym typeface="Playfair Display"/>
              </a:defRPr>
            </a:lvl8pPr>
            <a:lvl9pPr lvl="8" algn="ctr">
              <a:spcBef>
                <a:spcPts val="0"/>
              </a:spcBef>
              <a:spcAft>
                <a:spcPts val="0"/>
              </a:spcAft>
              <a:buSzPts val="4800"/>
              <a:buFont typeface="Playfair Display"/>
              <a:buNone/>
              <a:defRPr b="1" sz="4800">
                <a:latin typeface="Playfair Display"/>
                <a:ea typeface="Playfair Display"/>
                <a:cs typeface="Playfair Display"/>
                <a:sym typeface="Playfair Display"/>
              </a:defRPr>
            </a:lvl9pPr>
          </a:lstStyle>
          <a:p/>
        </p:txBody>
      </p:sp>
      <p:sp>
        <p:nvSpPr>
          <p:cNvPr id="18" name="Google Shape;18;p3"/>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9" name="Shape 19"/>
        <p:cNvGrpSpPr/>
        <p:nvPr/>
      </p:nvGrpSpPr>
      <p:grpSpPr>
        <a:xfrm>
          <a:off x="0" y="0"/>
          <a:ext cx="0" cy="0"/>
          <a:chOff x="0" y="0"/>
          <a:chExt cx="0" cy="0"/>
        </a:xfrm>
      </p:grpSpPr>
      <p:sp>
        <p:nvSpPr>
          <p:cNvPr id="20" name="Google Shape;20;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1" name="Google Shape;21;p4"/>
          <p:cNvSpPr txBox="1"/>
          <p:nvPr>
            <p:ph idx="1" type="body"/>
          </p:nvPr>
        </p:nvSpPr>
        <p:spPr>
          <a:xfrm>
            <a:off x="311700" y="1234075"/>
            <a:ext cx="8520600" cy="33348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2" name="Google Shape;22;p4"/>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3" name="Shape 23"/>
        <p:cNvGrpSpPr/>
        <p:nvPr/>
      </p:nvGrpSpPr>
      <p:grpSpPr>
        <a:xfrm>
          <a:off x="0" y="0"/>
          <a:ext cx="0" cy="0"/>
          <a:chOff x="0" y="0"/>
          <a:chExt cx="0" cy="0"/>
        </a:xfrm>
      </p:grpSpPr>
      <p:sp>
        <p:nvSpPr>
          <p:cNvPr id="24" name="Google Shape;24;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5" name="Google Shape;25;p5"/>
          <p:cNvSpPr txBox="1"/>
          <p:nvPr>
            <p:ph idx="1" type="body"/>
          </p:nvPr>
        </p:nvSpPr>
        <p:spPr>
          <a:xfrm>
            <a:off x="311700" y="1234050"/>
            <a:ext cx="3999900" cy="33348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6" name="Google Shape;26;p5"/>
          <p:cNvSpPr txBox="1"/>
          <p:nvPr>
            <p:ph idx="2" type="body"/>
          </p:nvPr>
        </p:nvSpPr>
        <p:spPr>
          <a:xfrm>
            <a:off x="4832400" y="1234050"/>
            <a:ext cx="3999900" cy="33348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7" name="Google Shape;27;p5"/>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8" name="Shape 28"/>
        <p:cNvGrpSpPr/>
        <p:nvPr/>
      </p:nvGrpSpPr>
      <p:grpSpPr>
        <a:xfrm>
          <a:off x="0" y="0"/>
          <a:ext cx="0" cy="0"/>
          <a:chOff x="0" y="0"/>
          <a:chExt cx="0" cy="0"/>
        </a:xfrm>
      </p:grpSpPr>
      <p:sp>
        <p:nvSpPr>
          <p:cNvPr id="29" name="Google Shape;29;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0" name="Google Shape;30;p6"/>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1" name="Shape 31"/>
        <p:cNvGrpSpPr/>
        <p:nvPr/>
      </p:nvGrpSpPr>
      <p:grpSpPr>
        <a:xfrm>
          <a:off x="0" y="0"/>
          <a:ext cx="0" cy="0"/>
          <a:chOff x="0" y="0"/>
          <a:chExt cx="0" cy="0"/>
        </a:xfrm>
      </p:grpSpPr>
      <p:sp>
        <p:nvSpPr>
          <p:cNvPr id="32" name="Google Shape;32;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3" name="Google Shape;33;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4" name="Google Shape;34;p7"/>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35" name="Shape 35"/>
        <p:cNvGrpSpPr/>
        <p:nvPr/>
      </p:nvGrpSpPr>
      <p:grpSpPr>
        <a:xfrm>
          <a:off x="0" y="0"/>
          <a:ext cx="0" cy="0"/>
          <a:chOff x="0" y="0"/>
          <a:chExt cx="0" cy="0"/>
        </a:xfrm>
      </p:grpSpPr>
      <p:sp>
        <p:nvSpPr>
          <p:cNvPr id="36" name="Google Shape;36;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1pPr>
            <a:lvl2pPr lvl="1">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2pPr>
            <a:lvl3pPr lvl="2">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3pPr>
            <a:lvl4pPr lvl="3">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4pPr>
            <a:lvl5pPr lvl="4">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5pPr>
            <a:lvl6pPr lvl="5">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6pPr>
            <a:lvl7pPr lvl="6">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7pPr>
            <a:lvl8pPr lvl="7">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8pPr>
            <a:lvl9pPr lvl="8">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9pPr>
          </a:lstStyle>
          <a:p/>
        </p:txBody>
      </p:sp>
      <p:sp>
        <p:nvSpPr>
          <p:cNvPr id="37" name="Google Shape;37;p8"/>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8" name="Shape 38"/>
        <p:cNvGrpSpPr/>
        <p:nvPr/>
      </p:nvGrpSpPr>
      <p:grpSpPr>
        <a:xfrm>
          <a:off x="0" y="0"/>
          <a:ext cx="0" cy="0"/>
          <a:chOff x="0" y="0"/>
          <a:chExt cx="0" cy="0"/>
        </a:xfrm>
      </p:grpSpPr>
      <p:sp>
        <p:nvSpPr>
          <p:cNvPr id="39" name="Google Shape;39;p9"/>
          <p:cNvSpPr/>
          <p:nvPr/>
        </p:nvSpPr>
        <p:spPr>
          <a:xfrm>
            <a:off x="4572000" y="-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0" name="Google Shape;40;p9"/>
          <p:cNvCxnSpPr/>
          <p:nvPr/>
        </p:nvCxnSpPr>
        <p:spPr>
          <a:xfrm>
            <a:off x="5029675" y="4495500"/>
            <a:ext cx="468300" cy="0"/>
          </a:xfrm>
          <a:prstGeom prst="straightConnector1">
            <a:avLst/>
          </a:prstGeom>
          <a:noFill/>
          <a:ln cap="flat" cmpd="sng" w="19050">
            <a:solidFill>
              <a:schemeClr val="dk2"/>
            </a:solidFill>
            <a:prstDash val="solid"/>
            <a:round/>
            <a:headEnd len="sm" w="sm" type="none"/>
            <a:tailEnd len="sm" w="sm" type="none"/>
          </a:ln>
        </p:spPr>
      </p:cxnSp>
      <p:sp>
        <p:nvSpPr>
          <p:cNvPr id="41" name="Google Shape;41;p9"/>
          <p:cNvSpPr txBox="1"/>
          <p:nvPr>
            <p:ph type="title"/>
          </p:nvPr>
        </p:nvSpPr>
        <p:spPr>
          <a:xfrm>
            <a:off x="265500" y="1081675"/>
            <a:ext cx="4045200" cy="17862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2" name="Google Shape;42;p9"/>
          <p:cNvSpPr txBox="1"/>
          <p:nvPr>
            <p:ph idx="1" type="subTitle"/>
          </p:nvPr>
        </p:nvSpPr>
        <p:spPr>
          <a:xfrm>
            <a:off x="265500" y="29214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3" name="Google Shape;43;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highlight>
                  <a:schemeClr val="lt1"/>
                </a:highlight>
              </a:defRPr>
            </a:lvl1pPr>
            <a:lvl2pPr indent="-317500" lvl="1" marL="914400">
              <a:spcBef>
                <a:spcPts val="0"/>
              </a:spcBef>
              <a:spcAft>
                <a:spcPts val="0"/>
              </a:spcAft>
              <a:buSzPts val="1400"/>
              <a:buChar char="○"/>
              <a:defRPr>
                <a:highlight>
                  <a:schemeClr val="lt1"/>
                </a:highlight>
              </a:defRPr>
            </a:lvl2pPr>
            <a:lvl3pPr indent="-317500" lvl="2" marL="1371600">
              <a:spcBef>
                <a:spcPts val="0"/>
              </a:spcBef>
              <a:spcAft>
                <a:spcPts val="0"/>
              </a:spcAft>
              <a:buSzPts val="1400"/>
              <a:buChar char="■"/>
              <a:defRPr>
                <a:highlight>
                  <a:schemeClr val="lt1"/>
                </a:highlight>
              </a:defRPr>
            </a:lvl3pPr>
            <a:lvl4pPr indent="-317500" lvl="3" marL="1828800">
              <a:spcBef>
                <a:spcPts val="0"/>
              </a:spcBef>
              <a:spcAft>
                <a:spcPts val="0"/>
              </a:spcAft>
              <a:buSzPts val="1400"/>
              <a:buChar char="●"/>
              <a:defRPr>
                <a:highlight>
                  <a:schemeClr val="lt1"/>
                </a:highlight>
              </a:defRPr>
            </a:lvl4pPr>
            <a:lvl5pPr indent="-317500" lvl="4" marL="2286000">
              <a:spcBef>
                <a:spcPts val="0"/>
              </a:spcBef>
              <a:spcAft>
                <a:spcPts val="0"/>
              </a:spcAft>
              <a:buSzPts val="1400"/>
              <a:buChar char="○"/>
              <a:defRPr>
                <a:highlight>
                  <a:schemeClr val="lt1"/>
                </a:highlight>
              </a:defRPr>
            </a:lvl5pPr>
            <a:lvl6pPr indent="-317500" lvl="5" marL="2743200">
              <a:spcBef>
                <a:spcPts val="0"/>
              </a:spcBef>
              <a:spcAft>
                <a:spcPts val="0"/>
              </a:spcAft>
              <a:buSzPts val="1400"/>
              <a:buChar char="■"/>
              <a:defRPr>
                <a:highlight>
                  <a:schemeClr val="lt1"/>
                </a:highlight>
              </a:defRPr>
            </a:lvl6pPr>
            <a:lvl7pPr indent="-317500" lvl="6" marL="3200400">
              <a:spcBef>
                <a:spcPts val="0"/>
              </a:spcBef>
              <a:spcAft>
                <a:spcPts val="0"/>
              </a:spcAft>
              <a:buSzPts val="1400"/>
              <a:buChar char="●"/>
              <a:defRPr>
                <a:highlight>
                  <a:schemeClr val="lt1"/>
                </a:highlight>
              </a:defRPr>
            </a:lvl7pPr>
            <a:lvl8pPr indent="-317500" lvl="7" marL="3657600">
              <a:spcBef>
                <a:spcPts val="0"/>
              </a:spcBef>
              <a:spcAft>
                <a:spcPts val="0"/>
              </a:spcAft>
              <a:buSzPts val="1400"/>
              <a:buChar char="○"/>
              <a:defRPr>
                <a:highlight>
                  <a:schemeClr val="lt1"/>
                </a:highlight>
              </a:defRPr>
            </a:lvl8pPr>
            <a:lvl9pPr indent="-317500" lvl="8" marL="4114800">
              <a:spcBef>
                <a:spcPts val="0"/>
              </a:spcBef>
              <a:spcAft>
                <a:spcPts val="0"/>
              </a:spcAft>
              <a:buSzPts val="1400"/>
              <a:buChar char="■"/>
              <a:defRPr>
                <a:highlight>
                  <a:schemeClr val="lt1"/>
                </a:highlight>
              </a:defRPr>
            </a:lvl9pPr>
          </a:lstStyle>
          <a:p/>
        </p:txBody>
      </p:sp>
      <p:sp>
        <p:nvSpPr>
          <p:cNvPr id="44" name="Google Shape;44;p9"/>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5" name="Shape 45"/>
        <p:cNvGrpSpPr/>
        <p:nvPr/>
      </p:nvGrpSpPr>
      <p:grpSpPr>
        <a:xfrm>
          <a:off x="0" y="0"/>
          <a:ext cx="0" cy="0"/>
          <a:chOff x="0" y="0"/>
          <a:chExt cx="0" cy="0"/>
        </a:xfrm>
      </p:grpSpPr>
      <p:sp>
        <p:nvSpPr>
          <p:cNvPr id="46" name="Google Shape;46;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highlight>
                  <a:schemeClr val="dk1"/>
                </a:highlight>
              </a:defRPr>
            </a:lvl1pPr>
          </a:lstStyle>
          <a:p/>
        </p:txBody>
      </p:sp>
      <p:sp>
        <p:nvSpPr>
          <p:cNvPr id="47" name="Google Shape;47;p10"/>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pop">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1pPr>
            <a:lvl2pPr lvl="1">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2pPr>
            <a:lvl3pPr lvl="2">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3pPr>
            <a:lvl4pPr lvl="3">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4pPr>
            <a:lvl5pPr lvl="4">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5pPr>
            <a:lvl6pPr lvl="5">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6pPr>
            <a:lvl7pPr lvl="6">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7pPr>
            <a:lvl8pPr lvl="7">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8pPr>
            <a:lvl9pPr lvl="8">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9pPr>
          </a:lstStyle>
          <a:p/>
        </p:txBody>
      </p:sp>
      <p:sp>
        <p:nvSpPr>
          <p:cNvPr id="7" name="Google Shape;7;p1"/>
          <p:cNvSpPr txBox="1"/>
          <p:nvPr>
            <p:ph idx="1" type="body"/>
          </p:nvPr>
        </p:nvSpPr>
        <p:spPr>
          <a:xfrm>
            <a:off x="311700" y="1234075"/>
            <a:ext cx="8520600" cy="33348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Playfair Display"/>
              <a:buChar char="●"/>
              <a:defRPr sz="1800">
                <a:solidFill>
                  <a:schemeClr val="dk2"/>
                </a:solidFill>
                <a:latin typeface="Playfair Display"/>
                <a:ea typeface="Playfair Display"/>
                <a:cs typeface="Playfair Display"/>
                <a:sym typeface="Playfair Display"/>
              </a:defRPr>
            </a:lvl1pPr>
            <a:lvl2pPr indent="-317500" lvl="1" marL="9144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2pPr>
            <a:lvl3pPr indent="-317500" lvl="2" marL="13716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3pPr>
            <a:lvl4pPr indent="-317500" lvl="3" marL="18288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4pPr>
            <a:lvl5pPr indent="-317500" lvl="4" marL="22860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5pPr>
            <a:lvl6pPr indent="-317500" lvl="5" marL="27432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6pPr>
            <a:lvl7pPr indent="-317500" lvl="6" marL="32004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7pPr>
            <a:lvl8pPr indent="-317500" lvl="7" marL="36576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8pPr>
            <a:lvl9pPr indent="-317500" lvl="8" marL="41148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9pPr>
          </a:lstStyle>
          <a:p/>
        </p:txBody>
      </p:sp>
      <p:sp>
        <p:nvSpPr>
          <p:cNvPr id="8" name="Google Shape;8;p1"/>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Playfair Display"/>
                <a:ea typeface="Playfair Display"/>
                <a:cs typeface="Playfair Display"/>
                <a:sym typeface="Playfair Display"/>
              </a:defRPr>
            </a:lvl1pPr>
            <a:lvl2pPr lvl="1" algn="r">
              <a:buNone/>
              <a:defRPr sz="1000">
                <a:solidFill>
                  <a:schemeClr val="dk2"/>
                </a:solidFill>
                <a:latin typeface="Playfair Display"/>
                <a:ea typeface="Playfair Display"/>
                <a:cs typeface="Playfair Display"/>
                <a:sym typeface="Playfair Display"/>
              </a:defRPr>
            </a:lvl2pPr>
            <a:lvl3pPr lvl="2" algn="r">
              <a:buNone/>
              <a:defRPr sz="1000">
                <a:solidFill>
                  <a:schemeClr val="dk2"/>
                </a:solidFill>
                <a:latin typeface="Playfair Display"/>
                <a:ea typeface="Playfair Display"/>
                <a:cs typeface="Playfair Display"/>
                <a:sym typeface="Playfair Display"/>
              </a:defRPr>
            </a:lvl3pPr>
            <a:lvl4pPr lvl="3" algn="r">
              <a:buNone/>
              <a:defRPr sz="1000">
                <a:solidFill>
                  <a:schemeClr val="dk2"/>
                </a:solidFill>
                <a:latin typeface="Playfair Display"/>
                <a:ea typeface="Playfair Display"/>
                <a:cs typeface="Playfair Display"/>
                <a:sym typeface="Playfair Display"/>
              </a:defRPr>
            </a:lvl4pPr>
            <a:lvl5pPr lvl="4" algn="r">
              <a:buNone/>
              <a:defRPr sz="1000">
                <a:solidFill>
                  <a:schemeClr val="dk2"/>
                </a:solidFill>
                <a:latin typeface="Playfair Display"/>
                <a:ea typeface="Playfair Display"/>
                <a:cs typeface="Playfair Display"/>
                <a:sym typeface="Playfair Display"/>
              </a:defRPr>
            </a:lvl5pPr>
            <a:lvl6pPr lvl="5" algn="r">
              <a:buNone/>
              <a:defRPr sz="1000">
                <a:solidFill>
                  <a:schemeClr val="dk2"/>
                </a:solidFill>
                <a:latin typeface="Playfair Display"/>
                <a:ea typeface="Playfair Display"/>
                <a:cs typeface="Playfair Display"/>
                <a:sym typeface="Playfair Display"/>
              </a:defRPr>
            </a:lvl6pPr>
            <a:lvl7pPr lvl="6" algn="r">
              <a:buNone/>
              <a:defRPr sz="1000">
                <a:solidFill>
                  <a:schemeClr val="dk2"/>
                </a:solidFill>
                <a:latin typeface="Playfair Display"/>
                <a:ea typeface="Playfair Display"/>
                <a:cs typeface="Playfair Display"/>
                <a:sym typeface="Playfair Display"/>
              </a:defRPr>
            </a:lvl7pPr>
            <a:lvl8pPr lvl="7" algn="r">
              <a:buNone/>
              <a:defRPr sz="1000">
                <a:solidFill>
                  <a:schemeClr val="dk2"/>
                </a:solidFill>
                <a:latin typeface="Playfair Display"/>
                <a:ea typeface="Playfair Display"/>
                <a:cs typeface="Playfair Display"/>
                <a:sym typeface="Playfair Display"/>
              </a:defRPr>
            </a:lvl8pPr>
            <a:lvl9pPr lvl="8" algn="r">
              <a:buNone/>
              <a:defRPr sz="1000">
                <a:solidFill>
                  <a:schemeClr val="dk2"/>
                </a:solidFill>
                <a:latin typeface="Playfair Display"/>
                <a:ea typeface="Playfair Display"/>
                <a:cs typeface="Playfair Display"/>
                <a:sym typeface="Playfair Display"/>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 name="Shape 57"/>
        <p:cNvGrpSpPr/>
        <p:nvPr/>
      </p:nvGrpSpPr>
      <p:grpSpPr>
        <a:xfrm>
          <a:off x="0" y="0"/>
          <a:ext cx="0" cy="0"/>
          <a:chOff x="0" y="0"/>
          <a:chExt cx="0" cy="0"/>
        </a:xfrm>
      </p:grpSpPr>
      <p:sp>
        <p:nvSpPr>
          <p:cNvPr id="58" name="Google Shape;58;p13"/>
          <p:cNvSpPr txBox="1"/>
          <p:nvPr>
            <p:ph type="ctrTitle"/>
          </p:nvPr>
        </p:nvSpPr>
        <p:spPr>
          <a:xfrm>
            <a:off x="344250" y="1403850"/>
            <a:ext cx="8455500" cy="21468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Study Skills </a:t>
            </a:r>
            <a:endParaRPr/>
          </a:p>
        </p:txBody>
      </p:sp>
      <p:sp>
        <p:nvSpPr>
          <p:cNvPr id="59" name="Google Shape;59;p13"/>
          <p:cNvSpPr txBox="1"/>
          <p:nvPr>
            <p:ph idx="1" type="subTitle"/>
          </p:nvPr>
        </p:nvSpPr>
        <p:spPr>
          <a:xfrm>
            <a:off x="691275" y="3637400"/>
            <a:ext cx="6125400" cy="9606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a:t>7 Study Skills Habits, Homework Questions and Study Skills Checklist</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Study Skills Checklist</a:t>
            </a:r>
            <a:endParaRPr/>
          </a:p>
        </p:txBody>
      </p:sp>
      <p:sp>
        <p:nvSpPr>
          <p:cNvPr id="113" name="Google Shape;113;p22"/>
          <p:cNvSpPr txBox="1"/>
          <p:nvPr>
            <p:ph idx="1" type="body"/>
          </p:nvPr>
        </p:nvSpPr>
        <p:spPr>
          <a:xfrm>
            <a:off x="311700" y="1234075"/>
            <a:ext cx="8520600" cy="2521200"/>
          </a:xfrm>
          <a:prstGeom prst="rect">
            <a:avLst/>
          </a:prstGeom>
        </p:spPr>
        <p:txBody>
          <a:bodyPr anchorCtr="0" anchor="t" bIns="91425" lIns="91425" spcFirstLastPara="1" rIns="91425" wrap="square" tIns="91425">
            <a:normAutofit fontScale="25000" lnSpcReduction="20000"/>
          </a:bodyPr>
          <a:lstStyle/>
          <a:p>
            <a:pPr indent="0" lvl="0" marL="0" rtl="0" algn="l">
              <a:spcBef>
                <a:spcPts val="0"/>
              </a:spcBef>
              <a:spcAft>
                <a:spcPts val="0"/>
              </a:spcAft>
              <a:buNone/>
            </a:pPr>
            <a:r>
              <a:rPr lang="en" sz="7800">
                <a:highlight>
                  <a:srgbClr val="FFFFFF"/>
                </a:highlight>
                <a:latin typeface="Arial"/>
                <a:ea typeface="Arial"/>
                <a:cs typeface="Arial"/>
                <a:sym typeface="Arial"/>
              </a:rPr>
              <a:t>We all learn differently, and we each have our own style of studying. No two people are exactly the same when it comes to study preferences. To get the most out of studying, it's important to better understand what works for your student, and what doesn't. Perhaps, a study skills checklist could provide a basic self assessment of study habits and attitudes by identifying study skill areas where students might want to focus on improving.</a:t>
            </a:r>
            <a:endParaRPr sz="7800">
              <a:highlight>
                <a:srgbClr val="FFFFFF"/>
              </a:highlight>
              <a:latin typeface="Arial"/>
              <a:ea typeface="Arial"/>
              <a:cs typeface="Arial"/>
              <a:sym typeface="Arial"/>
            </a:endParaRPr>
          </a:p>
          <a:p>
            <a:pPr indent="0" lvl="0" marL="0" rtl="0" algn="l">
              <a:spcBef>
                <a:spcPts val="1200"/>
              </a:spcBef>
              <a:spcAft>
                <a:spcPts val="0"/>
              </a:spcAft>
              <a:buNone/>
            </a:pPr>
            <a:r>
              <a:t/>
            </a:r>
            <a:endParaRPr sz="5800">
              <a:highlight>
                <a:srgbClr val="FFFFFF"/>
              </a:highlight>
              <a:latin typeface="Arial"/>
              <a:ea typeface="Arial"/>
              <a:cs typeface="Arial"/>
              <a:sym typeface="Arial"/>
            </a:endParaRPr>
          </a:p>
          <a:p>
            <a:pPr indent="0" lvl="0" marL="0" rtl="0" algn="l">
              <a:spcBef>
                <a:spcPts val="1200"/>
              </a:spcBef>
              <a:spcAft>
                <a:spcPts val="0"/>
              </a:spcAft>
              <a:buNone/>
            </a:pPr>
            <a:r>
              <a:t/>
            </a:r>
            <a:endParaRPr sz="5800">
              <a:highlight>
                <a:srgbClr val="FFFFFF"/>
              </a:highlight>
              <a:latin typeface="Arial"/>
              <a:ea typeface="Arial"/>
              <a:cs typeface="Arial"/>
              <a:sym typeface="Arial"/>
            </a:endParaRPr>
          </a:p>
          <a:p>
            <a:pPr indent="0" lvl="0" marL="0" rtl="0" algn="l">
              <a:spcBef>
                <a:spcPts val="1200"/>
              </a:spcBef>
              <a:spcAft>
                <a:spcPts val="0"/>
              </a:spcAft>
              <a:buNone/>
            </a:pPr>
            <a:r>
              <a:t/>
            </a:r>
            <a:endParaRPr sz="1350">
              <a:highlight>
                <a:srgbClr val="FFFFFF"/>
              </a:highlight>
              <a:latin typeface="Arial"/>
              <a:ea typeface="Arial"/>
              <a:cs typeface="Arial"/>
              <a:sym typeface="Arial"/>
            </a:endParaRPr>
          </a:p>
          <a:p>
            <a:pPr indent="0" lvl="0" marL="0" rtl="0" algn="l">
              <a:spcBef>
                <a:spcPts val="1200"/>
              </a:spcBef>
              <a:spcAft>
                <a:spcPts val="0"/>
              </a:spcAft>
              <a:buNone/>
            </a:pPr>
            <a:r>
              <a:t/>
            </a:r>
            <a:endParaRPr sz="1350">
              <a:highlight>
                <a:srgbClr val="FFFFFF"/>
              </a:highlight>
              <a:latin typeface="Arial"/>
              <a:ea typeface="Arial"/>
              <a:cs typeface="Arial"/>
              <a:sym typeface="Arial"/>
            </a:endParaRPr>
          </a:p>
          <a:p>
            <a:pPr indent="0" lvl="0" marL="0" rtl="0" algn="l">
              <a:spcBef>
                <a:spcPts val="1200"/>
              </a:spcBef>
              <a:spcAft>
                <a:spcPts val="0"/>
              </a:spcAft>
              <a:buNone/>
            </a:pPr>
            <a:r>
              <a:t/>
            </a:r>
            <a:endParaRPr sz="1350">
              <a:highlight>
                <a:srgbClr val="FFFFFF"/>
              </a:highlight>
              <a:latin typeface="Arial"/>
              <a:ea typeface="Arial"/>
              <a:cs typeface="Arial"/>
              <a:sym typeface="Arial"/>
            </a:endParaRPr>
          </a:p>
          <a:p>
            <a:pPr indent="0" lvl="0" marL="0" rtl="0" algn="l">
              <a:spcBef>
                <a:spcPts val="1200"/>
              </a:spcBef>
              <a:spcAft>
                <a:spcPts val="0"/>
              </a:spcAft>
              <a:buNone/>
            </a:pPr>
            <a:r>
              <a:t/>
            </a:r>
            <a:endParaRPr sz="1350">
              <a:highlight>
                <a:srgbClr val="FFFFFF"/>
              </a:highlight>
              <a:latin typeface="Arial"/>
              <a:ea typeface="Arial"/>
              <a:cs typeface="Arial"/>
              <a:sym typeface="Arial"/>
            </a:endParaRPr>
          </a:p>
          <a:p>
            <a:pPr indent="0" lvl="0" marL="0" rtl="0" algn="l">
              <a:spcBef>
                <a:spcPts val="1200"/>
              </a:spcBef>
              <a:spcAft>
                <a:spcPts val="1200"/>
              </a:spcAft>
              <a:buNone/>
            </a:pPr>
            <a:r>
              <a:t/>
            </a:r>
            <a:endParaRPr sz="1350">
              <a:highlight>
                <a:srgbClr val="FFFFFF"/>
              </a:highlight>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 name="Shape 63"/>
        <p:cNvGrpSpPr/>
        <p:nvPr/>
      </p:nvGrpSpPr>
      <p:grpSpPr>
        <a:xfrm>
          <a:off x="0" y="0"/>
          <a:ext cx="0" cy="0"/>
          <a:chOff x="0" y="0"/>
          <a:chExt cx="0" cy="0"/>
        </a:xfrm>
      </p:grpSpPr>
      <p:sp>
        <p:nvSpPr>
          <p:cNvPr id="64" name="Google Shape;64;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419100" lvl="0" marL="457200" rtl="0" algn="l">
              <a:spcBef>
                <a:spcPts val="0"/>
              </a:spcBef>
              <a:spcAft>
                <a:spcPts val="0"/>
              </a:spcAft>
              <a:buSzPts val="3000"/>
              <a:buAutoNum type="arabicPeriod"/>
            </a:pPr>
            <a:r>
              <a:rPr lang="en"/>
              <a:t>Create a desinated study space</a:t>
            </a:r>
            <a:endParaRPr/>
          </a:p>
        </p:txBody>
      </p:sp>
      <p:sp>
        <p:nvSpPr>
          <p:cNvPr id="65" name="Google Shape;65;p14"/>
          <p:cNvSpPr txBox="1"/>
          <p:nvPr>
            <p:ph idx="1" type="body"/>
          </p:nvPr>
        </p:nvSpPr>
        <p:spPr>
          <a:xfrm>
            <a:off x="311700" y="1234075"/>
            <a:ext cx="8520600" cy="2372700"/>
          </a:xfrm>
          <a:prstGeom prst="rect">
            <a:avLst/>
          </a:prstGeom>
        </p:spPr>
        <p:txBody>
          <a:bodyPr anchorCtr="0" anchor="t" bIns="91425" lIns="91425" spcFirstLastPara="1" rIns="91425" wrap="square" tIns="91425">
            <a:normAutofit/>
          </a:bodyPr>
          <a:lstStyle/>
          <a:p>
            <a:pPr indent="-349250" lvl="0" marL="914400" rtl="0" algn="l">
              <a:spcBef>
                <a:spcPts val="0"/>
              </a:spcBef>
              <a:spcAft>
                <a:spcPts val="0"/>
              </a:spcAft>
              <a:buClr>
                <a:srgbClr val="333333"/>
              </a:buClr>
              <a:buSzPts val="1900"/>
              <a:buFont typeface="Arial"/>
              <a:buChar char="●"/>
            </a:pPr>
            <a:r>
              <a:rPr lang="en" sz="1900">
                <a:solidFill>
                  <a:srgbClr val="333333"/>
                </a:solidFill>
                <a:highlight>
                  <a:srgbClr val="FFFFFF"/>
                </a:highlight>
                <a:latin typeface="Arial"/>
                <a:ea typeface="Arial"/>
                <a:cs typeface="Arial"/>
                <a:sym typeface="Arial"/>
              </a:rPr>
              <a:t>Well-lit and away from other distractions.</a:t>
            </a:r>
            <a:endParaRPr sz="1900">
              <a:solidFill>
                <a:srgbClr val="333333"/>
              </a:solidFill>
              <a:highlight>
                <a:srgbClr val="FFFFFF"/>
              </a:highlight>
              <a:latin typeface="Arial"/>
              <a:ea typeface="Arial"/>
              <a:cs typeface="Arial"/>
              <a:sym typeface="Arial"/>
            </a:endParaRPr>
          </a:p>
          <a:p>
            <a:pPr indent="-349250" lvl="0" marL="914400" rtl="0" algn="l">
              <a:spcBef>
                <a:spcPts val="0"/>
              </a:spcBef>
              <a:spcAft>
                <a:spcPts val="0"/>
              </a:spcAft>
              <a:buClr>
                <a:srgbClr val="333333"/>
              </a:buClr>
              <a:buSzPts val="1900"/>
              <a:buFont typeface="Arial"/>
              <a:buChar char="●"/>
            </a:pPr>
            <a:r>
              <a:rPr lang="en" sz="1900">
                <a:solidFill>
                  <a:srgbClr val="333333"/>
                </a:solidFill>
                <a:highlight>
                  <a:srgbClr val="FFFFFF"/>
                </a:highlight>
                <a:latin typeface="Arial"/>
                <a:ea typeface="Arial"/>
                <a:cs typeface="Arial"/>
                <a:sym typeface="Arial"/>
              </a:rPr>
              <a:t>Keep helpful study supplies on hand (colorful post-its, a variety of pens and pencils, highlighters, and scratch paper).</a:t>
            </a:r>
            <a:endParaRPr sz="1900">
              <a:solidFill>
                <a:srgbClr val="333333"/>
              </a:solidFill>
              <a:highlight>
                <a:srgbClr val="FFFFFF"/>
              </a:highlight>
              <a:latin typeface="Arial"/>
              <a:ea typeface="Arial"/>
              <a:cs typeface="Arial"/>
              <a:sym typeface="Arial"/>
            </a:endParaRPr>
          </a:p>
          <a:p>
            <a:pPr indent="-349250" lvl="0" marL="914400" rtl="0" algn="l">
              <a:spcBef>
                <a:spcPts val="0"/>
              </a:spcBef>
              <a:spcAft>
                <a:spcPts val="0"/>
              </a:spcAft>
              <a:buClr>
                <a:srgbClr val="333333"/>
              </a:buClr>
              <a:buSzPts val="1900"/>
              <a:buFont typeface="Arial"/>
              <a:buChar char="●"/>
            </a:pPr>
            <a:r>
              <a:rPr lang="en" sz="1900">
                <a:solidFill>
                  <a:srgbClr val="333333"/>
                </a:solidFill>
                <a:highlight>
                  <a:srgbClr val="FFFFFF"/>
                </a:highlight>
                <a:latin typeface="Arial"/>
                <a:ea typeface="Arial"/>
                <a:cs typeface="Arial"/>
                <a:sym typeface="Arial"/>
              </a:rPr>
              <a:t>Encourage your child to take ownership over the area by giving them freedom to decorate, and teach them to neaten up and organize their desk.</a:t>
            </a:r>
            <a:endParaRPr sz="1900">
              <a:solidFill>
                <a:srgbClr val="333333"/>
              </a:solidFill>
              <a:highlight>
                <a:srgbClr val="FFFFFF"/>
              </a:highlight>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a:t>2. Keep a planner</a:t>
            </a:r>
            <a:endParaRPr/>
          </a:p>
        </p:txBody>
      </p:sp>
      <p:sp>
        <p:nvSpPr>
          <p:cNvPr id="71" name="Google Shape;71;p15"/>
          <p:cNvSpPr txBox="1"/>
          <p:nvPr>
            <p:ph idx="1" type="body"/>
          </p:nvPr>
        </p:nvSpPr>
        <p:spPr>
          <a:xfrm>
            <a:off x="311700" y="1234075"/>
            <a:ext cx="8520600" cy="2223900"/>
          </a:xfrm>
          <a:prstGeom prst="rect">
            <a:avLst/>
          </a:prstGeom>
        </p:spPr>
        <p:txBody>
          <a:bodyPr anchorCtr="0" anchor="t" bIns="91425" lIns="91425" spcFirstLastPara="1" rIns="91425" wrap="square" tIns="91425">
            <a:normAutofit/>
          </a:bodyPr>
          <a:lstStyle/>
          <a:p>
            <a:pPr indent="-349250" lvl="0" marL="457200" rtl="0" algn="l">
              <a:spcBef>
                <a:spcPts val="0"/>
              </a:spcBef>
              <a:spcAft>
                <a:spcPts val="0"/>
              </a:spcAft>
              <a:buClr>
                <a:srgbClr val="333333"/>
              </a:buClr>
              <a:buSzPts val="1900"/>
              <a:buFont typeface="Arial"/>
              <a:buChar char="●"/>
            </a:pPr>
            <a:r>
              <a:rPr lang="en" sz="1900">
                <a:solidFill>
                  <a:srgbClr val="333333"/>
                </a:solidFill>
                <a:highlight>
                  <a:srgbClr val="FFFFFF"/>
                </a:highlight>
                <a:latin typeface="Arial"/>
                <a:ea typeface="Arial"/>
                <a:cs typeface="Arial"/>
                <a:sym typeface="Arial"/>
              </a:rPr>
              <a:t>Time management is an incredibly important aspect of effective study skills.</a:t>
            </a:r>
            <a:endParaRPr sz="1900">
              <a:solidFill>
                <a:srgbClr val="333333"/>
              </a:solidFill>
              <a:highlight>
                <a:srgbClr val="FFFFFF"/>
              </a:highlight>
              <a:latin typeface="Arial"/>
              <a:ea typeface="Arial"/>
              <a:cs typeface="Arial"/>
              <a:sym typeface="Arial"/>
            </a:endParaRPr>
          </a:p>
          <a:p>
            <a:pPr indent="-349250" lvl="0" marL="457200" rtl="0" algn="l">
              <a:spcBef>
                <a:spcPts val="0"/>
              </a:spcBef>
              <a:spcAft>
                <a:spcPts val="0"/>
              </a:spcAft>
              <a:buClr>
                <a:srgbClr val="333333"/>
              </a:buClr>
              <a:buSzPts val="1900"/>
              <a:buFont typeface="Arial"/>
              <a:buChar char="●"/>
            </a:pPr>
            <a:r>
              <a:rPr lang="en" sz="1900">
                <a:solidFill>
                  <a:srgbClr val="333333"/>
                </a:solidFill>
                <a:highlight>
                  <a:srgbClr val="FFFFFF"/>
                </a:highlight>
                <a:latin typeface="Arial"/>
                <a:ea typeface="Arial"/>
                <a:cs typeface="Arial"/>
                <a:sym typeface="Arial"/>
              </a:rPr>
              <a:t>Have them write down important due dates for homework and projects.</a:t>
            </a:r>
            <a:endParaRPr sz="1900">
              <a:solidFill>
                <a:srgbClr val="333333"/>
              </a:solidFill>
              <a:highlight>
                <a:srgbClr val="FFFFFF"/>
              </a:highlight>
              <a:latin typeface="Arial"/>
              <a:ea typeface="Arial"/>
              <a:cs typeface="Arial"/>
              <a:sym typeface="Arial"/>
            </a:endParaRPr>
          </a:p>
          <a:p>
            <a:pPr indent="-349250" lvl="0" marL="457200" rtl="0" algn="l">
              <a:spcBef>
                <a:spcPts val="0"/>
              </a:spcBef>
              <a:spcAft>
                <a:spcPts val="0"/>
              </a:spcAft>
              <a:buClr>
                <a:srgbClr val="333333"/>
              </a:buClr>
              <a:buSzPts val="1900"/>
              <a:buFont typeface="Arial"/>
              <a:buChar char="●"/>
            </a:pPr>
            <a:r>
              <a:rPr lang="en" sz="1900">
                <a:solidFill>
                  <a:srgbClr val="333333"/>
                </a:solidFill>
                <a:highlight>
                  <a:srgbClr val="FFFFFF"/>
                </a:highlight>
                <a:latin typeface="Arial"/>
                <a:ea typeface="Arial"/>
                <a:cs typeface="Arial"/>
                <a:sym typeface="Arial"/>
              </a:rPr>
              <a:t>Break down big projects similarly by determining smaller milestones and working with your child to make a schedule for when they will have these components complete.</a:t>
            </a:r>
            <a:endParaRPr sz="1900">
              <a:solidFill>
                <a:srgbClr val="333333"/>
              </a:solidFill>
              <a:highlight>
                <a:srgbClr val="FFFFFF"/>
              </a:highlight>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6"/>
          <p:cNvSpPr txBox="1"/>
          <p:nvPr>
            <p:ph type="title"/>
          </p:nvPr>
        </p:nvSpPr>
        <p:spPr>
          <a:xfrm>
            <a:off x="311700" y="445025"/>
            <a:ext cx="8520600" cy="789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a:t>3. Take effective notes</a:t>
            </a:r>
            <a:endParaRPr/>
          </a:p>
        </p:txBody>
      </p:sp>
      <p:sp>
        <p:nvSpPr>
          <p:cNvPr id="77" name="Google Shape;77;p16"/>
          <p:cNvSpPr txBox="1"/>
          <p:nvPr>
            <p:ph idx="1" type="body"/>
          </p:nvPr>
        </p:nvSpPr>
        <p:spPr>
          <a:xfrm>
            <a:off x="311700" y="1234075"/>
            <a:ext cx="8520600" cy="1851900"/>
          </a:xfrm>
          <a:prstGeom prst="rect">
            <a:avLst/>
          </a:prstGeom>
        </p:spPr>
        <p:txBody>
          <a:bodyPr anchorCtr="0" anchor="t" bIns="91425" lIns="91425" spcFirstLastPara="1" rIns="91425" wrap="square" tIns="91425">
            <a:normAutofit/>
          </a:bodyPr>
          <a:lstStyle/>
          <a:p>
            <a:pPr indent="-368300" lvl="0" marL="457200" rtl="0" algn="l">
              <a:spcBef>
                <a:spcPts val="0"/>
              </a:spcBef>
              <a:spcAft>
                <a:spcPts val="0"/>
              </a:spcAft>
              <a:buSzPts val="2200"/>
              <a:buChar char="●"/>
            </a:pPr>
            <a:r>
              <a:rPr lang="en" sz="1900">
                <a:solidFill>
                  <a:srgbClr val="333333"/>
                </a:solidFill>
                <a:highlight>
                  <a:srgbClr val="FFFFFF"/>
                </a:highlight>
                <a:latin typeface="Arial"/>
                <a:ea typeface="Arial"/>
                <a:cs typeface="Arial"/>
                <a:sym typeface="Arial"/>
              </a:rPr>
              <a:t>Studies show that writing notes out by hand results in better retention than not taking any notes or using a laptop.</a:t>
            </a:r>
            <a:endParaRPr sz="1900">
              <a:solidFill>
                <a:srgbClr val="333333"/>
              </a:solidFill>
              <a:highlight>
                <a:srgbClr val="FFFFFF"/>
              </a:highlight>
              <a:latin typeface="Arial"/>
              <a:ea typeface="Arial"/>
              <a:cs typeface="Arial"/>
              <a:sym typeface="Arial"/>
            </a:endParaRPr>
          </a:p>
          <a:p>
            <a:pPr indent="-349250" lvl="0" marL="457200" rtl="0" algn="l">
              <a:spcBef>
                <a:spcPts val="0"/>
              </a:spcBef>
              <a:spcAft>
                <a:spcPts val="0"/>
              </a:spcAft>
              <a:buClr>
                <a:srgbClr val="333333"/>
              </a:buClr>
              <a:buSzPts val="1900"/>
              <a:buFont typeface="Arial"/>
              <a:buChar char="●"/>
            </a:pPr>
            <a:r>
              <a:rPr lang="en" sz="1900">
                <a:solidFill>
                  <a:srgbClr val="333333"/>
                </a:solidFill>
                <a:highlight>
                  <a:srgbClr val="FFFFFF"/>
                </a:highlight>
                <a:latin typeface="Arial"/>
                <a:ea typeface="Arial"/>
                <a:cs typeface="Arial"/>
                <a:sym typeface="Arial"/>
              </a:rPr>
              <a:t>Teaching your child to use active reading strategies—like taking notes or   highlighting key themes and passages—is also very helpful for retention.</a:t>
            </a:r>
            <a:endParaRPr sz="1900">
              <a:solidFill>
                <a:srgbClr val="333333"/>
              </a:solidFill>
              <a:highlight>
                <a:srgbClr val="FFFFFF"/>
              </a:highlight>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a:t>4. Practice for tests</a:t>
            </a:r>
            <a:endParaRPr/>
          </a:p>
        </p:txBody>
      </p:sp>
      <p:sp>
        <p:nvSpPr>
          <p:cNvPr id="83" name="Google Shape;83;p17"/>
          <p:cNvSpPr txBox="1"/>
          <p:nvPr>
            <p:ph idx="1" type="body"/>
          </p:nvPr>
        </p:nvSpPr>
        <p:spPr>
          <a:xfrm>
            <a:off x="311700" y="1234075"/>
            <a:ext cx="8520600" cy="3334800"/>
          </a:xfrm>
          <a:prstGeom prst="rect">
            <a:avLst/>
          </a:prstGeom>
        </p:spPr>
        <p:txBody>
          <a:bodyPr anchorCtr="0" anchor="t" bIns="91425" lIns="91425" spcFirstLastPara="1" rIns="91425" wrap="square" tIns="91425">
            <a:normAutofit/>
          </a:bodyPr>
          <a:lstStyle/>
          <a:p>
            <a:pPr indent="-368300" lvl="0" marL="457200" rtl="0" algn="l">
              <a:spcBef>
                <a:spcPts val="0"/>
              </a:spcBef>
              <a:spcAft>
                <a:spcPts val="0"/>
              </a:spcAft>
              <a:buSzPts val="2200"/>
              <a:buChar char="●"/>
            </a:pPr>
            <a:r>
              <a:rPr lang="en" sz="1900">
                <a:solidFill>
                  <a:srgbClr val="333333"/>
                </a:solidFill>
                <a:highlight>
                  <a:srgbClr val="FFFFFF"/>
                </a:highlight>
                <a:latin typeface="Arial"/>
                <a:ea typeface="Arial"/>
                <a:cs typeface="Arial"/>
                <a:sym typeface="Arial"/>
              </a:rPr>
              <a:t>Simply reviewing content before a test isn’t necessarily the best method to ensure your child is prepared for an upcoming test.</a:t>
            </a:r>
            <a:endParaRPr sz="1900">
              <a:solidFill>
                <a:srgbClr val="333333"/>
              </a:solidFill>
              <a:highlight>
                <a:srgbClr val="FFFFFF"/>
              </a:highlight>
              <a:latin typeface="Arial"/>
              <a:ea typeface="Arial"/>
              <a:cs typeface="Arial"/>
              <a:sym typeface="Arial"/>
            </a:endParaRPr>
          </a:p>
          <a:p>
            <a:pPr indent="-349250" lvl="0" marL="457200" rtl="0" algn="l">
              <a:spcBef>
                <a:spcPts val="0"/>
              </a:spcBef>
              <a:spcAft>
                <a:spcPts val="0"/>
              </a:spcAft>
              <a:buClr>
                <a:srgbClr val="333333"/>
              </a:buClr>
              <a:buSzPts val="1900"/>
              <a:buFont typeface="Arial"/>
              <a:buChar char="●"/>
            </a:pPr>
            <a:r>
              <a:rPr lang="en" sz="1900">
                <a:solidFill>
                  <a:srgbClr val="333333"/>
                </a:solidFill>
                <a:highlight>
                  <a:srgbClr val="FFFFFF"/>
                </a:highlight>
                <a:latin typeface="Arial"/>
                <a:ea typeface="Arial"/>
                <a:cs typeface="Arial"/>
                <a:sym typeface="Arial"/>
              </a:rPr>
              <a:t>Encourage them to try more interactive approaches, like completing practice tests or using flash cards.</a:t>
            </a:r>
            <a:endParaRPr sz="1900">
              <a:solidFill>
                <a:srgbClr val="333333"/>
              </a:solidFill>
              <a:highlight>
                <a:srgbClr val="FFFFFF"/>
              </a:highlight>
              <a:latin typeface="Arial"/>
              <a:ea typeface="Arial"/>
              <a:cs typeface="Arial"/>
              <a:sym typeface="Arial"/>
            </a:endParaRPr>
          </a:p>
          <a:p>
            <a:pPr indent="-349250" lvl="0" marL="457200" rtl="0" algn="l">
              <a:spcBef>
                <a:spcPts val="0"/>
              </a:spcBef>
              <a:spcAft>
                <a:spcPts val="0"/>
              </a:spcAft>
              <a:buClr>
                <a:srgbClr val="333333"/>
              </a:buClr>
              <a:buSzPts val="1900"/>
              <a:buFont typeface="Arial"/>
              <a:buChar char="●"/>
            </a:pPr>
            <a:r>
              <a:rPr lang="en" sz="1900">
                <a:solidFill>
                  <a:srgbClr val="333333"/>
                </a:solidFill>
                <a:highlight>
                  <a:srgbClr val="FFFFFF"/>
                </a:highlight>
                <a:latin typeface="Arial"/>
                <a:ea typeface="Arial"/>
                <a:cs typeface="Arial"/>
                <a:sym typeface="Arial"/>
              </a:rPr>
              <a:t>Ask your child review questions and have them provide short essay-style explanations aloud to make sure they truly understand the material.</a:t>
            </a:r>
            <a:endParaRPr sz="1900">
              <a:solidFill>
                <a:srgbClr val="333333"/>
              </a:solidFill>
              <a:highlight>
                <a:srgbClr val="FFFFFF"/>
              </a:highlight>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a:t>5. Avoid cramming</a:t>
            </a:r>
            <a:endParaRPr/>
          </a:p>
        </p:txBody>
      </p:sp>
      <p:sp>
        <p:nvSpPr>
          <p:cNvPr id="89" name="Google Shape;89;p18"/>
          <p:cNvSpPr txBox="1"/>
          <p:nvPr>
            <p:ph idx="1" type="body"/>
          </p:nvPr>
        </p:nvSpPr>
        <p:spPr>
          <a:xfrm>
            <a:off x="311700" y="1234075"/>
            <a:ext cx="8520600" cy="2992200"/>
          </a:xfrm>
          <a:prstGeom prst="rect">
            <a:avLst/>
          </a:prstGeom>
        </p:spPr>
        <p:txBody>
          <a:bodyPr anchorCtr="0" anchor="t" bIns="91425" lIns="91425" spcFirstLastPara="1" rIns="91425" wrap="square" tIns="91425">
            <a:normAutofit/>
          </a:bodyPr>
          <a:lstStyle/>
          <a:p>
            <a:pPr indent="-368300" lvl="0" marL="457200" rtl="0" algn="l">
              <a:spcBef>
                <a:spcPts val="0"/>
              </a:spcBef>
              <a:spcAft>
                <a:spcPts val="0"/>
              </a:spcAft>
              <a:buSzPts val="2200"/>
              <a:buChar char="●"/>
            </a:pPr>
            <a:r>
              <a:rPr lang="en" sz="1900">
                <a:solidFill>
                  <a:srgbClr val="333333"/>
                </a:solidFill>
                <a:highlight>
                  <a:srgbClr val="FFFFFF"/>
                </a:highlight>
                <a:latin typeface="Arial"/>
                <a:ea typeface="Arial"/>
                <a:cs typeface="Arial"/>
                <a:sym typeface="Arial"/>
              </a:rPr>
              <a:t>Studying a little bit of a subject every day is much better for long-term retention than studying for a longer period of time a single day.</a:t>
            </a:r>
            <a:endParaRPr sz="1900">
              <a:solidFill>
                <a:srgbClr val="333333"/>
              </a:solidFill>
              <a:highlight>
                <a:srgbClr val="FFFFFF"/>
              </a:highlight>
              <a:latin typeface="Arial"/>
              <a:ea typeface="Arial"/>
              <a:cs typeface="Arial"/>
              <a:sym typeface="Arial"/>
            </a:endParaRPr>
          </a:p>
          <a:p>
            <a:pPr indent="-349250" lvl="0" marL="457200" rtl="0" algn="l">
              <a:spcBef>
                <a:spcPts val="0"/>
              </a:spcBef>
              <a:spcAft>
                <a:spcPts val="0"/>
              </a:spcAft>
              <a:buClr>
                <a:srgbClr val="333333"/>
              </a:buClr>
              <a:buSzPts val="1900"/>
              <a:buFont typeface="Arial"/>
              <a:buChar char="●"/>
            </a:pPr>
            <a:r>
              <a:rPr lang="en" sz="1900">
                <a:solidFill>
                  <a:srgbClr val="333333"/>
                </a:solidFill>
                <a:highlight>
                  <a:srgbClr val="FFFFFF"/>
                </a:highlight>
                <a:latin typeface="Arial"/>
                <a:ea typeface="Arial"/>
                <a:cs typeface="Arial"/>
                <a:sym typeface="Arial"/>
              </a:rPr>
              <a:t>Help your student structure a study schedule that will allow them to space out their practice on different subjects—as little as 10 minutes of practice a day can help.</a:t>
            </a:r>
            <a:endParaRPr sz="1900">
              <a:solidFill>
                <a:srgbClr val="333333"/>
              </a:solidFill>
              <a:highlight>
                <a:srgbClr val="FFFFFF"/>
              </a:highlight>
              <a:latin typeface="Arial"/>
              <a:ea typeface="Arial"/>
              <a:cs typeface="Arial"/>
              <a:sym typeface="Arial"/>
            </a:endParaRPr>
          </a:p>
          <a:p>
            <a:pPr indent="-349250" lvl="0" marL="457200" rtl="0" algn="l">
              <a:spcBef>
                <a:spcPts val="0"/>
              </a:spcBef>
              <a:spcAft>
                <a:spcPts val="0"/>
              </a:spcAft>
              <a:buClr>
                <a:srgbClr val="333333"/>
              </a:buClr>
              <a:buSzPts val="1900"/>
              <a:buFont typeface="Arial"/>
              <a:buChar char="●"/>
            </a:pPr>
            <a:r>
              <a:rPr lang="en" sz="1900">
                <a:solidFill>
                  <a:srgbClr val="333333"/>
                </a:solidFill>
                <a:highlight>
                  <a:srgbClr val="FFFFFF"/>
                </a:highlight>
                <a:latin typeface="Arial"/>
                <a:ea typeface="Arial"/>
                <a:cs typeface="Arial"/>
                <a:sym typeface="Arial"/>
              </a:rPr>
              <a:t>Encourage your student to break up their studying with smart breaks. Taking a 15-minute break once every hour can work wonders on keeping them focused and productive.</a:t>
            </a:r>
            <a:endParaRPr sz="1900">
              <a:solidFill>
                <a:srgbClr val="333333"/>
              </a:solidFill>
              <a:highlight>
                <a:srgbClr val="FFFFFF"/>
              </a:highlight>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a:t>6. Teach your child to ask for help</a:t>
            </a:r>
            <a:endParaRPr/>
          </a:p>
        </p:txBody>
      </p:sp>
      <p:sp>
        <p:nvSpPr>
          <p:cNvPr id="95" name="Google Shape;95;p19"/>
          <p:cNvSpPr txBox="1"/>
          <p:nvPr>
            <p:ph idx="1" type="body"/>
          </p:nvPr>
        </p:nvSpPr>
        <p:spPr>
          <a:xfrm>
            <a:off x="311700" y="1234075"/>
            <a:ext cx="8520600" cy="3334800"/>
          </a:xfrm>
          <a:prstGeom prst="rect">
            <a:avLst/>
          </a:prstGeom>
        </p:spPr>
        <p:txBody>
          <a:bodyPr anchorCtr="0" anchor="t" bIns="91425" lIns="91425" spcFirstLastPara="1" rIns="91425" wrap="square" tIns="91425">
            <a:normAutofit/>
          </a:bodyPr>
          <a:lstStyle/>
          <a:p>
            <a:pPr indent="-349250" lvl="0" marL="457200" rtl="0" algn="l">
              <a:spcBef>
                <a:spcPts val="0"/>
              </a:spcBef>
              <a:spcAft>
                <a:spcPts val="0"/>
              </a:spcAft>
              <a:buClr>
                <a:srgbClr val="333333"/>
              </a:buClr>
              <a:buSzPts val="1900"/>
              <a:buFont typeface="Arial"/>
              <a:buChar char="●"/>
            </a:pPr>
            <a:r>
              <a:rPr lang="en" sz="1900">
                <a:solidFill>
                  <a:srgbClr val="333333"/>
                </a:solidFill>
                <a:highlight>
                  <a:srgbClr val="FFFFFF"/>
                </a:highlight>
                <a:latin typeface="Arial"/>
                <a:ea typeface="Arial"/>
                <a:cs typeface="Arial"/>
                <a:sym typeface="Arial"/>
              </a:rPr>
              <a:t>Perhaps your student is struggling with understanding a specific lesson in a particular subject or doesn’t quite understand the night’s homework assignment. When this is the case (and it happens to everyone at some point or another) asking for help is key.</a:t>
            </a:r>
            <a:endParaRPr sz="1900">
              <a:solidFill>
                <a:srgbClr val="333333"/>
              </a:solidFill>
              <a:highlight>
                <a:srgbClr val="FFFFFF"/>
              </a:highlight>
              <a:latin typeface="Arial"/>
              <a:ea typeface="Arial"/>
              <a:cs typeface="Arial"/>
              <a:sym typeface="Arial"/>
            </a:endParaRPr>
          </a:p>
          <a:p>
            <a:pPr indent="-349250" lvl="0" marL="457200" rtl="0" algn="l">
              <a:spcBef>
                <a:spcPts val="0"/>
              </a:spcBef>
              <a:spcAft>
                <a:spcPts val="0"/>
              </a:spcAft>
              <a:buClr>
                <a:srgbClr val="333333"/>
              </a:buClr>
              <a:buSzPts val="1900"/>
              <a:buFont typeface="Arial"/>
              <a:buChar char="●"/>
            </a:pPr>
            <a:r>
              <a:rPr lang="en" sz="1900">
                <a:solidFill>
                  <a:srgbClr val="333333"/>
                </a:solidFill>
                <a:highlight>
                  <a:srgbClr val="FFFFFF"/>
                </a:highlight>
                <a:latin typeface="Arial"/>
                <a:ea typeface="Arial"/>
                <a:cs typeface="Arial"/>
                <a:sym typeface="Arial"/>
              </a:rPr>
              <a:t>Teach your student how to bring up challenges early with a teacher and ask for help.</a:t>
            </a:r>
            <a:endParaRPr sz="1900">
              <a:solidFill>
                <a:srgbClr val="333333"/>
              </a:solidFill>
              <a:highlight>
                <a:srgbClr val="FFFFFF"/>
              </a:highlight>
              <a:latin typeface="Arial"/>
              <a:ea typeface="Arial"/>
              <a:cs typeface="Arial"/>
              <a:sym typeface="Arial"/>
            </a:endParaRPr>
          </a:p>
          <a:p>
            <a:pPr indent="-349250" lvl="0" marL="457200" rtl="0" algn="l">
              <a:spcBef>
                <a:spcPts val="0"/>
              </a:spcBef>
              <a:spcAft>
                <a:spcPts val="0"/>
              </a:spcAft>
              <a:buClr>
                <a:srgbClr val="333333"/>
              </a:buClr>
              <a:buSzPts val="1900"/>
              <a:buFont typeface="Arial"/>
              <a:buChar char="●"/>
            </a:pPr>
            <a:r>
              <a:rPr lang="en" sz="1900">
                <a:solidFill>
                  <a:srgbClr val="333333"/>
                </a:solidFill>
                <a:highlight>
                  <a:srgbClr val="FFFFFF"/>
                </a:highlight>
                <a:latin typeface="Arial"/>
                <a:ea typeface="Arial"/>
                <a:cs typeface="Arial"/>
                <a:sym typeface="Arial"/>
              </a:rPr>
              <a:t>Teaching your child how to build effective working relationships with other students and asking their peers for help is another important lesson in asking for, receiving, and offering support.</a:t>
            </a:r>
            <a:endParaRPr sz="1900">
              <a:solidFill>
                <a:srgbClr val="333333"/>
              </a:solidFill>
              <a:highlight>
                <a:srgbClr val="FFFFFF"/>
              </a:highlight>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a:t>7. Avoid distractions</a:t>
            </a:r>
            <a:endParaRPr/>
          </a:p>
        </p:txBody>
      </p:sp>
      <p:sp>
        <p:nvSpPr>
          <p:cNvPr id="101" name="Google Shape;101;p20"/>
          <p:cNvSpPr txBox="1"/>
          <p:nvPr>
            <p:ph idx="1" type="body"/>
          </p:nvPr>
        </p:nvSpPr>
        <p:spPr>
          <a:xfrm>
            <a:off x="311700" y="1234075"/>
            <a:ext cx="8520600" cy="3334800"/>
          </a:xfrm>
          <a:prstGeom prst="rect">
            <a:avLst/>
          </a:prstGeom>
        </p:spPr>
        <p:txBody>
          <a:bodyPr anchorCtr="0" anchor="t" bIns="91425" lIns="91425" spcFirstLastPara="1" rIns="91425" wrap="square" tIns="91425">
            <a:normAutofit/>
          </a:bodyPr>
          <a:lstStyle/>
          <a:p>
            <a:pPr indent="-368300" lvl="0" marL="457200" rtl="0" algn="l">
              <a:spcBef>
                <a:spcPts val="0"/>
              </a:spcBef>
              <a:spcAft>
                <a:spcPts val="0"/>
              </a:spcAft>
              <a:buSzPts val="2200"/>
              <a:buChar char="●"/>
            </a:pPr>
            <a:r>
              <a:rPr lang="en" sz="1900">
                <a:solidFill>
                  <a:srgbClr val="333333"/>
                </a:solidFill>
                <a:highlight>
                  <a:srgbClr val="FFFFFF"/>
                </a:highlight>
                <a:latin typeface="Arial"/>
                <a:ea typeface="Arial"/>
                <a:cs typeface="Arial"/>
                <a:sym typeface="Arial"/>
              </a:rPr>
              <a:t>Teach your student how to put their computer away and turn off all other devices that may serve as a form of distraction while they’re studying.</a:t>
            </a:r>
            <a:endParaRPr sz="1900">
              <a:solidFill>
                <a:srgbClr val="333333"/>
              </a:solidFill>
              <a:highlight>
                <a:srgbClr val="FFFFFF"/>
              </a:highlight>
              <a:latin typeface="Arial"/>
              <a:ea typeface="Arial"/>
              <a:cs typeface="Arial"/>
              <a:sym typeface="Arial"/>
            </a:endParaRPr>
          </a:p>
          <a:p>
            <a:pPr indent="-349250" lvl="0" marL="457200" rtl="0" algn="l">
              <a:spcBef>
                <a:spcPts val="0"/>
              </a:spcBef>
              <a:spcAft>
                <a:spcPts val="0"/>
              </a:spcAft>
              <a:buClr>
                <a:srgbClr val="333333"/>
              </a:buClr>
              <a:buSzPts val="1900"/>
              <a:buFont typeface="Arial"/>
              <a:buChar char="●"/>
            </a:pPr>
            <a:r>
              <a:rPr lang="en" sz="1900">
                <a:solidFill>
                  <a:srgbClr val="333333"/>
                </a:solidFill>
                <a:highlight>
                  <a:srgbClr val="FFFFFF"/>
                </a:highlight>
                <a:latin typeface="Arial"/>
                <a:ea typeface="Arial"/>
                <a:cs typeface="Arial"/>
                <a:sym typeface="Arial"/>
              </a:rPr>
              <a:t>Multi-tasking also takes away from learning, so encourage your child to focus on a single subject for a sustained period of time before moving onto another subject.</a:t>
            </a:r>
            <a:endParaRPr sz="1900">
              <a:solidFill>
                <a:srgbClr val="333333"/>
              </a:solidFill>
              <a:highlight>
                <a:srgbClr val="FFFFFF"/>
              </a:highlight>
              <a:latin typeface="Arial"/>
              <a:ea typeface="Arial"/>
              <a:cs typeface="Arial"/>
              <a:sym typeface="Arial"/>
            </a:endParaRPr>
          </a:p>
          <a:p>
            <a:pPr indent="-349250" lvl="0" marL="457200" rtl="0" algn="l">
              <a:spcBef>
                <a:spcPts val="0"/>
              </a:spcBef>
              <a:spcAft>
                <a:spcPts val="0"/>
              </a:spcAft>
              <a:buClr>
                <a:srgbClr val="333333"/>
              </a:buClr>
              <a:buSzPts val="1900"/>
              <a:buFont typeface="Arial"/>
              <a:buChar char="●"/>
            </a:pPr>
            <a:r>
              <a:rPr lang="en" sz="1900">
                <a:solidFill>
                  <a:srgbClr val="333333"/>
                </a:solidFill>
                <a:highlight>
                  <a:srgbClr val="FFFFFF"/>
                </a:highlight>
                <a:latin typeface="Arial"/>
                <a:ea typeface="Arial"/>
                <a:cs typeface="Arial"/>
                <a:sym typeface="Arial"/>
              </a:rPr>
              <a:t>Above all, ensure that your child has healthy sleeping and eating habits in order to maximize their focus and make the most of time spent studying.</a:t>
            </a:r>
            <a:endParaRPr sz="1900">
              <a:solidFill>
                <a:srgbClr val="333333"/>
              </a:solidFill>
              <a:highlight>
                <a:srgbClr val="FFFFFF"/>
              </a:highlight>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“Did you do your homework?”(ask these questions instead)</a:t>
            </a:r>
            <a:endParaRPr/>
          </a:p>
        </p:txBody>
      </p:sp>
      <p:sp>
        <p:nvSpPr>
          <p:cNvPr id="107" name="Google Shape;107;p21"/>
          <p:cNvSpPr txBox="1"/>
          <p:nvPr>
            <p:ph idx="1" type="body"/>
          </p:nvPr>
        </p:nvSpPr>
        <p:spPr>
          <a:xfrm>
            <a:off x="311700" y="1234075"/>
            <a:ext cx="8520600" cy="3760800"/>
          </a:xfrm>
          <a:prstGeom prst="rect">
            <a:avLst/>
          </a:prstGeom>
        </p:spPr>
        <p:txBody>
          <a:bodyPr anchorCtr="0" anchor="t" bIns="91425" lIns="91425" spcFirstLastPara="1" rIns="91425" wrap="square" tIns="91425">
            <a:noAutofit/>
          </a:bodyPr>
          <a:lstStyle/>
          <a:p>
            <a:pPr indent="-349250" lvl="0" marL="457200" rtl="0" algn="l">
              <a:lnSpc>
                <a:spcPct val="160000"/>
              </a:lnSpc>
              <a:spcBef>
                <a:spcPts val="0"/>
              </a:spcBef>
              <a:spcAft>
                <a:spcPts val="0"/>
              </a:spcAft>
              <a:buClr>
                <a:srgbClr val="333333"/>
              </a:buClr>
              <a:buSzPts val="1900"/>
              <a:buFont typeface="Arial"/>
              <a:buChar char="●"/>
            </a:pPr>
            <a:r>
              <a:rPr lang="en" sz="1900">
                <a:solidFill>
                  <a:srgbClr val="333333"/>
                </a:solidFill>
                <a:highlight>
                  <a:srgbClr val="FFFFFF"/>
                </a:highlight>
                <a:latin typeface="Arial"/>
                <a:ea typeface="Arial"/>
                <a:cs typeface="Arial"/>
                <a:sym typeface="Arial"/>
              </a:rPr>
              <a:t>What information do you need to do this assignment?</a:t>
            </a:r>
            <a:endParaRPr sz="1900">
              <a:solidFill>
                <a:srgbClr val="333333"/>
              </a:solidFill>
              <a:highlight>
                <a:srgbClr val="FFFFFF"/>
              </a:highlight>
              <a:latin typeface="Arial"/>
              <a:ea typeface="Arial"/>
              <a:cs typeface="Arial"/>
              <a:sym typeface="Arial"/>
            </a:endParaRPr>
          </a:p>
          <a:p>
            <a:pPr indent="-349250" lvl="0" marL="457200" rtl="0" algn="l">
              <a:lnSpc>
                <a:spcPct val="160000"/>
              </a:lnSpc>
              <a:spcBef>
                <a:spcPts val="0"/>
              </a:spcBef>
              <a:spcAft>
                <a:spcPts val="0"/>
              </a:spcAft>
              <a:buClr>
                <a:srgbClr val="333333"/>
              </a:buClr>
              <a:buSzPts val="1900"/>
              <a:buFont typeface="Arial"/>
              <a:buChar char="●"/>
            </a:pPr>
            <a:r>
              <a:rPr lang="en" sz="1900">
                <a:solidFill>
                  <a:srgbClr val="333333"/>
                </a:solidFill>
                <a:highlight>
                  <a:srgbClr val="FFFFFF"/>
                </a:highlight>
                <a:latin typeface="Arial"/>
                <a:ea typeface="Arial"/>
                <a:cs typeface="Arial"/>
                <a:sym typeface="Arial"/>
              </a:rPr>
              <a:t>Where are you going to look for it?</a:t>
            </a:r>
            <a:endParaRPr sz="1900">
              <a:solidFill>
                <a:srgbClr val="333333"/>
              </a:solidFill>
              <a:highlight>
                <a:srgbClr val="FFFFFF"/>
              </a:highlight>
              <a:latin typeface="Arial"/>
              <a:ea typeface="Arial"/>
              <a:cs typeface="Arial"/>
              <a:sym typeface="Arial"/>
            </a:endParaRPr>
          </a:p>
          <a:p>
            <a:pPr indent="-349250" lvl="0" marL="457200" rtl="0" algn="l">
              <a:lnSpc>
                <a:spcPct val="160000"/>
              </a:lnSpc>
              <a:spcBef>
                <a:spcPts val="0"/>
              </a:spcBef>
              <a:spcAft>
                <a:spcPts val="0"/>
              </a:spcAft>
              <a:buClr>
                <a:srgbClr val="333333"/>
              </a:buClr>
              <a:buSzPts val="1900"/>
              <a:buFont typeface="Arial"/>
              <a:buChar char="●"/>
            </a:pPr>
            <a:r>
              <a:rPr lang="en" sz="1900">
                <a:solidFill>
                  <a:srgbClr val="333333"/>
                </a:solidFill>
                <a:highlight>
                  <a:srgbClr val="FFFFFF"/>
                </a:highlight>
                <a:latin typeface="Arial"/>
                <a:ea typeface="Arial"/>
                <a:cs typeface="Arial"/>
                <a:sym typeface="Arial"/>
              </a:rPr>
              <a:t>Where do you think you should begin?</a:t>
            </a:r>
            <a:endParaRPr sz="1900">
              <a:solidFill>
                <a:srgbClr val="333333"/>
              </a:solidFill>
              <a:highlight>
                <a:srgbClr val="FFFFFF"/>
              </a:highlight>
              <a:latin typeface="Arial"/>
              <a:ea typeface="Arial"/>
              <a:cs typeface="Arial"/>
              <a:sym typeface="Arial"/>
            </a:endParaRPr>
          </a:p>
          <a:p>
            <a:pPr indent="-349250" lvl="0" marL="457200" rtl="0" algn="l">
              <a:lnSpc>
                <a:spcPct val="160000"/>
              </a:lnSpc>
              <a:spcBef>
                <a:spcPts val="0"/>
              </a:spcBef>
              <a:spcAft>
                <a:spcPts val="0"/>
              </a:spcAft>
              <a:buClr>
                <a:srgbClr val="333333"/>
              </a:buClr>
              <a:buSzPts val="1900"/>
              <a:buFont typeface="Arial"/>
              <a:buChar char="●"/>
            </a:pPr>
            <a:r>
              <a:rPr lang="en" sz="1900">
                <a:solidFill>
                  <a:srgbClr val="333333"/>
                </a:solidFill>
                <a:highlight>
                  <a:srgbClr val="FFFFFF"/>
                </a:highlight>
                <a:latin typeface="Arial"/>
                <a:ea typeface="Arial"/>
                <a:cs typeface="Arial"/>
                <a:sym typeface="Arial"/>
              </a:rPr>
              <a:t>What do you need to do next?</a:t>
            </a:r>
            <a:endParaRPr sz="1900">
              <a:solidFill>
                <a:srgbClr val="333333"/>
              </a:solidFill>
              <a:highlight>
                <a:srgbClr val="FFFFFF"/>
              </a:highlight>
              <a:latin typeface="Arial"/>
              <a:ea typeface="Arial"/>
              <a:cs typeface="Arial"/>
              <a:sym typeface="Arial"/>
            </a:endParaRPr>
          </a:p>
          <a:p>
            <a:pPr indent="-349250" lvl="0" marL="457200" rtl="0" algn="l">
              <a:lnSpc>
                <a:spcPct val="160000"/>
              </a:lnSpc>
              <a:spcBef>
                <a:spcPts val="0"/>
              </a:spcBef>
              <a:spcAft>
                <a:spcPts val="0"/>
              </a:spcAft>
              <a:buClr>
                <a:srgbClr val="333333"/>
              </a:buClr>
              <a:buSzPts val="1900"/>
              <a:buFont typeface="Arial"/>
              <a:buChar char="●"/>
            </a:pPr>
            <a:r>
              <a:rPr lang="en" sz="1900">
                <a:solidFill>
                  <a:srgbClr val="333333"/>
                </a:solidFill>
                <a:highlight>
                  <a:srgbClr val="FFFFFF"/>
                </a:highlight>
                <a:latin typeface="Arial"/>
                <a:ea typeface="Arial"/>
                <a:cs typeface="Arial"/>
                <a:sym typeface="Arial"/>
              </a:rPr>
              <a:t>Can you describe how you’re going to solve this problem?</a:t>
            </a:r>
            <a:endParaRPr sz="1900">
              <a:solidFill>
                <a:srgbClr val="333333"/>
              </a:solidFill>
              <a:highlight>
                <a:srgbClr val="FFFFFF"/>
              </a:highlight>
              <a:latin typeface="Arial"/>
              <a:ea typeface="Arial"/>
              <a:cs typeface="Arial"/>
              <a:sym typeface="Arial"/>
            </a:endParaRPr>
          </a:p>
          <a:p>
            <a:pPr indent="-349250" lvl="0" marL="457200" rtl="0" algn="l">
              <a:lnSpc>
                <a:spcPct val="160000"/>
              </a:lnSpc>
              <a:spcBef>
                <a:spcPts val="0"/>
              </a:spcBef>
              <a:spcAft>
                <a:spcPts val="0"/>
              </a:spcAft>
              <a:buClr>
                <a:srgbClr val="333333"/>
              </a:buClr>
              <a:buSzPts val="1900"/>
              <a:buFont typeface="Arial"/>
              <a:buChar char="●"/>
            </a:pPr>
            <a:r>
              <a:rPr lang="en" sz="1900">
                <a:solidFill>
                  <a:srgbClr val="333333"/>
                </a:solidFill>
                <a:highlight>
                  <a:srgbClr val="FFFFFF"/>
                </a:highlight>
                <a:latin typeface="Arial"/>
                <a:ea typeface="Arial"/>
                <a:cs typeface="Arial"/>
                <a:sym typeface="Arial"/>
              </a:rPr>
              <a:t>How did you solve this problem?</a:t>
            </a:r>
            <a:endParaRPr sz="1900">
              <a:solidFill>
                <a:srgbClr val="333333"/>
              </a:solidFill>
              <a:highlight>
                <a:srgbClr val="FFFFFF"/>
              </a:highlight>
              <a:latin typeface="Arial"/>
              <a:ea typeface="Arial"/>
              <a:cs typeface="Arial"/>
              <a:sym typeface="Arial"/>
            </a:endParaRPr>
          </a:p>
          <a:p>
            <a:pPr indent="-349250" lvl="0" marL="457200" rtl="0" algn="l">
              <a:lnSpc>
                <a:spcPct val="160000"/>
              </a:lnSpc>
              <a:spcBef>
                <a:spcPts val="0"/>
              </a:spcBef>
              <a:spcAft>
                <a:spcPts val="0"/>
              </a:spcAft>
              <a:buClr>
                <a:srgbClr val="333333"/>
              </a:buClr>
              <a:buSzPts val="1900"/>
              <a:buFont typeface="Arial"/>
              <a:buChar char="●"/>
            </a:pPr>
            <a:r>
              <a:rPr lang="en" sz="1900">
                <a:solidFill>
                  <a:srgbClr val="333333"/>
                </a:solidFill>
                <a:highlight>
                  <a:srgbClr val="FFFFFF"/>
                </a:highlight>
                <a:latin typeface="Arial"/>
                <a:ea typeface="Arial"/>
                <a:cs typeface="Arial"/>
                <a:sym typeface="Arial"/>
              </a:rPr>
              <a:t>What did you try that didn’t work?</a:t>
            </a:r>
            <a:endParaRPr sz="1900">
              <a:solidFill>
                <a:srgbClr val="333333"/>
              </a:solidFill>
              <a:highlight>
                <a:srgbClr val="FFFFFF"/>
              </a:highlight>
              <a:latin typeface="Arial"/>
              <a:ea typeface="Arial"/>
              <a:cs typeface="Arial"/>
              <a:sym typeface="Arial"/>
            </a:endParaRPr>
          </a:p>
          <a:p>
            <a:pPr indent="0" lvl="0" marL="0" rtl="0" algn="l">
              <a:spcBef>
                <a:spcPts val="0"/>
              </a:spcBef>
              <a:spcAft>
                <a:spcPts val="1200"/>
              </a:spcAft>
              <a:buNone/>
            </a:pPr>
            <a:r>
              <a:t/>
            </a:r>
            <a:endParaRPr sz="2400">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Pop">
  <a:themeElements>
    <a:clrScheme name="Pop">
      <a:dk1>
        <a:srgbClr val="F8E71C"/>
      </a:dk1>
      <a:lt1>
        <a:srgbClr val="FFFFFF"/>
      </a:lt1>
      <a:dk2>
        <a:srgbClr val="000000"/>
      </a:dk2>
      <a:lt2>
        <a:srgbClr val="D9D9D9"/>
      </a:lt2>
      <a:accent1>
        <a:srgbClr val="666666"/>
      </a:accent1>
      <a:accent2>
        <a:srgbClr val="483165"/>
      </a:accent2>
      <a:accent3>
        <a:srgbClr val="EB1E95"/>
      </a:accent3>
      <a:accent4>
        <a:srgbClr val="01AFD1"/>
      </a:accent4>
      <a:accent5>
        <a:srgbClr val="0F9D58"/>
      </a:accent5>
      <a:accent6>
        <a:srgbClr val="9C27B0"/>
      </a:accent6>
      <a:hlink>
        <a:srgbClr val="0F9D58"/>
      </a:hlink>
      <a:folHlink>
        <a:srgbClr val="0F9D5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