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lvl1pPr algn="ctr" defTabSz="584200">
      <a:defRPr sz="3600">
        <a:solidFill>
          <a:srgbClr val="606060"/>
        </a:solidFill>
        <a:latin typeface="Gill Sans"/>
        <a:ea typeface="Gill Sans"/>
        <a:cs typeface="Gill Sans"/>
        <a:sym typeface="Gill Sans"/>
      </a:defRPr>
    </a:lvl1pPr>
    <a:lvl2pPr indent="228600" algn="ctr" defTabSz="584200">
      <a:defRPr sz="3600">
        <a:solidFill>
          <a:srgbClr val="606060"/>
        </a:solidFill>
        <a:latin typeface="Gill Sans"/>
        <a:ea typeface="Gill Sans"/>
        <a:cs typeface="Gill Sans"/>
        <a:sym typeface="Gill Sans"/>
      </a:defRPr>
    </a:lvl2pPr>
    <a:lvl3pPr indent="457200" algn="ctr" defTabSz="584200">
      <a:defRPr sz="3600">
        <a:solidFill>
          <a:srgbClr val="606060"/>
        </a:solidFill>
        <a:latin typeface="Gill Sans"/>
        <a:ea typeface="Gill Sans"/>
        <a:cs typeface="Gill Sans"/>
        <a:sym typeface="Gill Sans"/>
      </a:defRPr>
    </a:lvl3pPr>
    <a:lvl4pPr indent="685800" algn="ctr" defTabSz="584200">
      <a:defRPr sz="3600">
        <a:solidFill>
          <a:srgbClr val="606060"/>
        </a:solidFill>
        <a:latin typeface="Gill Sans"/>
        <a:ea typeface="Gill Sans"/>
        <a:cs typeface="Gill Sans"/>
        <a:sym typeface="Gill Sans"/>
      </a:defRPr>
    </a:lvl4pPr>
    <a:lvl5pPr indent="914400" algn="ctr" defTabSz="584200">
      <a:defRPr sz="3600">
        <a:solidFill>
          <a:srgbClr val="606060"/>
        </a:solidFill>
        <a:latin typeface="Gill Sans"/>
        <a:ea typeface="Gill Sans"/>
        <a:cs typeface="Gill Sans"/>
        <a:sym typeface="Gill Sans"/>
      </a:defRPr>
    </a:lvl5pPr>
    <a:lvl6pPr indent="1143000" algn="ctr" defTabSz="584200">
      <a:defRPr sz="3600">
        <a:solidFill>
          <a:srgbClr val="606060"/>
        </a:solidFill>
        <a:latin typeface="Gill Sans"/>
        <a:ea typeface="Gill Sans"/>
        <a:cs typeface="Gill Sans"/>
        <a:sym typeface="Gill Sans"/>
      </a:defRPr>
    </a:lvl6pPr>
    <a:lvl7pPr indent="1371600" algn="ctr" defTabSz="584200">
      <a:defRPr sz="3600">
        <a:solidFill>
          <a:srgbClr val="606060"/>
        </a:solidFill>
        <a:latin typeface="Gill Sans"/>
        <a:ea typeface="Gill Sans"/>
        <a:cs typeface="Gill Sans"/>
        <a:sym typeface="Gill Sans"/>
      </a:defRPr>
    </a:lvl7pPr>
    <a:lvl8pPr indent="1600200" algn="ctr" defTabSz="584200">
      <a:defRPr sz="3600">
        <a:solidFill>
          <a:srgbClr val="606060"/>
        </a:solidFill>
        <a:latin typeface="Gill Sans"/>
        <a:ea typeface="Gill Sans"/>
        <a:cs typeface="Gill Sans"/>
        <a:sym typeface="Gill Sans"/>
      </a:defRPr>
    </a:lvl8pPr>
    <a:lvl9pPr indent="1828800" algn="ctr" defTabSz="584200">
      <a:defRPr sz="3600">
        <a:solidFill>
          <a:srgbClr val="606060"/>
        </a:solidFill>
        <a:latin typeface="Gill Sans"/>
        <a:ea typeface="Gill Sans"/>
        <a:cs typeface="Gill Sans"/>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
          <a:latin typeface="Gill Sans"/>
          <a:ea typeface="Gill Sans"/>
          <a:cs typeface="Gill Sans"/>
        </a:font>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
          <a:latin typeface="Gill Sans"/>
          <a:ea typeface="Gill Sans"/>
          <a:cs typeface="Gill Sans"/>
        </a:font>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
          <a:latin typeface="Gill Sans"/>
          <a:ea typeface="Gill Sans"/>
          <a:cs typeface="Gill Sans"/>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tcStyle>
    </a:firstRow>
  </a:tblStyle>
  <a:tblStyle styleId="{EEE7283C-3CF3-47DC-8721-378D4A62B228}"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
          <a:latin typeface="Gill Sans"/>
          <a:ea typeface="Gill Sans"/>
          <a:cs typeface="Gill Sans"/>
        </a:font>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
          <a:latin typeface="Gill Sans"/>
          <a:ea typeface="Gill Sans"/>
          <a:cs typeface="Gill Sans"/>
        </a:font>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
          <a:latin typeface="Gill Sans"/>
          <a:ea typeface="Gill Sans"/>
          <a:cs typeface="Gill Sans"/>
        </a:font>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
          <a:latin typeface="Gill Sans"/>
          <a:ea typeface="Gill Sans"/>
          <a:cs typeface="Gill Sans"/>
        </a:font>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
          <a:latin typeface="Gill Sans"/>
          <a:ea typeface="Gill Sans"/>
          <a:cs typeface="Gill Sans"/>
        </a:font>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680" y="9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82555748"/>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8" name="Shape 8"/>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p:nvPr/>
        </p:nvSpPr>
        <p:spPr>
          <a:xfrm>
            <a:off x="508000" y="51816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1" name="Shape 11"/>
          <p:cNvSpPr>
            <a:spLocks noGrp="1"/>
          </p:cNvSpPr>
          <p:nvPr>
            <p:ph type="title"/>
          </p:nvPr>
        </p:nvSpPr>
        <p:spPr>
          <a:xfrm>
            <a:off x="508000" y="3009900"/>
            <a:ext cx="11988800" cy="2032000"/>
          </a:xfrm>
          <a:prstGeom prst="rect">
            <a:avLst/>
          </a:prstGeom>
        </p:spPr>
        <p:txBody>
          <a:bodyPr anchor="b"/>
          <a:lstStyle/>
          <a:p>
            <a:pPr lvl="0">
              <a:defRPr sz="1800" cap="none">
                <a:solidFill>
                  <a:srgbClr val="000000"/>
                </a:solidFill>
              </a:defRPr>
            </a:pPr>
            <a:r>
              <a:rPr sz="6400" cap="all">
                <a:solidFill>
                  <a:srgbClr val="606060"/>
                </a:solidFill>
              </a:rPr>
              <a:t>Title Text</a:t>
            </a:r>
          </a:p>
        </p:txBody>
      </p:sp>
      <p:sp>
        <p:nvSpPr>
          <p:cNvPr id="12" name="Shape 12"/>
          <p:cNvSpPr>
            <a:spLocks noGrp="1"/>
          </p:cNvSpPr>
          <p:nvPr>
            <p:ph type="body"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Body Level One</a:t>
            </a:r>
          </a:p>
          <a:p>
            <a:pPr lvl="1">
              <a:defRPr sz="1800">
                <a:solidFill>
                  <a:srgbClr val="000000"/>
                </a:solidFill>
              </a:defRPr>
            </a:pPr>
            <a:r>
              <a:rPr sz="2400">
                <a:solidFill>
                  <a:srgbClr val="606060"/>
                </a:solidFill>
              </a:rPr>
              <a:t>Body Level Two</a:t>
            </a:r>
          </a:p>
          <a:p>
            <a:pPr lvl="2">
              <a:defRPr sz="1800">
                <a:solidFill>
                  <a:srgbClr val="000000"/>
                </a:solidFill>
              </a:defRPr>
            </a:pPr>
            <a:r>
              <a:rPr sz="2400">
                <a:solidFill>
                  <a:srgbClr val="606060"/>
                </a:solidFill>
              </a:rPr>
              <a:t>Body Level Three</a:t>
            </a:r>
          </a:p>
          <a:p>
            <a:pPr lvl="3">
              <a:defRPr sz="1800">
                <a:solidFill>
                  <a:srgbClr val="000000"/>
                </a:solidFill>
              </a:defRPr>
            </a:pPr>
            <a:r>
              <a:rPr sz="2400">
                <a:solidFill>
                  <a:srgbClr val="606060"/>
                </a:solidFill>
              </a:rPr>
              <a:t>Body Level Four</a:t>
            </a:r>
          </a:p>
          <a:p>
            <a:pPr lvl="4">
              <a:defRPr sz="1800">
                <a:solidFill>
                  <a:srgbClr val="000000"/>
                </a:solidFill>
              </a:defRPr>
            </a:pPr>
            <a:r>
              <a:rPr sz="2400">
                <a:solidFill>
                  <a:srgbClr val="606060"/>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49" name="Shape 4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2" name="Shape 52"/>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53" name="Shape 53"/>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4" name="Shape 14"/>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title"/>
          </p:nvPr>
        </p:nvSpPr>
        <p:spPr>
          <a:xfrm>
            <a:off x="508000" y="7099300"/>
            <a:ext cx="11988800" cy="1117600"/>
          </a:xfrm>
          <a:prstGeom prst="rect">
            <a:avLst/>
          </a:prstGeom>
        </p:spPr>
        <p:txBody>
          <a:bodyPr anchor="b"/>
          <a:lstStyle/>
          <a:p>
            <a:pPr lvl="0">
              <a:defRPr sz="1800" cap="none">
                <a:solidFill>
                  <a:srgbClr val="000000"/>
                </a:solidFill>
              </a:defRPr>
            </a:pPr>
            <a:r>
              <a:rPr sz="6400" cap="all">
                <a:solidFill>
                  <a:srgbClr val="606060"/>
                </a:solidFill>
              </a:rPr>
              <a:t>Title Text</a:t>
            </a:r>
          </a:p>
        </p:txBody>
      </p:sp>
      <p:sp>
        <p:nvSpPr>
          <p:cNvPr id="17" name="Shape 17"/>
          <p:cNvSpPr>
            <a:spLocks noGrp="1"/>
          </p:cNvSpPr>
          <p:nvPr>
            <p:ph type="body"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Body Level One</a:t>
            </a:r>
          </a:p>
          <a:p>
            <a:pPr lvl="1">
              <a:defRPr sz="1800">
                <a:solidFill>
                  <a:srgbClr val="000000"/>
                </a:solidFill>
              </a:defRPr>
            </a:pPr>
            <a:r>
              <a:rPr sz="2400">
                <a:solidFill>
                  <a:srgbClr val="606060"/>
                </a:solidFill>
              </a:rPr>
              <a:t>Body Level Two</a:t>
            </a:r>
          </a:p>
          <a:p>
            <a:pPr lvl="2">
              <a:defRPr sz="1800">
                <a:solidFill>
                  <a:srgbClr val="000000"/>
                </a:solidFill>
              </a:defRPr>
            </a:pPr>
            <a:r>
              <a:rPr sz="2400">
                <a:solidFill>
                  <a:srgbClr val="606060"/>
                </a:solidFill>
              </a:rPr>
              <a:t>Body Level Three</a:t>
            </a:r>
          </a:p>
          <a:p>
            <a:pPr lvl="3">
              <a:defRPr sz="1800">
                <a:solidFill>
                  <a:srgbClr val="000000"/>
                </a:solidFill>
              </a:defRPr>
            </a:pPr>
            <a:r>
              <a:rPr sz="2400">
                <a:solidFill>
                  <a:srgbClr val="606060"/>
                </a:solidFill>
              </a:rPr>
              <a:t>Body Level Four</a:t>
            </a:r>
          </a:p>
          <a:p>
            <a:pPr lvl="4">
              <a:defRPr sz="1800">
                <a:solidFill>
                  <a:srgbClr val="000000"/>
                </a:solidFill>
              </a:defRPr>
            </a:pPr>
            <a:r>
              <a:rPr sz="2400">
                <a:solidFill>
                  <a:srgbClr val="606060"/>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9" name="Shape 1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0" name="Shape 2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1" name="Shape 21"/>
          <p:cNvSpPr>
            <a:spLocks noGrp="1"/>
          </p:cNvSpPr>
          <p:nvPr>
            <p:ph type="title"/>
          </p:nvPr>
        </p:nvSpPr>
        <p:spPr>
          <a:xfrm>
            <a:off x="508000" y="3860800"/>
            <a:ext cx="11988800" cy="2032000"/>
          </a:xfrm>
          <a:prstGeom prst="rect">
            <a:avLst/>
          </a:prstGeom>
        </p:spPr>
        <p:txBody>
          <a:bodyPr/>
          <a:lstStyle/>
          <a:p>
            <a:pPr lvl="0">
              <a:defRPr sz="1800" cap="none">
                <a:solidFill>
                  <a:srgbClr val="000000"/>
                </a:solidFill>
              </a:defRPr>
            </a:pPr>
            <a:r>
              <a:rPr sz="6400" cap="all">
                <a:solidFill>
                  <a:srgbClr val="606060"/>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3" name="Shape 2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5" name="Shape 25"/>
          <p:cNvSpPr>
            <a:spLocks noGrp="1"/>
          </p:cNvSpPr>
          <p:nvPr>
            <p:ph type="title"/>
          </p:nvPr>
        </p:nvSpPr>
        <p:spPr>
          <a:xfrm>
            <a:off x="508000" y="2400300"/>
            <a:ext cx="5829300" cy="6070600"/>
          </a:xfrm>
          <a:prstGeom prst="rect">
            <a:avLst/>
          </a:prstGeom>
        </p:spPr>
        <p:txBody>
          <a:bodyPr anchor="t"/>
          <a:lstStyle/>
          <a:p>
            <a:pPr lvl="0">
              <a:defRPr sz="1800" cap="none">
                <a:solidFill>
                  <a:srgbClr val="000000"/>
                </a:solidFill>
              </a:defRPr>
            </a:pPr>
            <a:r>
              <a:rPr sz="6400" cap="all">
                <a:solidFill>
                  <a:srgbClr val="606060"/>
                </a:solidFill>
              </a:rPr>
              <a:t>Title Text</a:t>
            </a:r>
          </a:p>
        </p:txBody>
      </p:sp>
      <p:sp>
        <p:nvSpPr>
          <p:cNvPr id="26" name="Shape 26"/>
          <p:cNvSpPr>
            <a:spLocks noGrp="1"/>
          </p:cNvSpPr>
          <p:nvPr>
            <p:ph type="body"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pPr lvl="0">
              <a:defRPr sz="1800">
                <a:solidFill>
                  <a:srgbClr val="000000"/>
                </a:solidFill>
              </a:defRPr>
            </a:pPr>
            <a:r>
              <a:rPr sz="2400">
                <a:solidFill>
                  <a:srgbClr val="606060"/>
                </a:solidFill>
              </a:rPr>
              <a:t>Body Level One</a:t>
            </a:r>
          </a:p>
          <a:p>
            <a:pPr lvl="1">
              <a:defRPr sz="1800">
                <a:solidFill>
                  <a:srgbClr val="000000"/>
                </a:solidFill>
              </a:defRPr>
            </a:pPr>
            <a:r>
              <a:rPr sz="2400">
                <a:solidFill>
                  <a:srgbClr val="606060"/>
                </a:solidFill>
              </a:rPr>
              <a:t>Body Level Two</a:t>
            </a:r>
          </a:p>
          <a:p>
            <a:pPr lvl="2">
              <a:defRPr sz="1800">
                <a:solidFill>
                  <a:srgbClr val="000000"/>
                </a:solidFill>
              </a:defRPr>
            </a:pPr>
            <a:r>
              <a:rPr sz="2400">
                <a:solidFill>
                  <a:srgbClr val="606060"/>
                </a:solidFill>
              </a:rPr>
              <a:t>Body Level Three</a:t>
            </a:r>
          </a:p>
          <a:p>
            <a:pPr lvl="3">
              <a:defRPr sz="1800">
                <a:solidFill>
                  <a:srgbClr val="000000"/>
                </a:solidFill>
              </a:defRPr>
            </a:pPr>
            <a:r>
              <a:rPr sz="2400">
                <a:solidFill>
                  <a:srgbClr val="606060"/>
                </a:solidFill>
              </a:rPr>
              <a:t>Body Level Four</a:t>
            </a:r>
          </a:p>
          <a:p>
            <a:pPr lvl="4">
              <a:defRPr sz="1800">
                <a:solidFill>
                  <a:srgbClr val="000000"/>
                </a:solidFill>
              </a:defRPr>
            </a:pPr>
            <a:r>
              <a:rPr sz="2400">
                <a:solidFill>
                  <a:srgbClr val="606060"/>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cap="none">
                <a:solidFill>
                  <a:srgbClr val="000000"/>
                </a:solidFill>
              </a:defRPr>
            </a:pPr>
            <a:r>
              <a:rPr sz="6400" cap="all">
                <a:solidFill>
                  <a:srgbClr val="606060"/>
                </a:solidFill>
              </a:rPr>
              <a:t>Title Text</a:t>
            </a:r>
          </a:p>
        </p:txBody>
      </p:sp>
      <p:sp>
        <p:nvSpPr>
          <p:cNvPr id="34" name="Shape 34"/>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Body Level One</a:t>
            </a:r>
          </a:p>
          <a:p>
            <a:pPr lvl="1">
              <a:defRPr sz="1800">
                <a:solidFill>
                  <a:srgbClr val="000000"/>
                </a:solidFill>
              </a:defRPr>
            </a:pPr>
            <a:r>
              <a:rPr sz="3400">
                <a:solidFill>
                  <a:srgbClr val="606060"/>
                </a:solidFill>
              </a:rPr>
              <a:t>Body Level Two</a:t>
            </a:r>
          </a:p>
          <a:p>
            <a:pPr lvl="2">
              <a:defRPr sz="1800">
                <a:solidFill>
                  <a:srgbClr val="000000"/>
                </a:solidFill>
              </a:defRPr>
            </a:pPr>
            <a:r>
              <a:rPr sz="3400">
                <a:solidFill>
                  <a:srgbClr val="606060"/>
                </a:solidFill>
              </a:rPr>
              <a:t>Body Level Three</a:t>
            </a:r>
          </a:p>
          <a:p>
            <a:pPr lvl="3">
              <a:defRPr sz="1800">
                <a:solidFill>
                  <a:srgbClr val="000000"/>
                </a:solidFill>
              </a:defRPr>
            </a:pPr>
            <a:r>
              <a:rPr sz="3400">
                <a:solidFill>
                  <a:srgbClr val="606060"/>
                </a:solidFill>
              </a:rPr>
              <a:t>Body Level Four</a:t>
            </a:r>
          </a:p>
          <a:p>
            <a:pPr lvl="4">
              <a:defRPr sz="1800">
                <a:solidFill>
                  <a:srgbClr val="000000"/>
                </a:solidFill>
              </a:defRPr>
            </a:pPr>
            <a:r>
              <a:rPr sz="3400">
                <a:solidFill>
                  <a:srgbClr val="606060"/>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cap="none">
                <a:solidFill>
                  <a:srgbClr val="000000"/>
                </a:solidFill>
              </a:defRPr>
            </a:pPr>
            <a:r>
              <a:rPr sz="6400" cap="all">
                <a:solidFill>
                  <a:srgbClr val="606060"/>
                </a:solidFill>
              </a:rPr>
              <a:t>Title Text</a:t>
            </a:r>
          </a:p>
        </p:txBody>
      </p:sp>
      <p:sp>
        <p:nvSpPr>
          <p:cNvPr id="37" name="Shape 37"/>
          <p:cNvSpPr>
            <a:spLocks noGrp="1"/>
          </p:cNvSpPr>
          <p:nvPr>
            <p:ph type="body" idx="1"/>
          </p:nvPr>
        </p:nvSpPr>
        <p:spPr>
          <a:xfrm>
            <a:off x="6781800" y="2971800"/>
            <a:ext cx="5727700" cy="5524500"/>
          </a:xfrm>
          <a:prstGeom prst="rect">
            <a:avLst/>
          </a:prstGeom>
        </p:spPr>
        <p:txBody>
          <a:bodyPr/>
          <a:lstStyle>
            <a:lvl1pPr marL="368300" indent="-368300">
              <a:spcBef>
                <a:spcPts val="3200"/>
              </a:spcBef>
              <a:buSzPct val="30000"/>
              <a:buFont typeface="Zapf Dingbats"/>
              <a:buBlip>
                <a:blip r:embed="rId2"/>
              </a:buBlip>
              <a:defRPr sz="3000"/>
            </a:lvl1pPr>
            <a:lvl2pPr marL="736600" indent="-368300">
              <a:spcBef>
                <a:spcPts val="3200"/>
              </a:spcBef>
              <a:buSzPct val="30000"/>
              <a:buFont typeface="Zapf Dingbats"/>
              <a:buBlip>
                <a:blip r:embed="rId2"/>
              </a:buBlip>
              <a:defRPr sz="3000"/>
            </a:lvl2pPr>
            <a:lvl3pPr marL="1104900" indent="-368300">
              <a:spcBef>
                <a:spcPts val="3200"/>
              </a:spcBef>
              <a:buSzPct val="30000"/>
              <a:buFont typeface="Zapf Dingbats"/>
              <a:buBlip>
                <a:blip r:embed="rId2"/>
              </a:buBlip>
              <a:defRPr sz="3000"/>
            </a:lvl3pPr>
            <a:lvl4pPr marL="1473200" indent="-368300">
              <a:spcBef>
                <a:spcPts val="3200"/>
              </a:spcBef>
              <a:buSzPct val="30000"/>
              <a:buFont typeface="Zapf Dingbats"/>
              <a:buBlip>
                <a:blip r:embed="rId2"/>
              </a:buBlip>
              <a:defRPr sz="3000"/>
            </a:lvl4pPr>
            <a:lvl5pPr marL="1841500" indent="-368300">
              <a:spcBef>
                <a:spcPts val="3200"/>
              </a:spcBef>
              <a:buSzPct val="30000"/>
              <a:buFont typeface="Zapf Dingbats"/>
              <a:buBlip>
                <a:blip r:embed="rId2"/>
              </a:buBlip>
              <a:defRPr sz="3000"/>
            </a:lvl5pPr>
          </a:lstStyle>
          <a:p>
            <a:pPr lvl="0">
              <a:defRPr sz="1800">
                <a:solidFill>
                  <a:srgbClr val="000000"/>
                </a:solidFill>
              </a:defRPr>
            </a:pPr>
            <a:r>
              <a:rPr sz="3000">
                <a:solidFill>
                  <a:srgbClr val="606060"/>
                </a:solidFill>
              </a:rPr>
              <a:t>Body Level One</a:t>
            </a:r>
          </a:p>
          <a:p>
            <a:pPr lvl="1">
              <a:defRPr sz="1800">
                <a:solidFill>
                  <a:srgbClr val="000000"/>
                </a:solidFill>
              </a:defRPr>
            </a:pPr>
            <a:r>
              <a:rPr sz="3000">
                <a:solidFill>
                  <a:srgbClr val="606060"/>
                </a:solidFill>
              </a:rPr>
              <a:t>Body Level Two</a:t>
            </a:r>
          </a:p>
          <a:p>
            <a:pPr lvl="2">
              <a:defRPr sz="1800">
                <a:solidFill>
                  <a:srgbClr val="000000"/>
                </a:solidFill>
              </a:defRPr>
            </a:pPr>
            <a:r>
              <a:rPr sz="3000">
                <a:solidFill>
                  <a:srgbClr val="606060"/>
                </a:solidFill>
              </a:rPr>
              <a:t>Body Level Three</a:t>
            </a:r>
          </a:p>
          <a:p>
            <a:pPr lvl="3">
              <a:defRPr sz="1800">
                <a:solidFill>
                  <a:srgbClr val="000000"/>
                </a:solidFill>
              </a:defRPr>
            </a:pPr>
            <a:r>
              <a:rPr sz="3000">
                <a:solidFill>
                  <a:srgbClr val="606060"/>
                </a:solidFill>
              </a:rPr>
              <a:t>Body Level Four</a:t>
            </a:r>
          </a:p>
          <a:p>
            <a:pPr lvl="4">
              <a:defRPr sz="1800">
                <a:solidFill>
                  <a:srgbClr val="000000"/>
                </a:solidFill>
              </a:defRPr>
            </a:pPr>
            <a:r>
              <a:rPr sz="3000">
                <a:solidFill>
                  <a:srgbClr val="606060"/>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9" name="Shape 39"/>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0" name="Shape 40"/>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1" name="Shape 41"/>
          <p:cNvSpPr>
            <a:spLocks noGrp="1"/>
          </p:cNvSpPr>
          <p:nvPr>
            <p:ph type="body" idx="1"/>
          </p:nvPr>
        </p:nvSpPr>
        <p:spPr>
          <a:xfrm>
            <a:off x="508000" y="977900"/>
            <a:ext cx="11988800" cy="7785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606060"/>
                </a:solidFill>
              </a:rPr>
              <a:t>Body Level One</a:t>
            </a:r>
          </a:p>
          <a:p>
            <a:pPr lvl="1">
              <a:defRPr sz="1800">
                <a:solidFill>
                  <a:srgbClr val="000000"/>
                </a:solidFill>
              </a:defRPr>
            </a:pPr>
            <a:r>
              <a:rPr sz="3400">
                <a:solidFill>
                  <a:srgbClr val="606060"/>
                </a:solidFill>
              </a:rPr>
              <a:t>Body Level Two</a:t>
            </a:r>
          </a:p>
          <a:p>
            <a:pPr lvl="2">
              <a:defRPr sz="1800">
                <a:solidFill>
                  <a:srgbClr val="000000"/>
                </a:solidFill>
              </a:defRPr>
            </a:pPr>
            <a:r>
              <a:rPr sz="3400">
                <a:solidFill>
                  <a:srgbClr val="606060"/>
                </a:solidFill>
              </a:rPr>
              <a:t>Body Level Three</a:t>
            </a:r>
          </a:p>
          <a:p>
            <a:pPr lvl="3">
              <a:defRPr sz="1800">
                <a:solidFill>
                  <a:srgbClr val="000000"/>
                </a:solidFill>
              </a:defRPr>
            </a:pPr>
            <a:r>
              <a:rPr sz="3400">
                <a:solidFill>
                  <a:srgbClr val="606060"/>
                </a:solidFill>
              </a:rPr>
              <a:t>Body Level Four</a:t>
            </a:r>
          </a:p>
          <a:p>
            <a:pPr lvl="4">
              <a:defRPr sz="1800">
                <a:solidFill>
                  <a:srgbClr val="000000"/>
                </a:solidFill>
              </a:defRPr>
            </a:pPr>
            <a:r>
              <a:rPr sz="3400">
                <a:solidFill>
                  <a:srgbClr val="606060"/>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43" name="Shape 4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4" name="Shape 4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46" name="Shape 46"/>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7" name="Shape 47"/>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508000" y="25781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9245597"/>
            <a:ext cx="119888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762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p:nvPr/>
        </p:nvSpPr>
        <p:spPr>
          <a:xfrm>
            <a:off x="508000" y="508000"/>
            <a:ext cx="119888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5" name="Shape 5"/>
          <p:cNvSpPr>
            <a:spLocks noGrp="1"/>
          </p:cNvSpPr>
          <p:nvPr>
            <p:ph type="title"/>
          </p:nvPr>
        </p:nvSpPr>
        <p:spPr>
          <a:xfrm>
            <a:off x="508000" y="596900"/>
            <a:ext cx="11988800" cy="190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cap="none">
                <a:solidFill>
                  <a:srgbClr val="000000"/>
                </a:solidFill>
              </a:defRPr>
            </a:pPr>
            <a:r>
              <a:rPr sz="6400" cap="all">
                <a:solidFill>
                  <a:srgbClr val="606060"/>
                </a:solidFill>
              </a:rPr>
              <a:t>Title Text</a:t>
            </a:r>
          </a:p>
        </p:txBody>
      </p:sp>
      <p:sp>
        <p:nvSpPr>
          <p:cNvPr id="6" name="Shape 6"/>
          <p:cNvSpPr>
            <a:spLocks noGrp="1"/>
          </p:cNvSpPr>
          <p:nvPr>
            <p:ph type="body" idx="1"/>
          </p:nvPr>
        </p:nvSpPr>
        <p:spPr>
          <a:xfrm>
            <a:off x="508000" y="3035300"/>
            <a:ext cx="11988800" cy="57277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pPr lvl="0">
              <a:defRPr sz="1800">
                <a:solidFill>
                  <a:srgbClr val="000000"/>
                </a:solidFill>
              </a:defRPr>
            </a:pPr>
            <a:r>
              <a:rPr sz="3400">
                <a:solidFill>
                  <a:srgbClr val="606060"/>
                </a:solidFill>
              </a:rPr>
              <a:t>Body Level One</a:t>
            </a:r>
          </a:p>
          <a:p>
            <a:pPr lvl="1">
              <a:defRPr sz="1800">
                <a:solidFill>
                  <a:srgbClr val="000000"/>
                </a:solidFill>
              </a:defRPr>
            </a:pPr>
            <a:r>
              <a:rPr sz="3400">
                <a:solidFill>
                  <a:srgbClr val="606060"/>
                </a:solidFill>
              </a:rPr>
              <a:t>Body Level Two</a:t>
            </a:r>
          </a:p>
          <a:p>
            <a:pPr lvl="2">
              <a:defRPr sz="1800">
                <a:solidFill>
                  <a:srgbClr val="000000"/>
                </a:solidFill>
              </a:defRPr>
            </a:pPr>
            <a:r>
              <a:rPr sz="3400">
                <a:solidFill>
                  <a:srgbClr val="606060"/>
                </a:solidFill>
              </a:rPr>
              <a:t>Body Level Three</a:t>
            </a:r>
          </a:p>
          <a:p>
            <a:pPr lvl="3">
              <a:defRPr sz="1800">
                <a:solidFill>
                  <a:srgbClr val="000000"/>
                </a:solidFill>
              </a:defRPr>
            </a:pPr>
            <a:r>
              <a:rPr sz="3400">
                <a:solidFill>
                  <a:srgbClr val="606060"/>
                </a:solidFill>
              </a:rPr>
              <a:t>Body Level Four</a:t>
            </a:r>
          </a:p>
          <a:p>
            <a:pPr lvl="4">
              <a:defRPr sz="1800">
                <a:solidFill>
                  <a:srgbClr val="000000"/>
                </a:solidFill>
              </a:defRPr>
            </a:pPr>
            <a:r>
              <a:rPr sz="3400">
                <a:solidFill>
                  <a:srgbClr val="606060"/>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defTabSz="584200">
        <a:lnSpc>
          <a:spcPct val="90000"/>
        </a:lnSpc>
        <a:defRPr sz="6400" cap="all">
          <a:solidFill>
            <a:srgbClr val="606060"/>
          </a:solidFill>
          <a:latin typeface="+mn-lt"/>
          <a:ea typeface="+mn-ea"/>
          <a:cs typeface="+mn-cs"/>
          <a:sym typeface="Gill Sans Light"/>
        </a:defRPr>
      </a:lvl1pPr>
      <a:lvl2pPr indent="228600" defTabSz="584200">
        <a:lnSpc>
          <a:spcPct val="90000"/>
        </a:lnSpc>
        <a:defRPr sz="6400" cap="all">
          <a:solidFill>
            <a:srgbClr val="606060"/>
          </a:solidFill>
          <a:latin typeface="+mn-lt"/>
          <a:ea typeface="+mn-ea"/>
          <a:cs typeface="+mn-cs"/>
          <a:sym typeface="Gill Sans Light"/>
        </a:defRPr>
      </a:lvl2pPr>
      <a:lvl3pPr indent="457200" defTabSz="584200">
        <a:lnSpc>
          <a:spcPct val="90000"/>
        </a:lnSpc>
        <a:defRPr sz="6400" cap="all">
          <a:solidFill>
            <a:srgbClr val="606060"/>
          </a:solidFill>
          <a:latin typeface="+mn-lt"/>
          <a:ea typeface="+mn-ea"/>
          <a:cs typeface="+mn-cs"/>
          <a:sym typeface="Gill Sans Light"/>
        </a:defRPr>
      </a:lvl3pPr>
      <a:lvl4pPr indent="685800" defTabSz="584200">
        <a:lnSpc>
          <a:spcPct val="90000"/>
        </a:lnSpc>
        <a:defRPr sz="6400" cap="all">
          <a:solidFill>
            <a:srgbClr val="606060"/>
          </a:solidFill>
          <a:latin typeface="+mn-lt"/>
          <a:ea typeface="+mn-ea"/>
          <a:cs typeface="+mn-cs"/>
          <a:sym typeface="Gill Sans Light"/>
        </a:defRPr>
      </a:lvl4pPr>
      <a:lvl5pPr indent="914400" defTabSz="584200">
        <a:lnSpc>
          <a:spcPct val="90000"/>
        </a:lnSpc>
        <a:defRPr sz="6400" cap="all">
          <a:solidFill>
            <a:srgbClr val="606060"/>
          </a:solidFill>
          <a:latin typeface="+mn-lt"/>
          <a:ea typeface="+mn-ea"/>
          <a:cs typeface="+mn-cs"/>
          <a:sym typeface="Gill Sans Light"/>
        </a:defRPr>
      </a:lvl5pPr>
      <a:lvl6pPr indent="1143000" defTabSz="584200">
        <a:lnSpc>
          <a:spcPct val="90000"/>
        </a:lnSpc>
        <a:defRPr sz="6400" cap="all">
          <a:solidFill>
            <a:srgbClr val="606060"/>
          </a:solidFill>
          <a:latin typeface="+mn-lt"/>
          <a:ea typeface="+mn-ea"/>
          <a:cs typeface="+mn-cs"/>
          <a:sym typeface="Gill Sans Light"/>
        </a:defRPr>
      </a:lvl6pPr>
      <a:lvl7pPr indent="1371600" defTabSz="584200">
        <a:lnSpc>
          <a:spcPct val="90000"/>
        </a:lnSpc>
        <a:defRPr sz="6400" cap="all">
          <a:solidFill>
            <a:srgbClr val="606060"/>
          </a:solidFill>
          <a:latin typeface="+mn-lt"/>
          <a:ea typeface="+mn-ea"/>
          <a:cs typeface="+mn-cs"/>
          <a:sym typeface="Gill Sans Light"/>
        </a:defRPr>
      </a:lvl7pPr>
      <a:lvl8pPr indent="1600200" defTabSz="584200">
        <a:lnSpc>
          <a:spcPct val="90000"/>
        </a:lnSpc>
        <a:defRPr sz="6400" cap="all">
          <a:solidFill>
            <a:srgbClr val="606060"/>
          </a:solidFill>
          <a:latin typeface="+mn-lt"/>
          <a:ea typeface="+mn-ea"/>
          <a:cs typeface="+mn-cs"/>
          <a:sym typeface="Gill Sans Light"/>
        </a:defRPr>
      </a:lvl8pPr>
      <a:lvl9pPr indent="1828800" defTabSz="584200">
        <a:lnSpc>
          <a:spcPct val="90000"/>
        </a:lnSpc>
        <a:defRPr sz="6400" cap="all">
          <a:solidFill>
            <a:srgbClr val="606060"/>
          </a:solidFill>
          <a:latin typeface="+mn-lt"/>
          <a:ea typeface="+mn-ea"/>
          <a:cs typeface="+mn-cs"/>
          <a:sym typeface="Gill Sans Light"/>
        </a:defRPr>
      </a:lvl9pPr>
    </p:titleStyle>
    <p:bodyStyle>
      <a:lvl1pPr marL="419100" indent="-419100" defTabSz="584200">
        <a:spcBef>
          <a:spcPts val="4200"/>
        </a:spcBef>
        <a:buSzPct val="30000"/>
        <a:buBlip>
          <a:blip r:embed="rId14"/>
        </a:buBlip>
        <a:defRPr sz="3400">
          <a:solidFill>
            <a:srgbClr val="606060"/>
          </a:solidFill>
          <a:latin typeface="Gill Sans"/>
          <a:ea typeface="Gill Sans"/>
          <a:cs typeface="Gill Sans"/>
          <a:sym typeface="Gill Sans"/>
        </a:defRPr>
      </a:lvl1pPr>
      <a:lvl2pPr marL="838200" indent="-419100" defTabSz="584200">
        <a:spcBef>
          <a:spcPts val="4200"/>
        </a:spcBef>
        <a:buSzPct val="30000"/>
        <a:buBlip>
          <a:blip r:embed="rId14"/>
        </a:buBlip>
        <a:defRPr sz="3400">
          <a:solidFill>
            <a:srgbClr val="606060"/>
          </a:solidFill>
          <a:latin typeface="Gill Sans"/>
          <a:ea typeface="Gill Sans"/>
          <a:cs typeface="Gill Sans"/>
          <a:sym typeface="Gill Sans"/>
        </a:defRPr>
      </a:lvl2pPr>
      <a:lvl3pPr marL="1257300" indent="-419100" defTabSz="584200">
        <a:spcBef>
          <a:spcPts val="4200"/>
        </a:spcBef>
        <a:buSzPct val="30000"/>
        <a:buBlip>
          <a:blip r:embed="rId14"/>
        </a:buBlip>
        <a:defRPr sz="3400">
          <a:solidFill>
            <a:srgbClr val="606060"/>
          </a:solidFill>
          <a:latin typeface="Gill Sans"/>
          <a:ea typeface="Gill Sans"/>
          <a:cs typeface="Gill Sans"/>
          <a:sym typeface="Gill Sans"/>
        </a:defRPr>
      </a:lvl3pPr>
      <a:lvl4pPr marL="1676400" indent="-419100" defTabSz="584200">
        <a:spcBef>
          <a:spcPts val="4200"/>
        </a:spcBef>
        <a:buSzPct val="30000"/>
        <a:buBlip>
          <a:blip r:embed="rId14"/>
        </a:buBlip>
        <a:defRPr sz="3400">
          <a:solidFill>
            <a:srgbClr val="606060"/>
          </a:solidFill>
          <a:latin typeface="Gill Sans"/>
          <a:ea typeface="Gill Sans"/>
          <a:cs typeface="Gill Sans"/>
          <a:sym typeface="Gill Sans"/>
        </a:defRPr>
      </a:lvl4pPr>
      <a:lvl5pPr marL="2095500" indent="-419100" defTabSz="584200">
        <a:spcBef>
          <a:spcPts val="4200"/>
        </a:spcBef>
        <a:buSzPct val="30000"/>
        <a:buBlip>
          <a:blip r:embed="rId14"/>
        </a:buBlip>
        <a:defRPr sz="3400">
          <a:solidFill>
            <a:srgbClr val="606060"/>
          </a:solidFill>
          <a:latin typeface="Gill Sans"/>
          <a:ea typeface="Gill Sans"/>
          <a:cs typeface="Gill Sans"/>
          <a:sym typeface="Gill Sans"/>
        </a:defRPr>
      </a:lvl5pPr>
      <a:lvl6pPr marL="2514600" indent="-419100" defTabSz="584200">
        <a:spcBef>
          <a:spcPts val="4200"/>
        </a:spcBef>
        <a:buSzPct val="30000"/>
        <a:buBlip>
          <a:blip r:embed="rId14"/>
        </a:buBlip>
        <a:defRPr sz="3400">
          <a:solidFill>
            <a:srgbClr val="606060"/>
          </a:solidFill>
          <a:latin typeface="Gill Sans"/>
          <a:ea typeface="Gill Sans"/>
          <a:cs typeface="Gill Sans"/>
          <a:sym typeface="Gill Sans"/>
        </a:defRPr>
      </a:lvl6pPr>
      <a:lvl7pPr marL="2933700" indent="-419100" defTabSz="584200">
        <a:spcBef>
          <a:spcPts val="4200"/>
        </a:spcBef>
        <a:buSzPct val="30000"/>
        <a:buBlip>
          <a:blip r:embed="rId14"/>
        </a:buBlip>
        <a:defRPr sz="3400">
          <a:solidFill>
            <a:srgbClr val="606060"/>
          </a:solidFill>
          <a:latin typeface="Gill Sans"/>
          <a:ea typeface="Gill Sans"/>
          <a:cs typeface="Gill Sans"/>
          <a:sym typeface="Gill Sans"/>
        </a:defRPr>
      </a:lvl7pPr>
      <a:lvl8pPr marL="3352800" indent="-419100" defTabSz="584200">
        <a:spcBef>
          <a:spcPts val="4200"/>
        </a:spcBef>
        <a:buSzPct val="30000"/>
        <a:buBlip>
          <a:blip r:embed="rId14"/>
        </a:buBlip>
        <a:defRPr sz="3400">
          <a:solidFill>
            <a:srgbClr val="606060"/>
          </a:solidFill>
          <a:latin typeface="Gill Sans"/>
          <a:ea typeface="Gill Sans"/>
          <a:cs typeface="Gill Sans"/>
          <a:sym typeface="Gill Sans"/>
        </a:defRPr>
      </a:lvl8pPr>
      <a:lvl9pPr marL="3771900" indent="-419100" defTabSz="584200">
        <a:spcBef>
          <a:spcPts val="4200"/>
        </a:spcBef>
        <a:buSzPct val="30000"/>
        <a:buBlip>
          <a:blip r:embed="rId14"/>
        </a:buBlip>
        <a:defRPr sz="3400">
          <a:solidFill>
            <a:srgbClr val="606060"/>
          </a:solidFill>
          <a:latin typeface="Gill Sans"/>
          <a:ea typeface="Gill Sans"/>
          <a:cs typeface="Gill San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462315" y="291830"/>
            <a:ext cx="9103076" cy="4747098"/>
          </a:xfrm>
          <a:prstGeom prst="rect">
            <a:avLst/>
          </a:prstGeom>
        </p:spPr>
        <p:txBody>
          <a:bodyPr/>
          <a:lstStyle/>
          <a:p>
            <a:pPr lvl="0">
              <a:defRPr sz="1800" cap="none">
                <a:solidFill>
                  <a:srgbClr val="000000"/>
                </a:solidFill>
              </a:defRPr>
            </a:pPr>
            <a:r>
              <a:rPr sz="6400" cap="all" dirty="0">
                <a:solidFill>
                  <a:srgbClr val="606060"/>
                </a:solidFill>
              </a:rPr>
              <a:t>Welcome</a:t>
            </a:r>
          </a:p>
          <a:p>
            <a:pPr lvl="0">
              <a:defRPr sz="1800" cap="none">
                <a:solidFill>
                  <a:srgbClr val="000000"/>
                </a:solidFill>
              </a:defRPr>
            </a:pPr>
            <a:r>
              <a:rPr sz="6400" cap="all" dirty="0">
                <a:solidFill>
                  <a:srgbClr val="606060"/>
                </a:solidFill>
              </a:rPr>
              <a:t>To the </a:t>
            </a:r>
          </a:p>
          <a:p>
            <a:pPr lvl="0">
              <a:defRPr sz="1800" cap="none">
                <a:solidFill>
                  <a:srgbClr val="000000"/>
                </a:solidFill>
              </a:defRPr>
            </a:pPr>
            <a:r>
              <a:rPr sz="6400" cap="all" dirty="0">
                <a:solidFill>
                  <a:srgbClr val="606060"/>
                </a:solidFill>
              </a:rPr>
              <a:t>Best buddies </a:t>
            </a:r>
          </a:p>
          <a:p>
            <a:pPr lvl="0">
              <a:defRPr sz="1800" cap="none">
                <a:solidFill>
                  <a:srgbClr val="000000"/>
                </a:solidFill>
              </a:defRPr>
            </a:pPr>
            <a:r>
              <a:rPr sz="6400" cap="all" dirty="0">
                <a:solidFill>
                  <a:srgbClr val="606060"/>
                </a:solidFill>
              </a:rPr>
              <a:t>Informational meeting </a:t>
            </a:r>
          </a:p>
        </p:txBody>
      </p:sp>
      <p:sp>
        <p:nvSpPr>
          <p:cNvPr id="58" name="Shape 58"/>
          <p:cNvSpPr>
            <a:spLocks noGrp="1"/>
          </p:cNvSpPr>
          <p:nvPr>
            <p:ph type="body" idx="1"/>
          </p:nvPr>
        </p:nvSpPr>
        <p:spPr>
          <a:xfrm>
            <a:off x="508000" y="5175380"/>
            <a:ext cx="11988800" cy="1933658"/>
          </a:xfrm>
          <a:prstGeom prst="rect">
            <a:avLst/>
          </a:prstGeom>
        </p:spPr>
        <p:txBody>
          <a:bodyPr>
            <a:normAutofit/>
          </a:bodyPr>
          <a:lstStyle/>
          <a:p>
            <a:pPr lvl="0">
              <a:defRPr sz="1800">
                <a:solidFill>
                  <a:srgbClr val="000000"/>
                </a:solidFill>
              </a:defRPr>
            </a:pPr>
            <a:r>
              <a:rPr lang="en-US" sz="2800" dirty="0">
                <a:solidFill>
                  <a:srgbClr val="000000"/>
                </a:solidFill>
              </a:rPr>
              <a:t>Everyone needs to sign in and make sure you know who your buddy is.</a:t>
            </a:r>
            <a:endParaRPr sz="2800" dirty="0">
              <a:solidFill>
                <a:srgbClr val="606060"/>
              </a:solidFill>
            </a:endParaRPr>
          </a:p>
        </p:txBody>
      </p:sp>
      <p:pic>
        <p:nvPicPr>
          <p:cNvPr id="59" name="97D032E8-795D-4ACB-B001-EB3808270AE2-L0-001.jpeg"/>
          <p:cNvPicPr/>
          <p:nvPr/>
        </p:nvPicPr>
        <p:blipFill>
          <a:blip r:embed="rId2">
            <a:extLst/>
          </a:blip>
          <a:stretch>
            <a:fillRect/>
          </a:stretch>
        </p:blipFill>
        <p:spPr>
          <a:xfrm>
            <a:off x="7726135" y="819938"/>
            <a:ext cx="4222315" cy="404972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203437" y="685802"/>
            <a:ext cx="11988801" cy="1905001"/>
          </a:xfrm>
          <a:prstGeom prst="rect">
            <a:avLst/>
          </a:prstGeom>
        </p:spPr>
        <p:txBody>
          <a:bodyPr/>
          <a:lstStyle/>
          <a:p>
            <a:pPr lvl="0">
              <a:defRPr sz="1800" cap="none">
                <a:solidFill>
                  <a:srgbClr val="000000"/>
                </a:solidFill>
              </a:defRPr>
            </a:pPr>
            <a:r>
              <a:rPr sz="6400" cap="all">
                <a:solidFill>
                  <a:srgbClr val="606060"/>
                </a:solidFill>
              </a:rPr>
              <a:t>What do you get out of bb</a:t>
            </a:r>
          </a:p>
        </p:txBody>
      </p:sp>
      <p:sp>
        <p:nvSpPr>
          <p:cNvPr id="105" name="Shape 105"/>
          <p:cNvSpPr>
            <a:spLocks noGrp="1"/>
          </p:cNvSpPr>
          <p:nvPr>
            <p:ph type="body" idx="1"/>
          </p:nvPr>
        </p:nvSpPr>
        <p:spPr>
          <a:xfrm>
            <a:off x="401403" y="2532772"/>
            <a:ext cx="7534580" cy="5727701"/>
          </a:xfrm>
          <a:prstGeom prst="rect">
            <a:avLst/>
          </a:prstGeom>
        </p:spPr>
        <p:txBody>
          <a:bodyPr/>
          <a:lstStyle/>
          <a:p>
            <a:pPr marL="352043" lvl="0" indent="-352043" defTabSz="490727">
              <a:spcBef>
                <a:spcPts val="3500"/>
              </a:spcBef>
              <a:buBlip>
                <a:blip r:embed="rId2"/>
              </a:buBlip>
              <a:defRPr sz="1800">
                <a:solidFill>
                  <a:srgbClr val="000000"/>
                </a:solidFill>
              </a:defRPr>
            </a:pPr>
            <a:r>
              <a:rPr sz="2856" dirty="0">
                <a:solidFill>
                  <a:srgbClr val="606060"/>
                </a:solidFill>
              </a:rPr>
              <a:t>You generally may NOT count any of the events that we do for volunteer hours, but there are exceptions for community events that promote BB </a:t>
            </a:r>
          </a:p>
          <a:p>
            <a:pPr marL="352043" lvl="0" indent="-352043" defTabSz="490727">
              <a:spcBef>
                <a:spcPts val="3500"/>
              </a:spcBef>
              <a:buBlip>
                <a:blip r:embed="rId2"/>
              </a:buBlip>
              <a:defRPr sz="1800">
                <a:solidFill>
                  <a:srgbClr val="000000"/>
                </a:solidFill>
              </a:defRPr>
            </a:pPr>
            <a:r>
              <a:rPr sz="2856" dirty="0">
                <a:solidFill>
                  <a:srgbClr val="606060"/>
                </a:solidFill>
              </a:rPr>
              <a:t>BB is More about friendship </a:t>
            </a:r>
          </a:p>
          <a:p>
            <a:pPr marL="352043" lvl="0" indent="-352043" defTabSz="490727">
              <a:spcBef>
                <a:spcPts val="3500"/>
              </a:spcBef>
              <a:buBlip>
                <a:blip r:embed="rId2"/>
              </a:buBlip>
              <a:defRPr sz="1800">
                <a:solidFill>
                  <a:srgbClr val="000000"/>
                </a:solidFill>
              </a:defRPr>
            </a:pPr>
            <a:r>
              <a:rPr sz="2856" dirty="0">
                <a:solidFill>
                  <a:srgbClr val="606060"/>
                </a:solidFill>
              </a:rPr>
              <a:t>A</a:t>
            </a:r>
            <a:r>
              <a:rPr lang="en-US" sz="2856" dirty="0">
                <a:solidFill>
                  <a:srgbClr val="606060"/>
                </a:solidFill>
              </a:rPr>
              <a:t>n</a:t>
            </a:r>
            <a:r>
              <a:rPr sz="2856" dirty="0">
                <a:solidFill>
                  <a:srgbClr val="606060"/>
                </a:solidFill>
              </a:rPr>
              <a:t> internationally recognized organization looks very nice on résumés</a:t>
            </a:r>
          </a:p>
          <a:p>
            <a:pPr marL="352043" lvl="0" indent="-352043" defTabSz="490727">
              <a:spcBef>
                <a:spcPts val="3500"/>
              </a:spcBef>
              <a:buBlip>
                <a:blip r:embed="rId2"/>
              </a:buBlip>
              <a:defRPr sz="1800">
                <a:solidFill>
                  <a:srgbClr val="000000"/>
                </a:solidFill>
              </a:defRPr>
            </a:pPr>
            <a:r>
              <a:rPr sz="2856" dirty="0">
                <a:solidFill>
                  <a:srgbClr val="606060"/>
                </a:solidFill>
              </a:rPr>
              <a:t>Meeting new people around Florida and possibly leadership training plus education about unique people who are fascinating </a:t>
            </a:r>
          </a:p>
        </p:txBody>
      </p:sp>
      <p:grpSp>
        <p:nvGrpSpPr>
          <p:cNvPr id="108" name="Group 108"/>
          <p:cNvGrpSpPr/>
          <p:nvPr/>
        </p:nvGrpSpPr>
        <p:grpSpPr>
          <a:xfrm>
            <a:off x="8018592" y="2517348"/>
            <a:ext cx="4673767" cy="6300409"/>
            <a:chOff x="-126999" y="-88899"/>
            <a:chExt cx="4673765" cy="6300407"/>
          </a:xfrm>
        </p:grpSpPr>
        <p:pic>
          <p:nvPicPr>
            <p:cNvPr id="107" name="335B6FC9-09D0-46DD-A6E5-8C5FD9A9E31F-L0-001.jpeg"/>
            <p:cNvPicPr/>
            <p:nvPr/>
          </p:nvPicPr>
          <p:blipFill>
            <a:blip r:embed="rId3">
              <a:extLst/>
            </a:blip>
            <a:srcRect t="11949" b="11949"/>
            <a:stretch>
              <a:fillRect/>
            </a:stretch>
          </p:blipFill>
          <p:spPr>
            <a:xfrm>
              <a:off x="0" y="0"/>
              <a:ext cx="4419766" cy="5970208"/>
            </a:xfrm>
            <a:prstGeom prst="rect">
              <a:avLst/>
            </a:prstGeom>
            <a:ln>
              <a:noFill/>
            </a:ln>
            <a:effectLst/>
          </p:spPr>
        </p:pic>
        <p:pic>
          <p:nvPicPr>
            <p:cNvPr id="106" name="Picture 105"/>
            <p:cNvPicPr/>
            <p:nvPr/>
          </p:nvPicPr>
          <p:blipFill>
            <a:blip r:embed="rId4">
              <a:extLst/>
            </a:blip>
            <a:stretch>
              <a:fillRect/>
            </a:stretch>
          </p:blipFill>
          <p:spPr>
            <a:xfrm>
              <a:off x="-127000" y="-88900"/>
              <a:ext cx="4673766" cy="6300408"/>
            </a:xfrm>
            <a:prstGeom prst="rect">
              <a:avLst/>
            </a:prstGeom>
            <a:effectLst/>
          </p:spPr>
        </p:pic>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2"/>
          <p:cNvGrpSpPr/>
          <p:nvPr/>
        </p:nvGrpSpPr>
        <p:grpSpPr>
          <a:xfrm>
            <a:off x="590962" y="2927762"/>
            <a:ext cx="5574476" cy="5650676"/>
            <a:chOff x="-127000" y="-88900"/>
            <a:chExt cx="5574474" cy="5650674"/>
          </a:xfrm>
        </p:grpSpPr>
        <p:pic>
          <p:nvPicPr>
            <p:cNvPr id="111" name="08CE21C0-33F3-46C4-BF34-4DE53AAD2E5A-L0-001.png"/>
            <p:cNvPicPr/>
            <p:nvPr/>
          </p:nvPicPr>
          <p:blipFill>
            <a:blip r:embed="rId2">
              <a:extLst/>
            </a:blip>
            <a:srcRect/>
            <a:stretch>
              <a:fillRect/>
            </a:stretch>
          </p:blipFill>
          <p:spPr>
            <a:xfrm>
              <a:off x="0" y="0"/>
              <a:ext cx="5320475" cy="5320475"/>
            </a:xfrm>
            <a:prstGeom prst="rect">
              <a:avLst/>
            </a:prstGeom>
            <a:ln>
              <a:noFill/>
            </a:ln>
            <a:effectLst/>
          </p:spPr>
        </p:pic>
        <p:pic>
          <p:nvPicPr>
            <p:cNvPr id="110" name="Picture 109"/>
            <p:cNvPicPr/>
            <p:nvPr/>
          </p:nvPicPr>
          <p:blipFill>
            <a:blip r:embed="rId3">
              <a:extLst/>
            </a:blip>
            <a:stretch>
              <a:fillRect/>
            </a:stretch>
          </p:blipFill>
          <p:spPr>
            <a:xfrm>
              <a:off x="-127001" y="-88901"/>
              <a:ext cx="5574476" cy="5650676"/>
            </a:xfrm>
            <a:prstGeom prst="rect">
              <a:avLst/>
            </a:prstGeom>
            <a:effectLst/>
          </p:spPr>
        </p:pic>
      </p:grpSp>
      <p:sp>
        <p:nvSpPr>
          <p:cNvPr id="113" name="Shape 113"/>
          <p:cNvSpPr>
            <a:spLocks noGrp="1"/>
          </p:cNvSpPr>
          <p:nvPr>
            <p:ph type="title"/>
          </p:nvPr>
        </p:nvSpPr>
        <p:spPr>
          <a:xfrm>
            <a:off x="508000" y="355602"/>
            <a:ext cx="11988800" cy="1905001"/>
          </a:xfrm>
          <a:prstGeom prst="rect">
            <a:avLst/>
          </a:prstGeom>
        </p:spPr>
        <p:txBody>
          <a:bodyPr/>
          <a:lstStyle/>
          <a:p>
            <a:pPr lvl="0">
              <a:defRPr sz="1800" cap="none">
                <a:solidFill>
                  <a:srgbClr val="000000"/>
                </a:solidFill>
              </a:defRPr>
            </a:pPr>
            <a:r>
              <a:rPr sz="6400" cap="all">
                <a:solidFill>
                  <a:srgbClr val="606060"/>
                </a:solidFill>
              </a:rPr>
              <a:t>Meetings and social media </a:t>
            </a:r>
          </a:p>
        </p:txBody>
      </p:sp>
      <p:sp>
        <p:nvSpPr>
          <p:cNvPr id="114" name="Shape 114"/>
          <p:cNvSpPr>
            <a:spLocks noGrp="1"/>
          </p:cNvSpPr>
          <p:nvPr>
            <p:ph type="body" idx="1"/>
          </p:nvPr>
        </p:nvSpPr>
        <p:spPr>
          <a:xfrm>
            <a:off x="6309728" y="2412182"/>
            <a:ext cx="5727701" cy="5524501"/>
          </a:xfrm>
          <a:prstGeom prst="rect">
            <a:avLst/>
          </a:prstGeom>
        </p:spPr>
        <p:txBody>
          <a:bodyPr/>
          <a:lstStyle/>
          <a:p>
            <a:pPr lvl="0">
              <a:buBlip>
                <a:blip r:embed="rId4"/>
              </a:buBlip>
              <a:defRPr sz="1800">
                <a:solidFill>
                  <a:srgbClr val="000000"/>
                </a:solidFill>
              </a:defRPr>
            </a:pPr>
            <a:r>
              <a:rPr sz="3000" dirty="0">
                <a:solidFill>
                  <a:srgbClr val="606060"/>
                </a:solidFill>
              </a:rPr>
              <a:t>Th</a:t>
            </a:r>
            <a:r>
              <a:rPr lang="en-US" sz="3000" dirty="0">
                <a:solidFill>
                  <a:srgbClr val="606060"/>
                </a:solidFill>
              </a:rPr>
              <a:t>e first Wednesday</a:t>
            </a:r>
            <a:r>
              <a:rPr sz="3000" dirty="0">
                <a:solidFill>
                  <a:srgbClr val="606060"/>
                </a:solidFill>
              </a:rPr>
              <a:t> of every month plus an officer meeting </a:t>
            </a:r>
          </a:p>
          <a:p>
            <a:pPr lvl="0">
              <a:buBlip>
                <a:blip r:embed="rId4"/>
              </a:buBlip>
              <a:defRPr sz="1800">
                <a:solidFill>
                  <a:srgbClr val="000000"/>
                </a:solidFill>
              </a:defRPr>
            </a:pPr>
            <a:r>
              <a:rPr sz="3000" dirty="0">
                <a:solidFill>
                  <a:srgbClr val="606060"/>
                </a:solidFill>
              </a:rPr>
              <a:t>Facebook- THS Best Buddies 201</a:t>
            </a:r>
            <a:r>
              <a:rPr lang="en-US" sz="3000" dirty="0">
                <a:solidFill>
                  <a:srgbClr val="606060"/>
                </a:solidFill>
              </a:rPr>
              <a:t>6-2017</a:t>
            </a:r>
          </a:p>
          <a:p>
            <a:pPr lvl="0">
              <a:buBlip>
                <a:blip r:embed="rId4"/>
              </a:buBlip>
              <a:defRPr sz="1800">
                <a:solidFill>
                  <a:srgbClr val="000000"/>
                </a:solidFill>
              </a:defRPr>
            </a:pPr>
            <a:r>
              <a:rPr sz="3000" dirty="0">
                <a:solidFill>
                  <a:srgbClr val="606060"/>
                </a:solidFill>
              </a:rPr>
              <a:t>Twitter- </a:t>
            </a:r>
            <a:r>
              <a:rPr lang="en-US" sz="3200" dirty="0">
                <a:solidFill>
                  <a:schemeClr val="tx1"/>
                </a:solidFill>
              </a:rPr>
              <a:t>thsbuddies1617</a:t>
            </a:r>
          </a:p>
          <a:p>
            <a:pPr lvl="0">
              <a:buBlip>
                <a:blip r:embed="rId4"/>
              </a:buBlip>
              <a:defRPr sz="1800">
                <a:solidFill>
                  <a:srgbClr val="000000"/>
                </a:solidFill>
              </a:defRPr>
            </a:pPr>
            <a:r>
              <a:rPr lang="en-US" sz="3000" dirty="0">
                <a:solidFill>
                  <a:srgbClr val="606060"/>
                </a:solidFill>
              </a:rPr>
              <a:t>THS Club Page</a:t>
            </a:r>
            <a:r>
              <a:rPr sz="3000" dirty="0">
                <a:solidFill>
                  <a:srgbClr val="606060"/>
                </a:solidFill>
              </a:rPr>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Fundraising</a:t>
            </a:r>
          </a:p>
        </p:txBody>
      </p:sp>
      <p:sp>
        <p:nvSpPr>
          <p:cNvPr id="3" name="Text Placeholder 2"/>
          <p:cNvSpPr>
            <a:spLocks noGrp="1"/>
          </p:cNvSpPr>
          <p:nvPr>
            <p:ph type="body" idx="1"/>
          </p:nvPr>
        </p:nvSpPr>
        <p:spPr>
          <a:xfrm>
            <a:off x="6781800" y="2762655"/>
            <a:ext cx="5727700" cy="5733645"/>
          </a:xfrm>
        </p:spPr>
        <p:txBody>
          <a:bodyPr>
            <a:normAutofit/>
          </a:bodyPr>
          <a:lstStyle/>
          <a:p>
            <a:r>
              <a:rPr lang="en-US" dirty="0"/>
              <a:t>These 3 tumblers sale for $16 each and there is a husky, which is like a Yeti that sales for $24.</a:t>
            </a:r>
          </a:p>
          <a:p>
            <a:r>
              <a:rPr lang="en-US" dirty="0"/>
              <a:t>-16 oz. Stainless Steel Tumbler</a:t>
            </a:r>
          </a:p>
          <a:p>
            <a:r>
              <a:rPr lang="en-US" dirty="0"/>
              <a:t> -16 oz. Sports water bottle </a:t>
            </a:r>
          </a:p>
          <a:p>
            <a:r>
              <a:rPr lang="en-US" dirty="0"/>
              <a:t>-24 oz. Double wall plastic tumbler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082" y="2762655"/>
            <a:ext cx="6165740" cy="5525311"/>
          </a:xfrm>
          <a:prstGeom prst="rect">
            <a:avLst/>
          </a:prstGeom>
        </p:spPr>
      </p:pic>
    </p:spTree>
    <p:extLst>
      <p:ext uri="{BB962C8B-B14F-4D97-AF65-F5344CB8AC3E}">
        <p14:creationId xmlns:p14="http://schemas.microsoft.com/office/powerpoint/2010/main" val="29780426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T-Shirts</a:t>
            </a:r>
          </a:p>
        </p:txBody>
      </p:sp>
      <p:sp>
        <p:nvSpPr>
          <p:cNvPr id="3" name="Text Placeholder 2"/>
          <p:cNvSpPr>
            <a:spLocks noGrp="1"/>
          </p:cNvSpPr>
          <p:nvPr>
            <p:ph type="body" idx="1"/>
          </p:nvPr>
        </p:nvSpPr>
        <p:spPr/>
        <p:txBody>
          <a:bodyPr/>
          <a:lstStyle/>
          <a:p>
            <a:r>
              <a:rPr lang="en-US" dirty="0"/>
              <a:t>The logo has to be in all black or all white.</a:t>
            </a:r>
          </a:p>
          <a:p>
            <a:r>
              <a:rPr lang="en-US" dirty="0"/>
              <a:t>The shirt color options are navy, teal or tie-dye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00" y="3341451"/>
            <a:ext cx="4810328" cy="4810328"/>
          </a:xfrm>
          <a:prstGeom prst="rect">
            <a:avLst/>
          </a:prstGeom>
        </p:spPr>
      </p:pic>
    </p:spTree>
    <p:extLst>
      <p:ext uri="{BB962C8B-B14F-4D97-AF65-F5344CB8AC3E}">
        <p14:creationId xmlns:p14="http://schemas.microsoft.com/office/powerpoint/2010/main" val="26961184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370947" y="6972362"/>
            <a:ext cx="11988801" cy="1117601"/>
          </a:xfrm>
          <a:prstGeom prst="rect">
            <a:avLst/>
          </a:prstGeom>
        </p:spPr>
        <p:txBody>
          <a:bodyPr/>
          <a:lstStyle/>
          <a:p>
            <a:pPr lvl="0">
              <a:defRPr sz="1800" cap="none">
                <a:solidFill>
                  <a:srgbClr val="000000"/>
                </a:solidFill>
              </a:defRPr>
            </a:pPr>
            <a:r>
              <a:rPr sz="6400" cap="all" dirty="0">
                <a:solidFill>
                  <a:srgbClr val="606060"/>
                </a:solidFill>
              </a:rPr>
              <a:t>What is best buddies?</a:t>
            </a:r>
          </a:p>
        </p:txBody>
      </p:sp>
      <p:sp>
        <p:nvSpPr>
          <p:cNvPr id="65" name="Shape 65"/>
          <p:cNvSpPr>
            <a:spLocks noGrp="1"/>
          </p:cNvSpPr>
          <p:nvPr>
            <p:ph type="body" idx="1"/>
          </p:nvPr>
        </p:nvSpPr>
        <p:spPr>
          <a:xfrm>
            <a:off x="508000" y="8267700"/>
            <a:ext cx="11988800" cy="779023"/>
          </a:xfrm>
          <a:prstGeom prst="rect">
            <a:avLst/>
          </a:prstGeom>
        </p:spPr>
        <p:txBody>
          <a:bodyPr>
            <a:normAutofit/>
          </a:bodyPr>
          <a:lstStyle/>
          <a:p>
            <a:pPr lvl="0"/>
            <a:r>
              <a:rPr lang="en-US" dirty="0"/>
              <a:t>A Buddy for Life………………..</a:t>
            </a:r>
            <a:endParaRPr dirty="0"/>
          </a:p>
        </p:txBody>
      </p:sp>
      <p:sp>
        <p:nvSpPr>
          <p:cNvPr id="2" name="AutoShape 2" descr="https://outlook.office.com/owa/service.svc/s/GetFileAttachment?id=AAMkADllMzFmM2U5LTA4OWMtNGJhNS04MWFjLWMwM2M5YzFhYjVkMgBGAAAAAABYVYnkVoRnT68bSSMv5PV5BwCxuadnE4OrR51AEWcrHP08AAAATyzkAACNHYtzmxjSQJ7vChdsKubiAAMfzyMpAAABEgAQAPO1tjaL0mdAs4oBX8pA2mY%3D&amp;X-OWA-CANARY=daKUv7YWj06t8Z6PypCVq0CFkR-c69MY131blNgrjuzbrt6h4pnIFh6MoN3hu9l4tCEkY2BbIKM."/>
          <p:cNvSpPr>
            <a:spLocks noChangeAspect="1" noChangeArrowheads="1"/>
          </p:cNvSpPr>
          <p:nvPr/>
        </p:nvSpPr>
        <p:spPr bwMode="auto">
          <a:xfrm>
            <a:off x="114300" y="-4664075"/>
            <a:ext cx="9144000" cy="914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65" y="715794"/>
            <a:ext cx="11225719" cy="631446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508000" y="260351"/>
            <a:ext cx="11988800" cy="1905001"/>
          </a:xfrm>
          <a:prstGeom prst="rect">
            <a:avLst/>
          </a:prstGeom>
        </p:spPr>
        <p:txBody>
          <a:bodyPr/>
          <a:lstStyle/>
          <a:p>
            <a:pPr lvl="0">
              <a:defRPr sz="1800" cap="none">
                <a:solidFill>
                  <a:srgbClr val="000000"/>
                </a:solidFill>
              </a:defRPr>
            </a:pPr>
            <a:r>
              <a:rPr sz="6400" cap="all">
                <a:solidFill>
                  <a:srgbClr val="606060"/>
                </a:solidFill>
              </a:rPr>
              <a:t>Mission statement &amp; model </a:t>
            </a:r>
          </a:p>
        </p:txBody>
      </p:sp>
      <p:sp>
        <p:nvSpPr>
          <p:cNvPr id="68" name="Shape 68"/>
          <p:cNvSpPr>
            <a:spLocks noGrp="1"/>
          </p:cNvSpPr>
          <p:nvPr>
            <p:ph type="body" idx="1"/>
          </p:nvPr>
        </p:nvSpPr>
        <p:spPr>
          <a:xfrm>
            <a:off x="508000" y="2990848"/>
            <a:ext cx="11988800" cy="5727701"/>
          </a:xfrm>
          <a:prstGeom prst="rect">
            <a:avLst/>
          </a:prstGeom>
        </p:spPr>
        <p:txBody>
          <a:bodyPr/>
          <a:lstStyle/>
          <a:p>
            <a:pPr marL="393954" lvl="0" indent="-393954" defTabSz="549148">
              <a:spcBef>
                <a:spcPts val="3900"/>
              </a:spcBef>
              <a:buBlip>
                <a:blip r:embed="rId2"/>
              </a:buBlip>
              <a:defRPr sz="1800">
                <a:solidFill>
                  <a:srgbClr val="000000"/>
                </a:solidFill>
              </a:defRPr>
            </a:pPr>
            <a:r>
              <a:rPr sz="3196" dirty="0">
                <a:solidFill>
                  <a:srgbClr val="606060"/>
                </a:solidFill>
              </a:rPr>
              <a:t>Best Buddies is a non-profit organization dedicated to establishing a global volunteer movement that creates opportunities for one-to-one friendships, integrated employment and leadership development for people with intellectual and developmental disabilities (IDD).</a:t>
            </a:r>
          </a:p>
          <a:p>
            <a:pPr marL="393954" lvl="0" indent="-393954" defTabSz="549148">
              <a:spcBef>
                <a:spcPts val="3900"/>
              </a:spcBef>
              <a:buBlip>
                <a:blip r:embed="rId2"/>
              </a:buBlip>
              <a:defRPr sz="1800">
                <a:solidFill>
                  <a:srgbClr val="000000"/>
                </a:solidFill>
              </a:defRPr>
            </a:pPr>
            <a:r>
              <a:rPr sz="3196" dirty="0">
                <a:solidFill>
                  <a:srgbClr val="606060"/>
                </a:solidFill>
              </a:rPr>
              <a:t>Best Buddies offers members opportunities for socialization, leadership development, and integrated employment, thereby providing the necessary tools for people with intellectual and developmental disabilities (IDD) to become more independent and more included in the community.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2"/>
          <p:cNvGrpSpPr/>
          <p:nvPr/>
        </p:nvGrpSpPr>
        <p:grpSpPr>
          <a:xfrm>
            <a:off x="488950" y="2968623"/>
            <a:ext cx="5778500" cy="5854701"/>
            <a:chOff x="-127000" y="-88900"/>
            <a:chExt cx="5778500" cy="5854700"/>
          </a:xfrm>
        </p:grpSpPr>
        <p:pic>
          <p:nvPicPr>
            <p:cNvPr id="71" name="D9D71A7B-7AAF-4C27-914D-3E9825FBE83E-L0-001.jpeg"/>
            <p:cNvPicPr/>
            <p:nvPr/>
          </p:nvPicPr>
          <p:blipFill>
            <a:blip r:embed="rId2">
              <a:extLst/>
            </a:blip>
            <a:srcRect l="8333" r="8333"/>
            <a:stretch>
              <a:fillRect/>
            </a:stretch>
          </p:blipFill>
          <p:spPr>
            <a:xfrm>
              <a:off x="0" y="0"/>
              <a:ext cx="5524500" cy="5524500"/>
            </a:xfrm>
            <a:prstGeom prst="rect">
              <a:avLst/>
            </a:prstGeom>
            <a:ln>
              <a:noFill/>
            </a:ln>
            <a:effectLst/>
          </p:spPr>
        </p:pic>
        <p:pic>
          <p:nvPicPr>
            <p:cNvPr id="70" name="Picture 69"/>
            <p:cNvPicPr/>
            <p:nvPr/>
          </p:nvPicPr>
          <p:blipFill>
            <a:blip r:embed="rId3">
              <a:extLst/>
            </a:blip>
            <a:stretch>
              <a:fillRect/>
            </a:stretch>
          </p:blipFill>
          <p:spPr>
            <a:xfrm>
              <a:off x="-127000" y="-88900"/>
              <a:ext cx="5778500" cy="5854700"/>
            </a:xfrm>
            <a:prstGeom prst="rect">
              <a:avLst/>
            </a:prstGeom>
            <a:effectLst/>
          </p:spPr>
        </p:pic>
      </p:grpSp>
      <p:sp>
        <p:nvSpPr>
          <p:cNvPr id="73" name="Shape 73"/>
          <p:cNvSpPr>
            <a:spLocks noGrp="1"/>
          </p:cNvSpPr>
          <p:nvPr>
            <p:ph type="title"/>
          </p:nvPr>
        </p:nvSpPr>
        <p:spPr>
          <a:xfrm>
            <a:off x="508000" y="590550"/>
            <a:ext cx="11988800" cy="1905000"/>
          </a:xfrm>
          <a:prstGeom prst="rect">
            <a:avLst/>
          </a:prstGeom>
        </p:spPr>
        <p:txBody>
          <a:bodyPr/>
          <a:lstStyle/>
          <a:p>
            <a:pPr lvl="0">
              <a:defRPr sz="1800" cap="none">
                <a:solidFill>
                  <a:srgbClr val="000000"/>
                </a:solidFill>
              </a:defRPr>
            </a:pPr>
            <a:r>
              <a:rPr sz="6400" cap="all">
                <a:solidFill>
                  <a:srgbClr val="606060"/>
                </a:solidFill>
              </a:rPr>
              <a:t>A Global movement </a:t>
            </a:r>
          </a:p>
        </p:txBody>
      </p:sp>
      <p:sp>
        <p:nvSpPr>
          <p:cNvPr id="74" name="Shape 74"/>
          <p:cNvSpPr>
            <a:spLocks noGrp="1"/>
          </p:cNvSpPr>
          <p:nvPr>
            <p:ph type="body" idx="1"/>
          </p:nvPr>
        </p:nvSpPr>
        <p:spPr>
          <a:xfrm>
            <a:off x="6316078" y="2419112"/>
            <a:ext cx="5727701" cy="5524501"/>
          </a:xfrm>
          <a:prstGeom prst="rect">
            <a:avLst/>
          </a:prstGeom>
        </p:spPr>
        <p:txBody>
          <a:bodyPr/>
          <a:lstStyle/>
          <a:p>
            <a:pPr marL="419100" lvl="0" indent="-419100">
              <a:spcBef>
                <a:spcPts val="4200"/>
              </a:spcBef>
              <a:buSzPct val="30000"/>
              <a:buFontTx/>
              <a:buBlip>
                <a:blip r:embed="rId4"/>
              </a:buBlip>
              <a:defRPr sz="1800">
                <a:solidFill>
                  <a:srgbClr val="000000"/>
                </a:solidFill>
              </a:defRPr>
            </a:pPr>
            <a:r>
              <a:rPr sz="3400" dirty="0">
                <a:solidFill>
                  <a:srgbClr val="606060"/>
                </a:solidFill>
              </a:rPr>
              <a:t>Clubs are in middle school, high school and college worldwide</a:t>
            </a:r>
          </a:p>
          <a:p>
            <a:pPr marL="419100" lvl="0" indent="-419100">
              <a:spcBef>
                <a:spcPts val="4200"/>
              </a:spcBef>
              <a:buSzPct val="30000"/>
              <a:buFontTx/>
              <a:buBlip>
                <a:blip r:embed="rId4"/>
              </a:buBlip>
              <a:defRPr sz="1800">
                <a:solidFill>
                  <a:srgbClr val="000000"/>
                </a:solidFill>
              </a:defRPr>
            </a:pPr>
            <a:r>
              <a:rPr sz="3400" dirty="0">
                <a:solidFill>
                  <a:srgbClr val="606060"/>
                </a:solidFill>
              </a:rPr>
              <a:t>1:1 friendship is really what Best Buddies is all about, breaking down barriers so everyone is included and has fun!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508000" y="822325"/>
            <a:ext cx="11988800" cy="1905000"/>
          </a:xfrm>
          <a:prstGeom prst="rect">
            <a:avLst/>
          </a:prstGeom>
        </p:spPr>
        <p:txBody>
          <a:bodyPr/>
          <a:lstStyle/>
          <a:p>
            <a:pPr lvl="0">
              <a:defRPr sz="1800" cap="none">
                <a:solidFill>
                  <a:srgbClr val="000000"/>
                </a:solidFill>
              </a:defRPr>
            </a:pPr>
            <a:r>
              <a:rPr sz="6400" cap="all">
                <a:solidFill>
                  <a:srgbClr val="606060"/>
                </a:solidFill>
              </a:rPr>
              <a:t>Events and activities </a:t>
            </a:r>
          </a:p>
        </p:txBody>
      </p:sp>
      <p:sp>
        <p:nvSpPr>
          <p:cNvPr id="77" name="Shape 77"/>
          <p:cNvSpPr>
            <a:spLocks noGrp="1"/>
          </p:cNvSpPr>
          <p:nvPr>
            <p:ph type="body" idx="1"/>
          </p:nvPr>
        </p:nvSpPr>
        <p:spPr>
          <a:xfrm>
            <a:off x="370947" y="1870085"/>
            <a:ext cx="11988801" cy="5727701"/>
          </a:xfrm>
          <a:prstGeom prst="rect">
            <a:avLst/>
          </a:prstGeom>
        </p:spPr>
        <p:txBody>
          <a:bodyPr/>
          <a:lstStyle/>
          <a:p>
            <a:pPr marL="414909" lvl="0" indent="-414909" defTabSz="578358">
              <a:spcBef>
                <a:spcPts val="4100"/>
              </a:spcBef>
              <a:buBlip>
                <a:blip r:embed="rId2"/>
              </a:buBlip>
              <a:defRPr sz="1800">
                <a:solidFill>
                  <a:srgbClr val="000000"/>
                </a:solidFill>
              </a:defRPr>
            </a:pPr>
            <a:endParaRPr sz="3366" dirty="0">
              <a:solidFill>
                <a:srgbClr val="606060"/>
              </a:solidFill>
            </a:endParaRPr>
          </a:p>
          <a:p>
            <a:pPr marL="414909" lvl="0" indent="-414909" defTabSz="578358">
              <a:spcBef>
                <a:spcPts val="4100"/>
              </a:spcBef>
              <a:buBlip>
                <a:blip r:embed="rId2"/>
              </a:buBlip>
              <a:defRPr sz="1800">
                <a:solidFill>
                  <a:srgbClr val="000000"/>
                </a:solidFill>
              </a:defRPr>
            </a:pPr>
            <a:r>
              <a:rPr sz="3366" dirty="0">
                <a:solidFill>
                  <a:srgbClr val="606060"/>
                </a:solidFill>
              </a:rPr>
              <a:t>Best Buddies prom</a:t>
            </a:r>
          </a:p>
          <a:p>
            <a:pPr marL="414909" lvl="0" indent="-414909" defTabSz="578358">
              <a:spcBef>
                <a:spcPts val="4100"/>
              </a:spcBef>
              <a:buBlip>
                <a:blip r:embed="rId2"/>
              </a:buBlip>
              <a:defRPr sz="1800">
                <a:solidFill>
                  <a:srgbClr val="000000"/>
                </a:solidFill>
              </a:defRPr>
            </a:pPr>
            <a:r>
              <a:rPr lang="en-US" sz="3366" dirty="0">
                <a:solidFill>
                  <a:srgbClr val="606060"/>
                </a:solidFill>
              </a:rPr>
              <a:t>Wonder Works Fieldtrip</a:t>
            </a:r>
            <a:r>
              <a:rPr sz="3366" dirty="0">
                <a:solidFill>
                  <a:srgbClr val="606060"/>
                </a:solidFill>
              </a:rPr>
              <a:t> </a:t>
            </a:r>
          </a:p>
          <a:p>
            <a:pPr marL="414909" lvl="0" indent="-414909" defTabSz="578358">
              <a:spcBef>
                <a:spcPts val="4100"/>
              </a:spcBef>
              <a:buBlip>
                <a:blip r:embed="rId2"/>
              </a:buBlip>
              <a:defRPr sz="1800">
                <a:solidFill>
                  <a:srgbClr val="000000"/>
                </a:solidFill>
              </a:defRPr>
            </a:pPr>
            <a:r>
              <a:rPr sz="3366" dirty="0">
                <a:solidFill>
                  <a:srgbClr val="606060"/>
                </a:solidFill>
              </a:rPr>
              <a:t>In-school parties </a:t>
            </a:r>
          </a:p>
          <a:p>
            <a:pPr marL="414909" lvl="0" indent="-414909" defTabSz="578358">
              <a:spcBef>
                <a:spcPts val="4100"/>
              </a:spcBef>
              <a:buBlip>
                <a:blip r:embed="rId2"/>
              </a:buBlip>
              <a:defRPr sz="1800">
                <a:solidFill>
                  <a:srgbClr val="000000"/>
                </a:solidFill>
              </a:defRPr>
            </a:pPr>
            <a:r>
              <a:rPr sz="3366" dirty="0">
                <a:solidFill>
                  <a:srgbClr val="606060"/>
                </a:solidFill>
              </a:rPr>
              <a:t>Football games and THS Spirit activities </a:t>
            </a:r>
          </a:p>
          <a:p>
            <a:pPr marL="414909" lvl="0" indent="-414909" defTabSz="578358">
              <a:spcBef>
                <a:spcPts val="4100"/>
              </a:spcBef>
              <a:buBlip>
                <a:blip r:embed="rId2"/>
              </a:buBlip>
              <a:defRPr sz="1800">
                <a:solidFill>
                  <a:srgbClr val="000000"/>
                </a:solidFill>
              </a:defRPr>
            </a:pPr>
            <a:r>
              <a:rPr sz="3366" dirty="0">
                <a:solidFill>
                  <a:srgbClr val="606060"/>
                </a:solidFill>
              </a:rPr>
              <a:t>Community Advocacy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10" y="553953"/>
            <a:ext cx="3898632" cy="29285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1552" y="812801"/>
            <a:ext cx="2893979" cy="385863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2227" y="3054484"/>
            <a:ext cx="3391711" cy="254378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8057" y="6279205"/>
            <a:ext cx="2310320" cy="308042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581" y="6518344"/>
            <a:ext cx="3469532" cy="260214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6926" y="3187020"/>
            <a:ext cx="2770358" cy="369381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8794" y="4095615"/>
            <a:ext cx="2944037" cy="392538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7043" y="6613188"/>
            <a:ext cx="2071991" cy="241246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07397" y="678317"/>
            <a:ext cx="3163273" cy="2376167"/>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p>
            <a:pPr lvl="0">
              <a:defRPr sz="1800" cap="none">
                <a:solidFill>
                  <a:srgbClr val="000000"/>
                </a:solidFill>
              </a:defRPr>
            </a:pPr>
            <a:r>
              <a:rPr sz="6400" cap="all">
                <a:solidFill>
                  <a:srgbClr val="606060"/>
                </a:solidFill>
              </a:rPr>
              <a:t>Peer buddy vs. associate</a:t>
            </a:r>
          </a:p>
        </p:txBody>
      </p:sp>
      <p:sp>
        <p:nvSpPr>
          <p:cNvPr id="96" name="Shape 96"/>
          <p:cNvSpPr>
            <a:spLocks noGrp="1"/>
          </p:cNvSpPr>
          <p:nvPr>
            <p:ph type="body" idx="1"/>
          </p:nvPr>
        </p:nvSpPr>
        <p:spPr>
          <a:xfrm>
            <a:off x="752839" y="2654300"/>
            <a:ext cx="11988801" cy="5727700"/>
          </a:xfrm>
          <a:prstGeom prst="rect">
            <a:avLst/>
          </a:prstGeom>
        </p:spPr>
        <p:txBody>
          <a:bodyPr/>
          <a:lstStyle/>
          <a:p>
            <a:pPr lvl="0">
              <a:buBlip>
                <a:blip r:embed="rId2"/>
              </a:buBlip>
              <a:defRPr sz="1800">
                <a:solidFill>
                  <a:srgbClr val="000000"/>
                </a:solidFill>
              </a:defRPr>
            </a:pPr>
            <a:r>
              <a:rPr lang="en-US" sz="3400" dirty="0">
                <a:solidFill>
                  <a:srgbClr val="606060"/>
                </a:solidFill>
              </a:rPr>
              <a:t>Both are important and need to be inv</a:t>
            </a:r>
            <a:r>
              <a:rPr sz="3400" dirty="0">
                <a:solidFill>
                  <a:srgbClr val="606060"/>
                </a:solidFill>
              </a:rPr>
              <a:t>olved?</a:t>
            </a:r>
          </a:p>
          <a:p>
            <a:pPr lvl="0">
              <a:buBlip>
                <a:blip r:embed="rId2"/>
              </a:buBlip>
              <a:defRPr sz="1800">
                <a:solidFill>
                  <a:srgbClr val="000000"/>
                </a:solidFill>
              </a:defRPr>
            </a:pPr>
            <a:r>
              <a:rPr lang="en-US" sz="3400" dirty="0">
                <a:solidFill>
                  <a:srgbClr val="606060"/>
                </a:solidFill>
              </a:rPr>
              <a:t>Peer Buddies are required to complete friendship updates</a:t>
            </a:r>
            <a:r>
              <a:rPr sz="3400" dirty="0">
                <a:solidFill>
                  <a:srgbClr val="606060"/>
                </a:solidFill>
              </a:rPr>
              <a:t> </a:t>
            </a:r>
            <a:r>
              <a:rPr lang="en-US" sz="3400" dirty="0">
                <a:solidFill>
                  <a:srgbClr val="606060"/>
                </a:solidFill>
              </a:rPr>
              <a:t>by the end of each month and associate buddies will complete a survey that is required. </a:t>
            </a:r>
            <a:endParaRPr sz="3400" dirty="0">
              <a:solidFill>
                <a:srgbClr val="606060"/>
              </a:solidFill>
            </a:endParaRPr>
          </a:p>
          <a:p>
            <a:pPr lvl="0">
              <a:buBlip>
                <a:blip r:embed="rId2"/>
              </a:buBlip>
              <a:defRPr sz="1800">
                <a:solidFill>
                  <a:srgbClr val="000000"/>
                </a:solidFill>
              </a:defRPr>
            </a:pPr>
            <a:r>
              <a:rPr lang="en-US" sz="3400" dirty="0">
                <a:solidFill>
                  <a:srgbClr val="606060"/>
                </a:solidFill>
              </a:rPr>
              <a:t>Every Buddy needs to have more than one friend to talk to and hang out with.</a:t>
            </a:r>
            <a:r>
              <a:rPr sz="3400" dirty="0">
                <a:solidFill>
                  <a:srgbClr val="606060"/>
                </a:solidFill>
              </a:rPr>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96841" y="685802"/>
            <a:ext cx="11988801" cy="1905001"/>
          </a:xfrm>
          <a:prstGeom prst="rect">
            <a:avLst/>
          </a:prstGeom>
        </p:spPr>
        <p:txBody>
          <a:bodyPr/>
          <a:lstStyle/>
          <a:p>
            <a:pPr lvl="0">
              <a:defRPr sz="1800" cap="none">
                <a:solidFill>
                  <a:srgbClr val="000000"/>
                </a:solidFill>
              </a:defRPr>
            </a:pPr>
            <a:r>
              <a:rPr sz="6400" cap="all">
                <a:solidFill>
                  <a:srgbClr val="606060"/>
                </a:solidFill>
              </a:rPr>
              <a:t>Expectations </a:t>
            </a:r>
          </a:p>
        </p:txBody>
      </p:sp>
      <p:sp>
        <p:nvSpPr>
          <p:cNvPr id="99" name="Shape 99"/>
          <p:cNvSpPr>
            <a:spLocks noGrp="1"/>
          </p:cNvSpPr>
          <p:nvPr>
            <p:ph type="body" idx="1"/>
          </p:nvPr>
        </p:nvSpPr>
        <p:spPr>
          <a:xfrm>
            <a:off x="233465" y="2549061"/>
            <a:ext cx="12509770" cy="5727701"/>
          </a:xfrm>
          <a:prstGeom prst="rect">
            <a:avLst/>
          </a:prstGeom>
        </p:spPr>
        <p:txBody>
          <a:bodyPr>
            <a:normAutofit/>
          </a:bodyPr>
          <a:lstStyle/>
          <a:p>
            <a:pPr marL="410718" lvl="0" indent="-410718" defTabSz="572516">
              <a:spcBef>
                <a:spcPts val="4100"/>
              </a:spcBef>
              <a:buBlip>
                <a:blip r:embed="rId2"/>
              </a:buBlip>
              <a:defRPr sz="1800">
                <a:solidFill>
                  <a:srgbClr val="000000"/>
                </a:solidFill>
              </a:defRPr>
            </a:pPr>
            <a:r>
              <a:rPr sz="3332" dirty="0">
                <a:solidFill>
                  <a:srgbClr val="606060"/>
                </a:solidFill>
              </a:rPr>
              <a:t>Priority and commitment- Being a friend and a Buddy requires both</a:t>
            </a:r>
            <a:r>
              <a:rPr lang="en-US" sz="3332" dirty="0">
                <a:solidFill>
                  <a:srgbClr val="606060"/>
                </a:solidFill>
              </a:rPr>
              <a:t>, b</a:t>
            </a:r>
            <a:r>
              <a:rPr sz="3332" dirty="0">
                <a:solidFill>
                  <a:srgbClr val="606060"/>
                </a:solidFill>
              </a:rPr>
              <a:t>ut it should be fun.</a:t>
            </a:r>
          </a:p>
          <a:p>
            <a:pPr marL="410718" lvl="0" indent="-410718" defTabSz="572516">
              <a:spcBef>
                <a:spcPts val="4100"/>
              </a:spcBef>
              <a:buBlip>
                <a:blip r:embed="rId2"/>
              </a:buBlip>
              <a:defRPr sz="1800">
                <a:solidFill>
                  <a:srgbClr val="000000"/>
                </a:solidFill>
              </a:defRPr>
            </a:pPr>
            <a:r>
              <a:rPr sz="3332" dirty="0">
                <a:solidFill>
                  <a:srgbClr val="606060"/>
                </a:solidFill>
              </a:rPr>
              <a:t>True friendship- </a:t>
            </a:r>
            <a:r>
              <a:rPr lang="en-US" sz="3332" dirty="0">
                <a:solidFill>
                  <a:srgbClr val="606060"/>
                </a:solidFill>
              </a:rPr>
              <a:t>Y</a:t>
            </a:r>
            <a:r>
              <a:rPr sz="3332" dirty="0">
                <a:solidFill>
                  <a:srgbClr val="606060"/>
                </a:solidFill>
              </a:rPr>
              <a:t>ou stopping by the classroom two or three times</a:t>
            </a:r>
            <a:r>
              <a:rPr lang="en-US" sz="3332" dirty="0">
                <a:solidFill>
                  <a:srgbClr val="606060"/>
                </a:solidFill>
              </a:rPr>
              <a:t>, a note, eating lunch, etc. </a:t>
            </a:r>
            <a:r>
              <a:rPr sz="3332" dirty="0">
                <a:solidFill>
                  <a:srgbClr val="606060"/>
                </a:solidFill>
              </a:rPr>
              <a:t>may be the only highlight of their day</a:t>
            </a:r>
            <a:r>
              <a:rPr lang="en-US" sz="3332" dirty="0">
                <a:solidFill>
                  <a:srgbClr val="606060"/>
                </a:solidFill>
              </a:rPr>
              <a:t> and makes them happy.</a:t>
            </a:r>
            <a:endParaRPr sz="3332" dirty="0">
              <a:solidFill>
                <a:srgbClr val="606060"/>
              </a:solidFill>
            </a:endParaRPr>
          </a:p>
          <a:p>
            <a:pPr marL="410718" lvl="0" indent="-410718" defTabSz="572516">
              <a:spcBef>
                <a:spcPts val="4100"/>
              </a:spcBef>
              <a:buBlip>
                <a:blip r:embed="rId2"/>
              </a:buBlip>
              <a:defRPr sz="1800">
                <a:solidFill>
                  <a:srgbClr val="000000"/>
                </a:solidFill>
              </a:defRPr>
            </a:pPr>
            <a:r>
              <a:rPr lang="en-US" sz="3332" dirty="0">
                <a:solidFill>
                  <a:schemeClr val="tx1"/>
                </a:solidFill>
              </a:rPr>
              <a:t>Atte</a:t>
            </a:r>
            <a:r>
              <a:rPr lang="en-US" sz="3332" dirty="0">
                <a:solidFill>
                  <a:srgbClr val="606060"/>
                </a:solidFill>
              </a:rPr>
              <a:t>nding monthly activities and friendship updates or surveys are required. If there is a conflict, then notify Mrs. Coachman or Mrs. Register</a:t>
            </a:r>
            <a:endParaRPr sz="3332" dirty="0">
              <a:solidFill>
                <a:srgbClr val="606060"/>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508000" y="590550"/>
            <a:ext cx="11988800" cy="1905000"/>
          </a:xfrm>
          <a:prstGeom prst="rect">
            <a:avLst/>
          </a:prstGeom>
        </p:spPr>
        <p:txBody>
          <a:bodyPr/>
          <a:lstStyle/>
          <a:p>
            <a:pPr lvl="0">
              <a:defRPr sz="1800" cap="none">
                <a:solidFill>
                  <a:srgbClr val="000000"/>
                </a:solidFill>
              </a:defRPr>
            </a:pPr>
            <a:r>
              <a:rPr sz="6400" cap="all">
                <a:solidFill>
                  <a:srgbClr val="606060"/>
                </a:solidFill>
              </a:rPr>
              <a:t>Goals</a:t>
            </a:r>
          </a:p>
        </p:txBody>
      </p:sp>
      <p:sp>
        <p:nvSpPr>
          <p:cNvPr id="102" name="Shape 102"/>
          <p:cNvSpPr>
            <a:spLocks noGrp="1"/>
          </p:cNvSpPr>
          <p:nvPr>
            <p:ph type="body" idx="1"/>
          </p:nvPr>
        </p:nvSpPr>
        <p:spPr>
          <a:xfrm>
            <a:off x="508000" y="3041650"/>
            <a:ext cx="11988800" cy="5727700"/>
          </a:xfrm>
          <a:prstGeom prst="rect">
            <a:avLst/>
          </a:prstGeom>
        </p:spPr>
        <p:txBody>
          <a:bodyPr>
            <a:normAutofit/>
          </a:bodyPr>
          <a:lstStyle/>
          <a:p>
            <a:pPr marL="385572" lvl="0" indent="-385572" defTabSz="537463">
              <a:spcBef>
                <a:spcPts val="3800"/>
              </a:spcBef>
              <a:buBlip>
                <a:blip r:embed="rId2"/>
              </a:buBlip>
              <a:defRPr sz="1800">
                <a:solidFill>
                  <a:srgbClr val="000000"/>
                </a:solidFill>
              </a:defRPr>
            </a:pPr>
            <a:r>
              <a:rPr lang="en-US" sz="3128" dirty="0">
                <a:solidFill>
                  <a:schemeClr val="tx1"/>
                </a:solidFill>
              </a:rPr>
              <a:t>One</a:t>
            </a:r>
            <a:r>
              <a:rPr sz="3128" dirty="0">
                <a:solidFill>
                  <a:schemeClr val="tx1"/>
                </a:solidFill>
              </a:rPr>
              <a:t> </a:t>
            </a:r>
            <a:r>
              <a:rPr sz="3128" dirty="0">
                <a:solidFill>
                  <a:srgbClr val="606060"/>
                </a:solidFill>
              </a:rPr>
              <a:t>peer budd</a:t>
            </a:r>
            <a:r>
              <a:rPr lang="en-US" sz="3128" dirty="0">
                <a:solidFill>
                  <a:srgbClr val="606060"/>
                </a:solidFill>
              </a:rPr>
              <a:t>y</a:t>
            </a:r>
            <a:r>
              <a:rPr sz="3128" dirty="0">
                <a:solidFill>
                  <a:srgbClr val="606060"/>
                </a:solidFill>
              </a:rPr>
              <a:t> per buddy</a:t>
            </a:r>
          </a:p>
          <a:p>
            <a:pPr marL="385572" lvl="0" indent="-385572" defTabSz="537463">
              <a:spcBef>
                <a:spcPts val="3800"/>
              </a:spcBef>
              <a:buBlip>
                <a:blip r:embed="rId2"/>
              </a:buBlip>
              <a:defRPr sz="1800">
                <a:solidFill>
                  <a:srgbClr val="000000"/>
                </a:solidFill>
              </a:defRPr>
            </a:pPr>
            <a:r>
              <a:rPr sz="3128" dirty="0">
                <a:solidFill>
                  <a:srgbClr val="606060"/>
                </a:solidFill>
              </a:rPr>
              <a:t>One or two associate buddies per buddy</a:t>
            </a:r>
          </a:p>
          <a:p>
            <a:pPr marL="385572" lvl="0" indent="-385572" defTabSz="537463">
              <a:spcBef>
                <a:spcPts val="3800"/>
              </a:spcBef>
              <a:buBlip>
                <a:blip r:embed="rId2"/>
              </a:buBlip>
              <a:defRPr sz="1800">
                <a:solidFill>
                  <a:srgbClr val="000000"/>
                </a:solidFill>
              </a:defRPr>
            </a:pPr>
            <a:r>
              <a:rPr sz="3128" dirty="0">
                <a:solidFill>
                  <a:srgbClr val="606060"/>
                </a:solidFill>
              </a:rPr>
              <a:t>Education about disabilities - ADVOCACY </a:t>
            </a:r>
          </a:p>
          <a:p>
            <a:pPr marL="385572" lvl="0" indent="-385572" defTabSz="537463">
              <a:spcBef>
                <a:spcPts val="3800"/>
              </a:spcBef>
              <a:buBlip>
                <a:blip r:embed="rId2"/>
              </a:buBlip>
              <a:defRPr sz="1800">
                <a:solidFill>
                  <a:srgbClr val="000000"/>
                </a:solidFill>
              </a:defRPr>
            </a:pPr>
            <a:r>
              <a:rPr sz="3128" dirty="0">
                <a:solidFill>
                  <a:srgbClr val="606060"/>
                </a:solidFill>
              </a:rPr>
              <a:t>Main events this year- a sporting event</a:t>
            </a:r>
            <a:r>
              <a:rPr lang="en-US" sz="3128" dirty="0">
                <a:solidFill>
                  <a:srgbClr val="606060"/>
                </a:solidFill>
              </a:rPr>
              <a:t>s, holiday gatherings, field trips, Best Buddy Prom at UCF.</a:t>
            </a:r>
            <a:endParaRPr sz="3128" dirty="0">
              <a:solidFill>
                <a:srgbClr val="606060"/>
              </a:solidFill>
            </a:endParaRPr>
          </a:p>
          <a:p>
            <a:pPr marL="385572" lvl="0" indent="-385572" defTabSz="537463">
              <a:spcBef>
                <a:spcPts val="3800"/>
              </a:spcBef>
              <a:buBlip>
                <a:blip r:embed="rId2"/>
              </a:buBlip>
              <a:defRPr sz="1800">
                <a:solidFill>
                  <a:srgbClr val="000000"/>
                </a:solidFill>
              </a:defRPr>
            </a:pPr>
            <a:r>
              <a:rPr sz="3128" dirty="0">
                <a:solidFill>
                  <a:srgbClr val="606060"/>
                </a:solidFill>
              </a:rPr>
              <a:t>OUR GOAL is simple - To BE THE BEST FLORIDA CHAPTER!! With your involvement and enthusiasm, we can do it!!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New_Template3">
      <a:dk1>
        <a:srgbClr val="606060"/>
      </a:dk1>
      <a:lt1>
        <a:srgbClr val="000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Light"/>
        <a:ea typeface="Gill Sans Light"/>
        <a:cs typeface="Gill Sans Light"/>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97</TotalTime>
  <Words>530</Words>
  <Application>Microsoft Office PowerPoint</Application>
  <PresentationFormat>Custom</PresentationFormat>
  <Paragraphs>52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Gill Sans</vt:lpstr>
      <vt:lpstr>Gill Sans Light</vt:lpstr>
      <vt:lpstr>Helvetica</vt:lpstr>
      <vt:lpstr>Helvetica Neue</vt:lpstr>
      <vt:lpstr>Zapf Dingbats</vt:lpstr>
      <vt:lpstr>New_Template3</vt:lpstr>
      <vt:lpstr>Welcome To the  Best buddies  Informational meeting </vt:lpstr>
      <vt:lpstr>What is best buddies?</vt:lpstr>
      <vt:lpstr>Mission statement &amp; model </vt:lpstr>
      <vt:lpstr>A Global movement </vt:lpstr>
      <vt:lpstr>Events and activities </vt:lpstr>
      <vt:lpstr>PowerPoint Presentation</vt:lpstr>
      <vt:lpstr>Peer buddy vs. associate</vt:lpstr>
      <vt:lpstr>Expectations </vt:lpstr>
      <vt:lpstr>Goals</vt:lpstr>
      <vt:lpstr>What do you get out of bb</vt:lpstr>
      <vt:lpstr>Meetings and social media </vt:lpstr>
      <vt:lpstr>Fundraising</vt:lpstr>
      <vt:lpstr>T-Shirts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Best buddies  Informational meeting</dc:title>
  <dc:creator>Coachman.Kim@THS</dc:creator>
  <cp:lastModifiedBy>Ely, Kerry@THS</cp:lastModifiedBy>
  <cp:revision>9</cp:revision>
  <dcterms:modified xsi:type="dcterms:W3CDTF">2018-08-30T17:36:34Z</dcterms:modified>
</cp:coreProperties>
</file>