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8" r:id="rId3"/>
    <p:sldId id="259" r:id="rId4"/>
    <p:sldId id="27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80" r:id="rId15"/>
    <p:sldId id="271" r:id="rId16"/>
    <p:sldId id="281" r:id="rId17"/>
    <p:sldId id="272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B97598-31A6-44A8-9798-E8D5F733072B}" v="5" dt="2023-10-18T12:17:48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treras.Madeline@Viera High" userId="e9d84b21-1e25-4147-a982-ae28a9f20cb4" providerId="ADAL" clId="{C0B97598-31A6-44A8-9798-E8D5F733072B}"/>
    <pc:docChg chg="custSel addSld delSld modSld">
      <pc:chgData name="Contreras.Madeline@Viera High" userId="e9d84b21-1e25-4147-a982-ae28a9f20cb4" providerId="ADAL" clId="{C0B97598-31A6-44A8-9798-E8D5F733072B}" dt="2023-10-18T12:19:48.149" v="249" actId="20577"/>
      <pc:docMkLst>
        <pc:docMk/>
      </pc:docMkLst>
      <pc:sldChg chg="modSp mod">
        <pc:chgData name="Contreras.Madeline@Viera High" userId="e9d84b21-1e25-4147-a982-ae28a9f20cb4" providerId="ADAL" clId="{C0B97598-31A6-44A8-9798-E8D5F733072B}" dt="2023-10-18T12:07:18.191" v="10" actId="20577"/>
        <pc:sldMkLst>
          <pc:docMk/>
          <pc:sldMk cId="2135032452" sldId="256"/>
        </pc:sldMkLst>
        <pc:spChg chg="mod">
          <ac:chgData name="Contreras.Madeline@Viera High" userId="e9d84b21-1e25-4147-a982-ae28a9f20cb4" providerId="ADAL" clId="{C0B97598-31A6-44A8-9798-E8D5F733072B}" dt="2023-10-18T12:07:18.191" v="10" actId="20577"/>
          <ac:spMkLst>
            <pc:docMk/>
            <pc:sldMk cId="2135032452" sldId="256"/>
            <ac:spMk id="2" creationId="{036B2F12-F55D-4058-0122-12560DCEA8A7}"/>
          </ac:spMkLst>
        </pc:spChg>
      </pc:sldChg>
      <pc:sldChg chg="del">
        <pc:chgData name="Contreras.Madeline@Viera High" userId="e9d84b21-1e25-4147-a982-ae28a9f20cb4" providerId="ADAL" clId="{C0B97598-31A6-44A8-9798-E8D5F733072B}" dt="2023-10-18T12:07:45.900" v="12" actId="2696"/>
        <pc:sldMkLst>
          <pc:docMk/>
          <pc:sldMk cId="3177591309" sldId="260"/>
        </pc:sldMkLst>
      </pc:sldChg>
      <pc:sldChg chg="del">
        <pc:chgData name="Contreras.Madeline@Viera High" userId="e9d84b21-1e25-4147-a982-ae28a9f20cb4" providerId="ADAL" clId="{C0B97598-31A6-44A8-9798-E8D5F733072B}" dt="2023-10-18T12:07:36.259" v="11" actId="2696"/>
        <pc:sldMkLst>
          <pc:docMk/>
          <pc:sldMk cId="1061134220" sldId="269"/>
        </pc:sldMkLst>
      </pc:sldChg>
      <pc:sldChg chg="del">
        <pc:chgData name="Contreras.Madeline@Viera High" userId="e9d84b21-1e25-4147-a982-ae28a9f20cb4" providerId="ADAL" clId="{C0B97598-31A6-44A8-9798-E8D5F733072B}" dt="2023-10-18T12:10:26.902" v="55" actId="2696"/>
        <pc:sldMkLst>
          <pc:docMk/>
          <pc:sldMk cId="3382944021" sldId="273"/>
        </pc:sldMkLst>
      </pc:sldChg>
      <pc:sldChg chg="del">
        <pc:chgData name="Contreras.Madeline@Viera High" userId="e9d84b21-1e25-4147-a982-ae28a9f20cb4" providerId="ADAL" clId="{C0B97598-31A6-44A8-9798-E8D5F733072B}" dt="2023-10-18T12:15:02.919" v="102" actId="2696"/>
        <pc:sldMkLst>
          <pc:docMk/>
          <pc:sldMk cId="39619497" sldId="274"/>
        </pc:sldMkLst>
      </pc:sldChg>
      <pc:sldChg chg="addSp delSp modSp mod">
        <pc:chgData name="Contreras.Madeline@Viera High" userId="e9d84b21-1e25-4147-a982-ae28a9f20cb4" providerId="ADAL" clId="{C0B97598-31A6-44A8-9798-E8D5F733072B}" dt="2023-10-18T12:13:55.703" v="101" actId="1076"/>
        <pc:sldMkLst>
          <pc:docMk/>
          <pc:sldMk cId="291659994" sldId="278"/>
        </pc:sldMkLst>
        <pc:spChg chg="mod">
          <ac:chgData name="Contreras.Madeline@Viera High" userId="e9d84b21-1e25-4147-a982-ae28a9f20cb4" providerId="ADAL" clId="{C0B97598-31A6-44A8-9798-E8D5F733072B}" dt="2023-10-18T12:13:47.964" v="98" actId="26606"/>
          <ac:spMkLst>
            <pc:docMk/>
            <pc:sldMk cId="291659994" sldId="278"/>
            <ac:spMk id="2" creationId="{8619C89C-F4E0-E127-5C51-4BA52AE4DC87}"/>
          </ac:spMkLst>
        </pc:spChg>
        <pc:spChg chg="del">
          <ac:chgData name="Contreras.Madeline@Viera High" userId="e9d84b21-1e25-4147-a982-ae28a9f20cb4" providerId="ADAL" clId="{C0B97598-31A6-44A8-9798-E8D5F733072B}" dt="2023-10-18T12:10:56.765" v="56" actId="478"/>
          <ac:spMkLst>
            <pc:docMk/>
            <pc:sldMk cId="291659994" sldId="278"/>
            <ac:spMk id="3" creationId="{5ECDE4AA-0280-EAF0-E704-FF42CBFEC3A8}"/>
          </ac:spMkLst>
        </pc:spChg>
        <pc:spChg chg="add del mod">
          <ac:chgData name="Contreras.Madeline@Viera High" userId="e9d84b21-1e25-4147-a982-ae28a9f20cb4" providerId="ADAL" clId="{C0B97598-31A6-44A8-9798-E8D5F733072B}" dt="2023-10-18T12:11:04.934" v="57" actId="478"/>
          <ac:spMkLst>
            <pc:docMk/>
            <pc:sldMk cId="291659994" sldId="278"/>
            <ac:spMk id="5" creationId="{5DF61893-63A5-1012-23C6-999FDDECEDA4}"/>
          </ac:spMkLst>
        </pc:spChg>
        <pc:spChg chg="del">
          <ac:chgData name="Contreras.Madeline@Viera High" userId="e9d84b21-1e25-4147-a982-ae28a9f20cb4" providerId="ADAL" clId="{C0B97598-31A6-44A8-9798-E8D5F733072B}" dt="2023-10-18T12:13:47.964" v="98" actId="26606"/>
          <ac:spMkLst>
            <pc:docMk/>
            <pc:sldMk cId="291659994" sldId="278"/>
            <ac:spMk id="10" creationId="{8A7BA06D-B3FF-4E91-8639-B4569AE3AA23}"/>
          </ac:spMkLst>
        </pc:spChg>
        <pc:spChg chg="del">
          <ac:chgData name="Contreras.Madeline@Viera High" userId="e9d84b21-1e25-4147-a982-ae28a9f20cb4" providerId="ADAL" clId="{C0B97598-31A6-44A8-9798-E8D5F733072B}" dt="2023-10-18T12:13:47.964" v="98" actId="26606"/>
          <ac:spMkLst>
            <pc:docMk/>
            <pc:sldMk cId="291659994" sldId="278"/>
            <ac:spMk id="12" creationId="{2B30C86D-5A07-48BC-9C9D-6F9A2DB1E9E1}"/>
          </ac:spMkLst>
        </pc:spChg>
        <pc:spChg chg="del">
          <ac:chgData name="Contreras.Madeline@Viera High" userId="e9d84b21-1e25-4147-a982-ae28a9f20cb4" providerId="ADAL" clId="{C0B97598-31A6-44A8-9798-E8D5F733072B}" dt="2023-10-18T12:13:47.964" v="98" actId="26606"/>
          <ac:spMkLst>
            <pc:docMk/>
            <pc:sldMk cId="291659994" sldId="278"/>
            <ac:spMk id="14" creationId="{8930EBA3-4D2E-42E8-B828-834555328D85}"/>
          </ac:spMkLst>
        </pc:spChg>
        <pc:spChg chg="del">
          <ac:chgData name="Contreras.Madeline@Viera High" userId="e9d84b21-1e25-4147-a982-ae28a9f20cb4" providerId="ADAL" clId="{C0B97598-31A6-44A8-9798-E8D5F733072B}" dt="2023-10-18T12:13:47.964" v="98" actId="26606"/>
          <ac:spMkLst>
            <pc:docMk/>
            <pc:sldMk cId="291659994" sldId="278"/>
            <ac:spMk id="16" creationId="{E58B2195-5055-402F-A3E7-53FF0E4980C3}"/>
          </ac:spMkLst>
        </pc:spChg>
        <pc:spChg chg="del">
          <ac:chgData name="Contreras.Madeline@Viera High" userId="e9d84b21-1e25-4147-a982-ae28a9f20cb4" providerId="ADAL" clId="{C0B97598-31A6-44A8-9798-E8D5F733072B}" dt="2023-10-18T12:13:47.964" v="98" actId="26606"/>
          <ac:spMkLst>
            <pc:docMk/>
            <pc:sldMk cId="291659994" sldId="278"/>
            <ac:spMk id="18" creationId="{528AA953-F4F9-4DC5-97C7-491F4AF937DC}"/>
          </ac:spMkLst>
        </pc:spChg>
        <pc:spChg chg="add">
          <ac:chgData name="Contreras.Madeline@Viera High" userId="e9d84b21-1e25-4147-a982-ae28a9f20cb4" providerId="ADAL" clId="{C0B97598-31A6-44A8-9798-E8D5F733072B}" dt="2023-10-18T12:13:47.964" v="98" actId="26606"/>
          <ac:spMkLst>
            <pc:docMk/>
            <pc:sldMk cId="291659994" sldId="278"/>
            <ac:spMk id="23" creationId="{8A7BA06D-B3FF-4E91-8639-B4569AE3AA23}"/>
          </ac:spMkLst>
        </pc:spChg>
        <pc:spChg chg="add">
          <ac:chgData name="Contreras.Madeline@Viera High" userId="e9d84b21-1e25-4147-a982-ae28a9f20cb4" providerId="ADAL" clId="{C0B97598-31A6-44A8-9798-E8D5F733072B}" dt="2023-10-18T12:13:47.964" v="98" actId="26606"/>
          <ac:spMkLst>
            <pc:docMk/>
            <pc:sldMk cId="291659994" sldId="278"/>
            <ac:spMk id="25" creationId="{2B30C86D-5A07-48BC-9C9D-6F9A2DB1E9E1}"/>
          </ac:spMkLst>
        </pc:spChg>
        <pc:spChg chg="add">
          <ac:chgData name="Contreras.Madeline@Viera High" userId="e9d84b21-1e25-4147-a982-ae28a9f20cb4" providerId="ADAL" clId="{C0B97598-31A6-44A8-9798-E8D5F733072B}" dt="2023-10-18T12:13:47.964" v="98" actId="26606"/>
          <ac:spMkLst>
            <pc:docMk/>
            <pc:sldMk cId="291659994" sldId="278"/>
            <ac:spMk id="27" creationId="{265517E6-731F-4E8F-9FC3-57499CC1D260}"/>
          </ac:spMkLst>
        </pc:spChg>
        <pc:spChg chg="add">
          <ac:chgData name="Contreras.Madeline@Viera High" userId="e9d84b21-1e25-4147-a982-ae28a9f20cb4" providerId="ADAL" clId="{C0B97598-31A6-44A8-9798-E8D5F733072B}" dt="2023-10-18T12:13:47.964" v="98" actId="26606"/>
          <ac:spMkLst>
            <pc:docMk/>
            <pc:sldMk cId="291659994" sldId="278"/>
            <ac:spMk id="29" creationId="{6024FDB6-ADEE-441F-BE33-7FBD2998E76F}"/>
          </ac:spMkLst>
        </pc:spChg>
        <pc:spChg chg="add">
          <ac:chgData name="Contreras.Madeline@Viera High" userId="e9d84b21-1e25-4147-a982-ae28a9f20cb4" providerId="ADAL" clId="{C0B97598-31A6-44A8-9798-E8D5F733072B}" dt="2023-10-18T12:13:47.964" v="98" actId="26606"/>
          <ac:spMkLst>
            <pc:docMk/>
            <pc:sldMk cId="291659994" sldId="278"/>
            <ac:spMk id="31" creationId="{18E928D9-3091-4385-B979-265D55AD02CE}"/>
          </ac:spMkLst>
        </pc:spChg>
        <pc:spChg chg="add">
          <ac:chgData name="Contreras.Madeline@Viera High" userId="e9d84b21-1e25-4147-a982-ae28a9f20cb4" providerId="ADAL" clId="{C0B97598-31A6-44A8-9798-E8D5F733072B}" dt="2023-10-18T12:13:47.964" v="98" actId="26606"/>
          <ac:spMkLst>
            <pc:docMk/>
            <pc:sldMk cId="291659994" sldId="278"/>
            <ac:spMk id="33" creationId="{7D602432-D774-4CF5-94E8-7D52D01059D2}"/>
          </ac:spMkLst>
        </pc:spChg>
        <pc:picChg chg="del mod ord">
          <ac:chgData name="Contreras.Madeline@Viera High" userId="e9d84b21-1e25-4147-a982-ae28a9f20cb4" providerId="ADAL" clId="{C0B97598-31A6-44A8-9798-E8D5F733072B}" dt="2023-10-18T12:13:49.881" v="99" actId="478"/>
          <ac:picMkLst>
            <pc:docMk/>
            <pc:sldMk cId="291659994" sldId="278"/>
            <ac:picMk id="7" creationId="{1E408E41-DCA2-7E6C-ABFC-6827F7E0E1BA}"/>
          </ac:picMkLst>
        </pc:picChg>
        <pc:picChg chg="add mod">
          <ac:chgData name="Contreras.Madeline@Viera High" userId="e9d84b21-1e25-4147-a982-ae28a9f20cb4" providerId="ADAL" clId="{C0B97598-31A6-44A8-9798-E8D5F733072B}" dt="2023-10-18T12:13:55.703" v="101" actId="1076"/>
          <ac:picMkLst>
            <pc:docMk/>
            <pc:sldMk cId="291659994" sldId="278"/>
            <ac:picMk id="8" creationId="{6B6D2635-89E8-6C63-2B9A-B226C34BAAB0}"/>
          </ac:picMkLst>
        </pc:picChg>
      </pc:sldChg>
      <pc:sldChg chg="modSp new mod">
        <pc:chgData name="Contreras.Madeline@Viera High" userId="e9d84b21-1e25-4147-a982-ae28a9f20cb4" providerId="ADAL" clId="{C0B97598-31A6-44A8-9798-E8D5F733072B}" dt="2023-10-18T12:10:11.938" v="54" actId="403"/>
        <pc:sldMkLst>
          <pc:docMk/>
          <pc:sldMk cId="781072241" sldId="280"/>
        </pc:sldMkLst>
        <pc:spChg chg="mod">
          <ac:chgData name="Contreras.Madeline@Viera High" userId="e9d84b21-1e25-4147-a982-ae28a9f20cb4" providerId="ADAL" clId="{C0B97598-31A6-44A8-9798-E8D5F733072B}" dt="2023-10-18T12:09:31.282" v="48" actId="122"/>
          <ac:spMkLst>
            <pc:docMk/>
            <pc:sldMk cId="781072241" sldId="280"/>
            <ac:spMk id="2" creationId="{8A2AE882-983B-7375-6E65-F4AA4C83E8B3}"/>
          </ac:spMkLst>
        </pc:spChg>
        <pc:spChg chg="mod">
          <ac:chgData name="Contreras.Madeline@Viera High" userId="e9d84b21-1e25-4147-a982-ae28a9f20cb4" providerId="ADAL" clId="{C0B97598-31A6-44A8-9798-E8D5F733072B}" dt="2023-10-18T12:10:11.938" v="54" actId="403"/>
          <ac:spMkLst>
            <pc:docMk/>
            <pc:sldMk cId="781072241" sldId="280"/>
            <ac:spMk id="3" creationId="{757EF061-AE5C-E0BD-4F49-97C8A9F857B2}"/>
          </ac:spMkLst>
        </pc:spChg>
      </pc:sldChg>
      <pc:sldChg chg="addSp delSp modSp new mod">
        <pc:chgData name="Contreras.Madeline@Viera High" userId="e9d84b21-1e25-4147-a982-ae28a9f20cb4" providerId="ADAL" clId="{C0B97598-31A6-44A8-9798-E8D5F733072B}" dt="2023-10-18T12:19:48.149" v="249" actId="20577"/>
        <pc:sldMkLst>
          <pc:docMk/>
          <pc:sldMk cId="3057678848" sldId="281"/>
        </pc:sldMkLst>
        <pc:spChg chg="mod">
          <ac:chgData name="Contreras.Madeline@Viera High" userId="e9d84b21-1e25-4147-a982-ae28a9f20cb4" providerId="ADAL" clId="{C0B97598-31A6-44A8-9798-E8D5F733072B}" dt="2023-10-18T12:17:23.206" v="140" actId="20577"/>
          <ac:spMkLst>
            <pc:docMk/>
            <pc:sldMk cId="3057678848" sldId="281"/>
            <ac:spMk id="2" creationId="{4B3215FE-7B51-FB6D-F545-BB726F8B9122}"/>
          </ac:spMkLst>
        </pc:spChg>
        <pc:spChg chg="mod">
          <ac:chgData name="Contreras.Madeline@Viera High" userId="e9d84b21-1e25-4147-a982-ae28a9f20cb4" providerId="ADAL" clId="{C0B97598-31A6-44A8-9798-E8D5F733072B}" dt="2023-10-18T12:19:48.149" v="249" actId="20577"/>
          <ac:spMkLst>
            <pc:docMk/>
            <pc:sldMk cId="3057678848" sldId="281"/>
            <ac:spMk id="3" creationId="{5C354E6F-461E-B123-6C27-1F7978BEFD25}"/>
          </ac:spMkLst>
        </pc:spChg>
        <pc:spChg chg="add del">
          <ac:chgData name="Contreras.Madeline@Viera High" userId="e9d84b21-1e25-4147-a982-ae28a9f20cb4" providerId="ADAL" clId="{C0B97598-31A6-44A8-9798-E8D5F733072B}" dt="2023-10-18T12:17:09.230" v="105"/>
          <ac:spMkLst>
            <pc:docMk/>
            <pc:sldMk cId="3057678848" sldId="281"/>
            <ac:spMk id="4" creationId="{E78D4CCF-9E10-FB77-405C-5EACB7A35F70}"/>
          </ac:spMkLst>
        </pc:spChg>
        <pc:spChg chg="add del">
          <ac:chgData name="Contreras.Madeline@Viera High" userId="e9d84b21-1e25-4147-a982-ae28a9f20cb4" providerId="ADAL" clId="{C0B97598-31A6-44A8-9798-E8D5F733072B}" dt="2023-10-18T12:17:09.230" v="105"/>
          <ac:spMkLst>
            <pc:docMk/>
            <pc:sldMk cId="3057678848" sldId="281"/>
            <ac:spMk id="5" creationId="{A58553EA-63BF-6A8E-1147-E4E44B453A2D}"/>
          </ac:spMkLst>
        </pc:spChg>
        <pc:spChg chg="add del">
          <ac:chgData name="Contreras.Madeline@Viera High" userId="e9d84b21-1e25-4147-a982-ae28a9f20cb4" providerId="ADAL" clId="{C0B97598-31A6-44A8-9798-E8D5F733072B}" dt="2023-10-18T12:17:14.970" v="108"/>
          <ac:spMkLst>
            <pc:docMk/>
            <pc:sldMk cId="3057678848" sldId="281"/>
            <ac:spMk id="6" creationId="{0E716E33-6B08-6267-ADCD-77773E0714C0}"/>
          </ac:spMkLst>
        </pc:spChg>
        <pc:spChg chg="add del">
          <ac:chgData name="Contreras.Madeline@Viera High" userId="e9d84b21-1e25-4147-a982-ae28a9f20cb4" providerId="ADAL" clId="{C0B97598-31A6-44A8-9798-E8D5F733072B}" dt="2023-10-18T12:17:14.970" v="108"/>
          <ac:spMkLst>
            <pc:docMk/>
            <pc:sldMk cId="3057678848" sldId="281"/>
            <ac:spMk id="7" creationId="{063356C7-E85D-C0A6-D4CD-F44F265C6299}"/>
          </ac:spMkLst>
        </pc:spChg>
        <pc:picChg chg="add mod">
          <ac:chgData name="Contreras.Madeline@Viera High" userId="e9d84b21-1e25-4147-a982-ae28a9f20cb4" providerId="ADAL" clId="{C0B97598-31A6-44A8-9798-E8D5F733072B}" dt="2023-10-18T12:19:17.960" v="203" actId="1076"/>
          <ac:picMkLst>
            <pc:docMk/>
            <pc:sldMk cId="3057678848" sldId="281"/>
            <ac:picMk id="8" creationId="{F5FEEC29-B712-A040-CB86-2CE1A8CE545F}"/>
          </ac:picMkLst>
        </pc:picChg>
        <pc:picChg chg="add del">
          <ac:chgData name="Contreras.Madeline@Viera High" userId="e9d84b21-1e25-4147-a982-ae28a9f20cb4" providerId="ADAL" clId="{C0B97598-31A6-44A8-9798-E8D5F733072B}" dt="2023-10-18T12:17:09.230" v="105"/>
          <ac:picMkLst>
            <pc:docMk/>
            <pc:sldMk cId="3057678848" sldId="281"/>
            <ac:picMk id="1025" creationId="{CC6060B3-B55B-636C-8911-71ABE1577456}"/>
          </ac:picMkLst>
        </pc:picChg>
        <pc:picChg chg="add del">
          <ac:chgData name="Contreras.Madeline@Viera High" userId="e9d84b21-1e25-4147-a982-ae28a9f20cb4" providerId="ADAL" clId="{C0B97598-31A6-44A8-9798-E8D5F733072B}" dt="2023-10-18T12:17:14.970" v="108"/>
          <ac:picMkLst>
            <pc:docMk/>
            <pc:sldMk cId="3057678848" sldId="281"/>
            <ac:picMk id="1028" creationId="{7D55DF7F-EC46-F8B7-3362-162B523C2279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1762E-7493-4137-9D30-D6497DE1069B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F71305E-D87A-4118-9B91-D1BE48CCB71C}">
      <dgm:prSet/>
      <dgm:spPr/>
      <dgm:t>
        <a:bodyPr/>
        <a:lstStyle/>
        <a:p>
          <a:r>
            <a:rPr lang="en-US" b="1" u="sng" dirty="0"/>
            <a:t>EFSC COURSE</a:t>
          </a:r>
          <a:r>
            <a:rPr lang="en-US" b="1" dirty="0"/>
            <a:t>		</a:t>
          </a:r>
          <a:r>
            <a:rPr lang="en-US" dirty="0"/>
            <a:t>					</a:t>
          </a:r>
          <a:r>
            <a:rPr lang="en-US" b="1" u="sng" dirty="0"/>
            <a:t>HIGH SCHOOL CREDIT</a:t>
          </a:r>
          <a:endParaRPr lang="en-US" dirty="0"/>
        </a:p>
      </dgm:t>
    </dgm:pt>
    <dgm:pt modelId="{CDCAD7A1-74F2-4254-A15D-72E1A3B79B0B}" type="parTrans" cxnId="{CB62248D-92E9-475D-A7F1-EEC978913A6E}">
      <dgm:prSet/>
      <dgm:spPr/>
      <dgm:t>
        <a:bodyPr/>
        <a:lstStyle/>
        <a:p>
          <a:endParaRPr lang="en-US"/>
        </a:p>
      </dgm:t>
    </dgm:pt>
    <dgm:pt modelId="{CF76327E-05C5-465A-8676-73D63FAA3F66}" type="sibTrans" cxnId="{CB62248D-92E9-475D-A7F1-EEC978913A6E}">
      <dgm:prSet/>
      <dgm:spPr/>
      <dgm:t>
        <a:bodyPr/>
        <a:lstStyle/>
        <a:p>
          <a:endParaRPr lang="en-US"/>
        </a:p>
      </dgm:t>
    </dgm:pt>
    <dgm:pt modelId="{318F9A31-DA5B-4606-89E4-E94748D538EA}">
      <dgm:prSet/>
      <dgm:spPr/>
      <dgm:t>
        <a:bodyPr/>
        <a:lstStyle/>
        <a:p>
          <a:r>
            <a:rPr lang="en-US" dirty="0"/>
            <a:t>ENC 1101 COMP. 1					       	1 English credit</a:t>
          </a:r>
        </a:p>
      </dgm:t>
    </dgm:pt>
    <dgm:pt modelId="{95507215-0308-483F-8218-F04B5A80CD71}" type="parTrans" cxnId="{0A8C4D73-08D0-4A21-9406-7F35926E05BF}">
      <dgm:prSet/>
      <dgm:spPr/>
      <dgm:t>
        <a:bodyPr/>
        <a:lstStyle/>
        <a:p>
          <a:endParaRPr lang="en-US"/>
        </a:p>
      </dgm:t>
    </dgm:pt>
    <dgm:pt modelId="{0337A872-10A6-4D24-B410-56414407CE0D}" type="sibTrans" cxnId="{0A8C4D73-08D0-4A21-9406-7F35926E05BF}">
      <dgm:prSet/>
      <dgm:spPr/>
      <dgm:t>
        <a:bodyPr/>
        <a:lstStyle/>
        <a:p>
          <a:endParaRPr lang="en-US"/>
        </a:p>
      </dgm:t>
    </dgm:pt>
    <dgm:pt modelId="{8371E521-37AD-4109-91B7-DF78958448D1}">
      <dgm:prSet/>
      <dgm:spPr/>
      <dgm:t>
        <a:bodyPr/>
        <a:lstStyle/>
        <a:p>
          <a:r>
            <a:rPr lang="en-US" dirty="0"/>
            <a:t>ENC 1102 COMP. 2					     	1 English credit</a:t>
          </a:r>
        </a:p>
      </dgm:t>
    </dgm:pt>
    <dgm:pt modelId="{F8305834-6C85-49BE-98E1-94C317820890}" type="parTrans" cxnId="{4D5549A7-B335-43BA-AE66-55CF18CBADBE}">
      <dgm:prSet/>
      <dgm:spPr/>
      <dgm:t>
        <a:bodyPr/>
        <a:lstStyle/>
        <a:p>
          <a:endParaRPr lang="en-US"/>
        </a:p>
      </dgm:t>
    </dgm:pt>
    <dgm:pt modelId="{F610C055-F138-4E3A-B281-6D321122C8C6}" type="sibTrans" cxnId="{4D5549A7-B335-43BA-AE66-55CF18CBADBE}">
      <dgm:prSet/>
      <dgm:spPr/>
      <dgm:t>
        <a:bodyPr/>
        <a:lstStyle/>
        <a:p>
          <a:endParaRPr lang="en-US"/>
        </a:p>
      </dgm:t>
    </dgm:pt>
    <dgm:pt modelId="{A38B1CD0-BB9C-4259-9560-9E16E56DD79A}">
      <dgm:prSet/>
      <dgm:spPr/>
      <dgm:t>
        <a:bodyPr/>
        <a:lstStyle/>
        <a:p>
          <a:r>
            <a:rPr lang="en-US" dirty="0"/>
            <a:t>SPC 2608 SPEECH						0.5 Performing/Fine Arts credit</a:t>
          </a:r>
        </a:p>
      </dgm:t>
    </dgm:pt>
    <dgm:pt modelId="{82D900AC-B465-496A-9BFF-09E0B8972A07}" type="parTrans" cxnId="{9C3F5816-F4C7-41CE-A99C-1C237F32BD15}">
      <dgm:prSet/>
      <dgm:spPr/>
      <dgm:t>
        <a:bodyPr/>
        <a:lstStyle/>
        <a:p>
          <a:endParaRPr lang="en-US"/>
        </a:p>
      </dgm:t>
    </dgm:pt>
    <dgm:pt modelId="{51CF1269-1C36-4D85-A1C8-C039E1284978}" type="sibTrans" cxnId="{9C3F5816-F4C7-41CE-A99C-1C237F32BD15}">
      <dgm:prSet/>
      <dgm:spPr/>
      <dgm:t>
        <a:bodyPr/>
        <a:lstStyle/>
        <a:p>
          <a:endParaRPr lang="en-US"/>
        </a:p>
      </dgm:t>
    </dgm:pt>
    <dgm:pt modelId="{4870ABE8-4D79-4CE2-801B-04E68E4DFF59}">
      <dgm:prSet/>
      <dgm:spPr/>
      <dgm:t>
        <a:bodyPr/>
        <a:lstStyle/>
        <a:p>
          <a:r>
            <a:rPr lang="en-US" dirty="0"/>
            <a:t>All Math classes on the general requirement list 		1 Math credit</a:t>
          </a:r>
        </a:p>
      </dgm:t>
    </dgm:pt>
    <dgm:pt modelId="{C3E8C461-D0C1-460E-B19F-200F300CEBB6}" type="parTrans" cxnId="{BF6587FE-EB39-4173-9040-2317CB338162}">
      <dgm:prSet/>
      <dgm:spPr/>
      <dgm:t>
        <a:bodyPr/>
        <a:lstStyle/>
        <a:p>
          <a:endParaRPr lang="en-US"/>
        </a:p>
      </dgm:t>
    </dgm:pt>
    <dgm:pt modelId="{5C155A9F-7CEA-49EA-9CF7-E1E3DBCC3BE4}" type="sibTrans" cxnId="{BF6587FE-EB39-4173-9040-2317CB338162}">
      <dgm:prSet/>
      <dgm:spPr/>
      <dgm:t>
        <a:bodyPr/>
        <a:lstStyle/>
        <a:p>
          <a:endParaRPr lang="en-US"/>
        </a:p>
      </dgm:t>
    </dgm:pt>
    <dgm:pt modelId="{7D795C34-6034-4036-B35D-B871EE015EA7}">
      <dgm:prSet/>
      <dgm:spPr/>
      <dgm:t>
        <a:bodyPr/>
        <a:lstStyle/>
        <a:p>
          <a:r>
            <a:rPr lang="en-US" dirty="0"/>
            <a:t>MAT 1033 Inter. Alg.					    	0.5 Math Credit</a:t>
          </a:r>
        </a:p>
      </dgm:t>
    </dgm:pt>
    <dgm:pt modelId="{BC8D023A-D7C7-4F61-B69D-A519F0B1F099}" type="parTrans" cxnId="{0D1CC937-B755-4ED1-A7CD-697C76773945}">
      <dgm:prSet/>
      <dgm:spPr/>
      <dgm:t>
        <a:bodyPr/>
        <a:lstStyle/>
        <a:p>
          <a:endParaRPr lang="en-US"/>
        </a:p>
      </dgm:t>
    </dgm:pt>
    <dgm:pt modelId="{2785BD11-CFB9-42C0-B0FD-84C35EB35B06}" type="sibTrans" cxnId="{0D1CC937-B755-4ED1-A7CD-697C76773945}">
      <dgm:prSet/>
      <dgm:spPr/>
      <dgm:t>
        <a:bodyPr/>
        <a:lstStyle/>
        <a:p>
          <a:endParaRPr lang="en-US"/>
        </a:p>
      </dgm:t>
    </dgm:pt>
    <dgm:pt modelId="{73CDE803-B25B-435E-B115-6D36EE0068B0}">
      <dgm:prSet/>
      <dgm:spPr/>
      <dgm:t>
        <a:bodyPr/>
        <a:lstStyle/>
        <a:p>
          <a:r>
            <a:rPr lang="en-US" dirty="0"/>
            <a:t>All Life/Bio Sciences					        	1 Science credit</a:t>
          </a:r>
        </a:p>
      </dgm:t>
    </dgm:pt>
    <dgm:pt modelId="{32220350-F51A-47FB-A0C7-34A437D26313}" type="parTrans" cxnId="{765215DD-15B7-4676-97DD-14D394F783AD}">
      <dgm:prSet/>
      <dgm:spPr/>
      <dgm:t>
        <a:bodyPr/>
        <a:lstStyle/>
        <a:p>
          <a:endParaRPr lang="en-US"/>
        </a:p>
      </dgm:t>
    </dgm:pt>
    <dgm:pt modelId="{CF4A82F7-AF79-4BDD-B67F-B1AA6E142ABC}" type="sibTrans" cxnId="{765215DD-15B7-4676-97DD-14D394F783AD}">
      <dgm:prSet/>
      <dgm:spPr/>
      <dgm:t>
        <a:bodyPr/>
        <a:lstStyle/>
        <a:p>
          <a:endParaRPr lang="en-US"/>
        </a:p>
      </dgm:t>
    </dgm:pt>
    <dgm:pt modelId="{79B246F0-35EA-4609-B24B-FDA55B6BCB70}">
      <dgm:prSet/>
      <dgm:spPr/>
      <dgm:t>
        <a:bodyPr/>
        <a:lstStyle/>
        <a:p>
          <a:r>
            <a:rPr lang="en-US" dirty="0"/>
            <a:t>All Physical Sciences						0.5 Science credit	</a:t>
          </a:r>
        </a:p>
      </dgm:t>
    </dgm:pt>
    <dgm:pt modelId="{8497B949-CFF2-49B4-B36D-4FA9E8FAEF6F}" type="parTrans" cxnId="{4368BBB3-8860-4070-B7D0-0CDBC7623961}">
      <dgm:prSet/>
      <dgm:spPr/>
      <dgm:t>
        <a:bodyPr/>
        <a:lstStyle/>
        <a:p>
          <a:endParaRPr lang="en-US"/>
        </a:p>
      </dgm:t>
    </dgm:pt>
    <dgm:pt modelId="{5CC43B14-F153-4236-AAB1-9EEF996990A4}" type="sibTrans" cxnId="{4368BBB3-8860-4070-B7D0-0CDBC7623961}">
      <dgm:prSet/>
      <dgm:spPr/>
      <dgm:t>
        <a:bodyPr/>
        <a:lstStyle/>
        <a:p>
          <a:endParaRPr lang="en-US"/>
        </a:p>
      </dgm:t>
    </dgm:pt>
    <dgm:pt modelId="{349CB22E-D344-4B40-A8D6-59D0BC6A9B75}">
      <dgm:prSet/>
      <dgm:spPr/>
      <dgm:t>
        <a:bodyPr/>
        <a:lstStyle/>
        <a:p>
          <a:r>
            <a:rPr lang="en-US" dirty="0"/>
            <a:t>	(Physics 1 and 2 are 1 Science credit) </a:t>
          </a:r>
        </a:p>
      </dgm:t>
    </dgm:pt>
    <dgm:pt modelId="{9875F06D-D861-495E-B17A-08ECD512A5FA}" type="parTrans" cxnId="{A2CC20F8-BF0C-41CC-B62F-1F5E3FCF91DD}">
      <dgm:prSet/>
      <dgm:spPr/>
      <dgm:t>
        <a:bodyPr/>
        <a:lstStyle/>
        <a:p>
          <a:endParaRPr lang="en-US"/>
        </a:p>
      </dgm:t>
    </dgm:pt>
    <dgm:pt modelId="{89B084A6-D10E-4704-953E-8CE8A5B75DAC}" type="sibTrans" cxnId="{A2CC20F8-BF0C-41CC-B62F-1F5E3FCF91DD}">
      <dgm:prSet/>
      <dgm:spPr/>
      <dgm:t>
        <a:bodyPr/>
        <a:lstStyle/>
        <a:p>
          <a:endParaRPr lang="en-US"/>
        </a:p>
      </dgm:t>
    </dgm:pt>
    <dgm:pt modelId="{37BE8202-4CB6-41A0-8AAF-C9720DD13AC3}">
      <dgm:prSet/>
      <dgm:spPr/>
      <dgm:t>
        <a:bodyPr/>
        <a:lstStyle/>
        <a:p>
          <a:r>
            <a:rPr lang="en-US" dirty="0"/>
            <a:t>All Humanities							0.5 Elective credit</a:t>
          </a:r>
        </a:p>
      </dgm:t>
    </dgm:pt>
    <dgm:pt modelId="{ED5500CD-4A84-4A27-AA84-8AA11737F73A}" type="parTrans" cxnId="{C75F1548-820D-45EB-8DF0-3A1F85799BAE}">
      <dgm:prSet/>
      <dgm:spPr/>
      <dgm:t>
        <a:bodyPr/>
        <a:lstStyle/>
        <a:p>
          <a:endParaRPr lang="en-US"/>
        </a:p>
      </dgm:t>
    </dgm:pt>
    <dgm:pt modelId="{292409F7-DF73-4C1E-B12D-9D05C43A923C}" type="sibTrans" cxnId="{C75F1548-820D-45EB-8DF0-3A1F85799BAE}">
      <dgm:prSet/>
      <dgm:spPr/>
      <dgm:t>
        <a:bodyPr/>
        <a:lstStyle/>
        <a:p>
          <a:endParaRPr lang="en-US"/>
        </a:p>
      </dgm:t>
    </dgm:pt>
    <dgm:pt modelId="{B0A747B4-7445-4040-B8BF-69DAE90AD19B}">
      <dgm:prSet/>
      <dgm:spPr/>
      <dgm:t>
        <a:bodyPr/>
        <a:lstStyle/>
        <a:p>
          <a:r>
            <a:rPr lang="en-US" dirty="0"/>
            <a:t>	(LIT 1000 are1 English credit)</a:t>
          </a:r>
        </a:p>
      </dgm:t>
    </dgm:pt>
    <dgm:pt modelId="{6FE832B7-BE39-40A2-9B34-CC51043B358A}" type="parTrans" cxnId="{FC446813-A7AD-4E32-95E9-EB83BBCA120C}">
      <dgm:prSet/>
      <dgm:spPr/>
      <dgm:t>
        <a:bodyPr/>
        <a:lstStyle/>
        <a:p>
          <a:endParaRPr lang="en-US"/>
        </a:p>
      </dgm:t>
    </dgm:pt>
    <dgm:pt modelId="{6C781DFF-4AD2-4F58-8B64-5E53951D86C7}" type="sibTrans" cxnId="{FC446813-A7AD-4E32-95E9-EB83BBCA120C}">
      <dgm:prSet/>
      <dgm:spPr/>
      <dgm:t>
        <a:bodyPr/>
        <a:lstStyle/>
        <a:p>
          <a:endParaRPr lang="en-US"/>
        </a:p>
      </dgm:t>
    </dgm:pt>
    <dgm:pt modelId="{9D969D86-63D0-483F-85ED-B0D52420BF37}">
      <dgm:prSet/>
      <dgm:spPr/>
      <dgm:t>
        <a:bodyPr/>
        <a:lstStyle/>
        <a:p>
          <a:r>
            <a:rPr lang="en-US" dirty="0"/>
            <a:t>AMH 2010 &amp; AMH 2020 combined				1 US History credit</a:t>
          </a:r>
        </a:p>
      </dgm:t>
    </dgm:pt>
    <dgm:pt modelId="{3A64BADA-56BC-40FC-89A6-49B571D25503}" type="parTrans" cxnId="{7E9B766A-780F-43A6-9D99-4C5561A3B994}">
      <dgm:prSet/>
      <dgm:spPr/>
      <dgm:t>
        <a:bodyPr/>
        <a:lstStyle/>
        <a:p>
          <a:endParaRPr lang="en-US"/>
        </a:p>
      </dgm:t>
    </dgm:pt>
    <dgm:pt modelId="{C73446AB-A90D-4DDE-9CCE-BD164D8988F3}" type="sibTrans" cxnId="{7E9B766A-780F-43A6-9D99-4C5561A3B994}">
      <dgm:prSet/>
      <dgm:spPr/>
      <dgm:t>
        <a:bodyPr/>
        <a:lstStyle/>
        <a:p>
          <a:endParaRPr lang="en-US"/>
        </a:p>
      </dgm:t>
    </dgm:pt>
    <dgm:pt modelId="{A96F3908-A6FD-444C-9694-14CFB91A028A}">
      <dgm:prSet/>
      <dgm:spPr/>
      <dgm:t>
        <a:bodyPr/>
        <a:lstStyle/>
        <a:p>
          <a:r>
            <a:rPr lang="en-US" dirty="0"/>
            <a:t>POS 2041 Amer. Nat. Govt. 					0.5 US Government Credit</a:t>
          </a:r>
        </a:p>
      </dgm:t>
    </dgm:pt>
    <dgm:pt modelId="{65B99C38-13FC-40D9-AAB6-8AC100C49D2F}" type="parTrans" cxnId="{79538CE4-B8E5-4518-A47F-7D36F491FD68}">
      <dgm:prSet/>
      <dgm:spPr/>
      <dgm:t>
        <a:bodyPr/>
        <a:lstStyle/>
        <a:p>
          <a:endParaRPr lang="en-US"/>
        </a:p>
      </dgm:t>
    </dgm:pt>
    <dgm:pt modelId="{2CF34AA0-56B4-4906-BA45-1AEF8D44CCFB}" type="sibTrans" cxnId="{79538CE4-B8E5-4518-A47F-7D36F491FD68}">
      <dgm:prSet/>
      <dgm:spPr/>
      <dgm:t>
        <a:bodyPr/>
        <a:lstStyle/>
        <a:p>
          <a:endParaRPr lang="en-US"/>
        </a:p>
      </dgm:t>
    </dgm:pt>
    <dgm:pt modelId="{5C7B038B-3C21-4258-8A98-06E81EF579FF}">
      <dgm:prSet/>
      <dgm:spPr/>
      <dgm:t>
        <a:bodyPr/>
        <a:lstStyle/>
        <a:p>
          <a:r>
            <a:rPr lang="en-US" dirty="0"/>
            <a:t>ECO 2013 Prin. Of Econ					0.5 Economics credit</a:t>
          </a:r>
        </a:p>
      </dgm:t>
    </dgm:pt>
    <dgm:pt modelId="{3F96AA5E-A751-4A2D-A2BF-FEC0079792EC}" type="parTrans" cxnId="{16ED017B-BB17-43BC-91CF-26FE00428C36}">
      <dgm:prSet/>
      <dgm:spPr/>
      <dgm:t>
        <a:bodyPr/>
        <a:lstStyle/>
        <a:p>
          <a:endParaRPr lang="en-US"/>
        </a:p>
      </dgm:t>
    </dgm:pt>
    <dgm:pt modelId="{2DD3D936-E965-4EDA-80D7-5E31CEAF84AA}" type="sibTrans" cxnId="{16ED017B-BB17-43BC-91CF-26FE00428C36}">
      <dgm:prSet/>
      <dgm:spPr/>
      <dgm:t>
        <a:bodyPr/>
        <a:lstStyle/>
        <a:p>
          <a:endParaRPr lang="en-US"/>
        </a:p>
      </dgm:t>
    </dgm:pt>
    <dgm:pt modelId="{EB370A8B-5AFB-4250-A93E-13F427CF4754}">
      <dgm:prSet/>
      <dgm:spPr/>
      <dgm:t>
        <a:bodyPr/>
        <a:lstStyle/>
        <a:p>
          <a:r>
            <a:rPr lang="en-US" dirty="0"/>
            <a:t>	All other social science classes will count for .5 elective Social Studies credit in H.S.</a:t>
          </a:r>
        </a:p>
      </dgm:t>
    </dgm:pt>
    <dgm:pt modelId="{B0C5B61B-64A2-4EFD-8F47-4233DF0DF6BB}" type="parTrans" cxnId="{3E21B4AD-DCAA-4D79-AD3C-E78789343F74}">
      <dgm:prSet/>
      <dgm:spPr/>
      <dgm:t>
        <a:bodyPr/>
        <a:lstStyle/>
        <a:p>
          <a:endParaRPr lang="en-US"/>
        </a:p>
      </dgm:t>
    </dgm:pt>
    <dgm:pt modelId="{6F992B1E-E69D-4766-B0E8-5A398FF3141A}" type="sibTrans" cxnId="{3E21B4AD-DCAA-4D79-AD3C-E78789343F74}">
      <dgm:prSet/>
      <dgm:spPr/>
      <dgm:t>
        <a:bodyPr/>
        <a:lstStyle/>
        <a:p>
          <a:endParaRPr lang="en-US"/>
        </a:p>
      </dgm:t>
    </dgm:pt>
    <dgm:pt modelId="{830C748B-5AF1-4064-A261-8FF481EFAC7D}" type="pres">
      <dgm:prSet presAssocID="{CD91762E-7493-4137-9D30-D6497DE1069B}" presName="vert0" presStyleCnt="0">
        <dgm:presLayoutVars>
          <dgm:dir/>
          <dgm:animOne val="branch"/>
          <dgm:animLvl val="lvl"/>
        </dgm:presLayoutVars>
      </dgm:prSet>
      <dgm:spPr/>
    </dgm:pt>
    <dgm:pt modelId="{E2E22C98-27CE-4644-B614-6CDBB4203E12}" type="pres">
      <dgm:prSet presAssocID="{DF71305E-D87A-4118-9B91-D1BE48CCB71C}" presName="thickLine" presStyleLbl="alignNode1" presStyleIdx="0" presStyleCnt="15"/>
      <dgm:spPr/>
    </dgm:pt>
    <dgm:pt modelId="{9B6E2527-2DB0-4F74-921F-99F4A5F588D6}" type="pres">
      <dgm:prSet presAssocID="{DF71305E-D87A-4118-9B91-D1BE48CCB71C}" presName="horz1" presStyleCnt="0"/>
      <dgm:spPr/>
    </dgm:pt>
    <dgm:pt modelId="{1D489F5D-C87E-4C81-9B29-8C3C87D9A705}" type="pres">
      <dgm:prSet presAssocID="{DF71305E-D87A-4118-9B91-D1BE48CCB71C}" presName="tx1" presStyleLbl="revTx" presStyleIdx="0" presStyleCnt="15"/>
      <dgm:spPr/>
    </dgm:pt>
    <dgm:pt modelId="{679C90C7-2507-42EE-8D86-93E85E650D6E}" type="pres">
      <dgm:prSet presAssocID="{DF71305E-D87A-4118-9B91-D1BE48CCB71C}" presName="vert1" presStyleCnt="0"/>
      <dgm:spPr/>
    </dgm:pt>
    <dgm:pt modelId="{1A88A61C-D27F-4C6D-95B1-9D8D3533A6BC}" type="pres">
      <dgm:prSet presAssocID="{318F9A31-DA5B-4606-89E4-E94748D538EA}" presName="thickLine" presStyleLbl="alignNode1" presStyleIdx="1" presStyleCnt="15"/>
      <dgm:spPr/>
    </dgm:pt>
    <dgm:pt modelId="{B916423C-CC6A-428B-8D12-C81657015A59}" type="pres">
      <dgm:prSet presAssocID="{318F9A31-DA5B-4606-89E4-E94748D538EA}" presName="horz1" presStyleCnt="0"/>
      <dgm:spPr/>
    </dgm:pt>
    <dgm:pt modelId="{E8AD95D9-19C3-4451-AFE2-5E82FB789F37}" type="pres">
      <dgm:prSet presAssocID="{318F9A31-DA5B-4606-89E4-E94748D538EA}" presName="tx1" presStyleLbl="revTx" presStyleIdx="1" presStyleCnt="15"/>
      <dgm:spPr/>
    </dgm:pt>
    <dgm:pt modelId="{3DC2F322-2591-4A6B-B2FA-F1E3C571D71F}" type="pres">
      <dgm:prSet presAssocID="{318F9A31-DA5B-4606-89E4-E94748D538EA}" presName="vert1" presStyleCnt="0"/>
      <dgm:spPr/>
    </dgm:pt>
    <dgm:pt modelId="{501F2C01-E1EE-45D8-9134-F7537987C853}" type="pres">
      <dgm:prSet presAssocID="{8371E521-37AD-4109-91B7-DF78958448D1}" presName="thickLine" presStyleLbl="alignNode1" presStyleIdx="2" presStyleCnt="15"/>
      <dgm:spPr/>
    </dgm:pt>
    <dgm:pt modelId="{F314AC1B-0DBD-4CDE-BD57-42AE3EF55360}" type="pres">
      <dgm:prSet presAssocID="{8371E521-37AD-4109-91B7-DF78958448D1}" presName="horz1" presStyleCnt="0"/>
      <dgm:spPr/>
    </dgm:pt>
    <dgm:pt modelId="{CF13C021-6623-47CF-896A-6A3A55B3AE71}" type="pres">
      <dgm:prSet presAssocID="{8371E521-37AD-4109-91B7-DF78958448D1}" presName="tx1" presStyleLbl="revTx" presStyleIdx="2" presStyleCnt="15"/>
      <dgm:spPr/>
    </dgm:pt>
    <dgm:pt modelId="{581A60DE-C8C6-4EBF-BF89-EE4AC5D1C12D}" type="pres">
      <dgm:prSet presAssocID="{8371E521-37AD-4109-91B7-DF78958448D1}" presName="vert1" presStyleCnt="0"/>
      <dgm:spPr/>
    </dgm:pt>
    <dgm:pt modelId="{FDDFE423-0933-4D11-B504-4CCB006D2BC9}" type="pres">
      <dgm:prSet presAssocID="{A38B1CD0-BB9C-4259-9560-9E16E56DD79A}" presName="thickLine" presStyleLbl="alignNode1" presStyleIdx="3" presStyleCnt="15"/>
      <dgm:spPr/>
    </dgm:pt>
    <dgm:pt modelId="{361E8C22-2363-4C2A-96A8-49038C1B78AE}" type="pres">
      <dgm:prSet presAssocID="{A38B1CD0-BB9C-4259-9560-9E16E56DD79A}" presName="horz1" presStyleCnt="0"/>
      <dgm:spPr/>
    </dgm:pt>
    <dgm:pt modelId="{6BAE2516-3545-4CD5-BA06-66CF824513FD}" type="pres">
      <dgm:prSet presAssocID="{A38B1CD0-BB9C-4259-9560-9E16E56DD79A}" presName="tx1" presStyleLbl="revTx" presStyleIdx="3" presStyleCnt="15"/>
      <dgm:spPr/>
    </dgm:pt>
    <dgm:pt modelId="{E5441CE4-6500-46CB-BE78-11E11EDFD3EC}" type="pres">
      <dgm:prSet presAssocID="{A38B1CD0-BB9C-4259-9560-9E16E56DD79A}" presName="vert1" presStyleCnt="0"/>
      <dgm:spPr/>
    </dgm:pt>
    <dgm:pt modelId="{CC6E8700-140D-480B-A3B3-1B8DC4246563}" type="pres">
      <dgm:prSet presAssocID="{4870ABE8-4D79-4CE2-801B-04E68E4DFF59}" presName="thickLine" presStyleLbl="alignNode1" presStyleIdx="4" presStyleCnt="15"/>
      <dgm:spPr/>
    </dgm:pt>
    <dgm:pt modelId="{B62A4876-B07A-4FD5-A673-4E464359C152}" type="pres">
      <dgm:prSet presAssocID="{4870ABE8-4D79-4CE2-801B-04E68E4DFF59}" presName="horz1" presStyleCnt="0"/>
      <dgm:spPr/>
    </dgm:pt>
    <dgm:pt modelId="{4205BE16-27E6-4D00-93D5-5B41644938EF}" type="pres">
      <dgm:prSet presAssocID="{4870ABE8-4D79-4CE2-801B-04E68E4DFF59}" presName="tx1" presStyleLbl="revTx" presStyleIdx="4" presStyleCnt="15"/>
      <dgm:spPr/>
    </dgm:pt>
    <dgm:pt modelId="{16EC3A01-3324-42E9-A348-75CA56C026A3}" type="pres">
      <dgm:prSet presAssocID="{4870ABE8-4D79-4CE2-801B-04E68E4DFF59}" presName="vert1" presStyleCnt="0"/>
      <dgm:spPr/>
    </dgm:pt>
    <dgm:pt modelId="{FBCCD748-D370-4B10-BCB7-DD9A3CA9FD12}" type="pres">
      <dgm:prSet presAssocID="{7D795C34-6034-4036-B35D-B871EE015EA7}" presName="thickLine" presStyleLbl="alignNode1" presStyleIdx="5" presStyleCnt="15"/>
      <dgm:spPr/>
    </dgm:pt>
    <dgm:pt modelId="{798111D6-E6B2-4EA8-BB34-44FE02322237}" type="pres">
      <dgm:prSet presAssocID="{7D795C34-6034-4036-B35D-B871EE015EA7}" presName="horz1" presStyleCnt="0"/>
      <dgm:spPr/>
    </dgm:pt>
    <dgm:pt modelId="{1F6A93D6-3143-43BC-B16C-CE99A606BA96}" type="pres">
      <dgm:prSet presAssocID="{7D795C34-6034-4036-B35D-B871EE015EA7}" presName="tx1" presStyleLbl="revTx" presStyleIdx="5" presStyleCnt="15"/>
      <dgm:spPr/>
    </dgm:pt>
    <dgm:pt modelId="{9AFA1FA2-4876-4A2E-B979-7AE005C8D403}" type="pres">
      <dgm:prSet presAssocID="{7D795C34-6034-4036-B35D-B871EE015EA7}" presName="vert1" presStyleCnt="0"/>
      <dgm:spPr/>
    </dgm:pt>
    <dgm:pt modelId="{4FFBDA12-CCD1-4F46-88A0-4E941B2F8646}" type="pres">
      <dgm:prSet presAssocID="{73CDE803-B25B-435E-B115-6D36EE0068B0}" presName="thickLine" presStyleLbl="alignNode1" presStyleIdx="6" presStyleCnt="15"/>
      <dgm:spPr/>
    </dgm:pt>
    <dgm:pt modelId="{660D5CF4-0C20-427A-8EE2-DBE782FC504E}" type="pres">
      <dgm:prSet presAssocID="{73CDE803-B25B-435E-B115-6D36EE0068B0}" presName="horz1" presStyleCnt="0"/>
      <dgm:spPr/>
    </dgm:pt>
    <dgm:pt modelId="{9DB7BA07-E7EE-40AD-8820-18DAC554126F}" type="pres">
      <dgm:prSet presAssocID="{73CDE803-B25B-435E-B115-6D36EE0068B0}" presName="tx1" presStyleLbl="revTx" presStyleIdx="6" presStyleCnt="15"/>
      <dgm:spPr/>
    </dgm:pt>
    <dgm:pt modelId="{90DAC754-34AF-4B61-AF14-75D0351BEEC6}" type="pres">
      <dgm:prSet presAssocID="{73CDE803-B25B-435E-B115-6D36EE0068B0}" presName="vert1" presStyleCnt="0"/>
      <dgm:spPr/>
    </dgm:pt>
    <dgm:pt modelId="{ED2E4475-E739-4836-91E8-BEF6B7BE7787}" type="pres">
      <dgm:prSet presAssocID="{79B246F0-35EA-4609-B24B-FDA55B6BCB70}" presName="thickLine" presStyleLbl="alignNode1" presStyleIdx="7" presStyleCnt="15"/>
      <dgm:spPr/>
    </dgm:pt>
    <dgm:pt modelId="{A292B84F-C9FB-4BEE-B4CD-1D75E4567503}" type="pres">
      <dgm:prSet presAssocID="{79B246F0-35EA-4609-B24B-FDA55B6BCB70}" presName="horz1" presStyleCnt="0"/>
      <dgm:spPr/>
    </dgm:pt>
    <dgm:pt modelId="{328F290C-5C9F-4E56-B643-77C19CD78D3A}" type="pres">
      <dgm:prSet presAssocID="{79B246F0-35EA-4609-B24B-FDA55B6BCB70}" presName="tx1" presStyleLbl="revTx" presStyleIdx="7" presStyleCnt="15"/>
      <dgm:spPr/>
    </dgm:pt>
    <dgm:pt modelId="{4781C0A8-12B7-4778-BA11-5803FA0DDC1A}" type="pres">
      <dgm:prSet presAssocID="{79B246F0-35EA-4609-B24B-FDA55B6BCB70}" presName="vert1" presStyleCnt="0"/>
      <dgm:spPr/>
    </dgm:pt>
    <dgm:pt modelId="{F8B6D17B-00AD-4FA5-8BC5-206E4BE7E777}" type="pres">
      <dgm:prSet presAssocID="{349CB22E-D344-4B40-A8D6-59D0BC6A9B75}" presName="thickLine" presStyleLbl="alignNode1" presStyleIdx="8" presStyleCnt="15"/>
      <dgm:spPr/>
    </dgm:pt>
    <dgm:pt modelId="{6191DB78-E68C-46AB-8EB0-BC689C6D39CB}" type="pres">
      <dgm:prSet presAssocID="{349CB22E-D344-4B40-A8D6-59D0BC6A9B75}" presName="horz1" presStyleCnt="0"/>
      <dgm:spPr/>
    </dgm:pt>
    <dgm:pt modelId="{D1124C19-AEDB-40E1-9000-7615441867C3}" type="pres">
      <dgm:prSet presAssocID="{349CB22E-D344-4B40-A8D6-59D0BC6A9B75}" presName="tx1" presStyleLbl="revTx" presStyleIdx="8" presStyleCnt="15"/>
      <dgm:spPr/>
    </dgm:pt>
    <dgm:pt modelId="{2980D561-9E3E-4424-9E08-7E6E65A34C61}" type="pres">
      <dgm:prSet presAssocID="{349CB22E-D344-4B40-A8D6-59D0BC6A9B75}" presName="vert1" presStyleCnt="0"/>
      <dgm:spPr/>
    </dgm:pt>
    <dgm:pt modelId="{67DB6AFC-54F2-463A-8BFE-516CE63BBF3C}" type="pres">
      <dgm:prSet presAssocID="{37BE8202-4CB6-41A0-8AAF-C9720DD13AC3}" presName="thickLine" presStyleLbl="alignNode1" presStyleIdx="9" presStyleCnt="15"/>
      <dgm:spPr/>
    </dgm:pt>
    <dgm:pt modelId="{77078F3B-C252-41AD-90D3-295569A160E1}" type="pres">
      <dgm:prSet presAssocID="{37BE8202-4CB6-41A0-8AAF-C9720DD13AC3}" presName="horz1" presStyleCnt="0"/>
      <dgm:spPr/>
    </dgm:pt>
    <dgm:pt modelId="{31CAEDCC-CDAA-484A-B0C2-771E31208883}" type="pres">
      <dgm:prSet presAssocID="{37BE8202-4CB6-41A0-8AAF-C9720DD13AC3}" presName="tx1" presStyleLbl="revTx" presStyleIdx="9" presStyleCnt="15"/>
      <dgm:spPr/>
    </dgm:pt>
    <dgm:pt modelId="{CC4972FD-C039-4FD7-A9FB-FE8B83AA9000}" type="pres">
      <dgm:prSet presAssocID="{37BE8202-4CB6-41A0-8AAF-C9720DD13AC3}" presName="vert1" presStyleCnt="0"/>
      <dgm:spPr/>
    </dgm:pt>
    <dgm:pt modelId="{297A0F43-8067-42CD-A457-3104E27D3998}" type="pres">
      <dgm:prSet presAssocID="{B0A747B4-7445-4040-B8BF-69DAE90AD19B}" presName="thickLine" presStyleLbl="alignNode1" presStyleIdx="10" presStyleCnt="15"/>
      <dgm:spPr/>
    </dgm:pt>
    <dgm:pt modelId="{F627D93B-EFDB-46A5-89F4-E4EC9BBF9689}" type="pres">
      <dgm:prSet presAssocID="{B0A747B4-7445-4040-B8BF-69DAE90AD19B}" presName="horz1" presStyleCnt="0"/>
      <dgm:spPr/>
    </dgm:pt>
    <dgm:pt modelId="{02550204-76A7-4AAB-8809-3B24B3ACE1A1}" type="pres">
      <dgm:prSet presAssocID="{B0A747B4-7445-4040-B8BF-69DAE90AD19B}" presName="tx1" presStyleLbl="revTx" presStyleIdx="10" presStyleCnt="15"/>
      <dgm:spPr/>
    </dgm:pt>
    <dgm:pt modelId="{6D9DB6A4-6D7B-4484-8D4A-672A55895983}" type="pres">
      <dgm:prSet presAssocID="{B0A747B4-7445-4040-B8BF-69DAE90AD19B}" presName="vert1" presStyleCnt="0"/>
      <dgm:spPr/>
    </dgm:pt>
    <dgm:pt modelId="{9BE8B837-C627-420A-96A3-52281F410132}" type="pres">
      <dgm:prSet presAssocID="{9D969D86-63D0-483F-85ED-B0D52420BF37}" presName="thickLine" presStyleLbl="alignNode1" presStyleIdx="11" presStyleCnt="15"/>
      <dgm:spPr/>
    </dgm:pt>
    <dgm:pt modelId="{0DF44527-D126-422B-BFAF-8E00FA3B8462}" type="pres">
      <dgm:prSet presAssocID="{9D969D86-63D0-483F-85ED-B0D52420BF37}" presName="horz1" presStyleCnt="0"/>
      <dgm:spPr/>
    </dgm:pt>
    <dgm:pt modelId="{D5A18A59-C035-4FB8-AD23-DAB71DBD5E76}" type="pres">
      <dgm:prSet presAssocID="{9D969D86-63D0-483F-85ED-B0D52420BF37}" presName="tx1" presStyleLbl="revTx" presStyleIdx="11" presStyleCnt="15"/>
      <dgm:spPr/>
    </dgm:pt>
    <dgm:pt modelId="{10448BC9-C0E9-4E59-9619-46CD7D7144F1}" type="pres">
      <dgm:prSet presAssocID="{9D969D86-63D0-483F-85ED-B0D52420BF37}" presName="vert1" presStyleCnt="0"/>
      <dgm:spPr/>
    </dgm:pt>
    <dgm:pt modelId="{277D0F29-A0DD-40F1-B2C9-9216C0595250}" type="pres">
      <dgm:prSet presAssocID="{A96F3908-A6FD-444C-9694-14CFB91A028A}" presName="thickLine" presStyleLbl="alignNode1" presStyleIdx="12" presStyleCnt="15"/>
      <dgm:spPr/>
    </dgm:pt>
    <dgm:pt modelId="{ACB59815-EF92-428F-A8B6-69EA82180D1E}" type="pres">
      <dgm:prSet presAssocID="{A96F3908-A6FD-444C-9694-14CFB91A028A}" presName="horz1" presStyleCnt="0"/>
      <dgm:spPr/>
    </dgm:pt>
    <dgm:pt modelId="{611EDA7D-BFB5-4391-AA76-568371993B72}" type="pres">
      <dgm:prSet presAssocID="{A96F3908-A6FD-444C-9694-14CFB91A028A}" presName="tx1" presStyleLbl="revTx" presStyleIdx="12" presStyleCnt="15"/>
      <dgm:spPr/>
    </dgm:pt>
    <dgm:pt modelId="{84C64520-8AAC-4471-A3B2-18735736949C}" type="pres">
      <dgm:prSet presAssocID="{A96F3908-A6FD-444C-9694-14CFB91A028A}" presName="vert1" presStyleCnt="0"/>
      <dgm:spPr/>
    </dgm:pt>
    <dgm:pt modelId="{31345AEE-91E6-48CB-B232-E2F115E90D83}" type="pres">
      <dgm:prSet presAssocID="{5C7B038B-3C21-4258-8A98-06E81EF579FF}" presName="thickLine" presStyleLbl="alignNode1" presStyleIdx="13" presStyleCnt="15"/>
      <dgm:spPr/>
    </dgm:pt>
    <dgm:pt modelId="{084E3A8F-0661-4A77-948F-B6BC968E76EE}" type="pres">
      <dgm:prSet presAssocID="{5C7B038B-3C21-4258-8A98-06E81EF579FF}" presName="horz1" presStyleCnt="0"/>
      <dgm:spPr/>
    </dgm:pt>
    <dgm:pt modelId="{D524B07A-B322-4B96-BDB5-20EB7FD5A1D5}" type="pres">
      <dgm:prSet presAssocID="{5C7B038B-3C21-4258-8A98-06E81EF579FF}" presName="tx1" presStyleLbl="revTx" presStyleIdx="13" presStyleCnt="15"/>
      <dgm:spPr/>
    </dgm:pt>
    <dgm:pt modelId="{9B8AB793-9D24-4C13-92F8-9F477D753E93}" type="pres">
      <dgm:prSet presAssocID="{5C7B038B-3C21-4258-8A98-06E81EF579FF}" presName="vert1" presStyleCnt="0"/>
      <dgm:spPr/>
    </dgm:pt>
    <dgm:pt modelId="{6B4A63E7-E324-4235-92FC-552FFFF7FAD9}" type="pres">
      <dgm:prSet presAssocID="{EB370A8B-5AFB-4250-A93E-13F427CF4754}" presName="thickLine" presStyleLbl="alignNode1" presStyleIdx="14" presStyleCnt="15"/>
      <dgm:spPr/>
    </dgm:pt>
    <dgm:pt modelId="{695FF1C4-DAE8-418B-8571-7D064DD3D5A5}" type="pres">
      <dgm:prSet presAssocID="{EB370A8B-5AFB-4250-A93E-13F427CF4754}" presName="horz1" presStyleCnt="0"/>
      <dgm:spPr/>
    </dgm:pt>
    <dgm:pt modelId="{FB646847-9E2A-40FA-89C5-CCC688D5F9BF}" type="pres">
      <dgm:prSet presAssocID="{EB370A8B-5AFB-4250-A93E-13F427CF4754}" presName="tx1" presStyleLbl="revTx" presStyleIdx="14" presStyleCnt="15"/>
      <dgm:spPr/>
    </dgm:pt>
    <dgm:pt modelId="{C2F30EFA-989C-49C2-913A-299F93CC5B9A}" type="pres">
      <dgm:prSet presAssocID="{EB370A8B-5AFB-4250-A93E-13F427CF4754}" presName="vert1" presStyleCnt="0"/>
      <dgm:spPr/>
    </dgm:pt>
  </dgm:ptLst>
  <dgm:cxnLst>
    <dgm:cxn modelId="{FC446813-A7AD-4E32-95E9-EB83BBCA120C}" srcId="{CD91762E-7493-4137-9D30-D6497DE1069B}" destId="{B0A747B4-7445-4040-B8BF-69DAE90AD19B}" srcOrd="10" destOrd="0" parTransId="{6FE832B7-BE39-40A2-9B34-CC51043B358A}" sibTransId="{6C781DFF-4AD2-4F58-8B64-5E53951D86C7}"/>
    <dgm:cxn modelId="{9C3F5816-F4C7-41CE-A99C-1C237F32BD15}" srcId="{CD91762E-7493-4137-9D30-D6497DE1069B}" destId="{A38B1CD0-BB9C-4259-9560-9E16E56DD79A}" srcOrd="3" destOrd="0" parTransId="{82D900AC-B465-496A-9BFF-09E0B8972A07}" sibTransId="{51CF1269-1C36-4D85-A1C8-C039E1284978}"/>
    <dgm:cxn modelId="{F7FF2519-145C-4FE9-95FD-F0C2EA176405}" type="presOf" srcId="{349CB22E-D344-4B40-A8D6-59D0BC6A9B75}" destId="{D1124C19-AEDB-40E1-9000-7615441867C3}" srcOrd="0" destOrd="0" presId="urn:microsoft.com/office/officeart/2008/layout/LinedList"/>
    <dgm:cxn modelId="{6DE1EB2E-AE28-4F69-B866-B1435E541FFC}" type="presOf" srcId="{DF71305E-D87A-4118-9B91-D1BE48CCB71C}" destId="{1D489F5D-C87E-4C81-9B29-8C3C87D9A705}" srcOrd="0" destOrd="0" presId="urn:microsoft.com/office/officeart/2008/layout/LinedList"/>
    <dgm:cxn modelId="{0D1CC937-B755-4ED1-A7CD-697C76773945}" srcId="{CD91762E-7493-4137-9D30-D6497DE1069B}" destId="{7D795C34-6034-4036-B35D-B871EE015EA7}" srcOrd="5" destOrd="0" parTransId="{BC8D023A-D7C7-4F61-B69D-A519F0B1F099}" sibTransId="{2785BD11-CFB9-42C0-B0FD-84C35EB35B06}"/>
    <dgm:cxn modelId="{57A5353D-5A2F-4DD0-B3C8-2F9FF4C11BDC}" type="presOf" srcId="{B0A747B4-7445-4040-B8BF-69DAE90AD19B}" destId="{02550204-76A7-4AAB-8809-3B24B3ACE1A1}" srcOrd="0" destOrd="0" presId="urn:microsoft.com/office/officeart/2008/layout/LinedList"/>
    <dgm:cxn modelId="{15032F3E-AFB0-4FF0-8E48-66A50FC176BF}" type="presOf" srcId="{A96F3908-A6FD-444C-9694-14CFB91A028A}" destId="{611EDA7D-BFB5-4391-AA76-568371993B72}" srcOrd="0" destOrd="0" presId="urn:microsoft.com/office/officeart/2008/layout/LinedList"/>
    <dgm:cxn modelId="{27919142-430D-4780-BA25-5BAD0768E59C}" type="presOf" srcId="{5C7B038B-3C21-4258-8A98-06E81EF579FF}" destId="{D524B07A-B322-4B96-BDB5-20EB7FD5A1D5}" srcOrd="0" destOrd="0" presId="urn:microsoft.com/office/officeart/2008/layout/LinedList"/>
    <dgm:cxn modelId="{C75F1548-820D-45EB-8DF0-3A1F85799BAE}" srcId="{CD91762E-7493-4137-9D30-D6497DE1069B}" destId="{37BE8202-4CB6-41A0-8AAF-C9720DD13AC3}" srcOrd="9" destOrd="0" parTransId="{ED5500CD-4A84-4A27-AA84-8AA11737F73A}" sibTransId="{292409F7-DF73-4C1E-B12D-9D05C43A923C}"/>
    <dgm:cxn modelId="{7E9B766A-780F-43A6-9D99-4C5561A3B994}" srcId="{CD91762E-7493-4137-9D30-D6497DE1069B}" destId="{9D969D86-63D0-483F-85ED-B0D52420BF37}" srcOrd="11" destOrd="0" parTransId="{3A64BADA-56BC-40FC-89A6-49B571D25503}" sibTransId="{C73446AB-A90D-4DDE-9CCE-BD164D8988F3}"/>
    <dgm:cxn modelId="{0A8C4D73-08D0-4A21-9406-7F35926E05BF}" srcId="{CD91762E-7493-4137-9D30-D6497DE1069B}" destId="{318F9A31-DA5B-4606-89E4-E94748D538EA}" srcOrd="1" destOrd="0" parTransId="{95507215-0308-483F-8218-F04B5A80CD71}" sibTransId="{0337A872-10A6-4D24-B410-56414407CE0D}"/>
    <dgm:cxn modelId="{9C2C8E57-876F-48B9-AF71-C057BE429B28}" type="presOf" srcId="{4870ABE8-4D79-4CE2-801B-04E68E4DFF59}" destId="{4205BE16-27E6-4D00-93D5-5B41644938EF}" srcOrd="0" destOrd="0" presId="urn:microsoft.com/office/officeart/2008/layout/LinedList"/>
    <dgm:cxn modelId="{29CCE559-0A5D-47DD-B5C7-C30812C9A848}" type="presOf" srcId="{EB370A8B-5AFB-4250-A93E-13F427CF4754}" destId="{FB646847-9E2A-40FA-89C5-CCC688D5F9BF}" srcOrd="0" destOrd="0" presId="urn:microsoft.com/office/officeart/2008/layout/LinedList"/>
    <dgm:cxn modelId="{88B6B35A-062A-4D68-9DE2-F290565D21AD}" type="presOf" srcId="{CD91762E-7493-4137-9D30-D6497DE1069B}" destId="{830C748B-5AF1-4064-A261-8FF481EFAC7D}" srcOrd="0" destOrd="0" presId="urn:microsoft.com/office/officeart/2008/layout/LinedList"/>
    <dgm:cxn modelId="{16ED017B-BB17-43BC-91CF-26FE00428C36}" srcId="{CD91762E-7493-4137-9D30-D6497DE1069B}" destId="{5C7B038B-3C21-4258-8A98-06E81EF579FF}" srcOrd="13" destOrd="0" parTransId="{3F96AA5E-A751-4A2D-A2BF-FEC0079792EC}" sibTransId="{2DD3D936-E965-4EDA-80D7-5E31CEAF84AA}"/>
    <dgm:cxn modelId="{CB62248D-92E9-475D-A7F1-EEC978913A6E}" srcId="{CD91762E-7493-4137-9D30-D6497DE1069B}" destId="{DF71305E-D87A-4118-9B91-D1BE48CCB71C}" srcOrd="0" destOrd="0" parTransId="{CDCAD7A1-74F2-4254-A15D-72E1A3B79B0B}" sibTransId="{CF76327E-05C5-465A-8676-73D63FAA3F66}"/>
    <dgm:cxn modelId="{76A89A94-DB84-45C4-9B07-83E9CEB23550}" type="presOf" srcId="{318F9A31-DA5B-4606-89E4-E94748D538EA}" destId="{E8AD95D9-19C3-4451-AFE2-5E82FB789F37}" srcOrd="0" destOrd="0" presId="urn:microsoft.com/office/officeart/2008/layout/LinedList"/>
    <dgm:cxn modelId="{385D349F-7B54-4D9D-8867-54B37B7491CC}" type="presOf" srcId="{79B246F0-35EA-4609-B24B-FDA55B6BCB70}" destId="{328F290C-5C9F-4E56-B643-77C19CD78D3A}" srcOrd="0" destOrd="0" presId="urn:microsoft.com/office/officeart/2008/layout/LinedList"/>
    <dgm:cxn modelId="{A7C37FA3-A957-4D4E-AEE9-90D73C73DD9F}" type="presOf" srcId="{37BE8202-4CB6-41A0-8AAF-C9720DD13AC3}" destId="{31CAEDCC-CDAA-484A-B0C2-771E31208883}" srcOrd="0" destOrd="0" presId="urn:microsoft.com/office/officeart/2008/layout/LinedList"/>
    <dgm:cxn modelId="{4D5549A7-B335-43BA-AE66-55CF18CBADBE}" srcId="{CD91762E-7493-4137-9D30-D6497DE1069B}" destId="{8371E521-37AD-4109-91B7-DF78958448D1}" srcOrd="2" destOrd="0" parTransId="{F8305834-6C85-49BE-98E1-94C317820890}" sibTransId="{F610C055-F138-4E3A-B281-6D321122C8C6}"/>
    <dgm:cxn modelId="{3E21B4AD-DCAA-4D79-AD3C-E78789343F74}" srcId="{CD91762E-7493-4137-9D30-D6497DE1069B}" destId="{EB370A8B-5AFB-4250-A93E-13F427CF4754}" srcOrd="14" destOrd="0" parTransId="{B0C5B61B-64A2-4EFD-8F47-4233DF0DF6BB}" sibTransId="{6F992B1E-E69D-4766-B0E8-5A398FF3141A}"/>
    <dgm:cxn modelId="{4368BBB3-8860-4070-B7D0-0CDBC7623961}" srcId="{CD91762E-7493-4137-9D30-D6497DE1069B}" destId="{79B246F0-35EA-4609-B24B-FDA55B6BCB70}" srcOrd="7" destOrd="0" parTransId="{8497B949-CFF2-49B4-B36D-4FA9E8FAEF6F}" sibTransId="{5CC43B14-F153-4236-AAB1-9EEF996990A4}"/>
    <dgm:cxn modelId="{0E12B5B7-54C8-4F7C-89EF-EB1EFBC02DA9}" type="presOf" srcId="{A38B1CD0-BB9C-4259-9560-9E16E56DD79A}" destId="{6BAE2516-3545-4CD5-BA06-66CF824513FD}" srcOrd="0" destOrd="0" presId="urn:microsoft.com/office/officeart/2008/layout/LinedList"/>
    <dgm:cxn modelId="{74EBCABD-F578-4EC1-AE99-9A891D9F30B9}" type="presOf" srcId="{8371E521-37AD-4109-91B7-DF78958448D1}" destId="{CF13C021-6623-47CF-896A-6A3A55B3AE71}" srcOrd="0" destOrd="0" presId="urn:microsoft.com/office/officeart/2008/layout/LinedList"/>
    <dgm:cxn modelId="{704EAFCB-9ABC-49C3-8D4D-ED8512FE9C0C}" type="presOf" srcId="{7D795C34-6034-4036-B35D-B871EE015EA7}" destId="{1F6A93D6-3143-43BC-B16C-CE99A606BA96}" srcOrd="0" destOrd="0" presId="urn:microsoft.com/office/officeart/2008/layout/LinedList"/>
    <dgm:cxn modelId="{765215DD-15B7-4676-97DD-14D394F783AD}" srcId="{CD91762E-7493-4137-9D30-D6497DE1069B}" destId="{73CDE803-B25B-435E-B115-6D36EE0068B0}" srcOrd="6" destOrd="0" parTransId="{32220350-F51A-47FB-A0C7-34A437D26313}" sibTransId="{CF4A82F7-AF79-4BDD-B67F-B1AA6E142ABC}"/>
    <dgm:cxn modelId="{9A4686E0-91BD-4CCB-93F2-18353275F100}" type="presOf" srcId="{9D969D86-63D0-483F-85ED-B0D52420BF37}" destId="{D5A18A59-C035-4FB8-AD23-DAB71DBD5E76}" srcOrd="0" destOrd="0" presId="urn:microsoft.com/office/officeart/2008/layout/LinedList"/>
    <dgm:cxn modelId="{79538CE4-B8E5-4518-A47F-7D36F491FD68}" srcId="{CD91762E-7493-4137-9D30-D6497DE1069B}" destId="{A96F3908-A6FD-444C-9694-14CFB91A028A}" srcOrd="12" destOrd="0" parTransId="{65B99C38-13FC-40D9-AAB6-8AC100C49D2F}" sibTransId="{2CF34AA0-56B4-4906-BA45-1AEF8D44CCFB}"/>
    <dgm:cxn modelId="{A2CC20F8-BF0C-41CC-B62F-1F5E3FCF91DD}" srcId="{CD91762E-7493-4137-9D30-D6497DE1069B}" destId="{349CB22E-D344-4B40-A8D6-59D0BC6A9B75}" srcOrd="8" destOrd="0" parTransId="{9875F06D-D861-495E-B17A-08ECD512A5FA}" sibTransId="{89B084A6-D10E-4704-953E-8CE8A5B75DAC}"/>
    <dgm:cxn modelId="{D7D078F9-728A-499D-ACD8-A96EBA731BDF}" type="presOf" srcId="{73CDE803-B25B-435E-B115-6D36EE0068B0}" destId="{9DB7BA07-E7EE-40AD-8820-18DAC554126F}" srcOrd="0" destOrd="0" presId="urn:microsoft.com/office/officeart/2008/layout/LinedList"/>
    <dgm:cxn modelId="{BF6587FE-EB39-4173-9040-2317CB338162}" srcId="{CD91762E-7493-4137-9D30-D6497DE1069B}" destId="{4870ABE8-4D79-4CE2-801B-04E68E4DFF59}" srcOrd="4" destOrd="0" parTransId="{C3E8C461-D0C1-460E-B19F-200F300CEBB6}" sibTransId="{5C155A9F-7CEA-49EA-9CF7-E1E3DBCC3BE4}"/>
    <dgm:cxn modelId="{4C5CF654-04CF-475E-8879-6451C531DAC5}" type="presParOf" srcId="{830C748B-5AF1-4064-A261-8FF481EFAC7D}" destId="{E2E22C98-27CE-4644-B614-6CDBB4203E12}" srcOrd="0" destOrd="0" presId="urn:microsoft.com/office/officeart/2008/layout/LinedList"/>
    <dgm:cxn modelId="{B2A7314F-B610-47A9-9CBB-A3FC9BF351C1}" type="presParOf" srcId="{830C748B-5AF1-4064-A261-8FF481EFAC7D}" destId="{9B6E2527-2DB0-4F74-921F-99F4A5F588D6}" srcOrd="1" destOrd="0" presId="urn:microsoft.com/office/officeart/2008/layout/LinedList"/>
    <dgm:cxn modelId="{D09988DF-E77B-4EF5-A530-CD293CC95709}" type="presParOf" srcId="{9B6E2527-2DB0-4F74-921F-99F4A5F588D6}" destId="{1D489F5D-C87E-4C81-9B29-8C3C87D9A705}" srcOrd="0" destOrd="0" presId="urn:microsoft.com/office/officeart/2008/layout/LinedList"/>
    <dgm:cxn modelId="{C0A71105-F464-49FA-9804-4029F9E7EB70}" type="presParOf" srcId="{9B6E2527-2DB0-4F74-921F-99F4A5F588D6}" destId="{679C90C7-2507-42EE-8D86-93E85E650D6E}" srcOrd="1" destOrd="0" presId="urn:microsoft.com/office/officeart/2008/layout/LinedList"/>
    <dgm:cxn modelId="{1C11E1FD-B10B-47E9-A45F-CC3169F3AE41}" type="presParOf" srcId="{830C748B-5AF1-4064-A261-8FF481EFAC7D}" destId="{1A88A61C-D27F-4C6D-95B1-9D8D3533A6BC}" srcOrd="2" destOrd="0" presId="urn:microsoft.com/office/officeart/2008/layout/LinedList"/>
    <dgm:cxn modelId="{F1D9E2BC-0821-49A3-8D19-E354E0908E7E}" type="presParOf" srcId="{830C748B-5AF1-4064-A261-8FF481EFAC7D}" destId="{B916423C-CC6A-428B-8D12-C81657015A59}" srcOrd="3" destOrd="0" presId="urn:microsoft.com/office/officeart/2008/layout/LinedList"/>
    <dgm:cxn modelId="{D9D5A0D0-0C67-44C7-B18A-7B36F686F1EF}" type="presParOf" srcId="{B916423C-CC6A-428B-8D12-C81657015A59}" destId="{E8AD95D9-19C3-4451-AFE2-5E82FB789F37}" srcOrd="0" destOrd="0" presId="urn:microsoft.com/office/officeart/2008/layout/LinedList"/>
    <dgm:cxn modelId="{C8674601-1748-4A70-B194-B0635652A9DF}" type="presParOf" srcId="{B916423C-CC6A-428B-8D12-C81657015A59}" destId="{3DC2F322-2591-4A6B-B2FA-F1E3C571D71F}" srcOrd="1" destOrd="0" presId="urn:microsoft.com/office/officeart/2008/layout/LinedList"/>
    <dgm:cxn modelId="{12DE67C9-A60A-4E33-9E95-CE4099537BBC}" type="presParOf" srcId="{830C748B-5AF1-4064-A261-8FF481EFAC7D}" destId="{501F2C01-E1EE-45D8-9134-F7537987C853}" srcOrd="4" destOrd="0" presId="urn:microsoft.com/office/officeart/2008/layout/LinedList"/>
    <dgm:cxn modelId="{93B067AB-0F5A-4D4D-AD3B-DDF1623D1659}" type="presParOf" srcId="{830C748B-5AF1-4064-A261-8FF481EFAC7D}" destId="{F314AC1B-0DBD-4CDE-BD57-42AE3EF55360}" srcOrd="5" destOrd="0" presId="urn:microsoft.com/office/officeart/2008/layout/LinedList"/>
    <dgm:cxn modelId="{C13CD633-78A4-47A1-A0D3-67D543055615}" type="presParOf" srcId="{F314AC1B-0DBD-4CDE-BD57-42AE3EF55360}" destId="{CF13C021-6623-47CF-896A-6A3A55B3AE71}" srcOrd="0" destOrd="0" presId="urn:microsoft.com/office/officeart/2008/layout/LinedList"/>
    <dgm:cxn modelId="{622039AE-1806-48B4-9E7E-51152260ACE1}" type="presParOf" srcId="{F314AC1B-0DBD-4CDE-BD57-42AE3EF55360}" destId="{581A60DE-C8C6-4EBF-BF89-EE4AC5D1C12D}" srcOrd="1" destOrd="0" presId="urn:microsoft.com/office/officeart/2008/layout/LinedList"/>
    <dgm:cxn modelId="{1405DE2D-10BF-42EF-BB9E-7619EEAA8C17}" type="presParOf" srcId="{830C748B-5AF1-4064-A261-8FF481EFAC7D}" destId="{FDDFE423-0933-4D11-B504-4CCB006D2BC9}" srcOrd="6" destOrd="0" presId="urn:microsoft.com/office/officeart/2008/layout/LinedList"/>
    <dgm:cxn modelId="{64532A2B-8DDD-4B44-BEFA-0039DADDB6FC}" type="presParOf" srcId="{830C748B-5AF1-4064-A261-8FF481EFAC7D}" destId="{361E8C22-2363-4C2A-96A8-49038C1B78AE}" srcOrd="7" destOrd="0" presId="urn:microsoft.com/office/officeart/2008/layout/LinedList"/>
    <dgm:cxn modelId="{91B0B25D-9F24-4ABE-A00A-07BF0577DED9}" type="presParOf" srcId="{361E8C22-2363-4C2A-96A8-49038C1B78AE}" destId="{6BAE2516-3545-4CD5-BA06-66CF824513FD}" srcOrd="0" destOrd="0" presId="urn:microsoft.com/office/officeart/2008/layout/LinedList"/>
    <dgm:cxn modelId="{93CB2904-61A4-4821-A76D-A7260EDB039A}" type="presParOf" srcId="{361E8C22-2363-4C2A-96A8-49038C1B78AE}" destId="{E5441CE4-6500-46CB-BE78-11E11EDFD3EC}" srcOrd="1" destOrd="0" presId="urn:microsoft.com/office/officeart/2008/layout/LinedList"/>
    <dgm:cxn modelId="{77E3DDD8-9450-4328-BB88-F0667F905878}" type="presParOf" srcId="{830C748B-5AF1-4064-A261-8FF481EFAC7D}" destId="{CC6E8700-140D-480B-A3B3-1B8DC4246563}" srcOrd="8" destOrd="0" presId="urn:microsoft.com/office/officeart/2008/layout/LinedList"/>
    <dgm:cxn modelId="{1E62EF05-D789-4A43-B364-2E5B511E1BEB}" type="presParOf" srcId="{830C748B-5AF1-4064-A261-8FF481EFAC7D}" destId="{B62A4876-B07A-4FD5-A673-4E464359C152}" srcOrd="9" destOrd="0" presId="urn:microsoft.com/office/officeart/2008/layout/LinedList"/>
    <dgm:cxn modelId="{716548E8-016D-4CAA-A8C4-BC1F941745D7}" type="presParOf" srcId="{B62A4876-B07A-4FD5-A673-4E464359C152}" destId="{4205BE16-27E6-4D00-93D5-5B41644938EF}" srcOrd="0" destOrd="0" presId="urn:microsoft.com/office/officeart/2008/layout/LinedList"/>
    <dgm:cxn modelId="{0780FD20-53D6-4802-9685-A96C01434F04}" type="presParOf" srcId="{B62A4876-B07A-4FD5-A673-4E464359C152}" destId="{16EC3A01-3324-42E9-A348-75CA56C026A3}" srcOrd="1" destOrd="0" presId="urn:microsoft.com/office/officeart/2008/layout/LinedList"/>
    <dgm:cxn modelId="{B3D03353-34A0-4252-A61C-08FF799DB691}" type="presParOf" srcId="{830C748B-5AF1-4064-A261-8FF481EFAC7D}" destId="{FBCCD748-D370-4B10-BCB7-DD9A3CA9FD12}" srcOrd="10" destOrd="0" presId="urn:microsoft.com/office/officeart/2008/layout/LinedList"/>
    <dgm:cxn modelId="{9AC32A87-A5E8-4FBB-89EC-2BF50BE8C8F0}" type="presParOf" srcId="{830C748B-5AF1-4064-A261-8FF481EFAC7D}" destId="{798111D6-E6B2-4EA8-BB34-44FE02322237}" srcOrd="11" destOrd="0" presId="urn:microsoft.com/office/officeart/2008/layout/LinedList"/>
    <dgm:cxn modelId="{1ED657A2-C7CF-4D6E-B84E-126BCEBF3F46}" type="presParOf" srcId="{798111D6-E6B2-4EA8-BB34-44FE02322237}" destId="{1F6A93D6-3143-43BC-B16C-CE99A606BA96}" srcOrd="0" destOrd="0" presId="urn:microsoft.com/office/officeart/2008/layout/LinedList"/>
    <dgm:cxn modelId="{EB2513E9-35D2-4155-A3BA-A229F3C5FBCC}" type="presParOf" srcId="{798111D6-E6B2-4EA8-BB34-44FE02322237}" destId="{9AFA1FA2-4876-4A2E-B979-7AE005C8D403}" srcOrd="1" destOrd="0" presId="urn:microsoft.com/office/officeart/2008/layout/LinedList"/>
    <dgm:cxn modelId="{E86FBCC0-C0EF-4281-9F2D-8E33780AF425}" type="presParOf" srcId="{830C748B-5AF1-4064-A261-8FF481EFAC7D}" destId="{4FFBDA12-CCD1-4F46-88A0-4E941B2F8646}" srcOrd="12" destOrd="0" presId="urn:microsoft.com/office/officeart/2008/layout/LinedList"/>
    <dgm:cxn modelId="{6A899022-EB37-4B74-88F0-E9DCA651E2EC}" type="presParOf" srcId="{830C748B-5AF1-4064-A261-8FF481EFAC7D}" destId="{660D5CF4-0C20-427A-8EE2-DBE782FC504E}" srcOrd="13" destOrd="0" presId="urn:microsoft.com/office/officeart/2008/layout/LinedList"/>
    <dgm:cxn modelId="{FD5D4C11-78F3-4B39-B4AD-E94EB1F46E2D}" type="presParOf" srcId="{660D5CF4-0C20-427A-8EE2-DBE782FC504E}" destId="{9DB7BA07-E7EE-40AD-8820-18DAC554126F}" srcOrd="0" destOrd="0" presId="urn:microsoft.com/office/officeart/2008/layout/LinedList"/>
    <dgm:cxn modelId="{D2ECC62C-F39E-4ED7-B260-FB839D9B6C88}" type="presParOf" srcId="{660D5CF4-0C20-427A-8EE2-DBE782FC504E}" destId="{90DAC754-34AF-4B61-AF14-75D0351BEEC6}" srcOrd="1" destOrd="0" presId="urn:microsoft.com/office/officeart/2008/layout/LinedList"/>
    <dgm:cxn modelId="{E3952BD7-13F5-405B-9991-5AE7780CFBE2}" type="presParOf" srcId="{830C748B-5AF1-4064-A261-8FF481EFAC7D}" destId="{ED2E4475-E739-4836-91E8-BEF6B7BE7787}" srcOrd="14" destOrd="0" presId="urn:microsoft.com/office/officeart/2008/layout/LinedList"/>
    <dgm:cxn modelId="{F939BFA9-88B1-4EF8-AADC-71456B3F13B4}" type="presParOf" srcId="{830C748B-5AF1-4064-A261-8FF481EFAC7D}" destId="{A292B84F-C9FB-4BEE-B4CD-1D75E4567503}" srcOrd="15" destOrd="0" presId="urn:microsoft.com/office/officeart/2008/layout/LinedList"/>
    <dgm:cxn modelId="{15B04939-1E4F-4A23-A4E3-E38960DA2DDC}" type="presParOf" srcId="{A292B84F-C9FB-4BEE-B4CD-1D75E4567503}" destId="{328F290C-5C9F-4E56-B643-77C19CD78D3A}" srcOrd="0" destOrd="0" presId="urn:microsoft.com/office/officeart/2008/layout/LinedList"/>
    <dgm:cxn modelId="{626807BC-E040-43EA-A309-C71642E55753}" type="presParOf" srcId="{A292B84F-C9FB-4BEE-B4CD-1D75E4567503}" destId="{4781C0A8-12B7-4778-BA11-5803FA0DDC1A}" srcOrd="1" destOrd="0" presId="urn:microsoft.com/office/officeart/2008/layout/LinedList"/>
    <dgm:cxn modelId="{AD38BCEE-1AEB-4BDF-A742-8B56AB34141D}" type="presParOf" srcId="{830C748B-5AF1-4064-A261-8FF481EFAC7D}" destId="{F8B6D17B-00AD-4FA5-8BC5-206E4BE7E777}" srcOrd="16" destOrd="0" presId="urn:microsoft.com/office/officeart/2008/layout/LinedList"/>
    <dgm:cxn modelId="{801E9EA4-8EF8-446E-B0DD-67DAD7A858DD}" type="presParOf" srcId="{830C748B-5AF1-4064-A261-8FF481EFAC7D}" destId="{6191DB78-E68C-46AB-8EB0-BC689C6D39CB}" srcOrd="17" destOrd="0" presId="urn:microsoft.com/office/officeart/2008/layout/LinedList"/>
    <dgm:cxn modelId="{80566F91-2C4B-4B19-98FB-D36CAD49028F}" type="presParOf" srcId="{6191DB78-E68C-46AB-8EB0-BC689C6D39CB}" destId="{D1124C19-AEDB-40E1-9000-7615441867C3}" srcOrd="0" destOrd="0" presId="urn:microsoft.com/office/officeart/2008/layout/LinedList"/>
    <dgm:cxn modelId="{46EB42AF-E0BB-43C2-9FF0-F46A773E75E9}" type="presParOf" srcId="{6191DB78-E68C-46AB-8EB0-BC689C6D39CB}" destId="{2980D561-9E3E-4424-9E08-7E6E65A34C61}" srcOrd="1" destOrd="0" presId="urn:microsoft.com/office/officeart/2008/layout/LinedList"/>
    <dgm:cxn modelId="{CA90D952-53B3-4414-86CE-2499B070FFDA}" type="presParOf" srcId="{830C748B-5AF1-4064-A261-8FF481EFAC7D}" destId="{67DB6AFC-54F2-463A-8BFE-516CE63BBF3C}" srcOrd="18" destOrd="0" presId="urn:microsoft.com/office/officeart/2008/layout/LinedList"/>
    <dgm:cxn modelId="{5D452ED4-0FFF-4B94-8D6E-F13B26D829AB}" type="presParOf" srcId="{830C748B-5AF1-4064-A261-8FF481EFAC7D}" destId="{77078F3B-C252-41AD-90D3-295569A160E1}" srcOrd="19" destOrd="0" presId="urn:microsoft.com/office/officeart/2008/layout/LinedList"/>
    <dgm:cxn modelId="{499DD709-A66E-47A9-8ADB-5CFA7330873A}" type="presParOf" srcId="{77078F3B-C252-41AD-90D3-295569A160E1}" destId="{31CAEDCC-CDAA-484A-B0C2-771E31208883}" srcOrd="0" destOrd="0" presId="urn:microsoft.com/office/officeart/2008/layout/LinedList"/>
    <dgm:cxn modelId="{CF1F57C5-2328-48BA-9BF1-99F9691C65CE}" type="presParOf" srcId="{77078F3B-C252-41AD-90D3-295569A160E1}" destId="{CC4972FD-C039-4FD7-A9FB-FE8B83AA9000}" srcOrd="1" destOrd="0" presId="urn:microsoft.com/office/officeart/2008/layout/LinedList"/>
    <dgm:cxn modelId="{B548C9B6-4F03-464E-85F1-B7F95A8B3314}" type="presParOf" srcId="{830C748B-5AF1-4064-A261-8FF481EFAC7D}" destId="{297A0F43-8067-42CD-A457-3104E27D3998}" srcOrd="20" destOrd="0" presId="urn:microsoft.com/office/officeart/2008/layout/LinedList"/>
    <dgm:cxn modelId="{AA5A3E6C-29F6-4D1D-AF5D-53CFAC487C05}" type="presParOf" srcId="{830C748B-5AF1-4064-A261-8FF481EFAC7D}" destId="{F627D93B-EFDB-46A5-89F4-E4EC9BBF9689}" srcOrd="21" destOrd="0" presId="urn:microsoft.com/office/officeart/2008/layout/LinedList"/>
    <dgm:cxn modelId="{EA3C40F7-2E94-4BD7-8068-7EB45F7D19E0}" type="presParOf" srcId="{F627D93B-EFDB-46A5-89F4-E4EC9BBF9689}" destId="{02550204-76A7-4AAB-8809-3B24B3ACE1A1}" srcOrd="0" destOrd="0" presId="urn:microsoft.com/office/officeart/2008/layout/LinedList"/>
    <dgm:cxn modelId="{E0014F4A-FC65-4C97-ADCA-B8443907AE25}" type="presParOf" srcId="{F627D93B-EFDB-46A5-89F4-E4EC9BBF9689}" destId="{6D9DB6A4-6D7B-4484-8D4A-672A55895983}" srcOrd="1" destOrd="0" presId="urn:microsoft.com/office/officeart/2008/layout/LinedList"/>
    <dgm:cxn modelId="{374754BC-DB75-4240-AF79-A6E0BDEB463D}" type="presParOf" srcId="{830C748B-5AF1-4064-A261-8FF481EFAC7D}" destId="{9BE8B837-C627-420A-96A3-52281F410132}" srcOrd="22" destOrd="0" presId="urn:microsoft.com/office/officeart/2008/layout/LinedList"/>
    <dgm:cxn modelId="{7672013B-9291-41AB-914A-A379B638DFCE}" type="presParOf" srcId="{830C748B-5AF1-4064-A261-8FF481EFAC7D}" destId="{0DF44527-D126-422B-BFAF-8E00FA3B8462}" srcOrd="23" destOrd="0" presId="urn:microsoft.com/office/officeart/2008/layout/LinedList"/>
    <dgm:cxn modelId="{68D1EF57-BA79-4FC4-BDA2-6E317AA74793}" type="presParOf" srcId="{0DF44527-D126-422B-BFAF-8E00FA3B8462}" destId="{D5A18A59-C035-4FB8-AD23-DAB71DBD5E76}" srcOrd="0" destOrd="0" presId="urn:microsoft.com/office/officeart/2008/layout/LinedList"/>
    <dgm:cxn modelId="{7C557E46-2969-48D8-A9CB-0ED71EA006C6}" type="presParOf" srcId="{0DF44527-D126-422B-BFAF-8E00FA3B8462}" destId="{10448BC9-C0E9-4E59-9619-46CD7D7144F1}" srcOrd="1" destOrd="0" presId="urn:microsoft.com/office/officeart/2008/layout/LinedList"/>
    <dgm:cxn modelId="{EFDBF36D-845B-4290-BB4E-0246E3450BAF}" type="presParOf" srcId="{830C748B-5AF1-4064-A261-8FF481EFAC7D}" destId="{277D0F29-A0DD-40F1-B2C9-9216C0595250}" srcOrd="24" destOrd="0" presId="urn:microsoft.com/office/officeart/2008/layout/LinedList"/>
    <dgm:cxn modelId="{6300465B-4F8E-40A3-9731-CFAE897DE82E}" type="presParOf" srcId="{830C748B-5AF1-4064-A261-8FF481EFAC7D}" destId="{ACB59815-EF92-428F-A8B6-69EA82180D1E}" srcOrd="25" destOrd="0" presId="urn:microsoft.com/office/officeart/2008/layout/LinedList"/>
    <dgm:cxn modelId="{A0CB725C-600D-461B-B35D-B5B3FD6B8FD2}" type="presParOf" srcId="{ACB59815-EF92-428F-A8B6-69EA82180D1E}" destId="{611EDA7D-BFB5-4391-AA76-568371993B72}" srcOrd="0" destOrd="0" presId="urn:microsoft.com/office/officeart/2008/layout/LinedList"/>
    <dgm:cxn modelId="{08F61862-B8B5-4F34-920E-9006C099F2BA}" type="presParOf" srcId="{ACB59815-EF92-428F-A8B6-69EA82180D1E}" destId="{84C64520-8AAC-4471-A3B2-18735736949C}" srcOrd="1" destOrd="0" presId="urn:microsoft.com/office/officeart/2008/layout/LinedList"/>
    <dgm:cxn modelId="{2BC331ED-4A56-43C9-8FF6-A87E01357130}" type="presParOf" srcId="{830C748B-5AF1-4064-A261-8FF481EFAC7D}" destId="{31345AEE-91E6-48CB-B232-E2F115E90D83}" srcOrd="26" destOrd="0" presId="urn:microsoft.com/office/officeart/2008/layout/LinedList"/>
    <dgm:cxn modelId="{42B9BA7C-2B26-4C2D-9298-71A44046941B}" type="presParOf" srcId="{830C748B-5AF1-4064-A261-8FF481EFAC7D}" destId="{084E3A8F-0661-4A77-948F-B6BC968E76EE}" srcOrd="27" destOrd="0" presId="urn:microsoft.com/office/officeart/2008/layout/LinedList"/>
    <dgm:cxn modelId="{5AA2755F-B3C7-4C12-BD33-F273585829AC}" type="presParOf" srcId="{084E3A8F-0661-4A77-948F-B6BC968E76EE}" destId="{D524B07A-B322-4B96-BDB5-20EB7FD5A1D5}" srcOrd="0" destOrd="0" presId="urn:microsoft.com/office/officeart/2008/layout/LinedList"/>
    <dgm:cxn modelId="{DB7F9964-543A-4244-A71F-0A2D4208EF93}" type="presParOf" srcId="{084E3A8F-0661-4A77-948F-B6BC968E76EE}" destId="{9B8AB793-9D24-4C13-92F8-9F477D753E93}" srcOrd="1" destOrd="0" presId="urn:microsoft.com/office/officeart/2008/layout/LinedList"/>
    <dgm:cxn modelId="{138CFC91-4F48-4631-8EF1-9F7CB04C5FE1}" type="presParOf" srcId="{830C748B-5AF1-4064-A261-8FF481EFAC7D}" destId="{6B4A63E7-E324-4235-92FC-552FFFF7FAD9}" srcOrd="28" destOrd="0" presId="urn:microsoft.com/office/officeart/2008/layout/LinedList"/>
    <dgm:cxn modelId="{AD753D63-7321-4C6B-BC72-839D9EC2E775}" type="presParOf" srcId="{830C748B-5AF1-4064-A261-8FF481EFAC7D}" destId="{695FF1C4-DAE8-418B-8571-7D064DD3D5A5}" srcOrd="29" destOrd="0" presId="urn:microsoft.com/office/officeart/2008/layout/LinedList"/>
    <dgm:cxn modelId="{FD9D4C75-8D32-4346-9034-7073B2EF2FEE}" type="presParOf" srcId="{695FF1C4-DAE8-418B-8571-7D064DD3D5A5}" destId="{FB646847-9E2A-40FA-89C5-CCC688D5F9BF}" srcOrd="0" destOrd="0" presId="urn:microsoft.com/office/officeart/2008/layout/LinedList"/>
    <dgm:cxn modelId="{39E34085-EDCB-4B62-B2DB-1AC0CD7114E8}" type="presParOf" srcId="{695FF1C4-DAE8-418B-8571-7D064DD3D5A5}" destId="{C2F30EFA-989C-49C2-913A-299F93CC5B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644C9B-A4F6-4D26-907A-5A68533D8EF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62A7EE-7E52-46C4-9D4B-E400B53815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There will be a 2-week window in November for Spring Class Registration and TBA for Fall &amp; Summer Class Registration.</a:t>
          </a:r>
        </a:p>
      </dgm:t>
    </dgm:pt>
    <dgm:pt modelId="{32B18FA5-331D-428A-B2BC-8AFA25AEC564}" type="parTrans" cxnId="{8E68189D-39DE-48AA-A681-EA7E9E5EDA3A}">
      <dgm:prSet/>
      <dgm:spPr/>
      <dgm:t>
        <a:bodyPr/>
        <a:lstStyle/>
        <a:p>
          <a:endParaRPr lang="en-US"/>
        </a:p>
      </dgm:t>
    </dgm:pt>
    <dgm:pt modelId="{455DEC9D-801B-4C94-85AE-E0FB21352B96}" type="sibTrans" cxnId="{8E68189D-39DE-48AA-A681-EA7E9E5EDA3A}">
      <dgm:prSet/>
      <dgm:spPr/>
      <dgm:t>
        <a:bodyPr/>
        <a:lstStyle/>
        <a:p>
          <a:endParaRPr lang="en-US"/>
        </a:p>
      </dgm:t>
    </dgm:pt>
    <dgm:pt modelId="{DB85AA2C-43CD-4B71-9EBB-A34D1E727F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you don’t register by the end of that 2-week window, you WILL NOT be in classes for the next term. We will change your schedule to bring you back on Viera’s campus.</a:t>
          </a:r>
        </a:p>
      </dgm:t>
    </dgm:pt>
    <dgm:pt modelId="{3B9D6E5D-41E2-44AA-8DE4-F5011568BBCB}" type="parTrans" cxnId="{A7B8CA23-BFAE-4C1F-ACD0-701BCA06CA7F}">
      <dgm:prSet/>
      <dgm:spPr/>
      <dgm:t>
        <a:bodyPr/>
        <a:lstStyle/>
        <a:p>
          <a:endParaRPr lang="en-US"/>
        </a:p>
      </dgm:t>
    </dgm:pt>
    <dgm:pt modelId="{E98B07CC-7E24-4F40-BEA0-14A71615DE13}" type="sibTrans" cxnId="{A7B8CA23-BFAE-4C1F-ACD0-701BCA06CA7F}">
      <dgm:prSet/>
      <dgm:spPr/>
      <dgm:t>
        <a:bodyPr/>
        <a:lstStyle/>
        <a:p>
          <a:endParaRPr lang="en-US"/>
        </a:p>
      </dgm:t>
    </dgm:pt>
    <dgm:pt modelId="{2D33C1B1-96E3-4E33-BD35-F1E9F9BB9C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There will be a 2-week Add/Drop window in December for Spring Class Registration and TBA for Fall &amp; Summer Class Registration.</a:t>
          </a:r>
        </a:p>
      </dgm:t>
    </dgm:pt>
    <dgm:pt modelId="{5431F080-370C-4DA7-941E-9DA42DB43C27}" type="parTrans" cxnId="{CC7098D4-E6A2-484F-869E-53F4D90E3ACE}">
      <dgm:prSet/>
      <dgm:spPr/>
      <dgm:t>
        <a:bodyPr/>
        <a:lstStyle/>
        <a:p>
          <a:endParaRPr lang="en-US"/>
        </a:p>
      </dgm:t>
    </dgm:pt>
    <dgm:pt modelId="{1CF3866C-906C-45AE-B3F1-778E9BF04161}" type="sibTrans" cxnId="{CC7098D4-E6A2-484F-869E-53F4D90E3ACE}">
      <dgm:prSet/>
      <dgm:spPr/>
      <dgm:t>
        <a:bodyPr/>
        <a:lstStyle/>
        <a:p>
          <a:endParaRPr lang="en-US"/>
        </a:p>
      </dgm:t>
    </dgm:pt>
    <dgm:pt modelId="{ECBB5CE7-2BC3-4330-807E-AC71EEF3A0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Only students with EXISTING registrations can make schedule changes with the approval of a School Counselor.</a:t>
          </a:r>
        </a:p>
      </dgm:t>
    </dgm:pt>
    <dgm:pt modelId="{BC7BE74C-87C9-43E3-A1FB-144CC2EAF5F9}" type="parTrans" cxnId="{1ED54787-7E3D-451F-81C7-1ABD519EF9B2}">
      <dgm:prSet/>
      <dgm:spPr/>
      <dgm:t>
        <a:bodyPr/>
        <a:lstStyle/>
        <a:p>
          <a:endParaRPr lang="en-US"/>
        </a:p>
      </dgm:t>
    </dgm:pt>
    <dgm:pt modelId="{0C3C7639-3907-438F-AB7D-D84120A0A65F}" type="sibTrans" cxnId="{1ED54787-7E3D-451F-81C7-1ABD519EF9B2}">
      <dgm:prSet/>
      <dgm:spPr/>
      <dgm:t>
        <a:bodyPr/>
        <a:lstStyle/>
        <a:p>
          <a:endParaRPr lang="en-US"/>
        </a:p>
      </dgm:t>
    </dgm:pt>
    <dgm:pt modelId="{EA6AB7FF-11B9-4619-9B0E-8E013EA1D235}" type="pres">
      <dgm:prSet presAssocID="{83644C9B-A4F6-4D26-907A-5A68533D8EF8}" presName="root" presStyleCnt="0">
        <dgm:presLayoutVars>
          <dgm:dir/>
          <dgm:resizeHandles val="exact"/>
        </dgm:presLayoutVars>
      </dgm:prSet>
      <dgm:spPr/>
    </dgm:pt>
    <dgm:pt modelId="{B16FB037-9839-4BD2-9087-A9DC03AC2BD9}" type="pres">
      <dgm:prSet presAssocID="{4862A7EE-7E52-46C4-9D4B-E400B5381572}" presName="compNode" presStyleCnt="0"/>
      <dgm:spPr/>
    </dgm:pt>
    <dgm:pt modelId="{DAAF8574-39A0-48AF-8DC7-EF2439D495AB}" type="pres">
      <dgm:prSet presAssocID="{4862A7EE-7E52-46C4-9D4B-E400B5381572}" presName="bgRect" presStyleLbl="bgShp" presStyleIdx="0" presStyleCnt="3"/>
      <dgm:spPr/>
    </dgm:pt>
    <dgm:pt modelId="{F5BB36A8-311B-4D6C-91D0-D55EAFE11755}" type="pres">
      <dgm:prSet presAssocID="{4862A7EE-7E52-46C4-9D4B-E400B538157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10B9E38E-0802-4A27-A5E3-B5914F1AA1B9}" type="pres">
      <dgm:prSet presAssocID="{4862A7EE-7E52-46C4-9D4B-E400B5381572}" presName="spaceRect" presStyleCnt="0"/>
      <dgm:spPr/>
    </dgm:pt>
    <dgm:pt modelId="{A901606F-6A25-4DC4-BE02-E8E083B9D5AF}" type="pres">
      <dgm:prSet presAssocID="{4862A7EE-7E52-46C4-9D4B-E400B5381572}" presName="parTx" presStyleLbl="revTx" presStyleIdx="0" presStyleCnt="4">
        <dgm:presLayoutVars>
          <dgm:chMax val="0"/>
          <dgm:chPref val="0"/>
        </dgm:presLayoutVars>
      </dgm:prSet>
      <dgm:spPr/>
    </dgm:pt>
    <dgm:pt modelId="{C757AF34-12AF-4D73-B1EE-106110E97AF1}" type="pres">
      <dgm:prSet presAssocID="{455DEC9D-801B-4C94-85AE-E0FB21352B96}" presName="sibTrans" presStyleCnt="0"/>
      <dgm:spPr/>
    </dgm:pt>
    <dgm:pt modelId="{F323EC9E-3DE8-4ED5-A70E-A2C143B8BBBD}" type="pres">
      <dgm:prSet presAssocID="{DB85AA2C-43CD-4B71-9EBB-A34D1E727F43}" presName="compNode" presStyleCnt="0"/>
      <dgm:spPr/>
    </dgm:pt>
    <dgm:pt modelId="{29A5EBC0-6FB0-4E53-8CA9-BA631393E273}" type="pres">
      <dgm:prSet presAssocID="{DB85AA2C-43CD-4B71-9EBB-A34D1E727F43}" presName="bgRect" presStyleLbl="bgShp" presStyleIdx="1" presStyleCnt="3"/>
      <dgm:spPr/>
    </dgm:pt>
    <dgm:pt modelId="{F3201BD2-B9D8-417E-BD08-3ED7557307E4}" type="pres">
      <dgm:prSet presAssocID="{DB85AA2C-43CD-4B71-9EBB-A34D1E727F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6531B67-2633-40BD-AA38-E3BB966C56D1}" type="pres">
      <dgm:prSet presAssocID="{DB85AA2C-43CD-4B71-9EBB-A34D1E727F43}" presName="spaceRect" presStyleCnt="0"/>
      <dgm:spPr/>
    </dgm:pt>
    <dgm:pt modelId="{C36B864F-6D46-4036-A260-A898C46D5E04}" type="pres">
      <dgm:prSet presAssocID="{DB85AA2C-43CD-4B71-9EBB-A34D1E727F43}" presName="parTx" presStyleLbl="revTx" presStyleIdx="1" presStyleCnt="4">
        <dgm:presLayoutVars>
          <dgm:chMax val="0"/>
          <dgm:chPref val="0"/>
        </dgm:presLayoutVars>
      </dgm:prSet>
      <dgm:spPr/>
    </dgm:pt>
    <dgm:pt modelId="{9FEB9BEE-EBD5-4003-BD90-8F3A4E152DBE}" type="pres">
      <dgm:prSet presAssocID="{E98B07CC-7E24-4F40-BEA0-14A71615DE13}" presName="sibTrans" presStyleCnt="0"/>
      <dgm:spPr/>
    </dgm:pt>
    <dgm:pt modelId="{2D1BF035-DCA7-479E-A580-82EF67CF5F28}" type="pres">
      <dgm:prSet presAssocID="{2D33C1B1-96E3-4E33-BD35-F1E9F9BB9CBD}" presName="compNode" presStyleCnt="0"/>
      <dgm:spPr/>
    </dgm:pt>
    <dgm:pt modelId="{BEB64D51-D093-4509-9DA3-48DCB9006AAD}" type="pres">
      <dgm:prSet presAssocID="{2D33C1B1-96E3-4E33-BD35-F1E9F9BB9CBD}" presName="bgRect" presStyleLbl="bgShp" presStyleIdx="2" presStyleCnt="3"/>
      <dgm:spPr/>
    </dgm:pt>
    <dgm:pt modelId="{2641FB9F-E83A-4E9D-A965-0CE5ECF63B6C}" type="pres">
      <dgm:prSet presAssocID="{2D33C1B1-96E3-4E33-BD35-F1E9F9BB9CB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63F982EF-E127-4C73-873E-CFA4FCBF4460}" type="pres">
      <dgm:prSet presAssocID="{2D33C1B1-96E3-4E33-BD35-F1E9F9BB9CBD}" presName="spaceRect" presStyleCnt="0"/>
      <dgm:spPr/>
    </dgm:pt>
    <dgm:pt modelId="{D2ED5736-3C03-410A-98C6-9F016754448B}" type="pres">
      <dgm:prSet presAssocID="{2D33C1B1-96E3-4E33-BD35-F1E9F9BB9CBD}" presName="parTx" presStyleLbl="revTx" presStyleIdx="2" presStyleCnt="4">
        <dgm:presLayoutVars>
          <dgm:chMax val="0"/>
          <dgm:chPref val="0"/>
        </dgm:presLayoutVars>
      </dgm:prSet>
      <dgm:spPr/>
    </dgm:pt>
    <dgm:pt modelId="{EA3F90A6-42B8-432C-92AB-260020C0E23A}" type="pres">
      <dgm:prSet presAssocID="{2D33C1B1-96E3-4E33-BD35-F1E9F9BB9CBD}" presName="desTx" presStyleLbl="revTx" presStyleIdx="3" presStyleCnt="4">
        <dgm:presLayoutVars/>
      </dgm:prSet>
      <dgm:spPr/>
    </dgm:pt>
  </dgm:ptLst>
  <dgm:cxnLst>
    <dgm:cxn modelId="{A7B8CA23-BFAE-4C1F-ACD0-701BCA06CA7F}" srcId="{83644C9B-A4F6-4D26-907A-5A68533D8EF8}" destId="{DB85AA2C-43CD-4B71-9EBB-A34D1E727F43}" srcOrd="1" destOrd="0" parTransId="{3B9D6E5D-41E2-44AA-8DE4-F5011568BBCB}" sibTransId="{E98B07CC-7E24-4F40-BEA0-14A71615DE13}"/>
    <dgm:cxn modelId="{C1DF5E26-BB3D-465A-844C-0CF14BD0F25E}" type="presOf" srcId="{ECBB5CE7-2BC3-4330-807E-AC71EEF3A09A}" destId="{EA3F90A6-42B8-432C-92AB-260020C0E23A}" srcOrd="0" destOrd="0" presId="urn:microsoft.com/office/officeart/2018/2/layout/IconVerticalSolidList"/>
    <dgm:cxn modelId="{1ED54787-7E3D-451F-81C7-1ABD519EF9B2}" srcId="{2D33C1B1-96E3-4E33-BD35-F1E9F9BB9CBD}" destId="{ECBB5CE7-2BC3-4330-807E-AC71EEF3A09A}" srcOrd="0" destOrd="0" parTransId="{BC7BE74C-87C9-43E3-A1FB-144CC2EAF5F9}" sibTransId="{0C3C7639-3907-438F-AB7D-D84120A0A65F}"/>
    <dgm:cxn modelId="{12FF7790-32DB-4F9E-9F3A-265FC91A70E9}" type="presOf" srcId="{83644C9B-A4F6-4D26-907A-5A68533D8EF8}" destId="{EA6AB7FF-11B9-4619-9B0E-8E013EA1D235}" srcOrd="0" destOrd="0" presId="urn:microsoft.com/office/officeart/2018/2/layout/IconVerticalSolidList"/>
    <dgm:cxn modelId="{8E68189D-39DE-48AA-A681-EA7E9E5EDA3A}" srcId="{83644C9B-A4F6-4D26-907A-5A68533D8EF8}" destId="{4862A7EE-7E52-46C4-9D4B-E400B5381572}" srcOrd="0" destOrd="0" parTransId="{32B18FA5-331D-428A-B2BC-8AFA25AEC564}" sibTransId="{455DEC9D-801B-4C94-85AE-E0FB21352B96}"/>
    <dgm:cxn modelId="{602F24AA-9221-4447-9FDE-B5734B7A59D6}" type="presOf" srcId="{2D33C1B1-96E3-4E33-BD35-F1E9F9BB9CBD}" destId="{D2ED5736-3C03-410A-98C6-9F016754448B}" srcOrd="0" destOrd="0" presId="urn:microsoft.com/office/officeart/2018/2/layout/IconVerticalSolidList"/>
    <dgm:cxn modelId="{CC7098D4-E6A2-484F-869E-53F4D90E3ACE}" srcId="{83644C9B-A4F6-4D26-907A-5A68533D8EF8}" destId="{2D33C1B1-96E3-4E33-BD35-F1E9F9BB9CBD}" srcOrd="2" destOrd="0" parTransId="{5431F080-370C-4DA7-941E-9DA42DB43C27}" sibTransId="{1CF3866C-906C-45AE-B3F1-778E9BF04161}"/>
    <dgm:cxn modelId="{80B59AD8-077D-450F-B7E9-6BDCBDC4AB34}" type="presOf" srcId="{4862A7EE-7E52-46C4-9D4B-E400B5381572}" destId="{A901606F-6A25-4DC4-BE02-E8E083B9D5AF}" srcOrd="0" destOrd="0" presId="urn:microsoft.com/office/officeart/2018/2/layout/IconVerticalSolidList"/>
    <dgm:cxn modelId="{861DD7EB-0140-4493-9368-77FA596FA79F}" type="presOf" srcId="{DB85AA2C-43CD-4B71-9EBB-A34D1E727F43}" destId="{C36B864F-6D46-4036-A260-A898C46D5E04}" srcOrd="0" destOrd="0" presId="urn:microsoft.com/office/officeart/2018/2/layout/IconVerticalSolidList"/>
    <dgm:cxn modelId="{EAC5DB2E-A4BB-44F0-95C6-B4B85F7CEBD6}" type="presParOf" srcId="{EA6AB7FF-11B9-4619-9B0E-8E013EA1D235}" destId="{B16FB037-9839-4BD2-9087-A9DC03AC2BD9}" srcOrd="0" destOrd="0" presId="urn:microsoft.com/office/officeart/2018/2/layout/IconVerticalSolidList"/>
    <dgm:cxn modelId="{CEEE2179-90FE-45F4-9750-A9E56095F3FA}" type="presParOf" srcId="{B16FB037-9839-4BD2-9087-A9DC03AC2BD9}" destId="{DAAF8574-39A0-48AF-8DC7-EF2439D495AB}" srcOrd="0" destOrd="0" presId="urn:microsoft.com/office/officeart/2018/2/layout/IconVerticalSolidList"/>
    <dgm:cxn modelId="{AAB593EF-9963-4968-AB30-690A39DA8ACB}" type="presParOf" srcId="{B16FB037-9839-4BD2-9087-A9DC03AC2BD9}" destId="{F5BB36A8-311B-4D6C-91D0-D55EAFE11755}" srcOrd="1" destOrd="0" presId="urn:microsoft.com/office/officeart/2018/2/layout/IconVerticalSolidList"/>
    <dgm:cxn modelId="{B7D59510-6F8E-4C0A-8D99-66520236885A}" type="presParOf" srcId="{B16FB037-9839-4BD2-9087-A9DC03AC2BD9}" destId="{10B9E38E-0802-4A27-A5E3-B5914F1AA1B9}" srcOrd="2" destOrd="0" presId="urn:microsoft.com/office/officeart/2018/2/layout/IconVerticalSolidList"/>
    <dgm:cxn modelId="{99650706-972B-452B-87F1-25A3FE5EC832}" type="presParOf" srcId="{B16FB037-9839-4BD2-9087-A9DC03AC2BD9}" destId="{A901606F-6A25-4DC4-BE02-E8E083B9D5AF}" srcOrd="3" destOrd="0" presId="urn:microsoft.com/office/officeart/2018/2/layout/IconVerticalSolidList"/>
    <dgm:cxn modelId="{7A914891-B261-4203-BB63-072EFA622724}" type="presParOf" srcId="{EA6AB7FF-11B9-4619-9B0E-8E013EA1D235}" destId="{C757AF34-12AF-4D73-B1EE-106110E97AF1}" srcOrd="1" destOrd="0" presId="urn:microsoft.com/office/officeart/2018/2/layout/IconVerticalSolidList"/>
    <dgm:cxn modelId="{CDC2E813-C227-49EB-B098-D04D964C6F46}" type="presParOf" srcId="{EA6AB7FF-11B9-4619-9B0E-8E013EA1D235}" destId="{F323EC9E-3DE8-4ED5-A70E-A2C143B8BBBD}" srcOrd="2" destOrd="0" presId="urn:microsoft.com/office/officeart/2018/2/layout/IconVerticalSolidList"/>
    <dgm:cxn modelId="{E23AED61-00AF-4DED-9832-E69DFB193214}" type="presParOf" srcId="{F323EC9E-3DE8-4ED5-A70E-A2C143B8BBBD}" destId="{29A5EBC0-6FB0-4E53-8CA9-BA631393E273}" srcOrd="0" destOrd="0" presId="urn:microsoft.com/office/officeart/2018/2/layout/IconVerticalSolidList"/>
    <dgm:cxn modelId="{D3CC5471-9B97-4BDF-B8E9-D36E26DB6DE4}" type="presParOf" srcId="{F323EC9E-3DE8-4ED5-A70E-A2C143B8BBBD}" destId="{F3201BD2-B9D8-417E-BD08-3ED7557307E4}" srcOrd="1" destOrd="0" presId="urn:microsoft.com/office/officeart/2018/2/layout/IconVerticalSolidList"/>
    <dgm:cxn modelId="{995D2A47-7212-400C-9B68-A15F95E36F8F}" type="presParOf" srcId="{F323EC9E-3DE8-4ED5-A70E-A2C143B8BBBD}" destId="{86531B67-2633-40BD-AA38-E3BB966C56D1}" srcOrd="2" destOrd="0" presId="urn:microsoft.com/office/officeart/2018/2/layout/IconVerticalSolidList"/>
    <dgm:cxn modelId="{0F4D0A7D-635C-40EE-98F9-A0D709ECDF2B}" type="presParOf" srcId="{F323EC9E-3DE8-4ED5-A70E-A2C143B8BBBD}" destId="{C36B864F-6D46-4036-A260-A898C46D5E04}" srcOrd="3" destOrd="0" presId="urn:microsoft.com/office/officeart/2018/2/layout/IconVerticalSolidList"/>
    <dgm:cxn modelId="{0656832D-7E7D-4735-B531-524D7F0AF056}" type="presParOf" srcId="{EA6AB7FF-11B9-4619-9B0E-8E013EA1D235}" destId="{9FEB9BEE-EBD5-4003-BD90-8F3A4E152DBE}" srcOrd="3" destOrd="0" presId="urn:microsoft.com/office/officeart/2018/2/layout/IconVerticalSolidList"/>
    <dgm:cxn modelId="{4A339C16-D685-4EC9-A09A-35FF5257E5BC}" type="presParOf" srcId="{EA6AB7FF-11B9-4619-9B0E-8E013EA1D235}" destId="{2D1BF035-DCA7-479E-A580-82EF67CF5F28}" srcOrd="4" destOrd="0" presId="urn:microsoft.com/office/officeart/2018/2/layout/IconVerticalSolidList"/>
    <dgm:cxn modelId="{F01AD426-27AC-4E65-951F-7B58396E97F2}" type="presParOf" srcId="{2D1BF035-DCA7-479E-A580-82EF67CF5F28}" destId="{BEB64D51-D093-4509-9DA3-48DCB9006AAD}" srcOrd="0" destOrd="0" presId="urn:microsoft.com/office/officeart/2018/2/layout/IconVerticalSolidList"/>
    <dgm:cxn modelId="{FF3D4EFF-F964-4813-8B07-2A1E5403C37C}" type="presParOf" srcId="{2D1BF035-DCA7-479E-A580-82EF67CF5F28}" destId="{2641FB9F-E83A-4E9D-A965-0CE5ECF63B6C}" srcOrd="1" destOrd="0" presId="urn:microsoft.com/office/officeart/2018/2/layout/IconVerticalSolidList"/>
    <dgm:cxn modelId="{B4EAA944-406D-4E66-87C0-EC8642C9E352}" type="presParOf" srcId="{2D1BF035-DCA7-479E-A580-82EF67CF5F28}" destId="{63F982EF-E127-4C73-873E-CFA4FCBF4460}" srcOrd="2" destOrd="0" presId="urn:microsoft.com/office/officeart/2018/2/layout/IconVerticalSolidList"/>
    <dgm:cxn modelId="{8668FF38-C552-4568-88B4-B071467976A5}" type="presParOf" srcId="{2D1BF035-DCA7-479E-A580-82EF67CF5F28}" destId="{D2ED5736-3C03-410A-98C6-9F016754448B}" srcOrd="3" destOrd="0" presId="urn:microsoft.com/office/officeart/2018/2/layout/IconVerticalSolidList"/>
    <dgm:cxn modelId="{D1C3E125-530D-4726-8E37-34115532F571}" type="presParOf" srcId="{2D1BF035-DCA7-479E-A580-82EF67CF5F28}" destId="{EA3F90A6-42B8-432C-92AB-260020C0E23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A60AD0-B0F4-4414-A085-C2368C40C74D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BCBD81-039D-49A7-9676-EFF57987C3C7}">
      <dgm:prSet/>
      <dgm:spPr/>
      <dgm:t>
        <a:bodyPr/>
        <a:lstStyle/>
        <a:p>
          <a:r>
            <a:rPr lang="en-US" b="0" i="0" baseline="0" dirty="0"/>
            <a:t>Academies		Marianna Angland</a:t>
          </a:r>
          <a:endParaRPr lang="en-US" dirty="0"/>
        </a:p>
      </dgm:t>
    </dgm:pt>
    <dgm:pt modelId="{C9E2ECF0-1C91-4EB9-912F-A2E24E3891DE}" type="parTrans" cxnId="{D25FBD94-5E16-44BC-A441-4AAB6DAB9603}">
      <dgm:prSet/>
      <dgm:spPr/>
      <dgm:t>
        <a:bodyPr/>
        <a:lstStyle/>
        <a:p>
          <a:endParaRPr lang="en-US" sz="2400"/>
        </a:p>
      </dgm:t>
    </dgm:pt>
    <dgm:pt modelId="{C37799A9-40CC-4BC1-964B-C2DB40EECED9}" type="sibTrans" cxnId="{D25FBD94-5E16-44BC-A441-4AAB6DAB9603}">
      <dgm:prSet/>
      <dgm:spPr/>
      <dgm:t>
        <a:bodyPr/>
        <a:lstStyle/>
        <a:p>
          <a:endParaRPr lang="en-US"/>
        </a:p>
      </dgm:t>
    </dgm:pt>
    <dgm:pt modelId="{264DFFA2-0A19-4E7D-B786-13C36A4039C6}">
      <dgm:prSet/>
      <dgm:spPr/>
      <dgm:t>
        <a:bodyPr/>
        <a:lstStyle/>
        <a:p>
          <a:r>
            <a:rPr lang="en-US" b="0" i="0" baseline="0" dirty="0"/>
            <a:t>A-C              		Kathryn Hollingsworth</a:t>
          </a:r>
          <a:endParaRPr lang="en-US" dirty="0"/>
        </a:p>
      </dgm:t>
    </dgm:pt>
    <dgm:pt modelId="{C941FDB1-541B-43A1-B4EA-9D1195B8C8E4}" type="parTrans" cxnId="{C66818C1-E249-439F-B571-A85764FDA592}">
      <dgm:prSet/>
      <dgm:spPr/>
      <dgm:t>
        <a:bodyPr/>
        <a:lstStyle/>
        <a:p>
          <a:endParaRPr lang="en-US" sz="2400"/>
        </a:p>
      </dgm:t>
    </dgm:pt>
    <dgm:pt modelId="{8856E937-332A-41CF-AD2B-497ABAA22B47}" type="sibTrans" cxnId="{C66818C1-E249-439F-B571-A85764FDA592}">
      <dgm:prSet/>
      <dgm:spPr/>
      <dgm:t>
        <a:bodyPr/>
        <a:lstStyle/>
        <a:p>
          <a:endParaRPr lang="en-US"/>
        </a:p>
      </dgm:t>
    </dgm:pt>
    <dgm:pt modelId="{B56E361C-B294-42F5-8E51-F9C4930E10BF}">
      <dgm:prSet/>
      <dgm:spPr/>
      <dgm:t>
        <a:bodyPr/>
        <a:lstStyle/>
        <a:p>
          <a:r>
            <a:rPr lang="en-US" b="0" i="0" baseline="0" dirty="0"/>
            <a:t>D-H			Madeline Contreras</a:t>
          </a:r>
          <a:endParaRPr lang="en-US" dirty="0"/>
        </a:p>
      </dgm:t>
    </dgm:pt>
    <dgm:pt modelId="{E7FD6622-A1CE-4BB3-95B2-45F5358CC554}" type="parTrans" cxnId="{7AAE0F05-E053-4F79-93C0-99E5856AB78A}">
      <dgm:prSet/>
      <dgm:spPr/>
      <dgm:t>
        <a:bodyPr/>
        <a:lstStyle/>
        <a:p>
          <a:endParaRPr lang="en-US" sz="2400"/>
        </a:p>
      </dgm:t>
    </dgm:pt>
    <dgm:pt modelId="{6B053314-3C9C-40F2-8139-93EAB892CAD3}" type="sibTrans" cxnId="{7AAE0F05-E053-4F79-93C0-99E5856AB78A}">
      <dgm:prSet/>
      <dgm:spPr/>
      <dgm:t>
        <a:bodyPr/>
        <a:lstStyle/>
        <a:p>
          <a:endParaRPr lang="en-US"/>
        </a:p>
      </dgm:t>
    </dgm:pt>
    <dgm:pt modelId="{1A901535-17D9-4760-8ED1-3EEF32CA32BB}">
      <dgm:prSet/>
      <dgm:spPr/>
      <dgm:t>
        <a:bodyPr/>
        <a:lstStyle/>
        <a:p>
          <a:r>
            <a:rPr lang="en-US" b="0" i="0" baseline="0" dirty="0"/>
            <a:t>I-M			Angela </a:t>
          </a:r>
          <a:r>
            <a:rPr lang="en-US" b="0" i="0" baseline="0" dirty="0" err="1"/>
            <a:t>Nellis</a:t>
          </a:r>
          <a:endParaRPr lang="en-US" dirty="0"/>
        </a:p>
      </dgm:t>
    </dgm:pt>
    <dgm:pt modelId="{C146EBC9-8C8A-4F92-8148-95DB1DF665A3}" type="parTrans" cxnId="{87402304-ACB7-4DB6-B634-09E706C70A68}">
      <dgm:prSet/>
      <dgm:spPr/>
      <dgm:t>
        <a:bodyPr/>
        <a:lstStyle/>
        <a:p>
          <a:endParaRPr lang="en-US" sz="2400"/>
        </a:p>
      </dgm:t>
    </dgm:pt>
    <dgm:pt modelId="{EBD9F92A-77B8-407E-8080-86527A1DDB9F}" type="sibTrans" cxnId="{87402304-ACB7-4DB6-B634-09E706C70A68}">
      <dgm:prSet/>
      <dgm:spPr/>
      <dgm:t>
        <a:bodyPr/>
        <a:lstStyle/>
        <a:p>
          <a:endParaRPr lang="en-US"/>
        </a:p>
      </dgm:t>
    </dgm:pt>
    <dgm:pt modelId="{A09631D1-F9EC-4E2D-BF4C-A798C7772744}">
      <dgm:prSet/>
      <dgm:spPr/>
      <dgm:t>
        <a:bodyPr/>
        <a:lstStyle/>
        <a:p>
          <a:r>
            <a:rPr lang="en-US" b="0" i="0" baseline="0" dirty="0"/>
            <a:t>N-Se			Christine Guanu</a:t>
          </a:r>
          <a:endParaRPr lang="en-US" dirty="0"/>
        </a:p>
      </dgm:t>
    </dgm:pt>
    <dgm:pt modelId="{533FFBA0-C53E-49C7-89E4-5E1083D967E2}" type="parTrans" cxnId="{D012251A-690A-4EA1-AFCA-D68813706ED4}">
      <dgm:prSet/>
      <dgm:spPr/>
      <dgm:t>
        <a:bodyPr/>
        <a:lstStyle/>
        <a:p>
          <a:endParaRPr lang="en-US" sz="2400"/>
        </a:p>
      </dgm:t>
    </dgm:pt>
    <dgm:pt modelId="{76665263-015F-48EB-A14A-22BBB0168A78}" type="sibTrans" cxnId="{D012251A-690A-4EA1-AFCA-D68813706ED4}">
      <dgm:prSet/>
      <dgm:spPr/>
      <dgm:t>
        <a:bodyPr/>
        <a:lstStyle/>
        <a:p>
          <a:endParaRPr lang="en-US"/>
        </a:p>
      </dgm:t>
    </dgm:pt>
    <dgm:pt modelId="{42BEDF62-1863-4099-B05B-32E77A0AE60B}">
      <dgm:prSet/>
      <dgm:spPr/>
      <dgm:t>
        <a:bodyPr/>
        <a:lstStyle/>
        <a:p>
          <a:r>
            <a:rPr lang="en-US" b="0" i="0" baseline="0" dirty="0" err="1"/>
            <a:t>Sh</a:t>
          </a:r>
          <a:r>
            <a:rPr lang="en-US" b="0" i="0" baseline="0" dirty="0"/>
            <a:t> – Z			Michelle </a:t>
          </a:r>
          <a:r>
            <a:rPr lang="en-US" b="0" i="0" baseline="0" dirty="0" err="1"/>
            <a:t>Formoso</a:t>
          </a:r>
          <a:endParaRPr lang="en-US" dirty="0"/>
        </a:p>
      </dgm:t>
    </dgm:pt>
    <dgm:pt modelId="{45D97BA1-4DBF-4D6B-851C-712F8AD09C45}" type="parTrans" cxnId="{75795E9B-7D3B-4CFE-881A-BBCAFE3476B6}">
      <dgm:prSet/>
      <dgm:spPr/>
      <dgm:t>
        <a:bodyPr/>
        <a:lstStyle/>
        <a:p>
          <a:endParaRPr lang="en-US" sz="2400"/>
        </a:p>
      </dgm:t>
    </dgm:pt>
    <dgm:pt modelId="{4B1D00E9-5316-40F7-8F10-4D43FE6E7EB0}" type="sibTrans" cxnId="{75795E9B-7D3B-4CFE-881A-BBCAFE3476B6}">
      <dgm:prSet/>
      <dgm:spPr/>
      <dgm:t>
        <a:bodyPr/>
        <a:lstStyle/>
        <a:p>
          <a:endParaRPr lang="en-US"/>
        </a:p>
      </dgm:t>
    </dgm:pt>
    <dgm:pt modelId="{E4461536-B7E7-4540-A14A-E16C8660CD03}">
      <dgm:prSet/>
      <dgm:spPr/>
      <dgm:t>
        <a:bodyPr/>
        <a:lstStyle/>
        <a:p>
          <a:r>
            <a:rPr lang="en-US"/>
            <a:t>College &amp; Career     Shawna Wells-Booth</a:t>
          </a:r>
        </a:p>
      </dgm:t>
    </dgm:pt>
    <dgm:pt modelId="{29E06EDC-7E6C-40FB-B4E5-0D7BD8EB1B4C}" type="parTrans" cxnId="{632458D7-0469-483A-8459-2A80AD8D4E39}">
      <dgm:prSet/>
      <dgm:spPr/>
      <dgm:t>
        <a:bodyPr/>
        <a:lstStyle/>
        <a:p>
          <a:endParaRPr lang="en-US"/>
        </a:p>
      </dgm:t>
    </dgm:pt>
    <dgm:pt modelId="{B7F2CB75-C6A2-4819-984D-72BA8DC6BD66}" type="sibTrans" cxnId="{632458D7-0469-483A-8459-2A80AD8D4E39}">
      <dgm:prSet/>
      <dgm:spPr/>
      <dgm:t>
        <a:bodyPr/>
        <a:lstStyle/>
        <a:p>
          <a:endParaRPr lang="en-US"/>
        </a:p>
      </dgm:t>
    </dgm:pt>
    <dgm:pt modelId="{D10C6EF9-D1B8-4974-ACE8-254155B712A9}" type="pres">
      <dgm:prSet presAssocID="{A9A60AD0-B0F4-4414-A085-C2368C40C74D}" presName="vert0" presStyleCnt="0">
        <dgm:presLayoutVars>
          <dgm:dir/>
          <dgm:animOne val="branch"/>
          <dgm:animLvl val="lvl"/>
        </dgm:presLayoutVars>
      </dgm:prSet>
      <dgm:spPr/>
    </dgm:pt>
    <dgm:pt modelId="{088BC1C7-A15C-4888-BEFC-C2FFC2EF0AEE}" type="pres">
      <dgm:prSet presAssocID="{76BCBD81-039D-49A7-9676-EFF57987C3C7}" presName="thickLine" presStyleLbl="alignNode1" presStyleIdx="0" presStyleCnt="7"/>
      <dgm:spPr/>
    </dgm:pt>
    <dgm:pt modelId="{1AE9373F-9643-496B-922D-BFC97B5AEFF3}" type="pres">
      <dgm:prSet presAssocID="{76BCBD81-039D-49A7-9676-EFF57987C3C7}" presName="horz1" presStyleCnt="0"/>
      <dgm:spPr/>
    </dgm:pt>
    <dgm:pt modelId="{98E2820C-AF7D-44EE-8FB7-1D416C00FF35}" type="pres">
      <dgm:prSet presAssocID="{76BCBD81-039D-49A7-9676-EFF57987C3C7}" presName="tx1" presStyleLbl="revTx" presStyleIdx="0" presStyleCnt="7"/>
      <dgm:spPr/>
    </dgm:pt>
    <dgm:pt modelId="{5D6DC313-05E3-4D50-A352-B0A294DB4A98}" type="pres">
      <dgm:prSet presAssocID="{76BCBD81-039D-49A7-9676-EFF57987C3C7}" presName="vert1" presStyleCnt="0"/>
      <dgm:spPr/>
    </dgm:pt>
    <dgm:pt modelId="{7DFB1A7B-AA8D-4C19-A962-C723C313973C}" type="pres">
      <dgm:prSet presAssocID="{264DFFA2-0A19-4E7D-B786-13C36A4039C6}" presName="thickLine" presStyleLbl="alignNode1" presStyleIdx="1" presStyleCnt="7"/>
      <dgm:spPr/>
    </dgm:pt>
    <dgm:pt modelId="{39C3AA20-FB92-4FFA-8227-BC4704FBCC19}" type="pres">
      <dgm:prSet presAssocID="{264DFFA2-0A19-4E7D-B786-13C36A4039C6}" presName="horz1" presStyleCnt="0"/>
      <dgm:spPr/>
    </dgm:pt>
    <dgm:pt modelId="{07D09B95-2E6A-434A-8637-78BD1BA6CC9B}" type="pres">
      <dgm:prSet presAssocID="{264DFFA2-0A19-4E7D-B786-13C36A4039C6}" presName="tx1" presStyleLbl="revTx" presStyleIdx="1" presStyleCnt="7"/>
      <dgm:spPr/>
    </dgm:pt>
    <dgm:pt modelId="{A777E288-0575-4F8C-B7F0-883F4EA51E70}" type="pres">
      <dgm:prSet presAssocID="{264DFFA2-0A19-4E7D-B786-13C36A4039C6}" presName="vert1" presStyleCnt="0"/>
      <dgm:spPr/>
    </dgm:pt>
    <dgm:pt modelId="{F84E72BC-9B14-4356-A0C4-B424447E00CC}" type="pres">
      <dgm:prSet presAssocID="{B56E361C-B294-42F5-8E51-F9C4930E10BF}" presName="thickLine" presStyleLbl="alignNode1" presStyleIdx="2" presStyleCnt="7"/>
      <dgm:spPr/>
    </dgm:pt>
    <dgm:pt modelId="{8764B1B1-1187-464A-841A-F308F4F5AB1D}" type="pres">
      <dgm:prSet presAssocID="{B56E361C-B294-42F5-8E51-F9C4930E10BF}" presName="horz1" presStyleCnt="0"/>
      <dgm:spPr/>
    </dgm:pt>
    <dgm:pt modelId="{4DF95117-903D-4E3C-8178-CB57992806E4}" type="pres">
      <dgm:prSet presAssocID="{B56E361C-B294-42F5-8E51-F9C4930E10BF}" presName="tx1" presStyleLbl="revTx" presStyleIdx="2" presStyleCnt="7"/>
      <dgm:spPr/>
    </dgm:pt>
    <dgm:pt modelId="{E7F96CC0-0130-4F22-98D9-0E3765C8531C}" type="pres">
      <dgm:prSet presAssocID="{B56E361C-B294-42F5-8E51-F9C4930E10BF}" presName="vert1" presStyleCnt="0"/>
      <dgm:spPr/>
    </dgm:pt>
    <dgm:pt modelId="{AFFC8DDA-6094-44FA-95C5-9797818E1440}" type="pres">
      <dgm:prSet presAssocID="{1A901535-17D9-4760-8ED1-3EEF32CA32BB}" presName="thickLine" presStyleLbl="alignNode1" presStyleIdx="3" presStyleCnt="7"/>
      <dgm:spPr/>
    </dgm:pt>
    <dgm:pt modelId="{17B4CFB6-7952-48E6-A508-A54E6D4297FF}" type="pres">
      <dgm:prSet presAssocID="{1A901535-17D9-4760-8ED1-3EEF32CA32BB}" presName="horz1" presStyleCnt="0"/>
      <dgm:spPr/>
    </dgm:pt>
    <dgm:pt modelId="{0AD5D00E-D60C-4BB0-BF6D-B8910344FED9}" type="pres">
      <dgm:prSet presAssocID="{1A901535-17D9-4760-8ED1-3EEF32CA32BB}" presName="tx1" presStyleLbl="revTx" presStyleIdx="3" presStyleCnt="7"/>
      <dgm:spPr/>
    </dgm:pt>
    <dgm:pt modelId="{5B9822FA-62D8-4B57-B13C-823A326E6E6A}" type="pres">
      <dgm:prSet presAssocID="{1A901535-17D9-4760-8ED1-3EEF32CA32BB}" presName="vert1" presStyleCnt="0"/>
      <dgm:spPr/>
    </dgm:pt>
    <dgm:pt modelId="{E0C6921C-0A00-4755-ACB8-6AB5394F3454}" type="pres">
      <dgm:prSet presAssocID="{A09631D1-F9EC-4E2D-BF4C-A798C7772744}" presName="thickLine" presStyleLbl="alignNode1" presStyleIdx="4" presStyleCnt="7"/>
      <dgm:spPr/>
    </dgm:pt>
    <dgm:pt modelId="{9F16A0DB-E897-46BE-9C29-BDFE4FD05E6C}" type="pres">
      <dgm:prSet presAssocID="{A09631D1-F9EC-4E2D-BF4C-A798C7772744}" presName="horz1" presStyleCnt="0"/>
      <dgm:spPr/>
    </dgm:pt>
    <dgm:pt modelId="{7D9741E0-22C1-498A-B185-AE7890690671}" type="pres">
      <dgm:prSet presAssocID="{A09631D1-F9EC-4E2D-BF4C-A798C7772744}" presName="tx1" presStyleLbl="revTx" presStyleIdx="4" presStyleCnt="7"/>
      <dgm:spPr/>
    </dgm:pt>
    <dgm:pt modelId="{81650F35-A8F6-4DA5-AB4F-7171CD654B35}" type="pres">
      <dgm:prSet presAssocID="{A09631D1-F9EC-4E2D-BF4C-A798C7772744}" presName="vert1" presStyleCnt="0"/>
      <dgm:spPr/>
    </dgm:pt>
    <dgm:pt modelId="{C2044E8F-C69E-4ADD-8790-DC32DF1BA34F}" type="pres">
      <dgm:prSet presAssocID="{42BEDF62-1863-4099-B05B-32E77A0AE60B}" presName="thickLine" presStyleLbl="alignNode1" presStyleIdx="5" presStyleCnt="7"/>
      <dgm:spPr/>
    </dgm:pt>
    <dgm:pt modelId="{45754DB4-F683-43F2-B439-708AA375A5A1}" type="pres">
      <dgm:prSet presAssocID="{42BEDF62-1863-4099-B05B-32E77A0AE60B}" presName="horz1" presStyleCnt="0"/>
      <dgm:spPr/>
    </dgm:pt>
    <dgm:pt modelId="{0CCF5223-5924-4984-AF76-4D761F228F35}" type="pres">
      <dgm:prSet presAssocID="{42BEDF62-1863-4099-B05B-32E77A0AE60B}" presName="tx1" presStyleLbl="revTx" presStyleIdx="5" presStyleCnt="7"/>
      <dgm:spPr/>
    </dgm:pt>
    <dgm:pt modelId="{980F2151-ACF6-4A92-A2DB-A8270DBB287C}" type="pres">
      <dgm:prSet presAssocID="{42BEDF62-1863-4099-B05B-32E77A0AE60B}" presName="vert1" presStyleCnt="0"/>
      <dgm:spPr/>
    </dgm:pt>
    <dgm:pt modelId="{D0C93FE6-F616-4F30-92FE-209071DC6457}" type="pres">
      <dgm:prSet presAssocID="{E4461536-B7E7-4540-A14A-E16C8660CD03}" presName="thickLine" presStyleLbl="alignNode1" presStyleIdx="6" presStyleCnt="7"/>
      <dgm:spPr/>
    </dgm:pt>
    <dgm:pt modelId="{726A1A5E-9C1D-4DA0-AEC1-9B33AE8E1F2D}" type="pres">
      <dgm:prSet presAssocID="{E4461536-B7E7-4540-A14A-E16C8660CD03}" presName="horz1" presStyleCnt="0"/>
      <dgm:spPr/>
    </dgm:pt>
    <dgm:pt modelId="{53ADEE02-EBD3-463B-8AFC-35824E500EE0}" type="pres">
      <dgm:prSet presAssocID="{E4461536-B7E7-4540-A14A-E16C8660CD03}" presName="tx1" presStyleLbl="revTx" presStyleIdx="6" presStyleCnt="7"/>
      <dgm:spPr/>
    </dgm:pt>
    <dgm:pt modelId="{C91FD023-325C-43BA-8C7F-3C9F24397DA7}" type="pres">
      <dgm:prSet presAssocID="{E4461536-B7E7-4540-A14A-E16C8660CD03}" presName="vert1" presStyleCnt="0"/>
      <dgm:spPr/>
    </dgm:pt>
  </dgm:ptLst>
  <dgm:cxnLst>
    <dgm:cxn modelId="{87402304-ACB7-4DB6-B634-09E706C70A68}" srcId="{A9A60AD0-B0F4-4414-A085-C2368C40C74D}" destId="{1A901535-17D9-4760-8ED1-3EEF32CA32BB}" srcOrd="3" destOrd="0" parTransId="{C146EBC9-8C8A-4F92-8148-95DB1DF665A3}" sibTransId="{EBD9F92A-77B8-407E-8080-86527A1DDB9F}"/>
    <dgm:cxn modelId="{7AAE0F05-E053-4F79-93C0-99E5856AB78A}" srcId="{A9A60AD0-B0F4-4414-A085-C2368C40C74D}" destId="{B56E361C-B294-42F5-8E51-F9C4930E10BF}" srcOrd="2" destOrd="0" parTransId="{E7FD6622-A1CE-4BB3-95B2-45F5358CC554}" sibTransId="{6B053314-3C9C-40F2-8139-93EAB892CAD3}"/>
    <dgm:cxn modelId="{B2EC0D06-DAEE-487B-BCEC-4B1284F24371}" type="presOf" srcId="{A9A60AD0-B0F4-4414-A085-C2368C40C74D}" destId="{D10C6EF9-D1B8-4974-ACE8-254155B712A9}" srcOrd="0" destOrd="0" presId="urn:microsoft.com/office/officeart/2008/layout/LinedList"/>
    <dgm:cxn modelId="{B0C25D0E-DCE8-481D-81C6-48D598718E7B}" type="presOf" srcId="{E4461536-B7E7-4540-A14A-E16C8660CD03}" destId="{53ADEE02-EBD3-463B-8AFC-35824E500EE0}" srcOrd="0" destOrd="0" presId="urn:microsoft.com/office/officeart/2008/layout/LinedList"/>
    <dgm:cxn modelId="{D012251A-690A-4EA1-AFCA-D68813706ED4}" srcId="{A9A60AD0-B0F4-4414-A085-C2368C40C74D}" destId="{A09631D1-F9EC-4E2D-BF4C-A798C7772744}" srcOrd="4" destOrd="0" parTransId="{533FFBA0-C53E-49C7-89E4-5E1083D967E2}" sibTransId="{76665263-015F-48EB-A14A-22BBB0168A78}"/>
    <dgm:cxn modelId="{4721086A-B858-4F68-827B-8226692BE3E7}" type="presOf" srcId="{264DFFA2-0A19-4E7D-B786-13C36A4039C6}" destId="{07D09B95-2E6A-434A-8637-78BD1BA6CC9B}" srcOrd="0" destOrd="0" presId="urn:microsoft.com/office/officeart/2008/layout/LinedList"/>
    <dgm:cxn modelId="{E2E52187-2CD8-45EA-BD36-159F34079F82}" type="presOf" srcId="{A09631D1-F9EC-4E2D-BF4C-A798C7772744}" destId="{7D9741E0-22C1-498A-B185-AE7890690671}" srcOrd="0" destOrd="0" presId="urn:microsoft.com/office/officeart/2008/layout/LinedList"/>
    <dgm:cxn modelId="{D25FBD94-5E16-44BC-A441-4AAB6DAB9603}" srcId="{A9A60AD0-B0F4-4414-A085-C2368C40C74D}" destId="{76BCBD81-039D-49A7-9676-EFF57987C3C7}" srcOrd="0" destOrd="0" parTransId="{C9E2ECF0-1C91-4EB9-912F-A2E24E3891DE}" sibTransId="{C37799A9-40CC-4BC1-964B-C2DB40EECED9}"/>
    <dgm:cxn modelId="{75795E9B-7D3B-4CFE-881A-BBCAFE3476B6}" srcId="{A9A60AD0-B0F4-4414-A085-C2368C40C74D}" destId="{42BEDF62-1863-4099-B05B-32E77A0AE60B}" srcOrd="5" destOrd="0" parTransId="{45D97BA1-4DBF-4D6B-851C-712F8AD09C45}" sibTransId="{4B1D00E9-5316-40F7-8F10-4D43FE6E7EB0}"/>
    <dgm:cxn modelId="{552786B3-9197-4414-8D38-A7427E4FF93B}" type="presOf" srcId="{42BEDF62-1863-4099-B05B-32E77A0AE60B}" destId="{0CCF5223-5924-4984-AF76-4D761F228F35}" srcOrd="0" destOrd="0" presId="urn:microsoft.com/office/officeart/2008/layout/LinedList"/>
    <dgm:cxn modelId="{C66818C1-E249-439F-B571-A85764FDA592}" srcId="{A9A60AD0-B0F4-4414-A085-C2368C40C74D}" destId="{264DFFA2-0A19-4E7D-B786-13C36A4039C6}" srcOrd="1" destOrd="0" parTransId="{C941FDB1-541B-43A1-B4EA-9D1195B8C8E4}" sibTransId="{8856E937-332A-41CF-AD2B-497ABAA22B47}"/>
    <dgm:cxn modelId="{EDD8F0C1-0BCF-4099-AC50-56A50CA6F9A0}" type="presOf" srcId="{B56E361C-B294-42F5-8E51-F9C4930E10BF}" destId="{4DF95117-903D-4E3C-8178-CB57992806E4}" srcOrd="0" destOrd="0" presId="urn:microsoft.com/office/officeart/2008/layout/LinedList"/>
    <dgm:cxn modelId="{632458D7-0469-483A-8459-2A80AD8D4E39}" srcId="{A9A60AD0-B0F4-4414-A085-C2368C40C74D}" destId="{E4461536-B7E7-4540-A14A-E16C8660CD03}" srcOrd="6" destOrd="0" parTransId="{29E06EDC-7E6C-40FB-B4E5-0D7BD8EB1B4C}" sibTransId="{B7F2CB75-C6A2-4819-984D-72BA8DC6BD66}"/>
    <dgm:cxn modelId="{735ED2E4-DD3E-470A-A695-D892A22B85E7}" type="presOf" srcId="{1A901535-17D9-4760-8ED1-3EEF32CA32BB}" destId="{0AD5D00E-D60C-4BB0-BF6D-B8910344FED9}" srcOrd="0" destOrd="0" presId="urn:microsoft.com/office/officeart/2008/layout/LinedList"/>
    <dgm:cxn modelId="{89AF13FA-1939-4C73-A073-6A5E4BD20BC6}" type="presOf" srcId="{76BCBD81-039D-49A7-9676-EFF57987C3C7}" destId="{98E2820C-AF7D-44EE-8FB7-1D416C00FF35}" srcOrd="0" destOrd="0" presId="urn:microsoft.com/office/officeart/2008/layout/LinedList"/>
    <dgm:cxn modelId="{FBCEB052-4EF9-485A-B744-6EC868027A8A}" type="presParOf" srcId="{D10C6EF9-D1B8-4974-ACE8-254155B712A9}" destId="{088BC1C7-A15C-4888-BEFC-C2FFC2EF0AEE}" srcOrd="0" destOrd="0" presId="urn:microsoft.com/office/officeart/2008/layout/LinedList"/>
    <dgm:cxn modelId="{DD82F424-5733-495B-8834-AD6D5E816D8D}" type="presParOf" srcId="{D10C6EF9-D1B8-4974-ACE8-254155B712A9}" destId="{1AE9373F-9643-496B-922D-BFC97B5AEFF3}" srcOrd="1" destOrd="0" presId="urn:microsoft.com/office/officeart/2008/layout/LinedList"/>
    <dgm:cxn modelId="{E5265A90-99E7-4087-BDBB-1A08D2D61C84}" type="presParOf" srcId="{1AE9373F-9643-496B-922D-BFC97B5AEFF3}" destId="{98E2820C-AF7D-44EE-8FB7-1D416C00FF35}" srcOrd="0" destOrd="0" presId="urn:microsoft.com/office/officeart/2008/layout/LinedList"/>
    <dgm:cxn modelId="{78ECB270-E2D4-40A0-8B12-26D618B888B3}" type="presParOf" srcId="{1AE9373F-9643-496B-922D-BFC97B5AEFF3}" destId="{5D6DC313-05E3-4D50-A352-B0A294DB4A98}" srcOrd="1" destOrd="0" presId="urn:microsoft.com/office/officeart/2008/layout/LinedList"/>
    <dgm:cxn modelId="{EEED66EE-C463-4EA9-A8B9-39F0B83A8D54}" type="presParOf" srcId="{D10C6EF9-D1B8-4974-ACE8-254155B712A9}" destId="{7DFB1A7B-AA8D-4C19-A962-C723C313973C}" srcOrd="2" destOrd="0" presId="urn:microsoft.com/office/officeart/2008/layout/LinedList"/>
    <dgm:cxn modelId="{9911B85E-B13D-4052-912B-B01F59FEE4CF}" type="presParOf" srcId="{D10C6EF9-D1B8-4974-ACE8-254155B712A9}" destId="{39C3AA20-FB92-4FFA-8227-BC4704FBCC19}" srcOrd="3" destOrd="0" presId="urn:microsoft.com/office/officeart/2008/layout/LinedList"/>
    <dgm:cxn modelId="{82D0EC78-D98D-468F-B212-412D405C4758}" type="presParOf" srcId="{39C3AA20-FB92-4FFA-8227-BC4704FBCC19}" destId="{07D09B95-2E6A-434A-8637-78BD1BA6CC9B}" srcOrd="0" destOrd="0" presId="urn:microsoft.com/office/officeart/2008/layout/LinedList"/>
    <dgm:cxn modelId="{937B97F6-528C-40EB-8318-C870967890AA}" type="presParOf" srcId="{39C3AA20-FB92-4FFA-8227-BC4704FBCC19}" destId="{A777E288-0575-4F8C-B7F0-883F4EA51E70}" srcOrd="1" destOrd="0" presId="urn:microsoft.com/office/officeart/2008/layout/LinedList"/>
    <dgm:cxn modelId="{49F7610F-0171-43A3-A62B-F4619EB5F293}" type="presParOf" srcId="{D10C6EF9-D1B8-4974-ACE8-254155B712A9}" destId="{F84E72BC-9B14-4356-A0C4-B424447E00CC}" srcOrd="4" destOrd="0" presId="urn:microsoft.com/office/officeart/2008/layout/LinedList"/>
    <dgm:cxn modelId="{CCF55D5B-509D-45C7-8489-FE1259A1175F}" type="presParOf" srcId="{D10C6EF9-D1B8-4974-ACE8-254155B712A9}" destId="{8764B1B1-1187-464A-841A-F308F4F5AB1D}" srcOrd="5" destOrd="0" presId="urn:microsoft.com/office/officeart/2008/layout/LinedList"/>
    <dgm:cxn modelId="{3FFD104F-7157-40B7-A141-4E739931D6FA}" type="presParOf" srcId="{8764B1B1-1187-464A-841A-F308F4F5AB1D}" destId="{4DF95117-903D-4E3C-8178-CB57992806E4}" srcOrd="0" destOrd="0" presId="urn:microsoft.com/office/officeart/2008/layout/LinedList"/>
    <dgm:cxn modelId="{2C01D088-2D42-45FE-94E7-25F06150BFB1}" type="presParOf" srcId="{8764B1B1-1187-464A-841A-F308F4F5AB1D}" destId="{E7F96CC0-0130-4F22-98D9-0E3765C8531C}" srcOrd="1" destOrd="0" presId="urn:microsoft.com/office/officeart/2008/layout/LinedList"/>
    <dgm:cxn modelId="{75903B7A-E445-4B4F-9D5D-F7AA97AF7A9E}" type="presParOf" srcId="{D10C6EF9-D1B8-4974-ACE8-254155B712A9}" destId="{AFFC8DDA-6094-44FA-95C5-9797818E1440}" srcOrd="6" destOrd="0" presId="urn:microsoft.com/office/officeart/2008/layout/LinedList"/>
    <dgm:cxn modelId="{A5A30E12-6079-4E9A-905D-B97A06F88AB6}" type="presParOf" srcId="{D10C6EF9-D1B8-4974-ACE8-254155B712A9}" destId="{17B4CFB6-7952-48E6-A508-A54E6D4297FF}" srcOrd="7" destOrd="0" presId="urn:microsoft.com/office/officeart/2008/layout/LinedList"/>
    <dgm:cxn modelId="{52405D61-856B-4EEF-A09F-D0A7BB9CD93C}" type="presParOf" srcId="{17B4CFB6-7952-48E6-A508-A54E6D4297FF}" destId="{0AD5D00E-D60C-4BB0-BF6D-B8910344FED9}" srcOrd="0" destOrd="0" presId="urn:microsoft.com/office/officeart/2008/layout/LinedList"/>
    <dgm:cxn modelId="{6FDBF2D9-9A7D-44A8-8B0A-86B062F4E317}" type="presParOf" srcId="{17B4CFB6-7952-48E6-A508-A54E6D4297FF}" destId="{5B9822FA-62D8-4B57-B13C-823A326E6E6A}" srcOrd="1" destOrd="0" presId="urn:microsoft.com/office/officeart/2008/layout/LinedList"/>
    <dgm:cxn modelId="{D8048D58-876D-43D1-8105-62D0712D1BEB}" type="presParOf" srcId="{D10C6EF9-D1B8-4974-ACE8-254155B712A9}" destId="{E0C6921C-0A00-4755-ACB8-6AB5394F3454}" srcOrd="8" destOrd="0" presId="urn:microsoft.com/office/officeart/2008/layout/LinedList"/>
    <dgm:cxn modelId="{BDCE977C-3586-4DC6-9643-70FD05D865E6}" type="presParOf" srcId="{D10C6EF9-D1B8-4974-ACE8-254155B712A9}" destId="{9F16A0DB-E897-46BE-9C29-BDFE4FD05E6C}" srcOrd="9" destOrd="0" presId="urn:microsoft.com/office/officeart/2008/layout/LinedList"/>
    <dgm:cxn modelId="{240F588F-49E9-4D6F-A25C-24DB49F0E7D7}" type="presParOf" srcId="{9F16A0DB-E897-46BE-9C29-BDFE4FD05E6C}" destId="{7D9741E0-22C1-498A-B185-AE7890690671}" srcOrd="0" destOrd="0" presId="urn:microsoft.com/office/officeart/2008/layout/LinedList"/>
    <dgm:cxn modelId="{5A149269-FDD4-4BBB-800F-60CF93E0FDC6}" type="presParOf" srcId="{9F16A0DB-E897-46BE-9C29-BDFE4FD05E6C}" destId="{81650F35-A8F6-4DA5-AB4F-7171CD654B35}" srcOrd="1" destOrd="0" presId="urn:microsoft.com/office/officeart/2008/layout/LinedList"/>
    <dgm:cxn modelId="{72290B21-6D7D-4E72-94EA-4335E17DD463}" type="presParOf" srcId="{D10C6EF9-D1B8-4974-ACE8-254155B712A9}" destId="{C2044E8F-C69E-4ADD-8790-DC32DF1BA34F}" srcOrd="10" destOrd="0" presId="urn:microsoft.com/office/officeart/2008/layout/LinedList"/>
    <dgm:cxn modelId="{ABDB2CE2-1792-4A97-93DF-EBB9D8658422}" type="presParOf" srcId="{D10C6EF9-D1B8-4974-ACE8-254155B712A9}" destId="{45754DB4-F683-43F2-B439-708AA375A5A1}" srcOrd="11" destOrd="0" presId="urn:microsoft.com/office/officeart/2008/layout/LinedList"/>
    <dgm:cxn modelId="{FA5B0289-B19A-46AD-AE9C-398EA6DF809E}" type="presParOf" srcId="{45754DB4-F683-43F2-B439-708AA375A5A1}" destId="{0CCF5223-5924-4984-AF76-4D761F228F35}" srcOrd="0" destOrd="0" presId="urn:microsoft.com/office/officeart/2008/layout/LinedList"/>
    <dgm:cxn modelId="{969899C7-A173-4825-8928-FA1817F12653}" type="presParOf" srcId="{45754DB4-F683-43F2-B439-708AA375A5A1}" destId="{980F2151-ACF6-4A92-A2DB-A8270DBB287C}" srcOrd="1" destOrd="0" presId="urn:microsoft.com/office/officeart/2008/layout/LinedList"/>
    <dgm:cxn modelId="{75920B39-A3E6-41E9-BDCD-EDBE300A1DA1}" type="presParOf" srcId="{D10C6EF9-D1B8-4974-ACE8-254155B712A9}" destId="{D0C93FE6-F616-4F30-92FE-209071DC6457}" srcOrd="12" destOrd="0" presId="urn:microsoft.com/office/officeart/2008/layout/LinedList"/>
    <dgm:cxn modelId="{772C9338-9AE9-47D6-943D-98AD80E100E4}" type="presParOf" srcId="{D10C6EF9-D1B8-4974-ACE8-254155B712A9}" destId="{726A1A5E-9C1D-4DA0-AEC1-9B33AE8E1F2D}" srcOrd="13" destOrd="0" presId="urn:microsoft.com/office/officeart/2008/layout/LinedList"/>
    <dgm:cxn modelId="{B2C90EA7-E7F9-4B81-BD65-40D879DAA02B}" type="presParOf" srcId="{726A1A5E-9C1D-4DA0-AEC1-9B33AE8E1F2D}" destId="{53ADEE02-EBD3-463B-8AFC-35824E500EE0}" srcOrd="0" destOrd="0" presId="urn:microsoft.com/office/officeart/2008/layout/LinedList"/>
    <dgm:cxn modelId="{CFA55154-5DCA-463A-89DC-8C3F9D8C220F}" type="presParOf" srcId="{726A1A5E-9C1D-4DA0-AEC1-9B33AE8E1F2D}" destId="{C91FD023-325C-43BA-8C7F-3C9F24397D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22C98-27CE-4644-B614-6CDBB4203E12}">
      <dsp:nvSpPr>
        <dsp:cNvPr id="0" name=""/>
        <dsp:cNvSpPr/>
      </dsp:nvSpPr>
      <dsp:spPr>
        <a:xfrm>
          <a:off x="0" y="679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89F5D-C87E-4C81-9B29-8C3C87D9A705}">
      <dsp:nvSpPr>
        <dsp:cNvPr id="0" name=""/>
        <dsp:cNvSpPr/>
      </dsp:nvSpPr>
      <dsp:spPr>
        <a:xfrm>
          <a:off x="0" y="679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/>
            <a:t>EFSC COURSE</a:t>
          </a:r>
          <a:r>
            <a:rPr lang="en-US" sz="1200" b="1" kern="1200" dirty="0"/>
            <a:t>		</a:t>
          </a:r>
          <a:r>
            <a:rPr lang="en-US" sz="1200" kern="1200" dirty="0"/>
            <a:t>					</a:t>
          </a:r>
          <a:r>
            <a:rPr lang="en-US" sz="1200" b="1" u="sng" kern="1200" dirty="0"/>
            <a:t>HIGH SCHOOL CREDIT</a:t>
          </a:r>
          <a:endParaRPr lang="en-US" sz="1200" kern="1200" dirty="0"/>
        </a:p>
      </dsp:txBody>
      <dsp:txXfrm>
        <a:off x="0" y="679"/>
        <a:ext cx="6735443" cy="370882"/>
      </dsp:txXfrm>
    </dsp:sp>
    <dsp:sp modelId="{1A88A61C-D27F-4C6D-95B1-9D8D3533A6BC}">
      <dsp:nvSpPr>
        <dsp:cNvPr id="0" name=""/>
        <dsp:cNvSpPr/>
      </dsp:nvSpPr>
      <dsp:spPr>
        <a:xfrm>
          <a:off x="0" y="371562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D95D9-19C3-4451-AFE2-5E82FB789F37}">
      <dsp:nvSpPr>
        <dsp:cNvPr id="0" name=""/>
        <dsp:cNvSpPr/>
      </dsp:nvSpPr>
      <dsp:spPr>
        <a:xfrm>
          <a:off x="0" y="371562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ENC 1101 COMP. 1					       	1 English credit</a:t>
          </a:r>
        </a:p>
      </dsp:txBody>
      <dsp:txXfrm>
        <a:off x="0" y="371562"/>
        <a:ext cx="6735443" cy="370882"/>
      </dsp:txXfrm>
    </dsp:sp>
    <dsp:sp modelId="{501F2C01-E1EE-45D8-9134-F7537987C853}">
      <dsp:nvSpPr>
        <dsp:cNvPr id="0" name=""/>
        <dsp:cNvSpPr/>
      </dsp:nvSpPr>
      <dsp:spPr>
        <a:xfrm>
          <a:off x="0" y="742445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3C021-6623-47CF-896A-6A3A55B3AE71}">
      <dsp:nvSpPr>
        <dsp:cNvPr id="0" name=""/>
        <dsp:cNvSpPr/>
      </dsp:nvSpPr>
      <dsp:spPr>
        <a:xfrm>
          <a:off x="0" y="742445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ENC 1102 COMP. 2					     	1 English credit</a:t>
          </a:r>
        </a:p>
      </dsp:txBody>
      <dsp:txXfrm>
        <a:off x="0" y="742445"/>
        <a:ext cx="6735443" cy="370882"/>
      </dsp:txXfrm>
    </dsp:sp>
    <dsp:sp modelId="{FDDFE423-0933-4D11-B504-4CCB006D2BC9}">
      <dsp:nvSpPr>
        <dsp:cNvPr id="0" name=""/>
        <dsp:cNvSpPr/>
      </dsp:nvSpPr>
      <dsp:spPr>
        <a:xfrm>
          <a:off x="0" y="1113327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E2516-3545-4CD5-BA06-66CF824513FD}">
      <dsp:nvSpPr>
        <dsp:cNvPr id="0" name=""/>
        <dsp:cNvSpPr/>
      </dsp:nvSpPr>
      <dsp:spPr>
        <a:xfrm>
          <a:off x="0" y="1113327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SPC 2608 SPEECH						0.5 Performing/Fine Arts credit</a:t>
          </a:r>
        </a:p>
      </dsp:txBody>
      <dsp:txXfrm>
        <a:off x="0" y="1113327"/>
        <a:ext cx="6735443" cy="370882"/>
      </dsp:txXfrm>
    </dsp:sp>
    <dsp:sp modelId="{CC6E8700-140D-480B-A3B3-1B8DC4246563}">
      <dsp:nvSpPr>
        <dsp:cNvPr id="0" name=""/>
        <dsp:cNvSpPr/>
      </dsp:nvSpPr>
      <dsp:spPr>
        <a:xfrm>
          <a:off x="0" y="1484210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5BE16-27E6-4D00-93D5-5B41644938EF}">
      <dsp:nvSpPr>
        <dsp:cNvPr id="0" name=""/>
        <dsp:cNvSpPr/>
      </dsp:nvSpPr>
      <dsp:spPr>
        <a:xfrm>
          <a:off x="0" y="1484210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All Math classes on the general requirement list 		1 Math credit</a:t>
          </a:r>
        </a:p>
      </dsp:txBody>
      <dsp:txXfrm>
        <a:off x="0" y="1484210"/>
        <a:ext cx="6735443" cy="370882"/>
      </dsp:txXfrm>
    </dsp:sp>
    <dsp:sp modelId="{FBCCD748-D370-4B10-BCB7-DD9A3CA9FD12}">
      <dsp:nvSpPr>
        <dsp:cNvPr id="0" name=""/>
        <dsp:cNvSpPr/>
      </dsp:nvSpPr>
      <dsp:spPr>
        <a:xfrm>
          <a:off x="0" y="1855093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A93D6-3143-43BC-B16C-CE99A606BA96}">
      <dsp:nvSpPr>
        <dsp:cNvPr id="0" name=""/>
        <dsp:cNvSpPr/>
      </dsp:nvSpPr>
      <dsp:spPr>
        <a:xfrm>
          <a:off x="0" y="1855093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MAT 1033 Inter. Alg.					    	0.5 Math Credit</a:t>
          </a:r>
        </a:p>
      </dsp:txBody>
      <dsp:txXfrm>
        <a:off x="0" y="1855093"/>
        <a:ext cx="6735443" cy="370882"/>
      </dsp:txXfrm>
    </dsp:sp>
    <dsp:sp modelId="{4FFBDA12-CCD1-4F46-88A0-4E941B2F8646}">
      <dsp:nvSpPr>
        <dsp:cNvPr id="0" name=""/>
        <dsp:cNvSpPr/>
      </dsp:nvSpPr>
      <dsp:spPr>
        <a:xfrm>
          <a:off x="0" y="2225976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7BA07-E7EE-40AD-8820-18DAC554126F}">
      <dsp:nvSpPr>
        <dsp:cNvPr id="0" name=""/>
        <dsp:cNvSpPr/>
      </dsp:nvSpPr>
      <dsp:spPr>
        <a:xfrm>
          <a:off x="0" y="2225976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All Life/Bio Sciences					        	1 Science credit</a:t>
          </a:r>
        </a:p>
      </dsp:txBody>
      <dsp:txXfrm>
        <a:off x="0" y="2225976"/>
        <a:ext cx="6735443" cy="370882"/>
      </dsp:txXfrm>
    </dsp:sp>
    <dsp:sp modelId="{ED2E4475-E739-4836-91E8-BEF6B7BE7787}">
      <dsp:nvSpPr>
        <dsp:cNvPr id="0" name=""/>
        <dsp:cNvSpPr/>
      </dsp:nvSpPr>
      <dsp:spPr>
        <a:xfrm>
          <a:off x="0" y="2596859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F290C-5C9F-4E56-B643-77C19CD78D3A}">
      <dsp:nvSpPr>
        <dsp:cNvPr id="0" name=""/>
        <dsp:cNvSpPr/>
      </dsp:nvSpPr>
      <dsp:spPr>
        <a:xfrm>
          <a:off x="0" y="2596859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All Physical Sciences						0.5 Science credit	</a:t>
          </a:r>
        </a:p>
      </dsp:txBody>
      <dsp:txXfrm>
        <a:off x="0" y="2596859"/>
        <a:ext cx="6735443" cy="370882"/>
      </dsp:txXfrm>
    </dsp:sp>
    <dsp:sp modelId="{F8B6D17B-00AD-4FA5-8BC5-206E4BE7E777}">
      <dsp:nvSpPr>
        <dsp:cNvPr id="0" name=""/>
        <dsp:cNvSpPr/>
      </dsp:nvSpPr>
      <dsp:spPr>
        <a:xfrm>
          <a:off x="0" y="2967742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24C19-AEDB-40E1-9000-7615441867C3}">
      <dsp:nvSpPr>
        <dsp:cNvPr id="0" name=""/>
        <dsp:cNvSpPr/>
      </dsp:nvSpPr>
      <dsp:spPr>
        <a:xfrm>
          <a:off x="0" y="2967742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	(Physics 1 and 2 are 1 Science credit) </a:t>
          </a:r>
        </a:p>
      </dsp:txBody>
      <dsp:txXfrm>
        <a:off x="0" y="2967742"/>
        <a:ext cx="6735443" cy="370882"/>
      </dsp:txXfrm>
    </dsp:sp>
    <dsp:sp modelId="{67DB6AFC-54F2-463A-8BFE-516CE63BBF3C}">
      <dsp:nvSpPr>
        <dsp:cNvPr id="0" name=""/>
        <dsp:cNvSpPr/>
      </dsp:nvSpPr>
      <dsp:spPr>
        <a:xfrm>
          <a:off x="0" y="3338625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AEDCC-CDAA-484A-B0C2-771E31208883}">
      <dsp:nvSpPr>
        <dsp:cNvPr id="0" name=""/>
        <dsp:cNvSpPr/>
      </dsp:nvSpPr>
      <dsp:spPr>
        <a:xfrm>
          <a:off x="0" y="3338625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All Humanities							0.5 Elective credit</a:t>
          </a:r>
        </a:p>
      </dsp:txBody>
      <dsp:txXfrm>
        <a:off x="0" y="3338625"/>
        <a:ext cx="6735443" cy="370882"/>
      </dsp:txXfrm>
    </dsp:sp>
    <dsp:sp modelId="{297A0F43-8067-42CD-A457-3104E27D3998}">
      <dsp:nvSpPr>
        <dsp:cNvPr id="0" name=""/>
        <dsp:cNvSpPr/>
      </dsp:nvSpPr>
      <dsp:spPr>
        <a:xfrm>
          <a:off x="0" y="3709508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50204-76A7-4AAB-8809-3B24B3ACE1A1}">
      <dsp:nvSpPr>
        <dsp:cNvPr id="0" name=""/>
        <dsp:cNvSpPr/>
      </dsp:nvSpPr>
      <dsp:spPr>
        <a:xfrm>
          <a:off x="0" y="3709508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	(LIT 1000 are1 English credit)</a:t>
          </a:r>
        </a:p>
      </dsp:txBody>
      <dsp:txXfrm>
        <a:off x="0" y="3709508"/>
        <a:ext cx="6735443" cy="370882"/>
      </dsp:txXfrm>
    </dsp:sp>
    <dsp:sp modelId="{9BE8B837-C627-420A-96A3-52281F410132}">
      <dsp:nvSpPr>
        <dsp:cNvPr id="0" name=""/>
        <dsp:cNvSpPr/>
      </dsp:nvSpPr>
      <dsp:spPr>
        <a:xfrm>
          <a:off x="0" y="4080391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18A59-C035-4FB8-AD23-DAB71DBD5E76}">
      <dsp:nvSpPr>
        <dsp:cNvPr id="0" name=""/>
        <dsp:cNvSpPr/>
      </dsp:nvSpPr>
      <dsp:spPr>
        <a:xfrm>
          <a:off x="0" y="4080391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AMH 2010 &amp; AMH 2020 combined				1 US History credit</a:t>
          </a:r>
        </a:p>
      </dsp:txBody>
      <dsp:txXfrm>
        <a:off x="0" y="4080391"/>
        <a:ext cx="6735443" cy="370882"/>
      </dsp:txXfrm>
    </dsp:sp>
    <dsp:sp modelId="{277D0F29-A0DD-40F1-B2C9-9216C0595250}">
      <dsp:nvSpPr>
        <dsp:cNvPr id="0" name=""/>
        <dsp:cNvSpPr/>
      </dsp:nvSpPr>
      <dsp:spPr>
        <a:xfrm>
          <a:off x="0" y="4451274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EDA7D-BFB5-4391-AA76-568371993B72}">
      <dsp:nvSpPr>
        <dsp:cNvPr id="0" name=""/>
        <dsp:cNvSpPr/>
      </dsp:nvSpPr>
      <dsp:spPr>
        <a:xfrm>
          <a:off x="0" y="4451274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POS 2041 Amer. Nat. Govt. 					0.5 US Government Credit</a:t>
          </a:r>
        </a:p>
      </dsp:txBody>
      <dsp:txXfrm>
        <a:off x="0" y="4451274"/>
        <a:ext cx="6735443" cy="370882"/>
      </dsp:txXfrm>
    </dsp:sp>
    <dsp:sp modelId="{31345AEE-91E6-48CB-B232-E2F115E90D83}">
      <dsp:nvSpPr>
        <dsp:cNvPr id="0" name=""/>
        <dsp:cNvSpPr/>
      </dsp:nvSpPr>
      <dsp:spPr>
        <a:xfrm>
          <a:off x="0" y="4822156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4B07A-B322-4B96-BDB5-20EB7FD5A1D5}">
      <dsp:nvSpPr>
        <dsp:cNvPr id="0" name=""/>
        <dsp:cNvSpPr/>
      </dsp:nvSpPr>
      <dsp:spPr>
        <a:xfrm>
          <a:off x="0" y="4822156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ECO 2013 Prin. Of Econ					0.5 Economics credit</a:t>
          </a:r>
        </a:p>
      </dsp:txBody>
      <dsp:txXfrm>
        <a:off x="0" y="4822156"/>
        <a:ext cx="6735443" cy="370882"/>
      </dsp:txXfrm>
    </dsp:sp>
    <dsp:sp modelId="{6B4A63E7-E324-4235-92FC-552FFFF7FAD9}">
      <dsp:nvSpPr>
        <dsp:cNvPr id="0" name=""/>
        <dsp:cNvSpPr/>
      </dsp:nvSpPr>
      <dsp:spPr>
        <a:xfrm>
          <a:off x="0" y="5193039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46847-9E2A-40FA-89C5-CCC688D5F9BF}">
      <dsp:nvSpPr>
        <dsp:cNvPr id="0" name=""/>
        <dsp:cNvSpPr/>
      </dsp:nvSpPr>
      <dsp:spPr>
        <a:xfrm>
          <a:off x="0" y="5193039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	All other social science classes will count for .5 elective Social Studies credit in H.S.</a:t>
          </a:r>
        </a:p>
      </dsp:txBody>
      <dsp:txXfrm>
        <a:off x="0" y="5193039"/>
        <a:ext cx="6735443" cy="370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F8574-39A0-48AF-8DC7-EF2439D495AB}">
      <dsp:nvSpPr>
        <dsp:cNvPr id="0" name=""/>
        <dsp:cNvSpPr/>
      </dsp:nvSpPr>
      <dsp:spPr>
        <a:xfrm>
          <a:off x="0" y="471"/>
          <a:ext cx="10515600" cy="11025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B36A8-311B-4D6C-91D0-D55EAFE11755}">
      <dsp:nvSpPr>
        <dsp:cNvPr id="0" name=""/>
        <dsp:cNvSpPr/>
      </dsp:nvSpPr>
      <dsp:spPr>
        <a:xfrm>
          <a:off x="333510" y="248536"/>
          <a:ext cx="606382" cy="606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1606F-6A25-4DC4-BE02-E8E083B9D5AF}">
      <dsp:nvSpPr>
        <dsp:cNvPr id="0" name=""/>
        <dsp:cNvSpPr/>
      </dsp:nvSpPr>
      <dsp:spPr>
        <a:xfrm>
          <a:off x="1273403" y="471"/>
          <a:ext cx="9242196" cy="1102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83" tIns="116683" rIns="116683" bIns="11668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There will be a 2-week window in November for Spring Class Registration and TBA for Fall &amp; Summer Class Registration.</a:t>
          </a:r>
        </a:p>
      </dsp:txBody>
      <dsp:txXfrm>
        <a:off x="1273403" y="471"/>
        <a:ext cx="9242196" cy="1102514"/>
      </dsp:txXfrm>
    </dsp:sp>
    <dsp:sp modelId="{29A5EBC0-6FB0-4E53-8CA9-BA631393E273}">
      <dsp:nvSpPr>
        <dsp:cNvPr id="0" name=""/>
        <dsp:cNvSpPr/>
      </dsp:nvSpPr>
      <dsp:spPr>
        <a:xfrm>
          <a:off x="0" y="1378613"/>
          <a:ext cx="10515600" cy="11025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01BD2-B9D8-417E-BD08-3ED7557307E4}">
      <dsp:nvSpPr>
        <dsp:cNvPr id="0" name=""/>
        <dsp:cNvSpPr/>
      </dsp:nvSpPr>
      <dsp:spPr>
        <a:xfrm>
          <a:off x="333510" y="1626679"/>
          <a:ext cx="606382" cy="606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B864F-6D46-4036-A260-A898C46D5E04}">
      <dsp:nvSpPr>
        <dsp:cNvPr id="0" name=""/>
        <dsp:cNvSpPr/>
      </dsp:nvSpPr>
      <dsp:spPr>
        <a:xfrm>
          <a:off x="1273403" y="1378613"/>
          <a:ext cx="9242196" cy="1102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83" tIns="116683" rIns="116683" bIns="11668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If you don’t register by the end of that 2-week window, you WILL NOT be in classes for the next term. We will change your schedule to bring you back on Viera’s campus.</a:t>
          </a:r>
        </a:p>
      </dsp:txBody>
      <dsp:txXfrm>
        <a:off x="1273403" y="1378613"/>
        <a:ext cx="9242196" cy="1102514"/>
      </dsp:txXfrm>
    </dsp:sp>
    <dsp:sp modelId="{BEB64D51-D093-4509-9DA3-48DCB9006AAD}">
      <dsp:nvSpPr>
        <dsp:cNvPr id="0" name=""/>
        <dsp:cNvSpPr/>
      </dsp:nvSpPr>
      <dsp:spPr>
        <a:xfrm>
          <a:off x="0" y="2756756"/>
          <a:ext cx="10515600" cy="11025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1FB9F-E83A-4E9D-A965-0CE5ECF63B6C}">
      <dsp:nvSpPr>
        <dsp:cNvPr id="0" name=""/>
        <dsp:cNvSpPr/>
      </dsp:nvSpPr>
      <dsp:spPr>
        <a:xfrm>
          <a:off x="333510" y="3004822"/>
          <a:ext cx="606382" cy="606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D5736-3C03-410A-98C6-9F016754448B}">
      <dsp:nvSpPr>
        <dsp:cNvPr id="0" name=""/>
        <dsp:cNvSpPr/>
      </dsp:nvSpPr>
      <dsp:spPr>
        <a:xfrm>
          <a:off x="1273403" y="2756756"/>
          <a:ext cx="4732020" cy="1102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83" tIns="116683" rIns="116683" bIns="11668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There will be a 2-week Add/Drop window in December for Spring Class Registration and TBA for Fall &amp; Summer Class Registration.</a:t>
          </a:r>
        </a:p>
      </dsp:txBody>
      <dsp:txXfrm>
        <a:off x="1273403" y="2756756"/>
        <a:ext cx="4732020" cy="1102514"/>
      </dsp:txXfrm>
    </dsp:sp>
    <dsp:sp modelId="{EA3F90A6-42B8-432C-92AB-260020C0E23A}">
      <dsp:nvSpPr>
        <dsp:cNvPr id="0" name=""/>
        <dsp:cNvSpPr/>
      </dsp:nvSpPr>
      <dsp:spPr>
        <a:xfrm>
          <a:off x="6005423" y="2756756"/>
          <a:ext cx="4510176" cy="1102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83" tIns="116683" rIns="116683" bIns="11668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Only students with EXISTING registrations can make schedule changes with the approval of a School Counselor.</a:t>
          </a:r>
        </a:p>
      </dsp:txBody>
      <dsp:txXfrm>
        <a:off x="6005423" y="2756756"/>
        <a:ext cx="4510176" cy="1102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BC1C7-A15C-4888-BEFC-C2FFC2EF0AEE}">
      <dsp:nvSpPr>
        <dsp:cNvPr id="0" name=""/>
        <dsp:cNvSpPr/>
      </dsp:nvSpPr>
      <dsp:spPr>
        <a:xfrm>
          <a:off x="0" y="679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2820C-AF7D-44EE-8FB7-1D416C00FF35}">
      <dsp:nvSpPr>
        <dsp:cNvPr id="0" name=""/>
        <dsp:cNvSpPr/>
      </dsp:nvSpPr>
      <dsp:spPr>
        <a:xfrm>
          <a:off x="0" y="679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Academies		Marianna Angland</a:t>
          </a:r>
          <a:endParaRPr lang="en-US" sz="2400" kern="1200" dirty="0"/>
        </a:p>
      </dsp:txBody>
      <dsp:txXfrm>
        <a:off x="0" y="679"/>
        <a:ext cx="6735443" cy="794749"/>
      </dsp:txXfrm>
    </dsp:sp>
    <dsp:sp modelId="{7DFB1A7B-AA8D-4C19-A962-C723C313973C}">
      <dsp:nvSpPr>
        <dsp:cNvPr id="0" name=""/>
        <dsp:cNvSpPr/>
      </dsp:nvSpPr>
      <dsp:spPr>
        <a:xfrm>
          <a:off x="0" y="795428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09B95-2E6A-434A-8637-78BD1BA6CC9B}">
      <dsp:nvSpPr>
        <dsp:cNvPr id="0" name=""/>
        <dsp:cNvSpPr/>
      </dsp:nvSpPr>
      <dsp:spPr>
        <a:xfrm>
          <a:off x="0" y="795428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A-C              		Kathryn Hollingsworth</a:t>
          </a:r>
          <a:endParaRPr lang="en-US" sz="2400" kern="1200" dirty="0"/>
        </a:p>
      </dsp:txBody>
      <dsp:txXfrm>
        <a:off x="0" y="795428"/>
        <a:ext cx="6735443" cy="794749"/>
      </dsp:txXfrm>
    </dsp:sp>
    <dsp:sp modelId="{F84E72BC-9B14-4356-A0C4-B424447E00CC}">
      <dsp:nvSpPr>
        <dsp:cNvPr id="0" name=""/>
        <dsp:cNvSpPr/>
      </dsp:nvSpPr>
      <dsp:spPr>
        <a:xfrm>
          <a:off x="0" y="1590177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95117-903D-4E3C-8178-CB57992806E4}">
      <dsp:nvSpPr>
        <dsp:cNvPr id="0" name=""/>
        <dsp:cNvSpPr/>
      </dsp:nvSpPr>
      <dsp:spPr>
        <a:xfrm>
          <a:off x="0" y="1590177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D-H			Madeline Contreras</a:t>
          </a:r>
          <a:endParaRPr lang="en-US" sz="2400" kern="1200" dirty="0"/>
        </a:p>
      </dsp:txBody>
      <dsp:txXfrm>
        <a:off x="0" y="1590177"/>
        <a:ext cx="6735443" cy="794749"/>
      </dsp:txXfrm>
    </dsp:sp>
    <dsp:sp modelId="{AFFC8DDA-6094-44FA-95C5-9797818E1440}">
      <dsp:nvSpPr>
        <dsp:cNvPr id="0" name=""/>
        <dsp:cNvSpPr/>
      </dsp:nvSpPr>
      <dsp:spPr>
        <a:xfrm>
          <a:off x="0" y="2384926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5D00E-D60C-4BB0-BF6D-B8910344FED9}">
      <dsp:nvSpPr>
        <dsp:cNvPr id="0" name=""/>
        <dsp:cNvSpPr/>
      </dsp:nvSpPr>
      <dsp:spPr>
        <a:xfrm>
          <a:off x="0" y="2384926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I-M			Angela </a:t>
          </a:r>
          <a:r>
            <a:rPr lang="en-US" sz="2400" b="0" i="0" kern="1200" baseline="0" dirty="0" err="1"/>
            <a:t>Nellis</a:t>
          </a:r>
          <a:endParaRPr lang="en-US" sz="2400" kern="1200" dirty="0"/>
        </a:p>
      </dsp:txBody>
      <dsp:txXfrm>
        <a:off x="0" y="2384926"/>
        <a:ext cx="6735443" cy="794749"/>
      </dsp:txXfrm>
    </dsp:sp>
    <dsp:sp modelId="{E0C6921C-0A00-4755-ACB8-6AB5394F3454}">
      <dsp:nvSpPr>
        <dsp:cNvPr id="0" name=""/>
        <dsp:cNvSpPr/>
      </dsp:nvSpPr>
      <dsp:spPr>
        <a:xfrm>
          <a:off x="0" y="3179675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741E0-22C1-498A-B185-AE7890690671}">
      <dsp:nvSpPr>
        <dsp:cNvPr id="0" name=""/>
        <dsp:cNvSpPr/>
      </dsp:nvSpPr>
      <dsp:spPr>
        <a:xfrm>
          <a:off x="0" y="3179675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N-Se			Christine Guanu</a:t>
          </a:r>
          <a:endParaRPr lang="en-US" sz="2400" kern="1200" dirty="0"/>
        </a:p>
      </dsp:txBody>
      <dsp:txXfrm>
        <a:off x="0" y="3179675"/>
        <a:ext cx="6735443" cy="794749"/>
      </dsp:txXfrm>
    </dsp:sp>
    <dsp:sp modelId="{C2044E8F-C69E-4ADD-8790-DC32DF1BA34F}">
      <dsp:nvSpPr>
        <dsp:cNvPr id="0" name=""/>
        <dsp:cNvSpPr/>
      </dsp:nvSpPr>
      <dsp:spPr>
        <a:xfrm>
          <a:off x="0" y="3974424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F5223-5924-4984-AF76-4D761F228F35}">
      <dsp:nvSpPr>
        <dsp:cNvPr id="0" name=""/>
        <dsp:cNvSpPr/>
      </dsp:nvSpPr>
      <dsp:spPr>
        <a:xfrm>
          <a:off x="0" y="3974424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 err="1"/>
            <a:t>Sh</a:t>
          </a:r>
          <a:r>
            <a:rPr lang="en-US" sz="2400" b="0" i="0" kern="1200" baseline="0" dirty="0"/>
            <a:t> – Z			Michelle </a:t>
          </a:r>
          <a:r>
            <a:rPr lang="en-US" sz="2400" b="0" i="0" kern="1200" baseline="0" dirty="0" err="1"/>
            <a:t>Formoso</a:t>
          </a:r>
          <a:endParaRPr lang="en-US" sz="2400" kern="1200" dirty="0"/>
        </a:p>
      </dsp:txBody>
      <dsp:txXfrm>
        <a:off x="0" y="3974424"/>
        <a:ext cx="6735443" cy="794749"/>
      </dsp:txXfrm>
    </dsp:sp>
    <dsp:sp modelId="{D0C93FE6-F616-4F30-92FE-209071DC6457}">
      <dsp:nvSpPr>
        <dsp:cNvPr id="0" name=""/>
        <dsp:cNvSpPr/>
      </dsp:nvSpPr>
      <dsp:spPr>
        <a:xfrm>
          <a:off x="0" y="4769173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DEE02-EBD3-463B-8AFC-35824E500EE0}">
      <dsp:nvSpPr>
        <dsp:cNvPr id="0" name=""/>
        <dsp:cNvSpPr/>
      </dsp:nvSpPr>
      <dsp:spPr>
        <a:xfrm>
          <a:off x="0" y="4769173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College &amp; Career     Shawna Wells-Booth</a:t>
          </a:r>
        </a:p>
      </dsp:txBody>
      <dsp:txXfrm>
        <a:off x="0" y="4769173"/>
        <a:ext cx="6735443" cy="794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05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22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81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5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1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31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37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83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44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54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1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terflorida.ed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am02.safelinks.protection.outlook.com/?url=https%3A%2F%2Fwww.easternflorida.edu%2Fadmissions%2Fdual-enrollment%2Fregistration%2F&amp;data=05%7C01%7CContreras.Madeline%40Brevardschools.org%7C27658a603e474c83111608dbbe903e78%7Cad85662c69df488b85a48ec2870232c0%7C0%7C0%7C638313298968766581%7CUnknown%7CTWFpbGZsb3d8eyJWIjoiMC4wLjAwMDAiLCJQIjoiV2luMzIiLCJBTiI6Ik1haWwiLCJXVCI6Mn0%3D%7C3000%7C%7C%7C&amp;sdata=vhimTcU3aHUFiyV%2BHpQkch%2BHVMpFJBfE4tFtyfvKl80%3D&amp;reserved=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8F0380-C471-58E6-63B9-F2DC7E364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4170" b="60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537" y="643467"/>
            <a:ext cx="5520995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B2F12-F55D-4058-0122-12560DCEA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047" y="795509"/>
            <a:ext cx="5037616" cy="2743944"/>
          </a:xfrm>
        </p:spPr>
        <p:txBody>
          <a:bodyPr>
            <a:normAutofit/>
          </a:bodyPr>
          <a:lstStyle/>
          <a:p>
            <a:r>
              <a:rPr lang="en-US" sz="5100" dirty="0"/>
              <a:t>New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212EE-21F3-0757-5AE4-7FED90AAF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7046" y="3547930"/>
            <a:ext cx="5037616" cy="540996"/>
          </a:xfrm>
        </p:spPr>
        <p:txBody>
          <a:bodyPr>
            <a:normAutofit/>
          </a:bodyPr>
          <a:lstStyle/>
          <a:p>
            <a:r>
              <a:rPr lang="en-US" dirty="0"/>
              <a:t>Dual Enrollment Students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6764" y="9067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Eastern Florida State College">
            <a:extLst>
              <a:ext uri="{FF2B5EF4-FFF2-40B4-BE49-F238E27FC236}">
                <a16:creationId xmlns:a16="http://schemas.microsoft.com/office/drawing/2014/main" id="{419E73CF-B169-8A65-8397-745C85786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162" y="4409542"/>
            <a:ext cx="4713743" cy="112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948E33-297D-6979-CBC0-91D2A47A369D}"/>
              </a:ext>
            </a:extLst>
          </p:cNvPr>
          <p:cNvSpPr txBox="1"/>
          <p:nvPr/>
        </p:nvSpPr>
        <p:spPr>
          <a:xfrm>
            <a:off x="9513116" y="5951209"/>
            <a:ext cx="260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Last Updated 10/2023</a:t>
            </a:r>
          </a:p>
        </p:txBody>
      </p:sp>
    </p:spTree>
    <p:extLst>
      <p:ext uri="{BB962C8B-B14F-4D97-AF65-F5344CB8AC3E}">
        <p14:creationId xmlns:p14="http://schemas.microsoft.com/office/powerpoint/2010/main" val="2135032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F7F1A-E76E-1F95-70D9-FB6C4AF7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 look up EFSC Courses to register for: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B2CADA7-311D-5638-BD6C-43122FCF3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933" b="2059"/>
          <a:stretch/>
        </p:blipFill>
        <p:spPr>
          <a:xfrm>
            <a:off x="838199" y="1767273"/>
            <a:ext cx="5440195" cy="3210564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4CEE8-CE95-81AA-A09D-4B23EA0C07AB}"/>
              </a:ext>
            </a:extLst>
          </p:cNvPr>
          <p:cNvSpPr txBox="1"/>
          <p:nvPr/>
        </p:nvSpPr>
        <p:spPr>
          <a:xfrm>
            <a:off x="6769570" y="1825625"/>
            <a:ext cx="4771178" cy="438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Go to </a:t>
            </a:r>
            <a:r>
              <a:rPr lang="en-US" sz="2400">
                <a:hlinkClick r:id="rId3"/>
              </a:rPr>
              <a:t>www.easterflorida.edu</a:t>
            </a:r>
            <a:endParaRPr lang="en-US" sz="24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Choose “Academics &amp; Career Options”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Choose “Cass Schedule Search”</a:t>
            </a:r>
          </a:p>
        </p:txBody>
      </p:sp>
    </p:spTree>
    <p:extLst>
      <p:ext uri="{BB962C8B-B14F-4D97-AF65-F5344CB8AC3E}">
        <p14:creationId xmlns:p14="http://schemas.microsoft.com/office/powerpoint/2010/main" val="201153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85A9C-D423-4CAF-0D97-C60860BA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>
            <a:normAutofit/>
          </a:bodyPr>
          <a:lstStyle/>
          <a:p>
            <a:r>
              <a:rPr lang="en-US" dirty="0"/>
              <a:t>Class Schedule Search: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96F25-AA79-3127-357E-75E3B8470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37" y="1135276"/>
            <a:ext cx="5932457" cy="4879444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804DF-475D-66A4-A081-F7E6DD0E7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570" y="1825625"/>
            <a:ext cx="4771178" cy="4388908"/>
          </a:xfrm>
        </p:spPr>
        <p:txBody>
          <a:bodyPr>
            <a:normAutofit/>
          </a:bodyPr>
          <a:lstStyle/>
          <a:p>
            <a:r>
              <a:rPr lang="en-US" dirty="0"/>
              <a:t>Fall/Spring</a:t>
            </a:r>
          </a:p>
          <a:p>
            <a:pPr lvl="1"/>
            <a:r>
              <a:rPr lang="en-US" dirty="0"/>
              <a:t>Dual Enrollment/Early College: Choose 16-week semester</a:t>
            </a:r>
          </a:p>
          <a:p>
            <a:pPr lvl="1"/>
            <a:r>
              <a:rPr lang="en-US" dirty="0"/>
              <a:t>Early Admissions: Choose any semester</a:t>
            </a:r>
          </a:p>
          <a:p>
            <a:r>
              <a:rPr lang="en-US" dirty="0"/>
              <a:t>Summer</a:t>
            </a:r>
          </a:p>
          <a:p>
            <a:pPr lvl="1"/>
            <a:r>
              <a:rPr lang="en-US" dirty="0"/>
              <a:t>Between 9</a:t>
            </a:r>
            <a:r>
              <a:rPr lang="en-US" baseline="30000" dirty="0"/>
              <a:t>th</a:t>
            </a:r>
            <a:r>
              <a:rPr lang="en-US" dirty="0"/>
              <a:t> and 10</a:t>
            </a:r>
            <a:r>
              <a:rPr lang="en-US" baseline="30000" dirty="0"/>
              <a:t>th</a:t>
            </a:r>
            <a:r>
              <a:rPr lang="en-US" dirty="0"/>
              <a:t> grade: Sessions C &amp; D </a:t>
            </a:r>
          </a:p>
          <a:p>
            <a:pPr lvl="1"/>
            <a:r>
              <a:rPr lang="en-US" dirty="0"/>
              <a:t>Dual Enrollment: up to 1 course</a:t>
            </a:r>
          </a:p>
          <a:p>
            <a:pPr lvl="1"/>
            <a:r>
              <a:rPr lang="en-US" dirty="0"/>
              <a:t>Early College: up to 2 courses</a:t>
            </a:r>
          </a:p>
          <a:p>
            <a:r>
              <a:rPr lang="en-US" sz="2000" dirty="0"/>
              <a:t>Early College 10</a:t>
            </a:r>
            <a:r>
              <a:rPr lang="en-US" sz="2000" baseline="30000" dirty="0"/>
              <a:t>th</a:t>
            </a:r>
            <a:r>
              <a:rPr lang="en-US" sz="2000" dirty="0"/>
              <a:t> Grade Bus Riders: 10:50am-12:05pm (one class MW and one class TR)</a:t>
            </a:r>
          </a:p>
        </p:txBody>
      </p:sp>
    </p:spTree>
    <p:extLst>
      <p:ext uri="{BB962C8B-B14F-4D97-AF65-F5344CB8AC3E}">
        <p14:creationId xmlns:p14="http://schemas.microsoft.com/office/powerpoint/2010/main" val="93909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3BAA5-3893-25C3-67FC-A0A156C9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063" y="265289"/>
            <a:ext cx="4771178" cy="1160110"/>
          </a:xfrm>
        </p:spPr>
        <p:txBody>
          <a:bodyPr>
            <a:normAutofit/>
          </a:bodyPr>
          <a:lstStyle/>
          <a:p>
            <a:r>
              <a:rPr lang="en-US" dirty="0"/>
              <a:t>Class Schedule Search: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5B03FEF-0CFC-B243-4947-7BB11474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599" y="1690688"/>
            <a:ext cx="7594107" cy="448052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464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C8F0-649C-C55E-38BC-3E760B1C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Registration Updates as of September 2023: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0F48B-C847-F671-8F6C-40B80D556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518"/>
            <a:ext cx="10515600" cy="4907357"/>
          </a:xfrm>
        </p:spPr>
        <p:txBody>
          <a:bodyPr>
            <a:normAutofit fontScale="925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- There will be NO flexibility with deadline dates. </a:t>
            </a:r>
            <a:r>
              <a:rPr lang="en-US" sz="20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Deadlines are hard deadlines!</a:t>
            </a: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This is an Eastern Florida State College rule.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 will now be online (no more Dropbox!) and </a:t>
            </a:r>
            <a:r>
              <a:rPr lang="en-US" sz="2000" b="1" u="sng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take place on Viera’s campus or EFSC’s campus under the guidance of School Counselors and/or EFSC advisors.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classes on the approved list will be allowed.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must have a signed DERF to register on an EFSC campus. Please see EFSC website for Lab times. 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not be allowed to register themselves at home.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no longer Add/Drop week in January for Dual Enrollment students. Therefore, it is no longer possible to wait for first semester grades to qualify for Dual Enrollment.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see Eastern Florida’s website for information: </a:t>
            </a:r>
            <a:r>
              <a:rPr lang="en-US" sz="1800" u="sng" kern="100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https://www.easternflorida.edu/admissions/dual-enrollment/registration/</a:t>
            </a:r>
            <a:endParaRPr lang="en-US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8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E882-983B-7375-6E65-F4AA4C83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Dates for Spring Registration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EF061-AE5C-E0BD-4F49-97C8A9F85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Deadlines: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Monday, October 9</a:t>
            </a:r>
            <a:r>
              <a:rPr lang="en-US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Last day to submit a dual enrollment application to EFSC and to submit test scores to Viera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Thursday, October 19</a:t>
            </a:r>
            <a:r>
              <a:rPr lang="en-US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Last day to complete any outstanding admissions requirements, such as new student orientation and advising appointments.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Monday, November 6</a:t>
            </a:r>
            <a:r>
              <a:rPr lang="en-US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EFSC Spring Registration opens.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Friday, November 17</a:t>
            </a:r>
            <a:r>
              <a:rPr lang="en-US" sz="2000" b="1" u="sng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LAST DAY for SPRING REGISTRATION!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Monday, December 4</a:t>
            </a:r>
            <a:r>
              <a:rPr lang="en-US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Thursday, December 14</a:t>
            </a:r>
            <a:r>
              <a:rPr lang="en-US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 Schedule Change Window for Dual Enrollment Students. Only students with EXISTING registrations can make schedule changes with the approval of a School Counselor.</a:t>
            </a:r>
          </a:p>
        </p:txBody>
      </p:sp>
    </p:spTree>
    <p:extLst>
      <p:ext uri="{BB962C8B-B14F-4D97-AF65-F5344CB8AC3E}">
        <p14:creationId xmlns:p14="http://schemas.microsoft.com/office/powerpoint/2010/main" val="78107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F70D-C124-CA68-38F4-CBC220E5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EFSC Class Registration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7C8A949-C284-6D9A-5BE2-FC7B918A1C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223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215FE-7B51-FB6D-F545-BB726F8B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to Bring to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54E6F-461E-B123-6C27-1F7978BEF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need the Course Code, Course Title, CRN Number, and Section # for each class you are registering for. Bring backup classes for each class as well.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0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class </a:t>
            </a:r>
            <a:r>
              <a:rPr lang="en-US" sz="2000" u="sng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schedule was </a:t>
            </a:r>
            <a:r>
              <a:rPr lang="en-US" sz="20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released on October 9</a:t>
            </a:r>
            <a:r>
              <a:rPr lang="en-US" sz="2000" u="sng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you to see what course fits your schedule. 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5FEEC29-B712-A040-CB86-2CE1A8CE5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12"/>
          <a:stretch/>
        </p:blipFill>
        <p:spPr bwMode="auto">
          <a:xfrm>
            <a:off x="2480309" y="2756534"/>
            <a:ext cx="6965315" cy="1137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7678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9371-DD8A-7583-43BF-3053EF02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Remember the Bell Schedule when registering for classes at EFSC!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AA92D-CDE8-260D-EB95-B737A1015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24193"/>
          </a:xfrm>
        </p:spPr>
        <p:txBody>
          <a:bodyPr>
            <a:normAutofit/>
          </a:bodyPr>
          <a:lstStyle/>
          <a:p>
            <a:r>
              <a:rPr lang="en-US" dirty="0"/>
              <a:t>Your classes at EFSC cannot interfere with your classes here at VHS. You will be marked tardy or absent.</a:t>
            </a:r>
          </a:p>
          <a:p>
            <a:r>
              <a:rPr lang="en-US" dirty="0"/>
              <a:t>You will have one off period per EFSC class you take.</a:t>
            </a:r>
          </a:p>
          <a:p>
            <a:pPr lvl="1"/>
            <a:r>
              <a:rPr lang="en-US" dirty="0"/>
              <a:t>For example, if you are taking 2 college courses, you can have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period off. A student can register for 1 class on Monday Wednesday from 8-9:15 and one class on Tuesday Thursday from 8-9:15. They will make it back in time for 3</a:t>
            </a:r>
            <a:r>
              <a:rPr lang="en-US" baseline="30000" dirty="0"/>
              <a:t>rd</a:t>
            </a:r>
            <a:r>
              <a:rPr lang="en-US" dirty="0"/>
              <a:t> period.</a:t>
            </a:r>
          </a:p>
          <a:p>
            <a:r>
              <a:rPr lang="en-US" dirty="0"/>
              <a:t>We suggest a 30-minute commute estimate between EFSC and VHS.</a:t>
            </a:r>
          </a:p>
          <a:p>
            <a:r>
              <a:rPr lang="en-US" dirty="0"/>
              <a:t>Transportation to and from EFSC and VHS is the student’s/parents’ responsibility (except for the 10</a:t>
            </a:r>
            <a:r>
              <a:rPr lang="en-US" baseline="30000" dirty="0"/>
              <a:t>th</a:t>
            </a:r>
            <a:r>
              <a:rPr lang="en-US" dirty="0"/>
              <a:t> grade Early College bus riders)</a:t>
            </a:r>
          </a:p>
        </p:txBody>
      </p:sp>
    </p:spTree>
    <p:extLst>
      <p:ext uri="{BB962C8B-B14F-4D97-AF65-F5344CB8AC3E}">
        <p14:creationId xmlns:p14="http://schemas.microsoft.com/office/powerpoint/2010/main" val="3160510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E730C-7C64-05BD-0882-E8BFC327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Matching EFSC Courses with state universities in FL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86B1-FEC9-A5D1-001E-BBE22254B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255" y="387287"/>
            <a:ext cx="6895580" cy="3498207"/>
          </a:xfrm>
        </p:spPr>
        <p:txBody>
          <a:bodyPr anchor="ctr">
            <a:normAutofit/>
          </a:bodyPr>
          <a:lstStyle/>
          <a:p>
            <a:r>
              <a:rPr lang="en-US" dirty="0"/>
              <a:t>First, talk to your EFSC Advisor!!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Google the school(s) you’re thinking about attending and the program you want to major in.</a:t>
            </a:r>
          </a:p>
          <a:p>
            <a:r>
              <a:rPr lang="en-US" dirty="0"/>
              <a:t>Click on the program link.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F0FEB45-217C-6714-5662-84B8E2C10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473" y="3487187"/>
            <a:ext cx="5606215" cy="32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17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E730C-7C64-05BD-0882-E8BFC327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Matching EFSC Courses with state universities in FL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1D74AF-CD47-5F5B-B108-AA7462EB9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047" y="2625694"/>
            <a:ext cx="5523771" cy="347448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D60E5F-985A-3996-ECBA-4E1143A97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598" y="683490"/>
            <a:ext cx="6863567" cy="2453430"/>
          </a:xfrm>
        </p:spPr>
        <p:txBody>
          <a:bodyPr/>
          <a:lstStyle/>
          <a:p>
            <a:r>
              <a:rPr lang="en-US" dirty="0"/>
              <a:t>Here you can see exactly what courses are needed for this program.</a:t>
            </a:r>
          </a:p>
          <a:p>
            <a:r>
              <a:rPr lang="en-US" dirty="0"/>
              <a:t>If the course codes match your EFSC class course code, it will be a direct transfer to meet that requirement for a Bachelor’s. </a:t>
            </a:r>
          </a:p>
        </p:txBody>
      </p:sp>
    </p:spTree>
    <p:extLst>
      <p:ext uri="{BB962C8B-B14F-4D97-AF65-F5344CB8AC3E}">
        <p14:creationId xmlns:p14="http://schemas.microsoft.com/office/powerpoint/2010/main" val="270869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754AB-C595-7279-4C45-E3BCAA5F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A Note on Fees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Dollar">
            <a:extLst>
              <a:ext uri="{FF2B5EF4-FFF2-40B4-BE49-F238E27FC236}">
                <a16:creationId xmlns:a16="http://schemas.microsoft.com/office/drawing/2014/main" id="{7210F5B0-9CDE-C017-FC2B-56A2DBC94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4BF34-A3FC-75F3-E3B2-9BA7FDF5F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/>
              <a:t>There is a student fee which is usually $10 per semester.</a:t>
            </a:r>
          </a:p>
          <a:p>
            <a:r>
              <a:rPr lang="en-US"/>
              <a:t>Parking Pass Fee</a:t>
            </a:r>
          </a:p>
          <a:p>
            <a:r>
              <a:rPr lang="en-US"/>
              <a:t>Extra fees for specific classes like labs.</a:t>
            </a:r>
          </a:p>
        </p:txBody>
      </p:sp>
    </p:spTree>
    <p:extLst>
      <p:ext uri="{BB962C8B-B14F-4D97-AF65-F5344CB8AC3E}">
        <p14:creationId xmlns:p14="http://schemas.microsoft.com/office/powerpoint/2010/main" val="1920653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3AE48-BD4E-41C0-93E5-2FF9DE3D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69" y="1009205"/>
            <a:ext cx="3443453" cy="2785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Meet your Guidance Team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7B82CBD-4A79-F5B9-EA1E-9834F7AB6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297279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6CFBE86-A890-4A23-C901-CFD3E1639467}"/>
              </a:ext>
            </a:extLst>
          </p:cNvPr>
          <p:cNvSpPr txBox="1"/>
          <p:nvPr/>
        </p:nvSpPr>
        <p:spPr>
          <a:xfrm>
            <a:off x="298954" y="3022514"/>
            <a:ext cx="3982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Contact your School Counselor or the College Career Specialist for further questions or to make an appointment!</a:t>
            </a:r>
          </a:p>
        </p:txBody>
      </p:sp>
    </p:spTree>
    <p:extLst>
      <p:ext uri="{BB962C8B-B14F-4D97-AF65-F5344CB8AC3E}">
        <p14:creationId xmlns:p14="http://schemas.microsoft.com/office/powerpoint/2010/main" val="543296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65517E6-731F-4E8F-9FC3-57499CC1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024FDB6-ADEE-441F-BE33-7FBD2998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578600" cy="6858003"/>
          </a:xfrm>
          <a:custGeom>
            <a:avLst/>
            <a:gdLst>
              <a:gd name="connsiteX0" fmla="*/ 3840831 w 6450535"/>
              <a:gd name="connsiteY0" fmla="*/ 0 h 6858003"/>
              <a:gd name="connsiteX1" fmla="*/ 0 w 6450535"/>
              <a:gd name="connsiteY1" fmla="*/ 0 h 6858003"/>
              <a:gd name="connsiteX2" fmla="*/ 0 w 6450535"/>
              <a:gd name="connsiteY2" fmla="*/ 6858002 h 6858003"/>
              <a:gd name="connsiteX3" fmla="*/ 222478 w 6450535"/>
              <a:gd name="connsiteY3" fmla="*/ 6858002 h 6858003"/>
              <a:gd name="connsiteX4" fmla="*/ 222478 w 6450535"/>
              <a:gd name="connsiteY4" fmla="*/ 6858003 h 6858003"/>
              <a:gd name="connsiteX5" fmla="*/ 6450535 w 6450535"/>
              <a:gd name="connsiteY5" fmla="*/ 6858003 h 6858003"/>
              <a:gd name="connsiteX6" fmla="*/ 6450535 w 6450535"/>
              <a:gd name="connsiteY6" fmla="*/ 1 h 6858003"/>
              <a:gd name="connsiteX7" fmla="*/ 3840836 w 6450535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0535" h="6858003">
                <a:moveTo>
                  <a:pt x="3840831" y="0"/>
                </a:moveTo>
                <a:lnTo>
                  <a:pt x="0" y="0"/>
                </a:lnTo>
                <a:lnTo>
                  <a:pt x="0" y="6858002"/>
                </a:lnTo>
                <a:lnTo>
                  <a:pt x="222478" y="6858002"/>
                </a:lnTo>
                <a:lnTo>
                  <a:pt x="222478" y="6858003"/>
                </a:lnTo>
                <a:lnTo>
                  <a:pt x="6450535" y="6858003"/>
                </a:lnTo>
                <a:lnTo>
                  <a:pt x="6450535" y="1"/>
                </a:lnTo>
                <a:lnTo>
                  <a:pt x="38408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9C89C-F4E0-E127-5C51-4BA52AE4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5271106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Registration Appointment Signup!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6D2635-89E8-6C63-2B9A-B226C34BA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976" y="1372200"/>
            <a:ext cx="4113599" cy="4113599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5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B2A6-8E94-35EA-C23D-7C6EA733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531"/>
            <a:ext cx="10515600" cy="874395"/>
          </a:xfrm>
        </p:spPr>
        <p:txBody>
          <a:bodyPr/>
          <a:lstStyle/>
          <a:p>
            <a:pPr algn="ctr"/>
            <a:r>
              <a:rPr lang="en-US" dirty="0"/>
              <a:t>VHS Guidance – Dual Enrollment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77892-2638-203D-9852-607804A83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024" y="2052416"/>
            <a:ext cx="8301952" cy="4440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0FACA2-D73E-C0C7-6752-18B00FAD49AB}"/>
              </a:ext>
            </a:extLst>
          </p:cNvPr>
          <p:cNvSpPr txBox="1"/>
          <p:nvPr/>
        </p:nvSpPr>
        <p:spPr>
          <a:xfrm>
            <a:off x="1619075" y="1049926"/>
            <a:ext cx="8816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you ever want to know Dual Enrollment updates, please visit our webpage.</a:t>
            </a:r>
          </a:p>
          <a:p>
            <a:pPr algn="ctr"/>
            <a:r>
              <a:rPr lang="en-US" dirty="0"/>
              <a:t>Choose “EFSC Dual Enrollment” drop down when you hover over the “Guidance” tab.</a:t>
            </a:r>
          </a:p>
        </p:txBody>
      </p:sp>
    </p:spTree>
    <p:extLst>
      <p:ext uri="{BB962C8B-B14F-4D97-AF65-F5344CB8AC3E}">
        <p14:creationId xmlns:p14="http://schemas.microsoft.com/office/powerpoint/2010/main" val="356919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5078-BD04-CF1F-12DA-B22FABD28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 of AA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50DEA-0D69-09A3-84AF-212734662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566"/>
            <a:ext cx="10515600" cy="3859742"/>
          </a:xfrm>
        </p:spPr>
        <p:txBody>
          <a:bodyPr/>
          <a:lstStyle/>
          <a:p>
            <a:r>
              <a:rPr lang="en-US" dirty="0"/>
              <a:t>The following will review the 8 areas of concentration for an AA. </a:t>
            </a:r>
          </a:p>
          <a:p>
            <a:endParaRPr lang="en-US" dirty="0"/>
          </a:p>
          <a:p>
            <a:r>
              <a:rPr lang="en-US" dirty="0"/>
              <a:t>Please see your EFSC advisor to go further into detail about your AA. We are just giving general information, so you can know what they look like.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ALWAYS suggest matching your electives to your future major. Otherwise, you will be “wasting” your elective credits that won’t allow you to have 2 years of college done.</a:t>
            </a:r>
          </a:p>
        </p:txBody>
      </p:sp>
    </p:spTree>
    <p:extLst>
      <p:ext uri="{BB962C8B-B14F-4D97-AF65-F5344CB8AC3E}">
        <p14:creationId xmlns:p14="http://schemas.microsoft.com/office/powerpoint/2010/main" val="119601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5A72-254C-F2D4-36AE-BC78D6FF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24777"/>
            <a:ext cx="10515600" cy="792757"/>
          </a:xfrm>
        </p:spPr>
        <p:txBody>
          <a:bodyPr/>
          <a:lstStyle/>
          <a:p>
            <a:pPr algn="ctr"/>
            <a:r>
              <a:rPr lang="en-US" dirty="0"/>
              <a:t>Overview of AA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7F67F-E29F-DD87-8965-6940F8756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360" y="4954905"/>
            <a:ext cx="9464040" cy="16649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Area 1 – Communications – Must take all 3 classes.</a:t>
            </a:r>
          </a:p>
          <a:p>
            <a:r>
              <a:rPr lang="en-US" dirty="0"/>
              <a:t>Area 2 – Mathematics – Must take 2 classes. Must have a PERT Math score high enough.</a:t>
            </a:r>
          </a:p>
          <a:p>
            <a:pPr lvl="1"/>
            <a:r>
              <a:rPr lang="en-US" dirty="0"/>
              <a:t>Make sure you are considering your future major when deciding what </a:t>
            </a:r>
            <a:r>
              <a:rPr lang="en-US" dirty="0" err="1"/>
              <a:t>maths</a:t>
            </a:r>
            <a:r>
              <a:rPr lang="en-US" dirty="0"/>
              <a:t> to take.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DA190-C4FA-4D90-076E-C92583EA9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45" y="1022627"/>
            <a:ext cx="9058910" cy="372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4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A96DC-6548-CE01-7FAE-2E712A29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1"/>
            <a:ext cx="10515600" cy="889000"/>
          </a:xfrm>
        </p:spPr>
        <p:txBody>
          <a:bodyPr/>
          <a:lstStyle/>
          <a:p>
            <a:pPr algn="ctr"/>
            <a:r>
              <a:rPr lang="en-US" dirty="0"/>
              <a:t>Overview of AA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B73EB-6C2A-CA66-4840-9625795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760" y="4922520"/>
            <a:ext cx="9535160" cy="1570354"/>
          </a:xfrm>
        </p:spPr>
        <p:txBody>
          <a:bodyPr>
            <a:normAutofit/>
          </a:bodyPr>
          <a:lstStyle/>
          <a:p>
            <a:r>
              <a:rPr lang="en-US" dirty="0"/>
              <a:t>Area 3 – Natural Science – Must take 1 class in Life/Biological Science and 1 class in Physical Science.</a:t>
            </a:r>
          </a:p>
          <a:p>
            <a:pPr lvl="1"/>
            <a:r>
              <a:rPr lang="en-US" dirty="0"/>
              <a:t>Make sure you are considering your future major when deciding what sciences to take.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82A250-CB62-15E7-C99E-63119DD03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620" y="1177897"/>
            <a:ext cx="8620760" cy="37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9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80D0-9ABE-9FAD-E708-56D18AD3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813435"/>
          </a:xfrm>
        </p:spPr>
        <p:txBody>
          <a:bodyPr/>
          <a:lstStyle/>
          <a:p>
            <a:pPr algn="ctr"/>
            <a:r>
              <a:rPr lang="en-US" dirty="0"/>
              <a:t>Overview of AA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7A6B1-6F1F-3785-1DB3-8FBCEA99D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464" y="5032375"/>
            <a:ext cx="9538335" cy="1460500"/>
          </a:xfrm>
        </p:spPr>
        <p:txBody>
          <a:bodyPr/>
          <a:lstStyle/>
          <a:p>
            <a:r>
              <a:rPr lang="en-US" dirty="0"/>
              <a:t>Area 4 – Humanities - Must take a class from each list. </a:t>
            </a:r>
          </a:p>
          <a:p>
            <a:pPr lvl="1"/>
            <a:r>
              <a:rPr lang="en-US" dirty="0"/>
              <a:t>Suggestions: Intro to Humanities (HUM 1020) and World Religions (REL 2300)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D27A9-81C2-DB66-D8E5-BB152CB1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04" y="1296552"/>
            <a:ext cx="9538335" cy="37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4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EA17-99CD-E7E5-6960-EC54BE0AA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Overview of AA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D37E-3F94-8469-DEFE-D7C93814E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464050"/>
            <a:ext cx="10515600" cy="1689100"/>
          </a:xfrm>
        </p:spPr>
        <p:txBody>
          <a:bodyPr/>
          <a:lstStyle/>
          <a:p>
            <a:r>
              <a:rPr lang="en-US" dirty="0"/>
              <a:t>Area 5 – Social/Behavioral Science - Must take a class in each list.</a:t>
            </a:r>
          </a:p>
          <a:p>
            <a:r>
              <a:rPr lang="en-US" dirty="0"/>
              <a:t>Area 6 – Electives – Must take 8 classes of electives.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948F6-7526-0497-AAFD-B60D8DCEF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020" y="1009748"/>
            <a:ext cx="9839960" cy="3378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D9175C-8C1E-8323-8E7A-7DC9F4949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10" y="5397500"/>
            <a:ext cx="1069862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3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84F69-5181-44B1-0372-329E3AC6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643467"/>
            <a:ext cx="3860525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EFSC Courses = High School Credit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589A448-A898-C405-5E6A-BEE928B00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07829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67467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1340</Words>
  <Application>Microsoft Office PowerPoint</Application>
  <PresentationFormat>Widescreen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Symbol</vt:lpstr>
      <vt:lpstr>ShapesVTI</vt:lpstr>
      <vt:lpstr>New Process</vt:lpstr>
      <vt:lpstr>A Note on Fees</vt:lpstr>
      <vt:lpstr>VHS Guidance – Dual Enrollment Page</vt:lpstr>
      <vt:lpstr>Overview of AA Requirements</vt:lpstr>
      <vt:lpstr>Overview of AA Requirements</vt:lpstr>
      <vt:lpstr>Overview of AA Requirements</vt:lpstr>
      <vt:lpstr>Overview of AA Requirements</vt:lpstr>
      <vt:lpstr>Overview of AA Requirements</vt:lpstr>
      <vt:lpstr>EFSC Courses = High School Credit</vt:lpstr>
      <vt:lpstr>How to look up EFSC Courses to register for:</vt:lpstr>
      <vt:lpstr>Class Schedule Search:</vt:lpstr>
      <vt:lpstr>Class Schedule Search:</vt:lpstr>
      <vt:lpstr>Registration Updates as of September 2023:</vt:lpstr>
      <vt:lpstr>Dates for Spring Registration 2024</vt:lpstr>
      <vt:lpstr>EFSC Class Registration</vt:lpstr>
      <vt:lpstr>What to Bring to Registration</vt:lpstr>
      <vt:lpstr>Remember the Bell Schedule when registering for classes at EFSC!</vt:lpstr>
      <vt:lpstr>Matching EFSC Courses with state universities in FL</vt:lpstr>
      <vt:lpstr>Matching EFSC Courses with state universities in FL</vt:lpstr>
      <vt:lpstr>Meet your Guidance Team  </vt:lpstr>
      <vt:lpstr>Registration Appointment Signup!</vt:lpstr>
    </vt:vector>
  </TitlesOfParts>
  <Company>Brevard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Choose Classes at EFSC</dc:title>
  <dc:creator>Contreras.Madeline@Viera High</dc:creator>
  <cp:lastModifiedBy>Contreras.Madeline@Viera High</cp:lastModifiedBy>
  <cp:revision>2</cp:revision>
  <dcterms:created xsi:type="dcterms:W3CDTF">2023-10-02T14:48:44Z</dcterms:created>
  <dcterms:modified xsi:type="dcterms:W3CDTF">2023-10-18T12:19:51Z</dcterms:modified>
</cp:coreProperties>
</file>