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 id="2147483675" r:id="rId4"/>
  </p:sldMasterIdLst>
  <p:notesMasterIdLst>
    <p:notesMasterId r:id="rId48"/>
  </p:notesMasterIdLst>
  <p:handoutMasterIdLst>
    <p:handoutMasterId r:id="rId49"/>
  </p:handoutMasterIdLst>
  <p:sldIdLst>
    <p:sldId id="257" r:id="rId5"/>
    <p:sldId id="259" r:id="rId6"/>
    <p:sldId id="296" r:id="rId7"/>
    <p:sldId id="343" r:id="rId8"/>
    <p:sldId id="474" r:id="rId9"/>
    <p:sldId id="475" r:id="rId10"/>
    <p:sldId id="468" r:id="rId11"/>
    <p:sldId id="463" r:id="rId12"/>
    <p:sldId id="460" r:id="rId13"/>
    <p:sldId id="461" r:id="rId14"/>
    <p:sldId id="339" r:id="rId15"/>
    <p:sldId id="465" r:id="rId16"/>
    <p:sldId id="477" r:id="rId17"/>
    <p:sldId id="360" r:id="rId18"/>
    <p:sldId id="358" r:id="rId19"/>
    <p:sldId id="359" r:id="rId20"/>
    <p:sldId id="361" r:id="rId21"/>
    <p:sldId id="479" r:id="rId22"/>
    <p:sldId id="476" r:id="rId23"/>
    <p:sldId id="458" r:id="rId24"/>
    <p:sldId id="348" r:id="rId25"/>
    <p:sldId id="459" r:id="rId26"/>
    <p:sldId id="471" r:id="rId27"/>
    <p:sldId id="372" r:id="rId28"/>
    <p:sldId id="376" r:id="rId29"/>
    <p:sldId id="368" r:id="rId30"/>
    <p:sldId id="350" r:id="rId31"/>
    <p:sldId id="472" r:id="rId32"/>
    <p:sldId id="473" r:id="rId33"/>
    <p:sldId id="295" r:id="rId34"/>
    <p:sldId id="466" r:id="rId35"/>
    <p:sldId id="324" r:id="rId36"/>
    <p:sldId id="469" r:id="rId37"/>
    <p:sldId id="470" r:id="rId38"/>
    <p:sldId id="329" r:id="rId39"/>
    <p:sldId id="388" r:id="rId40"/>
    <p:sldId id="279" r:id="rId41"/>
    <p:sldId id="380" r:id="rId42"/>
    <p:sldId id="382" r:id="rId43"/>
    <p:sldId id="384" r:id="rId44"/>
    <p:sldId id="386" r:id="rId45"/>
    <p:sldId id="387" r:id="rId46"/>
    <p:sldId id="26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FA9FB-97E2-4E10-AC13-6C319B570310}" v="239" dt="2024-01-22T20:36:33.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treras.Madeline@Viera High" userId="e9d84b21-1e25-4147-a982-ae28a9f20cb4" providerId="ADAL" clId="{260FA9FB-97E2-4E10-AC13-6C319B570310}"/>
    <pc:docChg chg="undo custSel addSld delSld modSld sldOrd modMainMaster">
      <pc:chgData name="Contreras.Madeline@Viera High" userId="e9d84b21-1e25-4147-a982-ae28a9f20cb4" providerId="ADAL" clId="{260FA9FB-97E2-4E10-AC13-6C319B570310}" dt="2024-01-22T20:36:33.336" v="3213"/>
      <pc:docMkLst>
        <pc:docMk/>
      </pc:docMkLst>
      <pc:sldChg chg="modSp mod">
        <pc:chgData name="Contreras.Madeline@Viera High" userId="e9d84b21-1e25-4147-a982-ae28a9f20cb4" providerId="ADAL" clId="{260FA9FB-97E2-4E10-AC13-6C319B570310}" dt="2024-01-18T18:29:22.883" v="978" actId="14100"/>
        <pc:sldMkLst>
          <pc:docMk/>
          <pc:sldMk cId="0" sldId="257"/>
        </pc:sldMkLst>
        <pc:spChg chg="mod">
          <ac:chgData name="Contreras.Madeline@Viera High" userId="e9d84b21-1e25-4147-a982-ae28a9f20cb4" providerId="ADAL" clId="{260FA9FB-97E2-4E10-AC13-6C319B570310}" dt="2024-01-18T18:29:11.684" v="975" actId="1076"/>
          <ac:spMkLst>
            <pc:docMk/>
            <pc:sldMk cId="0" sldId="257"/>
            <ac:spMk id="2" creationId="{00000000-0000-0000-0000-000000000000}"/>
          </ac:spMkLst>
        </pc:spChg>
        <pc:spChg chg="mod">
          <ac:chgData name="Contreras.Madeline@Viera High" userId="e9d84b21-1e25-4147-a982-ae28a9f20cb4" providerId="ADAL" clId="{260FA9FB-97E2-4E10-AC13-6C319B570310}" dt="2024-01-18T18:29:18.001" v="977" actId="1076"/>
          <ac:spMkLst>
            <pc:docMk/>
            <pc:sldMk cId="0" sldId="257"/>
            <ac:spMk id="7" creationId="{00000000-0000-0000-0000-000000000000}"/>
          </ac:spMkLst>
        </pc:spChg>
        <pc:picChg chg="mod">
          <ac:chgData name="Contreras.Madeline@Viera High" userId="e9d84b21-1e25-4147-a982-ae28a9f20cb4" providerId="ADAL" clId="{260FA9FB-97E2-4E10-AC13-6C319B570310}" dt="2024-01-18T18:29:22.883" v="978" actId="14100"/>
          <ac:picMkLst>
            <pc:docMk/>
            <pc:sldMk cId="0" sldId="257"/>
            <ac:picMk id="5" creationId="{00000000-0000-0000-0000-000000000000}"/>
          </ac:picMkLst>
        </pc:picChg>
      </pc:sldChg>
      <pc:sldChg chg="addSp delSp modSp mod">
        <pc:chgData name="Contreras.Madeline@Viera High" userId="e9d84b21-1e25-4147-a982-ae28a9f20cb4" providerId="ADAL" clId="{260FA9FB-97E2-4E10-AC13-6C319B570310}" dt="2024-01-18T18:29:57.714" v="984" actId="26606"/>
        <pc:sldMkLst>
          <pc:docMk/>
          <pc:sldMk cId="2012104993" sldId="259"/>
        </pc:sldMkLst>
        <pc:spChg chg="mod">
          <ac:chgData name="Contreras.Madeline@Viera High" userId="e9d84b21-1e25-4147-a982-ae28a9f20cb4" providerId="ADAL" clId="{260FA9FB-97E2-4E10-AC13-6C319B570310}" dt="2024-01-18T18:29:35.425" v="979" actId="1076"/>
          <ac:spMkLst>
            <pc:docMk/>
            <pc:sldMk cId="2012104993" sldId="259"/>
            <ac:spMk id="2" creationId="{00000000-0000-0000-0000-000000000000}"/>
          </ac:spMkLst>
        </pc:spChg>
        <pc:spChg chg="del mod">
          <ac:chgData name="Contreras.Madeline@Viera High" userId="e9d84b21-1e25-4147-a982-ae28a9f20cb4" providerId="ADAL" clId="{260FA9FB-97E2-4E10-AC13-6C319B570310}" dt="2024-01-18T18:29:57.714" v="984" actId="26606"/>
          <ac:spMkLst>
            <pc:docMk/>
            <pc:sldMk cId="2012104993" sldId="259"/>
            <ac:spMk id="3" creationId="{00000000-0000-0000-0000-000000000000}"/>
          </ac:spMkLst>
        </pc:spChg>
        <pc:graphicFrameChg chg="add">
          <ac:chgData name="Contreras.Madeline@Viera High" userId="e9d84b21-1e25-4147-a982-ae28a9f20cb4" providerId="ADAL" clId="{260FA9FB-97E2-4E10-AC13-6C319B570310}" dt="2024-01-18T18:29:57.714" v="984" actId="26606"/>
          <ac:graphicFrameMkLst>
            <pc:docMk/>
            <pc:sldMk cId="2012104993" sldId="259"/>
            <ac:graphicFrameMk id="5" creationId="{E8A6745C-6753-99E2-B061-F27209B8F7D7}"/>
          </ac:graphicFrameMkLst>
        </pc:graphicFrameChg>
      </pc:sldChg>
      <pc:sldChg chg="modSp">
        <pc:chgData name="Contreras.Madeline@Viera High" userId="e9d84b21-1e25-4147-a982-ae28a9f20cb4" providerId="ADAL" clId="{260FA9FB-97E2-4E10-AC13-6C319B570310}" dt="2024-01-18T18:27:56.568" v="967"/>
        <pc:sldMkLst>
          <pc:docMk/>
          <pc:sldMk cId="3098612615" sldId="264"/>
        </pc:sldMkLst>
        <pc:spChg chg="mod">
          <ac:chgData name="Contreras.Madeline@Viera High" userId="e9d84b21-1e25-4147-a982-ae28a9f20cb4" providerId="ADAL" clId="{260FA9FB-97E2-4E10-AC13-6C319B570310}" dt="2024-01-18T18:27:56.568" v="967"/>
          <ac:spMkLst>
            <pc:docMk/>
            <pc:sldMk cId="3098612615" sldId="264"/>
            <ac:spMk id="5" creationId="{00000000-0000-0000-0000-000000000000}"/>
          </ac:spMkLst>
        </pc:spChg>
      </pc:sldChg>
      <pc:sldChg chg="modSp mod">
        <pc:chgData name="Contreras.Madeline@Viera High" userId="e9d84b21-1e25-4147-a982-ae28a9f20cb4" providerId="ADAL" clId="{260FA9FB-97E2-4E10-AC13-6C319B570310}" dt="2024-01-18T18:27:57.187" v="971" actId="27636"/>
        <pc:sldMkLst>
          <pc:docMk/>
          <pc:sldMk cId="1108731007" sldId="279"/>
        </pc:sldMkLst>
        <pc:spChg chg="mod">
          <ac:chgData name="Contreras.Madeline@Viera High" userId="e9d84b21-1e25-4147-a982-ae28a9f20cb4" providerId="ADAL" clId="{260FA9FB-97E2-4E10-AC13-6C319B570310}" dt="2024-01-18T18:27:57.187" v="971" actId="27636"/>
          <ac:spMkLst>
            <pc:docMk/>
            <pc:sldMk cId="1108731007" sldId="279"/>
            <ac:spMk id="2" creationId="{00000000-0000-0000-0000-000000000000}"/>
          </ac:spMkLst>
        </pc:spChg>
      </pc:sldChg>
      <pc:sldChg chg="modSp mod">
        <pc:chgData name="Contreras.Madeline@Viera High" userId="e9d84b21-1e25-4147-a982-ae28a9f20cb4" providerId="ADAL" clId="{260FA9FB-97E2-4E10-AC13-6C319B570310}" dt="2024-01-22T16:22:46.418" v="2516" actId="1076"/>
        <pc:sldMkLst>
          <pc:docMk/>
          <pc:sldMk cId="1876251300" sldId="295"/>
        </pc:sldMkLst>
        <pc:spChg chg="mod">
          <ac:chgData name="Contreras.Madeline@Viera High" userId="e9d84b21-1e25-4147-a982-ae28a9f20cb4" providerId="ADAL" clId="{260FA9FB-97E2-4E10-AC13-6C319B570310}" dt="2024-01-22T16:22:46.418" v="2516" actId="1076"/>
          <ac:spMkLst>
            <pc:docMk/>
            <pc:sldMk cId="1876251300" sldId="295"/>
            <ac:spMk id="2" creationId="{00000000-0000-0000-0000-000000000000}"/>
          </ac:spMkLst>
        </pc:spChg>
        <pc:spChg chg="mod">
          <ac:chgData name="Contreras.Madeline@Viera High" userId="e9d84b21-1e25-4147-a982-ae28a9f20cb4" providerId="ADAL" clId="{260FA9FB-97E2-4E10-AC13-6C319B570310}" dt="2024-01-22T16:22:38.828" v="2515" actId="20577"/>
          <ac:spMkLst>
            <pc:docMk/>
            <pc:sldMk cId="1876251300" sldId="295"/>
            <ac:spMk id="3" creationId="{00000000-0000-0000-0000-000000000000}"/>
          </ac:spMkLst>
        </pc:spChg>
      </pc:sldChg>
      <pc:sldChg chg="addSp modSp mod ord setBg">
        <pc:chgData name="Contreras.Madeline@Viera High" userId="e9d84b21-1e25-4147-a982-ae28a9f20cb4" providerId="ADAL" clId="{260FA9FB-97E2-4E10-AC13-6C319B570310}" dt="2024-01-22T16:32:28.160" v="3015" actId="14100"/>
        <pc:sldMkLst>
          <pc:docMk/>
          <pc:sldMk cId="3246543698" sldId="296"/>
        </pc:sldMkLst>
        <pc:spChg chg="mod">
          <ac:chgData name="Contreras.Madeline@Viera High" userId="e9d84b21-1e25-4147-a982-ae28a9f20cb4" providerId="ADAL" clId="{260FA9FB-97E2-4E10-AC13-6C319B570310}" dt="2024-01-22T16:32:22.079" v="3014" actId="14100"/>
          <ac:spMkLst>
            <pc:docMk/>
            <pc:sldMk cId="3246543698" sldId="296"/>
            <ac:spMk id="4" creationId="{00000000-0000-0000-0000-000000000000}"/>
          </ac:spMkLst>
        </pc:spChg>
        <pc:spChg chg="mod">
          <ac:chgData name="Contreras.Madeline@Viera High" userId="e9d84b21-1e25-4147-a982-ae28a9f20cb4" providerId="ADAL" clId="{260FA9FB-97E2-4E10-AC13-6C319B570310}" dt="2024-01-22T16:32:28.160" v="3015" actId="14100"/>
          <ac:spMkLst>
            <pc:docMk/>
            <pc:sldMk cId="3246543698" sldId="296"/>
            <ac:spMk id="5" creationId="{00000000-0000-0000-0000-000000000000}"/>
          </ac:spMkLst>
        </pc:spChg>
        <pc:cxnChg chg="add">
          <ac:chgData name="Contreras.Madeline@Viera High" userId="e9d84b21-1e25-4147-a982-ae28a9f20cb4" providerId="ADAL" clId="{260FA9FB-97E2-4E10-AC13-6C319B570310}" dt="2024-01-22T16:32:09.898" v="3010" actId="26606"/>
          <ac:cxnSpMkLst>
            <pc:docMk/>
            <pc:sldMk cId="3246543698" sldId="296"/>
            <ac:cxnSpMk id="10" creationId="{0B5F7E3B-C5F1-40E0-A491-558BAFBC1127}"/>
          </ac:cxnSpMkLst>
        </pc:cxnChg>
      </pc:sldChg>
      <pc:sldChg chg="modSp">
        <pc:chgData name="Contreras.Madeline@Viera High" userId="e9d84b21-1e25-4147-a982-ae28a9f20cb4" providerId="ADAL" clId="{260FA9FB-97E2-4E10-AC13-6C319B570310}" dt="2024-01-18T18:27:56.568" v="967"/>
        <pc:sldMkLst>
          <pc:docMk/>
          <pc:sldMk cId="1496824769" sldId="324"/>
        </pc:sldMkLst>
        <pc:spChg chg="mod">
          <ac:chgData name="Contreras.Madeline@Viera High" userId="e9d84b21-1e25-4147-a982-ae28a9f20cb4" providerId="ADAL" clId="{260FA9FB-97E2-4E10-AC13-6C319B570310}" dt="2024-01-18T18:27:56.568" v="967"/>
          <ac:spMkLst>
            <pc:docMk/>
            <pc:sldMk cId="1496824769" sldId="324"/>
            <ac:spMk id="7" creationId="{00000000-0000-0000-0000-000000000000}"/>
          </ac:spMkLst>
        </pc:spChg>
      </pc:sldChg>
      <pc:sldChg chg="addSp modSp mod setBg">
        <pc:chgData name="Contreras.Madeline@Viera High" userId="e9d84b21-1e25-4147-a982-ae28a9f20cb4" providerId="ADAL" clId="{260FA9FB-97E2-4E10-AC13-6C319B570310}" dt="2024-01-22T16:20:30.220" v="2460" actId="20577"/>
        <pc:sldMkLst>
          <pc:docMk/>
          <pc:sldMk cId="458734955" sldId="329"/>
        </pc:sldMkLst>
        <pc:spChg chg="mod">
          <ac:chgData name="Contreras.Madeline@Viera High" userId="e9d84b21-1e25-4147-a982-ae28a9f20cb4" providerId="ADAL" clId="{260FA9FB-97E2-4E10-AC13-6C319B570310}" dt="2024-01-22T16:20:30.220" v="2460" actId="20577"/>
          <ac:spMkLst>
            <pc:docMk/>
            <pc:sldMk cId="458734955" sldId="329"/>
            <ac:spMk id="5" creationId="{00000000-0000-0000-0000-000000000000}"/>
          </ac:spMkLst>
        </pc:spChg>
        <pc:spChg chg="mod">
          <ac:chgData name="Contreras.Madeline@Viera High" userId="e9d84b21-1e25-4147-a982-ae28a9f20cb4" providerId="ADAL" clId="{260FA9FB-97E2-4E10-AC13-6C319B570310}" dt="2024-01-22T16:20:08.978" v="2426" actId="20577"/>
          <ac:spMkLst>
            <pc:docMk/>
            <pc:sldMk cId="458734955" sldId="329"/>
            <ac:spMk id="6" creationId="{00000000-0000-0000-0000-000000000000}"/>
          </ac:spMkLst>
        </pc:spChg>
        <pc:grpChg chg="add">
          <ac:chgData name="Contreras.Madeline@Viera High" userId="e9d84b21-1e25-4147-a982-ae28a9f20cb4" providerId="ADAL" clId="{260FA9FB-97E2-4E10-AC13-6C319B570310}" dt="2024-01-22T16:20:01.029" v="2425" actId="26606"/>
          <ac:grpSpMkLst>
            <pc:docMk/>
            <pc:sldMk cId="458734955" sldId="329"/>
            <ac:grpSpMk id="11" creationId="{09EA7EA7-74F5-4EE2-8E3D-1A10308259D7}"/>
          </ac:grpSpMkLst>
        </pc:grpChg>
        <pc:cxnChg chg="add">
          <ac:chgData name="Contreras.Madeline@Viera High" userId="e9d84b21-1e25-4147-a982-ae28a9f20cb4" providerId="ADAL" clId="{260FA9FB-97E2-4E10-AC13-6C319B570310}" dt="2024-01-22T16:20:01.029" v="2425" actId="26606"/>
          <ac:cxnSpMkLst>
            <pc:docMk/>
            <pc:sldMk cId="458734955" sldId="329"/>
            <ac:cxnSpMk id="23" creationId="{0B5F7E3B-C5F1-40E0-A491-558BAFBC1127}"/>
          </ac:cxnSpMkLst>
        </pc:cxnChg>
      </pc:sldChg>
      <pc:sldChg chg="modSp add mod modTransition">
        <pc:chgData name="Contreras.Madeline@Viera High" userId="e9d84b21-1e25-4147-a982-ae28a9f20cb4" providerId="ADAL" clId="{260FA9FB-97E2-4E10-AC13-6C319B570310}" dt="2024-01-18T18:37:20.769" v="1412" actId="404"/>
        <pc:sldMkLst>
          <pc:docMk/>
          <pc:sldMk cId="3902087163" sldId="339"/>
        </pc:sldMkLst>
        <pc:graphicFrameChg chg="mod modGraphic">
          <ac:chgData name="Contreras.Madeline@Viera High" userId="e9d84b21-1e25-4147-a982-ae28a9f20cb4" providerId="ADAL" clId="{260FA9FB-97E2-4E10-AC13-6C319B570310}" dt="2024-01-18T18:37:20.769" v="1412" actId="404"/>
          <ac:graphicFrameMkLst>
            <pc:docMk/>
            <pc:sldMk cId="3902087163" sldId="339"/>
            <ac:graphicFrameMk id="5" creationId="{2A7DDE45-A407-0901-618B-A2432146F704}"/>
          </ac:graphicFrameMkLst>
        </pc:graphicFrameChg>
      </pc:sldChg>
      <pc:sldChg chg="addSp delSp modSp mod">
        <pc:chgData name="Contreras.Madeline@Viera High" userId="e9d84b21-1e25-4147-a982-ae28a9f20cb4" providerId="ADAL" clId="{260FA9FB-97E2-4E10-AC13-6C319B570310}" dt="2024-01-18T18:32:07.361" v="1134" actId="1076"/>
        <pc:sldMkLst>
          <pc:docMk/>
          <pc:sldMk cId="2380945876" sldId="343"/>
        </pc:sldMkLst>
        <pc:spChg chg="add mod">
          <ac:chgData name="Contreras.Madeline@Viera High" userId="e9d84b21-1e25-4147-a982-ae28a9f20cb4" providerId="ADAL" clId="{260FA9FB-97E2-4E10-AC13-6C319B570310}" dt="2024-01-18T18:20:19.759" v="702"/>
          <ac:spMkLst>
            <pc:docMk/>
            <pc:sldMk cId="2380945876" sldId="343"/>
            <ac:spMk id="3" creationId="{634F0156-9039-5D24-1CF3-1631A13456FB}"/>
          </ac:spMkLst>
        </pc:spChg>
        <pc:spChg chg="add mod">
          <ac:chgData name="Contreras.Madeline@Viera High" userId="e9d84b21-1e25-4147-a982-ae28a9f20cb4" providerId="ADAL" clId="{260FA9FB-97E2-4E10-AC13-6C319B570310}" dt="2024-01-18T18:20:19.759" v="702"/>
          <ac:spMkLst>
            <pc:docMk/>
            <pc:sldMk cId="2380945876" sldId="343"/>
            <ac:spMk id="4" creationId="{92BDE9A0-E5A8-F2A6-B200-96E38AB10ABB}"/>
          </ac:spMkLst>
        </pc:spChg>
        <pc:spChg chg="add mod">
          <ac:chgData name="Contreras.Madeline@Viera High" userId="e9d84b21-1e25-4147-a982-ae28a9f20cb4" providerId="ADAL" clId="{260FA9FB-97E2-4E10-AC13-6C319B570310}" dt="2024-01-18T18:30:49.910" v="1014" actId="14100"/>
          <ac:spMkLst>
            <pc:docMk/>
            <pc:sldMk cId="2380945876" sldId="343"/>
            <ac:spMk id="7" creationId="{D8D0CDA0-33B4-F191-E0F2-79A94208E867}"/>
          </ac:spMkLst>
        </pc:spChg>
        <pc:spChg chg="mod">
          <ac:chgData name="Contreras.Madeline@Viera High" userId="e9d84b21-1e25-4147-a982-ae28a9f20cb4" providerId="ADAL" clId="{260FA9FB-97E2-4E10-AC13-6C319B570310}" dt="2024-01-18T18:30:35.791" v="1011" actId="1076"/>
          <ac:spMkLst>
            <pc:docMk/>
            <pc:sldMk cId="2380945876" sldId="343"/>
            <ac:spMk id="25602" creationId="{00000000-0000-0000-0000-000000000000}"/>
          </ac:spMkLst>
        </pc:spChg>
        <pc:grpChg chg="add mod">
          <ac:chgData name="Contreras.Madeline@Viera High" userId="e9d84b21-1e25-4147-a982-ae28a9f20cb4" providerId="ADAL" clId="{260FA9FB-97E2-4E10-AC13-6C319B570310}" dt="2024-01-18T18:20:19.759" v="702"/>
          <ac:grpSpMkLst>
            <pc:docMk/>
            <pc:sldMk cId="2380945876" sldId="343"/>
            <ac:grpSpMk id="2" creationId="{1003A2E6-9F82-C39A-584E-F1EB9C1926B7}"/>
          </ac:grpSpMkLst>
        </pc:grpChg>
        <pc:graphicFrameChg chg="add mod modGraphic">
          <ac:chgData name="Contreras.Madeline@Viera High" userId="e9d84b21-1e25-4147-a982-ae28a9f20cb4" providerId="ADAL" clId="{260FA9FB-97E2-4E10-AC13-6C319B570310}" dt="2024-01-18T18:32:07.361" v="1134" actId="1076"/>
          <ac:graphicFrameMkLst>
            <pc:docMk/>
            <pc:sldMk cId="2380945876" sldId="343"/>
            <ac:graphicFrameMk id="5" creationId="{52E04338-4BF3-D5CF-C5C3-E0CE556A0B79}"/>
          </ac:graphicFrameMkLst>
        </pc:graphicFrameChg>
        <pc:graphicFrameChg chg="del">
          <ac:chgData name="Contreras.Madeline@Viera High" userId="e9d84b21-1e25-4147-a982-ae28a9f20cb4" providerId="ADAL" clId="{260FA9FB-97E2-4E10-AC13-6C319B570310}" dt="2024-01-18T18:19:45.204" v="700" actId="478"/>
          <ac:graphicFrameMkLst>
            <pc:docMk/>
            <pc:sldMk cId="2380945876" sldId="343"/>
            <ac:graphicFrameMk id="6" creationId="{BA5FCF55-207D-4501-93AB-4B3E86E712BD}"/>
          </ac:graphicFrameMkLst>
        </pc:graphicFrameChg>
      </pc:sldChg>
      <pc:sldChg chg="addSp delSp modSp mod setBg">
        <pc:chgData name="Contreras.Madeline@Viera High" userId="e9d84b21-1e25-4147-a982-ae28a9f20cb4" providerId="ADAL" clId="{260FA9FB-97E2-4E10-AC13-6C319B570310}" dt="2024-01-18T20:03:31.488" v="1816" actId="14100"/>
        <pc:sldMkLst>
          <pc:docMk/>
          <pc:sldMk cId="2176485421" sldId="348"/>
        </pc:sldMkLst>
        <pc:spChg chg="mod">
          <ac:chgData name="Contreras.Madeline@Viera High" userId="e9d84b21-1e25-4147-a982-ae28a9f20cb4" providerId="ADAL" clId="{260FA9FB-97E2-4E10-AC13-6C319B570310}" dt="2024-01-18T20:01:33.467" v="1686" actId="26606"/>
          <ac:spMkLst>
            <pc:docMk/>
            <pc:sldMk cId="2176485421" sldId="348"/>
            <ac:spMk id="2" creationId="{00000000-0000-0000-0000-000000000000}"/>
          </ac:spMkLst>
        </pc:spChg>
        <pc:spChg chg="mod ord">
          <ac:chgData name="Contreras.Madeline@Viera High" userId="e9d84b21-1e25-4147-a982-ae28a9f20cb4" providerId="ADAL" clId="{260FA9FB-97E2-4E10-AC13-6C319B570310}" dt="2024-01-18T20:02:30.019" v="1784" actId="27636"/>
          <ac:spMkLst>
            <pc:docMk/>
            <pc:sldMk cId="2176485421" sldId="348"/>
            <ac:spMk id="3" creationId="{00000000-0000-0000-0000-000000000000}"/>
          </ac:spMkLst>
        </pc:spChg>
        <pc:spChg chg="add del">
          <ac:chgData name="Contreras.Madeline@Viera High" userId="e9d84b21-1e25-4147-a982-ae28a9f20cb4" providerId="ADAL" clId="{260FA9FB-97E2-4E10-AC13-6C319B570310}" dt="2024-01-18T20:01:33.467" v="1686" actId="26606"/>
          <ac:spMkLst>
            <pc:docMk/>
            <pc:sldMk cId="2176485421" sldId="348"/>
            <ac:spMk id="21" creationId="{A65AC7D1-EAA9-48F5-B509-60A7F50BF703}"/>
          </ac:spMkLst>
        </pc:spChg>
        <pc:spChg chg="add del">
          <ac:chgData name="Contreras.Madeline@Viera High" userId="e9d84b21-1e25-4147-a982-ae28a9f20cb4" providerId="ADAL" clId="{260FA9FB-97E2-4E10-AC13-6C319B570310}" dt="2024-01-18T20:01:33.467" v="1686" actId="26606"/>
          <ac:spMkLst>
            <pc:docMk/>
            <pc:sldMk cId="2176485421" sldId="348"/>
            <ac:spMk id="23" creationId="{D6320AF9-619A-4175-865B-5663E1AEF4C5}"/>
          </ac:spMkLst>
        </pc:spChg>
        <pc:spChg chg="add del">
          <ac:chgData name="Contreras.Madeline@Viera High" userId="e9d84b21-1e25-4147-a982-ae28a9f20cb4" providerId="ADAL" clId="{260FA9FB-97E2-4E10-AC13-6C319B570310}" dt="2024-01-18T20:01:33.467" v="1686" actId="26606"/>
          <ac:spMkLst>
            <pc:docMk/>
            <pc:sldMk cId="2176485421" sldId="348"/>
            <ac:spMk id="29" creationId="{7E018740-5C2B-4A41-AC1A-7E68D1EC1954}"/>
          </ac:spMkLst>
        </pc:spChg>
        <pc:spChg chg="add del">
          <ac:chgData name="Contreras.Madeline@Viera High" userId="e9d84b21-1e25-4147-a982-ae28a9f20cb4" providerId="ADAL" clId="{260FA9FB-97E2-4E10-AC13-6C319B570310}" dt="2024-01-18T20:01:33.467" v="1686" actId="26606"/>
          <ac:spMkLst>
            <pc:docMk/>
            <pc:sldMk cId="2176485421" sldId="348"/>
            <ac:spMk id="31" creationId="{166F75A4-C475-4941-8EE2-B80A06A2C1BB}"/>
          </ac:spMkLst>
        </pc:spChg>
        <pc:spChg chg="add del">
          <ac:chgData name="Contreras.Madeline@Viera High" userId="e9d84b21-1e25-4147-a982-ae28a9f20cb4" providerId="ADAL" clId="{260FA9FB-97E2-4E10-AC13-6C319B570310}" dt="2024-01-18T20:01:33.467" v="1686" actId="26606"/>
          <ac:spMkLst>
            <pc:docMk/>
            <pc:sldMk cId="2176485421" sldId="348"/>
            <ac:spMk id="33" creationId="{A032553A-72E8-4B0D-8405-FF9771C9AF05}"/>
          </ac:spMkLst>
        </pc:spChg>
        <pc:spChg chg="add del">
          <ac:chgData name="Contreras.Madeline@Viera High" userId="e9d84b21-1e25-4147-a982-ae28a9f20cb4" providerId="ADAL" clId="{260FA9FB-97E2-4E10-AC13-6C319B570310}" dt="2024-01-18T20:01:33.467" v="1686" actId="26606"/>
          <ac:spMkLst>
            <pc:docMk/>
            <pc:sldMk cId="2176485421" sldId="348"/>
            <ac:spMk id="35" creationId="{765800AC-C3B9-498E-87BC-29FAE4C76B21}"/>
          </ac:spMkLst>
        </pc:spChg>
        <pc:spChg chg="add del">
          <ac:chgData name="Contreras.Madeline@Viera High" userId="e9d84b21-1e25-4147-a982-ae28a9f20cb4" providerId="ADAL" clId="{260FA9FB-97E2-4E10-AC13-6C319B570310}" dt="2024-01-18T20:01:33.467" v="1686" actId="26606"/>
          <ac:spMkLst>
            <pc:docMk/>
            <pc:sldMk cId="2176485421" sldId="348"/>
            <ac:spMk id="37" creationId="{1F9D6ACB-2FF4-49F9-978A-E0D5327FC635}"/>
          </ac:spMkLst>
        </pc:spChg>
        <pc:spChg chg="add del">
          <ac:chgData name="Contreras.Madeline@Viera High" userId="e9d84b21-1e25-4147-a982-ae28a9f20cb4" providerId="ADAL" clId="{260FA9FB-97E2-4E10-AC13-6C319B570310}" dt="2024-01-18T20:01:33.467" v="1686" actId="26606"/>
          <ac:spMkLst>
            <pc:docMk/>
            <pc:sldMk cId="2176485421" sldId="348"/>
            <ac:spMk id="39" creationId="{A5EC319D-0FEA-4B95-A3EA-01E35672C95B}"/>
          </ac:spMkLst>
        </pc:spChg>
        <pc:grpChg chg="add del">
          <ac:chgData name="Contreras.Madeline@Viera High" userId="e9d84b21-1e25-4147-a982-ae28a9f20cb4" providerId="ADAL" clId="{260FA9FB-97E2-4E10-AC13-6C319B570310}" dt="2024-01-18T20:01:33.467" v="1686" actId="26606"/>
          <ac:grpSpMkLst>
            <pc:docMk/>
            <pc:sldMk cId="2176485421" sldId="348"/>
            <ac:grpSpMk id="9" creationId="{1F2B4773-3207-44CC-B7AC-892B70498211}"/>
          </ac:grpSpMkLst>
        </pc:grpChg>
        <pc:grpChg chg="add">
          <ac:chgData name="Contreras.Madeline@Viera High" userId="e9d84b21-1e25-4147-a982-ae28a9f20cb4" providerId="ADAL" clId="{260FA9FB-97E2-4E10-AC13-6C319B570310}" dt="2024-01-18T20:01:33.467" v="1686" actId="26606"/>
          <ac:grpSpMkLst>
            <pc:docMk/>
            <pc:sldMk cId="2176485421" sldId="348"/>
            <ac:grpSpMk id="44" creationId="{1F2B4773-3207-44CC-B7AC-892B70498211}"/>
          </ac:grpSpMkLst>
        </pc:grpChg>
        <pc:picChg chg="del mod">
          <ac:chgData name="Contreras.Madeline@Viera High" userId="e9d84b21-1e25-4147-a982-ae28a9f20cb4" providerId="ADAL" clId="{260FA9FB-97E2-4E10-AC13-6C319B570310}" dt="2024-01-18T20:00:46.702" v="1684" actId="478"/>
          <ac:picMkLst>
            <pc:docMk/>
            <pc:sldMk cId="2176485421" sldId="348"/>
            <ac:picMk id="4" creationId="{00000000-0000-0000-0000-000000000000}"/>
          </ac:picMkLst>
        </pc:picChg>
        <pc:picChg chg="add mod">
          <ac:chgData name="Contreras.Madeline@Viera High" userId="e9d84b21-1e25-4147-a982-ae28a9f20cb4" providerId="ADAL" clId="{260FA9FB-97E2-4E10-AC13-6C319B570310}" dt="2024-01-18T20:03:31.488" v="1816" actId="14100"/>
          <ac:picMkLst>
            <pc:docMk/>
            <pc:sldMk cId="2176485421" sldId="348"/>
            <ac:picMk id="6" creationId="{36D64F46-2FAC-9202-0F3D-4344EF2A244B}"/>
          </ac:picMkLst>
        </pc:picChg>
        <pc:cxnChg chg="add del">
          <ac:chgData name="Contreras.Madeline@Viera High" userId="e9d84b21-1e25-4147-a982-ae28a9f20cb4" providerId="ADAL" clId="{260FA9FB-97E2-4E10-AC13-6C319B570310}" dt="2024-01-18T20:01:33.467" v="1686" actId="26606"/>
          <ac:cxnSpMkLst>
            <pc:docMk/>
            <pc:sldMk cId="2176485421" sldId="348"/>
            <ac:cxnSpMk id="25" creationId="{063B6EC6-D752-4EE7-908B-F8F19E8C7FEA}"/>
          </ac:cxnSpMkLst>
        </pc:cxnChg>
        <pc:cxnChg chg="add del">
          <ac:chgData name="Contreras.Madeline@Viera High" userId="e9d84b21-1e25-4147-a982-ae28a9f20cb4" providerId="ADAL" clId="{260FA9FB-97E2-4E10-AC13-6C319B570310}" dt="2024-01-18T20:01:33.467" v="1686" actId="26606"/>
          <ac:cxnSpMkLst>
            <pc:docMk/>
            <pc:sldMk cId="2176485421" sldId="348"/>
            <ac:cxnSpMk id="27" creationId="{EFECD4E8-AD3E-4228-82A2-9461958EA94D}"/>
          </ac:cxnSpMkLst>
        </pc:cxnChg>
      </pc:sldChg>
      <pc:sldChg chg="addSp modSp mod ord setBg">
        <pc:chgData name="Contreras.Madeline@Viera High" userId="e9d84b21-1e25-4147-a982-ae28a9f20cb4" providerId="ADAL" clId="{260FA9FB-97E2-4E10-AC13-6C319B570310}" dt="2024-01-22T16:14:05.513" v="2167"/>
        <pc:sldMkLst>
          <pc:docMk/>
          <pc:sldMk cId="1261474747" sldId="350"/>
        </pc:sldMkLst>
        <pc:spChg chg="mod">
          <ac:chgData name="Contreras.Madeline@Viera High" userId="e9d84b21-1e25-4147-a982-ae28a9f20cb4" providerId="ADAL" clId="{260FA9FB-97E2-4E10-AC13-6C319B570310}" dt="2024-01-22T16:11:23.372" v="1919" actId="26606"/>
          <ac:spMkLst>
            <pc:docMk/>
            <pc:sldMk cId="1261474747" sldId="350"/>
            <ac:spMk id="7" creationId="{00000000-0000-0000-0000-000000000000}"/>
          </ac:spMkLst>
        </pc:spChg>
        <pc:spChg chg="mod">
          <ac:chgData name="Contreras.Madeline@Viera High" userId="e9d84b21-1e25-4147-a982-ae28a9f20cb4" providerId="ADAL" clId="{260FA9FB-97E2-4E10-AC13-6C319B570310}" dt="2024-01-22T16:12:18.572" v="2006" actId="27636"/>
          <ac:spMkLst>
            <pc:docMk/>
            <pc:sldMk cId="1261474747" sldId="350"/>
            <ac:spMk id="8" creationId="{00000000-0000-0000-0000-000000000000}"/>
          </ac:spMkLst>
        </pc:spChg>
        <pc:spChg chg="add">
          <ac:chgData name="Contreras.Madeline@Viera High" userId="e9d84b21-1e25-4147-a982-ae28a9f20cb4" providerId="ADAL" clId="{260FA9FB-97E2-4E10-AC13-6C319B570310}" dt="2024-01-22T16:11:23.372" v="1919" actId="26606"/>
          <ac:spMkLst>
            <pc:docMk/>
            <pc:sldMk cId="1261474747" sldId="350"/>
            <ac:spMk id="25" creationId="{9F4444CE-BC8D-4D61-B303-4C05614E62AB}"/>
          </ac:spMkLst>
        </pc:spChg>
        <pc:spChg chg="add">
          <ac:chgData name="Contreras.Madeline@Viera High" userId="e9d84b21-1e25-4147-a982-ae28a9f20cb4" providerId="ADAL" clId="{260FA9FB-97E2-4E10-AC13-6C319B570310}" dt="2024-01-22T16:11:23.372" v="1919" actId="26606"/>
          <ac:spMkLst>
            <pc:docMk/>
            <pc:sldMk cId="1261474747" sldId="350"/>
            <ac:spMk id="27" creationId="{62423CA5-E2E1-4789-B759-9906C1C94063}"/>
          </ac:spMkLst>
        </pc:spChg>
        <pc:spChg chg="add">
          <ac:chgData name="Contreras.Madeline@Viera High" userId="e9d84b21-1e25-4147-a982-ae28a9f20cb4" providerId="ADAL" clId="{260FA9FB-97E2-4E10-AC13-6C319B570310}" dt="2024-01-22T16:11:23.372" v="1919" actId="26606"/>
          <ac:spMkLst>
            <pc:docMk/>
            <pc:sldMk cId="1261474747" sldId="350"/>
            <ac:spMk id="29" creationId="{73772B81-181F-48B7-8826-4D9686D15DF5}"/>
          </ac:spMkLst>
        </pc:spChg>
        <pc:spChg chg="add">
          <ac:chgData name="Contreras.Madeline@Viera High" userId="e9d84b21-1e25-4147-a982-ae28a9f20cb4" providerId="ADAL" clId="{260FA9FB-97E2-4E10-AC13-6C319B570310}" dt="2024-01-22T16:11:23.372" v="1919" actId="26606"/>
          <ac:spMkLst>
            <pc:docMk/>
            <pc:sldMk cId="1261474747" sldId="350"/>
            <ac:spMk id="31" creationId="{B2205F6E-03C6-4E92-877C-E2482F6599AA}"/>
          </ac:spMkLst>
        </pc:spChg>
        <pc:grpChg chg="add">
          <ac:chgData name="Contreras.Madeline@Viera High" userId="e9d84b21-1e25-4147-a982-ae28a9f20cb4" providerId="ADAL" clId="{260FA9FB-97E2-4E10-AC13-6C319B570310}" dt="2024-01-22T16:11:23.372" v="1919" actId="26606"/>
          <ac:grpSpMkLst>
            <pc:docMk/>
            <pc:sldMk cId="1261474747" sldId="350"/>
            <ac:grpSpMk id="13" creationId="{1F2B4773-3207-44CC-B7AC-892B70498211}"/>
          </ac:grpSpMkLst>
        </pc:grpChg>
        <pc:picChg chg="mod">
          <ac:chgData name="Contreras.Madeline@Viera High" userId="e9d84b21-1e25-4147-a982-ae28a9f20cb4" providerId="ADAL" clId="{260FA9FB-97E2-4E10-AC13-6C319B570310}" dt="2024-01-22T16:11:23.372" v="1919" actId="26606"/>
          <ac:picMkLst>
            <pc:docMk/>
            <pc:sldMk cId="1261474747" sldId="350"/>
            <ac:picMk id="2" creationId="{00000000-0000-0000-0000-000000000000}"/>
          </ac:picMkLst>
        </pc:picChg>
      </pc:sldChg>
      <pc:sldChg chg="del">
        <pc:chgData name="Contreras.Madeline@Viera High" userId="e9d84b21-1e25-4147-a982-ae28a9f20cb4" providerId="ADAL" clId="{260FA9FB-97E2-4E10-AC13-6C319B570310}" dt="2024-01-22T16:28:13.793" v="2952" actId="2696"/>
        <pc:sldMkLst>
          <pc:docMk/>
          <pc:sldMk cId="2438630947" sldId="351"/>
        </pc:sldMkLst>
      </pc:sldChg>
      <pc:sldChg chg="delSp modSp add mod modTransition setBg delDesignElem">
        <pc:chgData name="Contreras.Madeline@Viera High" userId="e9d84b21-1e25-4147-a982-ae28a9f20cb4" providerId="ADAL" clId="{260FA9FB-97E2-4E10-AC13-6C319B570310}" dt="2024-01-22T20:35:48.602" v="3210" actId="20577"/>
        <pc:sldMkLst>
          <pc:docMk/>
          <pc:sldMk cId="3744926386" sldId="358"/>
        </pc:sldMkLst>
        <pc:spChg chg="mod">
          <ac:chgData name="Contreras.Madeline@Viera High" userId="e9d84b21-1e25-4147-a982-ae28a9f20cb4" providerId="ADAL" clId="{260FA9FB-97E2-4E10-AC13-6C319B570310}" dt="2024-01-22T16:30:57.165" v="3003" actId="404"/>
          <ac:spMkLst>
            <pc:docMk/>
            <pc:sldMk cId="3744926386" sldId="358"/>
            <ac:spMk id="2" creationId="{B4AFC63F-BF8A-772E-657F-A0F185D76557}"/>
          </ac:spMkLst>
        </pc:spChg>
        <pc:spChg chg="del">
          <ac:chgData name="Contreras.Madeline@Viera High" userId="e9d84b21-1e25-4147-a982-ae28a9f20cb4" providerId="ADAL" clId="{260FA9FB-97E2-4E10-AC13-6C319B570310}" dt="2024-01-22T16:30:36.881" v="2999"/>
          <ac:spMkLst>
            <pc:docMk/>
            <pc:sldMk cId="3744926386" sldId="358"/>
            <ac:spMk id="9" creationId="{2659FDB4-FCBE-4A89-B46D-43D4FA54464D}"/>
          </ac:spMkLst>
        </pc:spChg>
        <pc:graphicFrameChg chg="mod">
          <ac:chgData name="Contreras.Madeline@Viera High" userId="e9d84b21-1e25-4147-a982-ae28a9f20cb4" providerId="ADAL" clId="{260FA9FB-97E2-4E10-AC13-6C319B570310}" dt="2024-01-22T20:35:48.602" v="3210" actId="20577"/>
          <ac:graphicFrameMkLst>
            <pc:docMk/>
            <pc:sldMk cId="3744926386" sldId="358"/>
            <ac:graphicFrameMk id="5" creationId="{F27DF826-1124-8D70-1E87-CB3CF56996B6}"/>
          </ac:graphicFrameMkLst>
        </pc:graphicFrameChg>
        <pc:cxnChg chg="del">
          <ac:chgData name="Contreras.Madeline@Viera High" userId="e9d84b21-1e25-4147-a982-ae28a9f20cb4" providerId="ADAL" clId="{260FA9FB-97E2-4E10-AC13-6C319B570310}" dt="2024-01-22T16:30:36.881" v="2999"/>
          <ac:cxnSpMkLst>
            <pc:docMk/>
            <pc:sldMk cId="3744926386" sldId="358"/>
            <ac:cxnSpMk id="11" creationId="{C8F51B3F-8331-4E4A-AE96-D47B1006EEAD}"/>
          </ac:cxnSpMkLst>
        </pc:cxnChg>
      </pc:sldChg>
      <pc:sldChg chg="delSp modSp add mod modTransition setBg delDesignElem">
        <pc:chgData name="Contreras.Madeline@Viera High" userId="e9d84b21-1e25-4147-a982-ae28a9f20cb4" providerId="ADAL" clId="{260FA9FB-97E2-4E10-AC13-6C319B570310}" dt="2024-01-22T16:31:02.881" v="3004" actId="404"/>
        <pc:sldMkLst>
          <pc:docMk/>
          <pc:sldMk cId="3574777136" sldId="359"/>
        </pc:sldMkLst>
        <pc:spChg chg="mod">
          <ac:chgData name="Contreras.Madeline@Viera High" userId="e9d84b21-1e25-4147-a982-ae28a9f20cb4" providerId="ADAL" clId="{260FA9FB-97E2-4E10-AC13-6C319B570310}" dt="2024-01-22T16:31:02.881" v="3004" actId="404"/>
          <ac:spMkLst>
            <pc:docMk/>
            <pc:sldMk cId="3574777136" sldId="359"/>
            <ac:spMk id="2" creationId="{586FCD5C-D24A-0451-783B-760B0153A7CD}"/>
          </ac:spMkLst>
        </pc:spChg>
        <pc:spChg chg="del">
          <ac:chgData name="Contreras.Madeline@Viera High" userId="e9d84b21-1e25-4147-a982-ae28a9f20cb4" providerId="ADAL" clId="{260FA9FB-97E2-4E10-AC13-6C319B570310}" dt="2024-01-22T16:30:43.419" v="3001"/>
          <ac:spMkLst>
            <pc:docMk/>
            <pc:sldMk cId="3574777136" sldId="359"/>
            <ac:spMk id="9" creationId="{2659FDB4-FCBE-4A89-B46D-43D4FA54464D}"/>
          </ac:spMkLst>
        </pc:spChg>
        <pc:cxnChg chg="del">
          <ac:chgData name="Contreras.Madeline@Viera High" userId="e9d84b21-1e25-4147-a982-ae28a9f20cb4" providerId="ADAL" clId="{260FA9FB-97E2-4E10-AC13-6C319B570310}" dt="2024-01-22T16:30:43.419" v="3001"/>
          <ac:cxnSpMkLst>
            <pc:docMk/>
            <pc:sldMk cId="3574777136" sldId="359"/>
            <ac:cxnSpMk id="11" creationId="{C8F51B3F-8331-4E4A-AE96-D47B1006EEAD}"/>
          </ac:cxnSpMkLst>
        </pc:cxnChg>
      </pc:sldChg>
      <pc:sldChg chg="delSp modSp add mod modTransition setBg delDesignElem">
        <pc:chgData name="Contreras.Madeline@Viera High" userId="e9d84b21-1e25-4147-a982-ae28a9f20cb4" providerId="ADAL" clId="{260FA9FB-97E2-4E10-AC13-6C319B570310}" dt="2024-01-22T20:34:49.469" v="3116" actId="20577"/>
        <pc:sldMkLst>
          <pc:docMk/>
          <pc:sldMk cId="55715089" sldId="360"/>
        </pc:sldMkLst>
        <pc:spChg chg="mod">
          <ac:chgData name="Contreras.Madeline@Viera High" userId="e9d84b21-1e25-4147-a982-ae28a9f20cb4" providerId="ADAL" clId="{260FA9FB-97E2-4E10-AC13-6C319B570310}" dt="2024-01-22T16:29:16.901" v="2959" actId="27636"/>
          <ac:spMkLst>
            <pc:docMk/>
            <pc:sldMk cId="55715089" sldId="360"/>
            <ac:spMk id="2" creationId="{0A780293-4B0D-717A-7016-FD6CE1DEABE6}"/>
          </ac:spMkLst>
        </pc:spChg>
        <pc:spChg chg="del">
          <ac:chgData name="Contreras.Madeline@Viera High" userId="e9d84b21-1e25-4147-a982-ae28a9f20cb4" providerId="ADAL" clId="{260FA9FB-97E2-4E10-AC13-6C319B570310}" dt="2024-01-22T16:29:16.829" v="2958"/>
          <ac:spMkLst>
            <pc:docMk/>
            <pc:sldMk cId="55715089" sldId="360"/>
            <ac:spMk id="9" creationId="{2659FDB4-FCBE-4A89-B46D-43D4FA54464D}"/>
          </ac:spMkLst>
        </pc:spChg>
        <pc:graphicFrameChg chg="mod">
          <ac:chgData name="Contreras.Madeline@Viera High" userId="e9d84b21-1e25-4147-a982-ae28a9f20cb4" providerId="ADAL" clId="{260FA9FB-97E2-4E10-AC13-6C319B570310}" dt="2024-01-22T20:34:49.469" v="3116" actId="20577"/>
          <ac:graphicFrameMkLst>
            <pc:docMk/>
            <pc:sldMk cId="55715089" sldId="360"/>
            <ac:graphicFrameMk id="5" creationId="{F6A5FA7E-4F5A-0949-AE80-0626A5341A6B}"/>
          </ac:graphicFrameMkLst>
        </pc:graphicFrameChg>
        <pc:cxnChg chg="del">
          <ac:chgData name="Contreras.Madeline@Viera High" userId="e9d84b21-1e25-4147-a982-ae28a9f20cb4" providerId="ADAL" clId="{260FA9FB-97E2-4E10-AC13-6C319B570310}" dt="2024-01-22T16:29:16.829" v="2958"/>
          <ac:cxnSpMkLst>
            <pc:docMk/>
            <pc:sldMk cId="55715089" sldId="360"/>
            <ac:cxnSpMk id="11" creationId="{C8F51B3F-8331-4E4A-AE96-D47B1006EEAD}"/>
          </ac:cxnSpMkLst>
        </pc:cxnChg>
      </pc:sldChg>
      <pc:sldChg chg="delSp modSp add mod modTransition setBg delDesignElem">
        <pc:chgData name="Contreras.Madeline@Viera High" userId="e9d84b21-1e25-4147-a982-ae28a9f20cb4" providerId="ADAL" clId="{260FA9FB-97E2-4E10-AC13-6C319B570310}" dt="2024-01-22T16:31:22.581" v="3007" actId="404"/>
        <pc:sldMkLst>
          <pc:docMk/>
          <pc:sldMk cId="2148581115" sldId="361"/>
        </pc:sldMkLst>
        <pc:spChg chg="mod">
          <ac:chgData name="Contreras.Madeline@Viera High" userId="e9d84b21-1e25-4147-a982-ae28a9f20cb4" providerId="ADAL" clId="{260FA9FB-97E2-4E10-AC13-6C319B570310}" dt="2024-01-22T16:31:22.581" v="3007" actId="404"/>
          <ac:spMkLst>
            <pc:docMk/>
            <pc:sldMk cId="2148581115" sldId="361"/>
            <ac:spMk id="2" creationId="{09EF5A12-6EE8-E0AB-E4B5-56BB85EA2C46}"/>
          </ac:spMkLst>
        </pc:spChg>
        <pc:spChg chg="del">
          <ac:chgData name="Contreras.Madeline@Viera High" userId="e9d84b21-1e25-4147-a982-ae28a9f20cb4" providerId="ADAL" clId="{260FA9FB-97E2-4E10-AC13-6C319B570310}" dt="2024-01-22T16:31:13.755" v="3006"/>
          <ac:spMkLst>
            <pc:docMk/>
            <pc:sldMk cId="2148581115" sldId="361"/>
            <ac:spMk id="9" creationId="{2659FDB4-FCBE-4A89-B46D-43D4FA54464D}"/>
          </ac:spMkLst>
        </pc:spChg>
        <pc:cxnChg chg="del">
          <ac:chgData name="Contreras.Madeline@Viera High" userId="e9d84b21-1e25-4147-a982-ae28a9f20cb4" providerId="ADAL" clId="{260FA9FB-97E2-4E10-AC13-6C319B570310}" dt="2024-01-22T16:31:13.755" v="3006"/>
          <ac:cxnSpMkLst>
            <pc:docMk/>
            <pc:sldMk cId="2148581115" sldId="361"/>
            <ac:cxnSpMk id="11" creationId="{C8F51B3F-8331-4E4A-AE96-D47B1006EEAD}"/>
          </ac:cxnSpMkLst>
        </pc:cxnChg>
      </pc:sldChg>
      <pc:sldChg chg="modSp mod">
        <pc:chgData name="Contreras.Madeline@Viera High" userId="e9d84b21-1e25-4147-a982-ae28a9f20cb4" providerId="ADAL" clId="{260FA9FB-97E2-4E10-AC13-6C319B570310}" dt="2024-01-22T16:17:53.314" v="2173" actId="27636"/>
        <pc:sldMkLst>
          <pc:docMk/>
          <pc:sldMk cId="1723183539" sldId="368"/>
        </pc:sldMkLst>
        <pc:spChg chg="mod">
          <ac:chgData name="Contreras.Madeline@Viera High" userId="e9d84b21-1e25-4147-a982-ae28a9f20cb4" providerId="ADAL" clId="{260FA9FB-97E2-4E10-AC13-6C319B570310}" dt="2024-01-18T18:27:56.568" v="967"/>
          <ac:spMkLst>
            <pc:docMk/>
            <pc:sldMk cId="1723183539" sldId="368"/>
            <ac:spMk id="2" creationId="{00000000-0000-0000-0000-000000000000}"/>
          </ac:spMkLst>
        </pc:spChg>
        <pc:spChg chg="mod">
          <ac:chgData name="Contreras.Madeline@Viera High" userId="e9d84b21-1e25-4147-a982-ae28a9f20cb4" providerId="ADAL" clId="{260FA9FB-97E2-4E10-AC13-6C319B570310}" dt="2024-01-22T16:17:53.314" v="2173" actId="27636"/>
          <ac:spMkLst>
            <pc:docMk/>
            <pc:sldMk cId="1723183539" sldId="368"/>
            <ac:spMk id="3" creationId="{00000000-0000-0000-0000-000000000000}"/>
          </ac:spMkLst>
        </pc:spChg>
      </pc:sldChg>
      <pc:sldChg chg="addSp modSp mod ord setBg">
        <pc:chgData name="Contreras.Madeline@Viera High" userId="e9d84b21-1e25-4147-a982-ae28a9f20cb4" providerId="ADAL" clId="{260FA9FB-97E2-4E10-AC13-6C319B570310}" dt="2024-01-22T16:13:32.151" v="2161"/>
        <pc:sldMkLst>
          <pc:docMk/>
          <pc:sldMk cId="3131513152" sldId="372"/>
        </pc:sldMkLst>
        <pc:spChg chg="mod">
          <ac:chgData name="Contreras.Madeline@Viera High" userId="e9d84b21-1e25-4147-a982-ae28a9f20cb4" providerId="ADAL" clId="{260FA9FB-97E2-4E10-AC13-6C319B570310}" dt="2024-01-22T16:12:27.122" v="2007" actId="26606"/>
          <ac:spMkLst>
            <pc:docMk/>
            <pc:sldMk cId="3131513152" sldId="372"/>
            <ac:spMk id="2" creationId="{00000000-0000-0000-0000-000000000000}"/>
          </ac:spMkLst>
        </pc:spChg>
        <pc:spChg chg="mod">
          <ac:chgData name="Contreras.Madeline@Viera High" userId="e9d84b21-1e25-4147-a982-ae28a9f20cb4" providerId="ADAL" clId="{260FA9FB-97E2-4E10-AC13-6C319B570310}" dt="2024-01-22T16:13:18.930" v="2159" actId="20577"/>
          <ac:spMkLst>
            <pc:docMk/>
            <pc:sldMk cId="3131513152" sldId="372"/>
            <ac:spMk id="3" creationId="{00000000-0000-0000-0000-000000000000}"/>
          </ac:spMkLst>
        </pc:spChg>
        <pc:spChg chg="add">
          <ac:chgData name="Contreras.Madeline@Viera High" userId="e9d84b21-1e25-4147-a982-ae28a9f20cb4" providerId="ADAL" clId="{260FA9FB-97E2-4E10-AC13-6C319B570310}" dt="2024-01-22T16:12:27.122" v="2007" actId="26606"/>
          <ac:spMkLst>
            <pc:docMk/>
            <pc:sldMk cId="3131513152" sldId="372"/>
            <ac:spMk id="21" creationId="{EB6743CF-E74B-4A3C-A785-599069DB89DF}"/>
          </ac:spMkLst>
        </pc:spChg>
        <pc:grpChg chg="add">
          <ac:chgData name="Contreras.Madeline@Viera High" userId="e9d84b21-1e25-4147-a982-ae28a9f20cb4" providerId="ADAL" clId="{260FA9FB-97E2-4E10-AC13-6C319B570310}" dt="2024-01-22T16:12:27.122" v="2007" actId="26606"/>
          <ac:grpSpMkLst>
            <pc:docMk/>
            <pc:sldMk cId="3131513152" sldId="372"/>
            <ac:grpSpMk id="9" creationId="{10BE40E3-5550-4CDD-B4FD-387C33EBF157}"/>
          </ac:grpSpMkLst>
        </pc:grpChg>
        <pc:picChg chg="add">
          <ac:chgData name="Contreras.Madeline@Viera High" userId="e9d84b21-1e25-4147-a982-ae28a9f20cb4" providerId="ADAL" clId="{260FA9FB-97E2-4E10-AC13-6C319B570310}" dt="2024-01-22T16:12:27.122" v="2007" actId="26606"/>
          <ac:picMkLst>
            <pc:docMk/>
            <pc:sldMk cId="3131513152" sldId="372"/>
            <ac:picMk id="5" creationId="{81050D09-E49E-D43F-CD7D-D4399806E683}"/>
          </ac:picMkLst>
        </pc:picChg>
      </pc:sldChg>
      <pc:sldChg chg="modSp mod">
        <pc:chgData name="Contreras.Madeline@Viera High" userId="e9d84b21-1e25-4147-a982-ae28a9f20cb4" providerId="ADAL" clId="{260FA9FB-97E2-4E10-AC13-6C319B570310}" dt="2024-01-22T19:04:10.297" v="3114" actId="20577"/>
        <pc:sldMkLst>
          <pc:docMk/>
          <pc:sldMk cId="2796289310" sldId="376"/>
        </pc:sldMkLst>
        <pc:spChg chg="mod">
          <ac:chgData name="Contreras.Madeline@Viera High" userId="e9d84b21-1e25-4147-a982-ae28a9f20cb4" providerId="ADAL" clId="{260FA9FB-97E2-4E10-AC13-6C319B570310}" dt="2024-01-22T16:13:48.237" v="2164" actId="1076"/>
          <ac:spMkLst>
            <pc:docMk/>
            <pc:sldMk cId="2796289310" sldId="376"/>
            <ac:spMk id="2" creationId="{00000000-0000-0000-0000-000000000000}"/>
          </ac:spMkLst>
        </pc:spChg>
        <pc:spChg chg="mod">
          <ac:chgData name="Contreras.Madeline@Viera High" userId="e9d84b21-1e25-4147-a982-ae28a9f20cb4" providerId="ADAL" clId="{260FA9FB-97E2-4E10-AC13-6C319B570310}" dt="2024-01-22T19:04:01.031" v="3092" actId="20577"/>
          <ac:spMkLst>
            <pc:docMk/>
            <pc:sldMk cId="2796289310" sldId="376"/>
            <ac:spMk id="4" creationId="{00000000-0000-0000-0000-000000000000}"/>
          </ac:spMkLst>
        </pc:spChg>
        <pc:spChg chg="mod">
          <ac:chgData name="Contreras.Madeline@Viera High" userId="e9d84b21-1e25-4147-a982-ae28a9f20cb4" providerId="ADAL" clId="{260FA9FB-97E2-4E10-AC13-6C319B570310}" dt="2024-01-22T19:04:10.297" v="3114" actId="20577"/>
          <ac:spMkLst>
            <pc:docMk/>
            <pc:sldMk cId="2796289310" sldId="376"/>
            <ac:spMk id="5" creationId="{00000000-0000-0000-0000-000000000000}"/>
          </ac:spMkLst>
        </pc:spChg>
      </pc:sldChg>
      <pc:sldChg chg="modSp">
        <pc:chgData name="Contreras.Madeline@Viera High" userId="e9d84b21-1e25-4147-a982-ae28a9f20cb4" providerId="ADAL" clId="{260FA9FB-97E2-4E10-AC13-6C319B570310}" dt="2024-01-18T18:27:56.568" v="967"/>
        <pc:sldMkLst>
          <pc:docMk/>
          <pc:sldMk cId="2022361402" sldId="380"/>
        </pc:sldMkLst>
        <pc:spChg chg="mod">
          <ac:chgData name="Contreras.Madeline@Viera High" userId="e9d84b21-1e25-4147-a982-ae28a9f20cb4" providerId="ADAL" clId="{260FA9FB-97E2-4E10-AC13-6C319B570310}" dt="2024-01-18T18:27:56.568" v="967"/>
          <ac:spMkLst>
            <pc:docMk/>
            <pc:sldMk cId="2022361402" sldId="380"/>
            <ac:spMk id="5" creationId="{00000000-0000-0000-0000-000000000000}"/>
          </ac:spMkLst>
        </pc:spChg>
      </pc:sldChg>
      <pc:sldChg chg="addSp delSp modSp mod">
        <pc:chgData name="Contreras.Madeline@Viera High" userId="e9d84b21-1e25-4147-a982-ae28a9f20cb4" providerId="ADAL" clId="{260FA9FB-97E2-4E10-AC13-6C319B570310}" dt="2024-01-22T16:33:31.388" v="3073" actId="404"/>
        <pc:sldMkLst>
          <pc:docMk/>
          <pc:sldMk cId="3858569389" sldId="382"/>
        </pc:sldMkLst>
        <pc:spChg chg="add mod">
          <ac:chgData name="Contreras.Madeline@Viera High" userId="e9d84b21-1e25-4147-a982-ae28a9f20cb4" providerId="ADAL" clId="{260FA9FB-97E2-4E10-AC13-6C319B570310}" dt="2024-01-22T16:33:31.388" v="3073" actId="404"/>
          <ac:spMkLst>
            <pc:docMk/>
            <pc:sldMk cId="3858569389" sldId="382"/>
            <ac:spMk id="3" creationId="{A2F67213-FF87-28C7-7BDE-066013A7719B}"/>
          </ac:spMkLst>
        </pc:spChg>
        <pc:spChg chg="mod">
          <ac:chgData name="Contreras.Madeline@Viera High" userId="e9d84b21-1e25-4147-a982-ae28a9f20cb4" providerId="ADAL" clId="{260FA9FB-97E2-4E10-AC13-6C319B570310}" dt="2024-01-22T16:33:01.342" v="3017" actId="1076"/>
          <ac:spMkLst>
            <pc:docMk/>
            <pc:sldMk cId="3858569389" sldId="382"/>
            <ac:spMk id="4" creationId="{00000000-0000-0000-0000-000000000000}"/>
          </ac:spMkLst>
        </pc:spChg>
        <pc:spChg chg="del">
          <ac:chgData name="Contreras.Madeline@Viera High" userId="e9d84b21-1e25-4147-a982-ae28a9f20cb4" providerId="ADAL" clId="{260FA9FB-97E2-4E10-AC13-6C319B570310}" dt="2024-01-22T16:32:57.951" v="3016" actId="478"/>
          <ac:spMkLst>
            <pc:docMk/>
            <pc:sldMk cId="3858569389" sldId="382"/>
            <ac:spMk id="16" creationId="{1531DAF6-E0A3-A893-5BA0-6B3E762274DB}"/>
          </ac:spMkLst>
        </pc:spChg>
      </pc:sldChg>
      <pc:sldChg chg="addSp delSp modSp mod">
        <pc:chgData name="Contreras.Madeline@Viera High" userId="e9d84b21-1e25-4147-a982-ae28a9f20cb4" providerId="ADAL" clId="{260FA9FB-97E2-4E10-AC13-6C319B570310}" dt="2024-01-22T16:33:49.756" v="3076" actId="1076"/>
        <pc:sldMkLst>
          <pc:docMk/>
          <pc:sldMk cId="3272926827" sldId="384"/>
        </pc:sldMkLst>
        <pc:spChg chg="mod">
          <ac:chgData name="Contreras.Madeline@Viera High" userId="e9d84b21-1e25-4147-a982-ae28a9f20cb4" providerId="ADAL" clId="{260FA9FB-97E2-4E10-AC13-6C319B570310}" dt="2024-01-18T18:27:57.869" v="972" actId="27636"/>
          <ac:spMkLst>
            <pc:docMk/>
            <pc:sldMk cId="3272926827" sldId="384"/>
            <ac:spMk id="2" creationId="{00000000-0000-0000-0000-000000000000}"/>
          </ac:spMkLst>
        </pc:spChg>
        <pc:spChg chg="add mod">
          <ac:chgData name="Contreras.Madeline@Viera High" userId="e9d84b21-1e25-4147-a982-ae28a9f20cb4" providerId="ADAL" clId="{260FA9FB-97E2-4E10-AC13-6C319B570310}" dt="2024-01-22T16:33:49.756" v="3076" actId="1076"/>
          <ac:spMkLst>
            <pc:docMk/>
            <pc:sldMk cId="3272926827" sldId="384"/>
            <ac:spMk id="5" creationId="{B202D976-7668-B7A3-03C8-4FD4389602C1}"/>
          </ac:spMkLst>
        </pc:spChg>
        <pc:spChg chg="del">
          <ac:chgData name="Contreras.Madeline@Viera High" userId="e9d84b21-1e25-4147-a982-ae28a9f20cb4" providerId="ADAL" clId="{260FA9FB-97E2-4E10-AC13-6C319B570310}" dt="2024-01-22T16:33:38.969" v="3074" actId="478"/>
          <ac:spMkLst>
            <pc:docMk/>
            <pc:sldMk cId="3272926827" sldId="384"/>
            <ac:spMk id="8" creationId="{FF69B22E-9137-F424-B378-321D2EF53DDB}"/>
          </ac:spMkLst>
        </pc:spChg>
      </pc:sldChg>
      <pc:sldChg chg="addSp modSp mod setBg">
        <pc:chgData name="Contreras.Madeline@Viera High" userId="e9d84b21-1e25-4147-a982-ae28a9f20cb4" providerId="ADAL" clId="{260FA9FB-97E2-4E10-AC13-6C319B570310}" dt="2024-01-22T16:33:57.015" v="3077" actId="26606"/>
        <pc:sldMkLst>
          <pc:docMk/>
          <pc:sldMk cId="4067215354" sldId="386"/>
        </pc:sldMkLst>
        <pc:spChg chg="mod">
          <ac:chgData name="Contreras.Madeline@Viera High" userId="e9d84b21-1e25-4147-a982-ae28a9f20cb4" providerId="ADAL" clId="{260FA9FB-97E2-4E10-AC13-6C319B570310}" dt="2024-01-22T16:33:57.015" v="3077" actId="26606"/>
          <ac:spMkLst>
            <pc:docMk/>
            <pc:sldMk cId="4067215354" sldId="386"/>
            <ac:spMk id="4" creationId="{00000000-0000-0000-0000-000000000000}"/>
          </ac:spMkLst>
        </pc:spChg>
        <pc:spChg chg="mod">
          <ac:chgData name="Contreras.Madeline@Viera High" userId="e9d84b21-1e25-4147-a982-ae28a9f20cb4" providerId="ADAL" clId="{260FA9FB-97E2-4E10-AC13-6C319B570310}" dt="2024-01-22T16:33:57.015" v="3077" actId="26606"/>
          <ac:spMkLst>
            <pc:docMk/>
            <pc:sldMk cId="4067215354" sldId="386"/>
            <ac:spMk id="5" creationId="{00000000-0000-0000-0000-000000000000}"/>
          </ac:spMkLst>
        </pc:spChg>
        <pc:grpChg chg="add">
          <ac:chgData name="Contreras.Madeline@Viera High" userId="e9d84b21-1e25-4147-a982-ae28a9f20cb4" providerId="ADAL" clId="{260FA9FB-97E2-4E10-AC13-6C319B570310}" dt="2024-01-22T16:33:57.015" v="3077" actId="26606"/>
          <ac:grpSpMkLst>
            <pc:docMk/>
            <pc:sldMk cId="4067215354" sldId="386"/>
            <ac:grpSpMk id="10" creationId="{09EA7EA7-74F5-4EE2-8E3D-1A10308259D7}"/>
          </ac:grpSpMkLst>
        </pc:grpChg>
        <pc:cxnChg chg="add">
          <ac:chgData name="Contreras.Madeline@Viera High" userId="e9d84b21-1e25-4147-a982-ae28a9f20cb4" providerId="ADAL" clId="{260FA9FB-97E2-4E10-AC13-6C319B570310}" dt="2024-01-22T16:33:57.015" v="3077" actId="26606"/>
          <ac:cxnSpMkLst>
            <pc:docMk/>
            <pc:sldMk cId="4067215354" sldId="386"/>
            <ac:cxnSpMk id="22" creationId="{0B5F7E3B-C5F1-40E0-A491-558BAFBC1127}"/>
          </ac:cxnSpMkLst>
        </pc:cxnChg>
      </pc:sldChg>
      <pc:sldChg chg="addSp modSp mod setBg">
        <pc:chgData name="Contreras.Madeline@Viera High" userId="e9d84b21-1e25-4147-a982-ae28a9f20cb4" providerId="ADAL" clId="{260FA9FB-97E2-4E10-AC13-6C319B570310}" dt="2024-01-22T16:34:00.064" v="3078" actId="26606"/>
        <pc:sldMkLst>
          <pc:docMk/>
          <pc:sldMk cId="3092217427" sldId="387"/>
        </pc:sldMkLst>
        <pc:spChg chg="mod">
          <ac:chgData name="Contreras.Madeline@Viera High" userId="e9d84b21-1e25-4147-a982-ae28a9f20cb4" providerId="ADAL" clId="{260FA9FB-97E2-4E10-AC13-6C319B570310}" dt="2024-01-22T16:34:00.064" v="3078" actId="26606"/>
          <ac:spMkLst>
            <pc:docMk/>
            <pc:sldMk cId="3092217427" sldId="387"/>
            <ac:spMk id="2" creationId="{00000000-0000-0000-0000-000000000000}"/>
          </ac:spMkLst>
        </pc:spChg>
        <pc:spChg chg="mod">
          <ac:chgData name="Contreras.Madeline@Viera High" userId="e9d84b21-1e25-4147-a982-ae28a9f20cb4" providerId="ADAL" clId="{260FA9FB-97E2-4E10-AC13-6C319B570310}" dt="2024-01-22T16:34:00.064" v="3078" actId="26606"/>
          <ac:spMkLst>
            <pc:docMk/>
            <pc:sldMk cId="3092217427" sldId="387"/>
            <ac:spMk id="3" creationId="{00000000-0000-0000-0000-000000000000}"/>
          </ac:spMkLst>
        </pc:spChg>
        <pc:grpChg chg="add">
          <ac:chgData name="Contreras.Madeline@Viera High" userId="e9d84b21-1e25-4147-a982-ae28a9f20cb4" providerId="ADAL" clId="{260FA9FB-97E2-4E10-AC13-6C319B570310}" dt="2024-01-22T16:34:00.064" v="3078" actId="26606"/>
          <ac:grpSpMkLst>
            <pc:docMk/>
            <pc:sldMk cId="3092217427" sldId="387"/>
            <ac:grpSpMk id="8" creationId="{09EA7EA7-74F5-4EE2-8E3D-1A10308259D7}"/>
          </ac:grpSpMkLst>
        </pc:grpChg>
        <pc:cxnChg chg="add">
          <ac:chgData name="Contreras.Madeline@Viera High" userId="e9d84b21-1e25-4147-a982-ae28a9f20cb4" providerId="ADAL" clId="{260FA9FB-97E2-4E10-AC13-6C319B570310}" dt="2024-01-22T16:34:00.064" v="3078" actId="26606"/>
          <ac:cxnSpMkLst>
            <pc:docMk/>
            <pc:sldMk cId="3092217427" sldId="387"/>
            <ac:cxnSpMk id="20" creationId="{0B5F7E3B-C5F1-40E0-A491-558BAFBC1127}"/>
          </ac:cxnSpMkLst>
        </pc:cxnChg>
      </pc:sldChg>
      <pc:sldChg chg="modSp mod ord">
        <pc:chgData name="Contreras.Madeline@Viera High" userId="e9d84b21-1e25-4147-a982-ae28a9f20cb4" providerId="ADAL" clId="{260FA9FB-97E2-4E10-AC13-6C319B570310}" dt="2024-01-22T16:20:40.220" v="2461" actId="13926"/>
        <pc:sldMkLst>
          <pc:docMk/>
          <pc:sldMk cId="3401628864" sldId="388"/>
        </pc:sldMkLst>
        <pc:spChg chg="mod">
          <ac:chgData name="Contreras.Madeline@Viera High" userId="e9d84b21-1e25-4147-a982-ae28a9f20cb4" providerId="ADAL" clId="{260FA9FB-97E2-4E10-AC13-6C319B570310}" dt="2024-01-22T16:20:40.220" v="2461" actId="13926"/>
          <ac:spMkLst>
            <pc:docMk/>
            <pc:sldMk cId="3401628864" sldId="388"/>
            <ac:spMk id="2" creationId="{00000000-0000-0000-0000-000000000000}"/>
          </ac:spMkLst>
        </pc:spChg>
        <pc:spChg chg="mod">
          <ac:chgData name="Contreras.Madeline@Viera High" userId="e9d84b21-1e25-4147-a982-ae28a9f20cb4" providerId="ADAL" clId="{260FA9FB-97E2-4E10-AC13-6C319B570310}" dt="2024-01-18T15:54:35.206" v="241" actId="403"/>
          <ac:spMkLst>
            <pc:docMk/>
            <pc:sldMk cId="3401628864" sldId="388"/>
            <ac:spMk id="3" creationId="{00000000-0000-0000-0000-000000000000}"/>
          </ac:spMkLst>
        </pc:spChg>
      </pc:sldChg>
      <pc:sldChg chg="addSp delSp modSp mod">
        <pc:chgData name="Contreras.Madeline@Viera High" userId="e9d84b21-1e25-4147-a982-ae28a9f20cb4" providerId="ADAL" clId="{260FA9FB-97E2-4E10-AC13-6C319B570310}" dt="2024-01-18T19:59:50.152" v="1655" actId="20577"/>
        <pc:sldMkLst>
          <pc:docMk/>
          <pc:sldMk cId="761643505" sldId="458"/>
        </pc:sldMkLst>
        <pc:spChg chg="add mod">
          <ac:chgData name="Contreras.Madeline@Viera High" userId="e9d84b21-1e25-4147-a982-ae28a9f20cb4" providerId="ADAL" clId="{260FA9FB-97E2-4E10-AC13-6C319B570310}" dt="2024-01-18T19:59:27.145" v="1641" actId="1076"/>
          <ac:spMkLst>
            <pc:docMk/>
            <pc:sldMk cId="761643505" sldId="458"/>
            <ac:spMk id="2" creationId="{CF284918-536E-A1F7-CB70-7C499E27E07F}"/>
          </ac:spMkLst>
        </pc:spChg>
        <pc:spChg chg="del">
          <ac:chgData name="Contreras.Madeline@Viera High" userId="e9d84b21-1e25-4147-a982-ae28a9f20cb4" providerId="ADAL" clId="{260FA9FB-97E2-4E10-AC13-6C319B570310}" dt="2024-01-18T19:57:04.306" v="1511" actId="478"/>
          <ac:spMkLst>
            <pc:docMk/>
            <pc:sldMk cId="761643505" sldId="458"/>
            <ac:spMk id="5" creationId="{8A856D7A-D6D8-46E0-B115-0649528E2788}"/>
          </ac:spMkLst>
        </pc:spChg>
        <pc:spChg chg="add mod">
          <ac:chgData name="Contreras.Madeline@Viera High" userId="e9d84b21-1e25-4147-a982-ae28a9f20cb4" providerId="ADAL" clId="{260FA9FB-97E2-4E10-AC13-6C319B570310}" dt="2024-01-18T19:59:50.152" v="1655" actId="20577"/>
          <ac:spMkLst>
            <pc:docMk/>
            <pc:sldMk cId="761643505" sldId="458"/>
            <ac:spMk id="6" creationId="{23A9E659-ACDA-A4E9-BF2E-681606AA88E4}"/>
          </ac:spMkLst>
        </pc:spChg>
        <pc:spChg chg="add mod">
          <ac:chgData name="Contreras.Madeline@Viera High" userId="e9d84b21-1e25-4147-a982-ae28a9f20cb4" providerId="ADAL" clId="{260FA9FB-97E2-4E10-AC13-6C319B570310}" dt="2024-01-18T19:59:23.039" v="1640" actId="1076"/>
          <ac:spMkLst>
            <pc:docMk/>
            <pc:sldMk cId="761643505" sldId="458"/>
            <ac:spMk id="7" creationId="{18AAD986-F1EC-7842-F8A4-AD8407221D27}"/>
          </ac:spMkLst>
        </pc:spChg>
        <pc:picChg chg="del">
          <ac:chgData name="Contreras.Madeline@Viera High" userId="e9d84b21-1e25-4147-a982-ae28a9f20cb4" providerId="ADAL" clId="{260FA9FB-97E2-4E10-AC13-6C319B570310}" dt="2024-01-18T19:57:40.588" v="1541" actId="478"/>
          <ac:picMkLst>
            <pc:docMk/>
            <pc:sldMk cId="761643505" sldId="458"/>
            <ac:picMk id="3" creationId="{219B4551-4A51-4F05-AEAF-54D0FB5BCE79}"/>
          </ac:picMkLst>
        </pc:picChg>
      </pc:sldChg>
      <pc:sldChg chg="addSp delSp modSp mod setBg">
        <pc:chgData name="Contreras.Madeline@Viera High" userId="e9d84b21-1e25-4147-a982-ae28a9f20cb4" providerId="ADAL" clId="{260FA9FB-97E2-4E10-AC13-6C319B570310}" dt="2024-01-18T20:03:57.563" v="1887" actId="1076"/>
        <pc:sldMkLst>
          <pc:docMk/>
          <pc:sldMk cId="898277869" sldId="459"/>
        </pc:sldMkLst>
        <pc:spChg chg="mod">
          <ac:chgData name="Contreras.Madeline@Viera High" userId="e9d84b21-1e25-4147-a982-ae28a9f20cb4" providerId="ADAL" clId="{260FA9FB-97E2-4E10-AC13-6C319B570310}" dt="2024-01-18T20:03:20.454" v="1813" actId="26606"/>
          <ac:spMkLst>
            <pc:docMk/>
            <pc:sldMk cId="898277869" sldId="459"/>
            <ac:spMk id="2" creationId="{0BAA4F47-E9D7-47E6-8858-774F4DE905F9}"/>
          </ac:spMkLst>
        </pc:spChg>
        <pc:spChg chg="mod">
          <ac:chgData name="Contreras.Madeline@Viera High" userId="e9d84b21-1e25-4147-a982-ae28a9f20cb4" providerId="ADAL" clId="{260FA9FB-97E2-4E10-AC13-6C319B570310}" dt="2024-01-18T20:03:57.563" v="1887" actId="1076"/>
          <ac:spMkLst>
            <pc:docMk/>
            <pc:sldMk cId="898277869" sldId="459"/>
            <ac:spMk id="3" creationId="{1369FDD4-9DA3-481E-97CA-BD28F28B48D9}"/>
          </ac:spMkLst>
        </pc:spChg>
        <pc:grpChg chg="add">
          <ac:chgData name="Contreras.Madeline@Viera High" userId="e9d84b21-1e25-4147-a982-ae28a9f20cb4" providerId="ADAL" clId="{260FA9FB-97E2-4E10-AC13-6C319B570310}" dt="2024-01-18T20:03:20.454" v="1813" actId="26606"/>
          <ac:grpSpMkLst>
            <pc:docMk/>
            <pc:sldMk cId="898277869" sldId="459"/>
            <ac:grpSpMk id="11" creationId="{1F2B4773-3207-44CC-B7AC-892B70498211}"/>
          </ac:grpSpMkLst>
        </pc:grpChg>
        <pc:picChg chg="del">
          <ac:chgData name="Contreras.Madeline@Viera High" userId="e9d84b21-1e25-4147-a982-ae28a9f20cb4" providerId="ADAL" clId="{260FA9FB-97E2-4E10-AC13-6C319B570310}" dt="2024-01-18T20:02:51.058" v="1809" actId="478"/>
          <ac:picMkLst>
            <pc:docMk/>
            <pc:sldMk cId="898277869" sldId="459"/>
            <ac:picMk id="5" creationId="{041E2910-59DE-4AC5-A511-D159265E4073}"/>
          </ac:picMkLst>
        </pc:picChg>
        <pc:picChg chg="add mod">
          <ac:chgData name="Contreras.Madeline@Viera High" userId="e9d84b21-1e25-4147-a982-ae28a9f20cb4" providerId="ADAL" clId="{260FA9FB-97E2-4E10-AC13-6C319B570310}" dt="2024-01-18T20:03:26.030" v="1815" actId="14100"/>
          <ac:picMkLst>
            <pc:docMk/>
            <pc:sldMk cId="898277869" sldId="459"/>
            <ac:picMk id="6" creationId="{0CF65273-28A0-3963-5633-E46AF1C1F446}"/>
          </ac:picMkLst>
        </pc:picChg>
      </pc:sldChg>
      <pc:sldChg chg="addSp modSp mod setBg">
        <pc:chgData name="Contreras.Madeline@Viera High" userId="e9d84b21-1e25-4147-a982-ae28a9f20cb4" providerId="ADAL" clId="{260FA9FB-97E2-4E10-AC13-6C319B570310}" dt="2024-01-22T19:03:32.353" v="3089" actId="20577"/>
        <pc:sldMkLst>
          <pc:docMk/>
          <pc:sldMk cId="447486379" sldId="460"/>
        </pc:sldMkLst>
        <pc:spChg chg="mod">
          <ac:chgData name="Contreras.Madeline@Viera High" userId="e9d84b21-1e25-4147-a982-ae28a9f20cb4" providerId="ADAL" clId="{260FA9FB-97E2-4E10-AC13-6C319B570310}" dt="2024-01-22T16:26:17.191" v="2668" actId="14100"/>
          <ac:spMkLst>
            <pc:docMk/>
            <pc:sldMk cId="447486379" sldId="460"/>
            <ac:spMk id="2" creationId="{E45DC124-1569-4819-84FC-1A667F961A57}"/>
          </ac:spMkLst>
        </pc:spChg>
        <pc:spChg chg="mod">
          <ac:chgData name="Contreras.Madeline@Viera High" userId="e9d84b21-1e25-4147-a982-ae28a9f20cb4" providerId="ADAL" clId="{260FA9FB-97E2-4E10-AC13-6C319B570310}" dt="2024-01-18T18:33:43.158" v="1190" actId="26606"/>
          <ac:spMkLst>
            <pc:docMk/>
            <pc:sldMk cId="447486379" sldId="460"/>
            <ac:spMk id="3" creationId="{6A4843E7-9A11-4B6A-A5B2-23F8172FE3D0}"/>
          </ac:spMkLst>
        </pc:spChg>
        <pc:spChg chg="add mod">
          <ac:chgData name="Contreras.Madeline@Viera High" userId="e9d84b21-1e25-4147-a982-ae28a9f20cb4" providerId="ADAL" clId="{260FA9FB-97E2-4E10-AC13-6C319B570310}" dt="2024-01-22T19:03:32.353" v="3089" actId="20577"/>
          <ac:spMkLst>
            <pc:docMk/>
            <pc:sldMk cId="447486379" sldId="460"/>
            <ac:spMk id="4" creationId="{6B6ABBAC-02E1-2844-4AEA-7E0AD508A72B}"/>
          </ac:spMkLst>
        </pc:spChg>
        <pc:spChg chg="add">
          <ac:chgData name="Contreras.Madeline@Viera High" userId="e9d84b21-1e25-4147-a982-ae28a9f20cb4" providerId="ADAL" clId="{260FA9FB-97E2-4E10-AC13-6C319B570310}" dt="2024-01-18T18:33:43.158" v="1190" actId="26606"/>
          <ac:spMkLst>
            <pc:docMk/>
            <pc:sldMk cId="447486379" sldId="460"/>
            <ac:spMk id="20" creationId="{603AE127-802C-459A-A612-DB85B67F0DC0}"/>
          </ac:spMkLst>
        </pc:spChg>
        <pc:spChg chg="add">
          <ac:chgData name="Contreras.Madeline@Viera High" userId="e9d84b21-1e25-4147-a982-ae28a9f20cb4" providerId="ADAL" clId="{260FA9FB-97E2-4E10-AC13-6C319B570310}" dt="2024-01-18T18:33:43.158" v="1190" actId="26606"/>
          <ac:spMkLst>
            <pc:docMk/>
            <pc:sldMk cId="447486379" sldId="460"/>
            <ac:spMk id="22" creationId="{9323D83D-50D6-4040-A58B-FCEA340F886A}"/>
          </ac:spMkLst>
        </pc:spChg>
        <pc:spChg chg="add">
          <ac:chgData name="Contreras.Madeline@Viera High" userId="e9d84b21-1e25-4147-a982-ae28a9f20cb4" providerId="ADAL" clId="{260FA9FB-97E2-4E10-AC13-6C319B570310}" dt="2024-01-18T18:33:43.158" v="1190" actId="26606"/>
          <ac:spMkLst>
            <pc:docMk/>
            <pc:sldMk cId="447486379" sldId="460"/>
            <ac:spMk id="26" creationId="{F10FD715-4DCE-4779-B634-EC78315EA213}"/>
          </ac:spMkLst>
        </pc:spChg>
        <pc:grpChg chg="add">
          <ac:chgData name="Contreras.Madeline@Viera High" userId="e9d84b21-1e25-4147-a982-ae28a9f20cb4" providerId="ADAL" clId="{260FA9FB-97E2-4E10-AC13-6C319B570310}" dt="2024-01-18T18:33:43.158" v="1190" actId="26606"/>
          <ac:grpSpMkLst>
            <pc:docMk/>
            <pc:sldMk cId="447486379" sldId="460"/>
            <ac:grpSpMk id="8" creationId="{09EA7EA7-74F5-4EE2-8E3D-1A10308259D7}"/>
          </ac:grpSpMkLst>
        </pc:grpChg>
        <pc:cxnChg chg="add">
          <ac:chgData name="Contreras.Madeline@Viera High" userId="e9d84b21-1e25-4147-a982-ae28a9f20cb4" providerId="ADAL" clId="{260FA9FB-97E2-4E10-AC13-6C319B570310}" dt="2024-01-18T18:33:43.158" v="1190" actId="26606"/>
          <ac:cxnSpMkLst>
            <pc:docMk/>
            <pc:sldMk cId="447486379" sldId="460"/>
            <ac:cxnSpMk id="24" creationId="{1A1FE6BB-DFB2-4080-9B5E-076EF5DDE67B}"/>
          </ac:cxnSpMkLst>
        </pc:cxnChg>
      </pc:sldChg>
      <pc:sldChg chg="addSp delSp modSp mod setBg">
        <pc:chgData name="Contreras.Madeline@Viera High" userId="e9d84b21-1e25-4147-a982-ae28a9f20cb4" providerId="ADAL" clId="{260FA9FB-97E2-4E10-AC13-6C319B570310}" dt="2024-01-18T18:37:47.903" v="1489" actId="27636"/>
        <pc:sldMkLst>
          <pc:docMk/>
          <pc:sldMk cId="2727271673" sldId="461"/>
        </pc:sldMkLst>
        <pc:spChg chg="mod">
          <ac:chgData name="Contreras.Madeline@Viera High" userId="e9d84b21-1e25-4147-a982-ae28a9f20cb4" providerId="ADAL" clId="{260FA9FB-97E2-4E10-AC13-6C319B570310}" dt="2024-01-18T18:37:39.523" v="1485" actId="20577"/>
          <ac:spMkLst>
            <pc:docMk/>
            <pc:sldMk cId="2727271673" sldId="461"/>
            <ac:spMk id="2" creationId="{170C81AE-5DCF-4488-BEAF-BA84676EA9BD}"/>
          </ac:spMkLst>
        </pc:spChg>
        <pc:spChg chg="mod">
          <ac:chgData name="Contreras.Madeline@Viera High" userId="e9d84b21-1e25-4147-a982-ae28a9f20cb4" providerId="ADAL" clId="{260FA9FB-97E2-4E10-AC13-6C319B570310}" dt="2024-01-18T18:37:47.903" v="1489" actId="27636"/>
          <ac:spMkLst>
            <pc:docMk/>
            <pc:sldMk cId="2727271673" sldId="461"/>
            <ac:spMk id="3" creationId="{4BD96C66-ABA5-42B6-B5F0-D7AB6E396C05}"/>
          </ac:spMkLst>
        </pc:spChg>
        <pc:spChg chg="add mod">
          <ac:chgData name="Contreras.Madeline@Viera High" userId="e9d84b21-1e25-4147-a982-ae28a9f20cb4" providerId="ADAL" clId="{260FA9FB-97E2-4E10-AC13-6C319B570310}" dt="2024-01-18T18:36:31.007" v="1366"/>
          <ac:spMkLst>
            <pc:docMk/>
            <pc:sldMk cId="2727271673" sldId="461"/>
            <ac:spMk id="4" creationId="{275BB5C0-2C84-2A6C-B8CB-019BB1448F66}"/>
          </ac:spMkLst>
        </pc:spChg>
        <pc:spChg chg="add">
          <ac:chgData name="Contreras.Madeline@Viera High" userId="e9d84b21-1e25-4147-a982-ae28a9f20cb4" providerId="ADAL" clId="{260FA9FB-97E2-4E10-AC13-6C319B570310}" dt="2024-01-18T18:34:00.826" v="1193" actId="26606"/>
          <ac:spMkLst>
            <pc:docMk/>
            <pc:sldMk cId="2727271673" sldId="461"/>
            <ac:spMk id="22" creationId="{9323D83D-50D6-4040-A58B-FCEA340F886A}"/>
          </ac:spMkLst>
        </pc:spChg>
        <pc:spChg chg="add">
          <ac:chgData name="Contreras.Madeline@Viera High" userId="e9d84b21-1e25-4147-a982-ae28a9f20cb4" providerId="ADAL" clId="{260FA9FB-97E2-4E10-AC13-6C319B570310}" dt="2024-01-18T18:34:00.826" v="1193" actId="26606"/>
          <ac:spMkLst>
            <pc:docMk/>
            <pc:sldMk cId="2727271673" sldId="461"/>
            <ac:spMk id="26" creationId="{F10FD715-4DCE-4779-B634-EC78315EA213}"/>
          </ac:spMkLst>
        </pc:spChg>
        <pc:spChg chg="add">
          <ac:chgData name="Contreras.Madeline@Viera High" userId="e9d84b21-1e25-4147-a982-ae28a9f20cb4" providerId="ADAL" clId="{260FA9FB-97E2-4E10-AC13-6C319B570310}" dt="2024-01-18T18:34:00.826" v="1193" actId="26606"/>
          <ac:spMkLst>
            <pc:docMk/>
            <pc:sldMk cId="2727271673" sldId="461"/>
            <ac:spMk id="34" creationId="{603AE127-802C-459A-A612-DB85B67F0DC0}"/>
          </ac:spMkLst>
        </pc:spChg>
        <pc:grpChg chg="add del">
          <ac:chgData name="Contreras.Madeline@Viera High" userId="e9d84b21-1e25-4147-a982-ae28a9f20cb4" providerId="ADAL" clId="{260FA9FB-97E2-4E10-AC13-6C319B570310}" dt="2024-01-18T18:34:00.810" v="1192" actId="26606"/>
          <ac:grpSpMkLst>
            <pc:docMk/>
            <pc:sldMk cId="2727271673" sldId="461"/>
            <ac:grpSpMk id="8" creationId="{09EA7EA7-74F5-4EE2-8E3D-1A10308259D7}"/>
          </ac:grpSpMkLst>
        </pc:grpChg>
        <pc:grpChg chg="add">
          <ac:chgData name="Contreras.Madeline@Viera High" userId="e9d84b21-1e25-4147-a982-ae28a9f20cb4" providerId="ADAL" clId="{260FA9FB-97E2-4E10-AC13-6C319B570310}" dt="2024-01-18T18:34:00.826" v="1193" actId="26606"/>
          <ac:grpSpMkLst>
            <pc:docMk/>
            <pc:sldMk cId="2727271673" sldId="461"/>
            <ac:grpSpMk id="23" creationId="{09EA7EA7-74F5-4EE2-8E3D-1A10308259D7}"/>
          </ac:grpSpMkLst>
        </pc:grpChg>
        <pc:cxnChg chg="add del">
          <ac:chgData name="Contreras.Madeline@Viera High" userId="e9d84b21-1e25-4147-a982-ae28a9f20cb4" providerId="ADAL" clId="{260FA9FB-97E2-4E10-AC13-6C319B570310}" dt="2024-01-18T18:34:00.810" v="1192" actId="26606"/>
          <ac:cxnSpMkLst>
            <pc:docMk/>
            <pc:sldMk cId="2727271673" sldId="461"/>
            <ac:cxnSpMk id="20" creationId="{0B5F7E3B-C5F1-40E0-A491-558BAFBC1127}"/>
          </ac:cxnSpMkLst>
        </pc:cxnChg>
        <pc:cxnChg chg="add">
          <ac:chgData name="Contreras.Madeline@Viera High" userId="e9d84b21-1e25-4147-a982-ae28a9f20cb4" providerId="ADAL" clId="{260FA9FB-97E2-4E10-AC13-6C319B570310}" dt="2024-01-18T18:34:00.826" v="1193" actId="26606"/>
          <ac:cxnSpMkLst>
            <pc:docMk/>
            <pc:sldMk cId="2727271673" sldId="461"/>
            <ac:cxnSpMk id="24" creationId="{1A1FE6BB-DFB2-4080-9B5E-076EF5DDE67B}"/>
          </ac:cxnSpMkLst>
        </pc:cxnChg>
      </pc:sldChg>
      <pc:sldChg chg="addSp delSp modSp mod">
        <pc:chgData name="Contreras.Madeline@Viera High" userId="e9d84b21-1e25-4147-a982-ae28a9f20cb4" providerId="ADAL" clId="{260FA9FB-97E2-4E10-AC13-6C319B570310}" dt="2024-01-18T18:33:29.386" v="1189" actId="207"/>
        <pc:sldMkLst>
          <pc:docMk/>
          <pc:sldMk cId="1154359575" sldId="463"/>
        </pc:sldMkLst>
        <pc:spChg chg="del mod">
          <ac:chgData name="Contreras.Madeline@Viera High" userId="e9d84b21-1e25-4147-a982-ae28a9f20cb4" providerId="ADAL" clId="{260FA9FB-97E2-4E10-AC13-6C319B570310}" dt="2024-01-18T18:32:51.702" v="1145" actId="478"/>
          <ac:spMkLst>
            <pc:docMk/>
            <pc:sldMk cId="1154359575" sldId="463"/>
            <ac:spMk id="2" creationId="{378ED0FE-EB54-41F2-B1FC-CA435E53CC3D}"/>
          </ac:spMkLst>
        </pc:spChg>
        <pc:spChg chg="del">
          <ac:chgData name="Contreras.Madeline@Viera High" userId="e9d84b21-1e25-4147-a982-ae28a9f20cb4" providerId="ADAL" clId="{260FA9FB-97E2-4E10-AC13-6C319B570310}" dt="2024-01-18T18:23:02.153" v="864" actId="478"/>
          <ac:spMkLst>
            <pc:docMk/>
            <pc:sldMk cId="1154359575" sldId="463"/>
            <ac:spMk id="3" creationId="{54F2C515-0A03-4662-AD4F-5853BA1D7FD3}"/>
          </ac:spMkLst>
        </pc:spChg>
        <pc:spChg chg="add del mod">
          <ac:chgData name="Contreras.Madeline@Viera High" userId="e9d84b21-1e25-4147-a982-ae28a9f20cb4" providerId="ADAL" clId="{260FA9FB-97E2-4E10-AC13-6C319B570310}" dt="2024-01-18T18:23:04.385" v="865" actId="478"/>
          <ac:spMkLst>
            <pc:docMk/>
            <pc:sldMk cId="1154359575" sldId="463"/>
            <ac:spMk id="5" creationId="{DF23F8B3-7854-32E0-32AD-F0EAAED2EAEB}"/>
          </ac:spMkLst>
        </pc:spChg>
        <pc:spChg chg="add mod">
          <ac:chgData name="Contreras.Madeline@Viera High" userId="e9d84b21-1e25-4147-a982-ae28a9f20cb4" providerId="ADAL" clId="{260FA9FB-97E2-4E10-AC13-6C319B570310}" dt="2024-01-18T18:33:29.386" v="1189" actId="207"/>
          <ac:spMkLst>
            <pc:docMk/>
            <pc:sldMk cId="1154359575" sldId="463"/>
            <ac:spMk id="6" creationId="{3C60855C-7F3F-62C2-9EB7-28D69C02497E}"/>
          </ac:spMkLst>
        </pc:spChg>
        <pc:spChg chg="add del mod">
          <ac:chgData name="Contreras.Madeline@Viera High" userId="e9d84b21-1e25-4147-a982-ae28a9f20cb4" providerId="ADAL" clId="{260FA9FB-97E2-4E10-AC13-6C319B570310}" dt="2024-01-18T18:33:14.286" v="1185" actId="478"/>
          <ac:spMkLst>
            <pc:docMk/>
            <pc:sldMk cId="1154359575" sldId="463"/>
            <ac:spMk id="8" creationId="{EAA0EE52-D663-6838-B6D2-29F55F3DBEAF}"/>
          </ac:spMkLst>
        </pc:spChg>
        <pc:spChg chg="add mod">
          <ac:chgData name="Contreras.Madeline@Viera High" userId="e9d84b21-1e25-4147-a982-ae28a9f20cb4" providerId="ADAL" clId="{260FA9FB-97E2-4E10-AC13-6C319B570310}" dt="2024-01-18T18:33:21.836" v="1188" actId="14100"/>
          <ac:spMkLst>
            <pc:docMk/>
            <pc:sldMk cId="1154359575" sldId="463"/>
            <ac:spMk id="9" creationId="{D4A6F775-688D-D0BC-2BC4-35B819840B2E}"/>
          </ac:spMkLst>
        </pc:spChg>
      </pc:sldChg>
      <pc:sldChg chg="del ord">
        <pc:chgData name="Contreras.Madeline@Viera High" userId="e9d84b21-1e25-4147-a982-ae28a9f20cb4" providerId="ADAL" clId="{260FA9FB-97E2-4E10-AC13-6C319B570310}" dt="2024-01-22T19:04:20.368" v="3115" actId="2696"/>
        <pc:sldMkLst>
          <pc:docMk/>
          <pc:sldMk cId="300479970" sldId="464"/>
        </pc:sldMkLst>
      </pc:sldChg>
      <pc:sldChg chg="addSp modSp mod setBg">
        <pc:chgData name="Contreras.Madeline@Viera High" userId="e9d84b21-1e25-4147-a982-ae28a9f20cb4" providerId="ADAL" clId="{260FA9FB-97E2-4E10-AC13-6C319B570310}" dt="2024-01-18T19:51:13.412" v="1510" actId="404"/>
        <pc:sldMkLst>
          <pc:docMk/>
          <pc:sldMk cId="2198176608" sldId="465"/>
        </pc:sldMkLst>
        <pc:spChg chg="mod">
          <ac:chgData name="Contreras.Madeline@Viera High" userId="e9d84b21-1e25-4147-a982-ae28a9f20cb4" providerId="ADAL" clId="{260FA9FB-97E2-4E10-AC13-6C319B570310}" dt="2024-01-18T19:51:13.412" v="1510" actId="404"/>
          <ac:spMkLst>
            <pc:docMk/>
            <pc:sldMk cId="2198176608" sldId="465"/>
            <ac:spMk id="2" creationId="{DCF20D19-1149-407C-A08F-2511705387A9}"/>
          </ac:spMkLst>
        </pc:spChg>
        <pc:spChg chg="mod">
          <ac:chgData name="Contreras.Madeline@Viera High" userId="e9d84b21-1e25-4147-a982-ae28a9f20cb4" providerId="ADAL" clId="{260FA9FB-97E2-4E10-AC13-6C319B570310}" dt="2024-01-18T19:50:56.808" v="1504" actId="122"/>
          <ac:spMkLst>
            <pc:docMk/>
            <pc:sldMk cId="2198176608" sldId="465"/>
            <ac:spMk id="3" creationId="{CF1F246A-F471-4A6F-A787-19BA7E354F34}"/>
          </ac:spMkLst>
        </pc:spChg>
        <pc:spChg chg="add">
          <ac:chgData name="Contreras.Madeline@Viera High" userId="e9d84b21-1e25-4147-a982-ae28a9f20cb4" providerId="ADAL" clId="{260FA9FB-97E2-4E10-AC13-6C319B570310}" dt="2024-01-18T18:38:03.369" v="1490" actId="26606"/>
          <ac:spMkLst>
            <pc:docMk/>
            <pc:sldMk cId="2198176608" sldId="465"/>
            <ac:spMk id="21" creationId="{EB6743CF-E74B-4A3C-A785-599069DB89DF}"/>
          </ac:spMkLst>
        </pc:spChg>
        <pc:grpChg chg="add">
          <ac:chgData name="Contreras.Madeline@Viera High" userId="e9d84b21-1e25-4147-a982-ae28a9f20cb4" providerId="ADAL" clId="{260FA9FB-97E2-4E10-AC13-6C319B570310}" dt="2024-01-18T18:38:03.369" v="1490" actId="26606"/>
          <ac:grpSpMkLst>
            <pc:docMk/>
            <pc:sldMk cId="2198176608" sldId="465"/>
            <ac:grpSpMk id="9" creationId="{10BE40E3-5550-4CDD-B4FD-387C33EBF157}"/>
          </ac:grpSpMkLst>
        </pc:grpChg>
        <pc:picChg chg="add mod">
          <ac:chgData name="Contreras.Madeline@Viera High" userId="e9d84b21-1e25-4147-a982-ae28a9f20cb4" providerId="ADAL" clId="{260FA9FB-97E2-4E10-AC13-6C319B570310}" dt="2024-01-18T18:43:01.144" v="1494" actId="14826"/>
          <ac:picMkLst>
            <pc:docMk/>
            <pc:sldMk cId="2198176608" sldId="465"/>
            <ac:picMk id="5" creationId="{E9681BE5-7F83-CB79-385A-75BBB916CA61}"/>
          </ac:picMkLst>
        </pc:picChg>
      </pc:sldChg>
      <pc:sldChg chg="addSp delSp modSp mod ord">
        <pc:chgData name="Contreras.Madeline@Viera High" userId="e9d84b21-1e25-4147-a982-ae28a9f20cb4" providerId="ADAL" clId="{260FA9FB-97E2-4E10-AC13-6C319B570310}" dt="2024-01-22T16:23:50.772" v="2523" actId="1582"/>
        <pc:sldMkLst>
          <pc:docMk/>
          <pc:sldMk cId="3425877998" sldId="466"/>
        </pc:sldMkLst>
        <pc:spChg chg="mod">
          <ac:chgData name="Contreras.Madeline@Viera High" userId="e9d84b21-1e25-4147-a982-ae28a9f20cb4" providerId="ADAL" clId="{260FA9FB-97E2-4E10-AC13-6C319B570310}" dt="2024-01-22T16:23:50.772" v="2523" actId="1582"/>
          <ac:spMkLst>
            <pc:docMk/>
            <pc:sldMk cId="3425877998" sldId="466"/>
            <ac:spMk id="5" creationId="{35078576-F7A0-195F-8761-1ABE48ECDD8F}"/>
          </ac:spMkLst>
        </pc:spChg>
        <pc:spChg chg="mod">
          <ac:chgData name="Contreras.Madeline@Viera High" userId="e9d84b21-1e25-4147-a982-ae28a9f20cb4" providerId="ADAL" clId="{260FA9FB-97E2-4E10-AC13-6C319B570310}" dt="2024-01-22T16:23:37.177" v="2522" actId="14100"/>
          <ac:spMkLst>
            <pc:docMk/>
            <pc:sldMk cId="3425877998" sldId="466"/>
            <ac:spMk id="7" creationId="{04FFCA73-5CFE-B85B-CFA0-04417DADE0D5}"/>
          </ac:spMkLst>
        </pc:spChg>
        <pc:picChg chg="add ord">
          <ac:chgData name="Contreras.Madeline@Viera High" userId="e9d84b21-1e25-4147-a982-ae28a9f20cb4" providerId="ADAL" clId="{260FA9FB-97E2-4E10-AC13-6C319B570310}" dt="2024-01-22T16:23:26.223" v="2519" actId="167"/>
          <ac:picMkLst>
            <pc:docMk/>
            <pc:sldMk cId="3425877998" sldId="466"/>
            <ac:picMk id="3" creationId="{514B39AE-712D-0B4B-9163-184E9675DF6C}"/>
          </ac:picMkLst>
        </pc:picChg>
        <pc:picChg chg="del">
          <ac:chgData name="Contreras.Madeline@Viera High" userId="e9d84b21-1e25-4147-a982-ae28a9f20cb4" providerId="ADAL" clId="{260FA9FB-97E2-4E10-AC13-6C319B570310}" dt="2024-01-22T16:23:20.172" v="2517" actId="478"/>
          <ac:picMkLst>
            <pc:docMk/>
            <pc:sldMk cId="3425877998" sldId="466"/>
            <ac:picMk id="4" creationId="{41B41299-041A-61B2-E7C1-50B02DB05962}"/>
          </ac:picMkLst>
        </pc:picChg>
      </pc:sldChg>
      <pc:sldChg chg="del ord">
        <pc:chgData name="Contreras.Madeline@Viera High" userId="e9d84b21-1e25-4147-a982-ae28a9f20cb4" providerId="ADAL" clId="{260FA9FB-97E2-4E10-AC13-6C319B570310}" dt="2024-01-22T16:28:30.143" v="2955" actId="2696"/>
        <pc:sldMkLst>
          <pc:docMk/>
          <pc:sldMk cId="397839801" sldId="467"/>
        </pc:sldMkLst>
      </pc:sldChg>
      <pc:sldChg chg="addSp delSp modSp mod">
        <pc:chgData name="Contreras.Madeline@Viera High" userId="e9d84b21-1e25-4147-a982-ae28a9f20cb4" providerId="ADAL" clId="{260FA9FB-97E2-4E10-AC13-6C319B570310}" dt="2024-01-18T18:32:44.648" v="1144" actId="1076"/>
        <pc:sldMkLst>
          <pc:docMk/>
          <pc:sldMk cId="723830815" sldId="468"/>
        </pc:sldMkLst>
        <pc:spChg chg="add mod">
          <ac:chgData name="Contreras.Madeline@Viera High" userId="e9d84b21-1e25-4147-a982-ae28a9f20cb4" providerId="ADAL" clId="{260FA9FB-97E2-4E10-AC13-6C319B570310}" dt="2024-01-18T18:32:44.648" v="1144" actId="1076"/>
          <ac:spMkLst>
            <pc:docMk/>
            <pc:sldMk cId="723830815" sldId="468"/>
            <ac:spMk id="2" creationId="{A2A55D6E-2461-5555-004F-7E8F6F922473}"/>
          </ac:spMkLst>
        </pc:spChg>
        <pc:spChg chg="del">
          <ac:chgData name="Contreras.Madeline@Viera High" userId="e9d84b21-1e25-4147-a982-ae28a9f20cb4" providerId="ADAL" clId="{260FA9FB-97E2-4E10-AC13-6C319B570310}" dt="2024-01-18T18:30:55.360" v="1015" actId="478"/>
          <ac:spMkLst>
            <pc:docMk/>
            <pc:sldMk cId="723830815" sldId="468"/>
            <ac:spMk id="7" creationId="{144DE305-0C4B-D1ED-38A3-A0BCECAB4937}"/>
          </ac:spMkLst>
        </pc:spChg>
        <pc:picChg chg="mod">
          <ac:chgData name="Contreras.Madeline@Viera High" userId="e9d84b21-1e25-4147-a982-ae28a9f20cb4" providerId="ADAL" clId="{260FA9FB-97E2-4E10-AC13-6C319B570310}" dt="2024-01-18T18:22:39.549" v="863" actId="1076"/>
          <ac:picMkLst>
            <pc:docMk/>
            <pc:sldMk cId="723830815" sldId="468"/>
            <ac:picMk id="6" creationId="{FED58BE8-7F0D-A61F-63A5-8F4BEE84A364}"/>
          </ac:picMkLst>
        </pc:picChg>
      </pc:sldChg>
      <pc:sldChg chg="addSp modSp add mod setBg">
        <pc:chgData name="Contreras.Madeline@Viera High" userId="e9d84b21-1e25-4147-a982-ae28a9f20cb4" providerId="ADAL" clId="{260FA9FB-97E2-4E10-AC13-6C319B570310}" dt="2024-01-22T16:19:57.006" v="2424" actId="26606"/>
        <pc:sldMkLst>
          <pc:docMk/>
          <pc:sldMk cId="2287184801" sldId="469"/>
        </pc:sldMkLst>
        <pc:spChg chg="mod">
          <ac:chgData name="Contreras.Madeline@Viera High" userId="e9d84b21-1e25-4147-a982-ae28a9f20cb4" providerId="ADAL" clId="{260FA9FB-97E2-4E10-AC13-6C319B570310}" dt="2024-01-22T16:19:57.006" v="2424" actId="26606"/>
          <ac:spMkLst>
            <pc:docMk/>
            <pc:sldMk cId="2287184801" sldId="469"/>
            <ac:spMk id="5" creationId="{00000000-0000-0000-0000-000000000000}"/>
          </ac:spMkLst>
        </pc:spChg>
        <pc:spChg chg="mod">
          <ac:chgData name="Contreras.Madeline@Viera High" userId="e9d84b21-1e25-4147-a982-ae28a9f20cb4" providerId="ADAL" clId="{260FA9FB-97E2-4E10-AC13-6C319B570310}" dt="2024-01-22T16:19:57.006" v="2424" actId="26606"/>
          <ac:spMkLst>
            <pc:docMk/>
            <pc:sldMk cId="2287184801" sldId="469"/>
            <ac:spMk id="6" creationId="{00000000-0000-0000-0000-000000000000}"/>
          </ac:spMkLst>
        </pc:spChg>
        <pc:grpChg chg="add">
          <ac:chgData name="Contreras.Madeline@Viera High" userId="e9d84b21-1e25-4147-a982-ae28a9f20cb4" providerId="ADAL" clId="{260FA9FB-97E2-4E10-AC13-6C319B570310}" dt="2024-01-22T16:19:57.006" v="2424" actId="26606"/>
          <ac:grpSpMkLst>
            <pc:docMk/>
            <pc:sldMk cId="2287184801" sldId="469"/>
            <ac:grpSpMk id="11" creationId="{09EA7EA7-74F5-4EE2-8E3D-1A10308259D7}"/>
          </ac:grpSpMkLst>
        </pc:grpChg>
        <pc:cxnChg chg="add">
          <ac:chgData name="Contreras.Madeline@Viera High" userId="e9d84b21-1e25-4147-a982-ae28a9f20cb4" providerId="ADAL" clId="{260FA9FB-97E2-4E10-AC13-6C319B570310}" dt="2024-01-22T16:19:57.006" v="2424" actId="26606"/>
          <ac:cxnSpMkLst>
            <pc:docMk/>
            <pc:sldMk cId="2287184801" sldId="469"/>
            <ac:cxnSpMk id="23" creationId="{0B5F7E3B-C5F1-40E0-A491-558BAFBC1127}"/>
          </ac:cxnSpMkLst>
        </pc:cxnChg>
      </pc:sldChg>
      <pc:sldChg chg="new del">
        <pc:chgData name="Contreras.Madeline@Viera High" userId="e9d84b21-1e25-4147-a982-ae28a9f20cb4" providerId="ADAL" clId="{260FA9FB-97E2-4E10-AC13-6C319B570310}" dt="2024-01-18T15:50:13.840" v="5" actId="2696"/>
        <pc:sldMkLst>
          <pc:docMk/>
          <pc:sldMk cId="2368618573" sldId="469"/>
        </pc:sldMkLst>
      </pc:sldChg>
      <pc:sldChg chg="addSp modSp new mod setBg">
        <pc:chgData name="Contreras.Madeline@Viera High" userId="e9d84b21-1e25-4147-a982-ae28a9f20cb4" providerId="ADAL" clId="{260FA9FB-97E2-4E10-AC13-6C319B570310}" dt="2024-01-22T16:19:48.648" v="2423" actId="26606"/>
        <pc:sldMkLst>
          <pc:docMk/>
          <pc:sldMk cId="2259872275" sldId="470"/>
        </pc:sldMkLst>
        <pc:spChg chg="mod">
          <ac:chgData name="Contreras.Madeline@Viera High" userId="e9d84b21-1e25-4147-a982-ae28a9f20cb4" providerId="ADAL" clId="{260FA9FB-97E2-4E10-AC13-6C319B570310}" dt="2024-01-22T16:19:48.648" v="2423" actId="26606"/>
          <ac:spMkLst>
            <pc:docMk/>
            <pc:sldMk cId="2259872275" sldId="470"/>
            <ac:spMk id="2" creationId="{C0B703EB-64F4-222F-24FE-251ED2D9C9B8}"/>
          </ac:spMkLst>
        </pc:spChg>
        <pc:spChg chg="mod">
          <ac:chgData name="Contreras.Madeline@Viera High" userId="e9d84b21-1e25-4147-a982-ae28a9f20cb4" providerId="ADAL" clId="{260FA9FB-97E2-4E10-AC13-6C319B570310}" dt="2024-01-22T16:19:48.648" v="2423" actId="26606"/>
          <ac:spMkLst>
            <pc:docMk/>
            <pc:sldMk cId="2259872275" sldId="470"/>
            <ac:spMk id="3" creationId="{B3D4ED6F-0E1B-8901-787D-DB8E59221AB6}"/>
          </ac:spMkLst>
        </pc:spChg>
        <pc:grpChg chg="add">
          <ac:chgData name="Contreras.Madeline@Viera High" userId="e9d84b21-1e25-4147-a982-ae28a9f20cb4" providerId="ADAL" clId="{260FA9FB-97E2-4E10-AC13-6C319B570310}" dt="2024-01-22T16:19:48.648" v="2423" actId="26606"/>
          <ac:grpSpMkLst>
            <pc:docMk/>
            <pc:sldMk cId="2259872275" sldId="470"/>
            <ac:grpSpMk id="8" creationId="{09EA7EA7-74F5-4EE2-8E3D-1A10308259D7}"/>
          </ac:grpSpMkLst>
        </pc:grpChg>
        <pc:cxnChg chg="add">
          <ac:chgData name="Contreras.Madeline@Viera High" userId="e9d84b21-1e25-4147-a982-ae28a9f20cb4" providerId="ADAL" clId="{260FA9FB-97E2-4E10-AC13-6C319B570310}" dt="2024-01-22T16:19:48.648" v="2423" actId="26606"/>
          <ac:cxnSpMkLst>
            <pc:docMk/>
            <pc:sldMk cId="2259872275" sldId="470"/>
            <ac:cxnSpMk id="20" creationId="{0B5F7E3B-C5F1-40E0-A491-558BAFBC1127}"/>
          </ac:cxnSpMkLst>
        </pc:cxnChg>
      </pc:sldChg>
      <pc:sldChg chg="addSp delSp modSp new mod setBg">
        <pc:chgData name="Contreras.Madeline@Viera High" userId="e9d84b21-1e25-4147-a982-ae28a9f20cb4" providerId="ADAL" clId="{260FA9FB-97E2-4E10-AC13-6C319B570310}" dt="2024-01-18T20:11:48.601" v="1918" actId="26606"/>
        <pc:sldMkLst>
          <pc:docMk/>
          <pc:sldMk cId="469151523" sldId="471"/>
        </pc:sldMkLst>
        <pc:spChg chg="mod">
          <ac:chgData name="Contreras.Madeline@Viera High" userId="e9d84b21-1e25-4147-a982-ae28a9f20cb4" providerId="ADAL" clId="{260FA9FB-97E2-4E10-AC13-6C319B570310}" dt="2024-01-18T20:11:48.601" v="1918" actId="26606"/>
          <ac:spMkLst>
            <pc:docMk/>
            <pc:sldMk cId="469151523" sldId="471"/>
            <ac:spMk id="2" creationId="{2DC71A1B-F68F-4340-9743-2E8A3D44C47A}"/>
          </ac:spMkLst>
        </pc:spChg>
        <pc:spChg chg="del">
          <ac:chgData name="Contreras.Madeline@Viera High" userId="e9d84b21-1e25-4147-a982-ae28a9f20cb4" providerId="ADAL" clId="{260FA9FB-97E2-4E10-AC13-6C319B570310}" dt="2024-01-18T20:11:43.491" v="1917" actId="478"/>
          <ac:spMkLst>
            <pc:docMk/>
            <pc:sldMk cId="469151523" sldId="471"/>
            <ac:spMk id="3" creationId="{B02E82E2-336A-BCE5-9D04-CBBD86CCBEF8}"/>
          </ac:spMkLst>
        </pc:spChg>
        <pc:grpChg chg="add">
          <ac:chgData name="Contreras.Madeline@Viera High" userId="e9d84b21-1e25-4147-a982-ae28a9f20cb4" providerId="ADAL" clId="{260FA9FB-97E2-4E10-AC13-6C319B570310}" dt="2024-01-18T20:11:48.601" v="1918" actId="26606"/>
          <ac:grpSpMkLst>
            <pc:docMk/>
            <pc:sldMk cId="469151523" sldId="471"/>
            <ac:grpSpMk id="8" creationId="{88C9B83F-64CD-41C1-925F-A08801FFD0BD}"/>
          </ac:grpSpMkLst>
        </pc:grpChg>
        <pc:picChg chg="add">
          <ac:chgData name="Contreras.Madeline@Viera High" userId="e9d84b21-1e25-4147-a982-ae28a9f20cb4" providerId="ADAL" clId="{260FA9FB-97E2-4E10-AC13-6C319B570310}" dt="2024-01-18T20:11:48.601" v="1918" actId="26606"/>
          <ac:picMkLst>
            <pc:docMk/>
            <pc:sldMk cId="469151523" sldId="471"/>
            <ac:picMk id="4" creationId="{903EFC1A-15C5-F792-C11F-891CB1A7F236}"/>
          </ac:picMkLst>
        </pc:picChg>
      </pc:sldChg>
      <pc:sldChg chg="new del">
        <pc:chgData name="Contreras.Madeline@Viera High" userId="e9d84b21-1e25-4147-a982-ae28a9f20cb4" providerId="ADAL" clId="{260FA9FB-97E2-4E10-AC13-6C319B570310}" dt="2024-01-18T18:36:22.483" v="1364" actId="2696"/>
        <pc:sldMkLst>
          <pc:docMk/>
          <pc:sldMk cId="2125355846" sldId="471"/>
        </pc:sldMkLst>
      </pc:sldChg>
      <pc:sldChg chg="addSp delSp modSp new mod">
        <pc:chgData name="Contreras.Madeline@Viera High" userId="e9d84b21-1e25-4147-a982-ae28a9f20cb4" providerId="ADAL" clId="{260FA9FB-97E2-4E10-AC13-6C319B570310}" dt="2024-01-22T16:22:04.539" v="2491" actId="27636"/>
        <pc:sldMkLst>
          <pc:docMk/>
          <pc:sldMk cId="1065482768" sldId="472"/>
        </pc:sldMkLst>
        <pc:spChg chg="mod">
          <ac:chgData name="Contreras.Madeline@Viera High" userId="e9d84b21-1e25-4147-a982-ae28a9f20cb4" providerId="ADAL" clId="{260FA9FB-97E2-4E10-AC13-6C319B570310}" dt="2024-01-22T16:21:57.819" v="2487" actId="20577"/>
          <ac:spMkLst>
            <pc:docMk/>
            <pc:sldMk cId="1065482768" sldId="472"/>
            <ac:spMk id="2" creationId="{8C5115AD-BABB-458F-79EE-BF91D33100EA}"/>
          </ac:spMkLst>
        </pc:spChg>
        <pc:spChg chg="del">
          <ac:chgData name="Contreras.Madeline@Viera High" userId="e9d84b21-1e25-4147-a982-ae28a9f20cb4" providerId="ADAL" clId="{260FA9FB-97E2-4E10-AC13-6C319B570310}" dt="2024-01-22T16:22:01.197" v="2488"/>
          <ac:spMkLst>
            <pc:docMk/>
            <pc:sldMk cId="1065482768" sldId="472"/>
            <ac:spMk id="3" creationId="{F7B18171-A2DB-AC55-02C5-67318E3EAEB6}"/>
          </ac:spMkLst>
        </pc:spChg>
        <pc:spChg chg="add mod">
          <ac:chgData name="Contreras.Madeline@Viera High" userId="e9d84b21-1e25-4147-a982-ae28a9f20cb4" providerId="ADAL" clId="{260FA9FB-97E2-4E10-AC13-6C319B570310}" dt="2024-01-22T16:22:04.539" v="2491" actId="27636"/>
          <ac:spMkLst>
            <pc:docMk/>
            <pc:sldMk cId="1065482768" sldId="472"/>
            <ac:spMk id="4" creationId="{90D66D48-B36F-F506-6DAC-8B1311F38355}"/>
          </ac:spMkLst>
        </pc:spChg>
      </pc:sldChg>
      <pc:sldChg chg="addSp delSp modSp new mod setBg">
        <pc:chgData name="Contreras.Madeline@Viera High" userId="e9d84b21-1e25-4147-a982-ae28a9f20cb4" providerId="ADAL" clId="{260FA9FB-97E2-4E10-AC13-6C319B570310}" dt="2024-01-22T16:22:30.422" v="2509" actId="26606"/>
        <pc:sldMkLst>
          <pc:docMk/>
          <pc:sldMk cId="3004348979" sldId="473"/>
        </pc:sldMkLst>
        <pc:spChg chg="mod">
          <ac:chgData name="Contreras.Madeline@Viera High" userId="e9d84b21-1e25-4147-a982-ae28a9f20cb4" providerId="ADAL" clId="{260FA9FB-97E2-4E10-AC13-6C319B570310}" dt="2024-01-22T16:22:30.422" v="2509" actId="26606"/>
          <ac:spMkLst>
            <pc:docMk/>
            <pc:sldMk cId="3004348979" sldId="473"/>
            <ac:spMk id="2" creationId="{1C1B5DA1-FF66-9B21-FD29-7DA75A19E9BB}"/>
          </ac:spMkLst>
        </pc:spChg>
        <pc:spChg chg="del">
          <ac:chgData name="Contreras.Madeline@Viera High" userId="e9d84b21-1e25-4147-a982-ae28a9f20cb4" providerId="ADAL" clId="{260FA9FB-97E2-4E10-AC13-6C319B570310}" dt="2024-01-22T16:22:22.789" v="2493" actId="478"/>
          <ac:spMkLst>
            <pc:docMk/>
            <pc:sldMk cId="3004348979" sldId="473"/>
            <ac:spMk id="3" creationId="{E14D7237-D2A7-643A-E2FF-9DE8BDC0A653}"/>
          </ac:spMkLst>
        </pc:spChg>
        <pc:spChg chg="add">
          <ac:chgData name="Contreras.Madeline@Viera High" userId="e9d84b21-1e25-4147-a982-ae28a9f20cb4" providerId="ADAL" clId="{260FA9FB-97E2-4E10-AC13-6C319B570310}" dt="2024-01-22T16:22:30.422" v="2509" actId="26606"/>
          <ac:spMkLst>
            <pc:docMk/>
            <pc:sldMk cId="3004348979" sldId="473"/>
            <ac:spMk id="19" creationId="{2783C067-F8BF-4755-B516-8A0CD74CF60C}"/>
          </ac:spMkLst>
        </pc:spChg>
        <pc:spChg chg="add">
          <ac:chgData name="Contreras.Madeline@Viera High" userId="e9d84b21-1e25-4147-a982-ae28a9f20cb4" providerId="ADAL" clId="{260FA9FB-97E2-4E10-AC13-6C319B570310}" dt="2024-01-22T16:22:30.422" v="2509" actId="26606"/>
          <ac:spMkLst>
            <pc:docMk/>
            <pc:sldMk cId="3004348979" sldId="473"/>
            <ac:spMk id="21" creationId="{2ED796EC-E7FF-46DB-B912-FB08BF12AA6E}"/>
          </ac:spMkLst>
        </pc:spChg>
        <pc:spChg chg="add">
          <ac:chgData name="Contreras.Madeline@Viera High" userId="e9d84b21-1e25-4147-a982-ae28a9f20cb4" providerId="ADAL" clId="{260FA9FB-97E2-4E10-AC13-6C319B570310}" dt="2024-01-22T16:22:30.422" v="2509" actId="26606"/>
          <ac:spMkLst>
            <pc:docMk/>
            <pc:sldMk cId="3004348979" sldId="473"/>
            <ac:spMk id="23" creationId="{549A2DAB-B431-487D-95AD-BB0FECB49E57}"/>
          </ac:spMkLst>
        </pc:spChg>
        <pc:spChg chg="add">
          <ac:chgData name="Contreras.Madeline@Viera High" userId="e9d84b21-1e25-4147-a982-ae28a9f20cb4" providerId="ADAL" clId="{260FA9FB-97E2-4E10-AC13-6C319B570310}" dt="2024-01-22T16:22:30.422" v="2509" actId="26606"/>
          <ac:spMkLst>
            <pc:docMk/>
            <pc:sldMk cId="3004348979" sldId="473"/>
            <ac:spMk id="25" creationId="{0819F787-32B4-46A8-BC57-C6571BCEE243}"/>
          </ac:spMkLst>
        </pc:spChg>
        <pc:grpChg chg="add">
          <ac:chgData name="Contreras.Madeline@Viera High" userId="e9d84b21-1e25-4147-a982-ae28a9f20cb4" providerId="ADAL" clId="{260FA9FB-97E2-4E10-AC13-6C319B570310}" dt="2024-01-22T16:22:30.422" v="2509" actId="26606"/>
          <ac:grpSpMkLst>
            <pc:docMk/>
            <pc:sldMk cId="3004348979" sldId="473"/>
            <ac:grpSpMk id="7" creationId="{28460BD8-AE3F-4AC9-9D0B-717052AA5D3A}"/>
          </ac:grpSpMkLst>
        </pc:grpChg>
        <pc:cxnChg chg="add">
          <ac:chgData name="Contreras.Madeline@Viera High" userId="e9d84b21-1e25-4147-a982-ae28a9f20cb4" providerId="ADAL" clId="{260FA9FB-97E2-4E10-AC13-6C319B570310}" dt="2024-01-22T16:22:30.422" v="2509" actId="26606"/>
          <ac:cxnSpMkLst>
            <pc:docMk/>
            <pc:sldMk cId="3004348979" sldId="473"/>
            <ac:cxnSpMk id="27" creationId="{C5ECDEE1-7093-418F-9CF5-24EEB115C1C1}"/>
          </ac:cxnSpMkLst>
        </pc:cxnChg>
        <pc:cxnChg chg="add">
          <ac:chgData name="Contreras.Madeline@Viera High" userId="e9d84b21-1e25-4147-a982-ae28a9f20cb4" providerId="ADAL" clId="{260FA9FB-97E2-4E10-AC13-6C319B570310}" dt="2024-01-22T16:22:30.422" v="2509" actId="26606"/>
          <ac:cxnSpMkLst>
            <pc:docMk/>
            <pc:sldMk cId="3004348979" sldId="473"/>
            <ac:cxnSpMk id="29" creationId="{045062AF-EB11-4651-BC4A-4DA21768DE8E}"/>
          </ac:cxnSpMkLst>
        </pc:cxnChg>
      </pc:sldChg>
      <pc:sldChg chg="addSp delSp modSp new mod setBg">
        <pc:chgData name="Contreras.Madeline@Viera High" userId="e9d84b21-1e25-4147-a982-ae28a9f20cb4" providerId="ADAL" clId="{260FA9FB-97E2-4E10-AC13-6C319B570310}" dt="2024-01-22T16:25:34.366" v="2607" actId="1076"/>
        <pc:sldMkLst>
          <pc:docMk/>
          <pc:sldMk cId="1541778779" sldId="474"/>
        </pc:sldMkLst>
        <pc:spChg chg="mod">
          <ac:chgData name="Contreras.Madeline@Viera High" userId="e9d84b21-1e25-4147-a982-ae28a9f20cb4" providerId="ADAL" clId="{260FA9FB-97E2-4E10-AC13-6C319B570310}" dt="2024-01-22T16:25:06.096" v="2555" actId="1076"/>
          <ac:spMkLst>
            <pc:docMk/>
            <pc:sldMk cId="1541778779" sldId="474"/>
            <ac:spMk id="2" creationId="{580DD459-7D28-3296-EB08-D0357AB33049}"/>
          </ac:spMkLst>
        </pc:spChg>
        <pc:spChg chg="del">
          <ac:chgData name="Contreras.Madeline@Viera High" userId="e9d84b21-1e25-4147-a982-ae28a9f20cb4" providerId="ADAL" clId="{260FA9FB-97E2-4E10-AC13-6C319B570310}" dt="2024-01-22T16:24:34.454" v="2545" actId="478"/>
          <ac:spMkLst>
            <pc:docMk/>
            <pc:sldMk cId="1541778779" sldId="474"/>
            <ac:spMk id="3" creationId="{894A83D9-3714-7435-4D27-DE185468F58F}"/>
          </ac:spMkLst>
        </pc:spChg>
        <pc:spChg chg="add mod">
          <ac:chgData name="Contreras.Madeline@Viera High" userId="e9d84b21-1e25-4147-a982-ae28a9f20cb4" providerId="ADAL" clId="{260FA9FB-97E2-4E10-AC13-6C319B570310}" dt="2024-01-22T16:25:34.366" v="2607" actId="1076"/>
          <ac:spMkLst>
            <pc:docMk/>
            <pc:sldMk cId="1541778779" sldId="474"/>
            <ac:spMk id="6" creationId="{6EDA8AC3-B639-800C-2E05-3747F9BFED3A}"/>
          </ac:spMkLst>
        </pc:spChg>
        <pc:grpChg chg="add del">
          <ac:chgData name="Contreras.Madeline@Viera High" userId="e9d84b21-1e25-4147-a982-ae28a9f20cb4" providerId="ADAL" clId="{260FA9FB-97E2-4E10-AC13-6C319B570310}" dt="2024-01-22T16:24:46.385" v="2548" actId="26606"/>
          <ac:grpSpMkLst>
            <pc:docMk/>
            <pc:sldMk cId="1541778779" sldId="474"/>
            <ac:grpSpMk id="10" creationId="{B4DE830A-B531-4A3B-96F6-0ECE88B08555}"/>
          </ac:grpSpMkLst>
        </pc:grpChg>
        <pc:grpChg chg="add">
          <ac:chgData name="Contreras.Madeline@Viera High" userId="e9d84b21-1e25-4147-a982-ae28a9f20cb4" providerId="ADAL" clId="{260FA9FB-97E2-4E10-AC13-6C319B570310}" dt="2024-01-22T16:24:46.401" v="2549" actId="26606"/>
          <ac:grpSpMkLst>
            <pc:docMk/>
            <pc:sldMk cId="1541778779" sldId="474"/>
            <ac:grpSpMk id="22" creationId="{B4DE830A-B531-4A3B-96F6-0ECE88B08555}"/>
          </ac:grpSpMkLst>
        </pc:grpChg>
        <pc:picChg chg="add mod">
          <ac:chgData name="Contreras.Madeline@Viera High" userId="e9d84b21-1e25-4147-a982-ae28a9f20cb4" providerId="ADAL" clId="{260FA9FB-97E2-4E10-AC13-6C319B570310}" dt="2024-01-22T16:25:00.911" v="2554" actId="1076"/>
          <ac:picMkLst>
            <pc:docMk/>
            <pc:sldMk cId="1541778779" sldId="474"/>
            <ac:picMk id="5" creationId="{DDCB0600-A300-84E3-B2FA-E4F47233BD29}"/>
          </ac:picMkLst>
        </pc:picChg>
      </pc:sldChg>
      <pc:sldChg chg="addSp delSp modSp new mod setBg">
        <pc:chgData name="Contreras.Madeline@Viera High" userId="e9d84b21-1e25-4147-a982-ae28a9f20cb4" providerId="ADAL" clId="{260FA9FB-97E2-4E10-AC13-6C319B570310}" dt="2024-01-22T16:26:07.924" v="2667" actId="26606"/>
        <pc:sldMkLst>
          <pc:docMk/>
          <pc:sldMk cId="1334617710" sldId="475"/>
        </pc:sldMkLst>
        <pc:spChg chg="mod">
          <ac:chgData name="Contreras.Madeline@Viera High" userId="e9d84b21-1e25-4147-a982-ae28a9f20cb4" providerId="ADAL" clId="{260FA9FB-97E2-4E10-AC13-6C319B570310}" dt="2024-01-22T16:26:07.924" v="2667" actId="26606"/>
          <ac:spMkLst>
            <pc:docMk/>
            <pc:sldMk cId="1334617710" sldId="475"/>
            <ac:spMk id="2" creationId="{A0AABC05-E95F-F8EA-7B69-2FA8F90F4615}"/>
          </ac:spMkLst>
        </pc:spChg>
        <pc:spChg chg="del">
          <ac:chgData name="Contreras.Madeline@Viera High" userId="e9d84b21-1e25-4147-a982-ae28a9f20cb4" providerId="ADAL" clId="{260FA9FB-97E2-4E10-AC13-6C319B570310}" dt="2024-01-22T16:26:03.125" v="2666" actId="478"/>
          <ac:spMkLst>
            <pc:docMk/>
            <pc:sldMk cId="1334617710" sldId="475"/>
            <ac:spMk id="3" creationId="{D5037630-4AC8-50E1-52E1-9D0D0CF83831}"/>
          </ac:spMkLst>
        </pc:spChg>
        <pc:spChg chg="add">
          <ac:chgData name="Contreras.Madeline@Viera High" userId="e9d84b21-1e25-4147-a982-ae28a9f20cb4" providerId="ADAL" clId="{260FA9FB-97E2-4E10-AC13-6C319B570310}" dt="2024-01-22T16:26:07.924" v="2667" actId="26606"/>
          <ac:spMkLst>
            <pc:docMk/>
            <pc:sldMk cId="1334617710" sldId="475"/>
            <ac:spMk id="19" creationId="{2783C067-F8BF-4755-B516-8A0CD74CF60C}"/>
          </ac:spMkLst>
        </pc:spChg>
        <pc:spChg chg="add">
          <ac:chgData name="Contreras.Madeline@Viera High" userId="e9d84b21-1e25-4147-a982-ae28a9f20cb4" providerId="ADAL" clId="{260FA9FB-97E2-4E10-AC13-6C319B570310}" dt="2024-01-22T16:26:07.924" v="2667" actId="26606"/>
          <ac:spMkLst>
            <pc:docMk/>
            <pc:sldMk cId="1334617710" sldId="475"/>
            <ac:spMk id="21" creationId="{2ED796EC-E7FF-46DB-B912-FB08BF12AA6E}"/>
          </ac:spMkLst>
        </pc:spChg>
        <pc:spChg chg="add">
          <ac:chgData name="Contreras.Madeline@Viera High" userId="e9d84b21-1e25-4147-a982-ae28a9f20cb4" providerId="ADAL" clId="{260FA9FB-97E2-4E10-AC13-6C319B570310}" dt="2024-01-22T16:26:07.924" v="2667" actId="26606"/>
          <ac:spMkLst>
            <pc:docMk/>
            <pc:sldMk cId="1334617710" sldId="475"/>
            <ac:spMk id="23" creationId="{549A2DAB-B431-487D-95AD-BB0FECB49E57}"/>
          </ac:spMkLst>
        </pc:spChg>
        <pc:spChg chg="add">
          <ac:chgData name="Contreras.Madeline@Viera High" userId="e9d84b21-1e25-4147-a982-ae28a9f20cb4" providerId="ADAL" clId="{260FA9FB-97E2-4E10-AC13-6C319B570310}" dt="2024-01-22T16:26:07.924" v="2667" actId="26606"/>
          <ac:spMkLst>
            <pc:docMk/>
            <pc:sldMk cId="1334617710" sldId="475"/>
            <ac:spMk id="25" creationId="{0819F787-32B4-46A8-BC57-C6571BCEE243}"/>
          </ac:spMkLst>
        </pc:spChg>
        <pc:grpChg chg="add">
          <ac:chgData name="Contreras.Madeline@Viera High" userId="e9d84b21-1e25-4147-a982-ae28a9f20cb4" providerId="ADAL" clId="{260FA9FB-97E2-4E10-AC13-6C319B570310}" dt="2024-01-22T16:26:07.924" v="2667" actId="26606"/>
          <ac:grpSpMkLst>
            <pc:docMk/>
            <pc:sldMk cId="1334617710" sldId="475"/>
            <ac:grpSpMk id="7" creationId="{28460BD8-AE3F-4AC9-9D0B-717052AA5D3A}"/>
          </ac:grpSpMkLst>
        </pc:grpChg>
        <pc:cxnChg chg="add">
          <ac:chgData name="Contreras.Madeline@Viera High" userId="e9d84b21-1e25-4147-a982-ae28a9f20cb4" providerId="ADAL" clId="{260FA9FB-97E2-4E10-AC13-6C319B570310}" dt="2024-01-22T16:26:07.924" v="2667" actId="26606"/>
          <ac:cxnSpMkLst>
            <pc:docMk/>
            <pc:sldMk cId="1334617710" sldId="475"/>
            <ac:cxnSpMk id="27" creationId="{C5ECDEE1-7093-418F-9CF5-24EEB115C1C1}"/>
          </ac:cxnSpMkLst>
        </pc:cxnChg>
        <pc:cxnChg chg="add">
          <ac:chgData name="Contreras.Madeline@Viera High" userId="e9d84b21-1e25-4147-a982-ae28a9f20cb4" providerId="ADAL" clId="{260FA9FB-97E2-4E10-AC13-6C319B570310}" dt="2024-01-22T16:26:07.924" v="2667" actId="26606"/>
          <ac:cxnSpMkLst>
            <pc:docMk/>
            <pc:sldMk cId="1334617710" sldId="475"/>
            <ac:cxnSpMk id="29" creationId="{045062AF-EB11-4651-BC4A-4DA21768DE8E}"/>
          </ac:cxnSpMkLst>
        </pc:cxnChg>
      </pc:sldChg>
      <pc:sldChg chg="addSp delSp modSp new mod setBg addAnim modAnim">
        <pc:chgData name="Contreras.Madeline@Viera High" userId="e9d84b21-1e25-4147-a982-ae28a9f20cb4" providerId="ADAL" clId="{260FA9FB-97E2-4E10-AC13-6C319B570310}" dt="2024-01-22T16:27:59.815" v="2951"/>
        <pc:sldMkLst>
          <pc:docMk/>
          <pc:sldMk cId="1450405943" sldId="476"/>
        </pc:sldMkLst>
        <pc:spChg chg="mod">
          <ac:chgData name="Contreras.Madeline@Viera High" userId="e9d84b21-1e25-4147-a982-ae28a9f20cb4" providerId="ADAL" clId="{260FA9FB-97E2-4E10-AC13-6C319B570310}" dt="2024-01-22T16:27:49.451" v="2949" actId="26606"/>
          <ac:spMkLst>
            <pc:docMk/>
            <pc:sldMk cId="1450405943" sldId="476"/>
            <ac:spMk id="2" creationId="{FDC5EC48-4A9C-FA0B-DE83-3D3B9802E70F}"/>
          </ac:spMkLst>
        </pc:spChg>
        <pc:spChg chg="del mod">
          <ac:chgData name="Contreras.Madeline@Viera High" userId="e9d84b21-1e25-4147-a982-ae28a9f20cb4" providerId="ADAL" clId="{260FA9FB-97E2-4E10-AC13-6C319B570310}" dt="2024-01-22T16:27:48.024" v="2948" actId="478"/>
          <ac:spMkLst>
            <pc:docMk/>
            <pc:sldMk cId="1450405943" sldId="476"/>
            <ac:spMk id="3" creationId="{56330E1E-ED47-6182-39D4-16B2E91CE5F4}"/>
          </ac:spMkLst>
        </pc:spChg>
        <pc:spChg chg="add">
          <ac:chgData name="Contreras.Madeline@Viera High" userId="e9d84b21-1e25-4147-a982-ae28a9f20cb4" providerId="ADAL" clId="{260FA9FB-97E2-4E10-AC13-6C319B570310}" dt="2024-01-22T16:27:49.451" v="2949" actId="26606"/>
          <ac:spMkLst>
            <pc:docMk/>
            <pc:sldMk cId="1450405943" sldId="476"/>
            <ac:spMk id="19" creationId="{2783C067-F8BF-4755-B516-8A0CD74CF60C}"/>
          </ac:spMkLst>
        </pc:spChg>
        <pc:spChg chg="add">
          <ac:chgData name="Contreras.Madeline@Viera High" userId="e9d84b21-1e25-4147-a982-ae28a9f20cb4" providerId="ADAL" clId="{260FA9FB-97E2-4E10-AC13-6C319B570310}" dt="2024-01-22T16:27:49.451" v="2949" actId="26606"/>
          <ac:spMkLst>
            <pc:docMk/>
            <pc:sldMk cId="1450405943" sldId="476"/>
            <ac:spMk id="21" creationId="{2ED796EC-E7FF-46DB-B912-FB08BF12AA6E}"/>
          </ac:spMkLst>
        </pc:spChg>
        <pc:spChg chg="add">
          <ac:chgData name="Contreras.Madeline@Viera High" userId="e9d84b21-1e25-4147-a982-ae28a9f20cb4" providerId="ADAL" clId="{260FA9FB-97E2-4E10-AC13-6C319B570310}" dt="2024-01-22T16:27:49.451" v="2949" actId="26606"/>
          <ac:spMkLst>
            <pc:docMk/>
            <pc:sldMk cId="1450405943" sldId="476"/>
            <ac:spMk id="23" creationId="{549A2DAB-B431-487D-95AD-BB0FECB49E57}"/>
          </ac:spMkLst>
        </pc:spChg>
        <pc:spChg chg="add">
          <ac:chgData name="Contreras.Madeline@Viera High" userId="e9d84b21-1e25-4147-a982-ae28a9f20cb4" providerId="ADAL" clId="{260FA9FB-97E2-4E10-AC13-6C319B570310}" dt="2024-01-22T16:27:49.451" v="2949" actId="26606"/>
          <ac:spMkLst>
            <pc:docMk/>
            <pc:sldMk cId="1450405943" sldId="476"/>
            <ac:spMk id="25" creationId="{0819F787-32B4-46A8-BC57-C6571BCEE243}"/>
          </ac:spMkLst>
        </pc:spChg>
        <pc:grpChg chg="add">
          <ac:chgData name="Contreras.Madeline@Viera High" userId="e9d84b21-1e25-4147-a982-ae28a9f20cb4" providerId="ADAL" clId="{260FA9FB-97E2-4E10-AC13-6C319B570310}" dt="2024-01-22T16:27:49.451" v="2949" actId="26606"/>
          <ac:grpSpMkLst>
            <pc:docMk/>
            <pc:sldMk cId="1450405943" sldId="476"/>
            <ac:grpSpMk id="7" creationId="{28460BD8-AE3F-4AC9-9D0B-717052AA5D3A}"/>
          </ac:grpSpMkLst>
        </pc:grpChg>
        <pc:cxnChg chg="add">
          <ac:chgData name="Contreras.Madeline@Viera High" userId="e9d84b21-1e25-4147-a982-ae28a9f20cb4" providerId="ADAL" clId="{260FA9FB-97E2-4E10-AC13-6C319B570310}" dt="2024-01-22T16:27:49.451" v="2949" actId="26606"/>
          <ac:cxnSpMkLst>
            <pc:docMk/>
            <pc:sldMk cId="1450405943" sldId="476"/>
            <ac:cxnSpMk id="27" creationId="{C5ECDEE1-7093-418F-9CF5-24EEB115C1C1}"/>
          </ac:cxnSpMkLst>
        </pc:cxnChg>
        <pc:cxnChg chg="add">
          <ac:chgData name="Contreras.Madeline@Viera High" userId="e9d84b21-1e25-4147-a982-ae28a9f20cb4" providerId="ADAL" clId="{260FA9FB-97E2-4E10-AC13-6C319B570310}" dt="2024-01-22T16:27:49.451" v="2949" actId="26606"/>
          <ac:cxnSpMkLst>
            <pc:docMk/>
            <pc:sldMk cId="1450405943" sldId="476"/>
            <ac:cxnSpMk id="29" creationId="{045062AF-EB11-4651-BC4A-4DA21768DE8E}"/>
          </ac:cxnSpMkLst>
        </pc:cxnChg>
      </pc:sldChg>
      <pc:sldChg chg="addSp delSp modSp new mod setBg addAnim delAnim">
        <pc:chgData name="Contreras.Madeline@Viera High" userId="e9d84b21-1e25-4147-a982-ae28a9f20cb4" providerId="ADAL" clId="{260FA9FB-97E2-4E10-AC13-6C319B570310}" dt="2024-01-22T16:30:24.116" v="2997" actId="122"/>
        <pc:sldMkLst>
          <pc:docMk/>
          <pc:sldMk cId="2025236509" sldId="477"/>
        </pc:sldMkLst>
        <pc:spChg chg="del mod">
          <ac:chgData name="Contreras.Madeline@Viera High" userId="e9d84b21-1e25-4147-a982-ae28a9f20cb4" providerId="ADAL" clId="{260FA9FB-97E2-4E10-AC13-6C319B570310}" dt="2024-01-22T16:30:05.645" v="2988" actId="478"/>
          <ac:spMkLst>
            <pc:docMk/>
            <pc:sldMk cId="2025236509" sldId="477"/>
            <ac:spMk id="2" creationId="{E1800875-654A-54F9-F682-B1BD2A391E26}"/>
          </ac:spMkLst>
        </pc:spChg>
        <pc:spChg chg="del">
          <ac:chgData name="Contreras.Madeline@Viera High" userId="e9d84b21-1e25-4147-a982-ae28a9f20cb4" providerId="ADAL" clId="{260FA9FB-97E2-4E10-AC13-6C319B570310}" dt="2024-01-22T16:29:32.415" v="2985" actId="478"/>
          <ac:spMkLst>
            <pc:docMk/>
            <pc:sldMk cId="2025236509" sldId="477"/>
            <ac:spMk id="3" creationId="{FA0A2708-44FE-A4AC-287E-5BAD521ADCDE}"/>
          </ac:spMkLst>
        </pc:spChg>
        <pc:spChg chg="add mod">
          <ac:chgData name="Contreras.Madeline@Viera High" userId="e9d84b21-1e25-4147-a982-ae28a9f20cb4" providerId="ADAL" clId="{260FA9FB-97E2-4E10-AC13-6C319B570310}" dt="2024-01-22T16:30:24.116" v="2997" actId="122"/>
          <ac:spMkLst>
            <pc:docMk/>
            <pc:sldMk cId="2025236509" sldId="477"/>
            <ac:spMk id="5" creationId="{EFD1F5CB-F760-6E79-B498-9640F1AD3171}"/>
          </ac:spMkLst>
        </pc:spChg>
        <pc:spChg chg="add">
          <ac:chgData name="Contreras.Madeline@Viera High" userId="e9d84b21-1e25-4147-a982-ae28a9f20cb4" providerId="ADAL" clId="{260FA9FB-97E2-4E10-AC13-6C319B570310}" dt="2024-01-22T16:29:38.148" v="2986" actId="26606"/>
          <ac:spMkLst>
            <pc:docMk/>
            <pc:sldMk cId="2025236509" sldId="477"/>
            <ac:spMk id="19" creationId="{2783C067-F8BF-4755-B516-8A0CD74CF60C}"/>
          </ac:spMkLst>
        </pc:spChg>
        <pc:spChg chg="add">
          <ac:chgData name="Contreras.Madeline@Viera High" userId="e9d84b21-1e25-4147-a982-ae28a9f20cb4" providerId="ADAL" clId="{260FA9FB-97E2-4E10-AC13-6C319B570310}" dt="2024-01-22T16:29:38.148" v="2986" actId="26606"/>
          <ac:spMkLst>
            <pc:docMk/>
            <pc:sldMk cId="2025236509" sldId="477"/>
            <ac:spMk id="21" creationId="{2ED796EC-E7FF-46DB-B912-FB08BF12AA6E}"/>
          </ac:spMkLst>
        </pc:spChg>
        <pc:spChg chg="add">
          <ac:chgData name="Contreras.Madeline@Viera High" userId="e9d84b21-1e25-4147-a982-ae28a9f20cb4" providerId="ADAL" clId="{260FA9FB-97E2-4E10-AC13-6C319B570310}" dt="2024-01-22T16:29:38.148" v="2986" actId="26606"/>
          <ac:spMkLst>
            <pc:docMk/>
            <pc:sldMk cId="2025236509" sldId="477"/>
            <ac:spMk id="23" creationId="{549A2DAB-B431-487D-95AD-BB0FECB49E57}"/>
          </ac:spMkLst>
        </pc:spChg>
        <pc:spChg chg="add">
          <ac:chgData name="Contreras.Madeline@Viera High" userId="e9d84b21-1e25-4147-a982-ae28a9f20cb4" providerId="ADAL" clId="{260FA9FB-97E2-4E10-AC13-6C319B570310}" dt="2024-01-22T16:29:38.148" v="2986" actId="26606"/>
          <ac:spMkLst>
            <pc:docMk/>
            <pc:sldMk cId="2025236509" sldId="477"/>
            <ac:spMk id="25" creationId="{0819F787-32B4-46A8-BC57-C6571BCEE243}"/>
          </ac:spMkLst>
        </pc:spChg>
        <pc:grpChg chg="add">
          <ac:chgData name="Contreras.Madeline@Viera High" userId="e9d84b21-1e25-4147-a982-ae28a9f20cb4" providerId="ADAL" clId="{260FA9FB-97E2-4E10-AC13-6C319B570310}" dt="2024-01-22T16:29:38.148" v="2986" actId="26606"/>
          <ac:grpSpMkLst>
            <pc:docMk/>
            <pc:sldMk cId="2025236509" sldId="477"/>
            <ac:grpSpMk id="7" creationId="{28460BD8-AE3F-4AC9-9D0B-717052AA5D3A}"/>
          </ac:grpSpMkLst>
        </pc:grpChg>
        <pc:cxnChg chg="add">
          <ac:chgData name="Contreras.Madeline@Viera High" userId="e9d84b21-1e25-4147-a982-ae28a9f20cb4" providerId="ADAL" clId="{260FA9FB-97E2-4E10-AC13-6C319B570310}" dt="2024-01-22T16:29:38.148" v="2986" actId="26606"/>
          <ac:cxnSpMkLst>
            <pc:docMk/>
            <pc:sldMk cId="2025236509" sldId="477"/>
            <ac:cxnSpMk id="27" creationId="{C5ECDEE1-7093-418F-9CF5-24EEB115C1C1}"/>
          </ac:cxnSpMkLst>
        </pc:cxnChg>
        <pc:cxnChg chg="add">
          <ac:chgData name="Contreras.Madeline@Viera High" userId="e9d84b21-1e25-4147-a982-ae28a9f20cb4" providerId="ADAL" clId="{260FA9FB-97E2-4E10-AC13-6C319B570310}" dt="2024-01-22T16:29:38.148" v="2986" actId="26606"/>
          <ac:cxnSpMkLst>
            <pc:docMk/>
            <pc:sldMk cId="2025236509" sldId="477"/>
            <ac:cxnSpMk id="29" creationId="{045062AF-EB11-4651-BC4A-4DA21768DE8E}"/>
          </ac:cxnSpMkLst>
        </pc:cxnChg>
      </pc:sldChg>
      <pc:sldChg chg="new del">
        <pc:chgData name="Contreras.Madeline@Viera High" userId="e9d84b21-1e25-4147-a982-ae28a9f20cb4" providerId="ADAL" clId="{260FA9FB-97E2-4E10-AC13-6C319B570310}" dt="2024-01-22T20:35:13.480" v="3119" actId="2696"/>
        <pc:sldMkLst>
          <pc:docMk/>
          <pc:sldMk cId="1761844545" sldId="478"/>
        </pc:sldMkLst>
      </pc:sldChg>
      <pc:sldChg chg="modSp new del mod">
        <pc:chgData name="Contreras.Madeline@Viera High" userId="e9d84b21-1e25-4147-a982-ae28a9f20cb4" providerId="ADAL" clId="{260FA9FB-97E2-4E10-AC13-6C319B570310}" dt="2024-01-22T16:34:14.478" v="3088" actId="2696"/>
        <pc:sldMkLst>
          <pc:docMk/>
          <pc:sldMk cId="2041305985" sldId="478"/>
        </pc:sldMkLst>
        <pc:spChg chg="mod">
          <ac:chgData name="Contreras.Madeline@Viera High" userId="e9d84b21-1e25-4147-a982-ae28a9f20cb4" providerId="ADAL" clId="{260FA9FB-97E2-4E10-AC13-6C319B570310}" dt="2024-01-22T16:34:09.191" v="3087" actId="20577"/>
          <ac:spMkLst>
            <pc:docMk/>
            <pc:sldMk cId="2041305985" sldId="478"/>
            <ac:spMk id="2" creationId="{6BD4CC4F-4C37-88C0-769A-A813BF8D48A4}"/>
          </ac:spMkLst>
        </pc:spChg>
      </pc:sldChg>
      <pc:sldChg chg="modSp add mod">
        <pc:chgData name="Contreras.Madeline@Viera High" userId="e9d84b21-1e25-4147-a982-ae28a9f20cb4" providerId="ADAL" clId="{260FA9FB-97E2-4E10-AC13-6C319B570310}" dt="2024-01-22T20:36:33.336" v="3213"/>
        <pc:sldMkLst>
          <pc:docMk/>
          <pc:sldMk cId="3289776387" sldId="479"/>
        </pc:sldMkLst>
        <pc:spChg chg="mod">
          <ac:chgData name="Contreras.Madeline@Viera High" userId="e9d84b21-1e25-4147-a982-ae28a9f20cb4" providerId="ADAL" clId="{260FA9FB-97E2-4E10-AC13-6C319B570310}" dt="2024-01-22T20:35:20.966" v="3140" actId="20577"/>
          <ac:spMkLst>
            <pc:docMk/>
            <pc:sldMk cId="3289776387" sldId="479"/>
            <ac:spMk id="2" creationId="{09EF5A12-6EE8-E0AB-E4B5-56BB85EA2C46}"/>
          </ac:spMkLst>
        </pc:spChg>
        <pc:graphicFrameChg chg="mod">
          <ac:chgData name="Contreras.Madeline@Viera High" userId="e9d84b21-1e25-4147-a982-ae28a9f20cb4" providerId="ADAL" clId="{260FA9FB-97E2-4E10-AC13-6C319B570310}" dt="2024-01-22T20:36:33.336" v="3213"/>
          <ac:graphicFrameMkLst>
            <pc:docMk/>
            <pc:sldMk cId="3289776387" sldId="479"/>
            <ac:graphicFrameMk id="5" creationId="{1F45D6CA-D19B-4C4B-0BFD-AC35CB8E651A}"/>
          </ac:graphicFrameMkLst>
        </pc:graphicFrameChg>
      </pc:sldChg>
      <pc:sldMasterChg chg="modTransition modSldLayout">
        <pc:chgData name="Contreras.Madeline@Viera High" userId="e9d84b21-1e25-4147-a982-ae28a9f20cb4" providerId="ADAL" clId="{260FA9FB-97E2-4E10-AC13-6C319B570310}" dt="2024-01-18T18:27:56.568" v="967"/>
        <pc:sldMasterMkLst>
          <pc:docMk/>
          <pc:sldMasterMk cId="2867291794" sldId="2147483675"/>
        </pc:sldMasterMkLst>
        <pc:sldLayoutChg chg="modTransition">
          <pc:chgData name="Contreras.Madeline@Viera High" userId="e9d84b21-1e25-4147-a982-ae28a9f20cb4" providerId="ADAL" clId="{260FA9FB-97E2-4E10-AC13-6C319B570310}" dt="2024-01-18T18:27:56.568" v="967"/>
          <pc:sldLayoutMkLst>
            <pc:docMk/>
            <pc:sldMasterMk cId="2867291794" sldId="2147483675"/>
            <pc:sldLayoutMk cId="864368157" sldId="2147483676"/>
          </pc:sldLayoutMkLst>
        </pc:sldLayoutChg>
        <pc:sldLayoutChg chg="modTransition">
          <pc:chgData name="Contreras.Madeline@Viera High" userId="e9d84b21-1e25-4147-a982-ae28a9f20cb4" providerId="ADAL" clId="{260FA9FB-97E2-4E10-AC13-6C319B570310}" dt="2024-01-18T18:27:56.568" v="967"/>
          <pc:sldLayoutMkLst>
            <pc:docMk/>
            <pc:sldMasterMk cId="2867291794" sldId="2147483675"/>
            <pc:sldLayoutMk cId="729260241" sldId="2147483677"/>
          </pc:sldLayoutMkLst>
        </pc:sldLayoutChg>
        <pc:sldLayoutChg chg="modTransition">
          <pc:chgData name="Contreras.Madeline@Viera High" userId="e9d84b21-1e25-4147-a982-ae28a9f20cb4" providerId="ADAL" clId="{260FA9FB-97E2-4E10-AC13-6C319B570310}" dt="2024-01-18T18:27:56.568" v="967"/>
          <pc:sldLayoutMkLst>
            <pc:docMk/>
            <pc:sldMasterMk cId="2867291794" sldId="2147483675"/>
            <pc:sldLayoutMk cId="1232661448" sldId="2147483679"/>
          </pc:sldLayoutMkLst>
        </pc:sldLayoutChg>
        <pc:sldLayoutChg chg="modTransition">
          <pc:chgData name="Contreras.Madeline@Viera High" userId="e9d84b21-1e25-4147-a982-ae28a9f20cb4" providerId="ADAL" clId="{260FA9FB-97E2-4E10-AC13-6C319B570310}" dt="2024-01-18T18:27:56.568" v="967"/>
          <pc:sldLayoutMkLst>
            <pc:docMk/>
            <pc:sldMasterMk cId="2867291794" sldId="2147483675"/>
            <pc:sldLayoutMk cId="84797758" sldId="2147483680"/>
          </pc:sldLayoutMkLst>
        </pc:sldLayoutChg>
        <pc:sldLayoutChg chg="modTransition">
          <pc:chgData name="Contreras.Madeline@Viera High" userId="e9d84b21-1e25-4147-a982-ae28a9f20cb4" providerId="ADAL" clId="{260FA9FB-97E2-4E10-AC13-6C319B570310}" dt="2024-01-18T18:27:56.568" v="967"/>
          <pc:sldLayoutMkLst>
            <pc:docMk/>
            <pc:sldMasterMk cId="2867291794" sldId="2147483675"/>
            <pc:sldLayoutMk cId="1887626726" sldId="2147483681"/>
          </pc:sldLayoutMkLst>
        </pc:sldLayoutChg>
        <pc:sldLayoutChg chg="modTransition">
          <pc:chgData name="Contreras.Madeline@Viera High" userId="e9d84b21-1e25-4147-a982-ae28a9f20cb4" providerId="ADAL" clId="{260FA9FB-97E2-4E10-AC13-6C319B570310}" dt="2024-01-18T18:27:56.568" v="967"/>
          <pc:sldLayoutMkLst>
            <pc:docMk/>
            <pc:sldMasterMk cId="2867291794" sldId="2147483675"/>
            <pc:sldLayoutMk cId="690459409" sldId="2147483682"/>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5.svg"/></Relationships>
</file>

<file path=ppt/diagrams/_rels/data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CA27C-D85C-418A-BFCF-89CEC505145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5B975D-6B51-4039-99B1-EBACAE203F71}">
      <dgm:prSet/>
      <dgm:spPr/>
      <dgm:t>
        <a:bodyPr/>
        <a:lstStyle/>
        <a:p>
          <a:pPr>
            <a:lnSpc>
              <a:spcPct val="100000"/>
            </a:lnSpc>
          </a:pPr>
          <a:r>
            <a:rPr lang="en-US"/>
            <a:t>Learn about the graduation requirements for successful completion of high school.</a:t>
          </a:r>
        </a:p>
      </dgm:t>
    </dgm:pt>
    <dgm:pt modelId="{78CD7F5F-DA01-4B6C-9B5D-2DC8BC0E9389}" type="parTrans" cxnId="{BE886DF5-1592-4037-B2D1-8B6F6485E2A0}">
      <dgm:prSet/>
      <dgm:spPr/>
      <dgm:t>
        <a:bodyPr/>
        <a:lstStyle/>
        <a:p>
          <a:endParaRPr lang="en-US"/>
        </a:p>
      </dgm:t>
    </dgm:pt>
    <dgm:pt modelId="{0C132000-3585-4561-A26A-95D287ADBE65}" type="sibTrans" cxnId="{BE886DF5-1592-4037-B2D1-8B6F6485E2A0}">
      <dgm:prSet/>
      <dgm:spPr/>
      <dgm:t>
        <a:bodyPr/>
        <a:lstStyle/>
        <a:p>
          <a:endParaRPr lang="en-US"/>
        </a:p>
      </dgm:t>
    </dgm:pt>
    <dgm:pt modelId="{7D4AEAE5-715B-43BF-BF5E-1A1228969571}">
      <dgm:prSet/>
      <dgm:spPr/>
      <dgm:t>
        <a:bodyPr/>
        <a:lstStyle/>
        <a:p>
          <a:pPr>
            <a:lnSpc>
              <a:spcPct val="100000"/>
            </a:lnSpc>
          </a:pPr>
          <a:r>
            <a:rPr lang="en-US"/>
            <a:t>Explore exciting courses and programs that VHS has to offer.</a:t>
          </a:r>
        </a:p>
      </dgm:t>
    </dgm:pt>
    <dgm:pt modelId="{787224EE-617D-43D4-B9AB-1CECD3C9DF6E}" type="parTrans" cxnId="{C95BA167-246B-4ECF-BA30-06A29CA2598F}">
      <dgm:prSet/>
      <dgm:spPr/>
      <dgm:t>
        <a:bodyPr/>
        <a:lstStyle/>
        <a:p>
          <a:endParaRPr lang="en-US"/>
        </a:p>
      </dgm:t>
    </dgm:pt>
    <dgm:pt modelId="{14684E7D-9FF5-4BCA-A214-A83EDDE8726B}" type="sibTrans" cxnId="{C95BA167-246B-4ECF-BA30-06A29CA2598F}">
      <dgm:prSet/>
      <dgm:spPr/>
      <dgm:t>
        <a:bodyPr/>
        <a:lstStyle/>
        <a:p>
          <a:endParaRPr lang="en-US"/>
        </a:p>
      </dgm:t>
    </dgm:pt>
    <dgm:pt modelId="{62695F4A-4861-454E-A2EA-7C9BE9F0A872}">
      <dgm:prSet/>
      <dgm:spPr/>
      <dgm:t>
        <a:bodyPr/>
        <a:lstStyle/>
        <a:p>
          <a:pPr>
            <a:lnSpc>
              <a:spcPct val="100000"/>
            </a:lnSpc>
          </a:pPr>
          <a:r>
            <a:rPr lang="en-US"/>
            <a:t>Learn about academies and choice programs that VHS has to offer.</a:t>
          </a:r>
        </a:p>
      </dgm:t>
    </dgm:pt>
    <dgm:pt modelId="{3C7897AD-9C32-4C39-945F-F5B2E4EBA86E}" type="parTrans" cxnId="{6858EE0A-ED2F-4D40-BAA3-51C4B78976C7}">
      <dgm:prSet/>
      <dgm:spPr/>
      <dgm:t>
        <a:bodyPr/>
        <a:lstStyle/>
        <a:p>
          <a:endParaRPr lang="en-US"/>
        </a:p>
      </dgm:t>
    </dgm:pt>
    <dgm:pt modelId="{06D7C312-6002-4FCE-84E6-B3F7A93A922A}" type="sibTrans" cxnId="{6858EE0A-ED2F-4D40-BAA3-51C4B78976C7}">
      <dgm:prSet/>
      <dgm:spPr/>
      <dgm:t>
        <a:bodyPr/>
        <a:lstStyle/>
        <a:p>
          <a:endParaRPr lang="en-US"/>
        </a:p>
      </dgm:t>
    </dgm:pt>
    <dgm:pt modelId="{06E0B403-7573-4985-A446-9B981249073E}">
      <dgm:prSet/>
      <dgm:spPr/>
      <dgm:t>
        <a:bodyPr/>
        <a:lstStyle/>
        <a:p>
          <a:pPr>
            <a:lnSpc>
              <a:spcPct val="100000"/>
            </a:lnSpc>
          </a:pPr>
          <a:r>
            <a:rPr lang="en-US"/>
            <a:t>Familiarize yourself and your student with VHS campus and staff.</a:t>
          </a:r>
        </a:p>
      </dgm:t>
    </dgm:pt>
    <dgm:pt modelId="{D4B92F67-5650-4CBE-9B9F-70F2DAC9FA6E}" type="parTrans" cxnId="{09AE8733-83BF-4596-926B-8412B7AC6BEF}">
      <dgm:prSet/>
      <dgm:spPr/>
      <dgm:t>
        <a:bodyPr/>
        <a:lstStyle/>
        <a:p>
          <a:endParaRPr lang="en-US"/>
        </a:p>
      </dgm:t>
    </dgm:pt>
    <dgm:pt modelId="{0E082A4F-CCFA-49F2-8864-5922642A9419}" type="sibTrans" cxnId="{09AE8733-83BF-4596-926B-8412B7AC6BEF}">
      <dgm:prSet/>
      <dgm:spPr/>
      <dgm:t>
        <a:bodyPr/>
        <a:lstStyle/>
        <a:p>
          <a:endParaRPr lang="en-US"/>
        </a:p>
      </dgm:t>
    </dgm:pt>
    <dgm:pt modelId="{B0D83648-BFF0-45C8-9502-55651688A44E}">
      <dgm:prSet/>
      <dgm:spPr/>
      <dgm:t>
        <a:bodyPr/>
        <a:lstStyle/>
        <a:p>
          <a:pPr>
            <a:lnSpc>
              <a:spcPct val="100000"/>
            </a:lnSpc>
          </a:pPr>
          <a:r>
            <a:rPr lang="en-US"/>
            <a:t>Ensure a successful transition to high school.</a:t>
          </a:r>
        </a:p>
      </dgm:t>
    </dgm:pt>
    <dgm:pt modelId="{965116CA-6A09-48FB-91EC-C360FF735F11}" type="parTrans" cxnId="{48B522E4-5939-446B-8138-851C0E066E49}">
      <dgm:prSet/>
      <dgm:spPr/>
      <dgm:t>
        <a:bodyPr/>
        <a:lstStyle/>
        <a:p>
          <a:endParaRPr lang="en-US"/>
        </a:p>
      </dgm:t>
    </dgm:pt>
    <dgm:pt modelId="{85A94F98-9A98-4310-B298-605EF1A5514B}" type="sibTrans" cxnId="{48B522E4-5939-446B-8138-851C0E066E49}">
      <dgm:prSet/>
      <dgm:spPr/>
      <dgm:t>
        <a:bodyPr/>
        <a:lstStyle/>
        <a:p>
          <a:endParaRPr lang="en-US"/>
        </a:p>
      </dgm:t>
    </dgm:pt>
    <dgm:pt modelId="{83F22C19-9EC7-41C0-8150-D3632249C568}" type="pres">
      <dgm:prSet presAssocID="{D2DCA27C-D85C-418A-BFCF-89CEC5051456}" presName="root" presStyleCnt="0">
        <dgm:presLayoutVars>
          <dgm:dir/>
          <dgm:resizeHandles val="exact"/>
        </dgm:presLayoutVars>
      </dgm:prSet>
      <dgm:spPr/>
    </dgm:pt>
    <dgm:pt modelId="{9792D923-1E32-4E74-AD1D-CAE179E707AA}" type="pres">
      <dgm:prSet presAssocID="{0C5B975D-6B51-4039-99B1-EBACAE203F71}" presName="compNode" presStyleCnt="0"/>
      <dgm:spPr/>
    </dgm:pt>
    <dgm:pt modelId="{5F7AF253-03AB-45F0-87E7-35C25806E77E}" type="pres">
      <dgm:prSet presAssocID="{0C5B975D-6B51-4039-99B1-EBACAE203F71}" presName="bgRect" presStyleLbl="bgShp" presStyleIdx="0" presStyleCnt="5"/>
      <dgm:spPr/>
    </dgm:pt>
    <dgm:pt modelId="{37047456-2B86-49F4-8086-CA0714739E10}" type="pres">
      <dgm:prSet presAssocID="{0C5B975D-6B51-4039-99B1-EBACAE203F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5BF5888F-4E2B-4339-96E2-FCB6AD31C721}" type="pres">
      <dgm:prSet presAssocID="{0C5B975D-6B51-4039-99B1-EBACAE203F71}" presName="spaceRect" presStyleCnt="0"/>
      <dgm:spPr/>
    </dgm:pt>
    <dgm:pt modelId="{5F14BF9B-6DED-4879-ACF9-3371A575C1CA}" type="pres">
      <dgm:prSet presAssocID="{0C5B975D-6B51-4039-99B1-EBACAE203F71}" presName="parTx" presStyleLbl="revTx" presStyleIdx="0" presStyleCnt="5">
        <dgm:presLayoutVars>
          <dgm:chMax val="0"/>
          <dgm:chPref val="0"/>
        </dgm:presLayoutVars>
      </dgm:prSet>
      <dgm:spPr/>
    </dgm:pt>
    <dgm:pt modelId="{3A1DF9B4-A895-42A2-8F30-E5E2E4E2B7C9}" type="pres">
      <dgm:prSet presAssocID="{0C132000-3585-4561-A26A-95D287ADBE65}" presName="sibTrans" presStyleCnt="0"/>
      <dgm:spPr/>
    </dgm:pt>
    <dgm:pt modelId="{4B8EEEB8-704D-47CF-8562-FCCEB79C1168}" type="pres">
      <dgm:prSet presAssocID="{7D4AEAE5-715B-43BF-BF5E-1A1228969571}" presName="compNode" presStyleCnt="0"/>
      <dgm:spPr/>
    </dgm:pt>
    <dgm:pt modelId="{C1EAF78B-F457-4597-988D-BC53F88D357C}" type="pres">
      <dgm:prSet presAssocID="{7D4AEAE5-715B-43BF-BF5E-1A1228969571}" presName="bgRect" presStyleLbl="bgShp" presStyleIdx="1" presStyleCnt="5"/>
      <dgm:spPr/>
    </dgm:pt>
    <dgm:pt modelId="{995C7610-CB73-4000-90F1-851CC1A57397}" type="pres">
      <dgm:prSet presAssocID="{7D4AEAE5-715B-43BF-BF5E-1A122896957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g under Magnifying Glass"/>
        </a:ext>
      </dgm:extLst>
    </dgm:pt>
    <dgm:pt modelId="{86438068-1F87-4BFC-8E4C-579A0DA83205}" type="pres">
      <dgm:prSet presAssocID="{7D4AEAE5-715B-43BF-BF5E-1A1228969571}" presName="spaceRect" presStyleCnt="0"/>
      <dgm:spPr/>
    </dgm:pt>
    <dgm:pt modelId="{EBDC3BDE-BF28-4FAD-B3CB-1B33363C14F0}" type="pres">
      <dgm:prSet presAssocID="{7D4AEAE5-715B-43BF-BF5E-1A1228969571}" presName="parTx" presStyleLbl="revTx" presStyleIdx="1" presStyleCnt="5">
        <dgm:presLayoutVars>
          <dgm:chMax val="0"/>
          <dgm:chPref val="0"/>
        </dgm:presLayoutVars>
      </dgm:prSet>
      <dgm:spPr/>
    </dgm:pt>
    <dgm:pt modelId="{A41291C0-37CF-4CE2-A57F-EBB7E5D2DD72}" type="pres">
      <dgm:prSet presAssocID="{14684E7D-9FF5-4BCA-A214-A83EDDE8726B}" presName="sibTrans" presStyleCnt="0"/>
      <dgm:spPr/>
    </dgm:pt>
    <dgm:pt modelId="{D6C171BB-65A4-4BF4-9317-A5B8BEFD643F}" type="pres">
      <dgm:prSet presAssocID="{62695F4A-4861-454E-A2EA-7C9BE9F0A872}" presName="compNode" presStyleCnt="0"/>
      <dgm:spPr/>
    </dgm:pt>
    <dgm:pt modelId="{FC123442-FC4E-4407-8F4B-92A9535555B8}" type="pres">
      <dgm:prSet presAssocID="{62695F4A-4861-454E-A2EA-7C9BE9F0A872}" presName="bgRect" presStyleLbl="bgShp" presStyleIdx="2" presStyleCnt="5"/>
      <dgm:spPr/>
    </dgm:pt>
    <dgm:pt modelId="{F4034556-4144-4C7A-82AB-1AFE6C342343}" type="pres">
      <dgm:prSet presAssocID="{62695F4A-4861-454E-A2EA-7C9BE9F0A8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ideo camera"/>
        </a:ext>
      </dgm:extLst>
    </dgm:pt>
    <dgm:pt modelId="{5F19164D-8AD0-478B-8265-CA8C2EB8857C}" type="pres">
      <dgm:prSet presAssocID="{62695F4A-4861-454E-A2EA-7C9BE9F0A872}" presName="spaceRect" presStyleCnt="0"/>
      <dgm:spPr/>
    </dgm:pt>
    <dgm:pt modelId="{E9FEE123-F17C-4A6D-91E2-5C61105E016A}" type="pres">
      <dgm:prSet presAssocID="{62695F4A-4861-454E-A2EA-7C9BE9F0A872}" presName="parTx" presStyleLbl="revTx" presStyleIdx="2" presStyleCnt="5">
        <dgm:presLayoutVars>
          <dgm:chMax val="0"/>
          <dgm:chPref val="0"/>
        </dgm:presLayoutVars>
      </dgm:prSet>
      <dgm:spPr/>
    </dgm:pt>
    <dgm:pt modelId="{C903D4F2-15B8-44B0-A6CF-C76CFFB53582}" type="pres">
      <dgm:prSet presAssocID="{06D7C312-6002-4FCE-84E6-B3F7A93A922A}" presName="sibTrans" presStyleCnt="0"/>
      <dgm:spPr/>
    </dgm:pt>
    <dgm:pt modelId="{C7070B53-6F5A-4874-B9FA-C606A76B1111}" type="pres">
      <dgm:prSet presAssocID="{06E0B403-7573-4985-A446-9B981249073E}" presName="compNode" presStyleCnt="0"/>
      <dgm:spPr/>
    </dgm:pt>
    <dgm:pt modelId="{E9CAAE77-8DB3-4B5E-A341-FF5768750B98}" type="pres">
      <dgm:prSet presAssocID="{06E0B403-7573-4985-A446-9B981249073E}" presName="bgRect" presStyleLbl="bgShp" presStyleIdx="3" presStyleCnt="5"/>
      <dgm:spPr/>
    </dgm:pt>
    <dgm:pt modelId="{065FFBB5-DF32-41BD-B7B9-E4A2C0923FDE}" type="pres">
      <dgm:prSet presAssocID="{06E0B403-7573-4985-A446-9B98124907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rget Audience"/>
        </a:ext>
      </dgm:extLst>
    </dgm:pt>
    <dgm:pt modelId="{FC6CD6DE-B6BB-426D-848E-E555B9027F79}" type="pres">
      <dgm:prSet presAssocID="{06E0B403-7573-4985-A446-9B981249073E}" presName="spaceRect" presStyleCnt="0"/>
      <dgm:spPr/>
    </dgm:pt>
    <dgm:pt modelId="{B491B241-3917-46FD-AD50-47F36008AF53}" type="pres">
      <dgm:prSet presAssocID="{06E0B403-7573-4985-A446-9B981249073E}" presName="parTx" presStyleLbl="revTx" presStyleIdx="3" presStyleCnt="5">
        <dgm:presLayoutVars>
          <dgm:chMax val="0"/>
          <dgm:chPref val="0"/>
        </dgm:presLayoutVars>
      </dgm:prSet>
      <dgm:spPr/>
    </dgm:pt>
    <dgm:pt modelId="{63490EE1-52F4-450F-B47C-391B505DE71F}" type="pres">
      <dgm:prSet presAssocID="{0E082A4F-CCFA-49F2-8864-5922642A9419}" presName="sibTrans" presStyleCnt="0"/>
      <dgm:spPr/>
    </dgm:pt>
    <dgm:pt modelId="{5E7BBF68-A047-4096-A920-ED82B5D5DE56}" type="pres">
      <dgm:prSet presAssocID="{B0D83648-BFF0-45C8-9502-55651688A44E}" presName="compNode" presStyleCnt="0"/>
      <dgm:spPr/>
    </dgm:pt>
    <dgm:pt modelId="{475A573F-CD3F-4DF8-BCCE-23CAA29C4C9F}" type="pres">
      <dgm:prSet presAssocID="{B0D83648-BFF0-45C8-9502-55651688A44E}" presName="bgRect" presStyleLbl="bgShp" presStyleIdx="4" presStyleCnt="5"/>
      <dgm:spPr/>
    </dgm:pt>
    <dgm:pt modelId="{026E8401-EC56-4B8A-B429-FA123FF42048}" type="pres">
      <dgm:prSet presAssocID="{B0D83648-BFF0-45C8-9502-55651688A44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hoolhouse"/>
        </a:ext>
      </dgm:extLst>
    </dgm:pt>
    <dgm:pt modelId="{8676F433-4364-4D4E-93C4-3F00D33F217D}" type="pres">
      <dgm:prSet presAssocID="{B0D83648-BFF0-45C8-9502-55651688A44E}" presName="spaceRect" presStyleCnt="0"/>
      <dgm:spPr/>
    </dgm:pt>
    <dgm:pt modelId="{DBD25893-DB25-45B9-B19E-CE65DB497C13}" type="pres">
      <dgm:prSet presAssocID="{B0D83648-BFF0-45C8-9502-55651688A44E}" presName="parTx" presStyleLbl="revTx" presStyleIdx="4" presStyleCnt="5">
        <dgm:presLayoutVars>
          <dgm:chMax val="0"/>
          <dgm:chPref val="0"/>
        </dgm:presLayoutVars>
      </dgm:prSet>
      <dgm:spPr/>
    </dgm:pt>
  </dgm:ptLst>
  <dgm:cxnLst>
    <dgm:cxn modelId="{4F0B9007-3B4D-4184-BD97-294A85F4F90B}" type="presOf" srcId="{0C5B975D-6B51-4039-99B1-EBACAE203F71}" destId="{5F14BF9B-6DED-4879-ACF9-3371A575C1CA}" srcOrd="0" destOrd="0" presId="urn:microsoft.com/office/officeart/2018/2/layout/IconVerticalSolidList"/>
    <dgm:cxn modelId="{6858EE0A-ED2F-4D40-BAA3-51C4B78976C7}" srcId="{D2DCA27C-D85C-418A-BFCF-89CEC5051456}" destId="{62695F4A-4861-454E-A2EA-7C9BE9F0A872}" srcOrd="2" destOrd="0" parTransId="{3C7897AD-9C32-4C39-945F-F5B2E4EBA86E}" sibTransId="{06D7C312-6002-4FCE-84E6-B3F7A93A922A}"/>
    <dgm:cxn modelId="{D010DC16-A4FE-4891-A267-0035B2C96129}" type="presOf" srcId="{D2DCA27C-D85C-418A-BFCF-89CEC5051456}" destId="{83F22C19-9EC7-41C0-8150-D3632249C568}" srcOrd="0" destOrd="0" presId="urn:microsoft.com/office/officeart/2018/2/layout/IconVerticalSolidList"/>
    <dgm:cxn modelId="{B4D8841C-7D63-4062-9354-532467B32A2E}" type="presOf" srcId="{62695F4A-4861-454E-A2EA-7C9BE9F0A872}" destId="{E9FEE123-F17C-4A6D-91E2-5C61105E016A}" srcOrd="0" destOrd="0" presId="urn:microsoft.com/office/officeart/2018/2/layout/IconVerticalSolidList"/>
    <dgm:cxn modelId="{33885128-EC44-4976-9A0D-E273D72DE468}" type="presOf" srcId="{06E0B403-7573-4985-A446-9B981249073E}" destId="{B491B241-3917-46FD-AD50-47F36008AF53}" srcOrd="0" destOrd="0" presId="urn:microsoft.com/office/officeart/2018/2/layout/IconVerticalSolidList"/>
    <dgm:cxn modelId="{09AE8733-83BF-4596-926B-8412B7AC6BEF}" srcId="{D2DCA27C-D85C-418A-BFCF-89CEC5051456}" destId="{06E0B403-7573-4985-A446-9B981249073E}" srcOrd="3" destOrd="0" parTransId="{D4B92F67-5650-4CBE-9B9F-70F2DAC9FA6E}" sibTransId="{0E082A4F-CCFA-49F2-8864-5922642A9419}"/>
    <dgm:cxn modelId="{129ABF43-1496-4770-8AB2-CCC621947C06}" type="presOf" srcId="{7D4AEAE5-715B-43BF-BF5E-1A1228969571}" destId="{EBDC3BDE-BF28-4FAD-B3CB-1B33363C14F0}" srcOrd="0" destOrd="0" presId="urn:microsoft.com/office/officeart/2018/2/layout/IconVerticalSolidList"/>
    <dgm:cxn modelId="{C95BA167-246B-4ECF-BA30-06A29CA2598F}" srcId="{D2DCA27C-D85C-418A-BFCF-89CEC5051456}" destId="{7D4AEAE5-715B-43BF-BF5E-1A1228969571}" srcOrd="1" destOrd="0" parTransId="{787224EE-617D-43D4-B9AB-1CECD3C9DF6E}" sibTransId="{14684E7D-9FF5-4BCA-A214-A83EDDE8726B}"/>
    <dgm:cxn modelId="{7A43E080-3307-4D3F-9C26-1F30919A3FCF}" type="presOf" srcId="{B0D83648-BFF0-45C8-9502-55651688A44E}" destId="{DBD25893-DB25-45B9-B19E-CE65DB497C13}" srcOrd="0" destOrd="0" presId="urn:microsoft.com/office/officeart/2018/2/layout/IconVerticalSolidList"/>
    <dgm:cxn modelId="{48B522E4-5939-446B-8138-851C0E066E49}" srcId="{D2DCA27C-D85C-418A-BFCF-89CEC5051456}" destId="{B0D83648-BFF0-45C8-9502-55651688A44E}" srcOrd="4" destOrd="0" parTransId="{965116CA-6A09-48FB-91EC-C360FF735F11}" sibTransId="{85A94F98-9A98-4310-B298-605EF1A5514B}"/>
    <dgm:cxn modelId="{BE886DF5-1592-4037-B2D1-8B6F6485E2A0}" srcId="{D2DCA27C-D85C-418A-BFCF-89CEC5051456}" destId="{0C5B975D-6B51-4039-99B1-EBACAE203F71}" srcOrd="0" destOrd="0" parTransId="{78CD7F5F-DA01-4B6C-9B5D-2DC8BC0E9389}" sibTransId="{0C132000-3585-4561-A26A-95D287ADBE65}"/>
    <dgm:cxn modelId="{1F4064C9-306F-442E-AB71-38D727821D76}" type="presParOf" srcId="{83F22C19-9EC7-41C0-8150-D3632249C568}" destId="{9792D923-1E32-4E74-AD1D-CAE179E707AA}" srcOrd="0" destOrd="0" presId="urn:microsoft.com/office/officeart/2018/2/layout/IconVerticalSolidList"/>
    <dgm:cxn modelId="{061A664C-985E-4E8E-8B9F-35FB539E7AE7}" type="presParOf" srcId="{9792D923-1E32-4E74-AD1D-CAE179E707AA}" destId="{5F7AF253-03AB-45F0-87E7-35C25806E77E}" srcOrd="0" destOrd="0" presId="urn:microsoft.com/office/officeart/2018/2/layout/IconVerticalSolidList"/>
    <dgm:cxn modelId="{AE91265A-B258-482F-B644-493DD931B675}" type="presParOf" srcId="{9792D923-1E32-4E74-AD1D-CAE179E707AA}" destId="{37047456-2B86-49F4-8086-CA0714739E10}" srcOrd="1" destOrd="0" presId="urn:microsoft.com/office/officeart/2018/2/layout/IconVerticalSolidList"/>
    <dgm:cxn modelId="{DDD7B890-A756-4CB1-A873-71854A694BBE}" type="presParOf" srcId="{9792D923-1E32-4E74-AD1D-CAE179E707AA}" destId="{5BF5888F-4E2B-4339-96E2-FCB6AD31C721}" srcOrd="2" destOrd="0" presId="urn:microsoft.com/office/officeart/2018/2/layout/IconVerticalSolidList"/>
    <dgm:cxn modelId="{1E466249-92EB-41E6-A665-2EADD48369B1}" type="presParOf" srcId="{9792D923-1E32-4E74-AD1D-CAE179E707AA}" destId="{5F14BF9B-6DED-4879-ACF9-3371A575C1CA}" srcOrd="3" destOrd="0" presId="urn:microsoft.com/office/officeart/2018/2/layout/IconVerticalSolidList"/>
    <dgm:cxn modelId="{2E84E89A-C303-48ED-B576-8229B2129938}" type="presParOf" srcId="{83F22C19-9EC7-41C0-8150-D3632249C568}" destId="{3A1DF9B4-A895-42A2-8F30-E5E2E4E2B7C9}" srcOrd="1" destOrd="0" presId="urn:microsoft.com/office/officeart/2018/2/layout/IconVerticalSolidList"/>
    <dgm:cxn modelId="{833A586A-94B2-41FC-BC98-F6838599DABB}" type="presParOf" srcId="{83F22C19-9EC7-41C0-8150-D3632249C568}" destId="{4B8EEEB8-704D-47CF-8562-FCCEB79C1168}" srcOrd="2" destOrd="0" presId="urn:microsoft.com/office/officeart/2018/2/layout/IconVerticalSolidList"/>
    <dgm:cxn modelId="{BD646A33-1C0E-4697-A5A7-6E7BFB03EABB}" type="presParOf" srcId="{4B8EEEB8-704D-47CF-8562-FCCEB79C1168}" destId="{C1EAF78B-F457-4597-988D-BC53F88D357C}" srcOrd="0" destOrd="0" presId="urn:microsoft.com/office/officeart/2018/2/layout/IconVerticalSolidList"/>
    <dgm:cxn modelId="{DEB4C90F-EC82-490E-AC45-BC9B4C876E0A}" type="presParOf" srcId="{4B8EEEB8-704D-47CF-8562-FCCEB79C1168}" destId="{995C7610-CB73-4000-90F1-851CC1A57397}" srcOrd="1" destOrd="0" presId="urn:microsoft.com/office/officeart/2018/2/layout/IconVerticalSolidList"/>
    <dgm:cxn modelId="{5B313258-6A7D-46CF-B843-068CFA3660B3}" type="presParOf" srcId="{4B8EEEB8-704D-47CF-8562-FCCEB79C1168}" destId="{86438068-1F87-4BFC-8E4C-579A0DA83205}" srcOrd="2" destOrd="0" presId="urn:microsoft.com/office/officeart/2018/2/layout/IconVerticalSolidList"/>
    <dgm:cxn modelId="{401B394C-F3FC-44F0-8FDA-B66DD4A3CC3F}" type="presParOf" srcId="{4B8EEEB8-704D-47CF-8562-FCCEB79C1168}" destId="{EBDC3BDE-BF28-4FAD-B3CB-1B33363C14F0}" srcOrd="3" destOrd="0" presId="urn:microsoft.com/office/officeart/2018/2/layout/IconVerticalSolidList"/>
    <dgm:cxn modelId="{98A88C20-7718-429B-94CE-F4E6F997E3B0}" type="presParOf" srcId="{83F22C19-9EC7-41C0-8150-D3632249C568}" destId="{A41291C0-37CF-4CE2-A57F-EBB7E5D2DD72}" srcOrd="3" destOrd="0" presId="urn:microsoft.com/office/officeart/2018/2/layout/IconVerticalSolidList"/>
    <dgm:cxn modelId="{29E13EA2-295F-430E-81C8-A7E7C44C31C4}" type="presParOf" srcId="{83F22C19-9EC7-41C0-8150-D3632249C568}" destId="{D6C171BB-65A4-4BF4-9317-A5B8BEFD643F}" srcOrd="4" destOrd="0" presId="urn:microsoft.com/office/officeart/2018/2/layout/IconVerticalSolidList"/>
    <dgm:cxn modelId="{2085F37B-C08A-4531-B1C0-91D7E71B9F6B}" type="presParOf" srcId="{D6C171BB-65A4-4BF4-9317-A5B8BEFD643F}" destId="{FC123442-FC4E-4407-8F4B-92A9535555B8}" srcOrd="0" destOrd="0" presId="urn:microsoft.com/office/officeart/2018/2/layout/IconVerticalSolidList"/>
    <dgm:cxn modelId="{AB8DAFAE-46C4-4B7A-A5BA-9394BF129173}" type="presParOf" srcId="{D6C171BB-65A4-4BF4-9317-A5B8BEFD643F}" destId="{F4034556-4144-4C7A-82AB-1AFE6C342343}" srcOrd="1" destOrd="0" presId="urn:microsoft.com/office/officeart/2018/2/layout/IconVerticalSolidList"/>
    <dgm:cxn modelId="{6D0BFA9C-96CC-4957-B8A8-AB7CFB4D95BC}" type="presParOf" srcId="{D6C171BB-65A4-4BF4-9317-A5B8BEFD643F}" destId="{5F19164D-8AD0-478B-8265-CA8C2EB8857C}" srcOrd="2" destOrd="0" presId="urn:microsoft.com/office/officeart/2018/2/layout/IconVerticalSolidList"/>
    <dgm:cxn modelId="{C01A14BE-C016-4E7E-AC9D-848D608AD553}" type="presParOf" srcId="{D6C171BB-65A4-4BF4-9317-A5B8BEFD643F}" destId="{E9FEE123-F17C-4A6D-91E2-5C61105E016A}" srcOrd="3" destOrd="0" presId="urn:microsoft.com/office/officeart/2018/2/layout/IconVerticalSolidList"/>
    <dgm:cxn modelId="{15BC63C5-2B0A-4181-95C2-C7855CD302EF}" type="presParOf" srcId="{83F22C19-9EC7-41C0-8150-D3632249C568}" destId="{C903D4F2-15B8-44B0-A6CF-C76CFFB53582}" srcOrd="5" destOrd="0" presId="urn:microsoft.com/office/officeart/2018/2/layout/IconVerticalSolidList"/>
    <dgm:cxn modelId="{0F63B6E9-E483-4214-9E79-36301314B618}" type="presParOf" srcId="{83F22C19-9EC7-41C0-8150-D3632249C568}" destId="{C7070B53-6F5A-4874-B9FA-C606A76B1111}" srcOrd="6" destOrd="0" presId="urn:microsoft.com/office/officeart/2018/2/layout/IconVerticalSolidList"/>
    <dgm:cxn modelId="{61AC8839-50E4-4148-99C7-373466F97BCA}" type="presParOf" srcId="{C7070B53-6F5A-4874-B9FA-C606A76B1111}" destId="{E9CAAE77-8DB3-4B5E-A341-FF5768750B98}" srcOrd="0" destOrd="0" presId="urn:microsoft.com/office/officeart/2018/2/layout/IconVerticalSolidList"/>
    <dgm:cxn modelId="{06DDA2DB-D384-4A00-BACD-3544E2238A35}" type="presParOf" srcId="{C7070B53-6F5A-4874-B9FA-C606A76B1111}" destId="{065FFBB5-DF32-41BD-B7B9-E4A2C0923FDE}" srcOrd="1" destOrd="0" presId="urn:microsoft.com/office/officeart/2018/2/layout/IconVerticalSolidList"/>
    <dgm:cxn modelId="{20AFFCF0-BF91-48A0-BD2A-729EE7BDE9E3}" type="presParOf" srcId="{C7070B53-6F5A-4874-B9FA-C606A76B1111}" destId="{FC6CD6DE-B6BB-426D-848E-E555B9027F79}" srcOrd="2" destOrd="0" presId="urn:microsoft.com/office/officeart/2018/2/layout/IconVerticalSolidList"/>
    <dgm:cxn modelId="{3E4B0499-8C87-46F2-B89D-FE7D00CF6C77}" type="presParOf" srcId="{C7070B53-6F5A-4874-B9FA-C606A76B1111}" destId="{B491B241-3917-46FD-AD50-47F36008AF53}" srcOrd="3" destOrd="0" presId="urn:microsoft.com/office/officeart/2018/2/layout/IconVerticalSolidList"/>
    <dgm:cxn modelId="{A4FA540D-82CA-44D4-BBC5-CBD1F0CA7C8A}" type="presParOf" srcId="{83F22C19-9EC7-41C0-8150-D3632249C568}" destId="{63490EE1-52F4-450F-B47C-391B505DE71F}" srcOrd="7" destOrd="0" presId="urn:microsoft.com/office/officeart/2018/2/layout/IconVerticalSolidList"/>
    <dgm:cxn modelId="{18611733-8BEA-4E4B-B8DA-8E4D9B83DE48}" type="presParOf" srcId="{83F22C19-9EC7-41C0-8150-D3632249C568}" destId="{5E7BBF68-A047-4096-A920-ED82B5D5DE56}" srcOrd="8" destOrd="0" presId="urn:microsoft.com/office/officeart/2018/2/layout/IconVerticalSolidList"/>
    <dgm:cxn modelId="{289B910B-CCD7-4668-BB79-6DF24B94B24A}" type="presParOf" srcId="{5E7BBF68-A047-4096-A920-ED82B5D5DE56}" destId="{475A573F-CD3F-4DF8-BCCE-23CAA29C4C9F}" srcOrd="0" destOrd="0" presId="urn:microsoft.com/office/officeart/2018/2/layout/IconVerticalSolidList"/>
    <dgm:cxn modelId="{F1FDD374-E505-41EF-BB17-ACD52304FCDD}" type="presParOf" srcId="{5E7BBF68-A047-4096-A920-ED82B5D5DE56}" destId="{026E8401-EC56-4B8A-B429-FA123FF42048}" srcOrd="1" destOrd="0" presId="urn:microsoft.com/office/officeart/2018/2/layout/IconVerticalSolidList"/>
    <dgm:cxn modelId="{DE4B493F-E923-42F5-979A-D176B6D2E78A}" type="presParOf" srcId="{5E7BBF68-A047-4096-A920-ED82B5D5DE56}" destId="{8676F433-4364-4D4E-93C4-3F00D33F217D}" srcOrd="2" destOrd="0" presId="urn:microsoft.com/office/officeart/2018/2/layout/IconVerticalSolidList"/>
    <dgm:cxn modelId="{B67C2E7F-7C20-4AA9-A0BE-19C0720AD94D}" type="presParOf" srcId="{5E7BBF68-A047-4096-A920-ED82B5D5DE56}" destId="{DBD25893-DB25-45B9-B19E-CE65DB497C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60AD0-B0F4-4414-A085-C2368C40C74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76BCBD81-039D-49A7-9676-EFF57987C3C7}">
      <dgm:prSet custT="1"/>
      <dgm:spPr/>
      <dgm:t>
        <a:bodyPr/>
        <a:lstStyle/>
        <a:p>
          <a:r>
            <a:rPr lang="en-US" sz="2000" b="0" i="0" baseline="0" dirty="0"/>
            <a:t>Business &amp; ACAD	Marianna Angland</a:t>
          </a:r>
          <a:endParaRPr lang="en-US" sz="2000" dirty="0"/>
        </a:p>
      </dgm:t>
    </dgm:pt>
    <dgm:pt modelId="{C9E2ECF0-1C91-4EB9-912F-A2E24E3891DE}" type="parTrans" cxnId="{D25FBD94-5E16-44BC-A441-4AAB6DAB9603}">
      <dgm:prSet/>
      <dgm:spPr/>
      <dgm:t>
        <a:bodyPr/>
        <a:lstStyle/>
        <a:p>
          <a:endParaRPr lang="en-US" sz="2000"/>
        </a:p>
      </dgm:t>
    </dgm:pt>
    <dgm:pt modelId="{C37799A9-40CC-4BC1-964B-C2DB40EECED9}" type="sibTrans" cxnId="{D25FBD94-5E16-44BC-A441-4AAB6DAB9603}">
      <dgm:prSet/>
      <dgm:spPr/>
      <dgm:t>
        <a:bodyPr/>
        <a:lstStyle/>
        <a:p>
          <a:endParaRPr lang="en-US" sz="2000"/>
        </a:p>
      </dgm:t>
    </dgm:pt>
    <dgm:pt modelId="{264DFFA2-0A19-4E7D-B786-13C36A4039C6}">
      <dgm:prSet custT="1"/>
      <dgm:spPr/>
      <dgm:t>
        <a:bodyPr/>
        <a:lstStyle/>
        <a:p>
          <a:r>
            <a:rPr lang="en-US" sz="2000" b="0" i="0" baseline="0" dirty="0"/>
            <a:t>A-C		            Kathryn Hollingsworth</a:t>
          </a:r>
          <a:endParaRPr lang="en-US" sz="2000" dirty="0"/>
        </a:p>
      </dgm:t>
    </dgm:pt>
    <dgm:pt modelId="{C941FDB1-541B-43A1-B4EA-9D1195B8C8E4}" type="parTrans" cxnId="{C66818C1-E249-439F-B571-A85764FDA592}">
      <dgm:prSet/>
      <dgm:spPr/>
      <dgm:t>
        <a:bodyPr/>
        <a:lstStyle/>
        <a:p>
          <a:endParaRPr lang="en-US" sz="2000"/>
        </a:p>
      </dgm:t>
    </dgm:pt>
    <dgm:pt modelId="{8856E937-332A-41CF-AD2B-497ABAA22B47}" type="sibTrans" cxnId="{C66818C1-E249-439F-B571-A85764FDA592}">
      <dgm:prSet/>
      <dgm:spPr/>
      <dgm:t>
        <a:bodyPr/>
        <a:lstStyle/>
        <a:p>
          <a:endParaRPr lang="en-US" sz="2000"/>
        </a:p>
      </dgm:t>
    </dgm:pt>
    <dgm:pt modelId="{B56E361C-B294-42F5-8E51-F9C4930E10BF}">
      <dgm:prSet custT="1"/>
      <dgm:spPr/>
      <dgm:t>
        <a:bodyPr/>
        <a:lstStyle/>
        <a:p>
          <a:r>
            <a:rPr lang="en-US" sz="2000" b="0" i="0" baseline="0" dirty="0"/>
            <a:t>D-H			Madeline Contreras</a:t>
          </a:r>
          <a:endParaRPr lang="en-US" sz="2000" dirty="0"/>
        </a:p>
      </dgm:t>
    </dgm:pt>
    <dgm:pt modelId="{E7FD6622-A1CE-4BB3-95B2-45F5358CC554}" type="parTrans" cxnId="{7AAE0F05-E053-4F79-93C0-99E5856AB78A}">
      <dgm:prSet/>
      <dgm:spPr/>
      <dgm:t>
        <a:bodyPr/>
        <a:lstStyle/>
        <a:p>
          <a:endParaRPr lang="en-US" sz="2000"/>
        </a:p>
      </dgm:t>
    </dgm:pt>
    <dgm:pt modelId="{6B053314-3C9C-40F2-8139-93EAB892CAD3}" type="sibTrans" cxnId="{7AAE0F05-E053-4F79-93C0-99E5856AB78A}">
      <dgm:prSet/>
      <dgm:spPr/>
      <dgm:t>
        <a:bodyPr/>
        <a:lstStyle/>
        <a:p>
          <a:endParaRPr lang="en-US" sz="2000"/>
        </a:p>
      </dgm:t>
    </dgm:pt>
    <dgm:pt modelId="{1A901535-17D9-4760-8ED1-3EEF32CA32BB}">
      <dgm:prSet custT="1"/>
      <dgm:spPr/>
      <dgm:t>
        <a:bodyPr/>
        <a:lstStyle/>
        <a:p>
          <a:r>
            <a:rPr lang="en-US" sz="2000" b="0" i="0" baseline="0" dirty="0"/>
            <a:t>I-M		            Angela </a:t>
          </a:r>
          <a:r>
            <a:rPr lang="en-US" sz="2000" b="0" i="0" baseline="0" dirty="0" err="1"/>
            <a:t>Nellis</a:t>
          </a:r>
          <a:endParaRPr lang="en-US" sz="2000" dirty="0"/>
        </a:p>
      </dgm:t>
    </dgm:pt>
    <dgm:pt modelId="{C146EBC9-8C8A-4F92-8148-95DB1DF665A3}" type="parTrans" cxnId="{87402304-ACB7-4DB6-B634-09E706C70A68}">
      <dgm:prSet/>
      <dgm:spPr/>
      <dgm:t>
        <a:bodyPr/>
        <a:lstStyle/>
        <a:p>
          <a:endParaRPr lang="en-US" sz="2000"/>
        </a:p>
      </dgm:t>
    </dgm:pt>
    <dgm:pt modelId="{EBD9F92A-77B8-407E-8080-86527A1DDB9F}" type="sibTrans" cxnId="{87402304-ACB7-4DB6-B634-09E706C70A68}">
      <dgm:prSet/>
      <dgm:spPr/>
      <dgm:t>
        <a:bodyPr/>
        <a:lstStyle/>
        <a:p>
          <a:endParaRPr lang="en-US" sz="2000"/>
        </a:p>
      </dgm:t>
    </dgm:pt>
    <dgm:pt modelId="{A09631D1-F9EC-4E2D-BF4C-A798C7772744}">
      <dgm:prSet custT="1"/>
      <dgm:spPr/>
      <dgm:t>
        <a:bodyPr/>
        <a:lstStyle/>
        <a:p>
          <a:r>
            <a:rPr lang="en-US" sz="2000" b="0" i="0" baseline="0" dirty="0"/>
            <a:t>N-Se	                        Christine Guanu</a:t>
          </a:r>
          <a:endParaRPr lang="en-US" sz="2000" dirty="0"/>
        </a:p>
      </dgm:t>
    </dgm:pt>
    <dgm:pt modelId="{533FFBA0-C53E-49C7-89E4-5E1083D967E2}" type="parTrans" cxnId="{D012251A-690A-4EA1-AFCA-D68813706ED4}">
      <dgm:prSet/>
      <dgm:spPr/>
      <dgm:t>
        <a:bodyPr/>
        <a:lstStyle/>
        <a:p>
          <a:endParaRPr lang="en-US" sz="2000"/>
        </a:p>
      </dgm:t>
    </dgm:pt>
    <dgm:pt modelId="{76665263-015F-48EB-A14A-22BBB0168A78}" type="sibTrans" cxnId="{D012251A-690A-4EA1-AFCA-D68813706ED4}">
      <dgm:prSet/>
      <dgm:spPr/>
      <dgm:t>
        <a:bodyPr/>
        <a:lstStyle/>
        <a:p>
          <a:endParaRPr lang="en-US" sz="2000"/>
        </a:p>
      </dgm:t>
    </dgm:pt>
    <dgm:pt modelId="{42BEDF62-1863-4099-B05B-32E77A0AE60B}">
      <dgm:prSet custT="1"/>
      <dgm:spPr/>
      <dgm:t>
        <a:bodyPr/>
        <a:lstStyle/>
        <a:p>
          <a:r>
            <a:rPr lang="en-US" sz="2000" b="0" i="0" baseline="0" dirty="0" err="1"/>
            <a:t>Sh</a:t>
          </a:r>
          <a:r>
            <a:rPr lang="en-US" sz="2000" b="0" i="0" baseline="0" dirty="0"/>
            <a:t> – Z			 Michelle </a:t>
          </a:r>
          <a:r>
            <a:rPr lang="en-US" sz="2000" b="0" i="0" baseline="0" dirty="0" err="1"/>
            <a:t>Formoso</a:t>
          </a:r>
          <a:endParaRPr lang="en-US" sz="2000" dirty="0"/>
        </a:p>
      </dgm:t>
    </dgm:pt>
    <dgm:pt modelId="{45D97BA1-4DBF-4D6B-851C-712F8AD09C45}" type="parTrans" cxnId="{75795E9B-7D3B-4CFE-881A-BBCAFE3476B6}">
      <dgm:prSet/>
      <dgm:spPr/>
      <dgm:t>
        <a:bodyPr/>
        <a:lstStyle/>
        <a:p>
          <a:endParaRPr lang="en-US" sz="2000"/>
        </a:p>
      </dgm:t>
    </dgm:pt>
    <dgm:pt modelId="{4B1D00E9-5316-40F7-8F10-4D43FE6E7EB0}" type="sibTrans" cxnId="{75795E9B-7D3B-4CFE-881A-BBCAFE3476B6}">
      <dgm:prSet/>
      <dgm:spPr/>
      <dgm:t>
        <a:bodyPr/>
        <a:lstStyle/>
        <a:p>
          <a:endParaRPr lang="en-US" sz="2000"/>
        </a:p>
      </dgm:t>
    </dgm:pt>
    <dgm:pt modelId="{E4461536-B7E7-4540-A14A-E16C8660CD03}">
      <dgm:prSet custT="1"/>
      <dgm:spPr/>
      <dgm:t>
        <a:bodyPr/>
        <a:lstStyle/>
        <a:p>
          <a:r>
            <a:rPr lang="en-US" sz="2000" dirty="0"/>
            <a:t>College &amp; Career           Shawna Wells-Booth</a:t>
          </a:r>
        </a:p>
      </dgm:t>
    </dgm:pt>
    <dgm:pt modelId="{29E06EDC-7E6C-40FB-B4E5-0D7BD8EB1B4C}" type="parTrans" cxnId="{632458D7-0469-483A-8459-2A80AD8D4E39}">
      <dgm:prSet/>
      <dgm:spPr/>
      <dgm:t>
        <a:bodyPr/>
        <a:lstStyle/>
        <a:p>
          <a:endParaRPr lang="en-US" sz="1600"/>
        </a:p>
      </dgm:t>
    </dgm:pt>
    <dgm:pt modelId="{B7F2CB75-C6A2-4819-984D-72BA8DC6BD66}" type="sibTrans" cxnId="{632458D7-0469-483A-8459-2A80AD8D4E39}">
      <dgm:prSet/>
      <dgm:spPr/>
      <dgm:t>
        <a:bodyPr/>
        <a:lstStyle/>
        <a:p>
          <a:endParaRPr lang="en-US" sz="1600"/>
        </a:p>
      </dgm:t>
    </dgm:pt>
    <dgm:pt modelId="{CAF1A63E-8E07-4F71-BDF2-5B6E26F04CE3}">
      <dgm:prSet custT="1"/>
      <dgm:spPr/>
      <dgm:t>
        <a:bodyPr/>
        <a:lstStyle/>
        <a:p>
          <a:r>
            <a:rPr lang="en-US" sz="2000" dirty="0"/>
            <a:t>Guidance Clerks	Joanna Ramsey &amp; Kelly </a:t>
          </a:r>
          <a:r>
            <a:rPr lang="en-US" sz="2000" dirty="0" err="1"/>
            <a:t>Dedrick</a:t>
          </a:r>
          <a:endParaRPr lang="en-US" sz="2000" dirty="0"/>
        </a:p>
      </dgm:t>
    </dgm:pt>
    <dgm:pt modelId="{16AB37A7-D38B-4A06-AEC9-47D2AEAF0260}" type="parTrans" cxnId="{30A943D0-351F-4841-A882-811026447C78}">
      <dgm:prSet/>
      <dgm:spPr/>
      <dgm:t>
        <a:bodyPr/>
        <a:lstStyle/>
        <a:p>
          <a:endParaRPr lang="en-US"/>
        </a:p>
      </dgm:t>
    </dgm:pt>
    <dgm:pt modelId="{F82668C7-48D9-4DCD-B0F5-EDFDF4249FBE}" type="sibTrans" cxnId="{30A943D0-351F-4841-A882-811026447C78}">
      <dgm:prSet/>
      <dgm:spPr/>
      <dgm:t>
        <a:bodyPr/>
        <a:lstStyle/>
        <a:p>
          <a:endParaRPr lang="en-US"/>
        </a:p>
      </dgm:t>
    </dgm:pt>
    <dgm:pt modelId="{D3463DE1-F24C-43A1-94C8-74394856EED1}" type="pres">
      <dgm:prSet presAssocID="{A9A60AD0-B0F4-4414-A085-C2368C40C74D}" presName="linear" presStyleCnt="0">
        <dgm:presLayoutVars>
          <dgm:animLvl val="lvl"/>
          <dgm:resizeHandles val="exact"/>
        </dgm:presLayoutVars>
      </dgm:prSet>
      <dgm:spPr/>
    </dgm:pt>
    <dgm:pt modelId="{708092D0-5E3A-46F9-961B-E0F0671308F9}" type="pres">
      <dgm:prSet presAssocID="{CAF1A63E-8E07-4F71-BDF2-5B6E26F04CE3}" presName="parentText" presStyleLbl="node1" presStyleIdx="0" presStyleCnt="8">
        <dgm:presLayoutVars>
          <dgm:chMax val="0"/>
          <dgm:bulletEnabled val="1"/>
        </dgm:presLayoutVars>
      </dgm:prSet>
      <dgm:spPr/>
    </dgm:pt>
    <dgm:pt modelId="{563AFFCC-B63F-4BDF-839E-3DBD94CC8E4A}" type="pres">
      <dgm:prSet presAssocID="{F82668C7-48D9-4DCD-B0F5-EDFDF4249FBE}" presName="spacer" presStyleCnt="0"/>
      <dgm:spPr/>
    </dgm:pt>
    <dgm:pt modelId="{3B0B36EF-6FB1-4098-9729-1EDCE791A54E}" type="pres">
      <dgm:prSet presAssocID="{76BCBD81-039D-49A7-9676-EFF57987C3C7}" presName="parentText" presStyleLbl="node1" presStyleIdx="1" presStyleCnt="8" custLinFactNeighborX="36284" custLinFactNeighborY="16662">
        <dgm:presLayoutVars>
          <dgm:chMax val="0"/>
          <dgm:bulletEnabled val="1"/>
        </dgm:presLayoutVars>
      </dgm:prSet>
      <dgm:spPr/>
    </dgm:pt>
    <dgm:pt modelId="{7CEC54B2-BD4C-4BB3-92B9-32E8FEDAF790}" type="pres">
      <dgm:prSet presAssocID="{C37799A9-40CC-4BC1-964B-C2DB40EECED9}" presName="spacer" presStyleCnt="0"/>
      <dgm:spPr/>
    </dgm:pt>
    <dgm:pt modelId="{34AB3E6E-F0B7-4B9F-99D0-C9D679C0DE8D}" type="pres">
      <dgm:prSet presAssocID="{264DFFA2-0A19-4E7D-B786-13C36A4039C6}" presName="parentText" presStyleLbl="node1" presStyleIdx="2" presStyleCnt="8" custLinFactNeighborX="-15024" custLinFactNeighborY="-9633">
        <dgm:presLayoutVars>
          <dgm:chMax val="0"/>
          <dgm:bulletEnabled val="1"/>
        </dgm:presLayoutVars>
      </dgm:prSet>
      <dgm:spPr/>
    </dgm:pt>
    <dgm:pt modelId="{23D4E880-15EB-4164-BF6A-0269DECB7B04}" type="pres">
      <dgm:prSet presAssocID="{8856E937-332A-41CF-AD2B-497ABAA22B47}" presName="spacer" presStyleCnt="0"/>
      <dgm:spPr/>
    </dgm:pt>
    <dgm:pt modelId="{5036AC23-516C-4E7E-AB15-54D031227ED3}" type="pres">
      <dgm:prSet presAssocID="{B56E361C-B294-42F5-8E51-F9C4930E10BF}" presName="parentText" presStyleLbl="node1" presStyleIdx="3" presStyleCnt="8" custLinFactNeighborX="-2188">
        <dgm:presLayoutVars>
          <dgm:chMax val="0"/>
          <dgm:bulletEnabled val="1"/>
        </dgm:presLayoutVars>
      </dgm:prSet>
      <dgm:spPr/>
    </dgm:pt>
    <dgm:pt modelId="{A26DD8B0-B47A-4A3C-8BAC-E3912287FC3D}" type="pres">
      <dgm:prSet presAssocID="{6B053314-3C9C-40F2-8139-93EAB892CAD3}" presName="spacer" presStyleCnt="0"/>
      <dgm:spPr/>
    </dgm:pt>
    <dgm:pt modelId="{14E8FAE7-06A1-472E-9977-54FF6C0C5534}" type="pres">
      <dgm:prSet presAssocID="{1A901535-17D9-4760-8ED1-3EEF32CA32BB}" presName="parentText" presStyleLbl="node1" presStyleIdx="4" presStyleCnt="8">
        <dgm:presLayoutVars>
          <dgm:chMax val="0"/>
          <dgm:bulletEnabled val="1"/>
        </dgm:presLayoutVars>
      </dgm:prSet>
      <dgm:spPr/>
    </dgm:pt>
    <dgm:pt modelId="{84C95FE6-7933-4366-8481-EB4A363C7450}" type="pres">
      <dgm:prSet presAssocID="{EBD9F92A-77B8-407E-8080-86527A1DDB9F}" presName="spacer" presStyleCnt="0"/>
      <dgm:spPr/>
    </dgm:pt>
    <dgm:pt modelId="{C25E6026-F113-46C1-BE82-FB6A398CED80}" type="pres">
      <dgm:prSet presAssocID="{A09631D1-F9EC-4E2D-BF4C-A798C7772744}" presName="parentText" presStyleLbl="node1" presStyleIdx="5" presStyleCnt="8">
        <dgm:presLayoutVars>
          <dgm:chMax val="0"/>
          <dgm:bulletEnabled val="1"/>
        </dgm:presLayoutVars>
      </dgm:prSet>
      <dgm:spPr/>
    </dgm:pt>
    <dgm:pt modelId="{C55DDAF9-7508-4B65-A0A5-AA489777F754}" type="pres">
      <dgm:prSet presAssocID="{76665263-015F-48EB-A14A-22BBB0168A78}" presName="spacer" presStyleCnt="0"/>
      <dgm:spPr/>
    </dgm:pt>
    <dgm:pt modelId="{7F947199-C160-4DBA-B38B-70A33BF77656}" type="pres">
      <dgm:prSet presAssocID="{42BEDF62-1863-4099-B05B-32E77A0AE60B}" presName="parentText" presStyleLbl="node1" presStyleIdx="6" presStyleCnt="8">
        <dgm:presLayoutVars>
          <dgm:chMax val="0"/>
          <dgm:bulletEnabled val="1"/>
        </dgm:presLayoutVars>
      </dgm:prSet>
      <dgm:spPr/>
    </dgm:pt>
    <dgm:pt modelId="{FAE564F4-0B19-4A29-8612-4756653E571A}" type="pres">
      <dgm:prSet presAssocID="{4B1D00E9-5316-40F7-8F10-4D43FE6E7EB0}" presName="spacer" presStyleCnt="0"/>
      <dgm:spPr/>
    </dgm:pt>
    <dgm:pt modelId="{55267B6E-DA3B-4FB3-B228-09C3535728A9}" type="pres">
      <dgm:prSet presAssocID="{E4461536-B7E7-4540-A14A-E16C8660CD03}" presName="parentText" presStyleLbl="node1" presStyleIdx="7" presStyleCnt="8">
        <dgm:presLayoutVars>
          <dgm:chMax val="0"/>
          <dgm:bulletEnabled val="1"/>
        </dgm:presLayoutVars>
      </dgm:prSet>
      <dgm:spPr/>
    </dgm:pt>
  </dgm:ptLst>
  <dgm:cxnLst>
    <dgm:cxn modelId="{87402304-ACB7-4DB6-B634-09E706C70A68}" srcId="{A9A60AD0-B0F4-4414-A085-C2368C40C74D}" destId="{1A901535-17D9-4760-8ED1-3EEF32CA32BB}" srcOrd="4" destOrd="0" parTransId="{C146EBC9-8C8A-4F92-8148-95DB1DF665A3}" sibTransId="{EBD9F92A-77B8-407E-8080-86527A1DDB9F}"/>
    <dgm:cxn modelId="{7AAE0F05-E053-4F79-93C0-99E5856AB78A}" srcId="{A9A60AD0-B0F4-4414-A085-C2368C40C74D}" destId="{B56E361C-B294-42F5-8E51-F9C4930E10BF}" srcOrd="3" destOrd="0" parTransId="{E7FD6622-A1CE-4BB3-95B2-45F5358CC554}" sibTransId="{6B053314-3C9C-40F2-8139-93EAB892CAD3}"/>
    <dgm:cxn modelId="{0F946407-9264-4F4A-86E5-D956722857D2}" type="presOf" srcId="{A09631D1-F9EC-4E2D-BF4C-A798C7772744}" destId="{C25E6026-F113-46C1-BE82-FB6A398CED80}" srcOrd="0" destOrd="0" presId="urn:microsoft.com/office/officeart/2005/8/layout/vList2"/>
    <dgm:cxn modelId="{B964840F-3DB7-40C6-9AD3-AA137352BDF2}" type="presOf" srcId="{264DFFA2-0A19-4E7D-B786-13C36A4039C6}" destId="{34AB3E6E-F0B7-4B9F-99D0-C9D679C0DE8D}" srcOrd="0" destOrd="0" presId="urn:microsoft.com/office/officeart/2005/8/layout/vList2"/>
    <dgm:cxn modelId="{381A1012-5530-4C7C-A12E-A0E548CEED98}" type="presOf" srcId="{42BEDF62-1863-4099-B05B-32E77A0AE60B}" destId="{7F947199-C160-4DBA-B38B-70A33BF77656}" srcOrd="0" destOrd="0" presId="urn:microsoft.com/office/officeart/2005/8/layout/vList2"/>
    <dgm:cxn modelId="{D012251A-690A-4EA1-AFCA-D68813706ED4}" srcId="{A9A60AD0-B0F4-4414-A085-C2368C40C74D}" destId="{A09631D1-F9EC-4E2D-BF4C-A798C7772744}" srcOrd="5" destOrd="0" parTransId="{533FFBA0-C53E-49C7-89E4-5E1083D967E2}" sibTransId="{76665263-015F-48EB-A14A-22BBB0168A78}"/>
    <dgm:cxn modelId="{0F93025E-87B3-427B-AFC3-033EA2B4AA6B}" type="presOf" srcId="{A9A60AD0-B0F4-4414-A085-C2368C40C74D}" destId="{D3463DE1-F24C-43A1-94C8-74394856EED1}" srcOrd="0" destOrd="0" presId="urn:microsoft.com/office/officeart/2005/8/layout/vList2"/>
    <dgm:cxn modelId="{16F6CA42-2FCF-4965-A49A-582BC5E13CCE}" type="presOf" srcId="{B56E361C-B294-42F5-8E51-F9C4930E10BF}" destId="{5036AC23-516C-4E7E-AB15-54D031227ED3}" srcOrd="0" destOrd="0" presId="urn:microsoft.com/office/officeart/2005/8/layout/vList2"/>
    <dgm:cxn modelId="{D25FBD94-5E16-44BC-A441-4AAB6DAB9603}" srcId="{A9A60AD0-B0F4-4414-A085-C2368C40C74D}" destId="{76BCBD81-039D-49A7-9676-EFF57987C3C7}" srcOrd="1" destOrd="0" parTransId="{C9E2ECF0-1C91-4EB9-912F-A2E24E3891DE}" sibTransId="{C37799A9-40CC-4BC1-964B-C2DB40EECED9}"/>
    <dgm:cxn modelId="{75795E9B-7D3B-4CFE-881A-BBCAFE3476B6}" srcId="{A9A60AD0-B0F4-4414-A085-C2368C40C74D}" destId="{42BEDF62-1863-4099-B05B-32E77A0AE60B}" srcOrd="6" destOrd="0" parTransId="{45D97BA1-4DBF-4D6B-851C-712F8AD09C45}" sibTransId="{4B1D00E9-5316-40F7-8F10-4D43FE6E7EB0}"/>
    <dgm:cxn modelId="{C66818C1-E249-439F-B571-A85764FDA592}" srcId="{A9A60AD0-B0F4-4414-A085-C2368C40C74D}" destId="{264DFFA2-0A19-4E7D-B786-13C36A4039C6}" srcOrd="2" destOrd="0" parTransId="{C941FDB1-541B-43A1-B4EA-9D1195B8C8E4}" sibTransId="{8856E937-332A-41CF-AD2B-497ABAA22B47}"/>
    <dgm:cxn modelId="{408B0EC7-951D-409E-B33B-5C7A49825F54}" type="presOf" srcId="{E4461536-B7E7-4540-A14A-E16C8660CD03}" destId="{55267B6E-DA3B-4FB3-B228-09C3535728A9}" srcOrd="0" destOrd="0" presId="urn:microsoft.com/office/officeart/2005/8/layout/vList2"/>
    <dgm:cxn modelId="{5B7556C8-33FA-4DBA-A5A3-B64AC7B3C644}" type="presOf" srcId="{76BCBD81-039D-49A7-9676-EFF57987C3C7}" destId="{3B0B36EF-6FB1-4098-9729-1EDCE791A54E}" srcOrd="0" destOrd="0" presId="urn:microsoft.com/office/officeart/2005/8/layout/vList2"/>
    <dgm:cxn modelId="{30A943D0-351F-4841-A882-811026447C78}" srcId="{A9A60AD0-B0F4-4414-A085-C2368C40C74D}" destId="{CAF1A63E-8E07-4F71-BDF2-5B6E26F04CE3}" srcOrd="0" destOrd="0" parTransId="{16AB37A7-D38B-4A06-AEC9-47D2AEAF0260}" sibTransId="{F82668C7-48D9-4DCD-B0F5-EDFDF4249FBE}"/>
    <dgm:cxn modelId="{632458D7-0469-483A-8459-2A80AD8D4E39}" srcId="{A9A60AD0-B0F4-4414-A085-C2368C40C74D}" destId="{E4461536-B7E7-4540-A14A-E16C8660CD03}" srcOrd="7" destOrd="0" parTransId="{29E06EDC-7E6C-40FB-B4E5-0D7BD8EB1B4C}" sibTransId="{B7F2CB75-C6A2-4819-984D-72BA8DC6BD66}"/>
    <dgm:cxn modelId="{C5CA3CE8-F003-4140-95B3-8B0557F791B5}" type="presOf" srcId="{CAF1A63E-8E07-4F71-BDF2-5B6E26F04CE3}" destId="{708092D0-5E3A-46F9-961B-E0F0671308F9}" srcOrd="0" destOrd="0" presId="urn:microsoft.com/office/officeart/2005/8/layout/vList2"/>
    <dgm:cxn modelId="{26C24EEF-D2D8-4744-872E-E56EF4862EE6}" type="presOf" srcId="{1A901535-17D9-4760-8ED1-3EEF32CA32BB}" destId="{14E8FAE7-06A1-472E-9977-54FF6C0C5534}" srcOrd="0" destOrd="0" presId="urn:microsoft.com/office/officeart/2005/8/layout/vList2"/>
    <dgm:cxn modelId="{2435092D-82DF-4107-ABAF-4EE110F03546}" type="presParOf" srcId="{D3463DE1-F24C-43A1-94C8-74394856EED1}" destId="{708092D0-5E3A-46F9-961B-E0F0671308F9}" srcOrd="0" destOrd="0" presId="urn:microsoft.com/office/officeart/2005/8/layout/vList2"/>
    <dgm:cxn modelId="{9912488D-B109-463F-92F2-AFF885CD9ADB}" type="presParOf" srcId="{D3463DE1-F24C-43A1-94C8-74394856EED1}" destId="{563AFFCC-B63F-4BDF-839E-3DBD94CC8E4A}" srcOrd="1" destOrd="0" presId="urn:microsoft.com/office/officeart/2005/8/layout/vList2"/>
    <dgm:cxn modelId="{BF11BE43-65B1-47C7-9B64-CCA5A9A1B0FD}" type="presParOf" srcId="{D3463DE1-F24C-43A1-94C8-74394856EED1}" destId="{3B0B36EF-6FB1-4098-9729-1EDCE791A54E}" srcOrd="2" destOrd="0" presId="urn:microsoft.com/office/officeart/2005/8/layout/vList2"/>
    <dgm:cxn modelId="{BA45C08B-9CB9-49D3-8E07-5EEA751F4776}" type="presParOf" srcId="{D3463DE1-F24C-43A1-94C8-74394856EED1}" destId="{7CEC54B2-BD4C-4BB3-92B9-32E8FEDAF790}" srcOrd="3" destOrd="0" presId="urn:microsoft.com/office/officeart/2005/8/layout/vList2"/>
    <dgm:cxn modelId="{78D5A054-F251-4B63-9C07-A801C1C840BA}" type="presParOf" srcId="{D3463DE1-F24C-43A1-94C8-74394856EED1}" destId="{34AB3E6E-F0B7-4B9F-99D0-C9D679C0DE8D}" srcOrd="4" destOrd="0" presId="urn:microsoft.com/office/officeart/2005/8/layout/vList2"/>
    <dgm:cxn modelId="{7515ED9A-C108-4AD1-9047-A59D0480E743}" type="presParOf" srcId="{D3463DE1-F24C-43A1-94C8-74394856EED1}" destId="{23D4E880-15EB-4164-BF6A-0269DECB7B04}" srcOrd="5" destOrd="0" presId="urn:microsoft.com/office/officeart/2005/8/layout/vList2"/>
    <dgm:cxn modelId="{B6FFCD1D-9CCD-49BC-BAFE-8D0EA939DE9E}" type="presParOf" srcId="{D3463DE1-F24C-43A1-94C8-74394856EED1}" destId="{5036AC23-516C-4E7E-AB15-54D031227ED3}" srcOrd="6" destOrd="0" presId="urn:microsoft.com/office/officeart/2005/8/layout/vList2"/>
    <dgm:cxn modelId="{CC15D422-B0C7-42B1-A0E3-C0F319A73648}" type="presParOf" srcId="{D3463DE1-F24C-43A1-94C8-74394856EED1}" destId="{A26DD8B0-B47A-4A3C-8BAC-E3912287FC3D}" srcOrd="7" destOrd="0" presId="urn:microsoft.com/office/officeart/2005/8/layout/vList2"/>
    <dgm:cxn modelId="{FCED6F8A-0FFA-4DBA-A6E3-8E8674F8B187}" type="presParOf" srcId="{D3463DE1-F24C-43A1-94C8-74394856EED1}" destId="{14E8FAE7-06A1-472E-9977-54FF6C0C5534}" srcOrd="8" destOrd="0" presId="urn:microsoft.com/office/officeart/2005/8/layout/vList2"/>
    <dgm:cxn modelId="{E6345CB6-D553-4427-96D2-70B4C72B6D8D}" type="presParOf" srcId="{D3463DE1-F24C-43A1-94C8-74394856EED1}" destId="{84C95FE6-7933-4366-8481-EB4A363C7450}" srcOrd="9" destOrd="0" presId="urn:microsoft.com/office/officeart/2005/8/layout/vList2"/>
    <dgm:cxn modelId="{A5F1107F-DF27-4923-86E5-E146FC1571D6}" type="presParOf" srcId="{D3463DE1-F24C-43A1-94C8-74394856EED1}" destId="{C25E6026-F113-46C1-BE82-FB6A398CED80}" srcOrd="10" destOrd="0" presId="urn:microsoft.com/office/officeart/2005/8/layout/vList2"/>
    <dgm:cxn modelId="{5D331FD5-2917-4C87-9E9F-386FFAD926DC}" type="presParOf" srcId="{D3463DE1-F24C-43A1-94C8-74394856EED1}" destId="{C55DDAF9-7508-4B65-A0A5-AA489777F754}" srcOrd="11" destOrd="0" presId="urn:microsoft.com/office/officeart/2005/8/layout/vList2"/>
    <dgm:cxn modelId="{E8CB3144-D813-4BCA-92A7-48DE396154B6}" type="presParOf" srcId="{D3463DE1-F24C-43A1-94C8-74394856EED1}" destId="{7F947199-C160-4DBA-B38B-70A33BF77656}" srcOrd="12" destOrd="0" presId="urn:microsoft.com/office/officeart/2005/8/layout/vList2"/>
    <dgm:cxn modelId="{1273918B-BC8B-442E-9BBB-78333725470C}" type="presParOf" srcId="{D3463DE1-F24C-43A1-94C8-74394856EED1}" destId="{FAE564F4-0B19-4A29-8612-4756653E571A}" srcOrd="13" destOrd="0" presId="urn:microsoft.com/office/officeart/2005/8/layout/vList2"/>
    <dgm:cxn modelId="{64397E47-BD07-4268-848F-8108783A386E}" type="presParOf" srcId="{D3463DE1-F24C-43A1-94C8-74394856EED1}" destId="{55267B6E-DA3B-4FB3-B228-09C3535728A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8CF430-1740-4EFA-8E32-5B14C9E3C8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0632EB-86C7-4252-A6BB-51414786C317}">
      <dgm:prSet/>
      <dgm:spPr/>
      <dgm:t>
        <a:bodyPr/>
        <a:lstStyle/>
        <a:p>
          <a:pPr>
            <a:lnSpc>
              <a:spcPct val="100000"/>
            </a:lnSpc>
          </a:pPr>
          <a:r>
            <a:rPr lang="en-US" dirty="0"/>
            <a:t>All high school courses are separated into semester grades.</a:t>
          </a:r>
        </a:p>
      </dgm:t>
    </dgm:pt>
    <dgm:pt modelId="{F7A8FEC4-CB20-4619-8C3A-D005E730A740}" type="parTrans" cxnId="{53C70B54-9220-45B4-856A-A9D90817D4E0}">
      <dgm:prSet/>
      <dgm:spPr/>
      <dgm:t>
        <a:bodyPr/>
        <a:lstStyle/>
        <a:p>
          <a:endParaRPr lang="en-US"/>
        </a:p>
      </dgm:t>
    </dgm:pt>
    <dgm:pt modelId="{AD683CC1-EE5D-4DEE-BA6C-8ACF853703E4}" type="sibTrans" cxnId="{53C70B54-9220-45B4-856A-A9D90817D4E0}">
      <dgm:prSet/>
      <dgm:spPr/>
      <dgm:t>
        <a:bodyPr/>
        <a:lstStyle/>
        <a:p>
          <a:endParaRPr lang="en-US"/>
        </a:p>
      </dgm:t>
    </dgm:pt>
    <dgm:pt modelId="{ED99CA56-5050-46F4-AAA6-7E7A84771B4B}">
      <dgm:prSet/>
      <dgm:spPr/>
      <dgm:t>
        <a:bodyPr/>
        <a:lstStyle/>
        <a:p>
          <a:pPr>
            <a:lnSpc>
              <a:spcPct val="100000"/>
            </a:lnSpc>
          </a:pPr>
          <a:r>
            <a:rPr lang="en-US"/>
            <a:t>The only exceptions are the End of Course classes: Algebra 1, Geometry, US History, and Biology.</a:t>
          </a:r>
        </a:p>
      </dgm:t>
    </dgm:pt>
    <dgm:pt modelId="{539F46ED-DF57-4B91-ACDB-80D9C85FE779}" type="parTrans" cxnId="{1358D285-9FC9-43A6-9A05-C5C7EB4D64CD}">
      <dgm:prSet/>
      <dgm:spPr/>
      <dgm:t>
        <a:bodyPr/>
        <a:lstStyle/>
        <a:p>
          <a:endParaRPr lang="en-US"/>
        </a:p>
      </dgm:t>
    </dgm:pt>
    <dgm:pt modelId="{47B9D543-98CB-4AB5-BF3B-8E9B2F583724}" type="sibTrans" cxnId="{1358D285-9FC9-43A6-9A05-C5C7EB4D64CD}">
      <dgm:prSet/>
      <dgm:spPr/>
      <dgm:t>
        <a:bodyPr/>
        <a:lstStyle/>
        <a:p>
          <a:endParaRPr lang="en-US"/>
        </a:p>
      </dgm:t>
    </dgm:pt>
    <dgm:pt modelId="{7A8CA0C0-FFDE-46CC-A211-EC2EAAE6F2A8}">
      <dgm:prSet/>
      <dgm:spPr/>
      <dgm:t>
        <a:bodyPr/>
        <a:lstStyle/>
        <a:p>
          <a:pPr>
            <a:lnSpc>
              <a:spcPct val="100000"/>
            </a:lnSpc>
          </a:pPr>
          <a:r>
            <a:rPr lang="en-US" dirty="0"/>
            <a:t>Semester grades are averaged using:</a:t>
          </a:r>
        </a:p>
      </dgm:t>
    </dgm:pt>
    <dgm:pt modelId="{53818FD1-673A-4807-A295-C03FE49EF92E}" type="parTrans" cxnId="{F895FCCB-0FCF-4AA3-B3E5-C7141E871B4E}">
      <dgm:prSet/>
      <dgm:spPr/>
      <dgm:t>
        <a:bodyPr/>
        <a:lstStyle/>
        <a:p>
          <a:endParaRPr lang="en-US"/>
        </a:p>
      </dgm:t>
    </dgm:pt>
    <dgm:pt modelId="{A653A65B-2CFD-4259-B23B-01599FB00195}" type="sibTrans" cxnId="{F895FCCB-0FCF-4AA3-B3E5-C7141E871B4E}">
      <dgm:prSet/>
      <dgm:spPr/>
      <dgm:t>
        <a:bodyPr/>
        <a:lstStyle/>
        <a:p>
          <a:endParaRPr lang="en-US"/>
        </a:p>
      </dgm:t>
    </dgm:pt>
    <dgm:pt modelId="{6633C978-6F41-49AB-BAE8-E7634C1E0A08}">
      <dgm:prSet custT="1"/>
      <dgm:spPr/>
      <dgm:t>
        <a:bodyPr/>
        <a:lstStyle/>
        <a:p>
          <a:pPr>
            <a:lnSpc>
              <a:spcPct val="100000"/>
            </a:lnSpc>
          </a:pPr>
          <a:r>
            <a:rPr lang="en-US" sz="1800" dirty="0"/>
            <a:t>Quarter 1 – 40%</a:t>
          </a:r>
        </a:p>
      </dgm:t>
    </dgm:pt>
    <dgm:pt modelId="{5CF485F0-A9DC-42E0-A1C7-8292BBF45FEB}" type="parTrans" cxnId="{AF204890-E915-4B43-A83D-D87CB30E2BC8}">
      <dgm:prSet/>
      <dgm:spPr/>
      <dgm:t>
        <a:bodyPr/>
        <a:lstStyle/>
        <a:p>
          <a:endParaRPr lang="en-US"/>
        </a:p>
      </dgm:t>
    </dgm:pt>
    <dgm:pt modelId="{6CFE7C53-7834-48D3-BE95-95B648F59A0E}" type="sibTrans" cxnId="{AF204890-E915-4B43-A83D-D87CB30E2BC8}">
      <dgm:prSet/>
      <dgm:spPr/>
      <dgm:t>
        <a:bodyPr/>
        <a:lstStyle/>
        <a:p>
          <a:endParaRPr lang="en-US"/>
        </a:p>
      </dgm:t>
    </dgm:pt>
    <dgm:pt modelId="{29482B0E-07A0-455D-866D-B503093FE43C}">
      <dgm:prSet custT="1"/>
      <dgm:spPr/>
      <dgm:t>
        <a:bodyPr/>
        <a:lstStyle/>
        <a:p>
          <a:pPr>
            <a:lnSpc>
              <a:spcPct val="100000"/>
            </a:lnSpc>
          </a:pPr>
          <a:r>
            <a:rPr lang="en-US" sz="1800" dirty="0"/>
            <a:t>Quarter 2 – 40%</a:t>
          </a:r>
        </a:p>
      </dgm:t>
    </dgm:pt>
    <dgm:pt modelId="{FAF78855-50CB-4D1C-9058-AFC775D72182}" type="parTrans" cxnId="{3E974317-EF26-4320-A25C-F1756D40ADE2}">
      <dgm:prSet/>
      <dgm:spPr/>
      <dgm:t>
        <a:bodyPr/>
        <a:lstStyle/>
        <a:p>
          <a:endParaRPr lang="en-US"/>
        </a:p>
      </dgm:t>
    </dgm:pt>
    <dgm:pt modelId="{9C72B933-4750-4389-86EA-A901848593CF}" type="sibTrans" cxnId="{3E974317-EF26-4320-A25C-F1756D40ADE2}">
      <dgm:prSet/>
      <dgm:spPr/>
      <dgm:t>
        <a:bodyPr/>
        <a:lstStyle/>
        <a:p>
          <a:endParaRPr lang="en-US"/>
        </a:p>
      </dgm:t>
    </dgm:pt>
    <dgm:pt modelId="{6A656A6A-57EB-4725-8FFB-7A4C0A8BEC44}">
      <dgm:prSet custT="1"/>
      <dgm:spPr/>
      <dgm:t>
        <a:bodyPr/>
        <a:lstStyle/>
        <a:p>
          <a:pPr>
            <a:lnSpc>
              <a:spcPct val="100000"/>
            </a:lnSpc>
          </a:pPr>
          <a:r>
            <a:rPr lang="en-US" sz="1800" dirty="0"/>
            <a:t>Semester Exam – 20%</a:t>
          </a:r>
        </a:p>
      </dgm:t>
    </dgm:pt>
    <dgm:pt modelId="{F55E2303-1FF4-4D7D-BC21-BCEFB79C4098}" type="parTrans" cxnId="{E3158DE9-7AE7-443F-9C3E-49400B08DB5C}">
      <dgm:prSet/>
      <dgm:spPr/>
      <dgm:t>
        <a:bodyPr/>
        <a:lstStyle/>
        <a:p>
          <a:endParaRPr lang="en-US"/>
        </a:p>
      </dgm:t>
    </dgm:pt>
    <dgm:pt modelId="{F8E64A29-FFA8-42B6-9300-1A22C51F90FB}" type="sibTrans" cxnId="{E3158DE9-7AE7-443F-9C3E-49400B08DB5C}">
      <dgm:prSet/>
      <dgm:spPr/>
      <dgm:t>
        <a:bodyPr/>
        <a:lstStyle/>
        <a:p>
          <a:endParaRPr lang="en-US"/>
        </a:p>
      </dgm:t>
    </dgm:pt>
    <dgm:pt modelId="{A9CD8CE9-8F2F-4EA7-9580-88B0DF14B98F}">
      <dgm:prSet/>
      <dgm:spPr/>
      <dgm:t>
        <a:bodyPr/>
        <a:lstStyle/>
        <a:p>
          <a:pPr>
            <a:lnSpc>
              <a:spcPct val="100000"/>
            </a:lnSpc>
          </a:pPr>
          <a:r>
            <a:rPr lang="en-US"/>
            <a:t>End of Course full year grades are averaged using:</a:t>
          </a:r>
        </a:p>
      </dgm:t>
    </dgm:pt>
    <dgm:pt modelId="{EEFB9328-FFC9-4115-B57B-5313466750AB}" type="parTrans" cxnId="{B84B20DB-912F-4B6B-B838-792581A1BB46}">
      <dgm:prSet/>
      <dgm:spPr/>
      <dgm:t>
        <a:bodyPr/>
        <a:lstStyle/>
        <a:p>
          <a:endParaRPr lang="en-US"/>
        </a:p>
      </dgm:t>
    </dgm:pt>
    <dgm:pt modelId="{53DD5D42-CA4F-4CDE-B3B1-AB9AAE78D98B}" type="sibTrans" cxnId="{B84B20DB-912F-4B6B-B838-792581A1BB46}">
      <dgm:prSet/>
      <dgm:spPr/>
      <dgm:t>
        <a:bodyPr/>
        <a:lstStyle/>
        <a:p>
          <a:endParaRPr lang="en-US"/>
        </a:p>
      </dgm:t>
    </dgm:pt>
    <dgm:pt modelId="{A32A5343-DC91-4BFF-A7D0-43A2AB4AF91D}">
      <dgm:prSet custT="1"/>
      <dgm:spPr/>
      <dgm:t>
        <a:bodyPr/>
        <a:lstStyle/>
        <a:p>
          <a:pPr>
            <a:lnSpc>
              <a:spcPct val="100000"/>
            </a:lnSpc>
          </a:pPr>
          <a:r>
            <a:rPr lang="en-US" sz="1800" dirty="0"/>
            <a:t>Semester 1 – 35%</a:t>
          </a:r>
        </a:p>
      </dgm:t>
    </dgm:pt>
    <dgm:pt modelId="{E2C41949-00C7-458F-9916-9D28AB1A82C4}" type="parTrans" cxnId="{300BAAA1-F9C4-42FC-93A4-007EC8113CA8}">
      <dgm:prSet/>
      <dgm:spPr/>
      <dgm:t>
        <a:bodyPr/>
        <a:lstStyle/>
        <a:p>
          <a:endParaRPr lang="en-US"/>
        </a:p>
      </dgm:t>
    </dgm:pt>
    <dgm:pt modelId="{E3754004-1A80-4263-8165-F06CA4C0CA14}" type="sibTrans" cxnId="{300BAAA1-F9C4-42FC-93A4-007EC8113CA8}">
      <dgm:prSet/>
      <dgm:spPr/>
      <dgm:t>
        <a:bodyPr/>
        <a:lstStyle/>
        <a:p>
          <a:endParaRPr lang="en-US"/>
        </a:p>
      </dgm:t>
    </dgm:pt>
    <dgm:pt modelId="{E3378C71-1ABD-4A54-AA5C-56112FBC9098}">
      <dgm:prSet custT="1"/>
      <dgm:spPr/>
      <dgm:t>
        <a:bodyPr/>
        <a:lstStyle/>
        <a:p>
          <a:pPr>
            <a:lnSpc>
              <a:spcPct val="100000"/>
            </a:lnSpc>
          </a:pPr>
          <a:r>
            <a:rPr lang="en-US" sz="1800" dirty="0"/>
            <a:t>Semester 2 – 35%</a:t>
          </a:r>
        </a:p>
      </dgm:t>
    </dgm:pt>
    <dgm:pt modelId="{6E6B0E55-EBF4-4093-A88B-A7330FD2D7D9}" type="parTrans" cxnId="{68255BD1-EEE3-4569-B165-0E1D70D484ED}">
      <dgm:prSet/>
      <dgm:spPr/>
      <dgm:t>
        <a:bodyPr/>
        <a:lstStyle/>
        <a:p>
          <a:endParaRPr lang="en-US"/>
        </a:p>
      </dgm:t>
    </dgm:pt>
    <dgm:pt modelId="{433E1C5E-0266-42FC-B089-DAEB1614B7CC}" type="sibTrans" cxnId="{68255BD1-EEE3-4569-B165-0E1D70D484ED}">
      <dgm:prSet/>
      <dgm:spPr/>
      <dgm:t>
        <a:bodyPr/>
        <a:lstStyle/>
        <a:p>
          <a:endParaRPr lang="en-US"/>
        </a:p>
      </dgm:t>
    </dgm:pt>
    <dgm:pt modelId="{2FD5891B-53EE-44A7-B15A-688FFBDE9ABF}">
      <dgm:prSet custT="1"/>
      <dgm:spPr/>
      <dgm:t>
        <a:bodyPr/>
        <a:lstStyle/>
        <a:p>
          <a:pPr>
            <a:lnSpc>
              <a:spcPct val="100000"/>
            </a:lnSpc>
          </a:pPr>
          <a:r>
            <a:rPr lang="en-US" sz="1800" dirty="0"/>
            <a:t>EOC Exam – 30% </a:t>
          </a:r>
        </a:p>
      </dgm:t>
    </dgm:pt>
    <dgm:pt modelId="{51E927C4-BEB9-473F-8533-99ECDF50ED43}" type="parTrans" cxnId="{DEA020F1-9E17-40C3-BD65-58ADDEC60008}">
      <dgm:prSet/>
      <dgm:spPr/>
      <dgm:t>
        <a:bodyPr/>
        <a:lstStyle/>
        <a:p>
          <a:endParaRPr lang="en-US"/>
        </a:p>
      </dgm:t>
    </dgm:pt>
    <dgm:pt modelId="{CD394350-B2B5-4269-96CC-8CC885EF8E5C}" type="sibTrans" cxnId="{DEA020F1-9E17-40C3-BD65-58ADDEC60008}">
      <dgm:prSet/>
      <dgm:spPr/>
      <dgm:t>
        <a:bodyPr/>
        <a:lstStyle/>
        <a:p>
          <a:endParaRPr lang="en-US"/>
        </a:p>
      </dgm:t>
    </dgm:pt>
    <dgm:pt modelId="{D5FFB7A4-50FD-499A-8F50-8064643778C3}" type="pres">
      <dgm:prSet presAssocID="{5E8CF430-1740-4EFA-8E32-5B14C9E3C8F6}" presName="root" presStyleCnt="0">
        <dgm:presLayoutVars>
          <dgm:dir/>
          <dgm:resizeHandles val="exact"/>
        </dgm:presLayoutVars>
      </dgm:prSet>
      <dgm:spPr/>
    </dgm:pt>
    <dgm:pt modelId="{7DFC5C9F-CC97-48CA-B228-D13920AE66A2}" type="pres">
      <dgm:prSet presAssocID="{CA0632EB-86C7-4252-A6BB-51414786C317}" presName="compNode" presStyleCnt="0"/>
      <dgm:spPr/>
    </dgm:pt>
    <dgm:pt modelId="{83A767AC-FEEB-4879-86BA-07496C8994C5}" type="pres">
      <dgm:prSet presAssocID="{CA0632EB-86C7-4252-A6BB-51414786C317}" presName="bgRect" presStyleLbl="bgShp" presStyleIdx="0" presStyleCnt="3"/>
      <dgm:spPr/>
    </dgm:pt>
    <dgm:pt modelId="{1FEE8423-8852-4D64-8432-43BCB6F06E42}" type="pres">
      <dgm:prSet presAssocID="{CA0632EB-86C7-4252-A6BB-51414786C3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thematics"/>
        </a:ext>
      </dgm:extLst>
    </dgm:pt>
    <dgm:pt modelId="{2A61E98D-344F-4E24-A60B-AEBA6A286C4B}" type="pres">
      <dgm:prSet presAssocID="{CA0632EB-86C7-4252-A6BB-51414786C317}" presName="spaceRect" presStyleCnt="0"/>
      <dgm:spPr/>
    </dgm:pt>
    <dgm:pt modelId="{0B5C35AB-6B84-45F9-8297-6C37C135D4BC}" type="pres">
      <dgm:prSet presAssocID="{CA0632EB-86C7-4252-A6BB-51414786C317}" presName="parTx" presStyleLbl="revTx" presStyleIdx="0" presStyleCnt="6">
        <dgm:presLayoutVars>
          <dgm:chMax val="0"/>
          <dgm:chPref val="0"/>
        </dgm:presLayoutVars>
      </dgm:prSet>
      <dgm:spPr/>
    </dgm:pt>
    <dgm:pt modelId="{05E06746-05C6-41D2-9FA8-43039D439020}" type="pres">
      <dgm:prSet presAssocID="{CA0632EB-86C7-4252-A6BB-51414786C317}" presName="desTx" presStyleLbl="revTx" presStyleIdx="1" presStyleCnt="6">
        <dgm:presLayoutVars/>
      </dgm:prSet>
      <dgm:spPr/>
    </dgm:pt>
    <dgm:pt modelId="{9FDFDDB2-242D-4462-BB91-D5F7E987D6EF}" type="pres">
      <dgm:prSet presAssocID="{AD683CC1-EE5D-4DEE-BA6C-8ACF853703E4}" presName="sibTrans" presStyleCnt="0"/>
      <dgm:spPr/>
    </dgm:pt>
    <dgm:pt modelId="{5D168600-2EF7-4C4A-8426-CCADC370747F}" type="pres">
      <dgm:prSet presAssocID="{7A8CA0C0-FFDE-46CC-A211-EC2EAAE6F2A8}" presName="compNode" presStyleCnt="0"/>
      <dgm:spPr/>
    </dgm:pt>
    <dgm:pt modelId="{47395397-44A2-4C6A-9E74-812334F49BA1}" type="pres">
      <dgm:prSet presAssocID="{7A8CA0C0-FFDE-46CC-A211-EC2EAAE6F2A8}" presName="bgRect" presStyleLbl="bgShp" presStyleIdx="1" presStyleCnt="3"/>
      <dgm:spPr/>
    </dgm:pt>
    <dgm:pt modelId="{49B6A697-5EE1-4996-AF18-0C1AC6A2080F}" type="pres">
      <dgm:prSet presAssocID="{7A8CA0C0-FFDE-46CC-A211-EC2EAAE6F2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AF36FD61-A6ED-44FC-AB09-5C06FFDE5704}" type="pres">
      <dgm:prSet presAssocID="{7A8CA0C0-FFDE-46CC-A211-EC2EAAE6F2A8}" presName="spaceRect" presStyleCnt="0"/>
      <dgm:spPr/>
    </dgm:pt>
    <dgm:pt modelId="{D2C9D292-E548-436F-8835-BCD88908A442}" type="pres">
      <dgm:prSet presAssocID="{7A8CA0C0-FFDE-46CC-A211-EC2EAAE6F2A8}" presName="parTx" presStyleLbl="revTx" presStyleIdx="2" presStyleCnt="6">
        <dgm:presLayoutVars>
          <dgm:chMax val="0"/>
          <dgm:chPref val="0"/>
        </dgm:presLayoutVars>
      </dgm:prSet>
      <dgm:spPr/>
    </dgm:pt>
    <dgm:pt modelId="{E892FC6E-FE63-48D0-81CE-F8E165846EFA}" type="pres">
      <dgm:prSet presAssocID="{7A8CA0C0-FFDE-46CC-A211-EC2EAAE6F2A8}" presName="desTx" presStyleLbl="revTx" presStyleIdx="3" presStyleCnt="6">
        <dgm:presLayoutVars/>
      </dgm:prSet>
      <dgm:spPr/>
    </dgm:pt>
    <dgm:pt modelId="{A9BAFA98-4144-4658-A6CE-1BB8E520960D}" type="pres">
      <dgm:prSet presAssocID="{A653A65B-2CFD-4259-B23B-01599FB00195}" presName="sibTrans" presStyleCnt="0"/>
      <dgm:spPr/>
    </dgm:pt>
    <dgm:pt modelId="{66E89FB5-3446-4AEE-9471-351138AC96BC}" type="pres">
      <dgm:prSet presAssocID="{A9CD8CE9-8F2F-4EA7-9580-88B0DF14B98F}" presName="compNode" presStyleCnt="0"/>
      <dgm:spPr/>
    </dgm:pt>
    <dgm:pt modelId="{5D88CF85-3C85-4E29-99F0-412C3C3AD9C4}" type="pres">
      <dgm:prSet presAssocID="{A9CD8CE9-8F2F-4EA7-9580-88B0DF14B98F}" presName="bgRect" presStyleLbl="bgShp" presStyleIdx="2" presStyleCnt="3"/>
      <dgm:spPr/>
    </dgm:pt>
    <dgm:pt modelId="{B3B18222-E8F7-4F87-AE2F-9847E8B4F9D6}" type="pres">
      <dgm:prSet presAssocID="{A9CD8CE9-8F2F-4EA7-9580-88B0DF14B98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E401EF3A-1DB5-4ECA-AC1F-A4D0761E0164}" type="pres">
      <dgm:prSet presAssocID="{A9CD8CE9-8F2F-4EA7-9580-88B0DF14B98F}" presName="spaceRect" presStyleCnt="0"/>
      <dgm:spPr/>
    </dgm:pt>
    <dgm:pt modelId="{DC06E535-BD87-42FB-AB5C-8479B7DC3512}" type="pres">
      <dgm:prSet presAssocID="{A9CD8CE9-8F2F-4EA7-9580-88B0DF14B98F}" presName="parTx" presStyleLbl="revTx" presStyleIdx="4" presStyleCnt="6">
        <dgm:presLayoutVars>
          <dgm:chMax val="0"/>
          <dgm:chPref val="0"/>
        </dgm:presLayoutVars>
      </dgm:prSet>
      <dgm:spPr/>
    </dgm:pt>
    <dgm:pt modelId="{B8A6184F-2E66-447E-965E-C13239F6BEAB}" type="pres">
      <dgm:prSet presAssocID="{A9CD8CE9-8F2F-4EA7-9580-88B0DF14B98F}" presName="desTx" presStyleLbl="revTx" presStyleIdx="5" presStyleCnt="6">
        <dgm:presLayoutVars/>
      </dgm:prSet>
      <dgm:spPr/>
    </dgm:pt>
  </dgm:ptLst>
  <dgm:cxnLst>
    <dgm:cxn modelId="{3E974317-EF26-4320-A25C-F1756D40ADE2}" srcId="{7A8CA0C0-FFDE-46CC-A211-EC2EAAE6F2A8}" destId="{29482B0E-07A0-455D-866D-B503093FE43C}" srcOrd="1" destOrd="0" parTransId="{FAF78855-50CB-4D1C-9058-AFC775D72182}" sibTransId="{9C72B933-4750-4389-86EA-A901848593CF}"/>
    <dgm:cxn modelId="{85B5A62B-196C-4069-9E2C-1AA6484508CB}" type="presOf" srcId="{6633C978-6F41-49AB-BAE8-E7634C1E0A08}" destId="{E892FC6E-FE63-48D0-81CE-F8E165846EFA}" srcOrd="0" destOrd="0" presId="urn:microsoft.com/office/officeart/2018/2/layout/IconVerticalSolidList"/>
    <dgm:cxn modelId="{9E57DA2C-534B-44AF-A195-71E744220EE3}" type="presOf" srcId="{E3378C71-1ABD-4A54-AA5C-56112FBC9098}" destId="{B8A6184F-2E66-447E-965E-C13239F6BEAB}" srcOrd="0" destOrd="1" presId="urn:microsoft.com/office/officeart/2018/2/layout/IconVerticalSolidList"/>
    <dgm:cxn modelId="{F159C33E-7426-46A2-9BAA-0DDA0A0081F7}" type="presOf" srcId="{6A656A6A-57EB-4725-8FFB-7A4C0A8BEC44}" destId="{E892FC6E-FE63-48D0-81CE-F8E165846EFA}" srcOrd="0" destOrd="2" presId="urn:microsoft.com/office/officeart/2018/2/layout/IconVerticalSolidList"/>
    <dgm:cxn modelId="{7803046F-45FF-4DDD-8AD8-B933944A2645}" type="presOf" srcId="{2FD5891B-53EE-44A7-B15A-688FFBDE9ABF}" destId="{B8A6184F-2E66-447E-965E-C13239F6BEAB}" srcOrd="0" destOrd="2" presId="urn:microsoft.com/office/officeart/2018/2/layout/IconVerticalSolidList"/>
    <dgm:cxn modelId="{53C70B54-9220-45B4-856A-A9D90817D4E0}" srcId="{5E8CF430-1740-4EFA-8E32-5B14C9E3C8F6}" destId="{CA0632EB-86C7-4252-A6BB-51414786C317}" srcOrd="0" destOrd="0" parTransId="{F7A8FEC4-CB20-4619-8C3A-D005E730A740}" sibTransId="{AD683CC1-EE5D-4DEE-BA6C-8ACF853703E4}"/>
    <dgm:cxn modelId="{6BDE3D75-F584-46E6-9384-98997E03D70A}" type="presOf" srcId="{7A8CA0C0-FFDE-46CC-A211-EC2EAAE6F2A8}" destId="{D2C9D292-E548-436F-8835-BCD88908A442}" srcOrd="0" destOrd="0" presId="urn:microsoft.com/office/officeart/2018/2/layout/IconVerticalSolidList"/>
    <dgm:cxn modelId="{20210578-21A7-474C-9E7C-84FB1F175DF2}" type="presOf" srcId="{CA0632EB-86C7-4252-A6BB-51414786C317}" destId="{0B5C35AB-6B84-45F9-8297-6C37C135D4BC}" srcOrd="0" destOrd="0" presId="urn:microsoft.com/office/officeart/2018/2/layout/IconVerticalSolidList"/>
    <dgm:cxn modelId="{42921C7F-E79C-4BF9-9AEC-FDD5BFCA9E28}" type="presOf" srcId="{29482B0E-07A0-455D-866D-B503093FE43C}" destId="{E892FC6E-FE63-48D0-81CE-F8E165846EFA}" srcOrd="0" destOrd="1" presId="urn:microsoft.com/office/officeart/2018/2/layout/IconVerticalSolidList"/>
    <dgm:cxn modelId="{1358D285-9FC9-43A6-9A05-C5C7EB4D64CD}" srcId="{CA0632EB-86C7-4252-A6BB-51414786C317}" destId="{ED99CA56-5050-46F4-AAA6-7E7A84771B4B}" srcOrd="0" destOrd="0" parTransId="{539F46ED-DF57-4B91-ACDB-80D9C85FE779}" sibTransId="{47B9D543-98CB-4AB5-BF3B-8E9B2F583724}"/>
    <dgm:cxn modelId="{3F52EF8E-C85E-45CE-B0B2-3CFA64ED6AAC}" type="presOf" srcId="{A9CD8CE9-8F2F-4EA7-9580-88B0DF14B98F}" destId="{DC06E535-BD87-42FB-AB5C-8479B7DC3512}" srcOrd="0" destOrd="0" presId="urn:microsoft.com/office/officeart/2018/2/layout/IconVerticalSolidList"/>
    <dgm:cxn modelId="{AF204890-E915-4B43-A83D-D87CB30E2BC8}" srcId="{7A8CA0C0-FFDE-46CC-A211-EC2EAAE6F2A8}" destId="{6633C978-6F41-49AB-BAE8-E7634C1E0A08}" srcOrd="0" destOrd="0" parTransId="{5CF485F0-A9DC-42E0-A1C7-8292BBF45FEB}" sibTransId="{6CFE7C53-7834-48D3-BE95-95B648F59A0E}"/>
    <dgm:cxn modelId="{300BAAA1-F9C4-42FC-93A4-007EC8113CA8}" srcId="{A9CD8CE9-8F2F-4EA7-9580-88B0DF14B98F}" destId="{A32A5343-DC91-4BFF-A7D0-43A2AB4AF91D}" srcOrd="0" destOrd="0" parTransId="{E2C41949-00C7-458F-9916-9D28AB1A82C4}" sibTransId="{E3754004-1A80-4263-8165-F06CA4C0CA14}"/>
    <dgm:cxn modelId="{F895FCCB-0FCF-4AA3-B3E5-C7141E871B4E}" srcId="{5E8CF430-1740-4EFA-8E32-5B14C9E3C8F6}" destId="{7A8CA0C0-FFDE-46CC-A211-EC2EAAE6F2A8}" srcOrd="1" destOrd="0" parTransId="{53818FD1-673A-4807-A295-C03FE49EF92E}" sibTransId="{A653A65B-2CFD-4259-B23B-01599FB00195}"/>
    <dgm:cxn modelId="{68255BD1-EEE3-4569-B165-0E1D70D484ED}" srcId="{A9CD8CE9-8F2F-4EA7-9580-88B0DF14B98F}" destId="{E3378C71-1ABD-4A54-AA5C-56112FBC9098}" srcOrd="1" destOrd="0" parTransId="{6E6B0E55-EBF4-4093-A88B-A7330FD2D7D9}" sibTransId="{433E1C5E-0266-42FC-B089-DAEB1614B7CC}"/>
    <dgm:cxn modelId="{B84B20DB-912F-4B6B-B838-792581A1BB46}" srcId="{5E8CF430-1740-4EFA-8E32-5B14C9E3C8F6}" destId="{A9CD8CE9-8F2F-4EA7-9580-88B0DF14B98F}" srcOrd="2" destOrd="0" parTransId="{EEFB9328-FFC9-4115-B57B-5313466750AB}" sibTransId="{53DD5D42-CA4F-4CDE-B3B1-AB9AAE78D98B}"/>
    <dgm:cxn modelId="{4E6492DE-AA50-4572-B30F-C8B62B902C81}" type="presOf" srcId="{ED99CA56-5050-46F4-AAA6-7E7A84771B4B}" destId="{05E06746-05C6-41D2-9FA8-43039D439020}" srcOrd="0" destOrd="0" presId="urn:microsoft.com/office/officeart/2018/2/layout/IconVerticalSolidList"/>
    <dgm:cxn modelId="{52A0DDE6-024F-42ED-AC53-42054C019FB7}" type="presOf" srcId="{5E8CF430-1740-4EFA-8E32-5B14C9E3C8F6}" destId="{D5FFB7A4-50FD-499A-8F50-8064643778C3}" srcOrd="0" destOrd="0" presId="urn:microsoft.com/office/officeart/2018/2/layout/IconVerticalSolidList"/>
    <dgm:cxn modelId="{E3158DE9-7AE7-443F-9C3E-49400B08DB5C}" srcId="{7A8CA0C0-FFDE-46CC-A211-EC2EAAE6F2A8}" destId="{6A656A6A-57EB-4725-8FFB-7A4C0A8BEC44}" srcOrd="2" destOrd="0" parTransId="{F55E2303-1FF4-4D7D-BC21-BCEFB79C4098}" sibTransId="{F8E64A29-FFA8-42B6-9300-1A22C51F90FB}"/>
    <dgm:cxn modelId="{DEA020F1-9E17-40C3-BD65-58ADDEC60008}" srcId="{A9CD8CE9-8F2F-4EA7-9580-88B0DF14B98F}" destId="{2FD5891B-53EE-44A7-B15A-688FFBDE9ABF}" srcOrd="2" destOrd="0" parTransId="{51E927C4-BEB9-473F-8533-99ECDF50ED43}" sibTransId="{CD394350-B2B5-4269-96CC-8CC885EF8E5C}"/>
    <dgm:cxn modelId="{709F72FF-120B-4B7A-AE1B-97A7DE388A79}" type="presOf" srcId="{A32A5343-DC91-4BFF-A7D0-43A2AB4AF91D}" destId="{B8A6184F-2E66-447E-965E-C13239F6BEAB}" srcOrd="0" destOrd="0" presId="urn:microsoft.com/office/officeart/2018/2/layout/IconVerticalSolidList"/>
    <dgm:cxn modelId="{949AF218-0C91-4AF1-9418-C056E9EF0AE6}" type="presParOf" srcId="{D5FFB7A4-50FD-499A-8F50-8064643778C3}" destId="{7DFC5C9F-CC97-48CA-B228-D13920AE66A2}" srcOrd="0" destOrd="0" presId="urn:microsoft.com/office/officeart/2018/2/layout/IconVerticalSolidList"/>
    <dgm:cxn modelId="{8BEC706E-ED76-46DC-B0F2-65C4940D8852}" type="presParOf" srcId="{7DFC5C9F-CC97-48CA-B228-D13920AE66A2}" destId="{83A767AC-FEEB-4879-86BA-07496C8994C5}" srcOrd="0" destOrd="0" presId="urn:microsoft.com/office/officeart/2018/2/layout/IconVerticalSolidList"/>
    <dgm:cxn modelId="{BBA1C3C7-F688-4CC5-925D-9520953ACE6C}" type="presParOf" srcId="{7DFC5C9F-CC97-48CA-B228-D13920AE66A2}" destId="{1FEE8423-8852-4D64-8432-43BCB6F06E42}" srcOrd="1" destOrd="0" presId="urn:microsoft.com/office/officeart/2018/2/layout/IconVerticalSolidList"/>
    <dgm:cxn modelId="{B1D0A579-64F7-40BF-9F96-2A37935BA199}" type="presParOf" srcId="{7DFC5C9F-CC97-48CA-B228-D13920AE66A2}" destId="{2A61E98D-344F-4E24-A60B-AEBA6A286C4B}" srcOrd="2" destOrd="0" presId="urn:microsoft.com/office/officeart/2018/2/layout/IconVerticalSolidList"/>
    <dgm:cxn modelId="{5BDA0E96-F3F0-4DFB-A9DA-AE249DAC3109}" type="presParOf" srcId="{7DFC5C9F-CC97-48CA-B228-D13920AE66A2}" destId="{0B5C35AB-6B84-45F9-8297-6C37C135D4BC}" srcOrd="3" destOrd="0" presId="urn:microsoft.com/office/officeart/2018/2/layout/IconVerticalSolidList"/>
    <dgm:cxn modelId="{4447550C-D7CF-4C05-BB16-1287F0C9AB4E}" type="presParOf" srcId="{7DFC5C9F-CC97-48CA-B228-D13920AE66A2}" destId="{05E06746-05C6-41D2-9FA8-43039D439020}" srcOrd="4" destOrd="0" presId="urn:microsoft.com/office/officeart/2018/2/layout/IconVerticalSolidList"/>
    <dgm:cxn modelId="{4E41E671-41F9-4D45-8BAE-08283027C592}" type="presParOf" srcId="{D5FFB7A4-50FD-499A-8F50-8064643778C3}" destId="{9FDFDDB2-242D-4462-BB91-D5F7E987D6EF}" srcOrd="1" destOrd="0" presId="urn:microsoft.com/office/officeart/2018/2/layout/IconVerticalSolidList"/>
    <dgm:cxn modelId="{8ABDB4FF-75E8-427E-B817-CF5C19F3A9EB}" type="presParOf" srcId="{D5FFB7A4-50FD-499A-8F50-8064643778C3}" destId="{5D168600-2EF7-4C4A-8426-CCADC370747F}" srcOrd="2" destOrd="0" presId="urn:microsoft.com/office/officeart/2018/2/layout/IconVerticalSolidList"/>
    <dgm:cxn modelId="{1D389E36-3A75-4387-A702-4E52D3A97034}" type="presParOf" srcId="{5D168600-2EF7-4C4A-8426-CCADC370747F}" destId="{47395397-44A2-4C6A-9E74-812334F49BA1}" srcOrd="0" destOrd="0" presId="urn:microsoft.com/office/officeart/2018/2/layout/IconVerticalSolidList"/>
    <dgm:cxn modelId="{2D532228-DEA8-4CAD-BBE2-25EC6D377487}" type="presParOf" srcId="{5D168600-2EF7-4C4A-8426-CCADC370747F}" destId="{49B6A697-5EE1-4996-AF18-0C1AC6A2080F}" srcOrd="1" destOrd="0" presId="urn:microsoft.com/office/officeart/2018/2/layout/IconVerticalSolidList"/>
    <dgm:cxn modelId="{71A28C26-9056-4EEE-895E-088074663DBA}" type="presParOf" srcId="{5D168600-2EF7-4C4A-8426-CCADC370747F}" destId="{AF36FD61-A6ED-44FC-AB09-5C06FFDE5704}" srcOrd="2" destOrd="0" presId="urn:microsoft.com/office/officeart/2018/2/layout/IconVerticalSolidList"/>
    <dgm:cxn modelId="{2D54DAAE-0286-4A86-AB37-5167EC26BEDA}" type="presParOf" srcId="{5D168600-2EF7-4C4A-8426-CCADC370747F}" destId="{D2C9D292-E548-436F-8835-BCD88908A442}" srcOrd="3" destOrd="0" presId="urn:microsoft.com/office/officeart/2018/2/layout/IconVerticalSolidList"/>
    <dgm:cxn modelId="{CAF4343D-B22F-4312-994A-544EE9885867}" type="presParOf" srcId="{5D168600-2EF7-4C4A-8426-CCADC370747F}" destId="{E892FC6E-FE63-48D0-81CE-F8E165846EFA}" srcOrd="4" destOrd="0" presId="urn:microsoft.com/office/officeart/2018/2/layout/IconVerticalSolidList"/>
    <dgm:cxn modelId="{03400350-6BBD-42A2-877C-3D73015D49A6}" type="presParOf" srcId="{D5FFB7A4-50FD-499A-8F50-8064643778C3}" destId="{A9BAFA98-4144-4658-A6CE-1BB8E520960D}" srcOrd="3" destOrd="0" presId="urn:microsoft.com/office/officeart/2018/2/layout/IconVerticalSolidList"/>
    <dgm:cxn modelId="{A9115BCC-623E-4227-9D97-A92DDB4CE21A}" type="presParOf" srcId="{D5FFB7A4-50FD-499A-8F50-8064643778C3}" destId="{66E89FB5-3446-4AEE-9471-351138AC96BC}" srcOrd="4" destOrd="0" presId="urn:microsoft.com/office/officeart/2018/2/layout/IconVerticalSolidList"/>
    <dgm:cxn modelId="{0CDF4D58-9579-438F-AC15-DB877268E4CE}" type="presParOf" srcId="{66E89FB5-3446-4AEE-9471-351138AC96BC}" destId="{5D88CF85-3C85-4E29-99F0-412C3C3AD9C4}" srcOrd="0" destOrd="0" presId="urn:microsoft.com/office/officeart/2018/2/layout/IconVerticalSolidList"/>
    <dgm:cxn modelId="{19475564-54C2-4B1C-96A3-3E4121C1ABF4}" type="presParOf" srcId="{66E89FB5-3446-4AEE-9471-351138AC96BC}" destId="{B3B18222-E8F7-4F87-AE2F-9847E8B4F9D6}" srcOrd="1" destOrd="0" presId="urn:microsoft.com/office/officeart/2018/2/layout/IconVerticalSolidList"/>
    <dgm:cxn modelId="{C19C2C3D-7B78-44E4-B8F4-C5968A3CE3E4}" type="presParOf" srcId="{66E89FB5-3446-4AEE-9471-351138AC96BC}" destId="{E401EF3A-1DB5-4ECA-AC1F-A4D0761E0164}" srcOrd="2" destOrd="0" presId="urn:microsoft.com/office/officeart/2018/2/layout/IconVerticalSolidList"/>
    <dgm:cxn modelId="{2F02D066-11BD-4974-A8E4-5B9508613BCA}" type="presParOf" srcId="{66E89FB5-3446-4AEE-9471-351138AC96BC}" destId="{DC06E535-BD87-42FB-AB5C-8479B7DC3512}" srcOrd="3" destOrd="0" presId="urn:microsoft.com/office/officeart/2018/2/layout/IconVerticalSolidList"/>
    <dgm:cxn modelId="{C193D813-5D3D-402A-AD0F-C6017CB67402}" type="presParOf" srcId="{66E89FB5-3446-4AEE-9471-351138AC96BC}" destId="{B8A6184F-2E66-447E-965E-C13239F6BEA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EB020-2162-4E2D-B90A-CE1126C6AD0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F16112-04A1-4A96-9B36-C3597B6FFA2E}">
      <dgm:prSet/>
      <dgm:spPr/>
      <dgm:t>
        <a:bodyPr/>
        <a:lstStyle/>
        <a:p>
          <a:pPr>
            <a:lnSpc>
              <a:spcPct val="100000"/>
            </a:lnSpc>
          </a:pPr>
          <a:r>
            <a:rPr lang="en-US"/>
            <a:t>English 1</a:t>
          </a:r>
        </a:p>
      </dgm:t>
    </dgm:pt>
    <dgm:pt modelId="{48DF918A-2B84-47C1-B60E-2A3D38BA5F94}" type="parTrans" cxnId="{F69ACE00-350E-47C6-ABAF-E2A458AAF00F}">
      <dgm:prSet/>
      <dgm:spPr/>
      <dgm:t>
        <a:bodyPr/>
        <a:lstStyle/>
        <a:p>
          <a:endParaRPr lang="en-US"/>
        </a:p>
      </dgm:t>
    </dgm:pt>
    <dgm:pt modelId="{C56169CF-088B-40C6-B3AB-31E2CB132F5B}" type="sibTrans" cxnId="{F69ACE00-350E-47C6-ABAF-E2A458AAF00F}">
      <dgm:prSet/>
      <dgm:spPr/>
      <dgm:t>
        <a:bodyPr/>
        <a:lstStyle/>
        <a:p>
          <a:endParaRPr lang="en-US"/>
        </a:p>
      </dgm:t>
    </dgm:pt>
    <dgm:pt modelId="{977ACE5A-3B15-47CE-83CD-323897746E2C}">
      <dgm:prSet/>
      <dgm:spPr/>
      <dgm:t>
        <a:bodyPr/>
        <a:lstStyle/>
        <a:p>
          <a:pPr>
            <a:lnSpc>
              <a:spcPct val="100000"/>
            </a:lnSpc>
          </a:pPr>
          <a:r>
            <a:rPr lang="en-US"/>
            <a:t>Biology</a:t>
          </a:r>
        </a:p>
      </dgm:t>
    </dgm:pt>
    <dgm:pt modelId="{CD428F70-24E0-4361-A11A-58F7C3FCC906}" type="parTrans" cxnId="{F62D4C32-4F8E-45D0-97CB-8A122EA03F5B}">
      <dgm:prSet/>
      <dgm:spPr/>
      <dgm:t>
        <a:bodyPr/>
        <a:lstStyle/>
        <a:p>
          <a:endParaRPr lang="en-US"/>
        </a:p>
      </dgm:t>
    </dgm:pt>
    <dgm:pt modelId="{0F57AB26-3CCA-40D9-9A4B-DB6F5663E248}" type="sibTrans" cxnId="{F62D4C32-4F8E-45D0-97CB-8A122EA03F5B}">
      <dgm:prSet/>
      <dgm:spPr/>
      <dgm:t>
        <a:bodyPr/>
        <a:lstStyle/>
        <a:p>
          <a:endParaRPr lang="en-US"/>
        </a:p>
      </dgm:t>
    </dgm:pt>
    <dgm:pt modelId="{D215F3FF-5671-44E9-BF29-DB746F540487}">
      <dgm:prSet/>
      <dgm:spPr/>
      <dgm:t>
        <a:bodyPr/>
        <a:lstStyle/>
        <a:p>
          <a:pPr>
            <a:lnSpc>
              <a:spcPct val="100000"/>
            </a:lnSpc>
          </a:pPr>
          <a:r>
            <a:rPr lang="en-US"/>
            <a:t>World History</a:t>
          </a:r>
        </a:p>
      </dgm:t>
    </dgm:pt>
    <dgm:pt modelId="{8B20B84F-7800-494D-A6E6-F8AA0BA84708}" type="parTrans" cxnId="{C6B7D98B-1A6F-4A57-A145-C051C4277954}">
      <dgm:prSet/>
      <dgm:spPr/>
      <dgm:t>
        <a:bodyPr/>
        <a:lstStyle/>
        <a:p>
          <a:endParaRPr lang="en-US"/>
        </a:p>
      </dgm:t>
    </dgm:pt>
    <dgm:pt modelId="{BA282653-2B8C-4636-97A8-89D51EA0C4F8}" type="sibTrans" cxnId="{C6B7D98B-1A6F-4A57-A145-C051C4277954}">
      <dgm:prSet/>
      <dgm:spPr/>
      <dgm:t>
        <a:bodyPr/>
        <a:lstStyle/>
        <a:p>
          <a:endParaRPr lang="en-US"/>
        </a:p>
      </dgm:t>
    </dgm:pt>
    <dgm:pt modelId="{99CCE548-1109-4059-BF68-6E6FB418AB59}">
      <dgm:prSet/>
      <dgm:spPr/>
      <dgm:t>
        <a:bodyPr/>
        <a:lstStyle/>
        <a:p>
          <a:pPr>
            <a:lnSpc>
              <a:spcPct val="100000"/>
            </a:lnSpc>
          </a:pPr>
          <a:r>
            <a:rPr lang="en-US" dirty="0"/>
            <a:t>Algebra 1 (Geometry can be taken if Algebra 1 is completed)</a:t>
          </a:r>
        </a:p>
      </dgm:t>
    </dgm:pt>
    <dgm:pt modelId="{C3D03613-07E5-4AC9-BA93-DADD4D50EFA1}" type="parTrans" cxnId="{7CBC28AF-13F7-4780-BEFF-6C7B0C833B1B}">
      <dgm:prSet/>
      <dgm:spPr/>
      <dgm:t>
        <a:bodyPr/>
        <a:lstStyle/>
        <a:p>
          <a:endParaRPr lang="en-US"/>
        </a:p>
      </dgm:t>
    </dgm:pt>
    <dgm:pt modelId="{9CA5F4F2-4CA2-4E5C-86AD-0E4BC37D2C92}" type="sibTrans" cxnId="{7CBC28AF-13F7-4780-BEFF-6C7B0C833B1B}">
      <dgm:prSet/>
      <dgm:spPr/>
      <dgm:t>
        <a:bodyPr/>
        <a:lstStyle/>
        <a:p>
          <a:endParaRPr lang="en-US"/>
        </a:p>
      </dgm:t>
    </dgm:pt>
    <dgm:pt modelId="{4A71691D-B9AB-4D51-873E-A2480ED8352A}" type="pres">
      <dgm:prSet presAssocID="{E8BEB020-2162-4E2D-B90A-CE1126C6AD0A}" presName="root" presStyleCnt="0">
        <dgm:presLayoutVars>
          <dgm:dir/>
          <dgm:resizeHandles val="exact"/>
        </dgm:presLayoutVars>
      </dgm:prSet>
      <dgm:spPr/>
    </dgm:pt>
    <dgm:pt modelId="{101AB7B7-DDE5-499A-9B9D-ABEDAD4087B0}" type="pres">
      <dgm:prSet presAssocID="{3EF16112-04A1-4A96-9B36-C3597B6FFA2E}" presName="compNode" presStyleCnt="0"/>
      <dgm:spPr/>
    </dgm:pt>
    <dgm:pt modelId="{6D03DAB6-ECD1-4C60-9D42-76A7A9E1B589}" type="pres">
      <dgm:prSet presAssocID="{3EF16112-04A1-4A96-9B36-C3597B6FFA2E}" presName="bgRect" presStyleLbl="bgShp" presStyleIdx="0" presStyleCnt="4"/>
      <dgm:spPr/>
    </dgm:pt>
    <dgm:pt modelId="{44629A1A-76B0-45CF-BECA-42EB3A491959}" type="pres">
      <dgm:prSet presAssocID="{3EF16112-04A1-4A96-9B36-C3597B6FFA2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44F7FD9-838B-4916-AC11-D439B4AF189F}" type="pres">
      <dgm:prSet presAssocID="{3EF16112-04A1-4A96-9B36-C3597B6FFA2E}" presName="spaceRect" presStyleCnt="0"/>
      <dgm:spPr/>
    </dgm:pt>
    <dgm:pt modelId="{B612CE3A-A59A-404A-BC39-00F9DEDBA310}" type="pres">
      <dgm:prSet presAssocID="{3EF16112-04A1-4A96-9B36-C3597B6FFA2E}" presName="parTx" presStyleLbl="revTx" presStyleIdx="0" presStyleCnt="4">
        <dgm:presLayoutVars>
          <dgm:chMax val="0"/>
          <dgm:chPref val="0"/>
        </dgm:presLayoutVars>
      </dgm:prSet>
      <dgm:spPr/>
    </dgm:pt>
    <dgm:pt modelId="{177B705F-2F8B-42D1-BAB7-5C62DF0AE7FA}" type="pres">
      <dgm:prSet presAssocID="{C56169CF-088B-40C6-B3AB-31E2CB132F5B}" presName="sibTrans" presStyleCnt="0"/>
      <dgm:spPr/>
    </dgm:pt>
    <dgm:pt modelId="{E1D40C43-9700-403B-A175-2FCE79E172AE}" type="pres">
      <dgm:prSet presAssocID="{977ACE5A-3B15-47CE-83CD-323897746E2C}" presName="compNode" presStyleCnt="0"/>
      <dgm:spPr/>
    </dgm:pt>
    <dgm:pt modelId="{E7CD67ED-A859-446E-9C1C-42BBF266FE10}" type="pres">
      <dgm:prSet presAssocID="{977ACE5A-3B15-47CE-83CD-323897746E2C}" presName="bgRect" presStyleLbl="bgShp" presStyleIdx="1" presStyleCnt="4"/>
      <dgm:spPr/>
    </dgm:pt>
    <dgm:pt modelId="{DA27CA33-2FB5-49A9-928A-0C0C6B1376F7}" type="pres">
      <dgm:prSet presAssocID="{977ACE5A-3B15-47CE-83CD-323897746E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46053D3E-06CA-4A74-BDFD-C3AB0D47F4DE}" type="pres">
      <dgm:prSet presAssocID="{977ACE5A-3B15-47CE-83CD-323897746E2C}" presName="spaceRect" presStyleCnt="0"/>
      <dgm:spPr/>
    </dgm:pt>
    <dgm:pt modelId="{B297E435-29D2-493E-BF6F-F82E965A7BBA}" type="pres">
      <dgm:prSet presAssocID="{977ACE5A-3B15-47CE-83CD-323897746E2C}" presName="parTx" presStyleLbl="revTx" presStyleIdx="1" presStyleCnt="4">
        <dgm:presLayoutVars>
          <dgm:chMax val="0"/>
          <dgm:chPref val="0"/>
        </dgm:presLayoutVars>
      </dgm:prSet>
      <dgm:spPr/>
    </dgm:pt>
    <dgm:pt modelId="{CDF1626F-BB0A-4C01-880E-EAACA0844FF2}" type="pres">
      <dgm:prSet presAssocID="{0F57AB26-3CCA-40D9-9A4B-DB6F5663E248}" presName="sibTrans" presStyleCnt="0"/>
      <dgm:spPr/>
    </dgm:pt>
    <dgm:pt modelId="{A5239C42-9278-4714-A8E4-CA5B3F64A223}" type="pres">
      <dgm:prSet presAssocID="{D215F3FF-5671-44E9-BF29-DB746F540487}" presName="compNode" presStyleCnt="0"/>
      <dgm:spPr/>
    </dgm:pt>
    <dgm:pt modelId="{115B3D9A-865C-4B1B-8873-494D2075DC9B}" type="pres">
      <dgm:prSet presAssocID="{D215F3FF-5671-44E9-BF29-DB746F540487}" presName="bgRect" presStyleLbl="bgShp" presStyleIdx="2" presStyleCnt="4"/>
      <dgm:spPr/>
    </dgm:pt>
    <dgm:pt modelId="{62549986-9383-4921-8FBA-A59C9A7CA52B}" type="pres">
      <dgm:prSet presAssocID="{D215F3FF-5671-44E9-BF29-DB746F5404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998CF84E-D455-4EAA-8EC1-E70865D2A173}" type="pres">
      <dgm:prSet presAssocID="{D215F3FF-5671-44E9-BF29-DB746F540487}" presName="spaceRect" presStyleCnt="0"/>
      <dgm:spPr/>
    </dgm:pt>
    <dgm:pt modelId="{F5E7BA21-72F9-418B-BAD2-ED6C5D0C208E}" type="pres">
      <dgm:prSet presAssocID="{D215F3FF-5671-44E9-BF29-DB746F540487}" presName="parTx" presStyleLbl="revTx" presStyleIdx="2" presStyleCnt="4">
        <dgm:presLayoutVars>
          <dgm:chMax val="0"/>
          <dgm:chPref val="0"/>
        </dgm:presLayoutVars>
      </dgm:prSet>
      <dgm:spPr/>
    </dgm:pt>
    <dgm:pt modelId="{121F62CD-BB0B-4917-B3E2-A598A09E2622}" type="pres">
      <dgm:prSet presAssocID="{BA282653-2B8C-4636-97A8-89D51EA0C4F8}" presName="sibTrans" presStyleCnt="0"/>
      <dgm:spPr/>
    </dgm:pt>
    <dgm:pt modelId="{FB7392B7-F483-47BC-8272-D98F89849BFE}" type="pres">
      <dgm:prSet presAssocID="{99CCE548-1109-4059-BF68-6E6FB418AB59}" presName="compNode" presStyleCnt="0"/>
      <dgm:spPr/>
    </dgm:pt>
    <dgm:pt modelId="{A552C29C-D232-430B-ADF7-3280551673F1}" type="pres">
      <dgm:prSet presAssocID="{99CCE548-1109-4059-BF68-6E6FB418AB59}" presName="bgRect" presStyleLbl="bgShp" presStyleIdx="3" presStyleCnt="4"/>
      <dgm:spPr/>
    </dgm:pt>
    <dgm:pt modelId="{92D0FBA3-8CDC-4B6B-840D-7681DEBF0F9C}" type="pres">
      <dgm:prSet presAssocID="{99CCE548-1109-4059-BF68-6E6FB418AB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d"/>
        </a:ext>
      </dgm:extLst>
    </dgm:pt>
    <dgm:pt modelId="{B4548B7A-7F1E-4C6E-8DC5-E6C7C67782F4}" type="pres">
      <dgm:prSet presAssocID="{99CCE548-1109-4059-BF68-6E6FB418AB59}" presName="spaceRect" presStyleCnt="0"/>
      <dgm:spPr/>
    </dgm:pt>
    <dgm:pt modelId="{D3F1428A-0A4A-42AC-B4A2-D6D13B8E1A7B}" type="pres">
      <dgm:prSet presAssocID="{99CCE548-1109-4059-BF68-6E6FB418AB59}" presName="parTx" presStyleLbl="revTx" presStyleIdx="3" presStyleCnt="4">
        <dgm:presLayoutVars>
          <dgm:chMax val="0"/>
          <dgm:chPref val="0"/>
        </dgm:presLayoutVars>
      </dgm:prSet>
      <dgm:spPr/>
    </dgm:pt>
  </dgm:ptLst>
  <dgm:cxnLst>
    <dgm:cxn modelId="{F69ACE00-350E-47C6-ABAF-E2A458AAF00F}" srcId="{E8BEB020-2162-4E2D-B90A-CE1126C6AD0A}" destId="{3EF16112-04A1-4A96-9B36-C3597B6FFA2E}" srcOrd="0" destOrd="0" parTransId="{48DF918A-2B84-47C1-B60E-2A3D38BA5F94}" sibTransId="{C56169CF-088B-40C6-B3AB-31E2CB132F5B}"/>
    <dgm:cxn modelId="{0ED9E121-4A79-41E5-93A2-BCDAF080EDFF}" type="presOf" srcId="{D215F3FF-5671-44E9-BF29-DB746F540487}" destId="{F5E7BA21-72F9-418B-BAD2-ED6C5D0C208E}" srcOrd="0" destOrd="0" presId="urn:microsoft.com/office/officeart/2018/2/layout/IconVerticalSolidList"/>
    <dgm:cxn modelId="{F62D4C32-4F8E-45D0-97CB-8A122EA03F5B}" srcId="{E8BEB020-2162-4E2D-B90A-CE1126C6AD0A}" destId="{977ACE5A-3B15-47CE-83CD-323897746E2C}" srcOrd="1" destOrd="0" parTransId="{CD428F70-24E0-4361-A11A-58F7C3FCC906}" sibTransId="{0F57AB26-3CCA-40D9-9A4B-DB6F5663E248}"/>
    <dgm:cxn modelId="{34D15A6A-0899-4180-90E9-4EDE8E5FCD5E}" type="presOf" srcId="{E8BEB020-2162-4E2D-B90A-CE1126C6AD0A}" destId="{4A71691D-B9AB-4D51-873E-A2480ED8352A}" srcOrd="0" destOrd="0" presId="urn:microsoft.com/office/officeart/2018/2/layout/IconVerticalSolidList"/>
    <dgm:cxn modelId="{9CF05D6C-07D3-4B16-935A-282B36D36C45}" type="presOf" srcId="{977ACE5A-3B15-47CE-83CD-323897746E2C}" destId="{B297E435-29D2-493E-BF6F-F82E965A7BBA}" srcOrd="0" destOrd="0" presId="urn:microsoft.com/office/officeart/2018/2/layout/IconVerticalSolidList"/>
    <dgm:cxn modelId="{C6B7D98B-1A6F-4A57-A145-C051C4277954}" srcId="{E8BEB020-2162-4E2D-B90A-CE1126C6AD0A}" destId="{D215F3FF-5671-44E9-BF29-DB746F540487}" srcOrd="2" destOrd="0" parTransId="{8B20B84F-7800-494D-A6E6-F8AA0BA84708}" sibTransId="{BA282653-2B8C-4636-97A8-89D51EA0C4F8}"/>
    <dgm:cxn modelId="{7CBC28AF-13F7-4780-BEFF-6C7B0C833B1B}" srcId="{E8BEB020-2162-4E2D-B90A-CE1126C6AD0A}" destId="{99CCE548-1109-4059-BF68-6E6FB418AB59}" srcOrd="3" destOrd="0" parTransId="{C3D03613-07E5-4AC9-BA93-DADD4D50EFA1}" sibTransId="{9CA5F4F2-4CA2-4E5C-86AD-0E4BC37D2C92}"/>
    <dgm:cxn modelId="{246D93BF-32E8-4B18-A081-D98DB83DB020}" type="presOf" srcId="{99CCE548-1109-4059-BF68-6E6FB418AB59}" destId="{D3F1428A-0A4A-42AC-B4A2-D6D13B8E1A7B}" srcOrd="0" destOrd="0" presId="urn:microsoft.com/office/officeart/2018/2/layout/IconVerticalSolidList"/>
    <dgm:cxn modelId="{8CF94FF6-AC18-4FBF-AE34-4F80FC5C933E}" type="presOf" srcId="{3EF16112-04A1-4A96-9B36-C3597B6FFA2E}" destId="{B612CE3A-A59A-404A-BC39-00F9DEDBA310}" srcOrd="0" destOrd="0" presId="urn:microsoft.com/office/officeart/2018/2/layout/IconVerticalSolidList"/>
    <dgm:cxn modelId="{BD7C9F74-08ED-4168-9D8C-F6C42EA9822D}" type="presParOf" srcId="{4A71691D-B9AB-4D51-873E-A2480ED8352A}" destId="{101AB7B7-DDE5-499A-9B9D-ABEDAD4087B0}" srcOrd="0" destOrd="0" presId="urn:microsoft.com/office/officeart/2018/2/layout/IconVerticalSolidList"/>
    <dgm:cxn modelId="{D0BEA143-8569-45B0-A480-D04FAF10D2EF}" type="presParOf" srcId="{101AB7B7-DDE5-499A-9B9D-ABEDAD4087B0}" destId="{6D03DAB6-ECD1-4C60-9D42-76A7A9E1B589}" srcOrd="0" destOrd="0" presId="urn:microsoft.com/office/officeart/2018/2/layout/IconVerticalSolidList"/>
    <dgm:cxn modelId="{11BCEFA2-5576-4AAE-A62E-604B15CF40F1}" type="presParOf" srcId="{101AB7B7-DDE5-499A-9B9D-ABEDAD4087B0}" destId="{44629A1A-76B0-45CF-BECA-42EB3A491959}" srcOrd="1" destOrd="0" presId="urn:microsoft.com/office/officeart/2018/2/layout/IconVerticalSolidList"/>
    <dgm:cxn modelId="{98BC8F31-E7C8-4B43-B322-C76187F6F9E2}" type="presParOf" srcId="{101AB7B7-DDE5-499A-9B9D-ABEDAD4087B0}" destId="{F44F7FD9-838B-4916-AC11-D439B4AF189F}" srcOrd="2" destOrd="0" presId="urn:microsoft.com/office/officeart/2018/2/layout/IconVerticalSolidList"/>
    <dgm:cxn modelId="{20937D92-E652-4D8B-A9BD-8CA9D1EF55EA}" type="presParOf" srcId="{101AB7B7-DDE5-499A-9B9D-ABEDAD4087B0}" destId="{B612CE3A-A59A-404A-BC39-00F9DEDBA310}" srcOrd="3" destOrd="0" presId="urn:microsoft.com/office/officeart/2018/2/layout/IconVerticalSolidList"/>
    <dgm:cxn modelId="{10EA4AF5-1648-4F54-A796-532A669540FD}" type="presParOf" srcId="{4A71691D-B9AB-4D51-873E-A2480ED8352A}" destId="{177B705F-2F8B-42D1-BAB7-5C62DF0AE7FA}" srcOrd="1" destOrd="0" presId="urn:microsoft.com/office/officeart/2018/2/layout/IconVerticalSolidList"/>
    <dgm:cxn modelId="{48997560-20A1-428A-AEE1-A7E7A7A3912A}" type="presParOf" srcId="{4A71691D-B9AB-4D51-873E-A2480ED8352A}" destId="{E1D40C43-9700-403B-A175-2FCE79E172AE}" srcOrd="2" destOrd="0" presId="urn:microsoft.com/office/officeart/2018/2/layout/IconVerticalSolidList"/>
    <dgm:cxn modelId="{83D13790-170B-4EEC-AE29-915789F5A3A3}" type="presParOf" srcId="{E1D40C43-9700-403B-A175-2FCE79E172AE}" destId="{E7CD67ED-A859-446E-9C1C-42BBF266FE10}" srcOrd="0" destOrd="0" presId="urn:microsoft.com/office/officeart/2018/2/layout/IconVerticalSolidList"/>
    <dgm:cxn modelId="{18B1D3D4-E6BF-462A-ACBF-7B85D3419912}" type="presParOf" srcId="{E1D40C43-9700-403B-A175-2FCE79E172AE}" destId="{DA27CA33-2FB5-49A9-928A-0C0C6B1376F7}" srcOrd="1" destOrd="0" presId="urn:microsoft.com/office/officeart/2018/2/layout/IconVerticalSolidList"/>
    <dgm:cxn modelId="{89903DFE-7EFD-4021-8BEE-C7772FD71341}" type="presParOf" srcId="{E1D40C43-9700-403B-A175-2FCE79E172AE}" destId="{46053D3E-06CA-4A74-BDFD-C3AB0D47F4DE}" srcOrd="2" destOrd="0" presId="urn:microsoft.com/office/officeart/2018/2/layout/IconVerticalSolidList"/>
    <dgm:cxn modelId="{D0A1CEF7-9931-4860-9975-15A9CDEDF7CE}" type="presParOf" srcId="{E1D40C43-9700-403B-A175-2FCE79E172AE}" destId="{B297E435-29D2-493E-BF6F-F82E965A7BBA}" srcOrd="3" destOrd="0" presId="urn:microsoft.com/office/officeart/2018/2/layout/IconVerticalSolidList"/>
    <dgm:cxn modelId="{E6A75F26-82FE-40E2-B5F4-78D1DCC6F80F}" type="presParOf" srcId="{4A71691D-B9AB-4D51-873E-A2480ED8352A}" destId="{CDF1626F-BB0A-4C01-880E-EAACA0844FF2}" srcOrd="3" destOrd="0" presId="urn:microsoft.com/office/officeart/2018/2/layout/IconVerticalSolidList"/>
    <dgm:cxn modelId="{691DD9ED-2FA9-480F-A6EF-23FFB16E9805}" type="presParOf" srcId="{4A71691D-B9AB-4D51-873E-A2480ED8352A}" destId="{A5239C42-9278-4714-A8E4-CA5B3F64A223}" srcOrd="4" destOrd="0" presId="urn:microsoft.com/office/officeart/2018/2/layout/IconVerticalSolidList"/>
    <dgm:cxn modelId="{5682579F-4C5F-4BC4-BD4A-DD9783C28AC9}" type="presParOf" srcId="{A5239C42-9278-4714-A8E4-CA5B3F64A223}" destId="{115B3D9A-865C-4B1B-8873-494D2075DC9B}" srcOrd="0" destOrd="0" presId="urn:microsoft.com/office/officeart/2018/2/layout/IconVerticalSolidList"/>
    <dgm:cxn modelId="{A4C96A63-5AA8-4AB0-AFCE-DF609101726E}" type="presParOf" srcId="{A5239C42-9278-4714-A8E4-CA5B3F64A223}" destId="{62549986-9383-4921-8FBA-A59C9A7CA52B}" srcOrd="1" destOrd="0" presId="urn:microsoft.com/office/officeart/2018/2/layout/IconVerticalSolidList"/>
    <dgm:cxn modelId="{8F33CBEB-9CEF-44C5-8CE2-4430EAB7B108}" type="presParOf" srcId="{A5239C42-9278-4714-A8E4-CA5B3F64A223}" destId="{998CF84E-D455-4EAA-8EC1-E70865D2A173}" srcOrd="2" destOrd="0" presId="urn:microsoft.com/office/officeart/2018/2/layout/IconVerticalSolidList"/>
    <dgm:cxn modelId="{903A9200-C258-4B37-98FD-2A9E67C4B66F}" type="presParOf" srcId="{A5239C42-9278-4714-A8E4-CA5B3F64A223}" destId="{F5E7BA21-72F9-418B-BAD2-ED6C5D0C208E}" srcOrd="3" destOrd="0" presId="urn:microsoft.com/office/officeart/2018/2/layout/IconVerticalSolidList"/>
    <dgm:cxn modelId="{0B7CCAC1-F3F6-4B30-ACA5-B6D349791D68}" type="presParOf" srcId="{4A71691D-B9AB-4D51-873E-A2480ED8352A}" destId="{121F62CD-BB0B-4917-B3E2-A598A09E2622}" srcOrd="5" destOrd="0" presId="urn:microsoft.com/office/officeart/2018/2/layout/IconVerticalSolidList"/>
    <dgm:cxn modelId="{EDFA75BD-1B2C-49DC-A28D-620521E80A89}" type="presParOf" srcId="{4A71691D-B9AB-4D51-873E-A2480ED8352A}" destId="{FB7392B7-F483-47BC-8272-D98F89849BFE}" srcOrd="6" destOrd="0" presId="urn:microsoft.com/office/officeart/2018/2/layout/IconVerticalSolidList"/>
    <dgm:cxn modelId="{B28C2B5C-8E5A-4A6C-A8D5-AC1172DCC58B}" type="presParOf" srcId="{FB7392B7-F483-47BC-8272-D98F89849BFE}" destId="{A552C29C-D232-430B-ADF7-3280551673F1}" srcOrd="0" destOrd="0" presId="urn:microsoft.com/office/officeart/2018/2/layout/IconVerticalSolidList"/>
    <dgm:cxn modelId="{9A8AE901-D3C6-4771-8D0B-E0923FC93DEB}" type="presParOf" srcId="{FB7392B7-F483-47BC-8272-D98F89849BFE}" destId="{92D0FBA3-8CDC-4B6B-840D-7681DEBF0F9C}" srcOrd="1" destOrd="0" presId="urn:microsoft.com/office/officeart/2018/2/layout/IconVerticalSolidList"/>
    <dgm:cxn modelId="{DBA7523B-9BDA-4E8F-AB93-5B7B43561B9A}" type="presParOf" srcId="{FB7392B7-F483-47BC-8272-D98F89849BFE}" destId="{B4548B7A-7F1E-4C6E-8DC5-E6C7C67782F4}" srcOrd="2" destOrd="0" presId="urn:microsoft.com/office/officeart/2018/2/layout/IconVerticalSolidList"/>
    <dgm:cxn modelId="{0375D141-3E53-47FF-BA14-0E2456486A65}" type="presParOf" srcId="{FB7392B7-F483-47BC-8272-D98F89849BFE}" destId="{D3F1428A-0A4A-42AC-B4A2-D6D13B8E1A7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9630D4-ADE4-48F5-A460-A5A3C7988A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F7D372-F1F7-4646-83B2-263A537FBB01}">
      <dgm:prSet/>
      <dgm:spPr/>
      <dgm:t>
        <a:bodyPr/>
        <a:lstStyle/>
        <a:p>
          <a:pPr>
            <a:lnSpc>
              <a:spcPct val="100000"/>
            </a:lnSpc>
          </a:pPr>
          <a:r>
            <a:rPr lang="en-US"/>
            <a:t>English 2</a:t>
          </a:r>
        </a:p>
      </dgm:t>
    </dgm:pt>
    <dgm:pt modelId="{2C2D838A-6FD6-41D5-8061-DCE9C38C26D5}" type="parTrans" cxnId="{942FCE45-5200-4DD0-8B30-BF907D422AD4}">
      <dgm:prSet/>
      <dgm:spPr/>
      <dgm:t>
        <a:bodyPr/>
        <a:lstStyle/>
        <a:p>
          <a:endParaRPr lang="en-US"/>
        </a:p>
      </dgm:t>
    </dgm:pt>
    <dgm:pt modelId="{37073B61-027C-4857-AB8C-CE0618C4BF7D}" type="sibTrans" cxnId="{942FCE45-5200-4DD0-8B30-BF907D422AD4}">
      <dgm:prSet/>
      <dgm:spPr/>
      <dgm:t>
        <a:bodyPr/>
        <a:lstStyle/>
        <a:p>
          <a:endParaRPr lang="en-US"/>
        </a:p>
      </dgm:t>
    </dgm:pt>
    <dgm:pt modelId="{66A08313-C9E9-4D34-958C-F10869BEFD56}">
      <dgm:prSet/>
      <dgm:spPr/>
      <dgm:t>
        <a:bodyPr/>
        <a:lstStyle/>
        <a:p>
          <a:pPr>
            <a:lnSpc>
              <a:spcPct val="100000"/>
            </a:lnSpc>
          </a:pPr>
          <a:r>
            <a:rPr lang="en-US" dirty="0"/>
            <a:t>Geometry (Higher 3</a:t>
          </a:r>
          <a:r>
            <a:rPr lang="en-US" baseline="30000" dirty="0"/>
            <a:t>rd</a:t>
          </a:r>
          <a:r>
            <a:rPr lang="en-US" dirty="0"/>
            <a:t> Math can be taken if Algebra 1 or Geometry are completed)</a:t>
          </a:r>
        </a:p>
      </dgm:t>
    </dgm:pt>
    <dgm:pt modelId="{7B810AAB-3F4D-4057-8A61-F2030B4B6880}" type="parTrans" cxnId="{D4DCFAE1-C5AA-4427-995E-2C9D2F12A762}">
      <dgm:prSet/>
      <dgm:spPr/>
      <dgm:t>
        <a:bodyPr/>
        <a:lstStyle/>
        <a:p>
          <a:endParaRPr lang="en-US"/>
        </a:p>
      </dgm:t>
    </dgm:pt>
    <dgm:pt modelId="{2B2EBEB4-72A0-474F-BB4D-818E053F1B7D}" type="sibTrans" cxnId="{D4DCFAE1-C5AA-4427-995E-2C9D2F12A762}">
      <dgm:prSet/>
      <dgm:spPr/>
      <dgm:t>
        <a:bodyPr/>
        <a:lstStyle/>
        <a:p>
          <a:endParaRPr lang="en-US"/>
        </a:p>
      </dgm:t>
    </dgm:pt>
    <dgm:pt modelId="{2E423801-7C5B-43E7-817E-AEBC9C70676D}">
      <dgm:prSet/>
      <dgm:spPr/>
      <dgm:t>
        <a:bodyPr/>
        <a:lstStyle/>
        <a:p>
          <a:pPr>
            <a:lnSpc>
              <a:spcPct val="100000"/>
            </a:lnSpc>
          </a:pPr>
          <a:r>
            <a:rPr lang="en-US"/>
            <a:t>Physical Science or Chemistry</a:t>
          </a:r>
        </a:p>
      </dgm:t>
    </dgm:pt>
    <dgm:pt modelId="{03FC9874-CFEA-4D6A-BEBC-1AE5F885CA70}" type="parTrans" cxnId="{1E6864B6-D76E-4313-AC67-2979A0D7773B}">
      <dgm:prSet/>
      <dgm:spPr/>
      <dgm:t>
        <a:bodyPr/>
        <a:lstStyle/>
        <a:p>
          <a:endParaRPr lang="en-US"/>
        </a:p>
      </dgm:t>
    </dgm:pt>
    <dgm:pt modelId="{F45FA0DB-EB6D-4DF6-A483-CFC1B7F2D282}" type="sibTrans" cxnId="{1E6864B6-D76E-4313-AC67-2979A0D7773B}">
      <dgm:prSet/>
      <dgm:spPr/>
      <dgm:t>
        <a:bodyPr/>
        <a:lstStyle/>
        <a:p>
          <a:endParaRPr lang="en-US"/>
        </a:p>
      </dgm:t>
    </dgm:pt>
    <dgm:pt modelId="{7B2B03D8-5905-4736-86FE-81FC1A521885}">
      <dgm:prSet/>
      <dgm:spPr/>
      <dgm:t>
        <a:bodyPr/>
        <a:lstStyle/>
        <a:p>
          <a:pPr>
            <a:lnSpc>
              <a:spcPct val="100000"/>
            </a:lnSpc>
          </a:pPr>
          <a:r>
            <a:rPr lang="en-US"/>
            <a:t>US History</a:t>
          </a:r>
        </a:p>
      </dgm:t>
    </dgm:pt>
    <dgm:pt modelId="{A2024159-A51E-4DA0-8EAC-DB512419B428}" type="parTrans" cxnId="{FC9AA33F-0E24-4DF9-BC95-1F3D80C740CA}">
      <dgm:prSet/>
      <dgm:spPr/>
      <dgm:t>
        <a:bodyPr/>
        <a:lstStyle/>
        <a:p>
          <a:endParaRPr lang="en-US"/>
        </a:p>
      </dgm:t>
    </dgm:pt>
    <dgm:pt modelId="{AB66080F-C5BC-431D-9BBF-37909D34F123}" type="sibTrans" cxnId="{FC9AA33F-0E24-4DF9-BC95-1F3D80C740CA}">
      <dgm:prSet/>
      <dgm:spPr/>
      <dgm:t>
        <a:bodyPr/>
        <a:lstStyle/>
        <a:p>
          <a:endParaRPr lang="en-US"/>
        </a:p>
      </dgm:t>
    </dgm:pt>
    <dgm:pt modelId="{B31B10E3-E5E5-4BD2-88E4-E98A663F22C8}" type="pres">
      <dgm:prSet presAssocID="{989630D4-ADE4-48F5-A460-A5A3C7988AD9}" presName="root" presStyleCnt="0">
        <dgm:presLayoutVars>
          <dgm:dir/>
          <dgm:resizeHandles val="exact"/>
        </dgm:presLayoutVars>
      </dgm:prSet>
      <dgm:spPr/>
    </dgm:pt>
    <dgm:pt modelId="{EE2BB9D4-2627-443B-BBC9-2785F3322EDE}" type="pres">
      <dgm:prSet presAssocID="{B9F7D372-F1F7-4646-83B2-263A537FBB01}" presName="compNode" presStyleCnt="0"/>
      <dgm:spPr/>
    </dgm:pt>
    <dgm:pt modelId="{95DD659D-CAEF-496E-805E-47F5FEB84062}" type="pres">
      <dgm:prSet presAssocID="{B9F7D372-F1F7-4646-83B2-263A537FBB01}" presName="bgRect" presStyleLbl="bgShp" presStyleIdx="0" presStyleCnt="4"/>
      <dgm:spPr/>
    </dgm:pt>
    <dgm:pt modelId="{422E3882-B961-4BD0-9A0E-3CA41CDA1752}" type="pres">
      <dgm:prSet presAssocID="{B9F7D372-F1F7-4646-83B2-263A537FBB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8C97C12-7EE7-4461-8DCB-C82C45342E2E}" type="pres">
      <dgm:prSet presAssocID="{B9F7D372-F1F7-4646-83B2-263A537FBB01}" presName="spaceRect" presStyleCnt="0"/>
      <dgm:spPr/>
    </dgm:pt>
    <dgm:pt modelId="{A7597864-1A56-434A-A6E0-1130E79F0832}" type="pres">
      <dgm:prSet presAssocID="{B9F7D372-F1F7-4646-83B2-263A537FBB01}" presName="parTx" presStyleLbl="revTx" presStyleIdx="0" presStyleCnt="4">
        <dgm:presLayoutVars>
          <dgm:chMax val="0"/>
          <dgm:chPref val="0"/>
        </dgm:presLayoutVars>
      </dgm:prSet>
      <dgm:spPr/>
    </dgm:pt>
    <dgm:pt modelId="{AF38E0E8-71D6-4875-B351-3FCB049F8D77}" type="pres">
      <dgm:prSet presAssocID="{37073B61-027C-4857-AB8C-CE0618C4BF7D}" presName="sibTrans" presStyleCnt="0"/>
      <dgm:spPr/>
    </dgm:pt>
    <dgm:pt modelId="{BD324D55-C17A-4683-AF5A-F24B637B243D}" type="pres">
      <dgm:prSet presAssocID="{66A08313-C9E9-4D34-958C-F10869BEFD56}" presName="compNode" presStyleCnt="0"/>
      <dgm:spPr/>
    </dgm:pt>
    <dgm:pt modelId="{466FAE47-DB69-4EBF-AA68-006B83408069}" type="pres">
      <dgm:prSet presAssocID="{66A08313-C9E9-4D34-958C-F10869BEFD56}" presName="bgRect" presStyleLbl="bgShp" presStyleIdx="1" presStyleCnt="4"/>
      <dgm:spPr/>
    </dgm:pt>
    <dgm:pt modelId="{352D94A1-1215-4453-9D50-C6D25ED6DF3C}" type="pres">
      <dgm:prSet presAssocID="{66A08313-C9E9-4D34-958C-F10869BEFD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wing Compass"/>
        </a:ext>
      </dgm:extLst>
    </dgm:pt>
    <dgm:pt modelId="{82617B42-8DB0-4950-815D-9E577DD3E503}" type="pres">
      <dgm:prSet presAssocID="{66A08313-C9E9-4D34-958C-F10869BEFD56}" presName="spaceRect" presStyleCnt="0"/>
      <dgm:spPr/>
    </dgm:pt>
    <dgm:pt modelId="{9D47CEE2-4E91-4521-AFD0-B0110FA54EFA}" type="pres">
      <dgm:prSet presAssocID="{66A08313-C9E9-4D34-958C-F10869BEFD56}" presName="parTx" presStyleLbl="revTx" presStyleIdx="1" presStyleCnt="4">
        <dgm:presLayoutVars>
          <dgm:chMax val="0"/>
          <dgm:chPref val="0"/>
        </dgm:presLayoutVars>
      </dgm:prSet>
      <dgm:spPr/>
    </dgm:pt>
    <dgm:pt modelId="{5710C658-2FF8-472F-9D17-000A73BA24F6}" type="pres">
      <dgm:prSet presAssocID="{2B2EBEB4-72A0-474F-BB4D-818E053F1B7D}" presName="sibTrans" presStyleCnt="0"/>
      <dgm:spPr/>
    </dgm:pt>
    <dgm:pt modelId="{592C7400-3B1F-4FD4-82E2-107EEA4B58F7}" type="pres">
      <dgm:prSet presAssocID="{2E423801-7C5B-43E7-817E-AEBC9C70676D}" presName="compNode" presStyleCnt="0"/>
      <dgm:spPr/>
    </dgm:pt>
    <dgm:pt modelId="{0F78C4B0-90E7-4CA1-A73F-94745F3AF750}" type="pres">
      <dgm:prSet presAssocID="{2E423801-7C5B-43E7-817E-AEBC9C70676D}" presName="bgRect" presStyleLbl="bgShp" presStyleIdx="2" presStyleCnt="4"/>
      <dgm:spPr/>
    </dgm:pt>
    <dgm:pt modelId="{7C3CF4A1-6C48-4AFF-A56D-DC6B56CCA470}" type="pres">
      <dgm:prSet presAssocID="{2E423801-7C5B-43E7-817E-AEBC9C70676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BD36E622-EB19-4439-9728-E6F5C030F61F}" type="pres">
      <dgm:prSet presAssocID="{2E423801-7C5B-43E7-817E-AEBC9C70676D}" presName="spaceRect" presStyleCnt="0"/>
      <dgm:spPr/>
    </dgm:pt>
    <dgm:pt modelId="{8250B248-6E92-4B50-8536-0AEAFA099008}" type="pres">
      <dgm:prSet presAssocID="{2E423801-7C5B-43E7-817E-AEBC9C70676D}" presName="parTx" presStyleLbl="revTx" presStyleIdx="2" presStyleCnt="4">
        <dgm:presLayoutVars>
          <dgm:chMax val="0"/>
          <dgm:chPref val="0"/>
        </dgm:presLayoutVars>
      </dgm:prSet>
      <dgm:spPr/>
    </dgm:pt>
    <dgm:pt modelId="{52FAAD34-1A08-49BD-ACE2-AF53A7D2C196}" type="pres">
      <dgm:prSet presAssocID="{F45FA0DB-EB6D-4DF6-A483-CFC1B7F2D282}" presName="sibTrans" presStyleCnt="0"/>
      <dgm:spPr/>
    </dgm:pt>
    <dgm:pt modelId="{1822B010-477C-4B4F-B3E9-DB297A584706}" type="pres">
      <dgm:prSet presAssocID="{7B2B03D8-5905-4736-86FE-81FC1A521885}" presName="compNode" presStyleCnt="0"/>
      <dgm:spPr/>
    </dgm:pt>
    <dgm:pt modelId="{2733807A-A403-4DDB-B896-4C6AB5E1A9AA}" type="pres">
      <dgm:prSet presAssocID="{7B2B03D8-5905-4736-86FE-81FC1A521885}" presName="bgRect" presStyleLbl="bgShp" presStyleIdx="3" presStyleCnt="4"/>
      <dgm:spPr/>
    </dgm:pt>
    <dgm:pt modelId="{6A1DF5D9-97F3-4ED1-BDB8-917CFCCF41BE}" type="pres">
      <dgm:prSet presAssocID="{7B2B03D8-5905-4736-86FE-81FC1A5218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Europe-Africa"/>
        </a:ext>
      </dgm:extLst>
    </dgm:pt>
    <dgm:pt modelId="{3DDDC05B-2984-48A6-8AE3-9560E4950AB1}" type="pres">
      <dgm:prSet presAssocID="{7B2B03D8-5905-4736-86FE-81FC1A521885}" presName="spaceRect" presStyleCnt="0"/>
      <dgm:spPr/>
    </dgm:pt>
    <dgm:pt modelId="{D3D4C2F8-7517-436C-9770-AD9A517621ED}" type="pres">
      <dgm:prSet presAssocID="{7B2B03D8-5905-4736-86FE-81FC1A521885}" presName="parTx" presStyleLbl="revTx" presStyleIdx="3" presStyleCnt="4">
        <dgm:presLayoutVars>
          <dgm:chMax val="0"/>
          <dgm:chPref val="0"/>
        </dgm:presLayoutVars>
      </dgm:prSet>
      <dgm:spPr/>
    </dgm:pt>
  </dgm:ptLst>
  <dgm:cxnLst>
    <dgm:cxn modelId="{07BB3B2F-0DAE-4E15-B6C6-A362E7B6836D}" type="presOf" srcId="{66A08313-C9E9-4D34-958C-F10869BEFD56}" destId="{9D47CEE2-4E91-4521-AFD0-B0110FA54EFA}" srcOrd="0" destOrd="0" presId="urn:microsoft.com/office/officeart/2018/2/layout/IconVerticalSolidList"/>
    <dgm:cxn modelId="{FEEEC23B-A7BD-477E-B5FE-10F227752BE7}" type="presOf" srcId="{989630D4-ADE4-48F5-A460-A5A3C7988AD9}" destId="{B31B10E3-E5E5-4BD2-88E4-E98A663F22C8}" srcOrd="0" destOrd="0" presId="urn:microsoft.com/office/officeart/2018/2/layout/IconVerticalSolidList"/>
    <dgm:cxn modelId="{FC9AA33F-0E24-4DF9-BC95-1F3D80C740CA}" srcId="{989630D4-ADE4-48F5-A460-A5A3C7988AD9}" destId="{7B2B03D8-5905-4736-86FE-81FC1A521885}" srcOrd="3" destOrd="0" parTransId="{A2024159-A51E-4DA0-8EAC-DB512419B428}" sibTransId="{AB66080F-C5BC-431D-9BBF-37909D34F123}"/>
    <dgm:cxn modelId="{942FCE45-5200-4DD0-8B30-BF907D422AD4}" srcId="{989630D4-ADE4-48F5-A460-A5A3C7988AD9}" destId="{B9F7D372-F1F7-4646-83B2-263A537FBB01}" srcOrd="0" destOrd="0" parTransId="{2C2D838A-6FD6-41D5-8061-DCE9C38C26D5}" sibTransId="{37073B61-027C-4857-AB8C-CE0618C4BF7D}"/>
    <dgm:cxn modelId="{260AD259-F6BD-4146-86A4-2353AF2303E6}" type="presOf" srcId="{B9F7D372-F1F7-4646-83B2-263A537FBB01}" destId="{A7597864-1A56-434A-A6E0-1130E79F0832}" srcOrd="0" destOrd="0" presId="urn:microsoft.com/office/officeart/2018/2/layout/IconVerticalSolidList"/>
    <dgm:cxn modelId="{1E6864B6-D76E-4313-AC67-2979A0D7773B}" srcId="{989630D4-ADE4-48F5-A460-A5A3C7988AD9}" destId="{2E423801-7C5B-43E7-817E-AEBC9C70676D}" srcOrd="2" destOrd="0" parTransId="{03FC9874-CFEA-4D6A-BEBC-1AE5F885CA70}" sibTransId="{F45FA0DB-EB6D-4DF6-A483-CFC1B7F2D282}"/>
    <dgm:cxn modelId="{2C5072B6-C1E2-46A7-A9EF-A53DE9FB334B}" type="presOf" srcId="{7B2B03D8-5905-4736-86FE-81FC1A521885}" destId="{D3D4C2F8-7517-436C-9770-AD9A517621ED}" srcOrd="0" destOrd="0" presId="urn:microsoft.com/office/officeart/2018/2/layout/IconVerticalSolidList"/>
    <dgm:cxn modelId="{D4DCFAE1-C5AA-4427-995E-2C9D2F12A762}" srcId="{989630D4-ADE4-48F5-A460-A5A3C7988AD9}" destId="{66A08313-C9E9-4D34-958C-F10869BEFD56}" srcOrd="1" destOrd="0" parTransId="{7B810AAB-3F4D-4057-8A61-F2030B4B6880}" sibTransId="{2B2EBEB4-72A0-474F-BB4D-818E053F1B7D}"/>
    <dgm:cxn modelId="{BCD3B0E6-2E62-4006-AC04-70959AF2E803}" type="presOf" srcId="{2E423801-7C5B-43E7-817E-AEBC9C70676D}" destId="{8250B248-6E92-4B50-8536-0AEAFA099008}" srcOrd="0" destOrd="0" presId="urn:microsoft.com/office/officeart/2018/2/layout/IconVerticalSolidList"/>
    <dgm:cxn modelId="{8D2DD90C-432E-4D23-ADC4-A2BD3841A4CE}" type="presParOf" srcId="{B31B10E3-E5E5-4BD2-88E4-E98A663F22C8}" destId="{EE2BB9D4-2627-443B-BBC9-2785F3322EDE}" srcOrd="0" destOrd="0" presId="urn:microsoft.com/office/officeart/2018/2/layout/IconVerticalSolidList"/>
    <dgm:cxn modelId="{4F4CF78C-6EEA-4DF7-B778-AD066B2511E1}" type="presParOf" srcId="{EE2BB9D4-2627-443B-BBC9-2785F3322EDE}" destId="{95DD659D-CAEF-496E-805E-47F5FEB84062}" srcOrd="0" destOrd="0" presId="urn:microsoft.com/office/officeart/2018/2/layout/IconVerticalSolidList"/>
    <dgm:cxn modelId="{1F390A82-F4A0-4FA2-B52A-D965D5BD3EF5}" type="presParOf" srcId="{EE2BB9D4-2627-443B-BBC9-2785F3322EDE}" destId="{422E3882-B961-4BD0-9A0E-3CA41CDA1752}" srcOrd="1" destOrd="0" presId="urn:microsoft.com/office/officeart/2018/2/layout/IconVerticalSolidList"/>
    <dgm:cxn modelId="{99B32C56-C62C-42A7-B58C-EA2498482439}" type="presParOf" srcId="{EE2BB9D4-2627-443B-BBC9-2785F3322EDE}" destId="{58C97C12-7EE7-4461-8DCB-C82C45342E2E}" srcOrd="2" destOrd="0" presId="urn:microsoft.com/office/officeart/2018/2/layout/IconVerticalSolidList"/>
    <dgm:cxn modelId="{E8AB1137-0EE1-41A3-BF0A-0955FF51ACA6}" type="presParOf" srcId="{EE2BB9D4-2627-443B-BBC9-2785F3322EDE}" destId="{A7597864-1A56-434A-A6E0-1130E79F0832}" srcOrd="3" destOrd="0" presId="urn:microsoft.com/office/officeart/2018/2/layout/IconVerticalSolidList"/>
    <dgm:cxn modelId="{0A769CAA-9561-4CB2-AA05-2FC726FA5CA8}" type="presParOf" srcId="{B31B10E3-E5E5-4BD2-88E4-E98A663F22C8}" destId="{AF38E0E8-71D6-4875-B351-3FCB049F8D77}" srcOrd="1" destOrd="0" presId="urn:microsoft.com/office/officeart/2018/2/layout/IconVerticalSolidList"/>
    <dgm:cxn modelId="{18307F47-34A3-4B63-A273-49F6E049EDA7}" type="presParOf" srcId="{B31B10E3-E5E5-4BD2-88E4-E98A663F22C8}" destId="{BD324D55-C17A-4683-AF5A-F24B637B243D}" srcOrd="2" destOrd="0" presId="urn:microsoft.com/office/officeart/2018/2/layout/IconVerticalSolidList"/>
    <dgm:cxn modelId="{251582A2-4D17-4BA6-998A-64868469CF6D}" type="presParOf" srcId="{BD324D55-C17A-4683-AF5A-F24B637B243D}" destId="{466FAE47-DB69-4EBF-AA68-006B83408069}" srcOrd="0" destOrd="0" presId="urn:microsoft.com/office/officeart/2018/2/layout/IconVerticalSolidList"/>
    <dgm:cxn modelId="{D6F8C47F-BF5A-4008-813B-5C904E38EEA0}" type="presParOf" srcId="{BD324D55-C17A-4683-AF5A-F24B637B243D}" destId="{352D94A1-1215-4453-9D50-C6D25ED6DF3C}" srcOrd="1" destOrd="0" presId="urn:microsoft.com/office/officeart/2018/2/layout/IconVerticalSolidList"/>
    <dgm:cxn modelId="{61CE439E-A243-43F0-B1A0-7C2A23485ECA}" type="presParOf" srcId="{BD324D55-C17A-4683-AF5A-F24B637B243D}" destId="{82617B42-8DB0-4950-815D-9E577DD3E503}" srcOrd="2" destOrd="0" presId="urn:microsoft.com/office/officeart/2018/2/layout/IconVerticalSolidList"/>
    <dgm:cxn modelId="{C547ED50-151A-4DAB-BCC2-623572BA8E07}" type="presParOf" srcId="{BD324D55-C17A-4683-AF5A-F24B637B243D}" destId="{9D47CEE2-4E91-4521-AFD0-B0110FA54EFA}" srcOrd="3" destOrd="0" presId="urn:microsoft.com/office/officeart/2018/2/layout/IconVerticalSolidList"/>
    <dgm:cxn modelId="{A701903D-B931-4BAA-909D-3B6DF1E19AEA}" type="presParOf" srcId="{B31B10E3-E5E5-4BD2-88E4-E98A663F22C8}" destId="{5710C658-2FF8-472F-9D17-000A73BA24F6}" srcOrd="3" destOrd="0" presId="urn:microsoft.com/office/officeart/2018/2/layout/IconVerticalSolidList"/>
    <dgm:cxn modelId="{4BD3166D-A0E8-42AE-B56F-8D6370637AF1}" type="presParOf" srcId="{B31B10E3-E5E5-4BD2-88E4-E98A663F22C8}" destId="{592C7400-3B1F-4FD4-82E2-107EEA4B58F7}" srcOrd="4" destOrd="0" presId="urn:microsoft.com/office/officeart/2018/2/layout/IconVerticalSolidList"/>
    <dgm:cxn modelId="{DE5B11E5-0805-42EF-9847-91BC1FA94EE0}" type="presParOf" srcId="{592C7400-3B1F-4FD4-82E2-107EEA4B58F7}" destId="{0F78C4B0-90E7-4CA1-A73F-94745F3AF750}" srcOrd="0" destOrd="0" presId="urn:microsoft.com/office/officeart/2018/2/layout/IconVerticalSolidList"/>
    <dgm:cxn modelId="{0D4246CB-262A-4D8F-868C-39937E482797}" type="presParOf" srcId="{592C7400-3B1F-4FD4-82E2-107EEA4B58F7}" destId="{7C3CF4A1-6C48-4AFF-A56D-DC6B56CCA470}" srcOrd="1" destOrd="0" presId="urn:microsoft.com/office/officeart/2018/2/layout/IconVerticalSolidList"/>
    <dgm:cxn modelId="{42949EBB-4A44-479E-9D87-81325A24EB4B}" type="presParOf" srcId="{592C7400-3B1F-4FD4-82E2-107EEA4B58F7}" destId="{BD36E622-EB19-4439-9728-E6F5C030F61F}" srcOrd="2" destOrd="0" presId="urn:microsoft.com/office/officeart/2018/2/layout/IconVerticalSolidList"/>
    <dgm:cxn modelId="{61B2E078-68FE-463B-8086-96D04EC04E68}" type="presParOf" srcId="{592C7400-3B1F-4FD4-82E2-107EEA4B58F7}" destId="{8250B248-6E92-4B50-8536-0AEAFA099008}" srcOrd="3" destOrd="0" presId="urn:microsoft.com/office/officeart/2018/2/layout/IconVerticalSolidList"/>
    <dgm:cxn modelId="{24E01D6A-9335-41AB-B64D-FEC1F2309491}" type="presParOf" srcId="{B31B10E3-E5E5-4BD2-88E4-E98A663F22C8}" destId="{52FAAD34-1A08-49BD-ACE2-AF53A7D2C196}" srcOrd="5" destOrd="0" presId="urn:microsoft.com/office/officeart/2018/2/layout/IconVerticalSolidList"/>
    <dgm:cxn modelId="{1DAB845E-563A-4130-88D6-C68B36F7FED8}" type="presParOf" srcId="{B31B10E3-E5E5-4BD2-88E4-E98A663F22C8}" destId="{1822B010-477C-4B4F-B3E9-DB297A584706}" srcOrd="6" destOrd="0" presId="urn:microsoft.com/office/officeart/2018/2/layout/IconVerticalSolidList"/>
    <dgm:cxn modelId="{4533A21E-D33B-4857-B4D4-8EBE5F815DD7}" type="presParOf" srcId="{1822B010-477C-4B4F-B3E9-DB297A584706}" destId="{2733807A-A403-4DDB-B896-4C6AB5E1A9AA}" srcOrd="0" destOrd="0" presId="urn:microsoft.com/office/officeart/2018/2/layout/IconVerticalSolidList"/>
    <dgm:cxn modelId="{6CC4ED34-E77B-4FFA-8019-0D5867C76752}" type="presParOf" srcId="{1822B010-477C-4B4F-B3E9-DB297A584706}" destId="{6A1DF5D9-97F3-4ED1-BDB8-917CFCCF41BE}" srcOrd="1" destOrd="0" presId="urn:microsoft.com/office/officeart/2018/2/layout/IconVerticalSolidList"/>
    <dgm:cxn modelId="{B8FD457A-8370-4F5F-9D76-D3176C5001C3}" type="presParOf" srcId="{1822B010-477C-4B4F-B3E9-DB297A584706}" destId="{3DDDC05B-2984-48A6-8AE3-9560E4950AB1}" srcOrd="2" destOrd="0" presId="urn:microsoft.com/office/officeart/2018/2/layout/IconVerticalSolidList"/>
    <dgm:cxn modelId="{570C4FA0-848C-4BAA-86E5-01524ED66D45}" type="presParOf" srcId="{1822B010-477C-4B4F-B3E9-DB297A584706}" destId="{D3D4C2F8-7517-436C-9770-AD9A517621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2EDE9-0F0B-4406-BC6A-8E9BD98267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D7EE5F-230A-44F7-994D-070536424328}">
      <dgm:prSet/>
      <dgm:spPr/>
      <dgm:t>
        <a:bodyPr/>
        <a:lstStyle/>
        <a:p>
          <a:r>
            <a:rPr lang="en-US"/>
            <a:t>English 3</a:t>
          </a:r>
        </a:p>
      </dgm:t>
    </dgm:pt>
    <dgm:pt modelId="{61BEB9E9-3C35-4B4B-B49E-D0AB93F20FF1}" type="parTrans" cxnId="{3CCC8C02-6B98-4FFD-8104-0F454C716349}">
      <dgm:prSet/>
      <dgm:spPr/>
      <dgm:t>
        <a:bodyPr/>
        <a:lstStyle/>
        <a:p>
          <a:endParaRPr lang="en-US"/>
        </a:p>
      </dgm:t>
    </dgm:pt>
    <dgm:pt modelId="{CD76A182-13CB-4099-B54D-5CB22D90FAFC}" type="sibTrans" cxnId="{3CCC8C02-6B98-4FFD-8104-0F454C716349}">
      <dgm:prSet/>
      <dgm:spPr/>
      <dgm:t>
        <a:bodyPr/>
        <a:lstStyle/>
        <a:p>
          <a:endParaRPr lang="en-US"/>
        </a:p>
      </dgm:t>
    </dgm:pt>
    <dgm:pt modelId="{7D7F3519-BB4C-4086-8919-B4D9ED053C60}">
      <dgm:prSet/>
      <dgm:spPr/>
      <dgm:t>
        <a:bodyPr/>
        <a:lstStyle/>
        <a:p>
          <a:r>
            <a:rPr lang="en-US"/>
            <a:t>Economics (1 semester) &amp; US Government (1 semester)</a:t>
          </a:r>
        </a:p>
      </dgm:t>
    </dgm:pt>
    <dgm:pt modelId="{706280C2-322A-46EC-B54F-A3FF616141DD}" type="parTrans" cxnId="{3628CC1A-0D1D-4A26-99B8-BC94307C7EC2}">
      <dgm:prSet/>
      <dgm:spPr/>
      <dgm:t>
        <a:bodyPr/>
        <a:lstStyle/>
        <a:p>
          <a:endParaRPr lang="en-US"/>
        </a:p>
      </dgm:t>
    </dgm:pt>
    <dgm:pt modelId="{37752855-902B-462B-88C6-3F18DCE69888}" type="sibTrans" cxnId="{3628CC1A-0D1D-4A26-99B8-BC94307C7EC2}">
      <dgm:prSet/>
      <dgm:spPr/>
      <dgm:t>
        <a:bodyPr/>
        <a:lstStyle/>
        <a:p>
          <a:endParaRPr lang="en-US"/>
        </a:p>
      </dgm:t>
    </dgm:pt>
    <dgm:pt modelId="{ABB9EA1A-E8BC-4C55-99D8-B9C86E00305C}">
      <dgm:prSet/>
      <dgm:spPr/>
      <dgm:t>
        <a:bodyPr/>
        <a:lstStyle/>
        <a:p>
          <a:r>
            <a:rPr lang="en-US"/>
            <a:t>3</a:t>
          </a:r>
          <a:r>
            <a:rPr lang="en-US" baseline="30000"/>
            <a:t>rd</a:t>
          </a:r>
          <a:r>
            <a:rPr lang="en-US"/>
            <a:t> EQ (Equally Rigorous) Science</a:t>
          </a:r>
        </a:p>
      </dgm:t>
    </dgm:pt>
    <dgm:pt modelId="{094DA52E-64DB-4321-B35E-A0FF78732248}" type="parTrans" cxnId="{9E3FA8F7-6E20-4B58-A51E-988205F344FD}">
      <dgm:prSet/>
      <dgm:spPr/>
      <dgm:t>
        <a:bodyPr/>
        <a:lstStyle/>
        <a:p>
          <a:endParaRPr lang="en-US"/>
        </a:p>
      </dgm:t>
    </dgm:pt>
    <dgm:pt modelId="{539A73AE-C9E4-4305-9315-3D1881875539}" type="sibTrans" cxnId="{9E3FA8F7-6E20-4B58-A51E-988205F344FD}">
      <dgm:prSet/>
      <dgm:spPr/>
      <dgm:t>
        <a:bodyPr/>
        <a:lstStyle/>
        <a:p>
          <a:endParaRPr lang="en-US"/>
        </a:p>
      </dgm:t>
    </dgm:pt>
    <dgm:pt modelId="{6139DDBB-88B0-403E-9595-8B7D19DFD9A1}">
      <dgm:prSet/>
      <dgm:spPr/>
      <dgm:t>
        <a:bodyPr/>
        <a:lstStyle/>
        <a:p>
          <a:r>
            <a:rPr lang="en-US"/>
            <a:t>Math</a:t>
          </a:r>
        </a:p>
      </dgm:t>
    </dgm:pt>
    <dgm:pt modelId="{40A6269A-9D76-4372-ACB0-5E393BD98F30}" type="parTrans" cxnId="{6EB9C098-77F0-406B-AA31-68BD0D6C543D}">
      <dgm:prSet/>
      <dgm:spPr/>
      <dgm:t>
        <a:bodyPr/>
        <a:lstStyle/>
        <a:p>
          <a:endParaRPr lang="en-US"/>
        </a:p>
      </dgm:t>
    </dgm:pt>
    <dgm:pt modelId="{15113497-29CF-48D1-8867-34C08BDEEF2B}" type="sibTrans" cxnId="{6EB9C098-77F0-406B-AA31-68BD0D6C543D}">
      <dgm:prSet/>
      <dgm:spPr/>
      <dgm:t>
        <a:bodyPr/>
        <a:lstStyle/>
        <a:p>
          <a:endParaRPr lang="en-US"/>
        </a:p>
      </dgm:t>
    </dgm:pt>
    <dgm:pt modelId="{B31A66EE-F135-4FE0-A739-3711B0E5C4BE}" type="pres">
      <dgm:prSet presAssocID="{BFB2EDE9-0F0B-4406-BC6A-8E9BD9826761}" presName="root" presStyleCnt="0">
        <dgm:presLayoutVars>
          <dgm:dir/>
          <dgm:resizeHandles val="exact"/>
        </dgm:presLayoutVars>
      </dgm:prSet>
      <dgm:spPr/>
    </dgm:pt>
    <dgm:pt modelId="{E2ADDFC7-0E2B-4DB9-A3A6-6D163A0BE671}" type="pres">
      <dgm:prSet presAssocID="{63D7EE5F-230A-44F7-994D-070536424328}" presName="compNode" presStyleCnt="0"/>
      <dgm:spPr/>
    </dgm:pt>
    <dgm:pt modelId="{CF4B309A-91D5-46CA-9DA4-7A62B859B672}" type="pres">
      <dgm:prSet presAssocID="{63D7EE5F-230A-44F7-994D-070536424328}" presName="bgRect" presStyleLbl="bgShp" presStyleIdx="0" presStyleCnt="4"/>
      <dgm:spPr/>
    </dgm:pt>
    <dgm:pt modelId="{791BEB4D-B868-4858-89AE-0BAEB78EC0E3}" type="pres">
      <dgm:prSet presAssocID="{63D7EE5F-230A-44F7-994D-0705364243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067CF98-428F-4083-A613-47D38F238A71}" type="pres">
      <dgm:prSet presAssocID="{63D7EE5F-230A-44F7-994D-070536424328}" presName="spaceRect" presStyleCnt="0"/>
      <dgm:spPr/>
    </dgm:pt>
    <dgm:pt modelId="{18D89110-43FC-4740-86DF-FF65F546CCEB}" type="pres">
      <dgm:prSet presAssocID="{63D7EE5F-230A-44F7-994D-070536424328}" presName="parTx" presStyleLbl="revTx" presStyleIdx="0" presStyleCnt="4">
        <dgm:presLayoutVars>
          <dgm:chMax val="0"/>
          <dgm:chPref val="0"/>
        </dgm:presLayoutVars>
      </dgm:prSet>
      <dgm:spPr/>
    </dgm:pt>
    <dgm:pt modelId="{26A5B4D0-FB8C-44C7-A3F7-856E0496D5D0}" type="pres">
      <dgm:prSet presAssocID="{CD76A182-13CB-4099-B54D-5CB22D90FAFC}" presName="sibTrans" presStyleCnt="0"/>
      <dgm:spPr/>
    </dgm:pt>
    <dgm:pt modelId="{583461FE-AC07-4B26-89D4-3343071A29C6}" type="pres">
      <dgm:prSet presAssocID="{7D7F3519-BB4C-4086-8919-B4D9ED053C60}" presName="compNode" presStyleCnt="0"/>
      <dgm:spPr/>
    </dgm:pt>
    <dgm:pt modelId="{4127B36D-4589-4123-BDD6-27CF8B331E04}" type="pres">
      <dgm:prSet presAssocID="{7D7F3519-BB4C-4086-8919-B4D9ED053C60}" presName="bgRect" presStyleLbl="bgShp" presStyleIdx="1" presStyleCnt="4"/>
      <dgm:spPr/>
    </dgm:pt>
    <dgm:pt modelId="{371F2027-798E-4049-A95A-6E0EEAE14269}" type="pres">
      <dgm:prSet presAssocID="{7D7F3519-BB4C-4086-8919-B4D9ED053C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1FA472A2-0C00-408B-94C5-6D4A13BA9211}" type="pres">
      <dgm:prSet presAssocID="{7D7F3519-BB4C-4086-8919-B4D9ED053C60}" presName="spaceRect" presStyleCnt="0"/>
      <dgm:spPr/>
    </dgm:pt>
    <dgm:pt modelId="{F3D4DF5C-DEDA-4C1C-BBA0-D8F30D7ABE11}" type="pres">
      <dgm:prSet presAssocID="{7D7F3519-BB4C-4086-8919-B4D9ED053C60}" presName="parTx" presStyleLbl="revTx" presStyleIdx="1" presStyleCnt="4">
        <dgm:presLayoutVars>
          <dgm:chMax val="0"/>
          <dgm:chPref val="0"/>
        </dgm:presLayoutVars>
      </dgm:prSet>
      <dgm:spPr/>
    </dgm:pt>
    <dgm:pt modelId="{1FCAC714-ED01-4F7B-8F30-30173B35FA8C}" type="pres">
      <dgm:prSet presAssocID="{37752855-902B-462B-88C6-3F18DCE69888}" presName="sibTrans" presStyleCnt="0"/>
      <dgm:spPr/>
    </dgm:pt>
    <dgm:pt modelId="{46D80C6E-4B97-43B8-82D5-D16C48ABD5A9}" type="pres">
      <dgm:prSet presAssocID="{ABB9EA1A-E8BC-4C55-99D8-B9C86E00305C}" presName="compNode" presStyleCnt="0"/>
      <dgm:spPr/>
    </dgm:pt>
    <dgm:pt modelId="{431B54AE-2EAD-4AB4-829A-EF79428FB13C}" type="pres">
      <dgm:prSet presAssocID="{ABB9EA1A-E8BC-4C55-99D8-B9C86E00305C}" presName="bgRect" presStyleLbl="bgShp" presStyleIdx="2" presStyleCnt="4"/>
      <dgm:spPr/>
    </dgm:pt>
    <dgm:pt modelId="{6C8EF142-FC87-4F4F-A555-9D2126E84613}" type="pres">
      <dgm:prSet presAssocID="{ABB9EA1A-E8BC-4C55-99D8-B9C86E0030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A65DF10-FB14-49E0-A524-6B54CDE4A454}" type="pres">
      <dgm:prSet presAssocID="{ABB9EA1A-E8BC-4C55-99D8-B9C86E00305C}" presName="spaceRect" presStyleCnt="0"/>
      <dgm:spPr/>
    </dgm:pt>
    <dgm:pt modelId="{0262B24E-2313-4EA4-835F-A3B51A725948}" type="pres">
      <dgm:prSet presAssocID="{ABB9EA1A-E8BC-4C55-99D8-B9C86E00305C}" presName="parTx" presStyleLbl="revTx" presStyleIdx="2" presStyleCnt="4">
        <dgm:presLayoutVars>
          <dgm:chMax val="0"/>
          <dgm:chPref val="0"/>
        </dgm:presLayoutVars>
      </dgm:prSet>
      <dgm:spPr/>
    </dgm:pt>
    <dgm:pt modelId="{D5FE3BA5-0AEA-4CD5-A674-D2FCF413C53B}" type="pres">
      <dgm:prSet presAssocID="{539A73AE-C9E4-4305-9315-3D1881875539}" presName="sibTrans" presStyleCnt="0"/>
      <dgm:spPr/>
    </dgm:pt>
    <dgm:pt modelId="{4641B025-31DE-4D07-BE96-C748AA055445}" type="pres">
      <dgm:prSet presAssocID="{6139DDBB-88B0-403E-9595-8B7D19DFD9A1}" presName="compNode" presStyleCnt="0"/>
      <dgm:spPr/>
    </dgm:pt>
    <dgm:pt modelId="{715B0EC3-32FE-43FF-932B-C0D1DE385693}" type="pres">
      <dgm:prSet presAssocID="{6139DDBB-88B0-403E-9595-8B7D19DFD9A1}" presName="bgRect" presStyleLbl="bgShp" presStyleIdx="3" presStyleCnt="4"/>
      <dgm:spPr/>
    </dgm:pt>
    <dgm:pt modelId="{046CD72D-571F-4833-87F2-6993D6630507}" type="pres">
      <dgm:prSet presAssocID="{6139DDBB-88B0-403E-9595-8B7D19DFD9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6BFD73DA-EB54-472F-8F99-884E0F483752}" type="pres">
      <dgm:prSet presAssocID="{6139DDBB-88B0-403E-9595-8B7D19DFD9A1}" presName="spaceRect" presStyleCnt="0"/>
      <dgm:spPr/>
    </dgm:pt>
    <dgm:pt modelId="{D2B8CEEB-696D-42FF-8903-2CA78302D508}" type="pres">
      <dgm:prSet presAssocID="{6139DDBB-88B0-403E-9595-8B7D19DFD9A1}" presName="parTx" presStyleLbl="revTx" presStyleIdx="3" presStyleCnt="4">
        <dgm:presLayoutVars>
          <dgm:chMax val="0"/>
          <dgm:chPref val="0"/>
        </dgm:presLayoutVars>
      </dgm:prSet>
      <dgm:spPr/>
    </dgm:pt>
  </dgm:ptLst>
  <dgm:cxnLst>
    <dgm:cxn modelId="{9A1B1501-FF8E-496A-8041-58B3D4056D42}" type="presOf" srcId="{6139DDBB-88B0-403E-9595-8B7D19DFD9A1}" destId="{D2B8CEEB-696D-42FF-8903-2CA78302D508}" srcOrd="0" destOrd="0" presId="urn:microsoft.com/office/officeart/2018/2/layout/IconVerticalSolidList"/>
    <dgm:cxn modelId="{3CCC8C02-6B98-4FFD-8104-0F454C716349}" srcId="{BFB2EDE9-0F0B-4406-BC6A-8E9BD9826761}" destId="{63D7EE5F-230A-44F7-994D-070536424328}" srcOrd="0" destOrd="0" parTransId="{61BEB9E9-3C35-4B4B-B49E-D0AB93F20FF1}" sibTransId="{CD76A182-13CB-4099-B54D-5CB22D90FAFC}"/>
    <dgm:cxn modelId="{733B4414-3E3E-4A33-A843-58F94975E5B0}" type="presOf" srcId="{7D7F3519-BB4C-4086-8919-B4D9ED053C60}" destId="{F3D4DF5C-DEDA-4C1C-BBA0-D8F30D7ABE11}" srcOrd="0" destOrd="0" presId="urn:microsoft.com/office/officeart/2018/2/layout/IconVerticalSolidList"/>
    <dgm:cxn modelId="{3628CC1A-0D1D-4A26-99B8-BC94307C7EC2}" srcId="{BFB2EDE9-0F0B-4406-BC6A-8E9BD9826761}" destId="{7D7F3519-BB4C-4086-8919-B4D9ED053C60}" srcOrd="1" destOrd="0" parTransId="{706280C2-322A-46EC-B54F-A3FF616141DD}" sibTransId="{37752855-902B-462B-88C6-3F18DCE69888}"/>
    <dgm:cxn modelId="{1667048E-E533-4906-BBD5-3282007B77EE}" type="presOf" srcId="{63D7EE5F-230A-44F7-994D-070536424328}" destId="{18D89110-43FC-4740-86DF-FF65F546CCEB}" srcOrd="0" destOrd="0" presId="urn:microsoft.com/office/officeart/2018/2/layout/IconVerticalSolidList"/>
    <dgm:cxn modelId="{6EB9C098-77F0-406B-AA31-68BD0D6C543D}" srcId="{BFB2EDE9-0F0B-4406-BC6A-8E9BD9826761}" destId="{6139DDBB-88B0-403E-9595-8B7D19DFD9A1}" srcOrd="3" destOrd="0" parTransId="{40A6269A-9D76-4372-ACB0-5E393BD98F30}" sibTransId="{15113497-29CF-48D1-8867-34C08BDEEF2B}"/>
    <dgm:cxn modelId="{EF206BC1-C9A4-4577-A37C-92A8CBE3BDFB}" type="presOf" srcId="{BFB2EDE9-0F0B-4406-BC6A-8E9BD9826761}" destId="{B31A66EE-F135-4FE0-A739-3711B0E5C4BE}" srcOrd="0" destOrd="0" presId="urn:microsoft.com/office/officeart/2018/2/layout/IconVerticalSolidList"/>
    <dgm:cxn modelId="{F89978EB-A3EF-4C11-AA83-949E935C0950}" type="presOf" srcId="{ABB9EA1A-E8BC-4C55-99D8-B9C86E00305C}" destId="{0262B24E-2313-4EA4-835F-A3B51A725948}" srcOrd="0" destOrd="0" presId="urn:microsoft.com/office/officeart/2018/2/layout/IconVerticalSolidList"/>
    <dgm:cxn modelId="{9E3FA8F7-6E20-4B58-A51E-988205F344FD}" srcId="{BFB2EDE9-0F0B-4406-BC6A-8E9BD9826761}" destId="{ABB9EA1A-E8BC-4C55-99D8-B9C86E00305C}" srcOrd="2" destOrd="0" parTransId="{094DA52E-64DB-4321-B35E-A0FF78732248}" sibTransId="{539A73AE-C9E4-4305-9315-3D1881875539}"/>
    <dgm:cxn modelId="{B7F5E6E8-4648-4C81-9CEA-54D03E377418}" type="presParOf" srcId="{B31A66EE-F135-4FE0-A739-3711B0E5C4BE}" destId="{E2ADDFC7-0E2B-4DB9-A3A6-6D163A0BE671}" srcOrd="0" destOrd="0" presId="urn:microsoft.com/office/officeart/2018/2/layout/IconVerticalSolidList"/>
    <dgm:cxn modelId="{4EBF8837-33F3-43F2-A3F2-2C9D96630215}" type="presParOf" srcId="{E2ADDFC7-0E2B-4DB9-A3A6-6D163A0BE671}" destId="{CF4B309A-91D5-46CA-9DA4-7A62B859B672}" srcOrd="0" destOrd="0" presId="urn:microsoft.com/office/officeart/2018/2/layout/IconVerticalSolidList"/>
    <dgm:cxn modelId="{01A8EE4F-B213-4315-99F8-EBCEAF116FD6}" type="presParOf" srcId="{E2ADDFC7-0E2B-4DB9-A3A6-6D163A0BE671}" destId="{791BEB4D-B868-4858-89AE-0BAEB78EC0E3}" srcOrd="1" destOrd="0" presId="urn:microsoft.com/office/officeart/2018/2/layout/IconVerticalSolidList"/>
    <dgm:cxn modelId="{A68B2F98-AF03-42C7-A19F-808B418F3612}" type="presParOf" srcId="{E2ADDFC7-0E2B-4DB9-A3A6-6D163A0BE671}" destId="{B067CF98-428F-4083-A613-47D38F238A71}" srcOrd="2" destOrd="0" presId="urn:microsoft.com/office/officeart/2018/2/layout/IconVerticalSolidList"/>
    <dgm:cxn modelId="{797C02E1-35FA-4EF2-A028-F0ECB444B504}" type="presParOf" srcId="{E2ADDFC7-0E2B-4DB9-A3A6-6D163A0BE671}" destId="{18D89110-43FC-4740-86DF-FF65F546CCEB}" srcOrd="3" destOrd="0" presId="urn:microsoft.com/office/officeart/2018/2/layout/IconVerticalSolidList"/>
    <dgm:cxn modelId="{E45CDA01-D87E-476A-8FB7-0E05B1C0C93E}" type="presParOf" srcId="{B31A66EE-F135-4FE0-A739-3711B0E5C4BE}" destId="{26A5B4D0-FB8C-44C7-A3F7-856E0496D5D0}" srcOrd="1" destOrd="0" presId="urn:microsoft.com/office/officeart/2018/2/layout/IconVerticalSolidList"/>
    <dgm:cxn modelId="{6A4C5AAE-5CA6-4BC9-80F8-8A54D9C203AA}" type="presParOf" srcId="{B31A66EE-F135-4FE0-A739-3711B0E5C4BE}" destId="{583461FE-AC07-4B26-89D4-3343071A29C6}" srcOrd="2" destOrd="0" presId="urn:microsoft.com/office/officeart/2018/2/layout/IconVerticalSolidList"/>
    <dgm:cxn modelId="{ABAF3F1A-B183-4123-8F1B-511CA4163299}" type="presParOf" srcId="{583461FE-AC07-4B26-89D4-3343071A29C6}" destId="{4127B36D-4589-4123-BDD6-27CF8B331E04}" srcOrd="0" destOrd="0" presId="urn:microsoft.com/office/officeart/2018/2/layout/IconVerticalSolidList"/>
    <dgm:cxn modelId="{A53EA46B-717F-4E8C-9ADE-79C269EFFB9D}" type="presParOf" srcId="{583461FE-AC07-4B26-89D4-3343071A29C6}" destId="{371F2027-798E-4049-A95A-6E0EEAE14269}" srcOrd="1" destOrd="0" presId="urn:microsoft.com/office/officeart/2018/2/layout/IconVerticalSolidList"/>
    <dgm:cxn modelId="{939408B4-2F43-4EF1-8881-DBA65145EAB4}" type="presParOf" srcId="{583461FE-AC07-4B26-89D4-3343071A29C6}" destId="{1FA472A2-0C00-408B-94C5-6D4A13BA9211}" srcOrd="2" destOrd="0" presId="urn:microsoft.com/office/officeart/2018/2/layout/IconVerticalSolidList"/>
    <dgm:cxn modelId="{1DC61930-CED6-4224-B2E1-EBBAC4E4301D}" type="presParOf" srcId="{583461FE-AC07-4B26-89D4-3343071A29C6}" destId="{F3D4DF5C-DEDA-4C1C-BBA0-D8F30D7ABE11}" srcOrd="3" destOrd="0" presId="urn:microsoft.com/office/officeart/2018/2/layout/IconVerticalSolidList"/>
    <dgm:cxn modelId="{E41FDED4-0A54-4BF2-A7EE-E356F00DF4DB}" type="presParOf" srcId="{B31A66EE-F135-4FE0-A739-3711B0E5C4BE}" destId="{1FCAC714-ED01-4F7B-8F30-30173B35FA8C}" srcOrd="3" destOrd="0" presId="urn:microsoft.com/office/officeart/2018/2/layout/IconVerticalSolidList"/>
    <dgm:cxn modelId="{DE9F93DC-F8B6-499E-B206-D9E1EB707A4F}" type="presParOf" srcId="{B31A66EE-F135-4FE0-A739-3711B0E5C4BE}" destId="{46D80C6E-4B97-43B8-82D5-D16C48ABD5A9}" srcOrd="4" destOrd="0" presId="urn:microsoft.com/office/officeart/2018/2/layout/IconVerticalSolidList"/>
    <dgm:cxn modelId="{EF190ECB-0279-4D8E-B49E-51EB491CE399}" type="presParOf" srcId="{46D80C6E-4B97-43B8-82D5-D16C48ABD5A9}" destId="{431B54AE-2EAD-4AB4-829A-EF79428FB13C}" srcOrd="0" destOrd="0" presId="urn:microsoft.com/office/officeart/2018/2/layout/IconVerticalSolidList"/>
    <dgm:cxn modelId="{B6BA3958-54D4-477D-9F0C-F83D87C64F21}" type="presParOf" srcId="{46D80C6E-4B97-43B8-82D5-D16C48ABD5A9}" destId="{6C8EF142-FC87-4F4F-A555-9D2126E84613}" srcOrd="1" destOrd="0" presId="urn:microsoft.com/office/officeart/2018/2/layout/IconVerticalSolidList"/>
    <dgm:cxn modelId="{F3DF9BC4-B449-465D-829B-0D6C10F33F9F}" type="presParOf" srcId="{46D80C6E-4B97-43B8-82D5-D16C48ABD5A9}" destId="{7A65DF10-FB14-49E0-A524-6B54CDE4A454}" srcOrd="2" destOrd="0" presId="urn:microsoft.com/office/officeart/2018/2/layout/IconVerticalSolidList"/>
    <dgm:cxn modelId="{6C251582-3385-4050-82FD-C7FAF46905F5}" type="presParOf" srcId="{46D80C6E-4B97-43B8-82D5-D16C48ABD5A9}" destId="{0262B24E-2313-4EA4-835F-A3B51A725948}" srcOrd="3" destOrd="0" presId="urn:microsoft.com/office/officeart/2018/2/layout/IconVerticalSolidList"/>
    <dgm:cxn modelId="{DFC4998B-9BE1-4DD0-8BEC-1DF41F3BAA98}" type="presParOf" srcId="{B31A66EE-F135-4FE0-A739-3711B0E5C4BE}" destId="{D5FE3BA5-0AEA-4CD5-A674-D2FCF413C53B}" srcOrd="5" destOrd="0" presId="urn:microsoft.com/office/officeart/2018/2/layout/IconVerticalSolidList"/>
    <dgm:cxn modelId="{9E4B3769-99A1-4D4D-9FB0-A5D5A57C4D80}" type="presParOf" srcId="{B31A66EE-F135-4FE0-A739-3711B0E5C4BE}" destId="{4641B025-31DE-4D07-BE96-C748AA055445}" srcOrd="6" destOrd="0" presId="urn:microsoft.com/office/officeart/2018/2/layout/IconVerticalSolidList"/>
    <dgm:cxn modelId="{F2F46D1F-2F92-4712-AACF-2E05416EE461}" type="presParOf" srcId="{4641B025-31DE-4D07-BE96-C748AA055445}" destId="{715B0EC3-32FE-43FF-932B-C0D1DE385693}" srcOrd="0" destOrd="0" presId="urn:microsoft.com/office/officeart/2018/2/layout/IconVerticalSolidList"/>
    <dgm:cxn modelId="{4C8F7B71-1350-49F0-8F60-0DF6C64F1623}" type="presParOf" srcId="{4641B025-31DE-4D07-BE96-C748AA055445}" destId="{046CD72D-571F-4833-87F2-6993D6630507}" srcOrd="1" destOrd="0" presId="urn:microsoft.com/office/officeart/2018/2/layout/IconVerticalSolidList"/>
    <dgm:cxn modelId="{81EBA12B-74CC-475C-92D6-89BC59497EDF}" type="presParOf" srcId="{4641B025-31DE-4D07-BE96-C748AA055445}" destId="{6BFD73DA-EB54-472F-8F99-884E0F483752}" srcOrd="2" destOrd="0" presId="urn:microsoft.com/office/officeart/2018/2/layout/IconVerticalSolidList"/>
    <dgm:cxn modelId="{B07DAB9F-67C2-4A1B-8077-A54ACFFE1123}" type="presParOf" srcId="{4641B025-31DE-4D07-BE96-C748AA055445}" destId="{D2B8CEEB-696D-42FF-8903-2CA78302D5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AF0620-7DC9-4CDD-A08D-72803C0064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32AD33-F959-46EF-A67B-CCFC16016278}">
      <dgm:prSet/>
      <dgm:spPr/>
      <dgm:t>
        <a:bodyPr/>
        <a:lstStyle/>
        <a:p>
          <a:r>
            <a:rPr lang="en-US"/>
            <a:t>English 4</a:t>
          </a:r>
        </a:p>
      </dgm:t>
    </dgm:pt>
    <dgm:pt modelId="{265B35CB-A923-47A5-AC17-29C6D2628F21}" type="parTrans" cxnId="{7FFAB4C2-DE72-4551-8386-6EFDDF6E2AD0}">
      <dgm:prSet/>
      <dgm:spPr/>
      <dgm:t>
        <a:bodyPr/>
        <a:lstStyle/>
        <a:p>
          <a:endParaRPr lang="en-US"/>
        </a:p>
      </dgm:t>
    </dgm:pt>
    <dgm:pt modelId="{53EBF517-00C8-425C-85F0-DE8F792A8EE0}" type="sibTrans" cxnId="{7FFAB4C2-DE72-4551-8386-6EFDDF6E2AD0}">
      <dgm:prSet/>
      <dgm:spPr/>
      <dgm:t>
        <a:bodyPr/>
        <a:lstStyle/>
        <a:p>
          <a:endParaRPr lang="en-US"/>
        </a:p>
      </dgm:t>
    </dgm:pt>
    <dgm:pt modelId="{9AB07047-570F-47C5-ADE5-8163DACB4CAF}">
      <dgm:prSet/>
      <dgm:spPr/>
      <dgm:t>
        <a:bodyPr/>
        <a:lstStyle/>
        <a:p>
          <a:r>
            <a:rPr lang="en-US"/>
            <a:t>4</a:t>
          </a:r>
          <a:r>
            <a:rPr lang="en-US" baseline="30000"/>
            <a:t>th</a:t>
          </a:r>
          <a:r>
            <a:rPr lang="en-US"/>
            <a:t> Math if needed</a:t>
          </a:r>
        </a:p>
      </dgm:t>
    </dgm:pt>
    <dgm:pt modelId="{ABCFE6E6-07D4-4AD2-817B-9699B7D7CBB2}" type="parTrans" cxnId="{C0B82B7D-57D2-4AC4-BBB5-D425EBEE40CA}">
      <dgm:prSet/>
      <dgm:spPr/>
      <dgm:t>
        <a:bodyPr/>
        <a:lstStyle/>
        <a:p>
          <a:endParaRPr lang="en-US"/>
        </a:p>
      </dgm:t>
    </dgm:pt>
    <dgm:pt modelId="{1C93F732-A0DE-4851-AD80-C71913EE529B}" type="sibTrans" cxnId="{C0B82B7D-57D2-4AC4-BBB5-D425EBEE40CA}">
      <dgm:prSet/>
      <dgm:spPr/>
      <dgm:t>
        <a:bodyPr/>
        <a:lstStyle/>
        <a:p>
          <a:endParaRPr lang="en-US"/>
        </a:p>
      </dgm:t>
    </dgm:pt>
    <dgm:pt modelId="{24807120-25EB-4C29-AE7C-E9B09D2DC8C3}">
      <dgm:prSet/>
      <dgm:spPr/>
      <dgm:t>
        <a:bodyPr/>
        <a:lstStyle/>
        <a:p>
          <a:r>
            <a:rPr lang="en-US"/>
            <a:t>4</a:t>
          </a:r>
          <a:r>
            <a:rPr lang="en-US" baseline="30000"/>
            <a:t>th</a:t>
          </a:r>
          <a:r>
            <a:rPr lang="en-US"/>
            <a:t> Science or Social Studies class</a:t>
          </a:r>
        </a:p>
      </dgm:t>
    </dgm:pt>
    <dgm:pt modelId="{D849DD5B-D7FE-4829-9171-6E75E32650F6}" type="parTrans" cxnId="{3B3E8E73-D044-4223-B597-7152162B0C4F}">
      <dgm:prSet/>
      <dgm:spPr/>
      <dgm:t>
        <a:bodyPr/>
        <a:lstStyle/>
        <a:p>
          <a:endParaRPr lang="en-US"/>
        </a:p>
      </dgm:t>
    </dgm:pt>
    <dgm:pt modelId="{184A8A51-FD43-4844-AF03-668573DB9BEA}" type="sibTrans" cxnId="{3B3E8E73-D044-4223-B597-7152162B0C4F}">
      <dgm:prSet/>
      <dgm:spPr/>
      <dgm:t>
        <a:bodyPr/>
        <a:lstStyle/>
        <a:p>
          <a:endParaRPr lang="en-US"/>
        </a:p>
      </dgm:t>
    </dgm:pt>
    <dgm:pt modelId="{AABE74C7-045C-473D-845E-21FFB1AE1094}" type="pres">
      <dgm:prSet presAssocID="{83AF0620-7DC9-4CDD-A08D-72803C00642E}" presName="root" presStyleCnt="0">
        <dgm:presLayoutVars>
          <dgm:dir/>
          <dgm:resizeHandles val="exact"/>
        </dgm:presLayoutVars>
      </dgm:prSet>
      <dgm:spPr/>
    </dgm:pt>
    <dgm:pt modelId="{66B804DC-B7DF-46C0-923C-E501325D251D}" type="pres">
      <dgm:prSet presAssocID="{1E32AD33-F959-46EF-A67B-CCFC16016278}" presName="compNode" presStyleCnt="0"/>
      <dgm:spPr/>
    </dgm:pt>
    <dgm:pt modelId="{C73208A8-4D83-4021-9A05-4ECAE1FEEC65}" type="pres">
      <dgm:prSet presAssocID="{1E32AD33-F959-46EF-A67B-CCFC16016278}" presName="bgRect" presStyleLbl="bgShp" presStyleIdx="0" presStyleCnt="3"/>
      <dgm:spPr/>
    </dgm:pt>
    <dgm:pt modelId="{687B604F-CDD9-4DC6-86A9-E2A737795126}" type="pres">
      <dgm:prSet presAssocID="{1E32AD33-F959-46EF-A67B-CCFC160162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6AB1EAB-8D25-4264-A25E-BA989972A589}" type="pres">
      <dgm:prSet presAssocID="{1E32AD33-F959-46EF-A67B-CCFC16016278}" presName="spaceRect" presStyleCnt="0"/>
      <dgm:spPr/>
    </dgm:pt>
    <dgm:pt modelId="{8A2CCA20-D6D3-4092-9C6C-CA0488539274}" type="pres">
      <dgm:prSet presAssocID="{1E32AD33-F959-46EF-A67B-CCFC16016278}" presName="parTx" presStyleLbl="revTx" presStyleIdx="0" presStyleCnt="3">
        <dgm:presLayoutVars>
          <dgm:chMax val="0"/>
          <dgm:chPref val="0"/>
        </dgm:presLayoutVars>
      </dgm:prSet>
      <dgm:spPr/>
    </dgm:pt>
    <dgm:pt modelId="{B950DF8A-6418-4712-8C52-C7FE9AC56EC6}" type="pres">
      <dgm:prSet presAssocID="{53EBF517-00C8-425C-85F0-DE8F792A8EE0}" presName="sibTrans" presStyleCnt="0"/>
      <dgm:spPr/>
    </dgm:pt>
    <dgm:pt modelId="{84EE5389-6A83-4B36-A7D3-1AFF93ABDEEE}" type="pres">
      <dgm:prSet presAssocID="{9AB07047-570F-47C5-ADE5-8163DACB4CAF}" presName="compNode" presStyleCnt="0"/>
      <dgm:spPr/>
    </dgm:pt>
    <dgm:pt modelId="{46D8157E-B9E8-4443-B3FB-2213AB2C201C}" type="pres">
      <dgm:prSet presAssocID="{9AB07047-570F-47C5-ADE5-8163DACB4CAF}" presName="bgRect" presStyleLbl="bgShp" presStyleIdx="1" presStyleCnt="3"/>
      <dgm:spPr/>
    </dgm:pt>
    <dgm:pt modelId="{51FBC4EF-0D32-43E6-B2F5-9DB43153C4DE}" type="pres">
      <dgm:prSet presAssocID="{9AB07047-570F-47C5-ADE5-8163DACB4C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E33ADCCA-7CD0-4261-9406-9EAFFF6DE5E4}" type="pres">
      <dgm:prSet presAssocID="{9AB07047-570F-47C5-ADE5-8163DACB4CAF}" presName="spaceRect" presStyleCnt="0"/>
      <dgm:spPr/>
    </dgm:pt>
    <dgm:pt modelId="{895428DE-C2E1-4947-8CF3-DA58EAF09DD6}" type="pres">
      <dgm:prSet presAssocID="{9AB07047-570F-47C5-ADE5-8163DACB4CAF}" presName="parTx" presStyleLbl="revTx" presStyleIdx="1" presStyleCnt="3">
        <dgm:presLayoutVars>
          <dgm:chMax val="0"/>
          <dgm:chPref val="0"/>
        </dgm:presLayoutVars>
      </dgm:prSet>
      <dgm:spPr/>
    </dgm:pt>
    <dgm:pt modelId="{85E18EF9-0CF1-47C4-BD6D-177EA034FB74}" type="pres">
      <dgm:prSet presAssocID="{1C93F732-A0DE-4851-AD80-C71913EE529B}" presName="sibTrans" presStyleCnt="0"/>
      <dgm:spPr/>
    </dgm:pt>
    <dgm:pt modelId="{B797A052-A1AA-440A-A017-C194F6714F4B}" type="pres">
      <dgm:prSet presAssocID="{24807120-25EB-4C29-AE7C-E9B09D2DC8C3}" presName="compNode" presStyleCnt="0"/>
      <dgm:spPr/>
    </dgm:pt>
    <dgm:pt modelId="{31F22297-37EB-446E-A246-591D75E136BA}" type="pres">
      <dgm:prSet presAssocID="{24807120-25EB-4C29-AE7C-E9B09D2DC8C3}" presName="bgRect" presStyleLbl="bgShp" presStyleIdx="2" presStyleCnt="3"/>
      <dgm:spPr/>
    </dgm:pt>
    <dgm:pt modelId="{73AEF9CB-70E5-41DE-AF8B-DB797291E01D}" type="pres">
      <dgm:prSet presAssocID="{24807120-25EB-4C29-AE7C-E9B09D2DC8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096A1D97-30E6-4E2C-AEB2-904F1FCB5BA0}" type="pres">
      <dgm:prSet presAssocID="{24807120-25EB-4C29-AE7C-E9B09D2DC8C3}" presName="spaceRect" presStyleCnt="0"/>
      <dgm:spPr/>
    </dgm:pt>
    <dgm:pt modelId="{A7C0F29A-D76C-4110-8B37-6670B07418F6}" type="pres">
      <dgm:prSet presAssocID="{24807120-25EB-4C29-AE7C-E9B09D2DC8C3}" presName="parTx" presStyleLbl="revTx" presStyleIdx="2" presStyleCnt="3">
        <dgm:presLayoutVars>
          <dgm:chMax val="0"/>
          <dgm:chPref val="0"/>
        </dgm:presLayoutVars>
      </dgm:prSet>
      <dgm:spPr/>
    </dgm:pt>
  </dgm:ptLst>
  <dgm:cxnLst>
    <dgm:cxn modelId="{4C752E22-DDB3-44AA-8A14-EF64D5E216AF}" type="presOf" srcId="{83AF0620-7DC9-4CDD-A08D-72803C00642E}" destId="{AABE74C7-045C-473D-845E-21FFB1AE1094}" srcOrd="0" destOrd="0" presId="urn:microsoft.com/office/officeart/2018/2/layout/IconVerticalSolidList"/>
    <dgm:cxn modelId="{FCCA005E-2CE8-403A-9C2C-C3F0AD3F72F7}" type="presOf" srcId="{9AB07047-570F-47C5-ADE5-8163DACB4CAF}" destId="{895428DE-C2E1-4947-8CF3-DA58EAF09DD6}" srcOrd="0" destOrd="0" presId="urn:microsoft.com/office/officeart/2018/2/layout/IconVerticalSolidList"/>
    <dgm:cxn modelId="{3B3E8E73-D044-4223-B597-7152162B0C4F}" srcId="{83AF0620-7DC9-4CDD-A08D-72803C00642E}" destId="{24807120-25EB-4C29-AE7C-E9B09D2DC8C3}" srcOrd="2" destOrd="0" parTransId="{D849DD5B-D7FE-4829-9171-6E75E32650F6}" sibTransId="{184A8A51-FD43-4844-AF03-668573DB9BEA}"/>
    <dgm:cxn modelId="{C0B82B7D-57D2-4AC4-BBB5-D425EBEE40CA}" srcId="{83AF0620-7DC9-4CDD-A08D-72803C00642E}" destId="{9AB07047-570F-47C5-ADE5-8163DACB4CAF}" srcOrd="1" destOrd="0" parTransId="{ABCFE6E6-07D4-4AD2-817B-9699B7D7CBB2}" sibTransId="{1C93F732-A0DE-4851-AD80-C71913EE529B}"/>
    <dgm:cxn modelId="{9A225D8D-D439-4332-A4C4-CF1904235742}" type="presOf" srcId="{24807120-25EB-4C29-AE7C-E9B09D2DC8C3}" destId="{A7C0F29A-D76C-4110-8B37-6670B07418F6}" srcOrd="0" destOrd="0" presId="urn:microsoft.com/office/officeart/2018/2/layout/IconVerticalSolidList"/>
    <dgm:cxn modelId="{7FFAB4C2-DE72-4551-8386-6EFDDF6E2AD0}" srcId="{83AF0620-7DC9-4CDD-A08D-72803C00642E}" destId="{1E32AD33-F959-46EF-A67B-CCFC16016278}" srcOrd="0" destOrd="0" parTransId="{265B35CB-A923-47A5-AC17-29C6D2628F21}" sibTransId="{53EBF517-00C8-425C-85F0-DE8F792A8EE0}"/>
    <dgm:cxn modelId="{702602F5-2273-4541-ADEC-0662620579EB}" type="presOf" srcId="{1E32AD33-F959-46EF-A67B-CCFC16016278}" destId="{8A2CCA20-D6D3-4092-9C6C-CA0488539274}" srcOrd="0" destOrd="0" presId="urn:microsoft.com/office/officeart/2018/2/layout/IconVerticalSolidList"/>
    <dgm:cxn modelId="{08CBB6B3-3A14-4023-9A8A-94490F07E290}" type="presParOf" srcId="{AABE74C7-045C-473D-845E-21FFB1AE1094}" destId="{66B804DC-B7DF-46C0-923C-E501325D251D}" srcOrd="0" destOrd="0" presId="urn:microsoft.com/office/officeart/2018/2/layout/IconVerticalSolidList"/>
    <dgm:cxn modelId="{19ACC2AE-DF41-4069-A7B3-3A27C28C6C5A}" type="presParOf" srcId="{66B804DC-B7DF-46C0-923C-E501325D251D}" destId="{C73208A8-4D83-4021-9A05-4ECAE1FEEC65}" srcOrd="0" destOrd="0" presId="urn:microsoft.com/office/officeart/2018/2/layout/IconVerticalSolidList"/>
    <dgm:cxn modelId="{340FA8B6-4493-4DB3-A9FA-635E982C3BC3}" type="presParOf" srcId="{66B804DC-B7DF-46C0-923C-E501325D251D}" destId="{687B604F-CDD9-4DC6-86A9-E2A737795126}" srcOrd="1" destOrd="0" presId="urn:microsoft.com/office/officeart/2018/2/layout/IconVerticalSolidList"/>
    <dgm:cxn modelId="{2D62C1F1-DA1B-4743-99CC-0BB399767E85}" type="presParOf" srcId="{66B804DC-B7DF-46C0-923C-E501325D251D}" destId="{86AB1EAB-8D25-4264-A25E-BA989972A589}" srcOrd="2" destOrd="0" presId="urn:microsoft.com/office/officeart/2018/2/layout/IconVerticalSolidList"/>
    <dgm:cxn modelId="{58D354C9-940D-4B10-B6DA-11EC9BA16798}" type="presParOf" srcId="{66B804DC-B7DF-46C0-923C-E501325D251D}" destId="{8A2CCA20-D6D3-4092-9C6C-CA0488539274}" srcOrd="3" destOrd="0" presId="urn:microsoft.com/office/officeart/2018/2/layout/IconVerticalSolidList"/>
    <dgm:cxn modelId="{2A82EEDF-AA96-4A0D-9C4B-5662CB8D7DEC}" type="presParOf" srcId="{AABE74C7-045C-473D-845E-21FFB1AE1094}" destId="{B950DF8A-6418-4712-8C52-C7FE9AC56EC6}" srcOrd="1" destOrd="0" presId="urn:microsoft.com/office/officeart/2018/2/layout/IconVerticalSolidList"/>
    <dgm:cxn modelId="{2E04AB0E-2377-4362-8E5E-B4EEB4BB0C7F}" type="presParOf" srcId="{AABE74C7-045C-473D-845E-21FFB1AE1094}" destId="{84EE5389-6A83-4B36-A7D3-1AFF93ABDEEE}" srcOrd="2" destOrd="0" presId="urn:microsoft.com/office/officeart/2018/2/layout/IconVerticalSolidList"/>
    <dgm:cxn modelId="{D77F7085-A0CF-495A-8DDF-07EC76D31E87}" type="presParOf" srcId="{84EE5389-6A83-4B36-A7D3-1AFF93ABDEEE}" destId="{46D8157E-B9E8-4443-B3FB-2213AB2C201C}" srcOrd="0" destOrd="0" presId="urn:microsoft.com/office/officeart/2018/2/layout/IconVerticalSolidList"/>
    <dgm:cxn modelId="{579AD4DF-D6AA-436E-A651-4D75E6F81950}" type="presParOf" srcId="{84EE5389-6A83-4B36-A7D3-1AFF93ABDEEE}" destId="{51FBC4EF-0D32-43E6-B2F5-9DB43153C4DE}" srcOrd="1" destOrd="0" presId="urn:microsoft.com/office/officeart/2018/2/layout/IconVerticalSolidList"/>
    <dgm:cxn modelId="{92EAF019-C597-4C92-973F-D06D6A39CDA6}" type="presParOf" srcId="{84EE5389-6A83-4B36-A7D3-1AFF93ABDEEE}" destId="{E33ADCCA-7CD0-4261-9406-9EAFFF6DE5E4}" srcOrd="2" destOrd="0" presId="urn:microsoft.com/office/officeart/2018/2/layout/IconVerticalSolidList"/>
    <dgm:cxn modelId="{9D9063D5-A3B6-45F8-B425-A8406F0A67CA}" type="presParOf" srcId="{84EE5389-6A83-4B36-A7D3-1AFF93ABDEEE}" destId="{895428DE-C2E1-4947-8CF3-DA58EAF09DD6}" srcOrd="3" destOrd="0" presId="urn:microsoft.com/office/officeart/2018/2/layout/IconVerticalSolidList"/>
    <dgm:cxn modelId="{B74C9E05-E7DC-4323-8437-A8DFB8E181B6}" type="presParOf" srcId="{AABE74C7-045C-473D-845E-21FFB1AE1094}" destId="{85E18EF9-0CF1-47C4-BD6D-177EA034FB74}" srcOrd="3" destOrd="0" presId="urn:microsoft.com/office/officeart/2018/2/layout/IconVerticalSolidList"/>
    <dgm:cxn modelId="{9319AE9C-9B72-4EE6-A896-90BC7782BDE7}" type="presParOf" srcId="{AABE74C7-045C-473D-845E-21FFB1AE1094}" destId="{B797A052-A1AA-440A-A017-C194F6714F4B}" srcOrd="4" destOrd="0" presId="urn:microsoft.com/office/officeart/2018/2/layout/IconVerticalSolidList"/>
    <dgm:cxn modelId="{A9CEDB0D-65FA-444E-B9C3-D5754DB36AFB}" type="presParOf" srcId="{B797A052-A1AA-440A-A017-C194F6714F4B}" destId="{31F22297-37EB-446E-A246-591D75E136BA}" srcOrd="0" destOrd="0" presId="urn:microsoft.com/office/officeart/2018/2/layout/IconVerticalSolidList"/>
    <dgm:cxn modelId="{B3C5FFC4-C867-409A-AEA8-DE2EC542B9D6}" type="presParOf" srcId="{B797A052-A1AA-440A-A017-C194F6714F4B}" destId="{73AEF9CB-70E5-41DE-AF8B-DB797291E01D}" srcOrd="1" destOrd="0" presId="urn:microsoft.com/office/officeart/2018/2/layout/IconVerticalSolidList"/>
    <dgm:cxn modelId="{1675DC81-0785-4559-87D4-339DC27CA094}" type="presParOf" srcId="{B797A052-A1AA-440A-A017-C194F6714F4B}" destId="{096A1D97-30E6-4E2C-AEB2-904F1FCB5BA0}" srcOrd="2" destOrd="0" presId="urn:microsoft.com/office/officeart/2018/2/layout/IconVerticalSolidList"/>
    <dgm:cxn modelId="{7D1849D2-0B4E-4CB9-BA3D-447B3C438072}" type="presParOf" srcId="{B797A052-A1AA-440A-A017-C194F6714F4B}" destId="{A7C0F29A-D76C-4110-8B37-6670B07418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AF0620-7DC9-4CDD-A08D-72803C0064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32AD33-F959-46EF-A67B-CCFC16016278}">
      <dgm:prSet/>
      <dgm:spPr/>
      <dgm:t>
        <a:bodyPr/>
        <a:lstStyle/>
        <a:p>
          <a:r>
            <a:rPr lang="en-US" dirty="0"/>
            <a:t>Career Research</a:t>
          </a:r>
        </a:p>
      </dgm:t>
    </dgm:pt>
    <dgm:pt modelId="{265B35CB-A923-47A5-AC17-29C6D2628F21}" type="parTrans" cxnId="{7FFAB4C2-DE72-4551-8386-6EFDDF6E2AD0}">
      <dgm:prSet/>
      <dgm:spPr/>
      <dgm:t>
        <a:bodyPr/>
        <a:lstStyle/>
        <a:p>
          <a:endParaRPr lang="en-US"/>
        </a:p>
      </dgm:t>
    </dgm:pt>
    <dgm:pt modelId="{53EBF517-00C8-425C-85F0-DE8F792A8EE0}" type="sibTrans" cxnId="{7FFAB4C2-DE72-4551-8386-6EFDDF6E2AD0}">
      <dgm:prSet/>
      <dgm:spPr/>
      <dgm:t>
        <a:bodyPr/>
        <a:lstStyle/>
        <a:p>
          <a:endParaRPr lang="en-US"/>
        </a:p>
      </dgm:t>
    </dgm:pt>
    <dgm:pt modelId="{9AB07047-570F-47C5-ADE5-8163DACB4CAF}">
      <dgm:prSet/>
      <dgm:spPr/>
      <dgm:t>
        <a:bodyPr/>
        <a:lstStyle/>
        <a:p>
          <a:r>
            <a:rPr lang="en-US" dirty="0"/>
            <a:t>Financial Literacy</a:t>
          </a:r>
        </a:p>
      </dgm:t>
    </dgm:pt>
    <dgm:pt modelId="{ABCFE6E6-07D4-4AD2-817B-9699B7D7CBB2}" type="parTrans" cxnId="{C0B82B7D-57D2-4AC4-BBB5-D425EBEE40CA}">
      <dgm:prSet/>
      <dgm:spPr/>
      <dgm:t>
        <a:bodyPr/>
        <a:lstStyle/>
        <a:p>
          <a:endParaRPr lang="en-US"/>
        </a:p>
      </dgm:t>
    </dgm:pt>
    <dgm:pt modelId="{1C93F732-A0DE-4851-AD80-C71913EE529B}" type="sibTrans" cxnId="{C0B82B7D-57D2-4AC4-BBB5-D425EBEE40CA}">
      <dgm:prSet/>
      <dgm:spPr/>
      <dgm:t>
        <a:bodyPr/>
        <a:lstStyle/>
        <a:p>
          <a:endParaRPr lang="en-US"/>
        </a:p>
      </dgm:t>
    </dgm:pt>
    <dgm:pt modelId="{24807120-25EB-4C29-AE7C-E9B09D2DC8C3}">
      <dgm:prSet/>
      <dgm:spPr/>
      <dgm:t>
        <a:bodyPr/>
        <a:lstStyle/>
        <a:p>
          <a:r>
            <a:rPr lang="en-US" dirty="0"/>
            <a:t>HOPE (Health Opportunities through Physical Education)</a:t>
          </a:r>
        </a:p>
      </dgm:t>
    </dgm:pt>
    <dgm:pt modelId="{D849DD5B-D7FE-4829-9171-6E75E32650F6}" type="parTrans" cxnId="{3B3E8E73-D044-4223-B597-7152162B0C4F}">
      <dgm:prSet/>
      <dgm:spPr/>
      <dgm:t>
        <a:bodyPr/>
        <a:lstStyle/>
        <a:p>
          <a:endParaRPr lang="en-US"/>
        </a:p>
      </dgm:t>
    </dgm:pt>
    <dgm:pt modelId="{184A8A51-FD43-4844-AF03-668573DB9BEA}" type="sibTrans" cxnId="{3B3E8E73-D044-4223-B597-7152162B0C4F}">
      <dgm:prSet/>
      <dgm:spPr/>
      <dgm:t>
        <a:bodyPr/>
        <a:lstStyle/>
        <a:p>
          <a:endParaRPr lang="en-US"/>
        </a:p>
      </dgm:t>
    </dgm:pt>
    <dgm:pt modelId="{AABE74C7-045C-473D-845E-21FFB1AE1094}" type="pres">
      <dgm:prSet presAssocID="{83AF0620-7DC9-4CDD-A08D-72803C00642E}" presName="root" presStyleCnt="0">
        <dgm:presLayoutVars>
          <dgm:dir/>
          <dgm:resizeHandles val="exact"/>
        </dgm:presLayoutVars>
      </dgm:prSet>
      <dgm:spPr/>
    </dgm:pt>
    <dgm:pt modelId="{66B804DC-B7DF-46C0-923C-E501325D251D}" type="pres">
      <dgm:prSet presAssocID="{1E32AD33-F959-46EF-A67B-CCFC16016278}" presName="compNode" presStyleCnt="0"/>
      <dgm:spPr/>
    </dgm:pt>
    <dgm:pt modelId="{C73208A8-4D83-4021-9A05-4ECAE1FEEC65}" type="pres">
      <dgm:prSet presAssocID="{1E32AD33-F959-46EF-A67B-CCFC16016278}" presName="bgRect" presStyleLbl="bgShp" presStyleIdx="0" presStyleCnt="3"/>
      <dgm:spPr/>
    </dgm:pt>
    <dgm:pt modelId="{687B604F-CDD9-4DC6-86A9-E2A737795126}" type="pres">
      <dgm:prSet presAssocID="{1E32AD33-F959-46EF-A67B-CCFC160162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6AB1EAB-8D25-4264-A25E-BA989972A589}" type="pres">
      <dgm:prSet presAssocID="{1E32AD33-F959-46EF-A67B-CCFC16016278}" presName="spaceRect" presStyleCnt="0"/>
      <dgm:spPr/>
    </dgm:pt>
    <dgm:pt modelId="{8A2CCA20-D6D3-4092-9C6C-CA0488539274}" type="pres">
      <dgm:prSet presAssocID="{1E32AD33-F959-46EF-A67B-CCFC16016278}" presName="parTx" presStyleLbl="revTx" presStyleIdx="0" presStyleCnt="3">
        <dgm:presLayoutVars>
          <dgm:chMax val="0"/>
          <dgm:chPref val="0"/>
        </dgm:presLayoutVars>
      </dgm:prSet>
      <dgm:spPr/>
    </dgm:pt>
    <dgm:pt modelId="{B950DF8A-6418-4712-8C52-C7FE9AC56EC6}" type="pres">
      <dgm:prSet presAssocID="{53EBF517-00C8-425C-85F0-DE8F792A8EE0}" presName="sibTrans" presStyleCnt="0"/>
      <dgm:spPr/>
    </dgm:pt>
    <dgm:pt modelId="{84EE5389-6A83-4B36-A7D3-1AFF93ABDEEE}" type="pres">
      <dgm:prSet presAssocID="{9AB07047-570F-47C5-ADE5-8163DACB4CAF}" presName="compNode" presStyleCnt="0"/>
      <dgm:spPr/>
    </dgm:pt>
    <dgm:pt modelId="{46D8157E-B9E8-4443-B3FB-2213AB2C201C}" type="pres">
      <dgm:prSet presAssocID="{9AB07047-570F-47C5-ADE5-8163DACB4CAF}" presName="bgRect" presStyleLbl="bgShp" presStyleIdx="1" presStyleCnt="3"/>
      <dgm:spPr/>
    </dgm:pt>
    <dgm:pt modelId="{51FBC4EF-0D32-43E6-B2F5-9DB43153C4DE}" type="pres">
      <dgm:prSet presAssocID="{9AB07047-570F-47C5-ADE5-8163DACB4C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E33ADCCA-7CD0-4261-9406-9EAFFF6DE5E4}" type="pres">
      <dgm:prSet presAssocID="{9AB07047-570F-47C5-ADE5-8163DACB4CAF}" presName="spaceRect" presStyleCnt="0"/>
      <dgm:spPr/>
    </dgm:pt>
    <dgm:pt modelId="{895428DE-C2E1-4947-8CF3-DA58EAF09DD6}" type="pres">
      <dgm:prSet presAssocID="{9AB07047-570F-47C5-ADE5-8163DACB4CAF}" presName="parTx" presStyleLbl="revTx" presStyleIdx="1" presStyleCnt="3">
        <dgm:presLayoutVars>
          <dgm:chMax val="0"/>
          <dgm:chPref val="0"/>
        </dgm:presLayoutVars>
      </dgm:prSet>
      <dgm:spPr/>
    </dgm:pt>
    <dgm:pt modelId="{85E18EF9-0CF1-47C4-BD6D-177EA034FB74}" type="pres">
      <dgm:prSet presAssocID="{1C93F732-A0DE-4851-AD80-C71913EE529B}" presName="sibTrans" presStyleCnt="0"/>
      <dgm:spPr/>
    </dgm:pt>
    <dgm:pt modelId="{B797A052-A1AA-440A-A017-C194F6714F4B}" type="pres">
      <dgm:prSet presAssocID="{24807120-25EB-4C29-AE7C-E9B09D2DC8C3}" presName="compNode" presStyleCnt="0"/>
      <dgm:spPr/>
    </dgm:pt>
    <dgm:pt modelId="{31F22297-37EB-446E-A246-591D75E136BA}" type="pres">
      <dgm:prSet presAssocID="{24807120-25EB-4C29-AE7C-E9B09D2DC8C3}" presName="bgRect" presStyleLbl="bgShp" presStyleIdx="2" presStyleCnt="3"/>
      <dgm:spPr/>
    </dgm:pt>
    <dgm:pt modelId="{73AEF9CB-70E5-41DE-AF8B-DB797291E01D}" type="pres">
      <dgm:prSet presAssocID="{24807120-25EB-4C29-AE7C-E9B09D2DC8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dy builder with solid fill"/>
        </a:ext>
      </dgm:extLst>
    </dgm:pt>
    <dgm:pt modelId="{096A1D97-30E6-4E2C-AEB2-904F1FCB5BA0}" type="pres">
      <dgm:prSet presAssocID="{24807120-25EB-4C29-AE7C-E9B09D2DC8C3}" presName="spaceRect" presStyleCnt="0"/>
      <dgm:spPr/>
    </dgm:pt>
    <dgm:pt modelId="{A7C0F29A-D76C-4110-8B37-6670B07418F6}" type="pres">
      <dgm:prSet presAssocID="{24807120-25EB-4C29-AE7C-E9B09D2DC8C3}" presName="parTx" presStyleLbl="revTx" presStyleIdx="2" presStyleCnt="3">
        <dgm:presLayoutVars>
          <dgm:chMax val="0"/>
          <dgm:chPref val="0"/>
        </dgm:presLayoutVars>
      </dgm:prSet>
      <dgm:spPr/>
    </dgm:pt>
  </dgm:ptLst>
  <dgm:cxnLst>
    <dgm:cxn modelId="{4C752E22-DDB3-44AA-8A14-EF64D5E216AF}" type="presOf" srcId="{83AF0620-7DC9-4CDD-A08D-72803C00642E}" destId="{AABE74C7-045C-473D-845E-21FFB1AE1094}" srcOrd="0" destOrd="0" presId="urn:microsoft.com/office/officeart/2018/2/layout/IconVerticalSolidList"/>
    <dgm:cxn modelId="{FCCA005E-2CE8-403A-9C2C-C3F0AD3F72F7}" type="presOf" srcId="{9AB07047-570F-47C5-ADE5-8163DACB4CAF}" destId="{895428DE-C2E1-4947-8CF3-DA58EAF09DD6}" srcOrd="0" destOrd="0" presId="urn:microsoft.com/office/officeart/2018/2/layout/IconVerticalSolidList"/>
    <dgm:cxn modelId="{3B3E8E73-D044-4223-B597-7152162B0C4F}" srcId="{83AF0620-7DC9-4CDD-A08D-72803C00642E}" destId="{24807120-25EB-4C29-AE7C-E9B09D2DC8C3}" srcOrd="2" destOrd="0" parTransId="{D849DD5B-D7FE-4829-9171-6E75E32650F6}" sibTransId="{184A8A51-FD43-4844-AF03-668573DB9BEA}"/>
    <dgm:cxn modelId="{C0B82B7D-57D2-4AC4-BBB5-D425EBEE40CA}" srcId="{83AF0620-7DC9-4CDD-A08D-72803C00642E}" destId="{9AB07047-570F-47C5-ADE5-8163DACB4CAF}" srcOrd="1" destOrd="0" parTransId="{ABCFE6E6-07D4-4AD2-817B-9699B7D7CBB2}" sibTransId="{1C93F732-A0DE-4851-AD80-C71913EE529B}"/>
    <dgm:cxn modelId="{9A225D8D-D439-4332-A4C4-CF1904235742}" type="presOf" srcId="{24807120-25EB-4C29-AE7C-E9B09D2DC8C3}" destId="{A7C0F29A-D76C-4110-8B37-6670B07418F6}" srcOrd="0" destOrd="0" presId="urn:microsoft.com/office/officeart/2018/2/layout/IconVerticalSolidList"/>
    <dgm:cxn modelId="{7FFAB4C2-DE72-4551-8386-6EFDDF6E2AD0}" srcId="{83AF0620-7DC9-4CDD-A08D-72803C00642E}" destId="{1E32AD33-F959-46EF-A67B-CCFC16016278}" srcOrd="0" destOrd="0" parTransId="{265B35CB-A923-47A5-AC17-29C6D2628F21}" sibTransId="{53EBF517-00C8-425C-85F0-DE8F792A8EE0}"/>
    <dgm:cxn modelId="{702602F5-2273-4541-ADEC-0662620579EB}" type="presOf" srcId="{1E32AD33-F959-46EF-A67B-CCFC16016278}" destId="{8A2CCA20-D6D3-4092-9C6C-CA0488539274}" srcOrd="0" destOrd="0" presId="urn:microsoft.com/office/officeart/2018/2/layout/IconVerticalSolidList"/>
    <dgm:cxn modelId="{08CBB6B3-3A14-4023-9A8A-94490F07E290}" type="presParOf" srcId="{AABE74C7-045C-473D-845E-21FFB1AE1094}" destId="{66B804DC-B7DF-46C0-923C-E501325D251D}" srcOrd="0" destOrd="0" presId="urn:microsoft.com/office/officeart/2018/2/layout/IconVerticalSolidList"/>
    <dgm:cxn modelId="{19ACC2AE-DF41-4069-A7B3-3A27C28C6C5A}" type="presParOf" srcId="{66B804DC-B7DF-46C0-923C-E501325D251D}" destId="{C73208A8-4D83-4021-9A05-4ECAE1FEEC65}" srcOrd="0" destOrd="0" presId="urn:microsoft.com/office/officeart/2018/2/layout/IconVerticalSolidList"/>
    <dgm:cxn modelId="{340FA8B6-4493-4DB3-A9FA-635E982C3BC3}" type="presParOf" srcId="{66B804DC-B7DF-46C0-923C-E501325D251D}" destId="{687B604F-CDD9-4DC6-86A9-E2A737795126}" srcOrd="1" destOrd="0" presId="urn:microsoft.com/office/officeart/2018/2/layout/IconVerticalSolidList"/>
    <dgm:cxn modelId="{2D62C1F1-DA1B-4743-99CC-0BB399767E85}" type="presParOf" srcId="{66B804DC-B7DF-46C0-923C-E501325D251D}" destId="{86AB1EAB-8D25-4264-A25E-BA989972A589}" srcOrd="2" destOrd="0" presId="urn:microsoft.com/office/officeart/2018/2/layout/IconVerticalSolidList"/>
    <dgm:cxn modelId="{58D354C9-940D-4B10-B6DA-11EC9BA16798}" type="presParOf" srcId="{66B804DC-B7DF-46C0-923C-E501325D251D}" destId="{8A2CCA20-D6D3-4092-9C6C-CA0488539274}" srcOrd="3" destOrd="0" presId="urn:microsoft.com/office/officeart/2018/2/layout/IconVerticalSolidList"/>
    <dgm:cxn modelId="{2A82EEDF-AA96-4A0D-9C4B-5662CB8D7DEC}" type="presParOf" srcId="{AABE74C7-045C-473D-845E-21FFB1AE1094}" destId="{B950DF8A-6418-4712-8C52-C7FE9AC56EC6}" srcOrd="1" destOrd="0" presId="urn:microsoft.com/office/officeart/2018/2/layout/IconVerticalSolidList"/>
    <dgm:cxn modelId="{2E04AB0E-2377-4362-8E5E-B4EEB4BB0C7F}" type="presParOf" srcId="{AABE74C7-045C-473D-845E-21FFB1AE1094}" destId="{84EE5389-6A83-4B36-A7D3-1AFF93ABDEEE}" srcOrd="2" destOrd="0" presId="urn:microsoft.com/office/officeart/2018/2/layout/IconVerticalSolidList"/>
    <dgm:cxn modelId="{D77F7085-A0CF-495A-8DDF-07EC76D31E87}" type="presParOf" srcId="{84EE5389-6A83-4B36-A7D3-1AFF93ABDEEE}" destId="{46D8157E-B9E8-4443-B3FB-2213AB2C201C}" srcOrd="0" destOrd="0" presId="urn:microsoft.com/office/officeart/2018/2/layout/IconVerticalSolidList"/>
    <dgm:cxn modelId="{579AD4DF-D6AA-436E-A651-4D75E6F81950}" type="presParOf" srcId="{84EE5389-6A83-4B36-A7D3-1AFF93ABDEEE}" destId="{51FBC4EF-0D32-43E6-B2F5-9DB43153C4DE}" srcOrd="1" destOrd="0" presId="urn:microsoft.com/office/officeart/2018/2/layout/IconVerticalSolidList"/>
    <dgm:cxn modelId="{92EAF019-C597-4C92-973F-D06D6A39CDA6}" type="presParOf" srcId="{84EE5389-6A83-4B36-A7D3-1AFF93ABDEEE}" destId="{E33ADCCA-7CD0-4261-9406-9EAFFF6DE5E4}" srcOrd="2" destOrd="0" presId="urn:microsoft.com/office/officeart/2018/2/layout/IconVerticalSolidList"/>
    <dgm:cxn modelId="{9D9063D5-A3B6-45F8-B425-A8406F0A67CA}" type="presParOf" srcId="{84EE5389-6A83-4B36-A7D3-1AFF93ABDEEE}" destId="{895428DE-C2E1-4947-8CF3-DA58EAF09DD6}" srcOrd="3" destOrd="0" presId="urn:microsoft.com/office/officeart/2018/2/layout/IconVerticalSolidList"/>
    <dgm:cxn modelId="{B74C9E05-E7DC-4323-8437-A8DFB8E181B6}" type="presParOf" srcId="{AABE74C7-045C-473D-845E-21FFB1AE1094}" destId="{85E18EF9-0CF1-47C4-BD6D-177EA034FB74}" srcOrd="3" destOrd="0" presId="urn:microsoft.com/office/officeart/2018/2/layout/IconVerticalSolidList"/>
    <dgm:cxn modelId="{9319AE9C-9B72-4EE6-A896-90BC7782BDE7}" type="presParOf" srcId="{AABE74C7-045C-473D-845E-21FFB1AE1094}" destId="{B797A052-A1AA-440A-A017-C194F6714F4B}" srcOrd="4" destOrd="0" presId="urn:microsoft.com/office/officeart/2018/2/layout/IconVerticalSolidList"/>
    <dgm:cxn modelId="{A9CEDB0D-65FA-444E-B9C3-D5754DB36AFB}" type="presParOf" srcId="{B797A052-A1AA-440A-A017-C194F6714F4B}" destId="{31F22297-37EB-446E-A246-591D75E136BA}" srcOrd="0" destOrd="0" presId="urn:microsoft.com/office/officeart/2018/2/layout/IconVerticalSolidList"/>
    <dgm:cxn modelId="{B3C5FFC4-C867-409A-AEA8-DE2EC542B9D6}" type="presParOf" srcId="{B797A052-A1AA-440A-A017-C194F6714F4B}" destId="{73AEF9CB-70E5-41DE-AF8B-DB797291E01D}" srcOrd="1" destOrd="0" presId="urn:microsoft.com/office/officeart/2018/2/layout/IconVerticalSolidList"/>
    <dgm:cxn modelId="{1675DC81-0785-4559-87D4-339DC27CA094}" type="presParOf" srcId="{B797A052-A1AA-440A-A017-C194F6714F4B}" destId="{096A1D97-30E6-4E2C-AEB2-904F1FCB5BA0}" srcOrd="2" destOrd="0" presId="urn:microsoft.com/office/officeart/2018/2/layout/IconVerticalSolidList"/>
    <dgm:cxn modelId="{7D1849D2-0B4E-4CB9-BA3D-447B3C438072}" type="presParOf" srcId="{B797A052-A1AA-440A-A017-C194F6714F4B}" destId="{A7C0F29A-D76C-4110-8B37-6670B07418F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AF253-03AB-45F0-87E7-35C25806E77E}">
      <dsp:nvSpPr>
        <dsp:cNvPr id="0" name=""/>
        <dsp:cNvSpPr/>
      </dsp:nvSpPr>
      <dsp:spPr>
        <a:xfrm>
          <a:off x="0" y="3424"/>
          <a:ext cx="8382000" cy="7293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47456-2B86-49F4-8086-CA0714739E10}">
      <dsp:nvSpPr>
        <dsp:cNvPr id="0" name=""/>
        <dsp:cNvSpPr/>
      </dsp:nvSpPr>
      <dsp:spPr>
        <a:xfrm>
          <a:off x="220617" y="167519"/>
          <a:ext cx="401123" cy="4011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4BF9B-6DED-4879-ACF9-3371A575C1CA}">
      <dsp:nvSpPr>
        <dsp:cNvPr id="0" name=""/>
        <dsp:cNvSpPr/>
      </dsp:nvSpPr>
      <dsp:spPr>
        <a:xfrm>
          <a:off x="842358" y="3424"/>
          <a:ext cx="7539641" cy="72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86" tIns="77186" rIns="77186" bIns="77186" numCol="1" spcCol="1270" anchor="ctr" anchorCtr="0">
          <a:noAutofit/>
        </a:bodyPr>
        <a:lstStyle/>
        <a:p>
          <a:pPr marL="0" lvl="0" indent="0" algn="l" defTabSz="844550">
            <a:lnSpc>
              <a:spcPct val="100000"/>
            </a:lnSpc>
            <a:spcBef>
              <a:spcPct val="0"/>
            </a:spcBef>
            <a:spcAft>
              <a:spcPct val="35000"/>
            </a:spcAft>
            <a:buNone/>
          </a:pPr>
          <a:r>
            <a:rPr lang="en-US" sz="1900" kern="1200"/>
            <a:t>Learn about the graduation requirements for successful completion of high school.</a:t>
          </a:r>
        </a:p>
      </dsp:txBody>
      <dsp:txXfrm>
        <a:off x="842358" y="3424"/>
        <a:ext cx="7539641" cy="729314"/>
      </dsp:txXfrm>
    </dsp:sp>
    <dsp:sp modelId="{C1EAF78B-F457-4597-988D-BC53F88D357C}">
      <dsp:nvSpPr>
        <dsp:cNvPr id="0" name=""/>
        <dsp:cNvSpPr/>
      </dsp:nvSpPr>
      <dsp:spPr>
        <a:xfrm>
          <a:off x="0" y="915067"/>
          <a:ext cx="8382000" cy="7293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C7610-CB73-4000-90F1-851CC1A57397}">
      <dsp:nvSpPr>
        <dsp:cNvPr id="0" name=""/>
        <dsp:cNvSpPr/>
      </dsp:nvSpPr>
      <dsp:spPr>
        <a:xfrm>
          <a:off x="220617" y="1079163"/>
          <a:ext cx="401123" cy="4011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C3BDE-BF28-4FAD-B3CB-1B33363C14F0}">
      <dsp:nvSpPr>
        <dsp:cNvPr id="0" name=""/>
        <dsp:cNvSpPr/>
      </dsp:nvSpPr>
      <dsp:spPr>
        <a:xfrm>
          <a:off x="842358" y="915067"/>
          <a:ext cx="7539641" cy="72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86" tIns="77186" rIns="77186" bIns="77186" numCol="1" spcCol="1270" anchor="ctr" anchorCtr="0">
          <a:noAutofit/>
        </a:bodyPr>
        <a:lstStyle/>
        <a:p>
          <a:pPr marL="0" lvl="0" indent="0" algn="l" defTabSz="844550">
            <a:lnSpc>
              <a:spcPct val="100000"/>
            </a:lnSpc>
            <a:spcBef>
              <a:spcPct val="0"/>
            </a:spcBef>
            <a:spcAft>
              <a:spcPct val="35000"/>
            </a:spcAft>
            <a:buNone/>
          </a:pPr>
          <a:r>
            <a:rPr lang="en-US" sz="1900" kern="1200"/>
            <a:t>Explore exciting courses and programs that VHS has to offer.</a:t>
          </a:r>
        </a:p>
      </dsp:txBody>
      <dsp:txXfrm>
        <a:off x="842358" y="915067"/>
        <a:ext cx="7539641" cy="729314"/>
      </dsp:txXfrm>
    </dsp:sp>
    <dsp:sp modelId="{FC123442-FC4E-4407-8F4B-92A9535555B8}">
      <dsp:nvSpPr>
        <dsp:cNvPr id="0" name=""/>
        <dsp:cNvSpPr/>
      </dsp:nvSpPr>
      <dsp:spPr>
        <a:xfrm>
          <a:off x="0" y="1826711"/>
          <a:ext cx="8382000" cy="7293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34556-4144-4C7A-82AB-1AFE6C342343}">
      <dsp:nvSpPr>
        <dsp:cNvPr id="0" name=""/>
        <dsp:cNvSpPr/>
      </dsp:nvSpPr>
      <dsp:spPr>
        <a:xfrm>
          <a:off x="220617" y="1990807"/>
          <a:ext cx="401123" cy="4011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EE123-F17C-4A6D-91E2-5C61105E016A}">
      <dsp:nvSpPr>
        <dsp:cNvPr id="0" name=""/>
        <dsp:cNvSpPr/>
      </dsp:nvSpPr>
      <dsp:spPr>
        <a:xfrm>
          <a:off x="842358" y="1826711"/>
          <a:ext cx="7539641" cy="72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86" tIns="77186" rIns="77186" bIns="77186" numCol="1" spcCol="1270" anchor="ctr" anchorCtr="0">
          <a:noAutofit/>
        </a:bodyPr>
        <a:lstStyle/>
        <a:p>
          <a:pPr marL="0" lvl="0" indent="0" algn="l" defTabSz="844550">
            <a:lnSpc>
              <a:spcPct val="100000"/>
            </a:lnSpc>
            <a:spcBef>
              <a:spcPct val="0"/>
            </a:spcBef>
            <a:spcAft>
              <a:spcPct val="35000"/>
            </a:spcAft>
            <a:buNone/>
          </a:pPr>
          <a:r>
            <a:rPr lang="en-US" sz="1900" kern="1200"/>
            <a:t>Learn about academies and choice programs that VHS has to offer.</a:t>
          </a:r>
        </a:p>
      </dsp:txBody>
      <dsp:txXfrm>
        <a:off x="842358" y="1826711"/>
        <a:ext cx="7539641" cy="729314"/>
      </dsp:txXfrm>
    </dsp:sp>
    <dsp:sp modelId="{E9CAAE77-8DB3-4B5E-A341-FF5768750B98}">
      <dsp:nvSpPr>
        <dsp:cNvPr id="0" name=""/>
        <dsp:cNvSpPr/>
      </dsp:nvSpPr>
      <dsp:spPr>
        <a:xfrm>
          <a:off x="0" y="2738355"/>
          <a:ext cx="8382000" cy="7293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FFBB5-DF32-41BD-B7B9-E4A2C0923FDE}">
      <dsp:nvSpPr>
        <dsp:cNvPr id="0" name=""/>
        <dsp:cNvSpPr/>
      </dsp:nvSpPr>
      <dsp:spPr>
        <a:xfrm>
          <a:off x="220617" y="2902451"/>
          <a:ext cx="401123" cy="4011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1B241-3917-46FD-AD50-47F36008AF53}">
      <dsp:nvSpPr>
        <dsp:cNvPr id="0" name=""/>
        <dsp:cNvSpPr/>
      </dsp:nvSpPr>
      <dsp:spPr>
        <a:xfrm>
          <a:off x="842358" y="2738355"/>
          <a:ext cx="7539641" cy="72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86" tIns="77186" rIns="77186" bIns="77186" numCol="1" spcCol="1270" anchor="ctr" anchorCtr="0">
          <a:noAutofit/>
        </a:bodyPr>
        <a:lstStyle/>
        <a:p>
          <a:pPr marL="0" lvl="0" indent="0" algn="l" defTabSz="844550">
            <a:lnSpc>
              <a:spcPct val="100000"/>
            </a:lnSpc>
            <a:spcBef>
              <a:spcPct val="0"/>
            </a:spcBef>
            <a:spcAft>
              <a:spcPct val="35000"/>
            </a:spcAft>
            <a:buNone/>
          </a:pPr>
          <a:r>
            <a:rPr lang="en-US" sz="1900" kern="1200"/>
            <a:t>Familiarize yourself and your student with VHS campus and staff.</a:t>
          </a:r>
        </a:p>
      </dsp:txBody>
      <dsp:txXfrm>
        <a:off x="842358" y="2738355"/>
        <a:ext cx="7539641" cy="729314"/>
      </dsp:txXfrm>
    </dsp:sp>
    <dsp:sp modelId="{475A573F-CD3F-4DF8-BCCE-23CAA29C4C9F}">
      <dsp:nvSpPr>
        <dsp:cNvPr id="0" name=""/>
        <dsp:cNvSpPr/>
      </dsp:nvSpPr>
      <dsp:spPr>
        <a:xfrm>
          <a:off x="0" y="3649998"/>
          <a:ext cx="8382000" cy="7293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E8401-EC56-4B8A-B429-FA123FF42048}">
      <dsp:nvSpPr>
        <dsp:cNvPr id="0" name=""/>
        <dsp:cNvSpPr/>
      </dsp:nvSpPr>
      <dsp:spPr>
        <a:xfrm>
          <a:off x="220617" y="3814094"/>
          <a:ext cx="401123" cy="4011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D25893-DB25-45B9-B19E-CE65DB497C13}">
      <dsp:nvSpPr>
        <dsp:cNvPr id="0" name=""/>
        <dsp:cNvSpPr/>
      </dsp:nvSpPr>
      <dsp:spPr>
        <a:xfrm>
          <a:off x="842358" y="3649998"/>
          <a:ext cx="7539641" cy="72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186" tIns="77186" rIns="77186" bIns="77186" numCol="1" spcCol="1270" anchor="ctr" anchorCtr="0">
          <a:noAutofit/>
        </a:bodyPr>
        <a:lstStyle/>
        <a:p>
          <a:pPr marL="0" lvl="0" indent="0" algn="l" defTabSz="844550">
            <a:lnSpc>
              <a:spcPct val="100000"/>
            </a:lnSpc>
            <a:spcBef>
              <a:spcPct val="0"/>
            </a:spcBef>
            <a:spcAft>
              <a:spcPct val="35000"/>
            </a:spcAft>
            <a:buNone/>
          </a:pPr>
          <a:r>
            <a:rPr lang="en-US" sz="1900" kern="1200"/>
            <a:t>Ensure a successful transition to high school.</a:t>
          </a:r>
        </a:p>
      </dsp:txBody>
      <dsp:txXfrm>
        <a:off x="842358" y="3649998"/>
        <a:ext cx="7539641" cy="729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092D0-5E3A-46F9-961B-E0F0671308F9}">
      <dsp:nvSpPr>
        <dsp:cNvPr id="0" name=""/>
        <dsp:cNvSpPr/>
      </dsp:nvSpPr>
      <dsp:spPr>
        <a:xfrm>
          <a:off x="0" y="30322"/>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Guidance Clerks	Joanna Ramsey &amp; Kelly </a:t>
          </a:r>
          <a:r>
            <a:rPr lang="en-US" sz="2000" kern="1200" dirty="0" err="1"/>
            <a:t>Dedrick</a:t>
          </a:r>
          <a:endParaRPr lang="en-US" sz="2000" kern="1200" dirty="0"/>
        </a:p>
      </dsp:txBody>
      <dsp:txXfrm>
        <a:off x="24674" y="54996"/>
        <a:ext cx="6723691" cy="456092"/>
      </dsp:txXfrm>
    </dsp:sp>
    <dsp:sp modelId="{3B0B36EF-6FB1-4098-9729-1EDCE791A54E}">
      <dsp:nvSpPr>
        <dsp:cNvPr id="0" name=""/>
        <dsp:cNvSpPr/>
      </dsp:nvSpPr>
      <dsp:spPr>
        <a:xfrm>
          <a:off x="0" y="626478"/>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Business &amp; ACAD	Marianna Angland</a:t>
          </a:r>
          <a:endParaRPr lang="en-US" sz="2000" kern="1200" dirty="0"/>
        </a:p>
      </dsp:txBody>
      <dsp:txXfrm>
        <a:off x="24674" y="651152"/>
        <a:ext cx="6723691" cy="456092"/>
      </dsp:txXfrm>
    </dsp:sp>
    <dsp:sp modelId="{34AB3E6E-F0B7-4B9F-99D0-C9D679C0DE8D}">
      <dsp:nvSpPr>
        <dsp:cNvPr id="0" name=""/>
        <dsp:cNvSpPr/>
      </dsp:nvSpPr>
      <dsp:spPr>
        <a:xfrm>
          <a:off x="0" y="1189231"/>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A-C		            Kathryn Hollingsworth</a:t>
          </a:r>
          <a:endParaRPr lang="en-US" sz="2000" kern="1200" dirty="0"/>
        </a:p>
      </dsp:txBody>
      <dsp:txXfrm>
        <a:off x="24674" y="1213905"/>
        <a:ext cx="6723691" cy="456092"/>
      </dsp:txXfrm>
    </dsp:sp>
    <dsp:sp modelId="{5036AC23-516C-4E7E-AB15-54D031227ED3}">
      <dsp:nvSpPr>
        <dsp:cNvPr id="0" name=""/>
        <dsp:cNvSpPr/>
      </dsp:nvSpPr>
      <dsp:spPr>
        <a:xfrm>
          <a:off x="0" y="1779922"/>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D-H			Madeline Contreras</a:t>
          </a:r>
          <a:endParaRPr lang="en-US" sz="2000" kern="1200" dirty="0"/>
        </a:p>
      </dsp:txBody>
      <dsp:txXfrm>
        <a:off x="24674" y="1804596"/>
        <a:ext cx="6723691" cy="456092"/>
      </dsp:txXfrm>
    </dsp:sp>
    <dsp:sp modelId="{14E8FAE7-06A1-472E-9977-54FF6C0C5534}">
      <dsp:nvSpPr>
        <dsp:cNvPr id="0" name=""/>
        <dsp:cNvSpPr/>
      </dsp:nvSpPr>
      <dsp:spPr>
        <a:xfrm>
          <a:off x="0" y="2363122"/>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I-M		            Angela </a:t>
          </a:r>
          <a:r>
            <a:rPr lang="en-US" sz="2000" b="0" i="0" kern="1200" baseline="0" dirty="0" err="1"/>
            <a:t>Nellis</a:t>
          </a:r>
          <a:endParaRPr lang="en-US" sz="2000" kern="1200" dirty="0"/>
        </a:p>
      </dsp:txBody>
      <dsp:txXfrm>
        <a:off x="24674" y="2387796"/>
        <a:ext cx="6723691" cy="456092"/>
      </dsp:txXfrm>
    </dsp:sp>
    <dsp:sp modelId="{C25E6026-F113-46C1-BE82-FB6A398CED80}">
      <dsp:nvSpPr>
        <dsp:cNvPr id="0" name=""/>
        <dsp:cNvSpPr/>
      </dsp:nvSpPr>
      <dsp:spPr>
        <a:xfrm>
          <a:off x="0" y="2946322"/>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N-Se	                        Christine Guanu</a:t>
          </a:r>
          <a:endParaRPr lang="en-US" sz="2000" kern="1200" dirty="0"/>
        </a:p>
      </dsp:txBody>
      <dsp:txXfrm>
        <a:off x="24674" y="2970996"/>
        <a:ext cx="6723691" cy="456092"/>
      </dsp:txXfrm>
    </dsp:sp>
    <dsp:sp modelId="{7F947199-C160-4DBA-B38B-70A33BF77656}">
      <dsp:nvSpPr>
        <dsp:cNvPr id="0" name=""/>
        <dsp:cNvSpPr/>
      </dsp:nvSpPr>
      <dsp:spPr>
        <a:xfrm>
          <a:off x="0" y="3529522"/>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err="1"/>
            <a:t>Sh</a:t>
          </a:r>
          <a:r>
            <a:rPr lang="en-US" sz="2000" b="0" i="0" kern="1200" baseline="0" dirty="0"/>
            <a:t> – Z			 Michelle </a:t>
          </a:r>
          <a:r>
            <a:rPr lang="en-US" sz="2000" b="0" i="0" kern="1200" baseline="0" dirty="0" err="1"/>
            <a:t>Formoso</a:t>
          </a:r>
          <a:endParaRPr lang="en-US" sz="2000" kern="1200" dirty="0"/>
        </a:p>
      </dsp:txBody>
      <dsp:txXfrm>
        <a:off x="24674" y="3554196"/>
        <a:ext cx="6723691" cy="456092"/>
      </dsp:txXfrm>
    </dsp:sp>
    <dsp:sp modelId="{55267B6E-DA3B-4FB3-B228-09C3535728A9}">
      <dsp:nvSpPr>
        <dsp:cNvPr id="0" name=""/>
        <dsp:cNvSpPr/>
      </dsp:nvSpPr>
      <dsp:spPr>
        <a:xfrm>
          <a:off x="0" y="4112722"/>
          <a:ext cx="6773039" cy="505440"/>
        </a:xfrm>
        <a:prstGeom prst="roundRect">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College &amp; Career           Shawna Wells-Booth</a:t>
          </a:r>
        </a:p>
      </dsp:txBody>
      <dsp:txXfrm>
        <a:off x="24674" y="4137396"/>
        <a:ext cx="6723691" cy="456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767AC-FEEB-4879-86BA-07496C8994C5}">
      <dsp:nvSpPr>
        <dsp:cNvPr id="0" name=""/>
        <dsp:cNvSpPr/>
      </dsp:nvSpPr>
      <dsp:spPr>
        <a:xfrm>
          <a:off x="0" y="2135"/>
          <a:ext cx="7886700" cy="99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8423-8852-4D64-8432-43BCB6F06E42}">
      <dsp:nvSpPr>
        <dsp:cNvPr id="0" name=""/>
        <dsp:cNvSpPr/>
      </dsp:nvSpPr>
      <dsp:spPr>
        <a:xfrm>
          <a:off x="302130" y="226861"/>
          <a:ext cx="549328" cy="549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C35AB-6B84-45F9-8297-6C37C135D4BC}">
      <dsp:nvSpPr>
        <dsp:cNvPr id="0" name=""/>
        <dsp:cNvSpPr/>
      </dsp:nvSpPr>
      <dsp:spPr>
        <a:xfrm>
          <a:off x="1153589" y="2135"/>
          <a:ext cx="3549015" cy="99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04" tIns="105704" rIns="105704" bIns="105704" numCol="1" spcCol="1270" anchor="ctr" anchorCtr="0">
          <a:noAutofit/>
        </a:bodyPr>
        <a:lstStyle/>
        <a:p>
          <a:pPr marL="0" lvl="0" indent="0" algn="l" defTabSz="800100">
            <a:lnSpc>
              <a:spcPct val="100000"/>
            </a:lnSpc>
            <a:spcBef>
              <a:spcPct val="0"/>
            </a:spcBef>
            <a:spcAft>
              <a:spcPct val="35000"/>
            </a:spcAft>
            <a:buNone/>
          </a:pPr>
          <a:r>
            <a:rPr lang="en-US" sz="1800" kern="1200" dirty="0"/>
            <a:t>All high school courses are separated into semester grades.</a:t>
          </a:r>
        </a:p>
      </dsp:txBody>
      <dsp:txXfrm>
        <a:off x="1153589" y="2135"/>
        <a:ext cx="3549015" cy="998778"/>
      </dsp:txXfrm>
    </dsp:sp>
    <dsp:sp modelId="{05E06746-05C6-41D2-9FA8-43039D439020}">
      <dsp:nvSpPr>
        <dsp:cNvPr id="0" name=""/>
        <dsp:cNvSpPr/>
      </dsp:nvSpPr>
      <dsp:spPr>
        <a:xfrm>
          <a:off x="4702604" y="2135"/>
          <a:ext cx="3182967" cy="99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04" tIns="105704" rIns="105704" bIns="105704" numCol="1" spcCol="1270" anchor="ctr" anchorCtr="0">
          <a:noAutofit/>
        </a:bodyPr>
        <a:lstStyle/>
        <a:p>
          <a:pPr marL="0" lvl="0" indent="0" algn="l" defTabSz="622300">
            <a:lnSpc>
              <a:spcPct val="100000"/>
            </a:lnSpc>
            <a:spcBef>
              <a:spcPct val="0"/>
            </a:spcBef>
            <a:spcAft>
              <a:spcPct val="35000"/>
            </a:spcAft>
            <a:buNone/>
          </a:pPr>
          <a:r>
            <a:rPr lang="en-US" sz="1400" kern="1200"/>
            <a:t>The only exceptions are the End of Course classes: Algebra 1, Geometry, US History, and Biology.</a:t>
          </a:r>
        </a:p>
      </dsp:txBody>
      <dsp:txXfrm>
        <a:off x="4702604" y="2135"/>
        <a:ext cx="3182967" cy="998778"/>
      </dsp:txXfrm>
    </dsp:sp>
    <dsp:sp modelId="{47395397-44A2-4C6A-9E74-812334F49BA1}">
      <dsp:nvSpPr>
        <dsp:cNvPr id="0" name=""/>
        <dsp:cNvSpPr/>
      </dsp:nvSpPr>
      <dsp:spPr>
        <a:xfrm>
          <a:off x="0" y="1250609"/>
          <a:ext cx="7886700" cy="99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6A697-5EE1-4996-AF18-0C1AC6A2080F}">
      <dsp:nvSpPr>
        <dsp:cNvPr id="0" name=""/>
        <dsp:cNvSpPr/>
      </dsp:nvSpPr>
      <dsp:spPr>
        <a:xfrm>
          <a:off x="302130" y="1475334"/>
          <a:ext cx="549328" cy="549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9D292-E548-436F-8835-BCD88908A442}">
      <dsp:nvSpPr>
        <dsp:cNvPr id="0" name=""/>
        <dsp:cNvSpPr/>
      </dsp:nvSpPr>
      <dsp:spPr>
        <a:xfrm>
          <a:off x="1153589" y="1250609"/>
          <a:ext cx="3549015" cy="99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04" tIns="105704" rIns="105704" bIns="105704" numCol="1" spcCol="1270" anchor="ctr" anchorCtr="0">
          <a:noAutofit/>
        </a:bodyPr>
        <a:lstStyle/>
        <a:p>
          <a:pPr marL="0" lvl="0" indent="0" algn="l" defTabSz="800100">
            <a:lnSpc>
              <a:spcPct val="100000"/>
            </a:lnSpc>
            <a:spcBef>
              <a:spcPct val="0"/>
            </a:spcBef>
            <a:spcAft>
              <a:spcPct val="35000"/>
            </a:spcAft>
            <a:buNone/>
          </a:pPr>
          <a:r>
            <a:rPr lang="en-US" sz="1800" kern="1200" dirty="0"/>
            <a:t>Semester grades are averaged using:</a:t>
          </a:r>
        </a:p>
      </dsp:txBody>
      <dsp:txXfrm>
        <a:off x="1153589" y="1250609"/>
        <a:ext cx="3549015" cy="998778"/>
      </dsp:txXfrm>
    </dsp:sp>
    <dsp:sp modelId="{E892FC6E-FE63-48D0-81CE-F8E165846EFA}">
      <dsp:nvSpPr>
        <dsp:cNvPr id="0" name=""/>
        <dsp:cNvSpPr/>
      </dsp:nvSpPr>
      <dsp:spPr>
        <a:xfrm>
          <a:off x="4702604" y="1250609"/>
          <a:ext cx="3182967" cy="99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04" tIns="105704" rIns="105704" bIns="105704" numCol="1" spcCol="1270" anchor="ctr" anchorCtr="0">
          <a:noAutofit/>
        </a:bodyPr>
        <a:lstStyle/>
        <a:p>
          <a:pPr marL="0" lvl="0" indent="0" algn="l" defTabSz="800100">
            <a:lnSpc>
              <a:spcPct val="100000"/>
            </a:lnSpc>
            <a:spcBef>
              <a:spcPct val="0"/>
            </a:spcBef>
            <a:spcAft>
              <a:spcPct val="35000"/>
            </a:spcAft>
            <a:buNone/>
          </a:pPr>
          <a:r>
            <a:rPr lang="en-US" sz="1800" kern="1200" dirty="0"/>
            <a:t>Quarter 1 – 40%</a:t>
          </a:r>
        </a:p>
        <a:p>
          <a:pPr marL="0" lvl="0" indent="0" algn="l" defTabSz="800100">
            <a:lnSpc>
              <a:spcPct val="100000"/>
            </a:lnSpc>
            <a:spcBef>
              <a:spcPct val="0"/>
            </a:spcBef>
            <a:spcAft>
              <a:spcPct val="35000"/>
            </a:spcAft>
            <a:buNone/>
          </a:pPr>
          <a:r>
            <a:rPr lang="en-US" sz="1800" kern="1200" dirty="0"/>
            <a:t>Quarter 2 – 40%</a:t>
          </a:r>
        </a:p>
        <a:p>
          <a:pPr marL="0" lvl="0" indent="0" algn="l" defTabSz="800100">
            <a:lnSpc>
              <a:spcPct val="100000"/>
            </a:lnSpc>
            <a:spcBef>
              <a:spcPct val="0"/>
            </a:spcBef>
            <a:spcAft>
              <a:spcPct val="35000"/>
            </a:spcAft>
            <a:buNone/>
          </a:pPr>
          <a:r>
            <a:rPr lang="en-US" sz="1800" kern="1200" dirty="0"/>
            <a:t>Semester Exam – 20%</a:t>
          </a:r>
        </a:p>
      </dsp:txBody>
      <dsp:txXfrm>
        <a:off x="4702604" y="1250609"/>
        <a:ext cx="3182967" cy="998778"/>
      </dsp:txXfrm>
    </dsp:sp>
    <dsp:sp modelId="{5D88CF85-3C85-4E29-99F0-412C3C3AD9C4}">
      <dsp:nvSpPr>
        <dsp:cNvPr id="0" name=""/>
        <dsp:cNvSpPr/>
      </dsp:nvSpPr>
      <dsp:spPr>
        <a:xfrm>
          <a:off x="0" y="2499082"/>
          <a:ext cx="7886700" cy="9987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18222-E8F7-4F87-AE2F-9847E8B4F9D6}">
      <dsp:nvSpPr>
        <dsp:cNvPr id="0" name=""/>
        <dsp:cNvSpPr/>
      </dsp:nvSpPr>
      <dsp:spPr>
        <a:xfrm>
          <a:off x="302130" y="2723807"/>
          <a:ext cx="549328" cy="549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6E535-BD87-42FB-AB5C-8479B7DC3512}">
      <dsp:nvSpPr>
        <dsp:cNvPr id="0" name=""/>
        <dsp:cNvSpPr/>
      </dsp:nvSpPr>
      <dsp:spPr>
        <a:xfrm>
          <a:off x="1153589" y="2499082"/>
          <a:ext cx="3549015" cy="99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04" tIns="105704" rIns="105704" bIns="105704" numCol="1" spcCol="1270" anchor="ctr" anchorCtr="0">
          <a:noAutofit/>
        </a:bodyPr>
        <a:lstStyle/>
        <a:p>
          <a:pPr marL="0" lvl="0" indent="0" algn="l" defTabSz="800100">
            <a:lnSpc>
              <a:spcPct val="100000"/>
            </a:lnSpc>
            <a:spcBef>
              <a:spcPct val="0"/>
            </a:spcBef>
            <a:spcAft>
              <a:spcPct val="35000"/>
            </a:spcAft>
            <a:buNone/>
          </a:pPr>
          <a:r>
            <a:rPr lang="en-US" sz="1800" kern="1200"/>
            <a:t>End of Course full year grades are averaged using:</a:t>
          </a:r>
        </a:p>
      </dsp:txBody>
      <dsp:txXfrm>
        <a:off x="1153589" y="2499082"/>
        <a:ext cx="3549015" cy="998778"/>
      </dsp:txXfrm>
    </dsp:sp>
    <dsp:sp modelId="{B8A6184F-2E66-447E-965E-C13239F6BEAB}">
      <dsp:nvSpPr>
        <dsp:cNvPr id="0" name=""/>
        <dsp:cNvSpPr/>
      </dsp:nvSpPr>
      <dsp:spPr>
        <a:xfrm>
          <a:off x="4702604" y="2499082"/>
          <a:ext cx="3182967" cy="99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704" tIns="105704" rIns="105704" bIns="105704" numCol="1" spcCol="1270" anchor="ctr" anchorCtr="0">
          <a:noAutofit/>
        </a:bodyPr>
        <a:lstStyle/>
        <a:p>
          <a:pPr marL="0" lvl="0" indent="0" algn="l" defTabSz="800100">
            <a:lnSpc>
              <a:spcPct val="100000"/>
            </a:lnSpc>
            <a:spcBef>
              <a:spcPct val="0"/>
            </a:spcBef>
            <a:spcAft>
              <a:spcPct val="35000"/>
            </a:spcAft>
            <a:buNone/>
          </a:pPr>
          <a:r>
            <a:rPr lang="en-US" sz="1800" kern="1200" dirty="0"/>
            <a:t>Semester 1 – 35%</a:t>
          </a:r>
        </a:p>
        <a:p>
          <a:pPr marL="0" lvl="0" indent="0" algn="l" defTabSz="800100">
            <a:lnSpc>
              <a:spcPct val="100000"/>
            </a:lnSpc>
            <a:spcBef>
              <a:spcPct val="0"/>
            </a:spcBef>
            <a:spcAft>
              <a:spcPct val="35000"/>
            </a:spcAft>
            <a:buNone/>
          </a:pPr>
          <a:r>
            <a:rPr lang="en-US" sz="1800" kern="1200" dirty="0"/>
            <a:t>Semester 2 – 35%</a:t>
          </a:r>
        </a:p>
        <a:p>
          <a:pPr marL="0" lvl="0" indent="0" algn="l" defTabSz="800100">
            <a:lnSpc>
              <a:spcPct val="100000"/>
            </a:lnSpc>
            <a:spcBef>
              <a:spcPct val="0"/>
            </a:spcBef>
            <a:spcAft>
              <a:spcPct val="35000"/>
            </a:spcAft>
            <a:buNone/>
          </a:pPr>
          <a:r>
            <a:rPr lang="en-US" sz="1800" kern="1200" dirty="0"/>
            <a:t>EOC Exam – 30% </a:t>
          </a:r>
        </a:p>
      </dsp:txBody>
      <dsp:txXfrm>
        <a:off x="4702604" y="2499082"/>
        <a:ext cx="3182967" cy="998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DAB6-ECD1-4C60-9D42-76A7A9E1B589}">
      <dsp:nvSpPr>
        <dsp:cNvPr id="0" name=""/>
        <dsp:cNvSpPr/>
      </dsp:nvSpPr>
      <dsp:spPr>
        <a:xfrm>
          <a:off x="0" y="173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29A1A-76B0-45CF-BECA-42EB3A491959}">
      <dsp:nvSpPr>
        <dsp:cNvPr id="0" name=""/>
        <dsp:cNvSpPr/>
      </dsp:nvSpPr>
      <dsp:spPr>
        <a:xfrm>
          <a:off x="266743" y="200143"/>
          <a:ext cx="484987" cy="484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12CE3A-A59A-404A-BC39-00F9DEDBA310}">
      <dsp:nvSpPr>
        <dsp:cNvPr id="0" name=""/>
        <dsp:cNvSpPr/>
      </dsp:nvSpPr>
      <dsp:spPr>
        <a:xfrm>
          <a:off x="1018474" y="173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844550">
            <a:lnSpc>
              <a:spcPct val="100000"/>
            </a:lnSpc>
            <a:spcBef>
              <a:spcPct val="0"/>
            </a:spcBef>
            <a:spcAft>
              <a:spcPct val="35000"/>
            </a:spcAft>
            <a:buNone/>
          </a:pPr>
          <a:r>
            <a:rPr lang="en-US" sz="1900" kern="1200"/>
            <a:t>English 1</a:t>
          </a:r>
        </a:p>
      </dsp:txBody>
      <dsp:txXfrm>
        <a:off x="1018474" y="1739"/>
        <a:ext cx="3665474" cy="881795"/>
      </dsp:txXfrm>
    </dsp:sp>
    <dsp:sp modelId="{E7CD67ED-A859-446E-9C1C-42BBF266FE10}">
      <dsp:nvSpPr>
        <dsp:cNvPr id="0" name=""/>
        <dsp:cNvSpPr/>
      </dsp:nvSpPr>
      <dsp:spPr>
        <a:xfrm>
          <a:off x="0" y="110398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7CA33-2FB5-49A9-928A-0C0C6B1376F7}">
      <dsp:nvSpPr>
        <dsp:cNvPr id="0" name=""/>
        <dsp:cNvSpPr/>
      </dsp:nvSpPr>
      <dsp:spPr>
        <a:xfrm>
          <a:off x="266743" y="1302388"/>
          <a:ext cx="484987" cy="484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97E435-29D2-493E-BF6F-F82E965A7BBA}">
      <dsp:nvSpPr>
        <dsp:cNvPr id="0" name=""/>
        <dsp:cNvSpPr/>
      </dsp:nvSpPr>
      <dsp:spPr>
        <a:xfrm>
          <a:off x="1018474" y="110398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844550">
            <a:lnSpc>
              <a:spcPct val="100000"/>
            </a:lnSpc>
            <a:spcBef>
              <a:spcPct val="0"/>
            </a:spcBef>
            <a:spcAft>
              <a:spcPct val="35000"/>
            </a:spcAft>
            <a:buNone/>
          </a:pPr>
          <a:r>
            <a:rPr lang="en-US" sz="1900" kern="1200"/>
            <a:t>Biology</a:t>
          </a:r>
        </a:p>
      </dsp:txBody>
      <dsp:txXfrm>
        <a:off x="1018474" y="1103984"/>
        <a:ext cx="3665474" cy="881795"/>
      </dsp:txXfrm>
    </dsp:sp>
    <dsp:sp modelId="{115B3D9A-865C-4B1B-8873-494D2075DC9B}">
      <dsp:nvSpPr>
        <dsp:cNvPr id="0" name=""/>
        <dsp:cNvSpPr/>
      </dsp:nvSpPr>
      <dsp:spPr>
        <a:xfrm>
          <a:off x="0" y="220622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49986-9383-4921-8FBA-A59C9A7CA52B}">
      <dsp:nvSpPr>
        <dsp:cNvPr id="0" name=""/>
        <dsp:cNvSpPr/>
      </dsp:nvSpPr>
      <dsp:spPr>
        <a:xfrm>
          <a:off x="266743" y="2404633"/>
          <a:ext cx="484987" cy="484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5E7BA21-72F9-418B-BAD2-ED6C5D0C208E}">
      <dsp:nvSpPr>
        <dsp:cNvPr id="0" name=""/>
        <dsp:cNvSpPr/>
      </dsp:nvSpPr>
      <dsp:spPr>
        <a:xfrm>
          <a:off x="1018474" y="220622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844550">
            <a:lnSpc>
              <a:spcPct val="100000"/>
            </a:lnSpc>
            <a:spcBef>
              <a:spcPct val="0"/>
            </a:spcBef>
            <a:spcAft>
              <a:spcPct val="35000"/>
            </a:spcAft>
            <a:buNone/>
          </a:pPr>
          <a:r>
            <a:rPr lang="en-US" sz="1900" kern="1200"/>
            <a:t>World History</a:t>
          </a:r>
        </a:p>
      </dsp:txBody>
      <dsp:txXfrm>
        <a:off x="1018474" y="2206229"/>
        <a:ext cx="3665474" cy="881795"/>
      </dsp:txXfrm>
    </dsp:sp>
    <dsp:sp modelId="{A552C29C-D232-430B-ADF7-3280551673F1}">
      <dsp:nvSpPr>
        <dsp:cNvPr id="0" name=""/>
        <dsp:cNvSpPr/>
      </dsp:nvSpPr>
      <dsp:spPr>
        <a:xfrm>
          <a:off x="0" y="330847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0FBA3-8CDC-4B6B-840D-7681DEBF0F9C}">
      <dsp:nvSpPr>
        <dsp:cNvPr id="0" name=""/>
        <dsp:cNvSpPr/>
      </dsp:nvSpPr>
      <dsp:spPr>
        <a:xfrm>
          <a:off x="266743" y="3506878"/>
          <a:ext cx="484987" cy="484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F1428A-0A4A-42AC-B4A2-D6D13B8E1A7B}">
      <dsp:nvSpPr>
        <dsp:cNvPr id="0" name=""/>
        <dsp:cNvSpPr/>
      </dsp:nvSpPr>
      <dsp:spPr>
        <a:xfrm>
          <a:off x="1018474" y="330847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844550">
            <a:lnSpc>
              <a:spcPct val="100000"/>
            </a:lnSpc>
            <a:spcBef>
              <a:spcPct val="0"/>
            </a:spcBef>
            <a:spcAft>
              <a:spcPct val="35000"/>
            </a:spcAft>
            <a:buNone/>
          </a:pPr>
          <a:r>
            <a:rPr lang="en-US" sz="1900" kern="1200" dirty="0"/>
            <a:t>Algebra 1 (Geometry can be taken if Algebra 1 is completed)</a:t>
          </a:r>
        </a:p>
      </dsp:txBody>
      <dsp:txXfrm>
        <a:off x="1018474" y="3308474"/>
        <a:ext cx="3665474" cy="881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D659D-CAEF-496E-805E-47F5FEB84062}">
      <dsp:nvSpPr>
        <dsp:cNvPr id="0" name=""/>
        <dsp:cNvSpPr/>
      </dsp:nvSpPr>
      <dsp:spPr>
        <a:xfrm>
          <a:off x="0" y="173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E3882-B961-4BD0-9A0E-3CA41CDA1752}">
      <dsp:nvSpPr>
        <dsp:cNvPr id="0" name=""/>
        <dsp:cNvSpPr/>
      </dsp:nvSpPr>
      <dsp:spPr>
        <a:xfrm>
          <a:off x="266743" y="200143"/>
          <a:ext cx="484987" cy="484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597864-1A56-434A-A6E0-1130E79F0832}">
      <dsp:nvSpPr>
        <dsp:cNvPr id="0" name=""/>
        <dsp:cNvSpPr/>
      </dsp:nvSpPr>
      <dsp:spPr>
        <a:xfrm>
          <a:off x="1018474" y="173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666750">
            <a:lnSpc>
              <a:spcPct val="100000"/>
            </a:lnSpc>
            <a:spcBef>
              <a:spcPct val="0"/>
            </a:spcBef>
            <a:spcAft>
              <a:spcPct val="35000"/>
            </a:spcAft>
            <a:buNone/>
          </a:pPr>
          <a:r>
            <a:rPr lang="en-US" sz="1500" kern="1200"/>
            <a:t>English 2</a:t>
          </a:r>
        </a:p>
      </dsp:txBody>
      <dsp:txXfrm>
        <a:off x="1018474" y="1739"/>
        <a:ext cx="3665474" cy="881795"/>
      </dsp:txXfrm>
    </dsp:sp>
    <dsp:sp modelId="{466FAE47-DB69-4EBF-AA68-006B83408069}">
      <dsp:nvSpPr>
        <dsp:cNvPr id="0" name=""/>
        <dsp:cNvSpPr/>
      </dsp:nvSpPr>
      <dsp:spPr>
        <a:xfrm>
          <a:off x="0" y="110398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D94A1-1215-4453-9D50-C6D25ED6DF3C}">
      <dsp:nvSpPr>
        <dsp:cNvPr id="0" name=""/>
        <dsp:cNvSpPr/>
      </dsp:nvSpPr>
      <dsp:spPr>
        <a:xfrm>
          <a:off x="266743" y="1302388"/>
          <a:ext cx="484987" cy="484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47CEE2-4E91-4521-AFD0-B0110FA54EFA}">
      <dsp:nvSpPr>
        <dsp:cNvPr id="0" name=""/>
        <dsp:cNvSpPr/>
      </dsp:nvSpPr>
      <dsp:spPr>
        <a:xfrm>
          <a:off x="1018474" y="110398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666750">
            <a:lnSpc>
              <a:spcPct val="100000"/>
            </a:lnSpc>
            <a:spcBef>
              <a:spcPct val="0"/>
            </a:spcBef>
            <a:spcAft>
              <a:spcPct val="35000"/>
            </a:spcAft>
            <a:buNone/>
          </a:pPr>
          <a:r>
            <a:rPr lang="en-US" sz="1500" kern="1200" dirty="0"/>
            <a:t>Geometry (Higher 3</a:t>
          </a:r>
          <a:r>
            <a:rPr lang="en-US" sz="1500" kern="1200" baseline="30000" dirty="0"/>
            <a:t>rd</a:t>
          </a:r>
          <a:r>
            <a:rPr lang="en-US" sz="1500" kern="1200" dirty="0"/>
            <a:t> Math can be taken if Algebra 1 or Geometry are completed)</a:t>
          </a:r>
        </a:p>
      </dsp:txBody>
      <dsp:txXfrm>
        <a:off x="1018474" y="1103984"/>
        <a:ext cx="3665474" cy="881795"/>
      </dsp:txXfrm>
    </dsp:sp>
    <dsp:sp modelId="{0F78C4B0-90E7-4CA1-A73F-94745F3AF750}">
      <dsp:nvSpPr>
        <dsp:cNvPr id="0" name=""/>
        <dsp:cNvSpPr/>
      </dsp:nvSpPr>
      <dsp:spPr>
        <a:xfrm>
          <a:off x="0" y="220622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CF4A1-6C48-4AFF-A56D-DC6B56CCA470}">
      <dsp:nvSpPr>
        <dsp:cNvPr id="0" name=""/>
        <dsp:cNvSpPr/>
      </dsp:nvSpPr>
      <dsp:spPr>
        <a:xfrm>
          <a:off x="266743" y="2404633"/>
          <a:ext cx="484987" cy="484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50B248-6E92-4B50-8536-0AEAFA099008}">
      <dsp:nvSpPr>
        <dsp:cNvPr id="0" name=""/>
        <dsp:cNvSpPr/>
      </dsp:nvSpPr>
      <dsp:spPr>
        <a:xfrm>
          <a:off x="1018474" y="220622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666750">
            <a:lnSpc>
              <a:spcPct val="100000"/>
            </a:lnSpc>
            <a:spcBef>
              <a:spcPct val="0"/>
            </a:spcBef>
            <a:spcAft>
              <a:spcPct val="35000"/>
            </a:spcAft>
            <a:buNone/>
          </a:pPr>
          <a:r>
            <a:rPr lang="en-US" sz="1500" kern="1200"/>
            <a:t>Physical Science or Chemistry</a:t>
          </a:r>
        </a:p>
      </dsp:txBody>
      <dsp:txXfrm>
        <a:off x="1018474" y="2206229"/>
        <a:ext cx="3665474" cy="881795"/>
      </dsp:txXfrm>
    </dsp:sp>
    <dsp:sp modelId="{2733807A-A403-4DDB-B896-4C6AB5E1A9AA}">
      <dsp:nvSpPr>
        <dsp:cNvPr id="0" name=""/>
        <dsp:cNvSpPr/>
      </dsp:nvSpPr>
      <dsp:spPr>
        <a:xfrm>
          <a:off x="0" y="330847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1DF5D9-97F3-4ED1-BDB8-917CFCCF41BE}">
      <dsp:nvSpPr>
        <dsp:cNvPr id="0" name=""/>
        <dsp:cNvSpPr/>
      </dsp:nvSpPr>
      <dsp:spPr>
        <a:xfrm>
          <a:off x="266743" y="3506878"/>
          <a:ext cx="484987" cy="484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D4C2F8-7517-436C-9770-AD9A517621ED}">
      <dsp:nvSpPr>
        <dsp:cNvPr id="0" name=""/>
        <dsp:cNvSpPr/>
      </dsp:nvSpPr>
      <dsp:spPr>
        <a:xfrm>
          <a:off x="1018474" y="330847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666750">
            <a:lnSpc>
              <a:spcPct val="100000"/>
            </a:lnSpc>
            <a:spcBef>
              <a:spcPct val="0"/>
            </a:spcBef>
            <a:spcAft>
              <a:spcPct val="35000"/>
            </a:spcAft>
            <a:buNone/>
          </a:pPr>
          <a:r>
            <a:rPr lang="en-US" sz="1500" kern="1200"/>
            <a:t>US History</a:t>
          </a:r>
        </a:p>
      </dsp:txBody>
      <dsp:txXfrm>
        <a:off x="1018474" y="3308474"/>
        <a:ext cx="3665474" cy="881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B309A-91D5-46CA-9DA4-7A62B859B672}">
      <dsp:nvSpPr>
        <dsp:cNvPr id="0" name=""/>
        <dsp:cNvSpPr/>
      </dsp:nvSpPr>
      <dsp:spPr>
        <a:xfrm>
          <a:off x="0" y="173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BEB4D-B868-4858-89AE-0BAEB78EC0E3}">
      <dsp:nvSpPr>
        <dsp:cNvPr id="0" name=""/>
        <dsp:cNvSpPr/>
      </dsp:nvSpPr>
      <dsp:spPr>
        <a:xfrm>
          <a:off x="266743" y="200143"/>
          <a:ext cx="484987" cy="484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D89110-43FC-4740-86DF-FF65F546CCEB}">
      <dsp:nvSpPr>
        <dsp:cNvPr id="0" name=""/>
        <dsp:cNvSpPr/>
      </dsp:nvSpPr>
      <dsp:spPr>
        <a:xfrm>
          <a:off x="1018474" y="173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933450">
            <a:lnSpc>
              <a:spcPct val="90000"/>
            </a:lnSpc>
            <a:spcBef>
              <a:spcPct val="0"/>
            </a:spcBef>
            <a:spcAft>
              <a:spcPct val="35000"/>
            </a:spcAft>
            <a:buNone/>
          </a:pPr>
          <a:r>
            <a:rPr lang="en-US" sz="2100" kern="1200"/>
            <a:t>English 3</a:t>
          </a:r>
        </a:p>
      </dsp:txBody>
      <dsp:txXfrm>
        <a:off x="1018474" y="1739"/>
        <a:ext cx="3665474" cy="881795"/>
      </dsp:txXfrm>
    </dsp:sp>
    <dsp:sp modelId="{4127B36D-4589-4123-BDD6-27CF8B331E04}">
      <dsp:nvSpPr>
        <dsp:cNvPr id="0" name=""/>
        <dsp:cNvSpPr/>
      </dsp:nvSpPr>
      <dsp:spPr>
        <a:xfrm>
          <a:off x="0" y="110398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1F2027-798E-4049-A95A-6E0EEAE14269}">
      <dsp:nvSpPr>
        <dsp:cNvPr id="0" name=""/>
        <dsp:cNvSpPr/>
      </dsp:nvSpPr>
      <dsp:spPr>
        <a:xfrm>
          <a:off x="266743" y="1302388"/>
          <a:ext cx="484987" cy="4849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D4DF5C-DEDA-4C1C-BBA0-D8F30D7ABE11}">
      <dsp:nvSpPr>
        <dsp:cNvPr id="0" name=""/>
        <dsp:cNvSpPr/>
      </dsp:nvSpPr>
      <dsp:spPr>
        <a:xfrm>
          <a:off x="1018474" y="110398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933450">
            <a:lnSpc>
              <a:spcPct val="90000"/>
            </a:lnSpc>
            <a:spcBef>
              <a:spcPct val="0"/>
            </a:spcBef>
            <a:spcAft>
              <a:spcPct val="35000"/>
            </a:spcAft>
            <a:buNone/>
          </a:pPr>
          <a:r>
            <a:rPr lang="en-US" sz="2100" kern="1200"/>
            <a:t>Economics (1 semester) &amp; US Government (1 semester)</a:t>
          </a:r>
        </a:p>
      </dsp:txBody>
      <dsp:txXfrm>
        <a:off x="1018474" y="1103984"/>
        <a:ext cx="3665474" cy="881795"/>
      </dsp:txXfrm>
    </dsp:sp>
    <dsp:sp modelId="{431B54AE-2EAD-4AB4-829A-EF79428FB13C}">
      <dsp:nvSpPr>
        <dsp:cNvPr id="0" name=""/>
        <dsp:cNvSpPr/>
      </dsp:nvSpPr>
      <dsp:spPr>
        <a:xfrm>
          <a:off x="0" y="2206229"/>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EF142-FC87-4F4F-A555-9D2126E84613}">
      <dsp:nvSpPr>
        <dsp:cNvPr id="0" name=""/>
        <dsp:cNvSpPr/>
      </dsp:nvSpPr>
      <dsp:spPr>
        <a:xfrm>
          <a:off x="266743" y="2404633"/>
          <a:ext cx="484987" cy="4849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62B24E-2313-4EA4-835F-A3B51A725948}">
      <dsp:nvSpPr>
        <dsp:cNvPr id="0" name=""/>
        <dsp:cNvSpPr/>
      </dsp:nvSpPr>
      <dsp:spPr>
        <a:xfrm>
          <a:off x="1018474" y="2206229"/>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933450">
            <a:lnSpc>
              <a:spcPct val="90000"/>
            </a:lnSpc>
            <a:spcBef>
              <a:spcPct val="0"/>
            </a:spcBef>
            <a:spcAft>
              <a:spcPct val="35000"/>
            </a:spcAft>
            <a:buNone/>
          </a:pPr>
          <a:r>
            <a:rPr lang="en-US" sz="2100" kern="1200"/>
            <a:t>3</a:t>
          </a:r>
          <a:r>
            <a:rPr lang="en-US" sz="2100" kern="1200" baseline="30000"/>
            <a:t>rd</a:t>
          </a:r>
          <a:r>
            <a:rPr lang="en-US" sz="2100" kern="1200"/>
            <a:t> EQ (Equally Rigorous) Science</a:t>
          </a:r>
        </a:p>
      </dsp:txBody>
      <dsp:txXfrm>
        <a:off x="1018474" y="2206229"/>
        <a:ext cx="3665474" cy="881795"/>
      </dsp:txXfrm>
    </dsp:sp>
    <dsp:sp modelId="{715B0EC3-32FE-43FF-932B-C0D1DE385693}">
      <dsp:nvSpPr>
        <dsp:cNvPr id="0" name=""/>
        <dsp:cNvSpPr/>
      </dsp:nvSpPr>
      <dsp:spPr>
        <a:xfrm>
          <a:off x="0" y="3308474"/>
          <a:ext cx="4683949" cy="8817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CD72D-571F-4833-87F2-6993D6630507}">
      <dsp:nvSpPr>
        <dsp:cNvPr id="0" name=""/>
        <dsp:cNvSpPr/>
      </dsp:nvSpPr>
      <dsp:spPr>
        <a:xfrm>
          <a:off x="266743" y="3506878"/>
          <a:ext cx="484987" cy="4849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B8CEEB-696D-42FF-8903-2CA78302D508}">
      <dsp:nvSpPr>
        <dsp:cNvPr id="0" name=""/>
        <dsp:cNvSpPr/>
      </dsp:nvSpPr>
      <dsp:spPr>
        <a:xfrm>
          <a:off x="1018474" y="3308474"/>
          <a:ext cx="3665474" cy="881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23" tIns="93323" rIns="93323" bIns="93323" numCol="1" spcCol="1270" anchor="ctr" anchorCtr="0">
          <a:noAutofit/>
        </a:bodyPr>
        <a:lstStyle/>
        <a:p>
          <a:pPr marL="0" lvl="0" indent="0" algn="l" defTabSz="933450">
            <a:lnSpc>
              <a:spcPct val="90000"/>
            </a:lnSpc>
            <a:spcBef>
              <a:spcPct val="0"/>
            </a:spcBef>
            <a:spcAft>
              <a:spcPct val="35000"/>
            </a:spcAft>
            <a:buNone/>
          </a:pPr>
          <a:r>
            <a:rPr lang="en-US" sz="2100" kern="1200"/>
            <a:t>Math</a:t>
          </a:r>
        </a:p>
      </dsp:txBody>
      <dsp:txXfrm>
        <a:off x="1018474" y="3308474"/>
        <a:ext cx="3665474" cy="881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208A8-4D83-4021-9A05-4ECAE1FEEC65}">
      <dsp:nvSpPr>
        <dsp:cNvPr id="0" name=""/>
        <dsp:cNvSpPr/>
      </dsp:nvSpPr>
      <dsp:spPr>
        <a:xfrm>
          <a:off x="0" y="511"/>
          <a:ext cx="4683949" cy="1197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B604F-CDD9-4DC6-86A9-E2A737795126}">
      <dsp:nvSpPr>
        <dsp:cNvPr id="0" name=""/>
        <dsp:cNvSpPr/>
      </dsp:nvSpPr>
      <dsp:spPr>
        <a:xfrm>
          <a:off x="362220" y="269932"/>
          <a:ext cx="658583" cy="6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2CCA20-D6D3-4092-9C6C-CA0488539274}">
      <dsp:nvSpPr>
        <dsp:cNvPr id="0" name=""/>
        <dsp:cNvSpPr/>
      </dsp:nvSpPr>
      <dsp:spPr>
        <a:xfrm>
          <a:off x="1383025" y="511"/>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1111250">
            <a:lnSpc>
              <a:spcPct val="90000"/>
            </a:lnSpc>
            <a:spcBef>
              <a:spcPct val="0"/>
            </a:spcBef>
            <a:spcAft>
              <a:spcPct val="35000"/>
            </a:spcAft>
            <a:buNone/>
          </a:pPr>
          <a:r>
            <a:rPr lang="en-US" sz="2500" kern="1200"/>
            <a:t>English 4</a:t>
          </a:r>
        </a:p>
      </dsp:txBody>
      <dsp:txXfrm>
        <a:off x="1383025" y="511"/>
        <a:ext cx="3300923" cy="1197424"/>
      </dsp:txXfrm>
    </dsp:sp>
    <dsp:sp modelId="{46D8157E-B9E8-4443-B3FB-2213AB2C201C}">
      <dsp:nvSpPr>
        <dsp:cNvPr id="0" name=""/>
        <dsp:cNvSpPr/>
      </dsp:nvSpPr>
      <dsp:spPr>
        <a:xfrm>
          <a:off x="0" y="1497292"/>
          <a:ext cx="4683949" cy="1197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BC4EF-0D32-43E6-B2F5-9DB43153C4DE}">
      <dsp:nvSpPr>
        <dsp:cNvPr id="0" name=""/>
        <dsp:cNvSpPr/>
      </dsp:nvSpPr>
      <dsp:spPr>
        <a:xfrm>
          <a:off x="362220" y="1766713"/>
          <a:ext cx="658583" cy="6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5428DE-C2E1-4947-8CF3-DA58EAF09DD6}">
      <dsp:nvSpPr>
        <dsp:cNvPr id="0" name=""/>
        <dsp:cNvSpPr/>
      </dsp:nvSpPr>
      <dsp:spPr>
        <a:xfrm>
          <a:off x="1383025" y="1497292"/>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1111250">
            <a:lnSpc>
              <a:spcPct val="90000"/>
            </a:lnSpc>
            <a:spcBef>
              <a:spcPct val="0"/>
            </a:spcBef>
            <a:spcAft>
              <a:spcPct val="35000"/>
            </a:spcAft>
            <a:buNone/>
          </a:pPr>
          <a:r>
            <a:rPr lang="en-US" sz="2500" kern="1200"/>
            <a:t>4</a:t>
          </a:r>
          <a:r>
            <a:rPr lang="en-US" sz="2500" kern="1200" baseline="30000"/>
            <a:t>th</a:t>
          </a:r>
          <a:r>
            <a:rPr lang="en-US" sz="2500" kern="1200"/>
            <a:t> Math if needed</a:t>
          </a:r>
        </a:p>
      </dsp:txBody>
      <dsp:txXfrm>
        <a:off x="1383025" y="1497292"/>
        <a:ext cx="3300923" cy="1197424"/>
      </dsp:txXfrm>
    </dsp:sp>
    <dsp:sp modelId="{31F22297-37EB-446E-A246-591D75E136BA}">
      <dsp:nvSpPr>
        <dsp:cNvPr id="0" name=""/>
        <dsp:cNvSpPr/>
      </dsp:nvSpPr>
      <dsp:spPr>
        <a:xfrm>
          <a:off x="0" y="2994073"/>
          <a:ext cx="4683949" cy="1197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EF9CB-70E5-41DE-AF8B-DB797291E01D}">
      <dsp:nvSpPr>
        <dsp:cNvPr id="0" name=""/>
        <dsp:cNvSpPr/>
      </dsp:nvSpPr>
      <dsp:spPr>
        <a:xfrm>
          <a:off x="362220" y="3263494"/>
          <a:ext cx="658583" cy="6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C0F29A-D76C-4110-8B37-6670B07418F6}">
      <dsp:nvSpPr>
        <dsp:cNvPr id="0" name=""/>
        <dsp:cNvSpPr/>
      </dsp:nvSpPr>
      <dsp:spPr>
        <a:xfrm>
          <a:off x="1383025" y="2994073"/>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1111250">
            <a:lnSpc>
              <a:spcPct val="90000"/>
            </a:lnSpc>
            <a:spcBef>
              <a:spcPct val="0"/>
            </a:spcBef>
            <a:spcAft>
              <a:spcPct val="35000"/>
            </a:spcAft>
            <a:buNone/>
          </a:pPr>
          <a:r>
            <a:rPr lang="en-US" sz="2500" kern="1200"/>
            <a:t>4</a:t>
          </a:r>
          <a:r>
            <a:rPr lang="en-US" sz="2500" kern="1200" baseline="30000"/>
            <a:t>th</a:t>
          </a:r>
          <a:r>
            <a:rPr lang="en-US" sz="2500" kern="1200"/>
            <a:t> Science or Social Studies class</a:t>
          </a:r>
        </a:p>
      </dsp:txBody>
      <dsp:txXfrm>
        <a:off x="1383025" y="2994073"/>
        <a:ext cx="3300923" cy="11974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208A8-4D83-4021-9A05-4ECAE1FEEC65}">
      <dsp:nvSpPr>
        <dsp:cNvPr id="0" name=""/>
        <dsp:cNvSpPr/>
      </dsp:nvSpPr>
      <dsp:spPr>
        <a:xfrm>
          <a:off x="0" y="511"/>
          <a:ext cx="4683949" cy="1197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B604F-CDD9-4DC6-86A9-E2A737795126}">
      <dsp:nvSpPr>
        <dsp:cNvPr id="0" name=""/>
        <dsp:cNvSpPr/>
      </dsp:nvSpPr>
      <dsp:spPr>
        <a:xfrm>
          <a:off x="362220" y="269932"/>
          <a:ext cx="658583" cy="6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2CCA20-D6D3-4092-9C6C-CA0488539274}">
      <dsp:nvSpPr>
        <dsp:cNvPr id="0" name=""/>
        <dsp:cNvSpPr/>
      </dsp:nvSpPr>
      <dsp:spPr>
        <a:xfrm>
          <a:off x="1383025" y="511"/>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1022350">
            <a:lnSpc>
              <a:spcPct val="90000"/>
            </a:lnSpc>
            <a:spcBef>
              <a:spcPct val="0"/>
            </a:spcBef>
            <a:spcAft>
              <a:spcPct val="35000"/>
            </a:spcAft>
            <a:buNone/>
          </a:pPr>
          <a:r>
            <a:rPr lang="en-US" sz="2300" kern="1200" dirty="0"/>
            <a:t>Career Research</a:t>
          </a:r>
        </a:p>
      </dsp:txBody>
      <dsp:txXfrm>
        <a:off x="1383025" y="511"/>
        <a:ext cx="3300923" cy="1197424"/>
      </dsp:txXfrm>
    </dsp:sp>
    <dsp:sp modelId="{46D8157E-B9E8-4443-B3FB-2213AB2C201C}">
      <dsp:nvSpPr>
        <dsp:cNvPr id="0" name=""/>
        <dsp:cNvSpPr/>
      </dsp:nvSpPr>
      <dsp:spPr>
        <a:xfrm>
          <a:off x="0" y="1497292"/>
          <a:ext cx="4683949" cy="1197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BC4EF-0D32-43E6-B2F5-9DB43153C4DE}">
      <dsp:nvSpPr>
        <dsp:cNvPr id="0" name=""/>
        <dsp:cNvSpPr/>
      </dsp:nvSpPr>
      <dsp:spPr>
        <a:xfrm>
          <a:off x="362220" y="1766713"/>
          <a:ext cx="658583" cy="6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95428DE-C2E1-4947-8CF3-DA58EAF09DD6}">
      <dsp:nvSpPr>
        <dsp:cNvPr id="0" name=""/>
        <dsp:cNvSpPr/>
      </dsp:nvSpPr>
      <dsp:spPr>
        <a:xfrm>
          <a:off x="1383025" y="1497292"/>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1022350">
            <a:lnSpc>
              <a:spcPct val="90000"/>
            </a:lnSpc>
            <a:spcBef>
              <a:spcPct val="0"/>
            </a:spcBef>
            <a:spcAft>
              <a:spcPct val="35000"/>
            </a:spcAft>
            <a:buNone/>
          </a:pPr>
          <a:r>
            <a:rPr lang="en-US" sz="2300" kern="1200" dirty="0"/>
            <a:t>Financial Literacy</a:t>
          </a:r>
        </a:p>
      </dsp:txBody>
      <dsp:txXfrm>
        <a:off x="1383025" y="1497292"/>
        <a:ext cx="3300923" cy="1197424"/>
      </dsp:txXfrm>
    </dsp:sp>
    <dsp:sp modelId="{31F22297-37EB-446E-A246-591D75E136BA}">
      <dsp:nvSpPr>
        <dsp:cNvPr id="0" name=""/>
        <dsp:cNvSpPr/>
      </dsp:nvSpPr>
      <dsp:spPr>
        <a:xfrm>
          <a:off x="0" y="2994073"/>
          <a:ext cx="4683949" cy="1197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EF9CB-70E5-41DE-AF8B-DB797291E01D}">
      <dsp:nvSpPr>
        <dsp:cNvPr id="0" name=""/>
        <dsp:cNvSpPr/>
      </dsp:nvSpPr>
      <dsp:spPr>
        <a:xfrm>
          <a:off x="362220" y="3263494"/>
          <a:ext cx="658583" cy="6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C0F29A-D76C-4110-8B37-6670B07418F6}">
      <dsp:nvSpPr>
        <dsp:cNvPr id="0" name=""/>
        <dsp:cNvSpPr/>
      </dsp:nvSpPr>
      <dsp:spPr>
        <a:xfrm>
          <a:off x="1383025" y="2994073"/>
          <a:ext cx="3300923" cy="119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27" tIns="126727" rIns="126727" bIns="126727" numCol="1" spcCol="1270" anchor="ctr" anchorCtr="0">
          <a:noAutofit/>
        </a:bodyPr>
        <a:lstStyle/>
        <a:p>
          <a:pPr marL="0" lvl="0" indent="0" algn="l" defTabSz="1022350">
            <a:lnSpc>
              <a:spcPct val="90000"/>
            </a:lnSpc>
            <a:spcBef>
              <a:spcPct val="0"/>
            </a:spcBef>
            <a:spcAft>
              <a:spcPct val="35000"/>
            </a:spcAft>
            <a:buNone/>
          </a:pPr>
          <a:r>
            <a:rPr lang="en-US" sz="2300" kern="1200" dirty="0"/>
            <a:t>HOPE (Health Opportunities through Physical Education)</a:t>
          </a:r>
        </a:p>
      </dsp:txBody>
      <dsp:txXfrm>
        <a:off x="1383025" y="2994073"/>
        <a:ext cx="3300923" cy="11974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BFA6EF-860F-4556-983A-F45EC31D8468}" type="datetimeFigureOut">
              <a:rPr lang="en-US" smtClean="0"/>
              <a:t>1/22/2024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748404-3331-453F-8D3D-9C52B4928299}" type="slidenum">
              <a:rPr lang="en-US" smtClean="0"/>
              <a:t>‹#›</a:t>
            </a:fld>
            <a:endParaRPr lang="en-US"/>
          </a:p>
        </p:txBody>
      </p:sp>
    </p:spTree>
    <p:extLst>
      <p:ext uri="{BB962C8B-B14F-4D97-AF65-F5344CB8AC3E}">
        <p14:creationId xmlns:p14="http://schemas.microsoft.com/office/powerpoint/2010/main" val="3435391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F49AED-2701-4563-8C53-40795C402EBA}" type="datetimeFigureOut">
              <a:rPr lang="en-US" smtClean="0"/>
              <a:t>1/22/2024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A2E7E2-C79F-43C9-B2C6-59CA0DFC87FF}" type="slidenum">
              <a:rPr lang="en-US" smtClean="0"/>
              <a:t>‹#›</a:t>
            </a:fld>
            <a:endParaRPr lang="en-US"/>
          </a:p>
        </p:txBody>
      </p:sp>
    </p:spTree>
    <p:extLst>
      <p:ext uri="{BB962C8B-B14F-4D97-AF65-F5344CB8AC3E}">
        <p14:creationId xmlns:p14="http://schemas.microsoft.com/office/powerpoint/2010/main" val="357426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1/22/2024 11:10 AM</a:t>
            </a:fld>
            <a:endParaRPr lang="en-US"/>
          </a:p>
        </p:txBody>
      </p:sp>
      <p:sp>
        <p:nvSpPr>
          <p:cNvPr id="6" name="Footer Placeholder 5"/>
          <p:cNvSpPr>
            <a:spLocks noGrp="1"/>
          </p:cNvSpPr>
          <p:nvPr>
            <p:ph type="ftr" sz="quarter" idx="12"/>
          </p:nvPr>
        </p:nvSpPr>
        <p:spPr>
          <a:xfrm>
            <a:off x="0" y="8829967"/>
            <a:ext cx="6309360" cy="464820"/>
          </a:xfrm>
        </p:spPr>
        <p:txBody>
          <a:bodyPr/>
          <a:lstStyle/>
          <a:p>
            <a:r>
              <a:rPr lang="en-US" sz="500">
                <a:solidFill>
                  <a:srgbClr val="000000"/>
                </a:solidFill>
              </a:rPr>
              <a:t>© 2007 Microsoft Corporation. All rights reserved. Microsoft, Windows, Windows Vista and other product names are or may be registered trademarks and/or trademarks in the U.S. and/or other countries.</a:t>
            </a:r>
          </a:p>
          <a:p>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endParaRPr lang="en-US" sz="50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a:p>
        </p:txBody>
      </p:sp>
    </p:spTree>
    <p:extLst>
      <p:ext uri="{BB962C8B-B14F-4D97-AF65-F5344CB8AC3E}">
        <p14:creationId xmlns:p14="http://schemas.microsoft.com/office/powerpoint/2010/main" val="199290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If you have any additional questions or would like to speak with your child’s counselor</a:t>
            </a:r>
            <a:r>
              <a:rPr lang="en-US" baseline="0"/>
              <a:t> one on one, we would love to accommodate you.  Please feel free to copy down the name of your child’s counselor and their phone extension.  We would be happy to schedule an appointment for you.  </a:t>
            </a:r>
            <a:endParaRPr lang="en-US"/>
          </a:p>
        </p:txBody>
      </p:sp>
    </p:spTree>
    <p:extLst>
      <p:ext uri="{BB962C8B-B14F-4D97-AF65-F5344CB8AC3E}">
        <p14:creationId xmlns:p14="http://schemas.microsoft.com/office/powerpoint/2010/main" val="420979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a:t>You have seen information regarding the Bright Futures Scholarships since you were in 7</a:t>
            </a:r>
            <a:r>
              <a:rPr lang="en-US" sz="1600" baseline="30000"/>
              <a:t>th</a:t>
            </a:r>
            <a:r>
              <a:rPr lang="en-US" sz="1600"/>
              <a:t> grade.  Some requirements have changed:  test scores have gotten a bit higher and more volunteer hours are required.  </a:t>
            </a:r>
          </a:p>
          <a:p>
            <a:endParaRPr lang="en-US" sz="1600"/>
          </a:p>
          <a:p>
            <a:r>
              <a:rPr lang="en-US" sz="1600"/>
              <a:t>However, the GPA required has not changed, nor have the courses required.  It is important that you maintain your GPA and take the courses required for each of the Bright Futures scholarships.</a:t>
            </a:r>
          </a:p>
          <a:p>
            <a:endParaRPr lang="en-US" sz="1600"/>
          </a:p>
          <a:p>
            <a:r>
              <a:rPr lang="en-US" sz="1600"/>
              <a:t>How does your GPA compare with the required GPA’s listed?</a:t>
            </a:r>
          </a:p>
          <a:p>
            <a:r>
              <a:rPr lang="en-US" sz="1600"/>
              <a:t>Are you taking the necessary classes for the scholarships?</a:t>
            </a:r>
          </a:p>
        </p:txBody>
      </p:sp>
      <p:sp>
        <p:nvSpPr>
          <p:cNvPr id="6" name="Slide Number Placeholder 5"/>
          <p:cNvSpPr>
            <a:spLocks noGrp="1"/>
          </p:cNvSpPr>
          <p:nvPr>
            <p:ph type="sldNum" sz="quarter" idx="11"/>
          </p:nvPr>
        </p:nvSpPr>
        <p:spPr/>
        <p:txBody>
          <a:bodyPr/>
          <a:lstStyle/>
          <a:p>
            <a:pPr>
              <a:defRPr/>
            </a:pPr>
            <a:fld id="{C405423B-4648-4702-9698-57B05536FBEB}" type="slidenum">
              <a:rPr lang="en-US" smtClean="0"/>
              <a:pPr>
                <a:defRPr/>
              </a:pPr>
              <a:t>20</a:t>
            </a:fld>
            <a:endParaRPr lang="en-US"/>
          </a:p>
        </p:txBody>
      </p:sp>
    </p:spTree>
    <p:extLst>
      <p:ext uri="{BB962C8B-B14F-4D97-AF65-F5344CB8AC3E}">
        <p14:creationId xmlns:p14="http://schemas.microsoft.com/office/powerpoint/2010/main" val="289786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2E7E2-C79F-43C9-B2C6-59CA0DFC87FF}" type="slidenum">
              <a:rPr lang="en-US" smtClean="0"/>
              <a:t>40</a:t>
            </a:fld>
            <a:endParaRPr lang="en-US"/>
          </a:p>
        </p:txBody>
      </p:sp>
    </p:spTree>
    <p:extLst>
      <p:ext uri="{BB962C8B-B14F-4D97-AF65-F5344CB8AC3E}">
        <p14:creationId xmlns:p14="http://schemas.microsoft.com/office/powerpoint/2010/main" val="36907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43681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72926024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159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26614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7977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762672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04594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827698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2246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8442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789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5321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5199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2859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571123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6551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2122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a:t>
            </a:r>
          </a:p>
        </p:txBody>
      </p:sp>
    </p:spTree>
    <p:extLst>
      <p:ext uri="{BB962C8B-B14F-4D97-AF65-F5344CB8AC3E}">
        <p14:creationId xmlns:p14="http://schemas.microsoft.com/office/powerpoint/2010/main" val="3642247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72917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transition>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hyperlink" Target="https://www.brevardschools.org/site/Default.aspx?PageID=2381"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043" y="1066799"/>
            <a:ext cx="7681913" cy="1523495"/>
          </a:xfrm>
        </p:spPr>
        <p:txBody>
          <a:bodyPr/>
          <a:lstStyle/>
          <a:p>
            <a:pPr algn="ctr"/>
            <a:r>
              <a:rPr lang="en-US" dirty="0">
                <a:solidFill>
                  <a:schemeClr val="accent2">
                    <a:lumMod val="75000"/>
                  </a:schemeClr>
                </a:solidFill>
                <a:latin typeface="Times New Roman" panose="02020603050405020304" pitchFamily="18" charset="0"/>
                <a:cs typeface="Times New Roman" panose="02020603050405020304" pitchFamily="18" charset="0"/>
              </a:rPr>
              <a:t>Viera High School</a:t>
            </a:r>
            <a:br>
              <a:rPr lang="en-US" dirty="0">
                <a:solidFill>
                  <a:schemeClr val="accent2">
                    <a:lumMod val="75000"/>
                  </a:schemeClr>
                </a:solidFill>
                <a:latin typeface="Times New Roman" panose="02020603050405020304" pitchFamily="18" charset="0"/>
                <a:cs typeface="Times New Roman" panose="02020603050405020304" pitchFamily="18" charset="0"/>
              </a:rPr>
            </a:br>
            <a:r>
              <a:rPr lang="en-US" dirty="0">
                <a:solidFill>
                  <a:schemeClr val="accent2">
                    <a:lumMod val="75000"/>
                  </a:schemeClr>
                </a:solidFill>
                <a:latin typeface="Times New Roman" panose="02020603050405020304" pitchFamily="18" charset="0"/>
                <a:cs typeface="Times New Roman" panose="02020603050405020304" pitchFamily="18" charset="0"/>
              </a:rPr>
              <a:t>Curriculum Fair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438" y="2971547"/>
            <a:ext cx="1733618" cy="1733618"/>
          </a:xfrm>
          <a:prstGeom prst="rect">
            <a:avLst/>
          </a:prstGeom>
        </p:spPr>
      </p:pic>
      <p:sp>
        <p:nvSpPr>
          <p:cNvPr id="7" name="Title 1"/>
          <p:cNvSpPr txBox="1">
            <a:spLocks/>
          </p:cNvSpPr>
          <p:nvPr/>
        </p:nvSpPr>
        <p:spPr>
          <a:xfrm>
            <a:off x="1549523" y="5410200"/>
            <a:ext cx="6044953" cy="981722"/>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en-US" sz="3500" dirty="0">
                <a:solidFill>
                  <a:schemeClr val="accent2">
                    <a:lumMod val="75000"/>
                  </a:schemeClr>
                </a:solidFill>
                <a:latin typeface="Times New Roman" panose="02020603050405020304" pitchFamily="18" charset="0"/>
                <a:cs typeface="Times New Roman" panose="02020603050405020304" pitchFamily="18" charset="0"/>
              </a:rPr>
              <a:t>January 25, 2024</a:t>
            </a:r>
          </a:p>
          <a:p>
            <a:pPr algn="ctr"/>
            <a:r>
              <a:rPr lang="en-US" sz="3500" dirty="0">
                <a:solidFill>
                  <a:schemeClr val="accent2">
                    <a:lumMod val="75000"/>
                  </a:schemeClr>
                </a:solidFill>
                <a:latin typeface="Times New Roman" panose="02020603050405020304" pitchFamily="18" charset="0"/>
                <a:cs typeface="Times New Roman" panose="02020603050405020304" pitchFamily="18" charset="0"/>
              </a:rPr>
              <a:t>Home of the Hawks!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4" name="Rectangle 33">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C81AE-5DCF-4488-BEAF-BA84676EA9BD}"/>
              </a:ext>
            </a:extLst>
          </p:cNvPr>
          <p:cNvSpPr>
            <a:spLocks noGrp="1"/>
          </p:cNvSpPr>
          <p:nvPr>
            <p:ph type="ctrTitle"/>
          </p:nvPr>
        </p:nvSpPr>
        <p:spPr>
          <a:xfrm>
            <a:off x="782962" y="1179151"/>
            <a:ext cx="2475485" cy="4463889"/>
          </a:xfrm>
        </p:spPr>
        <p:txBody>
          <a:bodyPr vert="horz" lIns="91440" tIns="45720" rIns="91440" bIns="45720" rtlCol="0" anchor="ctr">
            <a:normAutofit/>
          </a:bodyPr>
          <a:lstStyle/>
          <a:p>
            <a:br>
              <a:rPr lang="en-US" sz="3600" dirty="0"/>
            </a:br>
            <a:r>
              <a:rPr lang="en-US" sz="3600" dirty="0"/>
              <a:t>Earning Grades in High School</a:t>
            </a:r>
            <a:br>
              <a:rPr lang="en-US" sz="3600" dirty="0"/>
            </a:br>
            <a:endParaRPr lang="en-US" sz="3600" dirty="0"/>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4BD96C66-ABA5-42B6-B5F0-D7AB6E396C05}"/>
              </a:ext>
            </a:extLst>
          </p:cNvPr>
          <p:cNvSpPr>
            <a:spLocks noGrp="1"/>
          </p:cNvSpPr>
          <p:nvPr>
            <p:ph type="subTitle" idx="1"/>
          </p:nvPr>
        </p:nvSpPr>
        <p:spPr>
          <a:xfrm>
            <a:off x="3734188" y="1109144"/>
            <a:ext cx="4755762" cy="5229511"/>
          </a:xfrm>
        </p:spPr>
        <p:txBody>
          <a:bodyPr vert="horz" lIns="91440" tIns="45720" rIns="91440" bIns="45720" rtlCol="0" anchor="ctr">
            <a:normAutofit/>
          </a:bodyPr>
          <a:lstStyle/>
          <a:p>
            <a:pPr marL="457200" indent="-457200">
              <a:spcBef>
                <a:spcPts val="1000"/>
              </a:spcBef>
              <a:buFont typeface="Wingdings 3" charset="2"/>
              <a:buChar char=""/>
            </a:pPr>
            <a:r>
              <a:rPr lang="en-US" sz="2000" dirty="0">
                <a:solidFill>
                  <a:schemeClr val="tx1">
                    <a:lumMod val="75000"/>
                    <a:lumOff val="25000"/>
                  </a:schemeClr>
                </a:solidFill>
              </a:rPr>
              <a:t>Students must pass </a:t>
            </a:r>
            <a:r>
              <a:rPr lang="en-US" sz="2000" u="sng" dirty="0">
                <a:solidFill>
                  <a:schemeClr val="tx1">
                    <a:lumMod val="75000"/>
                    <a:lumOff val="25000"/>
                  </a:schemeClr>
                </a:solidFill>
              </a:rPr>
              <a:t>each semester</a:t>
            </a:r>
            <a:r>
              <a:rPr lang="en-US" sz="2000" dirty="0">
                <a:solidFill>
                  <a:schemeClr val="tx1">
                    <a:lumMod val="75000"/>
                    <a:lumOff val="25000"/>
                  </a:schemeClr>
                </a:solidFill>
              </a:rPr>
              <a:t> in order to earn credit for the class. </a:t>
            </a:r>
          </a:p>
          <a:p>
            <a:pPr>
              <a:spcBef>
                <a:spcPts val="1000"/>
              </a:spcBef>
              <a:buFont typeface="Wingdings 3" charset="2"/>
              <a:buChar char=""/>
            </a:pPr>
            <a:endParaRPr lang="en-US" sz="2000" dirty="0">
              <a:solidFill>
                <a:schemeClr val="tx1">
                  <a:lumMod val="75000"/>
                  <a:lumOff val="25000"/>
                </a:schemeClr>
              </a:solidFill>
            </a:endParaRPr>
          </a:p>
          <a:p>
            <a:pPr marL="457200" indent="-457200">
              <a:spcBef>
                <a:spcPts val="1000"/>
              </a:spcBef>
              <a:buFont typeface="Wingdings 3" charset="2"/>
              <a:buChar char=""/>
            </a:pPr>
            <a:r>
              <a:rPr lang="en-US" sz="2000" dirty="0">
                <a:solidFill>
                  <a:schemeClr val="tx1">
                    <a:lumMod val="75000"/>
                    <a:lumOff val="25000"/>
                  </a:schemeClr>
                </a:solidFill>
              </a:rPr>
              <a:t>The only exceptions are the 4 year-long courses: Biology, Algebra 1, Geometry &amp; US History. (We’ll look at next slide!)</a:t>
            </a:r>
          </a:p>
          <a:p>
            <a:pPr marL="457200" indent="-457200">
              <a:spcBef>
                <a:spcPts val="1000"/>
              </a:spcBef>
              <a:buFont typeface="Wingdings 3" charset="2"/>
              <a:buChar char=""/>
            </a:pPr>
            <a:endParaRPr lang="en-US" dirty="0">
              <a:solidFill>
                <a:schemeClr val="tx1">
                  <a:lumMod val="75000"/>
                  <a:lumOff val="25000"/>
                </a:schemeClr>
              </a:solidFill>
            </a:endParaRPr>
          </a:p>
          <a:p>
            <a:pPr>
              <a:spcBef>
                <a:spcPts val="1000"/>
              </a:spcBef>
            </a:pPr>
            <a:r>
              <a:rPr lang="en-US" u="sng" dirty="0">
                <a:solidFill>
                  <a:schemeClr val="tx1">
                    <a:lumMod val="75000"/>
                    <a:lumOff val="25000"/>
                  </a:schemeClr>
                </a:solidFill>
              </a:rPr>
              <a:t>Example: </a:t>
            </a:r>
          </a:p>
          <a:p>
            <a:pPr>
              <a:spcBef>
                <a:spcPts val="1000"/>
              </a:spcBef>
            </a:pPr>
            <a:r>
              <a:rPr lang="en-US" dirty="0">
                <a:solidFill>
                  <a:schemeClr val="tx1">
                    <a:lumMod val="75000"/>
                    <a:lumOff val="25000"/>
                  </a:schemeClr>
                </a:solidFill>
              </a:rPr>
              <a:t>If the student takes Art, 1</a:t>
            </a:r>
            <a:r>
              <a:rPr lang="en-US" baseline="30000" dirty="0">
                <a:solidFill>
                  <a:schemeClr val="tx1">
                    <a:lumMod val="75000"/>
                    <a:lumOff val="25000"/>
                  </a:schemeClr>
                </a:solidFill>
              </a:rPr>
              <a:t>st</a:t>
            </a:r>
            <a:r>
              <a:rPr lang="en-US" dirty="0">
                <a:solidFill>
                  <a:schemeClr val="tx1">
                    <a:lumMod val="75000"/>
                    <a:lumOff val="25000"/>
                  </a:schemeClr>
                </a:solidFill>
              </a:rPr>
              <a:t> semester earns an “F” and 2</a:t>
            </a:r>
            <a:r>
              <a:rPr lang="en-US" baseline="30000" dirty="0">
                <a:solidFill>
                  <a:schemeClr val="tx1">
                    <a:lumMod val="75000"/>
                    <a:lumOff val="25000"/>
                  </a:schemeClr>
                </a:solidFill>
              </a:rPr>
              <a:t>nd</a:t>
            </a:r>
            <a:r>
              <a:rPr lang="en-US" dirty="0">
                <a:solidFill>
                  <a:schemeClr val="tx1">
                    <a:lumMod val="75000"/>
                    <a:lumOff val="25000"/>
                  </a:schemeClr>
                </a:solidFill>
              </a:rPr>
              <a:t> semester earns an “A,” these two semesters are not averaged together. They are separate grades on the transcript. Therefore, the student would only have ½ of their Art requirement fulfilled.</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272716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E73A-2386-A6A4-B446-C69F39CC667D}"/>
              </a:ext>
            </a:extLst>
          </p:cNvPr>
          <p:cNvSpPr>
            <a:spLocks noGrp="1"/>
          </p:cNvSpPr>
          <p:nvPr>
            <p:ph type="title"/>
          </p:nvPr>
        </p:nvSpPr>
        <p:spPr/>
        <p:txBody>
          <a:bodyPr/>
          <a:lstStyle/>
          <a:p>
            <a:r>
              <a:rPr lang="en-US" dirty="0"/>
              <a:t>How are semester grades averaged?</a:t>
            </a:r>
          </a:p>
        </p:txBody>
      </p:sp>
      <p:graphicFrame>
        <p:nvGraphicFramePr>
          <p:cNvPr id="5" name="Content Placeholder 2">
            <a:extLst>
              <a:ext uri="{FF2B5EF4-FFF2-40B4-BE49-F238E27FC236}">
                <a16:creationId xmlns:a16="http://schemas.microsoft.com/office/drawing/2014/main" id="{2A7DDE45-A407-0901-618B-A2432146F704}"/>
              </a:ext>
            </a:extLst>
          </p:cNvPr>
          <p:cNvGraphicFramePr>
            <a:graphicFrameLocks noGrp="1"/>
          </p:cNvGraphicFramePr>
          <p:nvPr>
            <p:ph idx="1"/>
            <p:extLst>
              <p:ext uri="{D42A27DB-BD31-4B8C-83A1-F6EECF244321}">
                <p14:modId xmlns:p14="http://schemas.microsoft.com/office/powerpoint/2010/main" val="3541769002"/>
              </p:ext>
            </p:extLst>
          </p:nvPr>
        </p:nvGraphicFramePr>
        <p:xfrm>
          <a:off x="628650" y="1989976"/>
          <a:ext cx="7886700" cy="3499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0871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CF20D19-1149-407C-A08F-2511705387A9}"/>
              </a:ext>
            </a:extLst>
          </p:cNvPr>
          <p:cNvSpPr>
            <a:spLocks noGrp="1"/>
          </p:cNvSpPr>
          <p:nvPr>
            <p:ph type="ctrTitle"/>
          </p:nvPr>
        </p:nvSpPr>
        <p:spPr>
          <a:xfrm>
            <a:off x="2137171" y="609600"/>
            <a:ext cx="4818330" cy="1320800"/>
          </a:xfrm>
        </p:spPr>
        <p:txBody>
          <a:bodyPr vert="horz" lIns="91440" tIns="45720" rIns="91440" bIns="45720" rtlCol="0" anchor="t">
            <a:normAutofit/>
          </a:bodyPr>
          <a:lstStyle/>
          <a:p>
            <a:pPr algn="ctr"/>
            <a:r>
              <a:rPr lang="en-US" sz="3600" dirty="0"/>
              <a:t>GPA</a:t>
            </a:r>
            <a:br>
              <a:rPr lang="en-US" sz="3600" dirty="0"/>
            </a:br>
            <a:r>
              <a:rPr lang="en-US" sz="3200" dirty="0"/>
              <a:t>Grade Point Average</a:t>
            </a:r>
            <a:endParaRPr lang="en-US" sz="3600" dirty="0"/>
          </a:p>
        </p:txBody>
      </p:sp>
      <p:pic>
        <p:nvPicPr>
          <p:cNvPr id="5" name="Picture 4" descr="Art coloring supplies">
            <a:extLst>
              <a:ext uri="{FF2B5EF4-FFF2-40B4-BE49-F238E27FC236}">
                <a16:creationId xmlns:a16="http://schemas.microsoft.com/office/drawing/2014/main" id="{E9681BE5-7F83-CB79-385A-75BBB916CA61}"/>
              </a:ext>
            </a:extLst>
          </p:cNvPr>
          <p:cNvPicPr>
            <a:picLocks noChangeAspect="1"/>
          </p:cNvPicPr>
          <p:nvPr/>
        </p:nvPicPr>
        <p:blipFill>
          <a:blip r:embed="rId2">
            <a:extLst>
              <a:ext uri="{28A0092B-C50C-407E-A947-70E740481C1C}">
                <a14:useLocalDpi xmlns:a14="http://schemas.microsoft.com/office/drawing/2010/main" val="0"/>
              </a:ext>
            </a:extLst>
          </a:blip>
          <a:srcRect l="40034" r="40034"/>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CF1F246A-F471-4A6F-A787-19BA7E354F34}"/>
              </a:ext>
            </a:extLst>
          </p:cNvPr>
          <p:cNvSpPr>
            <a:spLocks noGrp="1"/>
          </p:cNvSpPr>
          <p:nvPr>
            <p:ph type="subTitle" idx="1"/>
          </p:nvPr>
        </p:nvSpPr>
        <p:spPr>
          <a:xfrm>
            <a:off x="2137171" y="2160589"/>
            <a:ext cx="4818330" cy="3880773"/>
          </a:xfrm>
        </p:spPr>
        <p:txBody>
          <a:bodyPr vert="horz" lIns="91440" tIns="45720" rIns="91440" bIns="45720" rtlCol="0">
            <a:normAutofit/>
          </a:bodyPr>
          <a:lstStyle/>
          <a:p>
            <a:pPr algn="ctr">
              <a:lnSpc>
                <a:spcPct val="90000"/>
              </a:lnSpc>
            </a:pPr>
            <a:r>
              <a:rPr lang="en-US" u="sng" dirty="0">
                <a:solidFill>
                  <a:schemeClr val="tx1">
                    <a:lumMod val="75000"/>
                    <a:lumOff val="25000"/>
                  </a:schemeClr>
                </a:solidFill>
              </a:rPr>
              <a:t>GPA in the Freshman year is the most important year.</a:t>
            </a:r>
            <a:endParaRPr lang="en-US" dirty="0">
              <a:solidFill>
                <a:schemeClr val="tx1">
                  <a:lumMod val="75000"/>
                  <a:lumOff val="25000"/>
                </a:schemeClr>
              </a:solidFill>
            </a:endParaRPr>
          </a:p>
          <a:p>
            <a:pPr algn="l">
              <a:lnSpc>
                <a:spcPct val="90000"/>
              </a:lnSpc>
              <a:buFont typeface="Wingdings 3" charset="2"/>
              <a:buChar char=""/>
            </a:pPr>
            <a:endParaRPr lang="en-US" u="sng" dirty="0">
              <a:solidFill>
                <a:schemeClr val="tx1">
                  <a:lumMod val="75000"/>
                  <a:lumOff val="25000"/>
                </a:schemeClr>
              </a:solidFill>
            </a:endParaRPr>
          </a:p>
          <a:p>
            <a:pPr marL="457200" indent="-457200" algn="l">
              <a:lnSpc>
                <a:spcPct val="90000"/>
              </a:lnSpc>
              <a:buFont typeface="Wingdings 3" charset="2"/>
              <a:buChar char=""/>
            </a:pPr>
            <a:r>
              <a:rPr lang="en-US" dirty="0">
                <a:solidFill>
                  <a:schemeClr val="tx1">
                    <a:lumMod val="75000"/>
                    <a:lumOff val="25000"/>
                  </a:schemeClr>
                </a:solidFill>
              </a:rPr>
              <a:t>GPA is calculated using a 4-point scale system associated with the letter grade.</a:t>
            </a:r>
          </a:p>
          <a:p>
            <a:pPr marL="457200" indent="-457200" algn="l">
              <a:lnSpc>
                <a:spcPct val="90000"/>
              </a:lnSpc>
              <a:buFont typeface="Wingdings 3" charset="2"/>
              <a:buChar char=""/>
            </a:pPr>
            <a:r>
              <a:rPr lang="en-US" dirty="0">
                <a:solidFill>
                  <a:schemeClr val="tx1">
                    <a:lumMod val="75000"/>
                    <a:lumOff val="25000"/>
                  </a:schemeClr>
                </a:solidFill>
              </a:rPr>
              <a:t>High School classes taken in middle school factor into their overall GPA.</a:t>
            </a:r>
          </a:p>
          <a:p>
            <a:pPr algn="l">
              <a:lnSpc>
                <a:spcPct val="90000"/>
              </a:lnSpc>
            </a:pPr>
            <a:endParaRPr lang="en-US" dirty="0">
              <a:solidFill>
                <a:schemeClr val="tx1">
                  <a:lumMod val="75000"/>
                  <a:lumOff val="25000"/>
                </a:schemeClr>
              </a:solidFill>
            </a:endParaRPr>
          </a:p>
          <a:p>
            <a:pPr algn="ctr">
              <a:lnSpc>
                <a:spcPct val="90000"/>
              </a:lnSpc>
            </a:pPr>
            <a:r>
              <a:rPr lang="en-US" sz="1600" dirty="0">
                <a:solidFill>
                  <a:schemeClr val="tx1">
                    <a:lumMod val="75000"/>
                    <a:lumOff val="25000"/>
                  </a:schemeClr>
                </a:solidFill>
              </a:rPr>
              <a:t>If your student took a high school class in the middle school and received a “C ”average or lower, the student can retake the course at the high school for a better grade (grade forgiveness).</a:t>
            </a:r>
          </a:p>
          <a:p>
            <a:pPr algn="l">
              <a:lnSpc>
                <a:spcPct val="90000"/>
              </a:lnSpc>
              <a:buFont typeface="Wingdings 3" charset="2"/>
              <a:buChar char=""/>
            </a:pPr>
            <a:endParaRPr lang="en-US" dirty="0">
              <a:solidFill>
                <a:schemeClr val="tx1">
                  <a:lumMod val="75000"/>
                  <a:lumOff val="25000"/>
                </a:schemeClr>
              </a:solidFill>
            </a:endParaRPr>
          </a:p>
          <a:p>
            <a:pPr algn="l">
              <a:lnSpc>
                <a:spcPct val="90000"/>
              </a:lnSpc>
              <a:buFont typeface="Wingdings 3" charset="2"/>
              <a:buChar char=""/>
            </a:pPr>
            <a:endParaRPr lang="en-US" dirty="0">
              <a:solidFill>
                <a:schemeClr val="tx1">
                  <a:lumMod val="75000"/>
                  <a:lumOff val="25000"/>
                </a:schemeClr>
              </a:solidFill>
            </a:endParaRPr>
          </a:p>
          <a:p>
            <a:pPr algn="l">
              <a:lnSpc>
                <a:spcPct val="90000"/>
              </a:lnSpc>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21981766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EFD1F5CB-F760-6E79-B498-9640F1AD3171}"/>
              </a:ext>
            </a:extLst>
          </p:cNvPr>
          <p:cNvSpPr>
            <a:spLocks noGrp="1"/>
          </p:cNvSpPr>
          <p:nvPr>
            <p:ph type="title"/>
          </p:nvPr>
        </p:nvSpPr>
        <p:spPr>
          <a:xfrm>
            <a:off x="1198631" y="2387028"/>
            <a:ext cx="6003952" cy="3071813"/>
          </a:xfrm>
        </p:spPr>
        <p:txBody>
          <a:bodyPr>
            <a:normAutofit/>
          </a:bodyPr>
          <a:lstStyle/>
          <a:p>
            <a:pPr algn="ctr"/>
            <a:r>
              <a:rPr lang="en-US" sz="5400" dirty="0"/>
              <a:t>Required Classes by Grade</a:t>
            </a:r>
          </a:p>
        </p:txBody>
      </p:sp>
    </p:spTree>
    <p:extLst>
      <p:ext uri="{BB962C8B-B14F-4D97-AF65-F5344CB8AC3E}">
        <p14:creationId xmlns:p14="http://schemas.microsoft.com/office/powerpoint/2010/main" val="20252365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0293-4B0D-717A-7016-FD6CE1DEABE6}"/>
              </a:ext>
            </a:extLst>
          </p:cNvPr>
          <p:cNvSpPr>
            <a:spLocks noGrp="1"/>
          </p:cNvSpPr>
          <p:nvPr>
            <p:ph type="title"/>
          </p:nvPr>
        </p:nvSpPr>
        <p:spPr>
          <a:xfrm>
            <a:off x="359546" y="1660350"/>
            <a:ext cx="2954766" cy="4187345"/>
          </a:xfrm>
        </p:spPr>
        <p:txBody>
          <a:bodyPr>
            <a:normAutofit fontScale="90000"/>
          </a:bodyPr>
          <a:lstStyle/>
          <a:p>
            <a:pPr algn="r"/>
            <a:r>
              <a:rPr lang="en-US" sz="5550" dirty="0"/>
              <a:t>Freshman Required Classes</a:t>
            </a:r>
          </a:p>
        </p:txBody>
      </p:sp>
      <p:graphicFrame>
        <p:nvGraphicFramePr>
          <p:cNvPr id="5" name="Content Placeholder 2">
            <a:extLst>
              <a:ext uri="{FF2B5EF4-FFF2-40B4-BE49-F238E27FC236}">
                <a16:creationId xmlns:a16="http://schemas.microsoft.com/office/drawing/2014/main" id="{F6A5FA7E-4F5A-0949-AE80-0626A5341A6B}"/>
              </a:ext>
            </a:extLst>
          </p:cNvPr>
          <p:cNvGraphicFramePr>
            <a:graphicFrameLocks noGrp="1"/>
          </p:cNvGraphicFramePr>
          <p:nvPr>
            <p:ph idx="1"/>
            <p:extLst>
              <p:ext uri="{D42A27DB-BD31-4B8C-83A1-F6EECF244321}">
                <p14:modId xmlns:p14="http://schemas.microsoft.com/office/powerpoint/2010/main" val="3557635358"/>
              </p:ext>
            </p:extLst>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150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C63F-BF8A-772E-657F-A0F185D76557}"/>
              </a:ext>
            </a:extLst>
          </p:cNvPr>
          <p:cNvSpPr>
            <a:spLocks noGrp="1"/>
          </p:cNvSpPr>
          <p:nvPr>
            <p:ph type="title"/>
          </p:nvPr>
        </p:nvSpPr>
        <p:spPr>
          <a:xfrm>
            <a:off x="97974" y="1660350"/>
            <a:ext cx="3569900" cy="4187345"/>
          </a:xfrm>
        </p:spPr>
        <p:txBody>
          <a:bodyPr>
            <a:normAutofit/>
          </a:bodyPr>
          <a:lstStyle/>
          <a:p>
            <a:pPr algn="r"/>
            <a:r>
              <a:rPr lang="en-US" sz="4800" dirty="0"/>
              <a:t>Sophomore Required Classes</a:t>
            </a:r>
          </a:p>
        </p:txBody>
      </p:sp>
      <p:graphicFrame>
        <p:nvGraphicFramePr>
          <p:cNvPr id="5" name="Content Placeholder 2">
            <a:extLst>
              <a:ext uri="{FF2B5EF4-FFF2-40B4-BE49-F238E27FC236}">
                <a16:creationId xmlns:a16="http://schemas.microsoft.com/office/drawing/2014/main" id="{F27DF826-1124-8D70-1E87-CB3CF56996B6}"/>
              </a:ext>
            </a:extLst>
          </p:cNvPr>
          <p:cNvGraphicFramePr>
            <a:graphicFrameLocks noGrp="1"/>
          </p:cNvGraphicFramePr>
          <p:nvPr>
            <p:ph idx="1"/>
            <p:extLst>
              <p:ext uri="{D42A27DB-BD31-4B8C-83A1-F6EECF244321}">
                <p14:modId xmlns:p14="http://schemas.microsoft.com/office/powerpoint/2010/main" val="3451175752"/>
              </p:ext>
            </p:extLst>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9263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CD5C-D24A-0451-783B-760B0153A7CD}"/>
              </a:ext>
            </a:extLst>
          </p:cNvPr>
          <p:cNvSpPr>
            <a:spLocks noGrp="1"/>
          </p:cNvSpPr>
          <p:nvPr>
            <p:ph type="title"/>
          </p:nvPr>
        </p:nvSpPr>
        <p:spPr>
          <a:xfrm>
            <a:off x="359546" y="1660350"/>
            <a:ext cx="2954766" cy="4187345"/>
          </a:xfrm>
        </p:spPr>
        <p:txBody>
          <a:bodyPr>
            <a:normAutofit/>
          </a:bodyPr>
          <a:lstStyle/>
          <a:p>
            <a:pPr algn="r"/>
            <a:r>
              <a:rPr lang="en-US" sz="5400" dirty="0"/>
              <a:t>Junior Required Classes</a:t>
            </a:r>
          </a:p>
        </p:txBody>
      </p:sp>
      <p:graphicFrame>
        <p:nvGraphicFramePr>
          <p:cNvPr id="5" name="Content Placeholder 2">
            <a:extLst>
              <a:ext uri="{FF2B5EF4-FFF2-40B4-BE49-F238E27FC236}">
                <a16:creationId xmlns:a16="http://schemas.microsoft.com/office/drawing/2014/main" id="{3487E62D-2A22-46DB-74B0-8B847B99CFEA}"/>
              </a:ext>
            </a:extLst>
          </p:cNvPr>
          <p:cNvGraphicFramePr>
            <a:graphicFrameLocks noGrp="1"/>
          </p:cNvGraphicFramePr>
          <p:nvPr>
            <p:ph idx="1"/>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47771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A12-6EE8-E0AB-E4B5-56BB85EA2C46}"/>
              </a:ext>
            </a:extLst>
          </p:cNvPr>
          <p:cNvSpPr>
            <a:spLocks noGrp="1"/>
          </p:cNvSpPr>
          <p:nvPr>
            <p:ph type="title"/>
          </p:nvPr>
        </p:nvSpPr>
        <p:spPr>
          <a:xfrm>
            <a:off x="359546" y="1660350"/>
            <a:ext cx="2954766" cy="4187345"/>
          </a:xfrm>
        </p:spPr>
        <p:txBody>
          <a:bodyPr>
            <a:normAutofit/>
          </a:bodyPr>
          <a:lstStyle/>
          <a:p>
            <a:pPr algn="r"/>
            <a:r>
              <a:rPr lang="en-US" sz="5400" dirty="0"/>
              <a:t>Senior Required Classes</a:t>
            </a:r>
          </a:p>
        </p:txBody>
      </p:sp>
      <p:graphicFrame>
        <p:nvGraphicFramePr>
          <p:cNvPr id="5" name="Content Placeholder 2">
            <a:extLst>
              <a:ext uri="{FF2B5EF4-FFF2-40B4-BE49-F238E27FC236}">
                <a16:creationId xmlns:a16="http://schemas.microsoft.com/office/drawing/2014/main" id="{1F45D6CA-D19B-4C4B-0BFD-AC35CB8E651A}"/>
              </a:ext>
            </a:extLst>
          </p:cNvPr>
          <p:cNvGraphicFramePr>
            <a:graphicFrameLocks noGrp="1"/>
          </p:cNvGraphicFramePr>
          <p:nvPr>
            <p:ph idx="1"/>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5811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F5A12-6EE8-E0AB-E4B5-56BB85EA2C46}"/>
              </a:ext>
            </a:extLst>
          </p:cNvPr>
          <p:cNvSpPr>
            <a:spLocks noGrp="1"/>
          </p:cNvSpPr>
          <p:nvPr>
            <p:ph type="title"/>
          </p:nvPr>
        </p:nvSpPr>
        <p:spPr>
          <a:xfrm>
            <a:off x="359546" y="1660350"/>
            <a:ext cx="2954766" cy="4187345"/>
          </a:xfrm>
        </p:spPr>
        <p:txBody>
          <a:bodyPr>
            <a:normAutofit/>
          </a:bodyPr>
          <a:lstStyle/>
          <a:p>
            <a:pPr algn="r"/>
            <a:r>
              <a:rPr lang="en-US" sz="5400" dirty="0"/>
              <a:t>Elective Requirements</a:t>
            </a:r>
          </a:p>
        </p:txBody>
      </p:sp>
      <p:graphicFrame>
        <p:nvGraphicFramePr>
          <p:cNvPr id="5" name="Content Placeholder 2">
            <a:extLst>
              <a:ext uri="{FF2B5EF4-FFF2-40B4-BE49-F238E27FC236}">
                <a16:creationId xmlns:a16="http://schemas.microsoft.com/office/drawing/2014/main" id="{1F45D6CA-D19B-4C4B-0BFD-AC35CB8E651A}"/>
              </a:ext>
            </a:extLst>
          </p:cNvPr>
          <p:cNvGraphicFramePr>
            <a:graphicFrameLocks noGrp="1"/>
          </p:cNvGraphicFramePr>
          <p:nvPr>
            <p:ph idx="1"/>
            <p:extLst>
              <p:ext uri="{D42A27DB-BD31-4B8C-83A1-F6EECF244321}">
                <p14:modId xmlns:p14="http://schemas.microsoft.com/office/powerpoint/2010/main" val="3924881210"/>
              </p:ext>
            </p:extLst>
          </p:nvPr>
        </p:nvGraphicFramePr>
        <p:xfrm>
          <a:off x="3831402" y="1660351"/>
          <a:ext cx="4683949" cy="4192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77638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DC5EC48-4A9C-FA0B-DE83-3D3B9802E70F}"/>
              </a:ext>
            </a:extLst>
          </p:cNvPr>
          <p:cNvSpPr>
            <a:spLocks noGrp="1"/>
          </p:cNvSpPr>
          <p:nvPr>
            <p:ph type="title"/>
          </p:nvPr>
        </p:nvSpPr>
        <p:spPr>
          <a:xfrm>
            <a:off x="1130300" y="1397000"/>
            <a:ext cx="5825202" cy="2653836"/>
          </a:xfrm>
        </p:spPr>
        <p:txBody>
          <a:bodyPr vert="horz" lIns="91440" tIns="45720" rIns="91440" bIns="45720" rtlCol="0" anchor="b">
            <a:normAutofit/>
          </a:bodyPr>
          <a:lstStyle/>
          <a:p>
            <a:pPr algn="r"/>
            <a:r>
              <a:rPr lang="en-US" sz="5400"/>
              <a:t>Bright Futures</a:t>
            </a:r>
          </a:p>
        </p:txBody>
      </p:sp>
    </p:spTree>
    <p:extLst>
      <p:ext uri="{BB962C8B-B14F-4D97-AF65-F5344CB8AC3E}">
        <p14:creationId xmlns:p14="http://schemas.microsoft.com/office/powerpoint/2010/main" val="14504059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343270"/>
            <a:ext cx="6347713" cy="1320800"/>
          </a:xfrm>
        </p:spPr>
        <p:txBody>
          <a:bodyPr/>
          <a:lstStyle/>
          <a:p>
            <a:pPr algn="ctr"/>
            <a:r>
              <a:rPr lang="en-US" dirty="0">
                <a:latin typeface="Times New Roman" panose="02020603050405020304" pitchFamily="18" charset="0"/>
                <a:cs typeface="Times New Roman" panose="02020603050405020304" pitchFamily="18" charset="0"/>
              </a:rPr>
              <a:t>Purpose of Evening:</a:t>
            </a:r>
          </a:p>
        </p:txBody>
      </p:sp>
      <p:graphicFrame>
        <p:nvGraphicFramePr>
          <p:cNvPr id="5" name="Text Placeholder 2">
            <a:extLst>
              <a:ext uri="{FF2B5EF4-FFF2-40B4-BE49-F238E27FC236}">
                <a16:creationId xmlns:a16="http://schemas.microsoft.com/office/drawing/2014/main" id="{E8A6745C-6753-99E2-B061-F27209B8F7D7}"/>
              </a:ext>
            </a:extLst>
          </p:cNvPr>
          <p:cNvGraphicFramePr/>
          <p:nvPr/>
        </p:nvGraphicFramePr>
        <p:xfrm>
          <a:off x="380999" y="1400452"/>
          <a:ext cx="8382000" cy="4382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1049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41F400-D668-4F7D-A6A6-B1E8577D06D6}"/>
              </a:ext>
            </a:extLst>
          </p:cNvPr>
          <p:cNvSpPr txBox="1"/>
          <p:nvPr/>
        </p:nvSpPr>
        <p:spPr>
          <a:xfrm>
            <a:off x="505677" y="914400"/>
            <a:ext cx="2743200" cy="2887579"/>
          </a:xfrm>
          <a:prstGeom prst="rect">
            <a:avLst/>
          </a:prstGeom>
        </p:spPr>
        <p:txBody>
          <a:bodyPr vert="horz" lIns="91440" tIns="45720" rIns="91440" bIns="45720" rtlCol="0" anchor="b">
            <a:normAutofit/>
          </a:bodyPr>
          <a:lstStyle/>
          <a:p>
            <a:pPr algn="ctr">
              <a:lnSpc>
                <a:spcPct val="90000"/>
              </a:lnSpc>
              <a:spcAft>
                <a:spcPts val="600"/>
              </a:spcAft>
            </a:pPr>
            <a:endParaRPr lang="en-US" sz="4200" b="1" kern="1200">
              <a:solidFill>
                <a:srgbClr val="FFFFFF"/>
              </a:solidFill>
              <a:latin typeface="+mj-lt"/>
              <a:ea typeface="+mj-ea"/>
              <a:cs typeface="+mj-cs"/>
            </a:endParaRPr>
          </a:p>
        </p:txBody>
      </p:sp>
      <p:sp>
        <p:nvSpPr>
          <p:cNvPr id="2" name="Title 1">
            <a:extLst>
              <a:ext uri="{FF2B5EF4-FFF2-40B4-BE49-F238E27FC236}">
                <a16:creationId xmlns:a16="http://schemas.microsoft.com/office/drawing/2014/main" id="{CF284918-536E-A1F7-CB70-7C499E27E07F}"/>
              </a:ext>
            </a:extLst>
          </p:cNvPr>
          <p:cNvSpPr>
            <a:spLocks noGrp="1"/>
          </p:cNvSpPr>
          <p:nvPr>
            <p:ph type="title"/>
          </p:nvPr>
        </p:nvSpPr>
        <p:spPr>
          <a:xfrm>
            <a:off x="835866" y="838330"/>
            <a:ext cx="6128551" cy="726389"/>
          </a:xfrm>
        </p:spPr>
        <p:txBody>
          <a:bodyPr>
            <a:normAutofit/>
          </a:bodyPr>
          <a:lstStyle/>
          <a:p>
            <a:pPr algn="ctr"/>
            <a:r>
              <a:rPr lang="en-US" dirty="0">
                <a:latin typeface="Times New Roman" panose="02020603050405020304" pitchFamily="18" charset="0"/>
                <a:cs typeface="Times New Roman" panose="02020603050405020304" pitchFamily="18" charset="0"/>
              </a:rPr>
              <a:t>Bright Futures Scholarship</a:t>
            </a:r>
          </a:p>
        </p:txBody>
      </p:sp>
      <p:sp>
        <p:nvSpPr>
          <p:cNvPr id="6" name="TextBox 5">
            <a:extLst>
              <a:ext uri="{FF2B5EF4-FFF2-40B4-BE49-F238E27FC236}">
                <a16:creationId xmlns:a16="http://schemas.microsoft.com/office/drawing/2014/main" id="{23A9E659-ACDA-A4E9-BF2E-681606AA88E4}"/>
              </a:ext>
            </a:extLst>
          </p:cNvPr>
          <p:cNvSpPr txBox="1"/>
          <p:nvPr/>
        </p:nvSpPr>
        <p:spPr>
          <a:xfrm>
            <a:off x="263371" y="2307298"/>
            <a:ext cx="8562462" cy="4893647"/>
          </a:xfrm>
          <a:prstGeom prst="rect">
            <a:avLst/>
          </a:prstGeom>
          <a:noFill/>
        </p:spPr>
        <p:txBody>
          <a:bodyPr wrap="square" numCol="2" rtlCol="0">
            <a:spAutoFit/>
          </a:bodyPr>
          <a:lstStyle/>
          <a:p>
            <a:r>
              <a:rPr lang="en-US" sz="1600" b="1" dirty="0"/>
              <a:t>Florida Academic Scholar – 100% Tuition Paid</a:t>
            </a:r>
          </a:p>
          <a:p>
            <a:pPr marL="342900" indent="-342900">
              <a:buFont typeface="Arial" panose="020B0604020202020204" pitchFamily="34" charset="0"/>
              <a:buChar char="•"/>
            </a:pPr>
            <a:r>
              <a:rPr lang="en-US" sz="1600" dirty="0"/>
              <a:t>3.5 weighted GPA in 16 credits of academic courses</a:t>
            </a:r>
          </a:p>
          <a:p>
            <a:pPr marL="800100" lvl="1" indent="-342900">
              <a:buFont typeface="Arial" panose="020B0604020202020204" pitchFamily="34" charset="0"/>
              <a:buChar char="•"/>
            </a:pPr>
            <a:r>
              <a:rPr lang="en-US" sz="1600" dirty="0"/>
              <a:t>4 English</a:t>
            </a:r>
          </a:p>
          <a:p>
            <a:pPr marL="800100" lvl="1" indent="-342900">
              <a:buFont typeface="Arial" panose="020B0604020202020204" pitchFamily="34" charset="0"/>
              <a:buChar char="•"/>
            </a:pPr>
            <a:r>
              <a:rPr lang="en-US" sz="1600" dirty="0"/>
              <a:t>4 Math</a:t>
            </a:r>
          </a:p>
          <a:p>
            <a:pPr marL="800100" lvl="1" indent="-342900">
              <a:buFont typeface="Arial" panose="020B0604020202020204" pitchFamily="34" charset="0"/>
              <a:buChar char="•"/>
            </a:pPr>
            <a:r>
              <a:rPr lang="en-US" sz="1600" dirty="0"/>
              <a:t>3 Science</a:t>
            </a:r>
          </a:p>
          <a:p>
            <a:pPr marL="800100" lvl="1" indent="-342900">
              <a:buFont typeface="Arial" panose="020B0604020202020204" pitchFamily="34" charset="0"/>
              <a:buChar char="•"/>
            </a:pPr>
            <a:r>
              <a:rPr lang="en-US" sz="1600" dirty="0"/>
              <a:t>3 Social Studies</a:t>
            </a:r>
          </a:p>
          <a:p>
            <a:pPr marL="800100" lvl="1" indent="-342900">
              <a:buFont typeface="Arial" panose="020B0604020202020204" pitchFamily="34" charset="0"/>
              <a:buChar char="•"/>
            </a:pPr>
            <a:r>
              <a:rPr lang="en-US" sz="1600" dirty="0"/>
              <a:t>2 Foreign Language</a:t>
            </a:r>
          </a:p>
          <a:p>
            <a:pPr marL="342900" indent="-342900">
              <a:buFont typeface="Arial" panose="020B0604020202020204" pitchFamily="34" charset="0"/>
              <a:buChar char="•"/>
            </a:pPr>
            <a:r>
              <a:rPr lang="en-US" sz="1600" dirty="0">
                <a:highlight>
                  <a:srgbClr val="FFFF00"/>
                </a:highlight>
              </a:rPr>
              <a:t>1340 SAT </a:t>
            </a:r>
            <a:r>
              <a:rPr lang="en-US" sz="1600" dirty="0"/>
              <a:t>or 29 ACT Composite or </a:t>
            </a:r>
            <a:r>
              <a:rPr lang="en-US" sz="1600" dirty="0">
                <a:highlight>
                  <a:srgbClr val="FFFF00"/>
                </a:highlight>
              </a:rPr>
              <a:t>96 CLT</a:t>
            </a:r>
          </a:p>
          <a:p>
            <a:pPr marL="342900" indent="-342900">
              <a:buFont typeface="Arial" panose="020B0604020202020204" pitchFamily="34" charset="0"/>
              <a:buChar char="•"/>
            </a:pPr>
            <a:r>
              <a:rPr lang="en-US" sz="1600" dirty="0"/>
              <a:t>100 hours volunteer OR 100 hours paid work OR </a:t>
            </a:r>
            <a:r>
              <a:rPr lang="en-US" sz="1600" dirty="0">
                <a:highlight>
                  <a:srgbClr val="FFFF00"/>
                </a:highlight>
              </a:rPr>
              <a:t>100 hours combined</a:t>
            </a:r>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endParaRPr lang="en-US" sz="1600" b="1" dirty="0"/>
          </a:p>
          <a:p>
            <a:r>
              <a:rPr lang="en-US" sz="1600" b="1" dirty="0"/>
              <a:t>Florida Medallion Scholar – 75% Tuition Paid</a:t>
            </a:r>
          </a:p>
          <a:p>
            <a:pPr marL="342900" indent="-342900">
              <a:buFont typeface="Arial" panose="020B0604020202020204" pitchFamily="34" charset="0"/>
              <a:buChar char="•"/>
            </a:pPr>
            <a:r>
              <a:rPr lang="en-US" sz="1600" dirty="0"/>
              <a:t>3.0 weighted GPA in 16 credits of academic    courses</a:t>
            </a:r>
          </a:p>
          <a:p>
            <a:pPr marL="800100" lvl="1" indent="-342900">
              <a:buFont typeface="Arial" panose="020B0604020202020204" pitchFamily="34" charset="0"/>
              <a:buChar char="•"/>
            </a:pPr>
            <a:r>
              <a:rPr lang="en-US" sz="1600" dirty="0"/>
              <a:t>4 English</a:t>
            </a:r>
          </a:p>
          <a:p>
            <a:pPr marL="800100" lvl="1" indent="-342900">
              <a:buFont typeface="Arial" panose="020B0604020202020204" pitchFamily="34" charset="0"/>
              <a:buChar char="•"/>
            </a:pPr>
            <a:r>
              <a:rPr lang="en-US" sz="1600" dirty="0"/>
              <a:t>4 Math</a:t>
            </a:r>
          </a:p>
          <a:p>
            <a:pPr marL="800100" lvl="1" indent="-342900">
              <a:buFont typeface="Arial" panose="020B0604020202020204" pitchFamily="34" charset="0"/>
              <a:buChar char="•"/>
            </a:pPr>
            <a:r>
              <a:rPr lang="en-US" sz="1600" dirty="0"/>
              <a:t>3 Science</a:t>
            </a:r>
          </a:p>
          <a:p>
            <a:pPr marL="800100" lvl="1" indent="-342900">
              <a:buFont typeface="Arial" panose="020B0604020202020204" pitchFamily="34" charset="0"/>
              <a:buChar char="•"/>
            </a:pPr>
            <a:r>
              <a:rPr lang="en-US" sz="1600" dirty="0"/>
              <a:t>3 Social Studies</a:t>
            </a:r>
          </a:p>
          <a:p>
            <a:pPr marL="800100" lvl="1" indent="-342900">
              <a:buFont typeface="Arial" panose="020B0604020202020204" pitchFamily="34" charset="0"/>
              <a:buChar char="•"/>
            </a:pPr>
            <a:r>
              <a:rPr lang="en-US" sz="1600" dirty="0"/>
              <a:t>2 Foreign Language</a:t>
            </a:r>
          </a:p>
          <a:p>
            <a:pPr marL="342900" indent="-342900">
              <a:buFont typeface="Arial" panose="020B0604020202020204" pitchFamily="34" charset="0"/>
              <a:buChar char="•"/>
            </a:pPr>
            <a:r>
              <a:rPr lang="en-US" sz="1600" dirty="0"/>
              <a:t>1210 SAT or 25 ACT Composite or </a:t>
            </a:r>
            <a:r>
              <a:rPr lang="en-US" sz="1600" dirty="0">
                <a:highlight>
                  <a:srgbClr val="FFFF00"/>
                </a:highlight>
              </a:rPr>
              <a:t>84 CLT</a:t>
            </a:r>
          </a:p>
          <a:p>
            <a:pPr marL="342900" indent="-342900">
              <a:buFont typeface="Arial" panose="020B0604020202020204" pitchFamily="34" charset="0"/>
              <a:buChar char="•"/>
            </a:pPr>
            <a:r>
              <a:rPr lang="en-US" sz="1600" dirty="0"/>
              <a:t>75 hours of volunteer OR 100 hours paid work OR </a:t>
            </a:r>
            <a:r>
              <a:rPr lang="en-US" sz="1600" dirty="0">
                <a:highlight>
                  <a:srgbClr val="FFFF00"/>
                </a:highlight>
              </a:rPr>
              <a:t>100 hours combined</a:t>
            </a:r>
          </a:p>
          <a:p>
            <a:endParaRPr lang="en-US" sz="1600" dirty="0"/>
          </a:p>
        </p:txBody>
      </p:sp>
      <p:sp>
        <p:nvSpPr>
          <p:cNvPr id="7" name="Content Placeholder 13">
            <a:extLst>
              <a:ext uri="{FF2B5EF4-FFF2-40B4-BE49-F238E27FC236}">
                <a16:creationId xmlns:a16="http://schemas.microsoft.com/office/drawing/2014/main" id="{18AAD986-F1EC-7842-F8A4-AD8407221D27}"/>
              </a:ext>
            </a:extLst>
          </p:cNvPr>
          <p:cNvSpPr>
            <a:spLocks noGrp="1"/>
          </p:cNvSpPr>
          <p:nvPr>
            <p:ph idx="1"/>
          </p:nvPr>
        </p:nvSpPr>
        <p:spPr>
          <a:xfrm>
            <a:off x="505677" y="1589437"/>
            <a:ext cx="6788931" cy="656508"/>
          </a:xfrm>
        </p:spPr>
        <p:txBody>
          <a:bodyPr vert="horz" lIns="91440" tIns="45720" rIns="91440" bIns="45720" rtlCol="0">
            <a:normAutofit/>
          </a:bodyPr>
          <a:lstStyle/>
          <a:p>
            <a:pPr marL="0" indent="0" algn="ctr">
              <a:buNone/>
            </a:pPr>
            <a:r>
              <a:rPr lang="en-US" dirty="0">
                <a:solidFill>
                  <a:schemeClr val="tx1"/>
                </a:solidFill>
              </a:rPr>
              <a:t>The biggest and BEST scholarship to aim for if your student is planning to go to a Florida public university!</a:t>
            </a:r>
          </a:p>
          <a:p>
            <a:pPr marL="0" indent="0" algn="ctr">
              <a:buNone/>
            </a:pPr>
            <a:endParaRPr lang="en-US" sz="2000" dirty="0">
              <a:solidFill>
                <a:schemeClr val="bg1"/>
              </a:solidFill>
            </a:endParaRPr>
          </a:p>
        </p:txBody>
      </p:sp>
    </p:spTree>
    <p:extLst>
      <p:ext uri="{BB962C8B-B14F-4D97-AF65-F5344CB8AC3E}">
        <p14:creationId xmlns:p14="http://schemas.microsoft.com/office/powerpoint/2010/main" val="7616435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5" name="Straight Connector 44">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4567833" y="609600"/>
            <a:ext cx="2387667" cy="1320800"/>
          </a:xfrm>
        </p:spPr>
        <p:txBody>
          <a:bodyPr vert="horz" lIns="91440" tIns="45720" rIns="91440" bIns="45720" rtlCol="0" anchor="ctr">
            <a:normAutofit/>
          </a:bodyPr>
          <a:lstStyle/>
          <a:p>
            <a:pPr>
              <a:lnSpc>
                <a:spcPct val="90000"/>
              </a:lnSpc>
            </a:pPr>
            <a:r>
              <a:rPr lang="en-US" sz="2500"/>
              <a:t>Bright Futures Scholarship Paperwork</a:t>
            </a:r>
          </a:p>
        </p:txBody>
      </p:sp>
      <p:sp>
        <p:nvSpPr>
          <p:cNvPr id="3" name="Text Placeholder 2"/>
          <p:cNvSpPr>
            <a:spLocks noGrp="1"/>
          </p:cNvSpPr>
          <p:nvPr>
            <p:ph type="body" sz="quarter" idx="10"/>
          </p:nvPr>
        </p:nvSpPr>
        <p:spPr>
          <a:xfrm>
            <a:off x="4570806" y="2160589"/>
            <a:ext cx="2753271" cy="3880773"/>
          </a:xfrm>
        </p:spPr>
        <p:txBody>
          <a:bodyPr vert="horz" lIns="91440" tIns="45720" rIns="91440" bIns="45720" rtlCol="0">
            <a:normAutofit/>
          </a:bodyPr>
          <a:lstStyle/>
          <a:p>
            <a:r>
              <a:rPr lang="en-US" dirty="0"/>
              <a:t>Volunteer Service Work Form – approval before starting volunteering!</a:t>
            </a:r>
          </a:p>
          <a:p>
            <a:r>
              <a:rPr lang="en-US" sz="1600" dirty="0"/>
              <a:t>Hours can be accumulated beginning the summer before a student’s 9</a:t>
            </a:r>
            <a:r>
              <a:rPr lang="en-US" sz="1600" baseline="30000" dirty="0"/>
              <a:t>th</a:t>
            </a:r>
            <a:r>
              <a:rPr lang="en-US" sz="1600" dirty="0"/>
              <a:t> grade year</a:t>
            </a:r>
          </a:p>
          <a:p>
            <a:r>
              <a:rPr lang="en-US" sz="1600" dirty="0"/>
              <a:t>Access the form  through the VHS Guidance Webpage and in the Guidance lobby</a:t>
            </a:r>
          </a:p>
        </p:txBody>
      </p:sp>
      <p:pic>
        <p:nvPicPr>
          <p:cNvPr id="6" name="Picture 5">
            <a:extLst>
              <a:ext uri="{FF2B5EF4-FFF2-40B4-BE49-F238E27FC236}">
                <a16:creationId xmlns:a16="http://schemas.microsoft.com/office/drawing/2014/main" id="{36D64F46-2FAC-9202-0F3D-4344EF2A244B}"/>
              </a:ext>
            </a:extLst>
          </p:cNvPr>
          <p:cNvPicPr>
            <a:picLocks noChangeAspect="1"/>
          </p:cNvPicPr>
          <p:nvPr/>
        </p:nvPicPr>
        <p:blipFill>
          <a:blip r:embed="rId2"/>
          <a:stretch>
            <a:fillRect/>
          </a:stretch>
        </p:blipFill>
        <p:spPr>
          <a:xfrm>
            <a:off x="336550" y="383885"/>
            <a:ext cx="4231283" cy="5513073"/>
          </a:xfrm>
          <a:prstGeom prst="rect">
            <a:avLst/>
          </a:prstGeom>
        </p:spPr>
      </p:pic>
    </p:spTree>
    <p:extLst>
      <p:ext uri="{BB962C8B-B14F-4D97-AF65-F5344CB8AC3E}">
        <p14:creationId xmlns:p14="http://schemas.microsoft.com/office/powerpoint/2010/main" val="21764854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BAA4F47-E9D7-47E6-8858-774F4DE905F9}"/>
              </a:ext>
            </a:extLst>
          </p:cNvPr>
          <p:cNvSpPr>
            <a:spLocks noGrp="1"/>
          </p:cNvSpPr>
          <p:nvPr>
            <p:ph type="title"/>
          </p:nvPr>
        </p:nvSpPr>
        <p:spPr>
          <a:xfrm>
            <a:off x="4567833" y="609600"/>
            <a:ext cx="2387667" cy="1320800"/>
          </a:xfrm>
        </p:spPr>
        <p:txBody>
          <a:bodyPr vert="horz" lIns="91440" tIns="45720" rIns="91440" bIns="45720" rtlCol="0" anchor="ctr">
            <a:normAutofit/>
          </a:bodyPr>
          <a:lstStyle/>
          <a:p>
            <a:pPr>
              <a:lnSpc>
                <a:spcPct val="90000"/>
              </a:lnSpc>
            </a:pPr>
            <a:r>
              <a:rPr lang="en-US" sz="2500"/>
              <a:t>Bright Futures </a:t>
            </a:r>
            <a:br>
              <a:rPr lang="en-US" sz="2500"/>
            </a:br>
            <a:r>
              <a:rPr lang="en-US" sz="2500"/>
              <a:t>Scholarship Paperwork</a:t>
            </a:r>
          </a:p>
        </p:txBody>
      </p:sp>
      <p:sp>
        <p:nvSpPr>
          <p:cNvPr id="3" name="Text Placeholder 2">
            <a:extLst>
              <a:ext uri="{FF2B5EF4-FFF2-40B4-BE49-F238E27FC236}">
                <a16:creationId xmlns:a16="http://schemas.microsoft.com/office/drawing/2014/main" id="{1369FDD4-9DA3-481E-97CA-BD28F28B48D9}"/>
              </a:ext>
            </a:extLst>
          </p:cNvPr>
          <p:cNvSpPr>
            <a:spLocks noGrp="1"/>
          </p:cNvSpPr>
          <p:nvPr>
            <p:ph type="body" sz="quarter" idx="10"/>
          </p:nvPr>
        </p:nvSpPr>
        <p:spPr>
          <a:xfrm>
            <a:off x="4570445" y="1999473"/>
            <a:ext cx="2382442" cy="4185929"/>
          </a:xfrm>
        </p:spPr>
        <p:txBody>
          <a:bodyPr vert="horz" lIns="91440" tIns="45720" rIns="91440" bIns="45720" rtlCol="0">
            <a:normAutofit lnSpcReduction="10000"/>
          </a:bodyPr>
          <a:lstStyle/>
          <a:p>
            <a:r>
              <a:rPr lang="en-US" dirty="0"/>
              <a:t>Bright Futures Hours Log – supervisor must sign off on hours.</a:t>
            </a:r>
          </a:p>
          <a:p>
            <a:r>
              <a:rPr lang="en-US" dirty="0"/>
              <a:t>After the work plan has been approved then students can begin logging hours.</a:t>
            </a:r>
          </a:p>
          <a:p>
            <a:r>
              <a:rPr lang="en-US" dirty="0"/>
              <a:t>Student will need to write a paragraph regarding their experience on the back of the log sheet.  </a:t>
            </a:r>
          </a:p>
          <a:p>
            <a:endParaRPr lang="en-US" dirty="0"/>
          </a:p>
          <a:p>
            <a:endParaRPr lang="en-US" dirty="0"/>
          </a:p>
          <a:p>
            <a:pPr marL="0" indent="0"/>
            <a:endParaRPr lang="en-US" dirty="0"/>
          </a:p>
        </p:txBody>
      </p:sp>
      <p:pic>
        <p:nvPicPr>
          <p:cNvPr id="6" name="Picture 5">
            <a:extLst>
              <a:ext uri="{FF2B5EF4-FFF2-40B4-BE49-F238E27FC236}">
                <a16:creationId xmlns:a16="http://schemas.microsoft.com/office/drawing/2014/main" id="{0CF65273-28A0-3963-5633-E46AF1C1F446}"/>
              </a:ext>
            </a:extLst>
          </p:cNvPr>
          <p:cNvPicPr>
            <a:picLocks noChangeAspect="1"/>
          </p:cNvPicPr>
          <p:nvPr/>
        </p:nvPicPr>
        <p:blipFill>
          <a:blip r:embed="rId2"/>
          <a:stretch>
            <a:fillRect/>
          </a:stretch>
        </p:blipFill>
        <p:spPr>
          <a:xfrm>
            <a:off x="280442" y="295162"/>
            <a:ext cx="4291558" cy="5609879"/>
          </a:xfrm>
          <a:prstGeom prst="rect">
            <a:avLst/>
          </a:prstGeom>
        </p:spPr>
      </p:pic>
    </p:spTree>
    <p:extLst>
      <p:ext uri="{BB962C8B-B14F-4D97-AF65-F5344CB8AC3E}">
        <p14:creationId xmlns:p14="http://schemas.microsoft.com/office/powerpoint/2010/main" val="8982778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 name="Picture 3" descr="Complex maths formulae on a blackboard">
            <a:extLst>
              <a:ext uri="{FF2B5EF4-FFF2-40B4-BE49-F238E27FC236}">
                <a16:creationId xmlns:a16="http://schemas.microsoft.com/office/drawing/2014/main" id="{903EFC1A-15C5-F792-C11F-891CB1A7F236}"/>
              </a:ext>
            </a:extLst>
          </p:cNvPr>
          <p:cNvPicPr>
            <a:picLocks noChangeAspect="1"/>
          </p:cNvPicPr>
          <p:nvPr/>
        </p:nvPicPr>
        <p:blipFill rotWithShape="1">
          <a:blip r:embed="rId2"/>
          <a:srcRect l="36663" r="20266"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2DC71A1B-F68F-4340-9743-2E8A3D44C47A}"/>
              </a:ext>
            </a:extLst>
          </p:cNvPr>
          <p:cNvSpPr>
            <a:spLocks noGrp="1"/>
          </p:cNvSpPr>
          <p:nvPr>
            <p:ph type="title"/>
          </p:nvPr>
        </p:nvSpPr>
        <p:spPr>
          <a:xfrm>
            <a:off x="4035422" y="1678665"/>
            <a:ext cx="2915879" cy="2372168"/>
          </a:xfrm>
        </p:spPr>
        <p:txBody>
          <a:bodyPr vert="horz" lIns="91440" tIns="45720" rIns="91440" bIns="45720" rtlCol="0" anchor="b">
            <a:normAutofit/>
          </a:bodyPr>
          <a:lstStyle/>
          <a:p>
            <a:pPr algn="r">
              <a:lnSpc>
                <a:spcPct val="90000"/>
              </a:lnSpc>
            </a:pPr>
            <a:r>
              <a:rPr lang="en-US" sz="4600"/>
              <a:t>Advanced Class Options</a:t>
            </a:r>
          </a:p>
        </p:txBody>
      </p:sp>
    </p:spTree>
    <p:extLst>
      <p:ext uri="{BB962C8B-B14F-4D97-AF65-F5344CB8AC3E}">
        <p14:creationId xmlns:p14="http://schemas.microsoft.com/office/powerpoint/2010/main" val="4691515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2137171" y="609600"/>
            <a:ext cx="4818330" cy="1320800"/>
          </a:xfrm>
        </p:spPr>
        <p:txBody>
          <a:bodyPr vert="horz" lIns="91440" tIns="45720" rIns="91440" bIns="45720" rtlCol="0" anchor="t">
            <a:normAutofit/>
          </a:bodyPr>
          <a:lstStyle/>
          <a:p>
            <a:pPr>
              <a:lnSpc>
                <a:spcPct val="90000"/>
              </a:lnSpc>
            </a:pPr>
            <a:r>
              <a:rPr lang="en-US" sz="2800"/>
              <a:t>What is AP?</a:t>
            </a:r>
            <a:br>
              <a:rPr lang="en-US" sz="2800"/>
            </a:br>
            <a:r>
              <a:rPr lang="en-US" sz="2800"/>
              <a:t>Advanced Placement Classes</a:t>
            </a:r>
          </a:p>
        </p:txBody>
      </p:sp>
      <p:pic>
        <p:nvPicPr>
          <p:cNvPr id="5" name="Picture 4">
            <a:extLst>
              <a:ext uri="{FF2B5EF4-FFF2-40B4-BE49-F238E27FC236}">
                <a16:creationId xmlns:a16="http://schemas.microsoft.com/office/drawing/2014/main" id="{81050D09-E49E-D43F-CD7D-D4399806E683}"/>
              </a:ext>
            </a:extLst>
          </p:cNvPr>
          <p:cNvPicPr>
            <a:picLocks noChangeAspect="1"/>
          </p:cNvPicPr>
          <p:nvPr/>
        </p:nvPicPr>
        <p:blipFill rotWithShape="1">
          <a:blip r:embed="rId2"/>
          <a:srcRect l="40844" r="37062"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p:cNvSpPr>
            <a:spLocks noGrp="1"/>
          </p:cNvSpPr>
          <p:nvPr>
            <p:ph type="body" sz="quarter" idx="10"/>
          </p:nvPr>
        </p:nvSpPr>
        <p:spPr>
          <a:xfrm>
            <a:off x="2137171" y="2160589"/>
            <a:ext cx="4818330" cy="3880773"/>
          </a:xfrm>
        </p:spPr>
        <p:txBody>
          <a:bodyPr vert="horz" lIns="91440" tIns="45720" rIns="91440" bIns="45720" rtlCol="0">
            <a:normAutofit/>
          </a:bodyPr>
          <a:lstStyle/>
          <a:p>
            <a:r>
              <a:rPr lang="en-US" dirty="0"/>
              <a:t>College-level courses taught in high school classrooms by high school teachers</a:t>
            </a:r>
          </a:p>
          <a:p>
            <a:r>
              <a:rPr lang="en-US" dirty="0"/>
              <a:t>These courses require outside of the classroom work. </a:t>
            </a:r>
          </a:p>
          <a:p>
            <a:r>
              <a:rPr lang="en-US" dirty="0"/>
              <a:t>Courses reflect what is taught in top introductory college courses.</a:t>
            </a:r>
          </a:p>
          <a:p>
            <a:r>
              <a:rPr lang="en-US" dirty="0"/>
              <a:t>Students take AP exams at the end of the course to measure their mastery of college-level work and to earn college credit.</a:t>
            </a:r>
          </a:p>
          <a:p>
            <a:r>
              <a:rPr lang="en-US" dirty="0"/>
              <a:t>Students’ grade in the class earns the high school credit.</a:t>
            </a:r>
          </a:p>
        </p:txBody>
      </p:sp>
    </p:spTree>
    <p:extLst>
      <p:ext uri="{BB962C8B-B14F-4D97-AF65-F5344CB8AC3E}">
        <p14:creationId xmlns:p14="http://schemas.microsoft.com/office/powerpoint/2010/main" val="31315131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74" y="298465"/>
            <a:ext cx="6347714" cy="1320800"/>
          </a:xfrm>
        </p:spPr>
        <p:txBody>
          <a:bodyPr/>
          <a:lstStyle/>
          <a:p>
            <a:pPr algn="ctr"/>
            <a:r>
              <a:rPr lang="en-US" dirty="0">
                <a:latin typeface="Times New Roman" panose="02020603050405020304" pitchFamily="18" charset="0"/>
                <a:cs typeface="Times New Roman" panose="02020603050405020304" pitchFamily="18" charset="0"/>
              </a:rPr>
              <a:t>AP Courses offered at VHS</a:t>
            </a:r>
          </a:p>
        </p:txBody>
      </p:sp>
      <p:sp>
        <p:nvSpPr>
          <p:cNvPr id="4" name="Content Placeholder 3"/>
          <p:cNvSpPr>
            <a:spLocks noGrp="1"/>
          </p:cNvSpPr>
          <p:nvPr>
            <p:ph sz="half" idx="1"/>
          </p:nvPr>
        </p:nvSpPr>
        <p:spPr>
          <a:xfrm>
            <a:off x="152400" y="958865"/>
            <a:ext cx="4267200" cy="5872377"/>
          </a:xfrm>
        </p:spPr>
        <p:txBody>
          <a:bodyPr/>
          <a:lstStyle/>
          <a:p>
            <a:r>
              <a:rPr lang="en-US" dirty="0">
                <a:latin typeface="Times New Roman" panose="02020603050405020304" pitchFamily="18" charset="0"/>
                <a:cs typeface="Times New Roman" panose="02020603050405020304" pitchFamily="18" charset="0"/>
              </a:rPr>
              <a:t>English</a:t>
            </a:r>
          </a:p>
          <a:p>
            <a:pPr lvl="1"/>
            <a:r>
              <a:rPr lang="en-US" dirty="0">
                <a:latin typeface="Times New Roman" panose="02020603050405020304" pitchFamily="18" charset="0"/>
                <a:cs typeface="Times New Roman" panose="02020603050405020304" pitchFamily="18" charset="0"/>
              </a:rPr>
              <a:t>AP English Language (11)</a:t>
            </a:r>
          </a:p>
          <a:p>
            <a:pPr lvl="1"/>
            <a:r>
              <a:rPr lang="en-US" dirty="0">
                <a:latin typeface="Times New Roman" panose="02020603050405020304" pitchFamily="18" charset="0"/>
                <a:cs typeface="Times New Roman" panose="02020603050405020304" pitchFamily="18" charset="0"/>
              </a:rPr>
              <a:t>AP English Literature (12)</a:t>
            </a:r>
          </a:p>
          <a:p>
            <a:r>
              <a:rPr lang="en-US" dirty="0">
                <a:latin typeface="Times New Roman" panose="02020603050405020304" pitchFamily="18" charset="0"/>
                <a:cs typeface="Times New Roman" panose="02020603050405020304" pitchFamily="18" charset="0"/>
              </a:rPr>
              <a:t>Math</a:t>
            </a:r>
          </a:p>
          <a:p>
            <a:pPr lvl="1"/>
            <a:r>
              <a:rPr lang="en-US" dirty="0">
                <a:latin typeface="Times New Roman" panose="02020603050405020304" pitchFamily="18" charset="0"/>
                <a:cs typeface="Times New Roman" panose="02020603050405020304" pitchFamily="18" charset="0"/>
              </a:rPr>
              <a:t>AP Calculus AB (11,12)</a:t>
            </a:r>
          </a:p>
          <a:p>
            <a:pPr lvl="1"/>
            <a:r>
              <a:rPr lang="en-US" dirty="0">
                <a:latin typeface="Times New Roman" panose="02020603050405020304" pitchFamily="18" charset="0"/>
                <a:cs typeface="Times New Roman" panose="02020603050405020304" pitchFamily="18" charset="0"/>
              </a:rPr>
              <a:t>AP Calculus BC (11,12)</a:t>
            </a:r>
          </a:p>
          <a:p>
            <a:pPr lvl="1"/>
            <a:r>
              <a:rPr lang="en-US" dirty="0">
                <a:latin typeface="Times New Roman" panose="02020603050405020304" pitchFamily="18" charset="0"/>
                <a:cs typeface="Times New Roman" panose="02020603050405020304" pitchFamily="18" charset="0"/>
              </a:rPr>
              <a:t>AP Statistics (11,12)</a:t>
            </a:r>
          </a:p>
          <a:p>
            <a:r>
              <a:rPr lang="en-US" dirty="0">
                <a:latin typeface="Times New Roman" panose="02020603050405020304" pitchFamily="18" charset="0"/>
                <a:cs typeface="Times New Roman" panose="02020603050405020304" pitchFamily="18" charset="0"/>
              </a:rPr>
              <a:t>Science</a:t>
            </a:r>
          </a:p>
          <a:p>
            <a:pPr lvl="1"/>
            <a:r>
              <a:rPr lang="en-US" dirty="0">
                <a:latin typeface="Times New Roman" panose="02020603050405020304" pitchFamily="18" charset="0"/>
                <a:cs typeface="Times New Roman" panose="02020603050405020304" pitchFamily="18" charset="0"/>
              </a:rPr>
              <a:t>AP Biology (11,12)</a:t>
            </a:r>
          </a:p>
          <a:p>
            <a:pPr lvl="1"/>
            <a:r>
              <a:rPr lang="en-US" dirty="0">
                <a:latin typeface="Times New Roman" panose="02020603050405020304" pitchFamily="18" charset="0"/>
                <a:cs typeface="Times New Roman" panose="02020603050405020304" pitchFamily="18" charset="0"/>
              </a:rPr>
              <a:t>AP Chemistry (11,12)</a:t>
            </a:r>
          </a:p>
          <a:p>
            <a:pPr lvl="1"/>
            <a:r>
              <a:rPr lang="en-US" dirty="0">
                <a:latin typeface="Times New Roman" panose="02020603050405020304" pitchFamily="18" charset="0"/>
                <a:cs typeface="Times New Roman" panose="02020603050405020304" pitchFamily="18" charset="0"/>
              </a:rPr>
              <a:t>AP Environmental  (10-12) </a:t>
            </a:r>
          </a:p>
          <a:p>
            <a:pPr lvl="1"/>
            <a:r>
              <a:rPr lang="en-US" dirty="0">
                <a:latin typeface="Times New Roman" panose="02020603050405020304" pitchFamily="18" charset="0"/>
                <a:cs typeface="Times New Roman" panose="02020603050405020304" pitchFamily="18" charset="0"/>
              </a:rPr>
              <a:t>AP Physics 1 (11,12)</a:t>
            </a:r>
          </a:p>
          <a:p>
            <a:pPr lvl="1"/>
            <a:r>
              <a:rPr lang="en-US" dirty="0">
                <a:latin typeface="Times New Roman" panose="02020603050405020304" pitchFamily="18" charset="0"/>
                <a:cs typeface="Times New Roman" panose="02020603050405020304" pitchFamily="18" charset="0"/>
              </a:rPr>
              <a:t>AP Physics 2 (11,12)</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3333108" y="945690"/>
            <a:ext cx="4419600" cy="5858014"/>
          </a:xfrm>
        </p:spPr>
        <p:txBody>
          <a:bodyPr vert="horz" lIns="0" tIns="0" rIns="0" bIns="0" rtlCol="0" anchor="t">
            <a:spAutoFit/>
          </a:bodyPr>
          <a:lstStyle/>
          <a:p>
            <a:pPr marL="347345" indent="-347345"/>
            <a:r>
              <a:rPr lang="en-US" sz="2400" dirty="0">
                <a:latin typeface="Times New Roman" panose="02020603050405020304" pitchFamily="18" charset="0"/>
                <a:cs typeface="Times New Roman" panose="02020603050405020304" pitchFamily="18" charset="0"/>
              </a:rPr>
              <a:t>Social Studies</a:t>
            </a:r>
            <a:endParaRPr lang="en-US" sz="3200" dirty="0"/>
          </a:p>
          <a:p>
            <a:pPr marL="673100" lvl="1" indent="-339725"/>
            <a:r>
              <a:rPr lang="en-US" dirty="0">
                <a:latin typeface="Times New Roman" panose="02020603050405020304" pitchFamily="18" charset="0"/>
                <a:cs typeface="Times New Roman" panose="02020603050405020304" pitchFamily="18" charset="0"/>
              </a:rPr>
              <a:t>AP Human Geography (9-12)</a:t>
            </a:r>
          </a:p>
          <a:p>
            <a:pPr marL="673100" lvl="1" indent="-339725"/>
            <a:r>
              <a:rPr lang="en-US" dirty="0">
                <a:latin typeface="Times New Roman"/>
                <a:cs typeface="Times New Roman"/>
              </a:rPr>
              <a:t>AP US History (10-12)</a:t>
            </a:r>
          </a:p>
          <a:p>
            <a:pPr marL="673100" lvl="1" indent="-339725"/>
            <a:r>
              <a:rPr lang="en-US" dirty="0">
                <a:latin typeface="Times New Roman" panose="02020603050405020304" pitchFamily="18" charset="0"/>
                <a:cs typeface="Times New Roman" panose="02020603050405020304" pitchFamily="18" charset="0"/>
              </a:rPr>
              <a:t>AP US Gov (11,12)</a:t>
            </a:r>
          </a:p>
          <a:p>
            <a:pPr marL="673100" lvl="1" indent="-339725"/>
            <a:r>
              <a:rPr lang="en-US" dirty="0">
                <a:latin typeface="Times New Roman" panose="02020603050405020304" pitchFamily="18" charset="0"/>
                <a:cs typeface="Times New Roman" panose="02020603050405020304" pitchFamily="18" charset="0"/>
              </a:rPr>
              <a:t>AP Psychology (11,12)</a:t>
            </a:r>
          </a:p>
          <a:p>
            <a:pPr marL="673100" lvl="1" indent="-339725"/>
            <a:r>
              <a:rPr lang="en-US" dirty="0">
                <a:latin typeface="Times New Roman" panose="02020603050405020304" pitchFamily="18" charset="0"/>
                <a:cs typeface="Times New Roman" panose="02020603050405020304" pitchFamily="18" charset="0"/>
              </a:rPr>
              <a:t>AP World History (9-12)</a:t>
            </a:r>
          </a:p>
          <a:p>
            <a:pPr marL="347345" indent="-347345"/>
            <a:r>
              <a:rPr lang="en-US" sz="2400" dirty="0">
                <a:latin typeface="Times New Roman" panose="02020603050405020304" pitchFamily="18" charset="0"/>
                <a:cs typeface="Times New Roman" panose="02020603050405020304" pitchFamily="18" charset="0"/>
              </a:rPr>
              <a:t>Electives </a:t>
            </a:r>
          </a:p>
          <a:p>
            <a:pPr marL="673100" lvl="1" indent="-339725"/>
            <a:r>
              <a:rPr lang="en-US" dirty="0">
                <a:latin typeface="Times New Roman" panose="02020603050405020304" pitchFamily="18" charset="0"/>
                <a:cs typeface="Times New Roman" panose="02020603050405020304" pitchFamily="18" charset="0"/>
              </a:rPr>
              <a:t>AP Music Theory (11,12)</a:t>
            </a:r>
          </a:p>
          <a:p>
            <a:pPr marL="673100" lvl="1" indent="-339725"/>
            <a:r>
              <a:rPr lang="en-US" dirty="0">
                <a:latin typeface="Times New Roman" panose="02020603050405020304" pitchFamily="18" charset="0"/>
                <a:cs typeface="Times New Roman" panose="02020603050405020304" pitchFamily="18" charset="0"/>
              </a:rPr>
              <a:t>AP Computer Science</a:t>
            </a:r>
          </a:p>
          <a:p>
            <a:pPr marL="673100" lvl="1" indent="-339725"/>
            <a:r>
              <a:rPr lang="en-US" dirty="0">
                <a:latin typeface="Times New Roman" panose="02020603050405020304" pitchFamily="18" charset="0"/>
                <a:cs typeface="Times New Roman" panose="02020603050405020304" pitchFamily="18" charset="0"/>
              </a:rPr>
              <a:t>AP Studio Art 2D, 3D (11,12)</a:t>
            </a:r>
          </a:p>
          <a:p>
            <a:pPr marL="673100" lvl="1" indent="-339725"/>
            <a:r>
              <a:rPr lang="en-US" dirty="0">
                <a:latin typeface="Times New Roman" panose="02020603050405020304" pitchFamily="18" charset="0"/>
                <a:cs typeface="Times New Roman" panose="02020603050405020304" pitchFamily="18" charset="0"/>
              </a:rPr>
              <a:t>AP Spanish Language (11,12)</a:t>
            </a:r>
          </a:p>
          <a:p>
            <a:pPr marL="673100" lvl="1" indent="-339725"/>
            <a:r>
              <a:rPr lang="en-US" dirty="0">
                <a:latin typeface="Times New Roman" panose="02020603050405020304" pitchFamily="18" charset="0"/>
                <a:cs typeface="Times New Roman" panose="02020603050405020304" pitchFamily="18" charset="0"/>
              </a:rPr>
              <a:t>AP Spanish Literature (11,12)</a:t>
            </a:r>
          </a:p>
          <a:p>
            <a:pPr marL="347345" indent="-347345"/>
            <a:r>
              <a:rPr lang="en-US" sz="2400" dirty="0">
                <a:latin typeface="Times New Roman" panose="02020603050405020304" pitchFamily="18" charset="0"/>
                <a:cs typeface="Times New Roman" panose="02020603050405020304" pitchFamily="18" charset="0"/>
              </a:rPr>
              <a:t>AP Capstone</a:t>
            </a:r>
          </a:p>
          <a:p>
            <a:pPr marL="673100" lvl="1" indent="-339725"/>
            <a:r>
              <a:rPr lang="en-US" dirty="0">
                <a:latin typeface="Times New Roman" panose="02020603050405020304" pitchFamily="18" charset="0"/>
                <a:cs typeface="Times New Roman" panose="02020603050405020304" pitchFamily="18" charset="0"/>
              </a:rPr>
              <a:t>AP Capstone Seminar (10,11) </a:t>
            </a:r>
          </a:p>
          <a:p>
            <a:pPr marL="673100" lvl="1" indent="-339725"/>
            <a:r>
              <a:rPr lang="en-US" dirty="0">
                <a:latin typeface="Times New Roman" panose="02020603050405020304" pitchFamily="18" charset="0"/>
                <a:cs typeface="Times New Roman" panose="02020603050405020304" pitchFamily="18" charset="0"/>
              </a:rPr>
              <a:t>AP Capstone Research (11,12) </a:t>
            </a:r>
          </a:p>
        </p:txBody>
      </p:sp>
    </p:spTree>
    <p:extLst>
      <p:ext uri="{BB962C8B-B14F-4D97-AF65-F5344CB8AC3E}">
        <p14:creationId xmlns:p14="http://schemas.microsoft.com/office/powerpoint/2010/main" val="279628931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Is AP for me?</a:t>
            </a:r>
          </a:p>
        </p:txBody>
      </p:sp>
      <p:sp>
        <p:nvSpPr>
          <p:cNvPr id="3" name="Text Placeholder 2"/>
          <p:cNvSpPr>
            <a:spLocks noGrp="1"/>
          </p:cNvSpPr>
          <p:nvPr>
            <p:ph type="body" sz="quarter" idx="10"/>
          </p:nvPr>
        </p:nvSpPr>
        <p:spPr>
          <a:xfrm>
            <a:off x="369277" y="1447799"/>
            <a:ext cx="6802085" cy="5024919"/>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Student Interest and Desire to Take an AP Course </a:t>
            </a:r>
          </a:p>
          <a:p>
            <a:pPr lvl="1"/>
            <a:r>
              <a:rPr lang="en-US" sz="2400" dirty="0">
                <a:latin typeface="Times New Roman" panose="02020603050405020304" pitchFamily="18" charset="0"/>
                <a:cs typeface="Times New Roman" panose="02020603050405020304" pitchFamily="18" charset="0"/>
              </a:rPr>
              <a:t>Select AP courses in their areas of interest.</a:t>
            </a:r>
          </a:p>
          <a:p>
            <a:pPr lvl="1"/>
            <a:r>
              <a:rPr lang="en-US" sz="2400" dirty="0">
                <a:latin typeface="Times New Roman" panose="02020603050405020304" pitchFamily="18" charset="0"/>
                <a:cs typeface="Times New Roman" panose="02020603050405020304" pitchFamily="18" charset="0"/>
              </a:rPr>
              <a:t>Encourage your student to take the most rigorous courses that they can be successful in.</a:t>
            </a:r>
          </a:p>
          <a:p>
            <a:r>
              <a:rPr lang="en-US" sz="2800" dirty="0">
                <a:latin typeface="Times New Roman" panose="02020603050405020304" pitchFamily="18" charset="0"/>
                <a:cs typeface="Times New Roman" panose="02020603050405020304" pitchFamily="18" charset="0"/>
              </a:rPr>
              <a:t>Work Ethic </a:t>
            </a:r>
          </a:p>
          <a:p>
            <a:pPr lvl="1"/>
            <a:r>
              <a:rPr lang="en-US" sz="2400" dirty="0">
                <a:latin typeface="Times New Roman" panose="02020603050405020304" pitchFamily="18" charset="0"/>
                <a:cs typeface="Times New Roman" panose="02020603050405020304" pitchFamily="18" charset="0"/>
              </a:rPr>
              <a:t>Is your student willing to put in the time outside of school to prepare for these courses and complete coursework?</a:t>
            </a:r>
          </a:p>
          <a:p>
            <a:r>
              <a:rPr lang="en-US" sz="2800" dirty="0">
                <a:latin typeface="Times New Roman" panose="02020603050405020304" pitchFamily="18" charset="0"/>
                <a:cs typeface="Times New Roman" panose="02020603050405020304" pitchFamily="18" charset="0"/>
              </a:rPr>
              <a:t>Academic Ability</a:t>
            </a:r>
          </a:p>
          <a:p>
            <a:pPr lvl="1"/>
            <a:r>
              <a:rPr lang="en-US" sz="2400" dirty="0">
                <a:latin typeface="Times New Roman" panose="02020603050405020304" pitchFamily="18" charset="0"/>
                <a:cs typeface="Times New Roman" panose="02020603050405020304" pitchFamily="18" charset="0"/>
              </a:rPr>
              <a:t>Students will be challenged with reading, speaking, and writing at the college level in AP courses</a:t>
            </a:r>
          </a:p>
          <a:p>
            <a:r>
              <a:rPr lang="en-US" sz="2800" dirty="0">
                <a:latin typeface="Times New Roman" panose="02020603050405020304" pitchFamily="18" charset="0"/>
                <a:cs typeface="Times New Roman" panose="02020603050405020304" pitchFamily="18" charset="0"/>
              </a:rPr>
              <a:t>Student Goals Post High School</a:t>
            </a:r>
          </a:p>
          <a:p>
            <a:pPr lvl="1"/>
            <a:r>
              <a:rPr lang="en-US" sz="2400" dirty="0">
                <a:latin typeface="Times New Roman" panose="02020603050405020304" pitchFamily="18" charset="0"/>
                <a:cs typeface="Times New Roman" panose="02020603050405020304" pitchFamily="18" charset="0"/>
              </a:rPr>
              <a:t>What majors are you considering? What career excites you?</a:t>
            </a:r>
          </a:p>
        </p:txBody>
      </p:sp>
    </p:spTree>
    <p:extLst>
      <p:ext uri="{BB962C8B-B14F-4D97-AF65-F5344CB8AC3E}">
        <p14:creationId xmlns:p14="http://schemas.microsoft.com/office/powerpoint/2010/main" val="17231835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5" name="Rectangle 2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itle 6"/>
          <p:cNvSpPr>
            <a:spLocks noGrp="1"/>
          </p:cNvSpPr>
          <p:nvPr>
            <p:ph type="title"/>
          </p:nvPr>
        </p:nvSpPr>
        <p:spPr>
          <a:xfrm>
            <a:off x="505315" y="643467"/>
            <a:ext cx="3152284" cy="1375608"/>
          </a:xfrm>
        </p:spPr>
        <p:txBody>
          <a:bodyPr vert="horz" lIns="91440" tIns="45720" rIns="91440" bIns="45720" rtlCol="0" anchor="ctr">
            <a:normAutofit/>
          </a:bodyPr>
          <a:lstStyle/>
          <a:p>
            <a:r>
              <a:rPr lang="en-US">
                <a:solidFill>
                  <a:schemeClr val="bg1"/>
                </a:solidFill>
              </a:rPr>
              <a:t>Dual Enrollment </a:t>
            </a:r>
          </a:p>
        </p:txBody>
      </p:sp>
      <p:sp>
        <p:nvSpPr>
          <p:cNvPr id="8" name="Text Placeholder 7"/>
          <p:cNvSpPr>
            <a:spLocks noGrp="1"/>
          </p:cNvSpPr>
          <p:nvPr>
            <p:ph type="body" sz="quarter" idx="10"/>
          </p:nvPr>
        </p:nvSpPr>
        <p:spPr>
          <a:xfrm>
            <a:off x="505315" y="2160589"/>
            <a:ext cx="2980457" cy="4178565"/>
          </a:xfrm>
        </p:spPr>
        <p:txBody>
          <a:bodyPr vert="horz" lIns="91440" tIns="45720" rIns="91440" bIns="45720" rtlCol="0">
            <a:normAutofit lnSpcReduction="10000"/>
          </a:bodyPr>
          <a:lstStyle/>
          <a:p>
            <a:r>
              <a:rPr lang="en-US" dirty="0">
                <a:solidFill>
                  <a:schemeClr val="bg1"/>
                </a:solidFill>
              </a:rPr>
              <a:t>Students first eligibility is the summer after 9</a:t>
            </a:r>
            <a:r>
              <a:rPr lang="en-US" baseline="30000" dirty="0">
                <a:solidFill>
                  <a:schemeClr val="bg1"/>
                </a:solidFill>
              </a:rPr>
              <a:t>th</a:t>
            </a:r>
            <a:r>
              <a:rPr lang="en-US" dirty="0">
                <a:solidFill>
                  <a:schemeClr val="bg1"/>
                </a:solidFill>
              </a:rPr>
              <a:t> grade.</a:t>
            </a:r>
          </a:p>
          <a:p>
            <a:r>
              <a:rPr lang="en-US" dirty="0">
                <a:solidFill>
                  <a:schemeClr val="bg1"/>
                </a:solidFill>
              </a:rPr>
              <a:t>Students must have a 3.0 GPA or higher for the previous semester and every semester enrolled in dual enrollment classes.</a:t>
            </a:r>
          </a:p>
          <a:p>
            <a:r>
              <a:rPr lang="en-US" dirty="0">
                <a:solidFill>
                  <a:schemeClr val="bg1"/>
                </a:solidFill>
              </a:rPr>
              <a:t>Students who have a 3.0 GPA or higher after their first semester of 9</a:t>
            </a:r>
            <a:r>
              <a:rPr lang="en-US" baseline="30000" dirty="0">
                <a:solidFill>
                  <a:schemeClr val="bg1"/>
                </a:solidFill>
              </a:rPr>
              <a:t>th</a:t>
            </a:r>
            <a:r>
              <a:rPr lang="en-US" dirty="0">
                <a:solidFill>
                  <a:schemeClr val="bg1"/>
                </a:solidFill>
              </a:rPr>
              <a:t> grade will get an invitation to attend the Early College program for their 10</a:t>
            </a:r>
            <a:r>
              <a:rPr lang="en-US" baseline="30000" dirty="0">
                <a:solidFill>
                  <a:schemeClr val="bg1"/>
                </a:solidFill>
              </a:rPr>
              <a:t>th</a:t>
            </a:r>
            <a:r>
              <a:rPr lang="en-US" dirty="0">
                <a:solidFill>
                  <a:schemeClr val="bg1"/>
                </a:solidFill>
              </a:rPr>
              <a:t> grade year.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52252"/>
            <a:ext cx="3857625" cy="2140981"/>
          </a:xfrm>
          <a:prstGeom prst="rect">
            <a:avLst/>
          </a:prstGeom>
        </p:spPr>
      </p:pic>
      <p:sp>
        <p:nvSpPr>
          <p:cNvPr id="31" name="Isosceles Triangle 3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614747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15AD-BABB-458F-79EE-BF91D33100EA}"/>
              </a:ext>
            </a:extLst>
          </p:cNvPr>
          <p:cNvSpPr>
            <a:spLocks noGrp="1"/>
          </p:cNvSpPr>
          <p:nvPr>
            <p:ph type="title"/>
          </p:nvPr>
        </p:nvSpPr>
        <p:spPr/>
        <p:txBody>
          <a:bodyPr/>
          <a:lstStyle/>
          <a:p>
            <a:r>
              <a:rPr lang="en-US" dirty="0"/>
              <a:t>What is Dual Enrollment?</a:t>
            </a:r>
          </a:p>
        </p:txBody>
      </p:sp>
      <p:sp>
        <p:nvSpPr>
          <p:cNvPr id="4" name="Content Placeholder 2">
            <a:extLst>
              <a:ext uri="{FF2B5EF4-FFF2-40B4-BE49-F238E27FC236}">
                <a16:creationId xmlns:a16="http://schemas.microsoft.com/office/drawing/2014/main" id="{90D66D48-B36F-F506-6DAC-8B1311F38355}"/>
              </a:ext>
            </a:extLst>
          </p:cNvPr>
          <p:cNvSpPr>
            <a:spLocks noGrp="1"/>
          </p:cNvSpPr>
          <p:nvPr>
            <p:ph type="body" sz="quarter" idx="10"/>
          </p:nvPr>
        </p:nvSpPr>
        <p:spPr>
          <a:xfrm>
            <a:off x="381000" y="1411288"/>
            <a:ext cx="8382000" cy="4516901"/>
          </a:xfrm>
        </p:spPr>
        <p:txBody>
          <a:bodyPr>
            <a:normAutofit fontScale="92500" lnSpcReduction="10000"/>
          </a:bodyPr>
          <a:lstStyle/>
          <a:p>
            <a:r>
              <a:rPr lang="en-US" sz="2800" dirty="0"/>
              <a:t>These are classes taught by college professors on a college campus or online.</a:t>
            </a:r>
          </a:p>
          <a:p>
            <a:endParaRPr lang="en-US" sz="2800" dirty="0"/>
          </a:p>
          <a:p>
            <a:r>
              <a:rPr lang="en-US" sz="2800" dirty="0"/>
              <a:t>Your student is expected to act like a college student and take on the responsibility of that.</a:t>
            </a:r>
          </a:p>
          <a:p>
            <a:pPr lvl="1"/>
            <a:r>
              <a:rPr lang="en-US" sz="2400" dirty="0"/>
              <a:t>Your student is going above and beyond high school work – which includes reading, analyzing, and writing at a higher level. Be prepared for the extra time and effort this involves.</a:t>
            </a:r>
          </a:p>
          <a:p>
            <a:pPr marL="457200" lvl="1" indent="0">
              <a:buNone/>
            </a:pPr>
            <a:endParaRPr lang="en-US" sz="2400" dirty="0"/>
          </a:p>
          <a:p>
            <a:r>
              <a:rPr lang="en-US" sz="2800" dirty="0"/>
              <a:t>The grades in these college classes will affect their college GPA after high school.</a:t>
            </a:r>
          </a:p>
          <a:p>
            <a:pPr lvl="1"/>
            <a:endParaRPr lang="en-US" dirty="0"/>
          </a:p>
        </p:txBody>
      </p:sp>
    </p:spTree>
    <p:extLst>
      <p:ext uri="{BB962C8B-B14F-4D97-AF65-F5344CB8AC3E}">
        <p14:creationId xmlns:p14="http://schemas.microsoft.com/office/powerpoint/2010/main" val="106548276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1C1B5DA1-FF66-9B21-FD29-7DA75A19E9BB}"/>
              </a:ext>
            </a:extLst>
          </p:cNvPr>
          <p:cNvSpPr>
            <a:spLocks noGrp="1"/>
          </p:cNvSpPr>
          <p:nvPr>
            <p:ph type="title"/>
          </p:nvPr>
        </p:nvSpPr>
        <p:spPr>
          <a:xfrm>
            <a:off x="1130300" y="1397000"/>
            <a:ext cx="5825202" cy="2653836"/>
          </a:xfrm>
        </p:spPr>
        <p:txBody>
          <a:bodyPr vert="horz" lIns="91440" tIns="45720" rIns="91440" bIns="45720" rtlCol="0" anchor="b">
            <a:normAutofit/>
          </a:bodyPr>
          <a:lstStyle/>
          <a:p>
            <a:pPr algn="r"/>
            <a:r>
              <a:rPr lang="en-US" sz="5400"/>
              <a:t>Clubs on Campus</a:t>
            </a:r>
          </a:p>
        </p:txBody>
      </p:sp>
    </p:spTree>
    <p:extLst>
      <p:ext uri="{BB962C8B-B14F-4D97-AF65-F5344CB8AC3E}">
        <p14:creationId xmlns:p14="http://schemas.microsoft.com/office/powerpoint/2010/main" val="300434897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13020" y="816638"/>
            <a:ext cx="3184984" cy="5224724"/>
          </a:xfrm>
        </p:spPr>
        <p:txBody>
          <a:bodyPr anchor="ctr">
            <a:normAutofit/>
          </a:bodyPr>
          <a:lstStyle/>
          <a:p>
            <a:r>
              <a:rPr lang="en-US" dirty="0">
                <a:latin typeface="Times New Roman" panose="02020603050405020304" pitchFamily="18" charset="0"/>
                <a:cs typeface="Times New Roman" panose="02020603050405020304" pitchFamily="18" charset="0"/>
              </a:rPr>
              <a:t>Parent Communication &amp; Student Support</a:t>
            </a:r>
          </a:p>
        </p:txBody>
      </p:sp>
      <p:sp>
        <p:nvSpPr>
          <p:cNvPr id="5" name="Content Placeholder 4"/>
          <p:cNvSpPr>
            <a:spLocks noGrp="1"/>
          </p:cNvSpPr>
          <p:nvPr>
            <p:ph idx="1"/>
          </p:nvPr>
        </p:nvSpPr>
        <p:spPr>
          <a:xfrm>
            <a:off x="3490721" y="816638"/>
            <a:ext cx="3577899" cy="5224724"/>
          </a:xfrm>
        </p:spPr>
        <p:txBody>
          <a:bodyPr vert="horz" lIns="0" tIns="0" rIns="0" bIns="0" rtlCol="0" anchor="ctr">
            <a:normAutofit/>
          </a:bodyPr>
          <a:lstStyle/>
          <a:p>
            <a:r>
              <a:rPr lang="en-US" dirty="0">
                <a:latin typeface="Times New Roman" panose="02020603050405020304" pitchFamily="18" charset="0"/>
                <a:cs typeface="Times New Roman" panose="02020603050405020304" pitchFamily="18" charset="0"/>
              </a:rPr>
              <a:t>Weekly emails from Principal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Check FOCUS and review your student’s FOCUS page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Peer Tutoring Program</a:t>
            </a:r>
          </a:p>
          <a:p>
            <a:pPr lvl="1"/>
            <a:r>
              <a:rPr lang="en-US" dirty="0">
                <a:latin typeface="Times New Roman" panose="02020603050405020304" pitchFamily="18" charset="0"/>
                <a:cs typeface="Times New Roman" panose="02020603050405020304" pitchFamily="18" charset="0"/>
              </a:rPr>
              <a:t>Tuesday, Thursday after school </a:t>
            </a:r>
          </a:p>
          <a:p>
            <a:pPr lvl="1"/>
            <a:r>
              <a:rPr lang="en-US" dirty="0">
                <a:latin typeface="Times New Roman" panose="02020603050405020304" pitchFamily="18" charset="0"/>
                <a:cs typeface="Times New Roman" panose="02020603050405020304" pitchFamily="18" charset="0"/>
              </a:rPr>
              <a:t>Peer tutors tutor in classrooms while being supervised by teachers</a:t>
            </a:r>
          </a:p>
          <a:p>
            <a:pPr lvl="1"/>
            <a:r>
              <a:rPr lang="en-US" dirty="0">
                <a:latin typeface="Times New Roman" panose="02020603050405020304" pitchFamily="18" charset="0"/>
                <a:cs typeface="Times New Roman" panose="02020603050405020304" pitchFamily="18" charset="0"/>
              </a:rPr>
              <a:t>Tutors earn service hours</a:t>
            </a:r>
          </a:p>
          <a:p>
            <a:pPr marL="517525"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a:cs typeface="Times New Roman"/>
              </a:rPr>
              <a:t>We encourage you to speak to your child’s teacher and counselor with any concerns!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54369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5065"/>
            <a:ext cx="6347713" cy="1320800"/>
          </a:xfrm>
        </p:spPr>
        <p:txBody>
          <a:bodyPr/>
          <a:lstStyle/>
          <a:p>
            <a:pPr algn="ctr"/>
            <a:r>
              <a:rPr lang="en-US" dirty="0">
                <a:latin typeface="Times New Roman" panose="02020603050405020304" pitchFamily="18" charset="0"/>
                <a:cs typeface="Times New Roman" panose="02020603050405020304" pitchFamily="18" charset="0"/>
              </a:rPr>
              <a:t>Opportunities to Get Involved</a:t>
            </a:r>
          </a:p>
        </p:txBody>
      </p:sp>
      <p:sp>
        <p:nvSpPr>
          <p:cNvPr id="3" name="Text Placeholder 2"/>
          <p:cNvSpPr>
            <a:spLocks noGrp="1"/>
          </p:cNvSpPr>
          <p:nvPr>
            <p:ph type="body" sz="quarter" idx="10"/>
          </p:nvPr>
        </p:nvSpPr>
        <p:spPr>
          <a:xfrm>
            <a:off x="381000" y="925465"/>
            <a:ext cx="8382000" cy="6143220"/>
          </a:xfrm>
        </p:spPr>
        <p:txBody>
          <a:bodyPr numCol="2">
            <a:normAutofit lnSpcReduction="10000"/>
          </a:bodyPr>
          <a:lstStyle/>
          <a:p>
            <a:r>
              <a:rPr lang="en-US" sz="2800" dirty="0">
                <a:latin typeface="Times New Roman" panose="02020603050405020304" pitchFamily="18" charset="0"/>
                <a:cs typeface="Times New Roman" panose="02020603050405020304" pitchFamily="18" charset="0"/>
              </a:rPr>
              <a:t>Book Club</a:t>
            </a:r>
          </a:p>
          <a:p>
            <a:r>
              <a:rPr lang="en-US" sz="2800" dirty="0">
                <a:latin typeface="Times New Roman" panose="02020603050405020304" pitchFamily="18" charset="0"/>
                <a:cs typeface="Times New Roman" panose="02020603050405020304" pitchFamily="18" charset="0"/>
              </a:rPr>
              <a:t>BETA Club</a:t>
            </a:r>
          </a:p>
          <a:p>
            <a:r>
              <a:rPr lang="en-US" sz="2800" dirty="0">
                <a:latin typeface="Times New Roman" panose="02020603050405020304" pitchFamily="18" charset="0"/>
                <a:cs typeface="Times New Roman" panose="02020603050405020304" pitchFamily="18" charset="0"/>
              </a:rPr>
              <a:t>Art Club</a:t>
            </a:r>
          </a:p>
          <a:p>
            <a:r>
              <a:rPr lang="en-US" sz="2800" dirty="0">
                <a:latin typeface="Times New Roman" panose="02020603050405020304" pitchFamily="18" charset="0"/>
                <a:cs typeface="Times New Roman" panose="02020603050405020304" pitchFamily="18" charset="0"/>
              </a:rPr>
              <a:t>Speech/Debate</a:t>
            </a:r>
          </a:p>
          <a:p>
            <a:r>
              <a:rPr lang="en-US" sz="2800" dirty="0">
                <a:latin typeface="Times New Roman" panose="02020603050405020304" pitchFamily="18" charset="0"/>
                <a:cs typeface="Times New Roman" panose="02020603050405020304" pitchFamily="18" charset="0"/>
              </a:rPr>
              <a:t>Band and Orchestra</a:t>
            </a:r>
          </a:p>
          <a:p>
            <a:r>
              <a:rPr lang="en-US" sz="2800" dirty="0">
                <a:latin typeface="Times New Roman" panose="02020603050405020304" pitchFamily="18" charset="0"/>
                <a:cs typeface="Times New Roman" panose="02020603050405020304" pitchFamily="18" charset="0"/>
              </a:rPr>
              <a:t>Future Problem Solvers</a:t>
            </a:r>
          </a:p>
          <a:p>
            <a:r>
              <a:rPr lang="en-US" sz="2800" dirty="0">
                <a:latin typeface="Times New Roman" panose="02020603050405020304" pitchFamily="18" charset="0"/>
                <a:cs typeface="Times New Roman" panose="02020603050405020304" pitchFamily="18" charset="0"/>
              </a:rPr>
              <a:t>Drama / Thespian Club</a:t>
            </a:r>
          </a:p>
          <a:p>
            <a:r>
              <a:rPr lang="en-US" sz="2800" dirty="0">
                <a:latin typeface="Times New Roman" panose="02020603050405020304" pitchFamily="18" charset="0"/>
                <a:cs typeface="Times New Roman" panose="02020603050405020304" pitchFamily="18" charset="0"/>
              </a:rPr>
              <a:t>FCA</a:t>
            </a:r>
          </a:p>
          <a:p>
            <a:r>
              <a:rPr lang="en-US" sz="2800" dirty="0">
                <a:latin typeface="Times New Roman" panose="02020603050405020304" pitchFamily="18" charset="0"/>
                <a:cs typeface="Times New Roman" panose="02020603050405020304" pitchFamily="18" charset="0"/>
              </a:rPr>
              <a:t>FCCLA</a:t>
            </a:r>
          </a:p>
          <a:p>
            <a:r>
              <a:rPr lang="en-US" sz="2800" dirty="0">
                <a:latin typeface="Times New Roman" panose="02020603050405020304" pitchFamily="18" charset="0"/>
                <a:cs typeface="Times New Roman" panose="02020603050405020304" pitchFamily="18" charset="0"/>
              </a:rPr>
              <a:t>FL Scholastic Press Association</a:t>
            </a:r>
          </a:p>
          <a:p>
            <a:r>
              <a:rPr lang="en-US" sz="2800" dirty="0">
                <a:latin typeface="Times New Roman" panose="02020603050405020304" pitchFamily="18" charset="0"/>
                <a:cs typeface="Times New Roman" panose="02020603050405020304" pitchFamily="18" charset="0"/>
              </a:rPr>
              <a:t>French Club</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Hawk Buddies</a:t>
            </a:r>
          </a:p>
          <a:p>
            <a:r>
              <a:rPr lang="en-US" sz="2800" dirty="0">
                <a:latin typeface="Times New Roman" panose="02020603050405020304" pitchFamily="18" charset="0"/>
                <a:cs typeface="Times New Roman" panose="02020603050405020304" pitchFamily="18" charset="0"/>
              </a:rPr>
              <a:t>HOSA</a:t>
            </a:r>
          </a:p>
          <a:p>
            <a:r>
              <a:rPr lang="en-US" sz="2800" dirty="0">
                <a:latin typeface="Times New Roman" panose="02020603050405020304" pitchFamily="18" charset="0"/>
                <a:cs typeface="Times New Roman" panose="02020603050405020304" pitchFamily="18" charset="0"/>
              </a:rPr>
              <a:t>JROTC</a:t>
            </a:r>
          </a:p>
          <a:p>
            <a:r>
              <a:rPr lang="en-US" sz="2800" dirty="0">
                <a:latin typeface="Times New Roman" panose="02020603050405020304" pitchFamily="18" charset="0"/>
                <a:cs typeface="Times New Roman" panose="02020603050405020304" pitchFamily="18" charset="0"/>
              </a:rPr>
              <a:t>Model Senate</a:t>
            </a:r>
          </a:p>
          <a:p>
            <a:r>
              <a:rPr lang="en-US" sz="2800" dirty="0">
                <a:latin typeface="Times New Roman" panose="02020603050405020304" pitchFamily="18" charset="0"/>
                <a:cs typeface="Times New Roman" panose="02020603050405020304" pitchFamily="18" charset="0"/>
              </a:rPr>
              <a:t>Mu Alpha Theta</a:t>
            </a:r>
          </a:p>
          <a:p>
            <a:r>
              <a:rPr lang="en-US" sz="2800" dirty="0">
                <a:latin typeface="Times New Roman" panose="02020603050405020304" pitchFamily="18" charset="0"/>
                <a:cs typeface="Times New Roman" panose="02020603050405020304" pitchFamily="18" charset="0"/>
              </a:rPr>
              <a:t>National Honors Society</a:t>
            </a:r>
          </a:p>
          <a:p>
            <a:r>
              <a:rPr lang="en-US" sz="2800" dirty="0">
                <a:latin typeface="Times New Roman" panose="02020603050405020304" pitchFamily="18" charset="0"/>
                <a:cs typeface="Times New Roman" panose="02020603050405020304" pitchFamily="18" charset="0"/>
              </a:rPr>
              <a:t>Ocean Bowl</a:t>
            </a:r>
          </a:p>
          <a:p>
            <a:r>
              <a:rPr lang="en-US" sz="2800" dirty="0">
                <a:latin typeface="Times New Roman" panose="02020603050405020304" pitchFamily="18" charset="0"/>
                <a:cs typeface="Times New Roman" panose="02020603050405020304" pitchFamily="18" charset="0"/>
              </a:rPr>
              <a:t>Robotics</a:t>
            </a:r>
          </a:p>
          <a:p>
            <a:r>
              <a:rPr lang="en-US" sz="2800" dirty="0">
                <a:latin typeface="Times New Roman" panose="02020603050405020304" pitchFamily="18" charset="0"/>
                <a:cs typeface="Times New Roman" panose="02020603050405020304" pitchFamily="18" charset="0"/>
              </a:rPr>
              <a:t>Spanish Club</a:t>
            </a:r>
          </a:p>
          <a:p>
            <a:r>
              <a:rPr lang="en-US" sz="2800" dirty="0">
                <a:latin typeface="Times New Roman" panose="02020603050405020304" pitchFamily="18" charset="0"/>
                <a:cs typeface="Times New Roman" panose="02020603050405020304" pitchFamily="18" charset="0"/>
              </a:rPr>
              <a:t>Student Government </a:t>
            </a:r>
          </a:p>
          <a:p>
            <a:r>
              <a:rPr lang="en-US" sz="2800" dirty="0">
                <a:latin typeface="Times New Roman" panose="02020603050405020304" pitchFamily="18" charset="0"/>
                <a:cs typeface="Times New Roman" panose="02020603050405020304" pitchFamily="18" charset="0"/>
              </a:rPr>
              <a:t>Viera Literary Society </a:t>
            </a:r>
          </a:p>
          <a:p>
            <a:r>
              <a:rPr lang="en-US" sz="2800" dirty="0">
                <a:latin typeface="Times New Roman" panose="02020603050405020304" pitchFamily="18" charset="0"/>
                <a:cs typeface="Times New Roman" panose="02020603050405020304" pitchFamily="18" charset="0"/>
              </a:rPr>
              <a:t>Yearbook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25130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4B39AE-712D-0B4B-9163-184E9675DF6C}"/>
              </a:ext>
            </a:extLst>
          </p:cNvPr>
          <p:cNvPicPr>
            <a:picLocks noChangeAspect="1"/>
          </p:cNvPicPr>
          <p:nvPr/>
        </p:nvPicPr>
        <p:blipFill>
          <a:blip r:embed="rId2"/>
          <a:stretch>
            <a:fillRect/>
          </a:stretch>
        </p:blipFill>
        <p:spPr>
          <a:xfrm>
            <a:off x="0" y="1197106"/>
            <a:ext cx="9144000" cy="4463787"/>
          </a:xfrm>
          <a:prstGeom prst="rect">
            <a:avLst/>
          </a:prstGeom>
        </p:spPr>
      </p:pic>
      <p:sp>
        <p:nvSpPr>
          <p:cNvPr id="5" name="Oval 4">
            <a:extLst>
              <a:ext uri="{FF2B5EF4-FFF2-40B4-BE49-F238E27FC236}">
                <a16:creationId xmlns:a16="http://schemas.microsoft.com/office/drawing/2014/main" id="{35078576-F7A0-195F-8761-1ABE48ECDD8F}"/>
              </a:ext>
            </a:extLst>
          </p:cNvPr>
          <p:cNvSpPr/>
          <p:nvPr/>
        </p:nvSpPr>
        <p:spPr bwMode="auto">
          <a:xfrm>
            <a:off x="6459373" y="966570"/>
            <a:ext cx="1165969" cy="969088"/>
          </a:xfrm>
          <a:prstGeom prst="ellipse">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7" name="Oval 6">
            <a:extLst>
              <a:ext uri="{FF2B5EF4-FFF2-40B4-BE49-F238E27FC236}">
                <a16:creationId xmlns:a16="http://schemas.microsoft.com/office/drawing/2014/main" id="{04FFCA73-5CFE-B85B-CFA0-04417DADE0D5}"/>
              </a:ext>
            </a:extLst>
          </p:cNvPr>
          <p:cNvSpPr/>
          <p:nvPr/>
        </p:nvSpPr>
        <p:spPr bwMode="auto">
          <a:xfrm>
            <a:off x="721427" y="4922341"/>
            <a:ext cx="1600533" cy="872284"/>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42587799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a:latin typeface="Times New Roman" panose="02020603050405020304" pitchFamily="18" charset="0"/>
                <a:cs typeface="Times New Roman" panose="02020603050405020304" pitchFamily="18" charset="0"/>
              </a:rPr>
              <a:t>Choice Programs at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Viera High School</a:t>
            </a:r>
          </a:p>
        </p:txBody>
      </p:sp>
    </p:spTree>
    <p:extLst>
      <p:ext uri="{BB962C8B-B14F-4D97-AF65-F5344CB8AC3E}">
        <p14:creationId xmlns:p14="http://schemas.microsoft.com/office/powerpoint/2010/main" val="149682476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3" name="Straight Connector 2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82600" y="816638"/>
            <a:ext cx="2525519" cy="5224724"/>
          </a:xfrm>
        </p:spPr>
        <p:txBody>
          <a:bodyPr vert="horz" lIns="91440" tIns="45720" rIns="91440" bIns="45720" rtlCol="0" anchor="ctr">
            <a:normAutofit/>
          </a:bodyPr>
          <a:lstStyle/>
          <a:p>
            <a:r>
              <a:rPr lang="en-US"/>
              <a:t>Students who are zoned for VHS already:</a:t>
            </a:r>
          </a:p>
        </p:txBody>
      </p:sp>
      <p:sp>
        <p:nvSpPr>
          <p:cNvPr id="6" name="Text Placeholder 5"/>
          <p:cNvSpPr>
            <a:spLocks noGrp="1"/>
          </p:cNvSpPr>
          <p:nvPr>
            <p:ph type="body" sz="quarter" idx="10"/>
          </p:nvPr>
        </p:nvSpPr>
        <p:spPr>
          <a:xfrm>
            <a:off x="3490721" y="816638"/>
            <a:ext cx="3464779" cy="5224724"/>
          </a:xfrm>
        </p:spPr>
        <p:txBody>
          <a:bodyPr vert="horz" lIns="91440" tIns="45720" rIns="91440" bIns="45720" rtlCol="0" anchor="ctr">
            <a:normAutofit/>
          </a:bodyPr>
          <a:lstStyle/>
          <a:p>
            <a:r>
              <a:rPr lang="en-US"/>
              <a:t>Construction</a:t>
            </a:r>
          </a:p>
          <a:p>
            <a:r>
              <a:rPr lang="en-US"/>
              <a:t>Sports Medicine</a:t>
            </a:r>
          </a:p>
          <a:p>
            <a:r>
              <a:rPr lang="en-US"/>
              <a:t>Academy of Communication, Art &amp; Design – Four Years</a:t>
            </a:r>
          </a:p>
          <a:p>
            <a:pPr marL="0" indent="0"/>
            <a:r>
              <a:rPr lang="en-US"/>
              <a:t>ALL of these programs have Industry Certification exams.</a:t>
            </a:r>
          </a:p>
          <a:p>
            <a:endParaRPr lang="en-US"/>
          </a:p>
        </p:txBody>
      </p:sp>
    </p:spTree>
    <p:extLst>
      <p:ext uri="{BB962C8B-B14F-4D97-AF65-F5344CB8AC3E}">
        <p14:creationId xmlns:p14="http://schemas.microsoft.com/office/powerpoint/2010/main" val="228718480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0B703EB-64F4-222F-24FE-251ED2D9C9B8}"/>
              </a:ext>
            </a:extLst>
          </p:cNvPr>
          <p:cNvSpPr>
            <a:spLocks noGrp="1"/>
          </p:cNvSpPr>
          <p:nvPr>
            <p:ph type="title"/>
          </p:nvPr>
        </p:nvSpPr>
        <p:spPr>
          <a:xfrm>
            <a:off x="482600" y="816638"/>
            <a:ext cx="2525519" cy="5224724"/>
          </a:xfrm>
        </p:spPr>
        <p:txBody>
          <a:bodyPr vert="horz" lIns="91440" tIns="45720" rIns="91440" bIns="45720" rtlCol="0" anchor="ctr">
            <a:normAutofit/>
          </a:bodyPr>
          <a:lstStyle/>
          <a:p>
            <a:r>
              <a:rPr lang="en-US" dirty="0"/>
              <a:t>How do I get my student into these programs if I’m already zoned?</a:t>
            </a:r>
            <a:endParaRPr lang="en-US"/>
          </a:p>
        </p:txBody>
      </p:sp>
      <p:sp>
        <p:nvSpPr>
          <p:cNvPr id="3" name="Text Placeholder 2">
            <a:extLst>
              <a:ext uri="{FF2B5EF4-FFF2-40B4-BE49-F238E27FC236}">
                <a16:creationId xmlns:a16="http://schemas.microsoft.com/office/drawing/2014/main" id="{B3D4ED6F-0E1B-8901-787D-DB8E59221AB6}"/>
              </a:ext>
            </a:extLst>
          </p:cNvPr>
          <p:cNvSpPr>
            <a:spLocks noGrp="1"/>
          </p:cNvSpPr>
          <p:nvPr>
            <p:ph type="body" sz="quarter" idx="10"/>
          </p:nvPr>
        </p:nvSpPr>
        <p:spPr>
          <a:xfrm>
            <a:off x="3490721" y="816638"/>
            <a:ext cx="3464779" cy="5224724"/>
          </a:xfrm>
        </p:spPr>
        <p:txBody>
          <a:bodyPr vert="horz" lIns="91440" tIns="45720" rIns="91440" bIns="45720" rtlCol="0" anchor="ctr">
            <a:normAutofit/>
          </a:bodyPr>
          <a:lstStyle/>
          <a:p>
            <a:r>
              <a:rPr lang="en-US" dirty="0"/>
              <a:t>Some programs have applications and some can be chosen as electives without an application. Please look at VHS registration information when it comes to your student’s middle school!</a:t>
            </a:r>
          </a:p>
          <a:p>
            <a:pPr marL="0" indent="0"/>
            <a:endParaRPr lang="en-US"/>
          </a:p>
          <a:p>
            <a:r>
              <a:rPr lang="en-US" dirty="0"/>
              <a:t>The only EXCEPTION is the two academies, which you will need to speak to Mrs. Armstrong or Mrs. Angland about applying for.</a:t>
            </a:r>
          </a:p>
        </p:txBody>
      </p:sp>
    </p:spTree>
    <p:extLst>
      <p:ext uri="{BB962C8B-B14F-4D97-AF65-F5344CB8AC3E}">
        <p14:creationId xmlns:p14="http://schemas.microsoft.com/office/powerpoint/2010/main" val="225987227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3" name="Straight Connector 2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82600" y="816638"/>
            <a:ext cx="2525519" cy="5224724"/>
          </a:xfrm>
        </p:spPr>
        <p:txBody>
          <a:bodyPr vert="horz" lIns="91440" tIns="45720" rIns="91440" bIns="45720" rtlCol="0" anchor="ctr">
            <a:normAutofit/>
          </a:bodyPr>
          <a:lstStyle/>
          <a:p>
            <a:r>
              <a:rPr lang="en-US" dirty="0"/>
              <a:t>How do I attend Viera if I am NOT Zoned for VHS? Apply for one of these:</a:t>
            </a:r>
          </a:p>
        </p:txBody>
      </p:sp>
      <p:sp>
        <p:nvSpPr>
          <p:cNvPr id="6" name="Text Placeholder 5"/>
          <p:cNvSpPr>
            <a:spLocks noGrp="1"/>
          </p:cNvSpPr>
          <p:nvPr>
            <p:ph type="body" sz="quarter" idx="10"/>
          </p:nvPr>
        </p:nvSpPr>
        <p:spPr>
          <a:xfrm>
            <a:off x="3490721" y="816638"/>
            <a:ext cx="3464779" cy="5224724"/>
          </a:xfrm>
        </p:spPr>
        <p:txBody>
          <a:bodyPr vert="horz" lIns="91440" tIns="45720" rIns="91440" bIns="45720" rtlCol="0" anchor="ctr">
            <a:normAutofit/>
          </a:bodyPr>
          <a:lstStyle/>
          <a:p>
            <a:r>
              <a:rPr lang="en-US" dirty="0"/>
              <a:t>Dental Aide </a:t>
            </a:r>
          </a:p>
          <a:p>
            <a:r>
              <a:rPr lang="en-US" dirty="0"/>
              <a:t>TV Production </a:t>
            </a:r>
          </a:p>
          <a:p>
            <a:r>
              <a:rPr lang="en-US" dirty="0"/>
              <a:t>Early Childhood </a:t>
            </a:r>
          </a:p>
          <a:p>
            <a:r>
              <a:rPr lang="en-US" dirty="0"/>
              <a:t>Web Application Development &amp; Programming </a:t>
            </a:r>
          </a:p>
          <a:p>
            <a:r>
              <a:rPr lang="en-US" dirty="0"/>
              <a:t>Academy of Business and Finance – Four Years</a:t>
            </a:r>
          </a:p>
          <a:p>
            <a:pPr marL="0" indent="0"/>
            <a:r>
              <a:rPr lang="en-US" dirty="0"/>
              <a:t> ALL of these programs have Industry Certification exams.</a:t>
            </a:r>
          </a:p>
          <a:p>
            <a:endParaRPr lang="en-US" dirty="0"/>
          </a:p>
        </p:txBody>
      </p:sp>
    </p:spTree>
    <p:extLst>
      <p:ext uri="{BB962C8B-B14F-4D97-AF65-F5344CB8AC3E}">
        <p14:creationId xmlns:p14="http://schemas.microsoft.com/office/powerpoint/2010/main" val="45873495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4" y="381000"/>
            <a:ext cx="8614835" cy="2819400"/>
          </a:xfrm>
          <a:noFill/>
          <a:ln>
            <a:solidFill>
              <a:schemeClr val="tx1"/>
            </a:solidFill>
          </a:ln>
        </p:spPr>
        <p:txBody>
          <a:bodyPr>
            <a:normAutofit/>
          </a:bodyPr>
          <a:lstStyle/>
          <a:p>
            <a:pPr algn="ctr"/>
            <a:r>
              <a:rPr lang="en-US" sz="4000" b="1" dirty="0">
                <a:solidFill>
                  <a:srgbClr val="FFFF00"/>
                </a:solidFill>
                <a:highlight>
                  <a:srgbClr val="000000"/>
                </a:highlight>
                <a:latin typeface="Times New Roman"/>
                <a:cs typeface="Times New Roman"/>
              </a:rPr>
              <a:t>Application for Choice Programs for students NOT ZONED for VHS: </a:t>
            </a:r>
            <a:br>
              <a:rPr lang="en-US" sz="4000" b="1" dirty="0">
                <a:latin typeface="Times New Roman" panose="02020603050405020304" pitchFamily="18" charset="0"/>
                <a:cs typeface="Times New Roman" panose="02020603050405020304" pitchFamily="18" charset="0"/>
              </a:rPr>
            </a:br>
            <a:r>
              <a:rPr lang="en-US" sz="2700" dirty="0">
                <a:solidFill>
                  <a:schemeClr val="tx1"/>
                </a:solidFill>
                <a:latin typeface="Times New Roman"/>
                <a:cs typeface="Times New Roman"/>
              </a:rPr>
              <a:t>Dental Aide, TV Production, Early Childhood, </a:t>
            </a:r>
            <a:br>
              <a:rPr lang="en-US" sz="2700" dirty="0">
                <a:latin typeface="Times New Roman" panose="02020603050405020304" pitchFamily="18" charset="0"/>
                <a:cs typeface="Times New Roman" panose="02020603050405020304" pitchFamily="18" charset="0"/>
              </a:rPr>
            </a:br>
            <a:r>
              <a:rPr lang="en-US" sz="2700" dirty="0">
                <a:solidFill>
                  <a:schemeClr val="tx1"/>
                </a:solidFill>
                <a:latin typeface="Times New Roman"/>
                <a:cs typeface="Times New Roman"/>
              </a:rPr>
              <a:t>Web Application Development and Programming and </a:t>
            </a:r>
            <a:br>
              <a:rPr lang="en-US" sz="2700" dirty="0">
                <a:latin typeface="Times New Roman" panose="02020603050405020304" pitchFamily="18" charset="0"/>
                <a:cs typeface="Times New Roman" panose="02020603050405020304" pitchFamily="18" charset="0"/>
              </a:rPr>
            </a:br>
            <a:r>
              <a:rPr lang="en-US" sz="2700" dirty="0">
                <a:solidFill>
                  <a:schemeClr val="tx1"/>
                </a:solidFill>
                <a:latin typeface="Times New Roman"/>
                <a:cs typeface="Times New Roman"/>
              </a:rPr>
              <a:t>the Academy of Business and Finance</a:t>
            </a:r>
            <a:endParaRPr lang="en-US" sz="27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6765" y="3276600"/>
            <a:ext cx="8233835" cy="3880773"/>
          </a:xfrm>
        </p:spPr>
        <p:txBody>
          <a:bodyPr vert="horz" lIns="0" tIns="0" rIns="0" bIns="0" rtlCol="0" anchor="t">
            <a:normAutofit/>
          </a:bodyPr>
          <a:lstStyle/>
          <a:p>
            <a:pPr marL="0" indent="0" algn="ctr">
              <a:buNone/>
            </a:pPr>
            <a:r>
              <a:rPr lang="en-US" sz="2800" b="1" dirty="0">
                <a:latin typeface="Times New Roman" panose="02020603050405020304" pitchFamily="18" charset="0"/>
                <a:cs typeface="Times New Roman" panose="02020603050405020304" pitchFamily="18" charset="0"/>
              </a:rPr>
              <a:t>Choice application only if you are not zoned for VHS.</a:t>
            </a:r>
            <a:r>
              <a:rPr lang="en-US" sz="2800" b="1" dirty="0">
                <a:solidFill>
                  <a:schemeClr val="tx1"/>
                </a:solidFill>
                <a:latin typeface="Times New Roman" panose="02020603050405020304" pitchFamily="18" charset="0"/>
                <a:cs typeface="Times New Roman" panose="02020603050405020304" pitchFamily="18" charset="0"/>
              </a:rPr>
              <a:t> </a:t>
            </a:r>
          </a:p>
          <a:p>
            <a:pPr marL="0" indent="0" algn="ctr">
              <a:buNone/>
            </a:pPr>
            <a:r>
              <a:rPr lang="en-US" b="1" dirty="0">
                <a:solidFill>
                  <a:srgbClr val="FFC000"/>
                </a:solidFill>
                <a:latin typeface="Times New Roman"/>
                <a:cs typeface="Times New Roman"/>
                <a:hlinkClick r:id="rId2"/>
              </a:rPr>
              <a:t>https://www.brevardschools.org/site/Default.aspx?PageID=2381</a:t>
            </a:r>
            <a:endParaRPr lang="en-US" b="1" dirty="0">
              <a:solidFill>
                <a:srgbClr val="FFC000"/>
              </a:solidFill>
              <a:latin typeface="Times New Roman"/>
              <a:cs typeface="Times New Roman"/>
            </a:endParaRPr>
          </a:p>
          <a:p>
            <a:pPr marL="0" indent="0" algn="ctr">
              <a:buNone/>
            </a:pPr>
            <a:r>
              <a:rPr lang="en-US" sz="2400" dirty="0">
                <a:latin typeface="Times New Roman" panose="02020603050405020304" pitchFamily="18" charset="0"/>
                <a:cs typeface="Times New Roman" panose="02020603050405020304" pitchFamily="18" charset="0"/>
              </a:rPr>
              <a:t>Follow the link and complete the application online. There is no longer a fee. You will be asked to set up a dashboard profile.</a:t>
            </a:r>
          </a:p>
          <a:p>
            <a:pPr marL="0" indent="0" algn="ctr">
              <a:buNone/>
            </a:pPr>
            <a:r>
              <a:rPr lang="en-US" sz="2800" b="1" dirty="0">
                <a:latin typeface="Times New Roman"/>
                <a:cs typeface="Times New Roman"/>
              </a:rPr>
              <a:t>Application Window January 8</a:t>
            </a:r>
            <a:r>
              <a:rPr lang="en-US" sz="2800" b="1" baseline="30000" dirty="0">
                <a:latin typeface="Times New Roman"/>
                <a:cs typeface="Times New Roman"/>
              </a:rPr>
              <a:t>th</a:t>
            </a:r>
            <a:r>
              <a:rPr lang="en-US" sz="2800" b="1" dirty="0">
                <a:latin typeface="Times New Roman"/>
                <a:cs typeface="Times New Roman"/>
              </a:rPr>
              <a:t> - February 23</a:t>
            </a:r>
            <a:r>
              <a:rPr lang="en-US" sz="2800" b="1" baseline="30000" dirty="0">
                <a:latin typeface="Times New Roman"/>
                <a:cs typeface="Times New Roman"/>
              </a:rPr>
              <a:t>rd</a:t>
            </a:r>
            <a:endParaRPr lang="en-US" sz="2800"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62886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 y="202304"/>
            <a:ext cx="8705851" cy="909929"/>
          </a:xfrm>
        </p:spPr>
        <p:txBody>
          <a:bodyPr>
            <a:normAutofit/>
          </a:bodyPr>
          <a:lstStyle/>
          <a:p>
            <a:pPr algn="ctr"/>
            <a:r>
              <a:rPr lang="en-US" b="1">
                <a:latin typeface="Times New Roman" panose="02020603050405020304" pitchFamily="18" charset="0"/>
                <a:cs typeface="Times New Roman" panose="02020603050405020304" pitchFamily="18" charset="0"/>
              </a:rPr>
              <a:t>Viera High School Choice Programs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9086" y="1788522"/>
            <a:ext cx="3042621" cy="212211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530" y="4495799"/>
            <a:ext cx="2748117" cy="2118101"/>
          </a:xfrm>
          <a:prstGeom prst="rect">
            <a:avLst/>
          </a:prstGeom>
        </p:spPr>
      </p:pic>
      <p:pic>
        <p:nvPicPr>
          <p:cNvPr id="11" name="Picture 10"/>
          <p:cNvPicPr>
            <a:picLocks noChangeAspect="1"/>
          </p:cNvPicPr>
          <p:nvPr/>
        </p:nvPicPr>
        <p:blipFill>
          <a:blip r:embed="rId4"/>
          <a:stretch>
            <a:fillRect/>
          </a:stretch>
        </p:blipFill>
        <p:spPr>
          <a:xfrm>
            <a:off x="4990823" y="1787534"/>
            <a:ext cx="3033867" cy="2148282"/>
          </a:xfrm>
          <a:prstGeom prst="rect">
            <a:avLst/>
          </a:prstGeom>
        </p:spPr>
      </p:pic>
      <p:sp>
        <p:nvSpPr>
          <p:cNvPr id="12" name="TextBox 11"/>
          <p:cNvSpPr txBox="1"/>
          <p:nvPr/>
        </p:nvSpPr>
        <p:spPr>
          <a:xfrm>
            <a:off x="1087078" y="1357984"/>
            <a:ext cx="3290884" cy="430887"/>
          </a:xfrm>
          <a:prstGeom prst="rect">
            <a:avLst/>
          </a:prstGeom>
          <a:noFill/>
        </p:spPr>
        <p:txBody>
          <a:bodyPr wrap="square" rtlCol="0">
            <a:spAutoFit/>
          </a:bodyPr>
          <a:lstStyle/>
          <a:p>
            <a:pPr algn="ctr"/>
            <a:r>
              <a:rPr lang="en-US" sz="2200" b="1"/>
              <a:t>TV Production</a:t>
            </a:r>
          </a:p>
        </p:txBody>
      </p:sp>
      <p:sp>
        <p:nvSpPr>
          <p:cNvPr id="15" name="TextBox 14"/>
          <p:cNvSpPr txBox="1"/>
          <p:nvPr/>
        </p:nvSpPr>
        <p:spPr>
          <a:xfrm>
            <a:off x="4500716" y="1023375"/>
            <a:ext cx="3689131" cy="769441"/>
          </a:xfrm>
          <a:prstGeom prst="rect">
            <a:avLst/>
          </a:prstGeom>
          <a:noFill/>
        </p:spPr>
        <p:txBody>
          <a:bodyPr wrap="square" rtlCol="0">
            <a:spAutoFit/>
          </a:bodyPr>
          <a:lstStyle/>
          <a:p>
            <a:pPr algn="ctr"/>
            <a:r>
              <a:rPr lang="en-US" sz="2200" b="1"/>
              <a:t>Academy of Business &amp; Finance</a:t>
            </a:r>
          </a:p>
        </p:txBody>
      </p:sp>
      <p:sp>
        <p:nvSpPr>
          <p:cNvPr id="16" name="TextBox 15"/>
          <p:cNvSpPr txBox="1"/>
          <p:nvPr/>
        </p:nvSpPr>
        <p:spPr>
          <a:xfrm>
            <a:off x="5879689" y="4068072"/>
            <a:ext cx="3181352" cy="430887"/>
          </a:xfrm>
          <a:prstGeom prst="rect">
            <a:avLst/>
          </a:prstGeom>
          <a:noFill/>
        </p:spPr>
        <p:txBody>
          <a:bodyPr wrap="square" rtlCol="0">
            <a:spAutoFit/>
          </a:bodyPr>
          <a:lstStyle/>
          <a:p>
            <a:pPr algn="ctr"/>
            <a:r>
              <a:rPr lang="en-US" sz="2200" b="1"/>
              <a:t>Early Childhood</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84" y="4468145"/>
            <a:ext cx="2820780" cy="2148463"/>
          </a:xfrm>
          <a:prstGeom prst="rect">
            <a:avLst/>
          </a:prstGeom>
        </p:spPr>
      </p:pic>
      <p:sp>
        <p:nvSpPr>
          <p:cNvPr id="13" name="TextBox 12"/>
          <p:cNvSpPr txBox="1"/>
          <p:nvPr/>
        </p:nvSpPr>
        <p:spPr>
          <a:xfrm>
            <a:off x="330991" y="4030466"/>
            <a:ext cx="2590800" cy="430887"/>
          </a:xfrm>
          <a:prstGeom prst="rect">
            <a:avLst/>
          </a:prstGeom>
          <a:noFill/>
        </p:spPr>
        <p:txBody>
          <a:bodyPr wrap="square" rtlCol="0">
            <a:spAutoFit/>
          </a:bodyPr>
          <a:lstStyle/>
          <a:p>
            <a:pPr algn="ctr"/>
            <a:r>
              <a:rPr lang="en-US" sz="2200" b="1"/>
              <a:t>Dental Aide</a:t>
            </a:r>
          </a:p>
        </p:txBody>
      </p:sp>
      <p:sp>
        <p:nvSpPr>
          <p:cNvPr id="19" name="TextBox 18"/>
          <p:cNvSpPr txBox="1"/>
          <p:nvPr/>
        </p:nvSpPr>
        <p:spPr>
          <a:xfrm>
            <a:off x="3041621" y="4032625"/>
            <a:ext cx="2985933" cy="430887"/>
          </a:xfrm>
          <a:prstGeom prst="rect">
            <a:avLst/>
          </a:prstGeom>
          <a:noFill/>
        </p:spPr>
        <p:txBody>
          <a:bodyPr wrap="square" lIns="91440" tIns="45720" rIns="91440" bIns="45720" rtlCol="0" anchor="t">
            <a:spAutoFit/>
          </a:bodyPr>
          <a:lstStyle/>
          <a:p>
            <a:pPr algn="ctr"/>
            <a:r>
              <a:rPr lang="en-US" sz="2200" b="1"/>
              <a:t>Web Programming</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5745" y="4497958"/>
            <a:ext cx="2791777" cy="2130439"/>
          </a:xfrm>
          <a:prstGeom prst="rect">
            <a:avLst/>
          </a:prstGeom>
        </p:spPr>
      </p:pic>
    </p:spTree>
    <p:extLst>
      <p:ext uri="{BB962C8B-B14F-4D97-AF65-F5344CB8AC3E}">
        <p14:creationId xmlns:p14="http://schemas.microsoft.com/office/powerpoint/2010/main" val="110873100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a:latin typeface="Times New Roman" panose="02020603050405020304" pitchFamily="18" charset="0"/>
                <a:cs typeface="Times New Roman" panose="02020603050405020304" pitchFamily="18" charset="0"/>
              </a:rPr>
              <a:t>Academies at Viera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297" y="4562144"/>
            <a:ext cx="2170182" cy="21434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007795"/>
            <a:ext cx="2850205" cy="2850205"/>
          </a:xfrm>
          <a:prstGeom prst="rect">
            <a:avLst/>
          </a:prstGeom>
        </p:spPr>
      </p:pic>
    </p:spTree>
    <p:extLst>
      <p:ext uri="{BB962C8B-B14F-4D97-AF65-F5344CB8AC3E}">
        <p14:creationId xmlns:p14="http://schemas.microsoft.com/office/powerpoint/2010/main" val="202236140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272379"/>
            <a:ext cx="6347713" cy="1320800"/>
          </a:xfrm>
        </p:spPr>
        <p:txBody>
          <a:bodyPr/>
          <a:lstStyle/>
          <a:p>
            <a:pPr algn="ctr"/>
            <a:r>
              <a:rPr lang="en-US" dirty="0">
                <a:latin typeface="Times New Roman"/>
                <a:cs typeface="Times New Roman"/>
              </a:rPr>
              <a:t>Academy of Business &amp; Finance</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a:xfrm>
            <a:off x="381000" y="978318"/>
            <a:ext cx="8382000" cy="6057043"/>
          </a:xfrm>
        </p:spPr>
        <p:txBody>
          <a:bodyPr vert="horz" lIns="0" tIns="0" rIns="0" bIns="0" rtlCol="0" anchor="t">
            <a:spAutoFit/>
          </a:bodyPr>
          <a:lstStyle/>
          <a:p>
            <a:r>
              <a:rPr lang="en-US" sz="2800" dirty="0">
                <a:latin typeface="Times New Roman"/>
                <a:cs typeface="Times New Roman"/>
              </a:rPr>
              <a:t>Premier Academy in the district</a:t>
            </a:r>
          </a:p>
          <a:p>
            <a:r>
              <a:rPr lang="en-US" sz="2800" dirty="0">
                <a:latin typeface="Times New Roman"/>
                <a:cs typeface="Times New Roman"/>
              </a:rPr>
              <a:t>Recognized as one of the highest industry-certified rates in the district</a:t>
            </a:r>
          </a:p>
          <a:p>
            <a:r>
              <a:rPr lang="en-US" sz="2800" dirty="0">
                <a:latin typeface="Times New Roman"/>
                <a:cs typeface="Times New Roman"/>
              </a:rPr>
              <a:t>Microsoft Certification - Word, Power Point, Excel</a:t>
            </a:r>
          </a:p>
          <a:p>
            <a:r>
              <a:rPr lang="en-US" sz="2800" dirty="0">
                <a:latin typeface="Times New Roman"/>
                <a:cs typeface="Times New Roman"/>
              </a:rPr>
              <a:t>Accounting Certification – Quick Books</a:t>
            </a:r>
          </a:p>
          <a:p>
            <a:pPr>
              <a:buChar char="•"/>
            </a:pPr>
            <a:endParaRPr lang="en-US" sz="2800" dirty="0">
              <a:latin typeface="Times New Roman"/>
              <a:cs typeface="Times New Roman"/>
            </a:endParaRPr>
          </a:p>
          <a:p>
            <a:pPr marL="0" indent="0">
              <a:buNone/>
            </a:pPr>
            <a:r>
              <a:rPr lang="en-US" sz="2800" dirty="0">
                <a:latin typeface="Times New Roman"/>
                <a:cs typeface="Times New Roman"/>
              </a:rPr>
              <a:t>                         </a:t>
            </a:r>
            <a:endParaRPr lang="en-US" sz="2800" dirty="0">
              <a:ea typeface="+mn-lt"/>
              <a:cs typeface="+mn-lt"/>
            </a:endParaRPr>
          </a:p>
          <a:p>
            <a:r>
              <a:rPr lang="en-US" sz="2800" dirty="0">
                <a:latin typeface="Times New Roman"/>
                <a:cs typeface="Times New Roman"/>
              </a:rPr>
              <a:t>English 1 Honors – Cohort </a:t>
            </a:r>
            <a:endParaRPr lang="en-US" sz="2800" dirty="0">
              <a:latin typeface="Calibri"/>
              <a:cs typeface="Calibri"/>
            </a:endParaRPr>
          </a:p>
          <a:p>
            <a:r>
              <a:rPr lang="en-US" sz="2800" dirty="0">
                <a:latin typeface="Times New Roman"/>
                <a:cs typeface="Times New Roman"/>
              </a:rPr>
              <a:t>World History Honors - Cohort                            </a:t>
            </a:r>
            <a:endParaRPr lang="en-US" sz="2800" dirty="0">
              <a:ea typeface="+mn-lt"/>
              <a:cs typeface="+mn-lt"/>
            </a:endParaRPr>
          </a:p>
          <a:p>
            <a:r>
              <a:rPr lang="en-US" sz="2800" dirty="0">
                <a:latin typeface="Times New Roman"/>
                <a:cs typeface="Times New Roman"/>
              </a:rPr>
              <a:t>Academy CTE Elective - Cohort </a:t>
            </a:r>
            <a:endParaRPr lang="en-US" dirty="0"/>
          </a:p>
          <a:p>
            <a:r>
              <a:rPr lang="en-US" sz="2800" dirty="0">
                <a:latin typeface="Times New Roman"/>
                <a:cs typeface="Times New Roman"/>
              </a:rPr>
              <a:t>Math, Science, &amp; 2 Electives – Non-Academy</a:t>
            </a:r>
          </a:p>
          <a:p>
            <a:pPr marL="1258570" lvl="2" indent="-344170"/>
            <a:endParaRPr lang="en-US" sz="2800" dirty="0">
              <a:cs typeface="Calibri"/>
            </a:endParaRPr>
          </a:p>
          <a:p>
            <a:endParaRPr lang="en-US" dirty="0">
              <a:cs typeface="Calibri"/>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728" y="4883529"/>
            <a:ext cx="2197371" cy="2197371"/>
          </a:xfrm>
          <a:prstGeom prst="rect">
            <a:avLst/>
          </a:prstGeom>
        </p:spPr>
      </p:pic>
      <p:sp>
        <p:nvSpPr>
          <p:cNvPr id="3" name="Title 3">
            <a:extLst>
              <a:ext uri="{FF2B5EF4-FFF2-40B4-BE49-F238E27FC236}">
                <a16:creationId xmlns:a16="http://schemas.microsoft.com/office/drawing/2014/main" id="{A2F67213-FF87-28C7-7BDE-066013A7719B}"/>
              </a:ext>
            </a:extLst>
          </p:cNvPr>
          <p:cNvSpPr txBox="1">
            <a:spLocks/>
          </p:cNvSpPr>
          <p:nvPr/>
        </p:nvSpPr>
        <p:spPr>
          <a:xfrm>
            <a:off x="217916" y="3562729"/>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u="sng" dirty="0">
                <a:latin typeface="Times New Roman"/>
                <a:cs typeface="Times New Roman"/>
              </a:rPr>
              <a:t>9</a:t>
            </a:r>
            <a:r>
              <a:rPr lang="en-US" sz="3200" u="sng" baseline="30000" dirty="0">
                <a:latin typeface="Times New Roman"/>
                <a:cs typeface="Times New Roman"/>
              </a:rPr>
              <a:t>th</a:t>
            </a:r>
            <a:r>
              <a:rPr lang="en-US" sz="3200" u="sng" dirty="0">
                <a:latin typeface="Times New Roman"/>
                <a:cs typeface="Times New Roman"/>
              </a:rPr>
              <a:t> Grade Schedule:</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693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13240" y="217506"/>
            <a:ext cx="7886700" cy="664797"/>
          </a:xfrm>
        </p:spPr>
        <p:txBody>
          <a:bodyPr/>
          <a:lstStyle/>
          <a:p>
            <a:pPr algn="ctr"/>
            <a:r>
              <a:rPr lang="en-US" dirty="0">
                <a:latin typeface="Times New Roman" panose="02020603050405020304" pitchFamily="18" charset="0"/>
                <a:cs typeface="Times New Roman" panose="02020603050405020304" pitchFamily="18" charset="0"/>
              </a:rPr>
              <a:t>Guidance Department</a:t>
            </a:r>
          </a:p>
        </p:txBody>
      </p:sp>
      <p:graphicFrame>
        <p:nvGraphicFramePr>
          <p:cNvPr id="5" name="Content Placeholder 2">
            <a:extLst>
              <a:ext uri="{FF2B5EF4-FFF2-40B4-BE49-F238E27FC236}">
                <a16:creationId xmlns:a16="http://schemas.microsoft.com/office/drawing/2014/main" id="{52E04338-4BF3-D5CF-C5C3-E0CE556A0B79}"/>
              </a:ext>
            </a:extLst>
          </p:cNvPr>
          <p:cNvGraphicFramePr>
            <a:graphicFrameLocks noGrp="1"/>
          </p:cNvGraphicFramePr>
          <p:nvPr>
            <p:ph idx="1"/>
            <p:extLst>
              <p:ext uri="{D42A27DB-BD31-4B8C-83A1-F6EECF244321}">
                <p14:modId xmlns:p14="http://schemas.microsoft.com/office/powerpoint/2010/main" val="239162866"/>
              </p:ext>
            </p:extLst>
          </p:nvPr>
        </p:nvGraphicFramePr>
        <p:xfrm>
          <a:off x="1070070" y="1992009"/>
          <a:ext cx="6773039" cy="464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8D0CDA0-33B4-F191-E0F2-79A94208E867}"/>
              </a:ext>
            </a:extLst>
          </p:cNvPr>
          <p:cNvSpPr txBox="1"/>
          <p:nvPr/>
        </p:nvSpPr>
        <p:spPr>
          <a:xfrm>
            <a:off x="1811045" y="882303"/>
            <a:ext cx="5379867" cy="646331"/>
          </a:xfrm>
          <a:prstGeom prst="rect">
            <a:avLst/>
          </a:prstGeom>
          <a:noFill/>
        </p:spPr>
        <p:txBody>
          <a:bodyPr wrap="square" rtlCol="0">
            <a:spAutoFit/>
          </a:bodyPr>
          <a:lstStyle/>
          <a:p>
            <a:pPr algn="ctr"/>
            <a:r>
              <a:rPr lang="en-US" dirty="0"/>
              <a:t>Each counselor has 9-12</a:t>
            </a:r>
            <a:r>
              <a:rPr lang="en-US" baseline="30000" dirty="0"/>
              <a:t>th</a:t>
            </a:r>
            <a:r>
              <a:rPr lang="en-US" dirty="0"/>
              <a:t> grade and is divided alphabetically by student’s last name.</a:t>
            </a:r>
          </a:p>
        </p:txBody>
      </p:sp>
    </p:spTree>
    <p:extLst>
      <p:ext uri="{BB962C8B-B14F-4D97-AF65-F5344CB8AC3E}">
        <p14:creationId xmlns:p14="http://schemas.microsoft.com/office/powerpoint/2010/main" val="2380945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53" y="230188"/>
            <a:ext cx="9423604" cy="567848"/>
          </a:xfrm>
        </p:spPr>
        <p:txBody>
          <a:bodyPr>
            <a:normAutofit fontScale="90000"/>
          </a:bodyPr>
          <a:lstStyle/>
          <a:p>
            <a:pPr algn="ctr"/>
            <a:r>
              <a:rPr lang="en-US" sz="4100">
                <a:latin typeface="Times New Roman"/>
                <a:cs typeface="Times New Roman"/>
              </a:rPr>
              <a:t>Academy for Communication, Art &amp; Design </a:t>
            </a:r>
            <a:endParaRPr lang="en-US" sz="41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989985"/>
            <a:ext cx="8382000" cy="2111347"/>
          </a:xfrm>
        </p:spPr>
        <p:txBody>
          <a:bodyPr vert="horz" lIns="0" tIns="0" rIns="0" bIns="0" rtlCol="0" anchor="t">
            <a:spAutoFit/>
          </a:bodyPr>
          <a:lstStyle/>
          <a:p>
            <a:r>
              <a:rPr lang="en-US" sz="2800">
                <a:latin typeface="Times New Roman"/>
                <a:cs typeface="Times New Roman"/>
              </a:rPr>
              <a:t>Premier Academy in the District </a:t>
            </a:r>
            <a:endParaRPr lang="en-US" sz="2800">
              <a:latin typeface="Times New Roman" panose="02020603050405020304" pitchFamily="18" charset="0"/>
              <a:cs typeface="Times New Roman" panose="02020603050405020304" pitchFamily="18" charset="0"/>
            </a:endParaRPr>
          </a:p>
          <a:p>
            <a:r>
              <a:rPr lang="en-US" sz="2800">
                <a:latin typeface="Times New Roman"/>
                <a:cs typeface="Times New Roman"/>
              </a:rPr>
              <a:t>Recognized as the highest industry-certified rates in the district</a:t>
            </a:r>
          </a:p>
          <a:p>
            <a:r>
              <a:rPr lang="en-US" sz="2800">
                <a:latin typeface="Times New Roman"/>
                <a:cs typeface="Times New Roman"/>
              </a:rPr>
              <a:t>Adobe Certifications- Photoshop, Premiere Pro, Illustrator, Dreamweaver, After Effects, etc.</a:t>
            </a:r>
            <a:endParaRPr lang="en-US" sz="28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143" y="5166236"/>
            <a:ext cx="1598683" cy="1571957"/>
          </a:xfrm>
          <a:prstGeom prst="rect">
            <a:avLst/>
          </a:prstGeom>
        </p:spPr>
      </p:pic>
      <p:sp>
        <p:nvSpPr>
          <p:cNvPr id="12" name="Content Placeholder 2">
            <a:extLst>
              <a:ext uri="{FF2B5EF4-FFF2-40B4-BE49-F238E27FC236}">
                <a16:creationId xmlns:a16="http://schemas.microsoft.com/office/drawing/2014/main" id="{58F3F71B-6E48-EB3D-9FE0-A6FEE4A1151A}"/>
              </a:ext>
            </a:extLst>
          </p:cNvPr>
          <p:cNvSpPr txBox="1">
            <a:spLocks/>
          </p:cNvSpPr>
          <p:nvPr/>
        </p:nvSpPr>
        <p:spPr>
          <a:xfrm>
            <a:off x="422787" y="4018320"/>
            <a:ext cx="8382000" cy="1809726"/>
          </a:xfrm>
          <a:prstGeom prst="rect">
            <a:avLst/>
          </a:prstGeom>
        </p:spPr>
        <p:txBody>
          <a:bodyPr vert="horz" lIns="0" tIns="0" rIns="0" bIns="0" rtlCol="0" anchor="t">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Times New Roman"/>
                <a:cs typeface="Times New Roman"/>
              </a:rPr>
              <a:t>World History Honors - Cohort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a:cs typeface="Times New Roman"/>
              </a:rPr>
              <a:t>English 1 Honors – Cohort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a:cs typeface="Times New Roman"/>
              </a:rPr>
              <a:t>Academy CTE Elective - Cohort </a:t>
            </a:r>
          </a:p>
          <a:p>
            <a:r>
              <a:rPr lang="en-US" sz="2800" dirty="0">
                <a:latin typeface="Times New Roman"/>
                <a:cs typeface="Times New Roman"/>
              </a:rPr>
              <a:t>Math, Science, &amp; 2 Electives – Non-Academy</a:t>
            </a:r>
          </a:p>
        </p:txBody>
      </p:sp>
      <p:sp>
        <p:nvSpPr>
          <p:cNvPr id="5" name="Title 3">
            <a:extLst>
              <a:ext uri="{FF2B5EF4-FFF2-40B4-BE49-F238E27FC236}">
                <a16:creationId xmlns:a16="http://schemas.microsoft.com/office/drawing/2014/main" id="{B202D976-7668-B7A3-03C8-4FD4389602C1}"/>
              </a:ext>
            </a:extLst>
          </p:cNvPr>
          <p:cNvSpPr txBox="1">
            <a:spLocks/>
          </p:cNvSpPr>
          <p:nvPr/>
        </p:nvSpPr>
        <p:spPr>
          <a:xfrm>
            <a:off x="339213" y="3429000"/>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u="sng" dirty="0">
                <a:latin typeface="Times New Roman"/>
                <a:cs typeface="Times New Roman"/>
              </a:rPr>
              <a:t>9</a:t>
            </a:r>
            <a:r>
              <a:rPr lang="en-US" sz="3200" u="sng" baseline="30000" dirty="0">
                <a:latin typeface="Times New Roman"/>
                <a:cs typeface="Times New Roman"/>
              </a:rPr>
              <a:t>th</a:t>
            </a:r>
            <a:r>
              <a:rPr lang="en-US" sz="3200" u="sng" dirty="0">
                <a:latin typeface="Times New Roman"/>
                <a:cs typeface="Times New Roman"/>
              </a:rPr>
              <a:t> Grade Schedule:</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92682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2" name="Straight Connector 2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482600" y="816638"/>
            <a:ext cx="2525519" cy="5224724"/>
          </a:xfrm>
        </p:spPr>
        <p:txBody>
          <a:bodyPr vert="horz" lIns="91440" tIns="45720" rIns="91440" bIns="45720" rtlCol="0" anchor="ctr">
            <a:normAutofit/>
          </a:bodyPr>
          <a:lstStyle/>
          <a:p>
            <a:r>
              <a:rPr lang="en-US" sz="2800"/>
              <a:t>College &amp; Career Opportunities within Academies</a:t>
            </a:r>
          </a:p>
        </p:txBody>
      </p:sp>
      <p:sp>
        <p:nvSpPr>
          <p:cNvPr id="5" name="Text Placeholder 4"/>
          <p:cNvSpPr>
            <a:spLocks noGrp="1"/>
          </p:cNvSpPr>
          <p:nvPr>
            <p:ph type="body" sz="quarter" idx="10"/>
          </p:nvPr>
        </p:nvSpPr>
        <p:spPr>
          <a:xfrm>
            <a:off x="3490721" y="816638"/>
            <a:ext cx="3464779" cy="5224724"/>
          </a:xfrm>
        </p:spPr>
        <p:txBody>
          <a:bodyPr vert="horz" lIns="91440" tIns="45720" rIns="91440" bIns="45720" rtlCol="0" anchor="ctr">
            <a:normAutofit/>
          </a:bodyPr>
          <a:lstStyle/>
          <a:p>
            <a:r>
              <a:rPr lang="en-US"/>
              <a:t>Real World Exposure</a:t>
            </a:r>
          </a:p>
          <a:p>
            <a:r>
              <a:rPr lang="en-US"/>
              <a:t>Project Based Learning</a:t>
            </a:r>
          </a:p>
          <a:p>
            <a:r>
              <a:rPr lang="en-US"/>
              <a:t>Life Learning Skills</a:t>
            </a:r>
          </a:p>
          <a:p>
            <a:r>
              <a:rPr lang="en-US"/>
              <a:t>Community Service</a:t>
            </a:r>
          </a:p>
          <a:p>
            <a:r>
              <a:rPr lang="en-US"/>
              <a:t>Industry Related Workshops</a:t>
            </a:r>
          </a:p>
          <a:p>
            <a:r>
              <a:rPr lang="en-US"/>
              <a:t>Industry Related Guest Speakers</a:t>
            </a:r>
          </a:p>
          <a:p>
            <a:r>
              <a:rPr lang="en-US"/>
              <a:t>Yearlong or Summer Internships</a:t>
            </a:r>
          </a:p>
          <a:p>
            <a:r>
              <a:rPr lang="en-US"/>
              <a:t>College and State University Campus Tours</a:t>
            </a:r>
          </a:p>
          <a:p>
            <a:endParaRPr lang="en-US"/>
          </a:p>
          <a:p>
            <a:endParaRPr lang="en-US"/>
          </a:p>
        </p:txBody>
      </p:sp>
    </p:spTree>
    <p:extLst>
      <p:ext uri="{BB962C8B-B14F-4D97-AF65-F5344CB8AC3E}">
        <p14:creationId xmlns:p14="http://schemas.microsoft.com/office/powerpoint/2010/main" val="406721535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0" name="Straight Connector 19">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vert="horz" lIns="91440" tIns="45720" rIns="91440" bIns="45720" rtlCol="0" anchor="ctr">
            <a:normAutofit/>
          </a:bodyPr>
          <a:lstStyle/>
          <a:p>
            <a:r>
              <a:rPr lang="en-US"/>
              <a:t>Benefits of the Academies Program</a:t>
            </a:r>
          </a:p>
        </p:txBody>
      </p:sp>
      <p:sp>
        <p:nvSpPr>
          <p:cNvPr id="3" name="Text Placeholder 2"/>
          <p:cNvSpPr>
            <a:spLocks noGrp="1"/>
          </p:cNvSpPr>
          <p:nvPr>
            <p:ph type="body" sz="quarter" idx="10"/>
          </p:nvPr>
        </p:nvSpPr>
        <p:spPr>
          <a:xfrm>
            <a:off x="3490721" y="816638"/>
            <a:ext cx="3464779" cy="5224724"/>
          </a:xfrm>
        </p:spPr>
        <p:txBody>
          <a:bodyPr vert="horz" lIns="91440" tIns="45720" rIns="91440" bIns="45720" rtlCol="0" anchor="ctr">
            <a:normAutofit/>
          </a:bodyPr>
          <a:lstStyle/>
          <a:p>
            <a:r>
              <a:rPr lang="en-US"/>
              <a:t>Cover Letter and Résumé Writing Skills</a:t>
            </a:r>
          </a:p>
          <a:p>
            <a:r>
              <a:rPr lang="en-US"/>
              <a:t>Interviewing Skills</a:t>
            </a:r>
          </a:p>
          <a:p>
            <a:r>
              <a:rPr lang="en-US"/>
              <a:t>Leadership Skills</a:t>
            </a:r>
          </a:p>
          <a:p>
            <a:r>
              <a:rPr lang="en-US"/>
              <a:t>Mock Interviews</a:t>
            </a:r>
          </a:p>
          <a:p>
            <a:r>
              <a:rPr lang="en-US"/>
              <a:t>Leadership and Team Building Field Trips</a:t>
            </a:r>
          </a:p>
          <a:p>
            <a:r>
              <a:rPr lang="en-US"/>
              <a:t>Fundraising Events</a:t>
            </a:r>
          </a:p>
          <a:p>
            <a:r>
              <a:rPr lang="en-US"/>
              <a:t>Volunteer Opportunities</a:t>
            </a:r>
          </a:p>
          <a:p>
            <a:r>
              <a:rPr lang="en-US"/>
              <a:t>Competitions </a:t>
            </a:r>
          </a:p>
          <a:p>
            <a:r>
              <a:rPr lang="en-US"/>
              <a:t>Portfolio Building</a:t>
            </a:r>
          </a:p>
          <a:p>
            <a:r>
              <a:rPr lang="en-US"/>
              <a:t>Professional Dress Guidance</a:t>
            </a:r>
          </a:p>
          <a:p>
            <a:r>
              <a:rPr lang="en-US"/>
              <a:t>Cohort</a:t>
            </a:r>
          </a:p>
          <a:p>
            <a:endParaRPr lang="en-US"/>
          </a:p>
        </p:txBody>
      </p:sp>
    </p:spTree>
    <p:extLst>
      <p:ext uri="{BB962C8B-B14F-4D97-AF65-F5344CB8AC3E}">
        <p14:creationId xmlns:p14="http://schemas.microsoft.com/office/powerpoint/2010/main" val="309221742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1905000"/>
            <a:ext cx="9144000" cy="3989388"/>
          </a:xfrm>
        </p:spPr>
        <p:txBody>
          <a:bodyPr/>
          <a:lstStyle/>
          <a:p>
            <a:pPr algn="ctr"/>
            <a:r>
              <a:rPr lang="en-US">
                <a:latin typeface="Times New Roman" panose="02020603050405020304" pitchFamily="18" charset="0"/>
                <a:cs typeface="Times New Roman" panose="02020603050405020304" pitchFamily="18" charset="0"/>
              </a:rPr>
              <a:t>Thank you for attending!</a:t>
            </a:r>
            <a:br>
              <a:rPr lang="en-US">
                <a:latin typeface="Times New Roman" panose="02020603050405020304" pitchFamily="18" charset="0"/>
                <a:cs typeface="Times New Roman" panose="02020603050405020304" pitchFamily="18" charset="0"/>
              </a:rPr>
            </a:br>
            <a:br>
              <a:rPr lang="en-US">
                <a:latin typeface="Times New Roman" panose="02020603050405020304" pitchFamily="18" charset="0"/>
                <a:cs typeface="Times New Roman" panose="02020603050405020304" pitchFamily="18" charset="0"/>
              </a:rPr>
            </a:br>
            <a:br>
              <a:rPr lang="en-US">
                <a:latin typeface="Times New Roman" panose="02020603050405020304" pitchFamily="18" charset="0"/>
                <a:cs typeface="Times New Roman" panose="02020603050405020304" pitchFamily="18" charset="0"/>
              </a:rPr>
            </a:br>
            <a:br>
              <a:rPr lang="en-US">
                <a:latin typeface="Times New Roman" panose="02020603050405020304" pitchFamily="18" charset="0"/>
                <a:cs typeface="Times New Roman" panose="02020603050405020304" pitchFamily="18" charset="0"/>
              </a:rPr>
            </a:b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656" y="2971547"/>
            <a:ext cx="2057400" cy="2057400"/>
          </a:xfrm>
          <a:prstGeom prst="rect">
            <a:avLst/>
          </a:prstGeom>
        </p:spPr>
      </p:pic>
    </p:spTree>
    <p:extLst>
      <p:ext uri="{BB962C8B-B14F-4D97-AF65-F5344CB8AC3E}">
        <p14:creationId xmlns:p14="http://schemas.microsoft.com/office/powerpoint/2010/main" val="30986126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80DD459-7D28-3296-EB08-D0357AB33049}"/>
              </a:ext>
            </a:extLst>
          </p:cNvPr>
          <p:cNvSpPr>
            <a:spLocks noGrp="1"/>
          </p:cNvSpPr>
          <p:nvPr>
            <p:ph type="title"/>
          </p:nvPr>
        </p:nvSpPr>
        <p:spPr>
          <a:xfrm>
            <a:off x="251838" y="4854235"/>
            <a:ext cx="6216024" cy="1096316"/>
          </a:xfrm>
        </p:spPr>
        <p:txBody>
          <a:bodyPr vert="horz" lIns="91440" tIns="45720" rIns="91440" bIns="45720" rtlCol="0" anchor="b">
            <a:normAutofit/>
          </a:bodyPr>
          <a:lstStyle/>
          <a:p>
            <a:pPr algn="ctr"/>
            <a:r>
              <a:rPr lang="en-US" sz="4200" kern="1200" dirty="0">
                <a:solidFill>
                  <a:schemeClr val="accent1"/>
                </a:solidFill>
                <a:latin typeface="+mj-lt"/>
                <a:ea typeface="+mj-ea"/>
                <a:cs typeface="+mj-cs"/>
              </a:rPr>
              <a:t>Guidance Website</a:t>
            </a:r>
          </a:p>
        </p:txBody>
      </p:sp>
      <p:pic>
        <p:nvPicPr>
          <p:cNvPr id="5" name="Picture 4">
            <a:extLst>
              <a:ext uri="{FF2B5EF4-FFF2-40B4-BE49-F238E27FC236}">
                <a16:creationId xmlns:a16="http://schemas.microsoft.com/office/drawing/2014/main" id="{DDCB0600-A300-84E3-B2FA-E4F47233BD29}"/>
              </a:ext>
            </a:extLst>
          </p:cNvPr>
          <p:cNvPicPr>
            <a:picLocks noChangeAspect="1"/>
          </p:cNvPicPr>
          <p:nvPr/>
        </p:nvPicPr>
        <p:blipFill>
          <a:blip r:embed="rId2"/>
          <a:stretch>
            <a:fillRect/>
          </a:stretch>
        </p:blipFill>
        <p:spPr>
          <a:xfrm>
            <a:off x="105572" y="511031"/>
            <a:ext cx="9155702" cy="4532071"/>
          </a:xfrm>
          <a:prstGeom prst="rect">
            <a:avLst/>
          </a:prstGeom>
        </p:spPr>
      </p:pic>
      <p:sp>
        <p:nvSpPr>
          <p:cNvPr id="6" name="TextBox 5">
            <a:extLst>
              <a:ext uri="{FF2B5EF4-FFF2-40B4-BE49-F238E27FC236}">
                <a16:creationId xmlns:a16="http://schemas.microsoft.com/office/drawing/2014/main" id="{6EDA8AC3-B639-800C-2E05-3747F9BFED3A}"/>
              </a:ext>
            </a:extLst>
          </p:cNvPr>
          <p:cNvSpPr txBox="1"/>
          <p:nvPr/>
        </p:nvSpPr>
        <p:spPr>
          <a:xfrm>
            <a:off x="1177923" y="5846592"/>
            <a:ext cx="4557826" cy="369332"/>
          </a:xfrm>
          <a:prstGeom prst="rect">
            <a:avLst/>
          </a:prstGeom>
          <a:noFill/>
        </p:spPr>
        <p:txBody>
          <a:bodyPr wrap="square" rtlCol="0">
            <a:spAutoFit/>
          </a:bodyPr>
          <a:lstStyle/>
          <a:p>
            <a:r>
              <a:rPr lang="en-US" dirty="0"/>
              <a:t>We update weekly with announcements!</a:t>
            </a:r>
          </a:p>
        </p:txBody>
      </p:sp>
    </p:spTree>
    <p:extLst>
      <p:ext uri="{BB962C8B-B14F-4D97-AF65-F5344CB8AC3E}">
        <p14:creationId xmlns:p14="http://schemas.microsoft.com/office/powerpoint/2010/main" val="15417787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0AABC05-E95F-F8EA-7B69-2FA8F90F4615}"/>
              </a:ext>
            </a:extLst>
          </p:cNvPr>
          <p:cNvSpPr>
            <a:spLocks noGrp="1"/>
          </p:cNvSpPr>
          <p:nvPr>
            <p:ph type="title"/>
          </p:nvPr>
        </p:nvSpPr>
        <p:spPr>
          <a:xfrm>
            <a:off x="1130300" y="1397000"/>
            <a:ext cx="5825202" cy="2653836"/>
          </a:xfrm>
        </p:spPr>
        <p:txBody>
          <a:bodyPr vert="horz" lIns="91440" tIns="45720" rIns="91440" bIns="45720" rtlCol="0" anchor="b">
            <a:normAutofit/>
          </a:bodyPr>
          <a:lstStyle/>
          <a:p>
            <a:pPr algn="r"/>
            <a:r>
              <a:rPr lang="en-US" sz="5400"/>
              <a:t>Graduation Requirements &amp; Grade Promotion</a:t>
            </a:r>
          </a:p>
        </p:txBody>
      </p:sp>
    </p:spTree>
    <p:extLst>
      <p:ext uri="{BB962C8B-B14F-4D97-AF65-F5344CB8AC3E}">
        <p14:creationId xmlns:p14="http://schemas.microsoft.com/office/powerpoint/2010/main" val="13346177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FED58BE8-7F0D-A61F-63A5-8F4BEE84A364}"/>
              </a:ext>
            </a:extLst>
          </p:cNvPr>
          <p:cNvPicPr>
            <a:picLocks noChangeAspect="1"/>
          </p:cNvPicPr>
          <p:nvPr/>
        </p:nvPicPr>
        <p:blipFill>
          <a:blip r:embed="rId2"/>
          <a:stretch>
            <a:fillRect/>
          </a:stretch>
        </p:blipFill>
        <p:spPr>
          <a:xfrm>
            <a:off x="372052" y="1258240"/>
            <a:ext cx="8399895" cy="5036027"/>
          </a:xfrm>
          <a:prstGeom prst="rect">
            <a:avLst/>
          </a:prstGeom>
          <a:noFill/>
        </p:spPr>
      </p:pic>
      <p:sp>
        <p:nvSpPr>
          <p:cNvPr id="2" name="Rectangle 2">
            <a:extLst>
              <a:ext uri="{FF2B5EF4-FFF2-40B4-BE49-F238E27FC236}">
                <a16:creationId xmlns:a16="http://schemas.microsoft.com/office/drawing/2014/main" id="{A2A55D6E-2461-5555-004F-7E8F6F922473}"/>
              </a:ext>
            </a:extLst>
          </p:cNvPr>
          <p:cNvSpPr>
            <a:spLocks noGrp="1" noChangeArrowheads="1"/>
          </p:cNvSpPr>
          <p:nvPr>
            <p:ph type="title"/>
          </p:nvPr>
        </p:nvSpPr>
        <p:spPr>
          <a:xfrm>
            <a:off x="-489936" y="377304"/>
            <a:ext cx="7886700" cy="664797"/>
          </a:xfrm>
        </p:spPr>
        <p:txBody>
          <a:bodyPr/>
          <a:lstStyle/>
          <a:p>
            <a:pPr algn="ctr"/>
            <a:r>
              <a:rPr lang="en-US" dirty="0">
                <a:latin typeface="Times New Roman" panose="02020603050405020304" pitchFamily="18" charset="0"/>
                <a:cs typeface="Times New Roman" panose="02020603050405020304" pitchFamily="18" charset="0"/>
              </a:rPr>
              <a:t>Graduation Credit Requirements</a:t>
            </a:r>
          </a:p>
        </p:txBody>
      </p:sp>
    </p:spTree>
    <p:extLst>
      <p:ext uri="{BB962C8B-B14F-4D97-AF65-F5344CB8AC3E}">
        <p14:creationId xmlns:p14="http://schemas.microsoft.com/office/powerpoint/2010/main" val="7238308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60855C-7F3F-62C2-9EB7-28D69C02497E}"/>
              </a:ext>
            </a:extLst>
          </p:cNvPr>
          <p:cNvSpPr txBox="1"/>
          <p:nvPr/>
        </p:nvSpPr>
        <p:spPr>
          <a:xfrm>
            <a:off x="810734" y="1467867"/>
            <a:ext cx="7696593"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Minimum Unweighted GPA</a:t>
            </a:r>
          </a:p>
          <a:p>
            <a:pPr marL="742950" lvl="1" indent="-285750">
              <a:buFont typeface="Arial" panose="020B0604020202020204" pitchFamily="34" charset="0"/>
              <a:buChar char="•"/>
            </a:pPr>
            <a:r>
              <a:rPr lang="en-US" sz="2000" dirty="0"/>
              <a:t>2.0</a:t>
            </a:r>
          </a:p>
          <a:p>
            <a:pPr marL="285750" indent="-285750">
              <a:buFont typeface="Arial" panose="020B0604020202020204" pitchFamily="34" charset="0"/>
              <a:buChar char="•"/>
            </a:pPr>
            <a:r>
              <a:rPr lang="en-US" sz="2000" b="1" dirty="0"/>
              <a:t>Testing</a:t>
            </a:r>
          </a:p>
          <a:p>
            <a:pPr marL="742950" lvl="1" indent="-285750">
              <a:buFont typeface="Arial" panose="020B0604020202020204" pitchFamily="34" charset="0"/>
              <a:buChar char="•"/>
            </a:pPr>
            <a:r>
              <a:rPr lang="en-US" sz="2000" dirty="0"/>
              <a:t>Passing score on Grade 10 FAST ELA </a:t>
            </a:r>
            <a:r>
              <a:rPr lang="en-US" sz="2000" b="1" dirty="0"/>
              <a:t>OR</a:t>
            </a:r>
            <a:r>
              <a:rPr lang="en-US" sz="2000" dirty="0"/>
              <a:t> SAT/ACT concordant score</a:t>
            </a:r>
          </a:p>
          <a:p>
            <a:pPr marL="742950" lvl="1" indent="-285750">
              <a:buFont typeface="Arial" panose="020B0604020202020204" pitchFamily="34" charset="0"/>
              <a:buChar char="•"/>
            </a:pPr>
            <a:r>
              <a:rPr lang="en-US" sz="2000" dirty="0"/>
              <a:t>Passing score on Algebra 1 EOC </a:t>
            </a:r>
            <a:r>
              <a:rPr lang="en-US" sz="2000" b="1" dirty="0"/>
              <a:t>OR</a:t>
            </a:r>
            <a:r>
              <a:rPr lang="en-US" sz="2000" dirty="0"/>
              <a:t> SAT/ACT/PSAT concordant score</a:t>
            </a:r>
          </a:p>
          <a:p>
            <a:pPr marL="285750" indent="-285750">
              <a:buFont typeface="Arial" panose="020B0604020202020204" pitchFamily="34" charset="0"/>
              <a:buChar char="•"/>
            </a:pPr>
            <a:r>
              <a:rPr lang="en-US" sz="2000" b="1" dirty="0">
                <a:highlight>
                  <a:srgbClr val="FFFF00"/>
                </a:highlight>
              </a:rPr>
              <a:t>Online course</a:t>
            </a:r>
          </a:p>
          <a:p>
            <a:pPr marL="742950" lvl="1" indent="-285750">
              <a:buFont typeface="Arial" panose="020B0604020202020204" pitchFamily="34" charset="0"/>
              <a:buChar char="•"/>
            </a:pPr>
            <a:r>
              <a:rPr lang="en-US" sz="2000" dirty="0">
                <a:highlight>
                  <a:srgbClr val="FFFF00"/>
                </a:highlight>
              </a:rPr>
              <a:t>No longer required as of July 2023.</a:t>
            </a:r>
          </a:p>
          <a:p>
            <a:pPr marL="285750" indent="-285750">
              <a:buFont typeface="Arial" panose="020B0604020202020204" pitchFamily="34" charset="0"/>
              <a:buChar char="•"/>
            </a:pPr>
            <a:r>
              <a:rPr lang="en-US" sz="2000" b="1" dirty="0"/>
              <a:t>Rigorous Coursework Requirement</a:t>
            </a:r>
          </a:p>
          <a:p>
            <a:pPr marL="742950" lvl="1" indent="-285750">
              <a:buFont typeface="Arial" panose="020B0604020202020204" pitchFamily="34" charset="0"/>
              <a:buChar char="•"/>
            </a:pPr>
            <a:r>
              <a:rPr lang="en-US" sz="2000" dirty="0"/>
              <a:t>3 credits in honors, AP, or Dual Enrollment courses</a:t>
            </a:r>
          </a:p>
          <a:p>
            <a:pPr lvl="1"/>
            <a:r>
              <a:rPr lang="en-US" sz="2000" dirty="0"/>
              <a:t>			</a:t>
            </a:r>
            <a:r>
              <a:rPr lang="en-US" sz="2000" b="1" dirty="0"/>
              <a:t>OR</a:t>
            </a:r>
          </a:p>
          <a:p>
            <a:pPr marL="800100" lvl="1" indent="-342900">
              <a:buFont typeface="Arial" panose="020B0604020202020204" pitchFamily="34" charset="0"/>
              <a:buChar char="•"/>
            </a:pPr>
            <a:r>
              <a:rPr lang="en-US" sz="2000" dirty="0"/>
              <a:t>3 credits in a sequential Career &amp; Technical Program</a:t>
            </a:r>
          </a:p>
        </p:txBody>
      </p:sp>
      <p:sp>
        <p:nvSpPr>
          <p:cNvPr id="9" name="Rectangle 2">
            <a:extLst>
              <a:ext uri="{FF2B5EF4-FFF2-40B4-BE49-F238E27FC236}">
                <a16:creationId xmlns:a16="http://schemas.microsoft.com/office/drawing/2014/main" id="{D4A6F775-688D-D0BC-2BC4-35B819840B2E}"/>
              </a:ext>
            </a:extLst>
          </p:cNvPr>
          <p:cNvSpPr txBox="1">
            <a:spLocks noChangeArrowheads="1"/>
          </p:cNvSpPr>
          <p:nvPr/>
        </p:nvSpPr>
        <p:spPr>
          <a:xfrm>
            <a:off x="486607" y="195310"/>
            <a:ext cx="7886700" cy="117526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latin typeface="Times New Roman" panose="02020603050405020304" pitchFamily="18" charset="0"/>
                <a:cs typeface="Times New Roman" panose="02020603050405020304" pitchFamily="18" charset="0"/>
              </a:rPr>
              <a:t>Additional Graduation </a:t>
            </a:r>
          </a:p>
          <a:p>
            <a:pPr algn="ctr"/>
            <a:r>
              <a:rPr lang="en-US" sz="3600" dirty="0">
                <a:latin typeface="Times New Roman" panose="02020603050405020304" pitchFamily="18" charset="0"/>
                <a:cs typeface="Times New Roman" panose="02020603050405020304" pitchFamily="18" charset="0"/>
              </a:rPr>
              <a:t>Requirements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3595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DC124-1569-4819-84FC-1A667F961A57}"/>
              </a:ext>
            </a:extLst>
          </p:cNvPr>
          <p:cNvSpPr>
            <a:spLocks noGrp="1"/>
          </p:cNvSpPr>
          <p:nvPr>
            <p:ph type="ctrTitle"/>
          </p:nvPr>
        </p:nvSpPr>
        <p:spPr>
          <a:xfrm>
            <a:off x="782962" y="1179152"/>
            <a:ext cx="2475485" cy="2139402"/>
          </a:xfrm>
        </p:spPr>
        <p:txBody>
          <a:bodyPr vert="horz" lIns="91440" tIns="45720" rIns="91440" bIns="45720" rtlCol="0" anchor="ctr">
            <a:normAutofit/>
          </a:bodyPr>
          <a:lstStyle/>
          <a:p>
            <a:pPr algn="l"/>
            <a:r>
              <a:rPr lang="en-US" sz="3600" dirty="0"/>
              <a:t>Grade Promotion</a:t>
            </a:r>
          </a:p>
        </p:txBody>
      </p:sp>
      <p:sp>
        <p:nvSpPr>
          <p:cNvPr id="22" name="Isosceles Triangle 2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6A4843E7-9A11-4B6A-A5B2-23F8172FE3D0}"/>
              </a:ext>
            </a:extLst>
          </p:cNvPr>
          <p:cNvSpPr>
            <a:spLocks noGrp="1"/>
          </p:cNvSpPr>
          <p:nvPr>
            <p:ph type="subTitle" idx="1"/>
          </p:nvPr>
        </p:nvSpPr>
        <p:spPr>
          <a:xfrm>
            <a:off x="3734188" y="1109145"/>
            <a:ext cx="4755762" cy="4603900"/>
          </a:xfrm>
        </p:spPr>
        <p:txBody>
          <a:bodyPr vert="horz" lIns="91440" tIns="45720" rIns="91440" bIns="45720" rtlCol="0" anchor="ctr">
            <a:normAutofit/>
          </a:bodyPr>
          <a:lstStyle/>
          <a:p>
            <a:pPr algn="l">
              <a:lnSpc>
                <a:spcPct val="90000"/>
              </a:lnSpc>
              <a:buFont typeface="Wingdings 3" charset="2"/>
              <a:buChar char=""/>
            </a:pPr>
            <a:r>
              <a:rPr lang="en-US" u="sng">
                <a:solidFill>
                  <a:schemeClr val="tx1">
                    <a:lumMod val="75000"/>
                    <a:lumOff val="25000"/>
                  </a:schemeClr>
                </a:solidFill>
              </a:rPr>
              <a:t>9</a:t>
            </a:r>
            <a:r>
              <a:rPr lang="en-US" u="sng" baseline="30000">
                <a:solidFill>
                  <a:schemeClr val="tx1">
                    <a:lumMod val="75000"/>
                    <a:lumOff val="25000"/>
                  </a:schemeClr>
                </a:solidFill>
              </a:rPr>
              <a:t>th</a:t>
            </a:r>
            <a:r>
              <a:rPr lang="en-US" u="sng">
                <a:solidFill>
                  <a:schemeClr val="tx1">
                    <a:lumMod val="75000"/>
                    <a:lumOff val="25000"/>
                  </a:schemeClr>
                </a:solidFill>
              </a:rPr>
              <a:t> grade to 10</a:t>
            </a:r>
            <a:r>
              <a:rPr lang="en-US" u="sng" baseline="30000">
                <a:solidFill>
                  <a:schemeClr val="tx1">
                    <a:lumMod val="75000"/>
                    <a:lumOff val="25000"/>
                  </a:schemeClr>
                </a:solidFill>
              </a:rPr>
              <a:t>th</a:t>
            </a:r>
            <a:r>
              <a:rPr lang="en-US" u="sng">
                <a:solidFill>
                  <a:schemeClr val="tx1">
                    <a:lumMod val="75000"/>
                    <a:lumOff val="25000"/>
                  </a:schemeClr>
                </a:solidFill>
              </a:rPr>
              <a:t>: </a:t>
            </a:r>
          </a:p>
          <a:p>
            <a:pPr marL="457200" indent="-457200" algn="l">
              <a:lnSpc>
                <a:spcPct val="90000"/>
              </a:lnSpc>
              <a:buFont typeface="Wingdings 3" charset="2"/>
              <a:buChar char=""/>
            </a:pPr>
            <a:r>
              <a:rPr lang="en-US">
                <a:solidFill>
                  <a:schemeClr val="tx1">
                    <a:lumMod val="75000"/>
                    <a:lumOff val="25000"/>
                  </a:schemeClr>
                </a:solidFill>
              </a:rPr>
              <a:t>Must have 5 credits 	</a:t>
            </a:r>
          </a:p>
          <a:p>
            <a:pPr algn="l">
              <a:lnSpc>
                <a:spcPct val="90000"/>
              </a:lnSpc>
              <a:buFont typeface="Wingdings 3" charset="2"/>
              <a:buChar char=""/>
            </a:pPr>
            <a:endParaRPr lang="en-US">
              <a:solidFill>
                <a:schemeClr val="tx1">
                  <a:lumMod val="75000"/>
                  <a:lumOff val="25000"/>
                </a:schemeClr>
              </a:solidFill>
            </a:endParaRPr>
          </a:p>
          <a:p>
            <a:pPr algn="l">
              <a:lnSpc>
                <a:spcPct val="90000"/>
              </a:lnSpc>
              <a:buFont typeface="Wingdings 3" charset="2"/>
              <a:buChar char=""/>
            </a:pPr>
            <a:r>
              <a:rPr lang="en-US" u="sng">
                <a:solidFill>
                  <a:schemeClr val="tx1">
                    <a:lumMod val="75000"/>
                    <a:lumOff val="25000"/>
                  </a:schemeClr>
                </a:solidFill>
              </a:rPr>
              <a:t>10</a:t>
            </a:r>
            <a:r>
              <a:rPr lang="en-US" u="sng" baseline="30000">
                <a:solidFill>
                  <a:schemeClr val="tx1">
                    <a:lumMod val="75000"/>
                    <a:lumOff val="25000"/>
                  </a:schemeClr>
                </a:solidFill>
              </a:rPr>
              <a:t>th</a:t>
            </a:r>
            <a:r>
              <a:rPr lang="en-US" u="sng">
                <a:solidFill>
                  <a:schemeClr val="tx1">
                    <a:lumMod val="75000"/>
                    <a:lumOff val="25000"/>
                  </a:schemeClr>
                </a:solidFill>
              </a:rPr>
              <a:t> grade to 11</a:t>
            </a:r>
            <a:r>
              <a:rPr lang="en-US" u="sng" baseline="30000">
                <a:solidFill>
                  <a:schemeClr val="tx1">
                    <a:lumMod val="75000"/>
                    <a:lumOff val="25000"/>
                  </a:schemeClr>
                </a:solidFill>
              </a:rPr>
              <a:t>th</a:t>
            </a:r>
            <a:r>
              <a:rPr lang="en-US" u="sng">
                <a:solidFill>
                  <a:schemeClr val="tx1">
                    <a:lumMod val="75000"/>
                    <a:lumOff val="25000"/>
                  </a:schemeClr>
                </a:solidFill>
              </a:rPr>
              <a:t>: </a:t>
            </a:r>
          </a:p>
          <a:p>
            <a:pPr marL="457200" indent="-457200" algn="l">
              <a:lnSpc>
                <a:spcPct val="90000"/>
              </a:lnSpc>
              <a:buFont typeface="Wingdings 3" charset="2"/>
              <a:buChar char=""/>
            </a:pPr>
            <a:r>
              <a:rPr lang="en-US">
                <a:solidFill>
                  <a:schemeClr val="tx1">
                    <a:lumMod val="75000"/>
                    <a:lumOff val="25000"/>
                  </a:schemeClr>
                </a:solidFill>
              </a:rPr>
              <a:t>Must have 11 credits</a:t>
            </a:r>
          </a:p>
          <a:p>
            <a:pPr marL="457200" indent="-457200" algn="l">
              <a:lnSpc>
                <a:spcPct val="90000"/>
              </a:lnSpc>
              <a:buFont typeface="Wingdings 3" charset="2"/>
              <a:buChar char=""/>
            </a:pPr>
            <a:r>
              <a:rPr lang="en-US">
                <a:solidFill>
                  <a:schemeClr val="tx1">
                    <a:lumMod val="75000"/>
                    <a:lumOff val="25000"/>
                  </a:schemeClr>
                </a:solidFill>
              </a:rPr>
              <a:t>2 English courses completed</a:t>
            </a:r>
          </a:p>
          <a:p>
            <a:pPr marL="457200" indent="-457200" algn="l">
              <a:lnSpc>
                <a:spcPct val="90000"/>
              </a:lnSpc>
              <a:buFont typeface="Wingdings 3" charset="2"/>
              <a:buChar char=""/>
            </a:pPr>
            <a:r>
              <a:rPr lang="en-US">
                <a:solidFill>
                  <a:schemeClr val="tx1">
                    <a:lumMod val="75000"/>
                    <a:lumOff val="25000"/>
                  </a:schemeClr>
                </a:solidFill>
              </a:rPr>
              <a:t>2 Math courses completed</a:t>
            </a:r>
          </a:p>
          <a:p>
            <a:pPr algn="l">
              <a:lnSpc>
                <a:spcPct val="90000"/>
              </a:lnSpc>
              <a:buFont typeface="Wingdings 3" charset="2"/>
              <a:buChar char=""/>
            </a:pPr>
            <a:endParaRPr lang="en-US">
              <a:solidFill>
                <a:schemeClr val="tx1">
                  <a:lumMod val="75000"/>
                  <a:lumOff val="25000"/>
                </a:schemeClr>
              </a:solidFill>
            </a:endParaRPr>
          </a:p>
          <a:p>
            <a:pPr algn="l">
              <a:lnSpc>
                <a:spcPct val="90000"/>
              </a:lnSpc>
              <a:buFont typeface="Wingdings 3" charset="2"/>
              <a:buChar char=""/>
            </a:pPr>
            <a:r>
              <a:rPr lang="en-US" u="sng">
                <a:solidFill>
                  <a:schemeClr val="tx1">
                    <a:lumMod val="75000"/>
                    <a:lumOff val="25000"/>
                  </a:schemeClr>
                </a:solidFill>
              </a:rPr>
              <a:t>11</a:t>
            </a:r>
            <a:r>
              <a:rPr lang="en-US" u="sng" baseline="30000">
                <a:solidFill>
                  <a:schemeClr val="tx1">
                    <a:lumMod val="75000"/>
                    <a:lumOff val="25000"/>
                  </a:schemeClr>
                </a:solidFill>
              </a:rPr>
              <a:t>th</a:t>
            </a:r>
            <a:r>
              <a:rPr lang="en-US" u="sng">
                <a:solidFill>
                  <a:schemeClr val="tx1">
                    <a:lumMod val="75000"/>
                    <a:lumOff val="25000"/>
                  </a:schemeClr>
                </a:solidFill>
              </a:rPr>
              <a:t> grade to 12th: </a:t>
            </a:r>
          </a:p>
          <a:p>
            <a:pPr marL="457200" indent="-457200" algn="l">
              <a:lnSpc>
                <a:spcPct val="90000"/>
              </a:lnSpc>
              <a:buFont typeface="Wingdings 3" charset="2"/>
              <a:buChar char=""/>
            </a:pPr>
            <a:r>
              <a:rPr lang="en-US">
                <a:solidFill>
                  <a:schemeClr val="tx1">
                    <a:lumMod val="75000"/>
                    <a:lumOff val="25000"/>
                  </a:schemeClr>
                </a:solidFill>
              </a:rPr>
              <a:t>Must have 18 credits</a:t>
            </a:r>
          </a:p>
          <a:p>
            <a:pPr marL="457200" indent="-457200" algn="l">
              <a:lnSpc>
                <a:spcPct val="90000"/>
              </a:lnSpc>
              <a:buFont typeface="Wingdings 3" charset="2"/>
              <a:buChar char=""/>
            </a:pPr>
            <a:r>
              <a:rPr lang="en-US">
                <a:solidFill>
                  <a:schemeClr val="tx1">
                    <a:lumMod val="75000"/>
                    <a:lumOff val="25000"/>
                  </a:schemeClr>
                </a:solidFill>
              </a:rPr>
              <a:t>3 English courses completed</a:t>
            </a:r>
          </a:p>
          <a:p>
            <a:pPr marL="457200" indent="-457200" algn="l">
              <a:lnSpc>
                <a:spcPct val="90000"/>
              </a:lnSpc>
              <a:buFont typeface="Wingdings 3" charset="2"/>
              <a:buChar char=""/>
            </a:pPr>
            <a:r>
              <a:rPr lang="en-US">
                <a:solidFill>
                  <a:schemeClr val="tx1">
                    <a:lumMod val="75000"/>
                    <a:lumOff val="25000"/>
                  </a:schemeClr>
                </a:solidFill>
              </a:rPr>
              <a:t>3 Math Courses completed </a:t>
            </a:r>
          </a:p>
        </p:txBody>
      </p: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6B6ABBAC-02E1-2844-4AEA-7E0AD508A72B}"/>
              </a:ext>
            </a:extLst>
          </p:cNvPr>
          <p:cNvSpPr txBox="1"/>
          <p:nvPr/>
        </p:nvSpPr>
        <p:spPr>
          <a:xfrm>
            <a:off x="812290" y="2932321"/>
            <a:ext cx="2311682" cy="2862322"/>
          </a:xfrm>
          <a:prstGeom prst="rect">
            <a:avLst/>
          </a:prstGeom>
          <a:noFill/>
        </p:spPr>
        <p:txBody>
          <a:bodyPr wrap="square" rtlCol="0">
            <a:spAutoFit/>
          </a:bodyPr>
          <a:lstStyle/>
          <a:p>
            <a:r>
              <a:rPr lang="en-US" dirty="0"/>
              <a:t>Works differently than earlier grades where students can be retained due to credits but still continue to take their cohort year’s required classes. Credit retrieval will be necessary.</a:t>
            </a:r>
          </a:p>
        </p:txBody>
      </p:sp>
    </p:spTree>
    <p:extLst>
      <p:ext uri="{BB962C8B-B14F-4D97-AF65-F5344CB8AC3E}">
        <p14:creationId xmlns:p14="http://schemas.microsoft.com/office/powerpoint/2010/main" val="447486379"/>
      </p:ext>
    </p:extLst>
  </p:cSld>
  <p:clrMapOvr>
    <a:masterClrMapping/>
  </p:clrMapOvr>
  <p:transition>
    <p:fade/>
  </p:transition>
</p:sld>
</file>

<file path=ppt/theme/theme1.xml><?xml version="1.0" encoding="utf-8"?>
<a:theme xmlns:a="http://schemas.openxmlformats.org/drawingml/2006/main" name="1_Green_Swirls_Template_Segoe_TP1028674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463396-7DAC-4B7F-8764-DBF66DCA06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(Green swirls design)</Template>
  <TotalTime>535</TotalTime>
  <Words>2225</Words>
  <Application>Microsoft Office PowerPoint</Application>
  <PresentationFormat>On-screen Show (4:3)</PresentationFormat>
  <Paragraphs>316</Paragraphs>
  <Slides>43</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Courier New</vt:lpstr>
      <vt:lpstr>Segoe</vt:lpstr>
      <vt:lpstr>Times New Roman</vt:lpstr>
      <vt:lpstr>Trebuchet MS</vt:lpstr>
      <vt:lpstr>Wingdings</vt:lpstr>
      <vt:lpstr>Wingdings 3</vt:lpstr>
      <vt:lpstr>1_Green_Swirls_Template_Segoe_TP10286742</vt:lpstr>
      <vt:lpstr>White with Courier font for code slides</vt:lpstr>
      <vt:lpstr>Facet</vt:lpstr>
      <vt:lpstr>Viera High School Curriculum Fair</vt:lpstr>
      <vt:lpstr>Purpose of Evening:</vt:lpstr>
      <vt:lpstr>Parent Communication &amp; Student Support</vt:lpstr>
      <vt:lpstr>Guidance Department</vt:lpstr>
      <vt:lpstr>Guidance Website</vt:lpstr>
      <vt:lpstr>Graduation Requirements &amp; Grade Promotion</vt:lpstr>
      <vt:lpstr>Graduation Credit Requirements</vt:lpstr>
      <vt:lpstr>PowerPoint Presentation</vt:lpstr>
      <vt:lpstr>Grade Promotion</vt:lpstr>
      <vt:lpstr> Earning Grades in High School </vt:lpstr>
      <vt:lpstr>How are semester grades averaged?</vt:lpstr>
      <vt:lpstr>GPA Grade Point Average</vt:lpstr>
      <vt:lpstr>Required Classes by Grade</vt:lpstr>
      <vt:lpstr>Freshman Required Classes</vt:lpstr>
      <vt:lpstr>Sophomore Required Classes</vt:lpstr>
      <vt:lpstr>Junior Required Classes</vt:lpstr>
      <vt:lpstr>Senior Required Classes</vt:lpstr>
      <vt:lpstr>Elective Requirements</vt:lpstr>
      <vt:lpstr>Bright Futures</vt:lpstr>
      <vt:lpstr>Bright Futures Scholarship</vt:lpstr>
      <vt:lpstr>Bright Futures Scholarship Paperwork</vt:lpstr>
      <vt:lpstr>Bright Futures  Scholarship Paperwork</vt:lpstr>
      <vt:lpstr>Advanced Class Options</vt:lpstr>
      <vt:lpstr>What is AP? Advanced Placement Classes</vt:lpstr>
      <vt:lpstr>AP Courses offered at VHS</vt:lpstr>
      <vt:lpstr>Is AP for me?</vt:lpstr>
      <vt:lpstr>Dual Enrollment </vt:lpstr>
      <vt:lpstr>What is Dual Enrollment?</vt:lpstr>
      <vt:lpstr>Clubs on Campus</vt:lpstr>
      <vt:lpstr>Opportunities to Get Involved</vt:lpstr>
      <vt:lpstr>PowerPoint Presentation</vt:lpstr>
      <vt:lpstr>Choice Programs at  Viera High School</vt:lpstr>
      <vt:lpstr>Students who are zoned for VHS already:</vt:lpstr>
      <vt:lpstr>How do I get my student into these programs if I’m already zoned?</vt:lpstr>
      <vt:lpstr>How do I attend Viera if I am NOT Zoned for VHS? Apply for one of these:</vt:lpstr>
      <vt:lpstr>Application for Choice Programs for students NOT ZONED for VHS:  Dental Aide, TV Production, Early Childhood,  Web Application Development and Programming and  the Academy of Business and Finance</vt:lpstr>
      <vt:lpstr>Viera High School Choice Programs</vt:lpstr>
      <vt:lpstr>Academies at Viera</vt:lpstr>
      <vt:lpstr>Academy of Business &amp; Finance</vt:lpstr>
      <vt:lpstr>Academy for Communication, Art &amp; Design </vt:lpstr>
      <vt:lpstr>College &amp; Career Opportunities within Academies</vt:lpstr>
      <vt:lpstr>Benefits of the Academies Program</vt:lpstr>
      <vt:lpstr>Thank you for attending!     </vt:lpstr>
    </vt:vector>
  </TitlesOfParts>
  <Company>Brevard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Viera High School Curriculum Fair</dc:title>
  <dc:creator>Robinson.Sarah@Viera High</dc:creator>
  <cp:keywords/>
  <cp:lastModifiedBy>Contreras.Madeline@Viera High</cp:lastModifiedBy>
  <cp:revision>55</cp:revision>
  <cp:lastPrinted>2018-01-24T19:23:44Z</cp:lastPrinted>
  <dcterms:created xsi:type="dcterms:W3CDTF">2017-01-07T16:46:08Z</dcterms:created>
  <dcterms:modified xsi:type="dcterms:W3CDTF">2024-01-22T20:36:42Z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TC102867429990</vt:lpwstr>
  </property>
</Properties>
</file>