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8" r:id="rId1"/>
  </p:sldMasterIdLst>
  <p:notesMasterIdLst>
    <p:notesMasterId r:id="rId12"/>
  </p:notesMasterIdLst>
  <p:sldIdLst>
    <p:sldId id="256" r:id="rId2"/>
    <p:sldId id="257" r:id="rId3"/>
    <p:sldId id="264" r:id="rId4"/>
    <p:sldId id="266" r:id="rId5"/>
    <p:sldId id="265" r:id="rId6"/>
    <p:sldId id="269" r:id="rId7"/>
    <p:sldId id="270" r:id="rId8"/>
    <p:sldId id="271" r:id="rId9"/>
    <p:sldId id="272" r:id="rId10"/>
    <p:sldId id="273" r:id="rId11"/>
  </p:sldIdLst>
  <p:sldSz cx="9144000" cy="5143500" type="screen16x9"/>
  <p:notesSz cx="6858000" cy="9144000"/>
  <p:embeddedFontLst>
    <p:embeddedFont>
      <p:font typeface="Bebas Neue" panose="020B0606020202050201" pitchFamily="34" charset="0"/>
      <p:regular r:id="rId13"/>
    </p:embeddedFont>
    <p:embeddedFont>
      <p:font typeface="Mukta" panose="020B0604020202020204"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3153">
          <p15:clr>
            <a:srgbClr val="747775"/>
          </p15:clr>
        </p15:guide>
        <p15:guide id="2" pos="450">
          <p15:clr>
            <a:srgbClr val="747775"/>
          </p15:clr>
        </p15:guide>
        <p15:guide id="3" pos="5310">
          <p15:clr>
            <a:srgbClr val="747775"/>
          </p15:clr>
        </p15:guide>
        <p15:guide id="4" orient="horz" pos="337">
          <p15:clr>
            <a:srgbClr val="747775"/>
          </p15:clr>
        </p15:guide>
        <p15:guide id="5" orient="horz" pos="2903">
          <p15:clr>
            <a:srgbClr val="747775"/>
          </p15:clr>
        </p15:guide>
        <p15:guide id="6" pos="2784">
          <p15:clr>
            <a:srgbClr val="747775"/>
          </p15:clr>
        </p15:guide>
        <p15:guide id="7" orient="horz" pos="93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5035C4-0C65-4EB9-8FC8-F80DAA5876B8}" v="2" dt="2024-01-26T16:56:48.567"/>
  </p1510:revLst>
</p1510:revInfo>
</file>

<file path=ppt/tableStyles.xml><?xml version="1.0" encoding="utf-8"?>
<a:tblStyleLst xmlns:a="http://schemas.openxmlformats.org/drawingml/2006/main" def="{43C46B38-2B88-4201-952C-A06DEF2EB16A}">
  <a:tblStyle styleId="{43C46B38-2B88-4201-952C-A06DEF2EB16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8" d="100"/>
          <a:sy n="138" d="100"/>
        </p:scale>
        <p:origin x="834" y="120"/>
      </p:cViewPr>
      <p:guideLst>
        <p:guide pos="3153"/>
        <p:guide pos="450"/>
        <p:guide pos="5310"/>
        <p:guide orient="horz" pos="337"/>
        <p:guide orient="horz" pos="2903"/>
        <p:guide pos="2784"/>
        <p:guide orient="horz" pos="9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wens.Charles@Viera High" userId="99ec95f2-1187-4d70-b033-f988ea736fbd" providerId="ADAL" clId="{945035C4-0C65-4EB9-8FC8-F80DAA5876B8}"/>
    <pc:docChg chg="undo custSel addSld delSld modSld sldOrd">
      <pc:chgData name="Owens.Charles@Viera High" userId="99ec95f2-1187-4d70-b033-f988ea736fbd" providerId="ADAL" clId="{945035C4-0C65-4EB9-8FC8-F80DAA5876B8}" dt="2024-01-26T16:58:18.788" v="209" actId="20577"/>
      <pc:docMkLst>
        <pc:docMk/>
      </pc:docMkLst>
      <pc:sldChg chg="modSp mod">
        <pc:chgData name="Owens.Charles@Viera High" userId="99ec95f2-1187-4d70-b033-f988ea736fbd" providerId="ADAL" clId="{945035C4-0C65-4EB9-8FC8-F80DAA5876B8}" dt="2024-01-26T16:58:18.788" v="209" actId="20577"/>
        <pc:sldMkLst>
          <pc:docMk/>
          <pc:sldMk cId="0" sldId="256"/>
        </pc:sldMkLst>
        <pc:spChg chg="mod">
          <ac:chgData name="Owens.Charles@Viera High" userId="99ec95f2-1187-4d70-b033-f988ea736fbd" providerId="ADAL" clId="{945035C4-0C65-4EB9-8FC8-F80DAA5876B8}" dt="2024-01-26T16:58:18.788" v="209" actId="20577"/>
          <ac:spMkLst>
            <pc:docMk/>
            <pc:sldMk cId="0" sldId="256"/>
            <ac:spMk id="226" creationId="{00000000-0000-0000-0000-000000000000}"/>
          </ac:spMkLst>
        </pc:spChg>
      </pc:sldChg>
      <pc:sldChg chg="modSp mod">
        <pc:chgData name="Owens.Charles@Viera High" userId="99ec95f2-1187-4d70-b033-f988ea736fbd" providerId="ADAL" clId="{945035C4-0C65-4EB9-8FC8-F80DAA5876B8}" dt="2024-01-26T16:46:03.024" v="38" actId="1076"/>
        <pc:sldMkLst>
          <pc:docMk/>
          <pc:sldMk cId="0" sldId="264"/>
        </pc:sldMkLst>
        <pc:graphicFrameChg chg="mod modGraphic">
          <ac:chgData name="Owens.Charles@Viera High" userId="99ec95f2-1187-4d70-b033-f988ea736fbd" providerId="ADAL" clId="{945035C4-0C65-4EB9-8FC8-F80DAA5876B8}" dt="2024-01-26T16:45:59.240" v="37" actId="20577"/>
          <ac:graphicFrameMkLst>
            <pc:docMk/>
            <pc:sldMk cId="0" sldId="264"/>
            <ac:graphicFrameMk id="381" creationId="{00000000-0000-0000-0000-000000000000}"/>
          </ac:graphicFrameMkLst>
        </pc:graphicFrameChg>
        <pc:picChg chg="mod">
          <ac:chgData name="Owens.Charles@Viera High" userId="99ec95f2-1187-4d70-b033-f988ea736fbd" providerId="ADAL" clId="{945035C4-0C65-4EB9-8FC8-F80DAA5876B8}" dt="2024-01-26T16:46:03.024" v="38" actId="1076"/>
          <ac:picMkLst>
            <pc:docMk/>
            <pc:sldMk cId="0" sldId="264"/>
            <ac:picMk id="4" creationId="{3A75016B-BA20-C19B-59AF-62C394AD28D2}"/>
          </ac:picMkLst>
        </pc:picChg>
      </pc:sldChg>
      <pc:sldChg chg="modSp mod">
        <pc:chgData name="Owens.Charles@Viera High" userId="99ec95f2-1187-4d70-b033-f988ea736fbd" providerId="ADAL" clId="{945035C4-0C65-4EB9-8FC8-F80DAA5876B8}" dt="2024-01-26T16:46:32.070" v="41" actId="1076"/>
        <pc:sldMkLst>
          <pc:docMk/>
          <pc:sldMk cId="0" sldId="266"/>
        </pc:sldMkLst>
        <pc:spChg chg="mod">
          <ac:chgData name="Owens.Charles@Viera High" userId="99ec95f2-1187-4d70-b033-f988ea736fbd" providerId="ADAL" clId="{945035C4-0C65-4EB9-8FC8-F80DAA5876B8}" dt="2024-01-26T16:46:32.070" v="41" actId="1076"/>
          <ac:spMkLst>
            <pc:docMk/>
            <pc:sldMk cId="0" sldId="266"/>
            <ac:spMk id="397" creationId="{00000000-0000-0000-0000-000000000000}"/>
          </ac:spMkLst>
        </pc:spChg>
      </pc:sldChg>
      <pc:sldChg chg="addSp modSp new del mod">
        <pc:chgData name="Owens.Charles@Viera High" userId="99ec95f2-1187-4d70-b033-f988ea736fbd" providerId="ADAL" clId="{945035C4-0C65-4EB9-8FC8-F80DAA5876B8}" dt="2024-01-26T16:52:25.675" v="80" actId="47"/>
        <pc:sldMkLst>
          <pc:docMk/>
          <pc:sldMk cId="2144097610" sldId="267"/>
        </pc:sldMkLst>
        <pc:spChg chg="mod">
          <ac:chgData name="Owens.Charles@Viera High" userId="99ec95f2-1187-4d70-b033-f988ea736fbd" providerId="ADAL" clId="{945035C4-0C65-4EB9-8FC8-F80DAA5876B8}" dt="2024-01-26T16:50:53.858" v="64" actId="20577"/>
          <ac:spMkLst>
            <pc:docMk/>
            <pc:sldMk cId="2144097610" sldId="267"/>
            <ac:spMk id="2" creationId="{B6782C2B-2B6C-075D-855B-EDBCBDD1FBDA}"/>
          </ac:spMkLst>
        </pc:spChg>
        <pc:spChg chg="add mod">
          <ac:chgData name="Owens.Charles@Viera High" userId="99ec95f2-1187-4d70-b033-f988ea736fbd" providerId="ADAL" clId="{945035C4-0C65-4EB9-8FC8-F80DAA5876B8}" dt="2024-01-26T16:51:44.386" v="72" actId="1076"/>
          <ac:spMkLst>
            <pc:docMk/>
            <pc:sldMk cId="2144097610" sldId="267"/>
            <ac:spMk id="4" creationId="{0F0927E4-9DFA-2642-4CCA-98AB48BA25D7}"/>
          </ac:spMkLst>
        </pc:spChg>
      </pc:sldChg>
      <pc:sldChg chg="del">
        <pc:chgData name="Owens.Charles@Viera High" userId="99ec95f2-1187-4d70-b033-f988ea736fbd" providerId="ADAL" clId="{945035C4-0C65-4EB9-8FC8-F80DAA5876B8}" dt="2024-01-26T16:45:07.307" v="1" actId="47"/>
        <pc:sldMkLst>
          <pc:docMk/>
          <pc:sldMk cId="0" sldId="268"/>
        </pc:sldMkLst>
      </pc:sldChg>
      <pc:sldChg chg="addSp modSp new del mod ord">
        <pc:chgData name="Owens.Charles@Viera High" userId="99ec95f2-1187-4d70-b033-f988ea736fbd" providerId="ADAL" clId="{945035C4-0C65-4EB9-8FC8-F80DAA5876B8}" dt="2024-01-26T16:52:27.097" v="81" actId="47"/>
        <pc:sldMkLst>
          <pc:docMk/>
          <pc:sldMk cId="598111191" sldId="268"/>
        </pc:sldMkLst>
        <pc:spChg chg="add mod">
          <ac:chgData name="Owens.Charles@Viera High" userId="99ec95f2-1187-4d70-b033-f988ea736fbd" providerId="ADAL" clId="{945035C4-0C65-4EB9-8FC8-F80DAA5876B8}" dt="2024-01-26T16:52:00.004" v="76" actId="14100"/>
          <ac:spMkLst>
            <pc:docMk/>
            <pc:sldMk cId="598111191" sldId="268"/>
            <ac:spMk id="4" creationId="{ED3C17EF-8423-A88E-479C-E508B1927DAB}"/>
          </ac:spMkLst>
        </pc:spChg>
      </pc:sldChg>
      <pc:sldChg chg="addSp modSp new mod">
        <pc:chgData name="Owens.Charles@Viera High" userId="99ec95f2-1187-4d70-b033-f988ea736fbd" providerId="ADAL" clId="{945035C4-0C65-4EB9-8FC8-F80DAA5876B8}" dt="2024-01-26T16:53:24.050" v="115" actId="1076"/>
        <pc:sldMkLst>
          <pc:docMk/>
          <pc:sldMk cId="1569750984" sldId="269"/>
        </pc:sldMkLst>
        <pc:spChg chg="mod">
          <ac:chgData name="Owens.Charles@Viera High" userId="99ec95f2-1187-4d70-b033-f988ea736fbd" providerId="ADAL" clId="{945035C4-0C65-4EB9-8FC8-F80DAA5876B8}" dt="2024-01-26T16:53:24.050" v="115" actId="1076"/>
          <ac:spMkLst>
            <pc:docMk/>
            <pc:sldMk cId="1569750984" sldId="269"/>
            <ac:spMk id="2" creationId="{AB1257F6-5427-905B-6E57-A64B01429C42}"/>
          </ac:spMkLst>
        </pc:spChg>
        <pc:spChg chg="add mod">
          <ac:chgData name="Owens.Charles@Viera High" userId="99ec95f2-1187-4d70-b033-f988ea736fbd" providerId="ADAL" clId="{945035C4-0C65-4EB9-8FC8-F80DAA5876B8}" dt="2024-01-26T16:53:20.610" v="114" actId="1076"/>
          <ac:spMkLst>
            <pc:docMk/>
            <pc:sldMk cId="1569750984" sldId="269"/>
            <ac:spMk id="4" creationId="{63D7AF1E-57A9-B7A5-7818-4174B666673F}"/>
          </ac:spMkLst>
        </pc:spChg>
      </pc:sldChg>
      <pc:sldChg chg="modSp add mod">
        <pc:chgData name="Owens.Charles@Viera High" userId="99ec95f2-1187-4d70-b033-f988ea736fbd" providerId="ADAL" clId="{945035C4-0C65-4EB9-8FC8-F80DAA5876B8}" dt="2024-01-26T16:54:00.167" v="119" actId="255"/>
        <pc:sldMkLst>
          <pc:docMk/>
          <pc:sldMk cId="386499024" sldId="270"/>
        </pc:sldMkLst>
        <pc:spChg chg="mod">
          <ac:chgData name="Owens.Charles@Viera High" userId="99ec95f2-1187-4d70-b033-f988ea736fbd" providerId="ADAL" clId="{945035C4-0C65-4EB9-8FC8-F80DAA5876B8}" dt="2024-01-26T16:54:00.167" v="119" actId="255"/>
          <ac:spMkLst>
            <pc:docMk/>
            <pc:sldMk cId="386499024" sldId="270"/>
            <ac:spMk id="4" creationId="{63D7AF1E-57A9-B7A5-7818-4174B666673F}"/>
          </ac:spMkLst>
        </pc:spChg>
      </pc:sldChg>
      <pc:sldChg chg="modSp add mod">
        <pc:chgData name="Owens.Charles@Viera High" userId="99ec95f2-1187-4d70-b033-f988ea736fbd" providerId="ADAL" clId="{945035C4-0C65-4EB9-8FC8-F80DAA5876B8}" dt="2024-01-26T16:54:33.933" v="129" actId="404"/>
        <pc:sldMkLst>
          <pc:docMk/>
          <pc:sldMk cId="3349626632" sldId="271"/>
        </pc:sldMkLst>
        <pc:spChg chg="mod">
          <ac:chgData name="Owens.Charles@Viera High" userId="99ec95f2-1187-4d70-b033-f988ea736fbd" providerId="ADAL" clId="{945035C4-0C65-4EB9-8FC8-F80DAA5876B8}" dt="2024-01-26T16:54:33.933" v="129" actId="404"/>
          <ac:spMkLst>
            <pc:docMk/>
            <pc:sldMk cId="3349626632" sldId="271"/>
            <ac:spMk id="4" creationId="{63D7AF1E-57A9-B7A5-7818-4174B666673F}"/>
          </ac:spMkLst>
        </pc:spChg>
      </pc:sldChg>
      <pc:sldChg chg="addSp delSp modSp add mod">
        <pc:chgData name="Owens.Charles@Viera High" userId="99ec95f2-1187-4d70-b033-f988ea736fbd" providerId="ADAL" clId="{945035C4-0C65-4EB9-8FC8-F80DAA5876B8}" dt="2024-01-26T16:55:52.186" v="145" actId="1076"/>
        <pc:sldMkLst>
          <pc:docMk/>
          <pc:sldMk cId="953950714" sldId="272"/>
        </pc:sldMkLst>
        <pc:spChg chg="del">
          <ac:chgData name="Owens.Charles@Viera High" userId="99ec95f2-1187-4d70-b033-f988ea736fbd" providerId="ADAL" clId="{945035C4-0C65-4EB9-8FC8-F80DAA5876B8}" dt="2024-01-26T16:55:09.991" v="135" actId="478"/>
          <ac:spMkLst>
            <pc:docMk/>
            <pc:sldMk cId="953950714" sldId="272"/>
            <ac:spMk id="2" creationId="{AB1257F6-5427-905B-6E57-A64B01429C42}"/>
          </ac:spMkLst>
        </pc:spChg>
        <pc:spChg chg="mod">
          <ac:chgData name="Owens.Charles@Viera High" userId="99ec95f2-1187-4d70-b033-f988ea736fbd" providerId="ADAL" clId="{945035C4-0C65-4EB9-8FC8-F80DAA5876B8}" dt="2024-01-26T16:55:52.186" v="145" actId="1076"/>
          <ac:spMkLst>
            <pc:docMk/>
            <pc:sldMk cId="953950714" sldId="272"/>
            <ac:spMk id="4" creationId="{63D7AF1E-57A9-B7A5-7818-4174B666673F}"/>
          </ac:spMkLst>
        </pc:spChg>
        <pc:spChg chg="add mod">
          <ac:chgData name="Owens.Charles@Viera High" userId="99ec95f2-1187-4d70-b033-f988ea736fbd" providerId="ADAL" clId="{945035C4-0C65-4EB9-8FC8-F80DAA5876B8}" dt="2024-01-26T16:55:31.627" v="140" actId="1076"/>
          <ac:spMkLst>
            <pc:docMk/>
            <pc:sldMk cId="953950714" sldId="272"/>
            <ac:spMk id="5" creationId="{EFFE1164-BB23-B21C-201A-4DDE01C7524D}"/>
          </ac:spMkLst>
        </pc:spChg>
      </pc:sldChg>
      <pc:sldChg chg="delSp modSp add mod">
        <pc:chgData name="Owens.Charles@Viera High" userId="99ec95f2-1187-4d70-b033-f988ea736fbd" providerId="ADAL" clId="{945035C4-0C65-4EB9-8FC8-F80DAA5876B8}" dt="2024-01-26T16:56:48.564" v="162" actId="20577"/>
        <pc:sldMkLst>
          <pc:docMk/>
          <pc:sldMk cId="242845889" sldId="273"/>
        </pc:sldMkLst>
        <pc:spChg chg="del mod">
          <ac:chgData name="Owens.Charles@Viera High" userId="99ec95f2-1187-4d70-b033-f988ea736fbd" providerId="ADAL" clId="{945035C4-0C65-4EB9-8FC8-F80DAA5876B8}" dt="2024-01-26T16:56:28.149" v="158"/>
          <ac:spMkLst>
            <pc:docMk/>
            <pc:sldMk cId="242845889" sldId="273"/>
            <ac:spMk id="4" creationId="{63D7AF1E-57A9-B7A5-7818-4174B666673F}"/>
          </ac:spMkLst>
        </pc:spChg>
        <pc:spChg chg="mod">
          <ac:chgData name="Owens.Charles@Viera High" userId="99ec95f2-1187-4d70-b033-f988ea736fbd" providerId="ADAL" clId="{945035C4-0C65-4EB9-8FC8-F80DAA5876B8}" dt="2024-01-26T16:56:48.564" v="162" actId="20577"/>
          <ac:spMkLst>
            <pc:docMk/>
            <pc:sldMk cId="242845889" sldId="273"/>
            <ac:spMk id="5" creationId="{EFFE1164-BB23-B21C-201A-4DDE01C7524D}"/>
          </ac:spMkLst>
        </pc:spChg>
      </pc:sldChg>
      <pc:sldChg chg="del">
        <pc:chgData name="Owens.Charles@Viera High" userId="99ec95f2-1187-4d70-b033-f988ea736fbd" providerId="ADAL" clId="{945035C4-0C65-4EB9-8FC8-F80DAA5876B8}" dt="2024-01-26T16:45:09.463" v="2" actId="47"/>
        <pc:sldMkLst>
          <pc:docMk/>
          <pc:sldMk cId="3548101345" sldId="294"/>
        </pc:sldMkLst>
      </pc:sldChg>
      <pc:sldChg chg="del">
        <pc:chgData name="Owens.Charles@Viera High" userId="99ec95f2-1187-4d70-b033-f988ea736fbd" providerId="ADAL" clId="{945035C4-0C65-4EB9-8FC8-F80DAA5876B8}" dt="2024-01-26T16:45:06.468" v="0" actId="47"/>
        <pc:sldMkLst>
          <pc:docMk/>
          <pc:sldMk cId="2326446404" sldId="295"/>
        </pc:sldMkLst>
      </pc:sldChg>
      <pc:sldMasterChg chg="delSldLayout">
        <pc:chgData name="Owens.Charles@Viera High" userId="99ec95f2-1187-4d70-b033-f988ea736fbd" providerId="ADAL" clId="{945035C4-0C65-4EB9-8FC8-F80DAA5876B8}" dt="2024-01-26T16:45:09.463" v="2" actId="47"/>
        <pc:sldMasterMkLst>
          <pc:docMk/>
          <pc:sldMasterMk cId="0" sldId="2147483668"/>
        </pc:sldMasterMkLst>
        <pc:sldLayoutChg chg="del">
          <pc:chgData name="Owens.Charles@Viera High" userId="99ec95f2-1187-4d70-b033-f988ea736fbd" providerId="ADAL" clId="{945035C4-0C65-4EB9-8FC8-F80DAA5876B8}" dt="2024-01-26T16:45:09.463" v="2" actId="47"/>
          <pc:sldLayoutMkLst>
            <pc:docMk/>
            <pc:sldMasterMk cId="0" sldId="2147483668"/>
            <pc:sldLayoutMk cId="0" sldId="214748366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24ca28baaca_0_6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24ca28baaca_0_6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24ca28baaca_0_3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24ca28baaca_0_3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2517bd26129_1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7" name="Google Shape;377;g2517bd26129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g24cedb199af_3_3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4" name="Google Shape;394;g24cedb199af_3_3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g24cedb199af_3_2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4" name="Google Shape;384;g24cedb199af_3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2"/>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587750" y="1209825"/>
            <a:ext cx="5968500" cy="2571300"/>
          </a:xfrm>
          <a:prstGeom prst="rect">
            <a:avLst/>
          </a:prstGeom>
        </p:spPr>
        <p:txBody>
          <a:bodyPr spcFirstLastPara="1" wrap="square" lIns="91425" tIns="91425" rIns="91425" bIns="91425" anchor="t" anchorCtr="0">
            <a:noAutofit/>
          </a:bodyPr>
          <a:lstStyle>
            <a:lvl1pPr lvl="0" algn="ctr">
              <a:spcBef>
                <a:spcPts val="0"/>
              </a:spcBef>
              <a:spcAft>
                <a:spcPts val="0"/>
              </a:spcAft>
              <a:buSzPts val="5200"/>
              <a:buNone/>
              <a:defRPr sz="7000" b="1">
                <a:latin typeface="Mukta"/>
                <a:ea typeface="Mukta"/>
                <a:cs typeface="Mukta"/>
                <a:sym typeface="Mukta"/>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grpSp>
        <p:nvGrpSpPr>
          <p:cNvPr id="10" name="Google Shape;10;p2"/>
          <p:cNvGrpSpPr/>
          <p:nvPr/>
        </p:nvGrpSpPr>
        <p:grpSpPr>
          <a:xfrm rot="2700000">
            <a:off x="8293992" y="2516052"/>
            <a:ext cx="1089205" cy="1625536"/>
            <a:chOff x="5396125" y="1714925"/>
            <a:chExt cx="334950" cy="499925"/>
          </a:xfrm>
        </p:grpSpPr>
        <p:sp>
          <p:nvSpPr>
            <p:cNvPr id="11" name="Google Shape;11;p2"/>
            <p:cNvSpPr/>
            <p:nvPr/>
          </p:nvSpPr>
          <p:spPr>
            <a:xfrm>
              <a:off x="5410400" y="1743675"/>
              <a:ext cx="320675" cy="471175"/>
            </a:xfrm>
            <a:custGeom>
              <a:avLst/>
              <a:gdLst/>
              <a:ahLst/>
              <a:cxnLst/>
              <a:rect l="l" t="t" r="r" b="b"/>
              <a:pathLst>
                <a:path w="12827" h="18847" extrusionOk="0">
                  <a:moveTo>
                    <a:pt x="9152" y="4222"/>
                  </a:moveTo>
                  <a:lnTo>
                    <a:pt x="5921" y="13169"/>
                  </a:lnTo>
                  <a:lnTo>
                    <a:pt x="3063" y="7080"/>
                  </a:lnTo>
                  <a:lnTo>
                    <a:pt x="9152" y="4222"/>
                  </a:lnTo>
                  <a:close/>
                  <a:moveTo>
                    <a:pt x="12826" y="0"/>
                  </a:moveTo>
                  <a:lnTo>
                    <a:pt x="0" y="6022"/>
                  </a:lnTo>
                  <a:lnTo>
                    <a:pt x="6020" y="18846"/>
                  </a:lnTo>
                  <a:lnTo>
                    <a:pt x="1282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5396125" y="1714925"/>
              <a:ext cx="332950" cy="489275"/>
            </a:xfrm>
            <a:custGeom>
              <a:avLst/>
              <a:gdLst/>
              <a:ahLst/>
              <a:cxnLst/>
              <a:rect l="l" t="t" r="r" b="b"/>
              <a:pathLst>
                <a:path w="13318" h="19571" extrusionOk="0">
                  <a:moveTo>
                    <a:pt x="12757" y="617"/>
                  </a:moveTo>
                  <a:lnTo>
                    <a:pt x="6213" y="18739"/>
                  </a:lnTo>
                  <a:lnTo>
                    <a:pt x="423" y="6405"/>
                  </a:lnTo>
                  <a:lnTo>
                    <a:pt x="12757" y="617"/>
                  </a:lnTo>
                  <a:close/>
                  <a:moveTo>
                    <a:pt x="13318" y="1"/>
                  </a:moveTo>
                  <a:lnTo>
                    <a:pt x="0" y="6252"/>
                  </a:lnTo>
                  <a:lnTo>
                    <a:pt x="6252" y="19570"/>
                  </a:lnTo>
                  <a:lnTo>
                    <a:pt x="1331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5472700" y="1820475"/>
              <a:ext cx="164525" cy="241750"/>
            </a:xfrm>
            <a:custGeom>
              <a:avLst/>
              <a:gdLst/>
              <a:ahLst/>
              <a:cxnLst/>
              <a:rect l="l" t="t" r="r" b="b"/>
              <a:pathLst>
                <a:path w="6581" h="9670" extrusionOk="0">
                  <a:moveTo>
                    <a:pt x="6020" y="615"/>
                  </a:moveTo>
                  <a:lnTo>
                    <a:pt x="3051" y="8838"/>
                  </a:lnTo>
                  <a:lnTo>
                    <a:pt x="423" y="3241"/>
                  </a:lnTo>
                  <a:lnTo>
                    <a:pt x="6020" y="615"/>
                  </a:lnTo>
                  <a:close/>
                  <a:moveTo>
                    <a:pt x="6581" y="0"/>
                  </a:moveTo>
                  <a:lnTo>
                    <a:pt x="0" y="3089"/>
                  </a:lnTo>
                  <a:lnTo>
                    <a:pt x="3089" y="9669"/>
                  </a:lnTo>
                  <a:lnTo>
                    <a:pt x="658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5417425" y="1896000"/>
              <a:ext cx="27400" cy="18475"/>
            </a:xfrm>
            <a:custGeom>
              <a:avLst/>
              <a:gdLst/>
              <a:ahLst/>
              <a:cxnLst/>
              <a:rect l="l" t="t" r="r" b="b"/>
              <a:pathLst>
                <a:path w="1096" h="739" extrusionOk="0">
                  <a:moveTo>
                    <a:pt x="960" y="0"/>
                  </a:moveTo>
                  <a:lnTo>
                    <a:pt x="0" y="450"/>
                  </a:lnTo>
                  <a:lnTo>
                    <a:pt x="135" y="739"/>
                  </a:lnTo>
                  <a:lnTo>
                    <a:pt x="1096" y="289"/>
                  </a:lnTo>
                  <a:lnTo>
                    <a:pt x="96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5436225" y="1936050"/>
              <a:ext cx="27400" cy="18500"/>
            </a:xfrm>
            <a:custGeom>
              <a:avLst/>
              <a:gdLst/>
              <a:ahLst/>
              <a:cxnLst/>
              <a:rect l="l" t="t" r="r" b="b"/>
              <a:pathLst>
                <a:path w="1096" h="740" extrusionOk="0">
                  <a:moveTo>
                    <a:pt x="960" y="1"/>
                  </a:moveTo>
                  <a:lnTo>
                    <a:pt x="0" y="451"/>
                  </a:lnTo>
                  <a:lnTo>
                    <a:pt x="135" y="739"/>
                  </a:lnTo>
                  <a:lnTo>
                    <a:pt x="1096" y="289"/>
                  </a:lnTo>
                  <a:lnTo>
                    <a:pt x="96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455025" y="1976125"/>
              <a:ext cx="27400" cy="18475"/>
            </a:xfrm>
            <a:custGeom>
              <a:avLst/>
              <a:gdLst/>
              <a:ahLst/>
              <a:cxnLst/>
              <a:rect l="l" t="t" r="r" b="b"/>
              <a:pathLst>
                <a:path w="1096" h="739" extrusionOk="0">
                  <a:moveTo>
                    <a:pt x="960" y="0"/>
                  </a:moveTo>
                  <a:lnTo>
                    <a:pt x="0" y="450"/>
                  </a:lnTo>
                  <a:lnTo>
                    <a:pt x="135" y="739"/>
                  </a:lnTo>
                  <a:lnTo>
                    <a:pt x="1096" y="289"/>
                  </a:lnTo>
                  <a:lnTo>
                    <a:pt x="96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5473825" y="2016175"/>
              <a:ext cx="27400" cy="18500"/>
            </a:xfrm>
            <a:custGeom>
              <a:avLst/>
              <a:gdLst/>
              <a:ahLst/>
              <a:cxnLst/>
              <a:rect l="l" t="t" r="r" b="b"/>
              <a:pathLst>
                <a:path w="1096" h="740" extrusionOk="0">
                  <a:moveTo>
                    <a:pt x="961" y="1"/>
                  </a:moveTo>
                  <a:lnTo>
                    <a:pt x="0" y="451"/>
                  </a:lnTo>
                  <a:lnTo>
                    <a:pt x="135" y="739"/>
                  </a:lnTo>
                  <a:lnTo>
                    <a:pt x="1096" y="289"/>
                  </a:lnTo>
                  <a:lnTo>
                    <a:pt x="96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5492600" y="2056250"/>
              <a:ext cx="27425" cy="18475"/>
            </a:xfrm>
            <a:custGeom>
              <a:avLst/>
              <a:gdLst/>
              <a:ahLst/>
              <a:cxnLst/>
              <a:rect l="l" t="t" r="r" b="b"/>
              <a:pathLst>
                <a:path w="1097" h="739" extrusionOk="0">
                  <a:moveTo>
                    <a:pt x="962" y="0"/>
                  </a:moveTo>
                  <a:lnTo>
                    <a:pt x="1" y="450"/>
                  </a:lnTo>
                  <a:lnTo>
                    <a:pt x="135" y="739"/>
                  </a:lnTo>
                  <a:lnTo>
                    <a:pt x="1097" y="287"/>
                  </a:lnTo>
                  <a:lnTo>
                    <a:pt x="96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5511400" y="2096300"/>
              <a:ext cx="27425" cy="18500"/>
            </a:xfrm>
            <a:custGeom>
              <a:avLst/>
              <a:gdLst/>
              <a:ahLst/>
              <a:cxnLst/>
              <a:rect l="l" t="t" r="r" b="b"/>
              <a:pathLst>
                <a:path w="1097" h="740" extrusionOk="0">
                  <a:moveTo>
                    <a:pt x="962" y="1"/>
                  </a:moveTo>
                  <a:lnTo>
                    <a:pt x="1" y="451"/>
                  </a:lnTo>
                  <a:lnTo>
                    <a:pt x="135" y="739"/>
                  </a:lnTo>
                  <a:lnTo>
                    <a:pt x="1097" y="288"/>
                  </a:lnTo>
                  <a:lnTo>
                    <a:pt x="9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 name="Google Shape;20;p2"/>
          <p:cNvGrpSpPr/>
          <p:nvPr/>
        </p:nvGrpSpPr>
        <p:grpSpPr>
          <a:xfrm rot="1799969">
            <a:off x="7054697" y="4310044"/>
            <a:ext cx="721992" cy="500006"/>
            <a:chOff x="5646125" y="2287125"/>
            <a:chExt cx="222025" cy="153775"/>
          </a:xfrm>
        </p:grpSpPr>
        <p:sp>
          <p:nvSpPr>
            <p:cNvPr id="21" name="Google Shape;21;p2"/>
            <p:cNvSpPr/>
            <p:nvPr/>
          </p:nvSpPr>
          <p:spPr>
            <a:xfrm>
              <a:off x="5729275" y="2320475"/>
              <a:ext cx="138875" cy="120425"/>
            </a:xfrm>
            <a:custGeom>
              <a:avLst/>
              <a:gdLst/>
              <a:ahLst/>
              <a:cxnLst/>
              <a:rect l="l" t="t" r="r" b="b"/>
              <a:pathLst>
                <a:path w="5555" h="4817" extrusionOk="0">
                  <a:moveTo>
                    <a:pt x="953" y="0"/>
                  </a:moveTo>
                  <a:lnTo>
                    <a:pt x="953" y="2"/>
                  </a:lnTo>
                  <a:lnTo>
                    <a:pt x="1" y="3616"/>
                  </a:lnTo>
                  <a:lnTo>
                    <a:pt x="4556" y="4815"/>
                  </a:lnTo>
                  <a:cubicBezTo>
                    <a:pt x="4560" y="4816"/>
                    <a:pt x="4565" y="4817"/>
                    <a:pt x="4569" y="4817"/>
                  </a:cubicBezTo>
                  <a:cubicBezTo>
                    <a:pt x="4594" y="4817"/>
                    <a:pt x="4617" y="4800"/>
                    <a:pt x="4623" y="4775"/>
                  </a:cubicBezTo>
                  <a:lnTo>
                    <a:pt x="5547" y="1268"/>
                  </a:lnTo>
                  <a:cubicBezTo>
                    <a:pt x="5554" y="1238"/>
                    <a:pt x="5536" y="1208"/>
                    <a:pt x="5507" y="1200"/>
                  </a:cubicBezTo>
                  <a:lnTo>
                    <a:pt x="95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5646125" y="2287125"/>
              <a:ext cx="214275" cy="138900"/>
            </a:xfrm>
            <a:custGeom>
              <a:avLst/>
              <a:gdLst/>
              <a:ahLst/>
              <a:cxnLst/>
              <a:rect l="l" t="t" r="r" b="b"/>
              <a:pathLst>
                <a:path w="8571" h="5556" extrusionOk="0">
                  <a:moveTo>
                    <a:pt x="1839" y="318"/>
                  </a:moveTo>
                  <a:cubicBezTo>
                    <a:pt x="1944" y="318"/>
                    <a:pt x="2049" y="332"/>
                    <a:pt x="2152" y="359"/>
                  </a:cubicBezTo>
                  <a:lnTo>
                    <a:pt x="8093" y="1923"/>
                  </a:lnTo>
                  <a:cubicBezTo>
                    <a:pt x="8142" y="1937"/>
                    <a:pt x="8182" y="1968"/>
                    <a:pt x="8209" y="2011"/>
                  </a:cubicBezTo>
                  <a:cubicBezTo>
                    <a:pt x="8235" y="2056"/>
                    <a:pt x="8242" y="2107"/>
                    <a:pt x="8229" y="2158"/>
                  </a:cubicBezTo>
                  <a:lnTo>
                    <a:pt x="7456" y="5094"/>
                  </a:lnTo>
                  <a:cubicBezTo>
                    <a:pt x="7433" y="5179"/>
                    <a:pt x="7355" y="5236"/>
                    <a:pt x="7270" y="5236"/>
                  </a:cubicBezTo>
                  <a:cubicBezTo>
                    <a:pt x="7254" y="5236"/>
                    <a:pt x="7237" y="5234"/>
                    <a:pt x="7221" y="5230"/>
                  </a:cubicBezTo>
                  <a:lnTo>
                    <a:pt x="1282" y="3666"/>
                  </a:lnTo>
                  <a:cubicBezTo>
                    <a:pt x="967" y="3584"/>
                    <a:pt x="703" y="3384"/>
                    <a:pt x="539" y="3103"/>
                  </a:cubicBezTo>
                  <a:cubicBezTo>
                    <a:pt x="375" y="2820"/>
                    <a:pt x="330" y="2493"/>
                    <a:pt x="413" y="2177"/>
                  </a:cubicBezTo>
                  <a:lnTo>
                    <a:pt x="663" y="1228"/>
                  </a:lnTo>
                  <a:cubicBezTo>
                    <a:pt x="747" y="913"/>
                    <a:pt x="947" y="649"/>
                    <a:pt x="1228" y="485"/>
                  </a:cubicBezTo>
                  <a:cubicBezTo>
                    <a:pt x="1417" y="375"/>
                    <a:pt x="1627" y="318"/>
                    <a:pt x="1839" y="318"/>
                  </a:cubicBezTo>
                  <a:close/>
                  <a:moveTo>
                    <a:pt x="1840" y="0"/>
                  </a:moveTo>
                  <a:cubicBezTo>
                    <a:pt x="1571" y="0"/>
                    <a:pt x="1306" y="71"/>
                    <a:pt x="1068" y="210"/>
                  </a:cubicBezTo>
                  <a:cubicBezTo>
                    <a:pt x="714" y="416"/>
                    <a:pt x="460" y="750"/>
                    <a:pt x="355" y="1146"/>
                  </a:cubicBezTo>
                  <a:lnTo>
                    <a:pt x="106" y="2096"/>
                  </a:lnTo>
                  <a:cubicBezTo>
                    <a:pt x="1" y="2493"/>
                    <a:pt x="58" y="2907"/>
                    <a:pt x="264" y="3262"/>
                  </a:cubicBezTo>
                  <a:cubicBezTo>
                    <a:pt x="472" y="3617"/>
                    <a:pt x="804" y="3869"/>
                    <a:pt x="1201" y="3974"/>
                  </a:cubicBezTo>
                  <a:lnTo>
                    <a:pt x="7140" y="5538"/>
                  </a:lnTo>
                  <a:cubicBezTo>
                    <a:pt x="7184" y="5550"/>
                    <a:pt x="7227" y="5556"/>
                    <a:pt x="7270" y="5556"/>
                  </a:cubicBezTo>
                  <a:cubicBezTo>
                    <a:pt x="7496" y="5556"/>
                    <a:pt x="7702" y="5403"/>
                    <a:pt x="7764" y="5174"/>
                  </a:cubicBezTo>
                  <a:lnTo>
                    <a:pt x="8537" y="2238"/>
                  </a:lnTo>
                  <a:cubicBezTo>
                    <a:pt x="8571" y="2107"/>
                    <a:pt x="8552" y="1969"/>
                    <a:pt x="8484" y="1851"/>
                  </a:cubicBezTo>
                  <a:cubicBezTo>
                    <a:pt x="8415" y="1735"/>
                    <a:pt x="8305" y="1651"/>
                    <a:pt x="8173" y="1615"/>
                  </a:cubicBezTo>
                  <a:lnTo>
                    <a:pt x="2234" y="51"/>
                  </a:lnTo>
                  <a:cubicBezTo>
                    <a:pt x="2104" y="17"/>
                    <a:pt x="1972" y="0"/>
                    <a:pt x="18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5717600" y="2312575"/>
              <a:ext cx="25975" cy="71525"/>
            </a:xfrm>
            <a:custGeom>
              <a:avLst/>
              <a:gdLst/>
              <a:ahLst/>
              <a:cxnLst/>
              <a:rect l="l" t="t" r="r" b="b"/>
              <a:pathLst>
                <a:path w="1039" h="2861" extrusionOk="0">
                  <a:moveTo>
                    <a:pt x="731" y="1"/>
                  </a:moveTo>
                  <a:lnTo>
                    <a:pt x="0" y="2780"/>
                  </a:lnTo>
                  <a:lnTo>
                    <a:pt x="308" y="2860"/>
                  </a:lnTo>
                  <a:lnTo>
                    <a:pt x="1039" y="83"/>
                  </a:lnTo>
                  <a:lnTo>
                    <a:pt x="73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 name="Google Shape;24;p2"/>
          <p:cNvSpPr/>
          <p:nvPr/>
        </p:nvSpPr>
        <p:spPr>
          <a:xfrm>
            <a:off x="7751312" y="2923125"/>
            <a:ext cx="127500" cy="127500"/>
          </a:xfrm>
          <a:prstGeom prst="donut">
            <a:avLst>
              <a:gd name="adj" fmla="val 20302"/>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465262" y="4498554"/>
            <a:ext cx="219900" cy="219900"/>
          </a:xfrm>
          <a:prstGeom prst="donut">
            <a:avLst>
              <a:gd name="adj" fmla="val 14881"/>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 name="Google Shape;26;p2"/>
          <p:cNvGrpSpPr/>
          <p:nvPr/>
        </p:nvGrpSpPr>
        <p:grpSpPr>
          <a:xfrm>
            <a:off x="585011" y="1604660"/>
            <a:ext cx="187474" cy="183369"/>
            <a:chOff x="1115663" y="1586275"/>
            <a:chExt cx="73075" cy="71475"/>
          </a:xfrm>
        </p:grpSpPr>
        <p:sp>
          <p:nvSpPr>
            <p:cNvPr id="27" name="Google Shape;27;p2"/>
            <p:cNvSpPr/>
            <p:nvPr/>
          </p:nvSpPr>
          <p:spPr>
            <a:xfrm>
              <a:off x="1115663" y="1586950"/>
              <a:ext cx="71425" cy="70200"/>
            </a:xfrm>
            <a:custGeom>
              <a:avLst/>
              <a:gdLst/>
              <a:ahLst/>
              <a:cxnLst/>
              <a:rect l="l" t="t" r="r" b="b"/>
              <a:pathLst>
                <a:path w="2857" h="2808" extrusionOk="0">
                  <a:moveTo>
                    <a:pt x="2395" y="314"/>
                  </a:moveTo>
                  <a:cubicBezTo>
                    <a:pt x="2434" y="314"/>
                    <a:pt x="2470" y="329"/>
                    <a:pt x="2497" y="356"/>
                  </a:cubicBezTo>
                  <a:cubicBezTo>
                    <a:pt x="2524" y="383"/>
                    <a:pt x="2539" y="419"/>
                    <a:pt x="2539" y="457"/>
                  </a:cubicBezTo>
                  <a:cubicBezTo>
                    <a:pt x="2539" y="495"/>
                    <a:pt x="2524" y="531"/>
                    <a:pt x="2497" y="558"/>
                  </a:cubicBezTo>
                  <a:lnTo>
                    <a:pt x="606" y="2447"/>
                  </a:lnTo>
                  <a:cubicBezTo>
                    <a:pt x="578" y="2475"/>
                    <a:pt x="541" y="2489"/>
                    <a:pt x="505" y="2489"/>
                  </a:cubicBezTo>
                  <a:cubicBezTo>
                    <a:pt x="468" y="2489"/>
                    <a:pt x="432" y="2475"/>
                    <a:pt x="404" y="2447"/>
                  </a:cubicBezTo>
                  <a:cubicBezTo>
                    <a:pt x="349" y="2392"/>
                    <a:pt x="349" y="2301"/>
                    <a:pt x="404" y="2245"/>
                  </a:cubicBezTo>
                  <a:lnTo>
                    <a:pt x="2295" y="356"/>
                  </a:lnTo>
                  <a:cubicBezTo>
                    <a:pt x="2322" y="329"/>
                    <a:pt x="2358" y="314"/>
                    <a:pt x="2395" y="314"/>
                  </a:cubicBezTo>
                  <a:close/>
                  <a:moveTo>
                    <a:pt x="2395" y="0"/>
                  </a:moveTo>
                  <a:cubicBezTo>
                    <a:pt x="2275" y="0"/>
                    <a:pt x="2156" y="44"/>
                    <a:pt x="2069" y="132"/>
                  </a:cubicBezTo>
                  <a:lnTo>
                    <a:pt x="180" y="2021"/>
                  </a:lnTo>
                  <a:cubicBezTo>
                    <a:pt x="0" y="2200"/>
                    <a:pt x="0" y="2493"/>
                    <a:pt x="180" y="2673"/>
                  </a:cubicBezTo>
                  <a:cubicBezTo>
                    <a:pt x="269" y="2762"/>
                    <a:pt x="387" y="2807"/>
                    <a:pt x="506" y="2807"/>
                  </a:cubicBezTo>
                  <a:cubicBezTo>
                    <a:pt x="624" y="2807"/>
                    <a:pt x="742" y="2762"/>
                    <a:pt x="831" y="2673"/>
                  </a:cubicBezTo>
                  <a:lnTo>
                    <a:pt x="2721" y="783"/>
                  </a:lnTo>
                  <a:cubicBezTo>
                    <a:pt x="2808" y="697"/>
                    <a:pt x="2857" y="580"/>
                    <a:pt x="2857" y="457"/>
                  </a:cubicBezTo>
                  <a:cubicBezTo>
                    <a:pt x="2857" y="333"/>
                    <a:pt x="2808" y="218"/>
                    <a:pt x="2721" y="132"/>
                  </a:cubicBezTo>
                  <a:cubicBezTo>
                    <a:pt x="2634" y="44"/>
                    <a:pt x="2515" y="0"/>
                    <a:pt x="23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1159763" y="1628750"/>
              <a:ext cx="28975" cy="29000"/>
            </a:xfrm>
            <a:custGeom>
              <a:avLst/>
              <a:gdLst/>
              <a:ahLst/>
              <a:cxnLst/>
              <a:rect l="l" t="t" r="r" b="b"/>
              <a:pathLst>
                <a:path w="1159" h="1160" extrusionOk="0">
                  <a:moveTo>
                    <a:pt x="579" y="319"/>
                  </a:moveTo>
                  <a:cubicBezTo>
                    <a:pt x="724" y="319"/>
                    <a:pt x="840" y="436"/>
                    <a:pt x="840" y="581"/>
                  </a:cubicBezTo>
                  <a:cubicBezTo>
                    <a:pt x="840" y="724"/>
                    <a:pt x="724" y="841"/>
                    <a:pt x="579" y="841"/>
                  </a:cubicBezTo>
                  <a:cubicBezTo>
                    <a:pt x="435" y="841"/>
                    <a:pt x="319" y="724"/>
                    <a:pt x="319" y="581"/>
                  </a:cubicBezTo>
                  <a:cubicBezTo>
                    <a:pt x="319" y="436"/>
                    <a:pt x="435" y="319"/>
                    <a:pt x="579" y="319"/>
                  </a:cubicBezTo>
                  <a:close/>
                  <a:moveTo>
                    <a:pt x="579" y="1"/>
                  </a:moveTo>
                  <a:cubicBezTo>
                    <a:pt x="260" y="1"/>
                    <a:pt x="0" y="261"/>
                    <a:pt x="0" y="581"/>
                  </a:cubicBezTo>
                  <a:cubicBezTo>
                    <a:pt x="0" y="899"/>
                    <a:pt x="260" y="1159"/>
                    <a:pt x="579" y="1159"/>
                  </a:cubicBezTo>
                  <a:cubicBezTo>
                    <a:pt x="899" y="1159"/>
                    <a:pt x="1159" y="899"/>
                    <a:pt x="1159" y="581"/>
                  </a:cubicBezTo>
                  <a:cubicBezTo>
                    <a:pt x="1159" y="261"/>
                    <a:pt x="899" y="1"/>
                    <a:pt x="5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116138" y="1586275"/>
              <a:ext cx="29000" cy="28975"/>
            </a:xfrm>
            <a:custGeom>
              <a:avLst/>
              <a:gdLst/>
              <a:ahLst/>
              <a:cxnLst/>
              <a:rect l="l" t="t" r="r" b="b"/>
              <a:pathLst>
                <a:path w="1160" h="1159" extrusionOk="0">
                  <a:moveTo>
                    <a:pt x="579" y="317"/>
                  </a:moveTo>
                  <a:cubicBezTo>
                    <a:pt x="724" y="317"/>
                    <a:pt x="841" y="435"/>
                    <a:pt x="841" y="579"/>
                  </a:cubicBezTo>
                  <a:cubicBezTo>
                    <a:pt x="841" y="724"/>
                    <a:pt x="724" y="840"/>
                    <a:pt x="579" y="840"/>
                  </a:cubicBezTo>
                  <a:cubicBezTo>
                    <a:pt x="436" y="840"/>
                    <a:pt x="319" y="724"/>
                    <a:pt x="319" y="579"/>
                  </a:cubicBezTo>
                  <a:cubicBezTo>
                    <a:pt x="319" y="435"/>
                    <a:pt x="436" y="317"/>
                    <a:pt x="579" y="317"/>
                  </a:cubicBezTo>
                  <a:close/>
                  <a:moveTo>
                    <a:pt x="579" y="0"/>
                  </a:moveTo>
                  <a:cubicBezTo>
                    <a:pt x="261" y="0"/>
                    <a:pt x="1" y="259"/>
                    <a:pt x="1" y="579"/>
                  </a:cubicBezTo>
                  <a:cubicBezTo>
                    <a:pt x="1" y="898"/>
                    <a:pt x="261" y="1159"/>
                    <a:pt x="579" y="1159"/>
                  </a:cubicBezTo>
                  <a:cubicBezTo>
                    <a:pt x="899" y="1159"/>
                    <a:pt x="1159" y="898"/>
                    <a:pt x="1159" y="579"/>
                  </a:cubicBezTo>
                  <a:cubicBezTo>
                    <a:pt x="1159" y="259"/>
                    <a:pt x="899" y="0"/>
                    <a:pt x="5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rot="899991">
            <a:off x="696788" y="-356000"/>
            <a:ext cx="1615192" cy="1782002"/>
            <a:chOff x="2973525" y="1825950"/>
            <a:chExt cx="533825" cy="588975"/>
          </a:xfrm>
        </p:grpSpPr>
        <p:sp>
          <p:nvSpPr>
            <p:cNvPr id="31" name="Google Shape;31;p2"/>
            <p:cNvSpPr/>
            <p:nvPr/>
          </p:nvSpPr>
          <p:spPr>
            <a:xfrm>
              <a:off x="2988075" y="1852625"/>
              <a:ext cx="519275" cy="562300"/>
            </a:xfrm>
            <a:custGeom>
              <a:avLst/>
              <a:gdLst/>
              <a:ahLst/>
              <a:cxnLst/>
              <a:rect l="l" t="t" r="r" b="b"/>
              <a:pathLst>
                <a:path w="20771" h="22492" extrusionOk="0">
                  <a:moveTo>
                    <a:pt x="7850" y="0"/>
                  </a:moveTo>
                  <a:cubicBezTo>
                    <a:pt x="7834" y="0"/>
                    <a:pt x="7820" y="9"/>
                    <a:pt x="7813" y="24"/>
                  </a:cubicBezTo>
                  <a:lnTo>
                    <a:pt x="11" y="16258"/>
                  </a:lnTo>
                  <a:cubicBezTo>
                    <a:pt x="0" y="16279"/>
                    <a:pt x="9" y="16303"/>
                    <a:pt x="30" y="16313"/>
                  </a:cubicBezTo>
                  <a:lnTo>
                    <a:pt x="12868" y="22483"/>
                  </a:lnTo>
                  <a:cubicBezTo>
                    <a:pt x="12881" y="22489"/>
                    <a:pt x="12894" y="22492"/>
                    <a:pt x="12908" y="22492"/>
                  </a:cubicBezTo>
                  <a:cubicBezTo>
                    <a:pt x="12942" y="22492"/>
                    <a:pt x="12974" y="22473"/>
                    <a:pt x="12989" y="22441"/>
                  </a:cubicBezTo>
                  <a:lnTo>
                    <a:pt x="20749" y="6296"/>
                  </a:lnTo>
                  <a:cubicBezTo>
                    <a:pt x="20770" y="6251"/>
                    <a:pt x="20752" y="6196"/>
                    <a:pt x="20706" y="6175"/>
                  </a:cubicBezTo>
                  <a:lnTo>
                    <a:pt x="7868" y="4"/>
                  </a:lnTo>
                  <a:cubicBezTo>
                    <a:pt x="7862" y="1"/>
                    <a:pt x="7856" y="0"/>
                    <a:pt x="785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2974500" y="1825950"/>
              <a:ext cx="523425" cy="563875"/>
            </a:xfrm>
            <a:custGeom>
              <a:avLst/>
              <a:gdLst/>
              <a:ahLst/>
              <a:cxnLst/>
              <a:rect l="l" t="t" r="r" b="b"/>
              <a:pathLst>
                <a:path w="20937" h="22555" extrusionOk="0">
                  <a:moveTo>
                    <a:pt x="8051" y="319"/>
                  </a:moveTo>
                  <a:cubicBezTo>
                    <a:pt x="8069" y="319"/>
                    <a:pt x="8086" y="322"/>
                    <a:pt x="8104" y="331"/>
                  </a:cubicBezTo>
                  <a:lnTo>
                    <a:pt x="20249" y="6169"/>
                  </a:lnTo>
                  <a:cubicBezTo>
                    <a:pt x="20477" y="6279"/>
                    <a:pt x="20575" y="6555"/>
                    <a:pt x="20464" y="6783"/>
                  </a:cubicBezTo>
                  <a:lnTo>
                    <a:pt x="13162" y="21974"/>
                  </a:lnTo>
                  <a:cubicBezTo>
                    <a:pt x="13109" y="22085"/>
                    <a:pt x="13015" y="22168"/>
                    <a:pt x="12898" y="22210"/>
                  </a:cubicBezTo>
                  <a:cubicBezTo>
                    <a:pt x="12849" y="22227"/>
                    <a:pt x="12798" y="22236"/>
                    <a:pt x="12747" y="22236"/>
                  </a:cubicBezTo>
                  <a:cubicBezTo>
                    <a:pt x="12679" y="22236"/>
                    <a:pt x="12610" y="22221"/>
                    <a:pt x="12547" y="22191"/>
                  </a:cubicBezTo>
                  <a:lnTo>
                    <a:pt x="403" y="16352"/>
                  </a:lnTo>
                  <a:cubicBezTo>
                    <a:pt x="373" y="16338"/>
                    <a:pt x="351" y="16313"/>
                    <a:pt x="340" y="16282"/>
                  </a:cubicBezTo>
                  <a:cubicBezTo>
                    <a:pt x="330" y="16252"/>
                    <a:pt x="331" y="16219"/>
                    <a:pt x="346" y="16189"/>
                  </a:cubicBezTo>
                  <a:lnTo>
                    <a:pt x="7941" y="388"/>
                  </a:lnTo>
                  <a:cubicBezTo>
                    <a:pt x="7962" y="345"/>
                    <a:pt x="8006" y="319"/>
                    <a:pt x="8051" y="319"/>
                  </a:cubicBezTo>
                  <a:close/>
                  <a:moveTo>
                    <a:pt x="8051" y="0"/>
                  </a:moveTo>
                  <a:cubicBezTo>
                    <a:pt x="7888" y="0"/>
                    <a:pt x="7730" y="93"/>
                    <a:pt x="7654" y="251"/>
                  </a:cubicBezTo>
                  <a:lnTo>
                    <a:pt x="59" y="16051"/>
                  </a:lnTo>
                  <a:cubicBezTo>
                    <a:pt x="7" y="16158"/>
                    <a:pt x="1" y="16277"/>
                    <a:pt x="40" y="16388"/>
                  </a:cubicBezTo>
                  <a:cubicBezTo>
                    <a:pt x="78" y="16498"/>
                    <a:pt x="159" y="16588"/>
                    <a:pt x="264" y="16639"/>
                  </a:cubicBezTo>
                  <a:lnTo>
                    <a:pt x="12410" y="22476"/>
                  </a:lnTo>
                  <a:cubicBezTo>
                    <a:pt x="12516" y="22529"/>
                    <a:pt x="12631" y="22554"/>
                    <a:pt x="12746" y="22554"/>
                  </a:cubicBezTo>
                  <a:cubicBezTo>
                    <a:pt x="12833" y="22554"/>
                    <a:pt x="12919" y="22539"/>
                    <a:pt x="13005" y="22509"/>
                  </a:cubicBezTo>
                  <a:cubicBezTo>
                    <a:pt x="13200" y="22440"/>
                    <a:pt x="13359" y="22300"/>
                    <a:pt x="13449" y="22112"/>
                  </a:cubicBezTo>
                  <a:lnTo>
                    <a:pt x="20751" y="6922"/>
                  </a:lnTo>
                  <a:cubicBezTo>
                    <a:pt x="20936" y="6535"/>
                    <a:pt x="20773" y="6069"/>
                    <a:pt x="20386" y="5882"/>
                  </a:cubicBezTo>
                  <a:lnTo>
                    <a:pt x="8242" y="44"/>
                  </a:lnTo>
                  <a:cubicBezTo>
                    <a:pt x="8181" y="15"/>
                    <a:pt x="8116" y="0"/>
                    <a:pt x="80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3049050" y="1917625"/>
              <a:ext cx="135175" cy="269475"/>
            </a:xfrm>
            <a:custGeom>
              <a:avLst/>
              <a:gdLst/>
              <a:ahLst/>
              <a:cxnLst/>
              <a:rect l="l" t="t" r="r" b="b"/>
              <a:pathLst>
                <a:path w="5407" h="10779" extrusionOk="0">
                  <a:moveTo>
                    <a:pt x="5119" y="1"/>
                  </a:moveTo>
                  <a:lnTo>
                    <a:pt x="1" y="10641"/>
                  </a:lnTo>
                  <a:lnTo>
                    <a:pt x="288" y="10779"/>
                  </a:lnTo>
                  <a:lnTo>
                    <a:pt x="5406" y="138"/>
                  </a:lnTo>
                  <a:lnTo>
                    <a:pt x="511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173725" y="1992625"/>
              <a:ext cx="216450" cy="185075"/>
            </a:xfrm>
            <a:custGeom>
              <a:avLst/>
              <a:gdLst/>
              <a:ahLst/>
              <a:cxnLst/>
              <a:rect l="l" t="t" r="r" b="b"/>
              <a:pathLst>
                <a:path w="8658" h="7403" extrusionOk="0">
                  <a:moveTo>
                    <a:pt x="2048" y="0"/>
                  </a:moveTo>
                  <a:cubicBezTo>
                    <a:pt x="2034" y="0"/>
                    <a:pt x="2021" y="8"/>
                    <a:pt x="2014" y="22"/>
                  </a:cubicBezTo>
                  <a:lnTo>
                    <a:pt x="10" y="4193"/>
                  </a:lnTo>
                  <a:cubicBezTo>
                    <a:pt x="1" y="4211"/>
                    <a:pt x="8" y="4233"/>
                    <a:pt x="28" y="4242"/>
                  </a:cubicBezTo>
                  <a:lnTo>
                    <a:pt x="6593" y="7398"/>
                  </a:lnTo>
                  <a:cubicBezTo>
                    <a:pt x="6599" y="7401"/>
                    <a:pt x="6605" y="7402"/>
                    <a:pt x="6611" y="7402"/>
                  </a:cubicBezTo>
                  <a:cubicBezTo>
                    <a:pt x="6625" y="7402"/>
                    <a:pt x="6638" y="7394"/>
                    <a:pt x="6644" y="7381"/>
                  </a:cubicBezTo>
                  <a:lnTo>
                    <a:pt x="8649" y="3211"/>
                  </a:lnTo>
                  <a:cubicBezTo>
                    <a:pt x="8658" y="3191"/>
                    <a:pt x="8649" y="3169"/>
                    <a:pt x="8631" y="3160"/>
                  </a:cubicBezTo>
                  <a:lnTo>
                    <a:pt x="2064" y="4"/>
                  </a:lnTo>
                  <a:cubicBezTo>
                    <a:pt x="2059" y="2"/>
                    <a:pt x="2053" y="0"/>
                    <a:pt x="204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167975" y="1975300"/>
              <a:ext cx="222275" cy="189400"/>
            </a:xfrm>
            <a:custGeom>
              <a:avLst/>
              <a:gdLst/>
              <a:ahLst/>
              <a:cxnLst/>
              <a:rect l="l" t="t" r="r" b="b"/>
              <a:pathLst>
                <a:path w="8891" h="7576" extrusionOk="0">
                  <a:moveTo>
                    <a:pt x="2244" y="319"/>
                  </a:moveTo>
                  <a:cubicBezTo>
                    <a:pt x="2259" y="319"/>
                    <a:pt x="2273" y="322"/>
                    <a:pt x="2286" y="328"/>
                  </a:cubicBezTo>
                  <a:lnTo>
                    <a:pt x="8460" y="3295"/>
                  </a:lnTo>
                  <a:cubicBezTo>
                    <a:pt x="8508" y="3319"/>
                    <a:pt x="8527" y="3376"/>
                    <a:pt x="8505" y="3424"/>
                  </a:cubicBezTo>
                  <a:lnTo>
                    <a:pt x="6689" y="7201"/>
                  </a:lnTo>
                  <a:cubicBezTo>
                    <a:pt x="6672" y="7236"/>
                    <a:pt x="6637" y="7257"/>
                    <a:pt x="6601" y="7257"/>
                  </a:cubicBezTo>
                  <a:cubicBezTo>
                    <a:pt x="6587" y="7257"/>
                    <a:pt x="6573" y="7254"/>
                    <a:pt x="6560" y="7248"/>
                  </a:cubicBezTo>
                  <a:lnTo>
                    <a:pt x="6560" y="7246"/>
                  </a:lnTo>
                  <a:lnTo>
                    <a:pt x="388" y="4279"/>
                  </a:lnTo>
                  <a:cubicBezTo>
                    <a:pt x="364" y="4268"/>
                    <a:pt x="346" y="4249"/>
                    <a:pt x="339" y="4225"/>
                  </a:cubicBezTo>
                  <a:cubicBezTo>
                    <a:pt x="330" y="4200"/>
                    <a:pt x="331" y="4174"/>
                    <a:pt x="341" y="4150"/>
                  </a:cubicBezTo>
                  <a:lnTo>
                    <a:pt x="2158" y="373"/>
                  </a:lnTo>
                  <a:cubicBezTo>
                    <a:pt x="2170" y="350"/>
                    <a:pt x="2189" y="332"/>
                    <a:pt x="2213" y="323"/>
                  </a:cubicBezTo>
                  <a:cubicBezTo>
                    <a:pt x="2223" y="320"/>
                    <a:pt x="2234" y="319"/>
                    <a:pt x="2244" y="319"/>
                  </a:cubicBezTo>
                  <a:close/>
                  <a:moveTo>
                    <a:pt x="2246" y="0"/>
                  </a:moveTo>
                  <a:cubicBezTo>
                    <a:pt x="2092" y="0"/>
                    <a:pt x="1943" y="87"/>
                    <a:pt x="1871" y="235"/>
                  </a:cubicBezTo>
                  <a:lnTo>
                    <a:pt x="56" y="4013"/>
                  </a:lnTo>
                  <a:cubicBezTo>
                    <a:pt x="7" y="4113"/>
                    <a:pt x="1" y="4225"/>
                    <a:pt x="38" y="4330"/>
                  </a:cubicBezTo>
                  <a:cubicBezTo>
                    <a:pt x="74" y="4434"/>
                    <a:pt x="150" y="4518"/>
                    <a:pt x="249" y="4567"/>
                  </a:cubicBezTo>
                  <a:lnTo>
                    <a:pt x="6423" y="7535"/>
                  </a:lnTo>
                  <a:cubicBezTo>
                    <a:pt x="6481" y="7562"/>
                    <a:pt x="6541" y="7575"/>
                    <a:pt x="6602" y="7575"/>
                  </a:cubicBezTo>
                  <a:cubicBezTo>
                    <a:pt x="6756" y="7575"/>
                    <a:pt x="6904" y="7488"/>
                    <a:pt x="6976" y="7340"/>
                  </a:cubicBezTo>
                  <a:lnTo>
                    <a:pt x="8792" y="3563"/>
                  </a:lnTo>
                  <a:cubicBezTo>
                    <a:pt x="8891" y="3357"/>
                    <a:pt x="8804" y="3108"/>
                    <a:pt x="8598" y="3010"/>
                  </a:cubicBezTo>
                  <a:lnTo>
                    <a:pt x="2425" y="41"/>
                  </a:lnTo>
                  <a:cubicBezTo>
                    <a:pt x="2368" y="13"/>
                    <a:pt x="2307" y="0"/>
                    <a:pt x="22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3128975" y="1859800"/>
              <a:ext cx="42850" cy="27525"/>
            </a:xfrm>
            <a:custGeom>
              <a:avLst/>
              <a:gdLst/>
              <a:ahLst/>
              <a:cxnLst/>
              <a:rect l="l" t="t" r="r" b="b"/>
              <a:pathLst>
                <a:path w="1714" h="1101" extrusionOk="0">
                  <a:moveTo>
                    <a:pt x="349" y="0"/>
                  </a:moveTo>
                  <a:cubicBezTo>
                    <a:pt x="235" y="0"/>
                    <a:pt x="126" y="64"/>
                    <a:pt x="73" y="175"/>
                  </a:cubicBezTo>
                  <a:cubicBezTo>
                    <a:pt x="0" y="327"/>
                    <a:pt x="64" y="510"/>
                    <a:pt x="217" y="583"/>
                  </a:cubicBezTo>
                  <a:lnTo>
                    <a:pt x="1230" y="1070"/>
                  </a:lnTo>
                  <a:cubicBezTo>
                    <a:pt x="1273" y="1091"/>
                    <a:pt x="1318" y="1101"/>
                    <a:pt x="1363" y="1101"/>
                  </a:cubicBezTo>
                  <a:cubicBezTo>
                    <a:pt x="1477" y="1101"/>
                    <a:pt x="1587" y="1036"/>
                    <a:pt x="1640" y="927"/>
                  </a:cubicBezTo>
                  <a:cubicBezTo>
                    <a:pt x="1713" y="774"/>
                    <a:pt x="1649" y="592"/>
                    <a:pt x="1496" y="519"/>
                  </a:cubicBezTo>
                  <a:lnTo>
                    <a:pt x="483" y="31"/>
                  </a:lnTo>
                  <a:cubicBezTo>
                    <a:pt x="440" y="10"/>
                    <a:pt x="394" y="0"/>
                    <a:pt x="3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3125350" y="1856600"/>
              <a:ext cx="48925" cy="33925"/>
            </a:xfrm>
            <a:custGeom>
              <a:avLst/>
              <a:gdLst/>
              <a:ahLst/>
              <a:cxnLst/>
              <a:rect l="l" t="t" r="r" b="b"/>
              <a:pathLst>
                <a:path w="1957" h="1357" extrusionOk="0">
                  <a:moveTo>
                    <a:pt x="494" y="256"/>
                  </a:moveTo>
                  <a:cubicBezTo>
                    <a:pt x="520" y="256"/>
                    <a:pt x="547" y="262"/>
                    <a:pt x="573" y="274"/>
                  </a:cubicBezTo>
                  <a:lnTo>
                    <a:pt x="1586" y="762"/>
                  </a:lnTo>
                  <a:cubicBezTo>
                    <a:pt x="1629" y="783"/>
                    <a:pt x="1661" y="819"/>
                    <a:pt x="1677" y="863"/>
                  </a:cubicBezTo>
                  <a:cubicBezTo>
                    <a:pt x="1692" y="908"/>
                    <a:pt x="1691" y="958"/>
                    <a:pt x="1670" y="999"/>
                  </a:cubicBezTo>
                  <a:cubicBezTo>
                    <a:pt x="1639" y="1064"/>
                    <a:pt x="1575" y="1101"/>
                    <a:pt x="1509" y="1101"/>
                  </a:cubicBezTo>
                  <a:cubicBezTo>
                    <a:pt x="1483" y="1101"/>
                    <a:pt x="1456" y="1095"/>
                    <a:pt x="1431" y="1083"/>
                  </a:cubicBezTo>
                  <a:lnTo>
                    <a:pt x="417" y="596"/>
                  </a:lnTo>
                  <a:cubicBezTo>
                    <a:pt x="327" y="554"/>
                    <a:pt x="290" y="446"/>
                    <a:pt x="333" y="358"/>
                  </a:cubicBezTo>
                  <a:cubicBezTo>
                    <a:pt x="363" y="294"/>
                    <a:pt x="427" y="256"/>
                    <a:pt x="494" y="256"/>
                  </a:cubicBezTo>
                  <a:close/>
                  <a:moveTo>
                    <a:pt x="496" y="0"/>
                  </a:moveTo>
                  <a:cubicBezTo>
                    <a:pt x="333" y="0"/>
                    <a:pt x="177" y="91"/>
                    <a:pt x="103" y="246"/>
                  </a:cubicBezTo>
                  <a:cubicBezTo>
                    <a:pt x="0" y="463"/>
                    <a:pt x="91" y="723"/>
                    <a:pt x="306" y="826"/>
                  </a:cubicBezTo>
                  <a:lnTo>
                    <a:pt x="1320" y="1313"/>
                  </a:lnTo>
                  <a:cubicBezTo>
                    <a:pt x="1381" y="1343"/>
                    <a:pt x="1444" y="1357"/>
                    <a:pt x="1508" y="1357"/>
                  </a:cubicBezTo>
                  <a:cubicBezTo>
                    <a:pt x="1670" y="1357"/>
                    <a:pt x="1825" y="1266"/>
                    <a:pt x="1900" y="1110"/>
                  </a:cubicBezTo>
                  <a:cubicBezTo>
                    <a:pt x="1951" y="1005"/>
                    <a:pt x="1957" y="887"/>
                    <a:pt x="1918" y="778"/>
                  </a:cubicBezTo>
                  <a:cubicBezTo>
                    <a:pt x="1881" y="669"/>
                    <a:pt x="1801" y="581"/>
                    <a:pt x="1697" y="530"/>
                  </a:cubicBezTo>
                  <a:lnTo>
                    <a:pt x="683" y="43"/>
                  </a:lnTo>
                  <a:cubicBezTo>
                    <a:pt x="623" y="14"/>
                    <a:pt x="559" y="0"/>
                    <a:pt x="4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103650" y="1912425"/>
              <a:ext cx="42875" cy="27550"/>
            </a:xfrm>
            <a:custGeom>
              <a:avLst/>
              <a:gdLst/>
              <a:ahLst/>
              <a:cxnLst/>
              <a:rect l="l" t="t" r="r" b="b"/>
              <a:pathLst>
                <a:path w="1715" h="1102" extrusionOk="0">
                  <a:moveTo>
                    <a:pt x="350" y="0"/>
                  </a:moveTo>
                  <a:cubicBezTo>
                    <a:pt x="236" y="0"/>
                    <a:pt x="127" y="65"/>
                    <a:pt x="74" y="175"/>
                  </a:cubicBezTo>
                  <a:cubicBezTo>
                    <a:pt x="1" y="327"/>
                    <a:pt x="65" y="509"/>
                    <a:pt x="218" y="583"/>
                  </a:cubicBezTo>
                  <a:lnTo>
                    <a:pt x="1231" y="1070"/>
                  </a:lnTo>
                  <a:cubicBezTo>
                    <a:pt x="1274" y="1091"/>
                    <a:pt x="1320" y="1101"/>
                    <a:pt x="1365" y="1101"/>
                  </a:cubicBezTo>
                  <a:cubicBezTo>
                    <a:pt x="1479" y="1101"/>
                    <a:pt x="1588" y="1037"/>
                    <a:pt x="1641" y="927"/>
                  </a:cubicBezTo>
                  <a:cubicBezTo>
                    <a:pt x="1714" y="774"/>
                    <a:pt x="1650" y="592"/>
                    <a:pt x="1497" y="518"/>
                  </a:cubicBezTo>
                  <a:lnTo>
                    <a:pt x="484" y="31"/>
                  </a:lnTo>
                  <a:cubicBezTo>
                    <a:pt x="441" y="10"/>
                    <a:pt x="395" y="0"/>
                    <a:pt x="3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3100000" y="1909225"/>
              <a:ext cx="48975" cy="33925"/>
            </a:xfrm>
            <a:custGeom>
              <a:avLst/>
              <a:gdLst/>
              <a:ahLst/>
              <a:cxnLst/>
              <a:rect l="l" t="t" r="r" b="b"/>
              <a:pathLst>
                <a:path w="1959" h="1357" extrusionOk="0">
                  <a:moveTo>
                    <a:pt x="496" y="256"/>
                  </a:moveTo>
                  <a:cubicBezTo>
                    <a:pt x="523" y="256"/>
                    <a:pt x="549" y="262"/>
                    <a:pt x="575" y="274"/>
                  </a:cubicBezTo>
                  <a:lnTo>
                    <a:pt x="1588" y="762"/>
                  </a:lnTo>
                  <a:cubicBezTo>
                    <a:pt x="1631" y="782"/>
                    <a:pt x="1663" y="818"/>
                    <a:pt x="1679" y="863"/>
                  </a:cubicBezTo>
                  <a:cubicBezTo>
                    <a:pt x="1696" y="908"/>
                    <a:pt x="1693" y="957"/>
                    <a:pt x="1672" y="1001"/>
                  </a:cubicBezTo>
                  <a:cubicBezTo>
                    <a:pt x="1651" y="1043"/>
                    <a:pt x="1615" y="1075"/>
                    <a:pt x="1570" y="1092"/>
                  </a:cubicBezTo>
                  <a:cubicBezTo>
                    <a:pt x="1551" y="1098"/>
                    <a:pt x="1531" y="1101"/>
                    <a:pt x="1512" y="1101"/>
                  </a:cubicBezTo>
                  <a:cubicBezTo>
                    <a:pt x="1485" y="1101"/>
                    <a:pt x="1458" y="1095"/>
                    <a:pt x="1433" y="1083"/>
                  </a:cubicBezTo>
                  <a:lnTo>
                    <a:pt x="419" y="596"/>
                  </a:lnTo>
                  <a:cubicBezTo>
                    <a:pt x="331" y="554"/>
                    <a:pt x="292" y="446"/>
                    <a:pt x="335" y="358"/>
                  </a:cubicBezTo>
                  <a:cubicBezTo>
                    <a:pt x="366" y="294"/>
                    <a:pt x="430" y="256"/>
                    <a:pt x="496" y="256"/>
                  </a:cubicBezTo>
                  <a:close/>
                  <a:moveTo>
                    <a:pt x="496" y="1"/>
                  </a:moveTo>
                  <a:cubicBezTo>
                    <a:pt x="334" y="1"/>
                    <a:pt x="179" y="92"/>
                    <a:pt x="105" y="247"/>
                  </a:cubicBezTo>
                  <a:cubicBezTo>
                    <a:pt x="1" y="463"/>
                    <a:pt x="92" y="723"/>
                    <a:pt x="308" y="826"/>
                  </a:cubicBezTo>
                  <a:lnTo>
                    <a:pt x="1322" y="1313"/>
                  </a:lnTo>
                  <a:cubicBezTo>
                    <a:pt x="1382" y="1343"/>
                    <a:pt x="1446" y="1356"/>
                    <a:pt x="1510" y="1356"/>
                  </a:cubicBezTo>
                  <a:cubicBezTo>
                    <a:pt x="1558" y="1356"/>
                    <a:pt x="1607" y="1349"/>
                    <a:pt x="1654" y="1333"/>
                  </a:cubicBezTo>
                  <a:cubicBezTo>
                    <a:pt x="1763" y="1294"/>
                    <a:pt x="1851" y="1214"/>
                    <a:pt x="1902" y="1110"/>
                  </a:cubicBezTo>
                  <a:cubicBezTo>
                    <a:pt x="1953" y="1005"/>
                    <a:pt x="1959" y="889"/>
                    <a:pt x="1920" y="778"/>
                  </a:cubicBezTo>
                  <a:cubicBezTo>
                    <a:pt x="1881" y="669"/>
                    <a:pt x="1803" y="581"/>
                    <a:pt x="1699" y="531"/>
                  </a:cubicBezTo>
                  <a:lnTo>
                    <a:pt x="685" y="44"/>
                  </a:lnTo>
                  <a:cubicBezTo>
                    <a:pt x="624" y="15"/>
                    <a:pt x="560" y="1"/>
                    <a:pt x="4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3078350" y="1965050"/>
              <a:ext cx="42875" cy="27550"/>
            </a:xfrm>
            <a:custGeom>
              <a:avLst/>
              <a:gdLst/>
              <a:ahLst/>
              <a:cxnLst/>
              <a:rect l="l" t="t" r="r" b="b"/>
              <a:pathLst>
                <a:path w="1715" h="1102" extrusionOk="0">
                  <a:moveTo>
                    <a:pt x="351" y="1"/>
                  </a:moveTo>
                  <a:cubicBezTo>
                    <a:pt x="237" y="1"/>
                    <a:pt x="127" y="65"/>
                    <a:pt x="74" y="174"/>
                  </a:cubicBezTo>
                  <a:cubicBezTo>
                    <a:pt x="1" y="327"/>
                    <a:pt x="65" y="511"/>
                    <a:pt x="218" y="584"/>
                  </a:cubicBezTo>
                  <a:lnTo>
                    <a:pt x="1231" y="1071"/>
                  </a:lnTo>
                  <a:cubicBezTo>
                    <a:pt x="1274" y="1092"/>
                    <a:pt x="1320" y="1102"/>
                    <a:pt x="1364" y="1102"/>
                  </a:cubicBezTo>
                  <a:cubicBezTo>
                    <a:pt x="1479" y="1102"/>
                    <a:pt x="1588" y="1037"/>
                    <a:pt x="1641" y="928"/>
                  </a:cubicBezTo>
                  <a:cubicBezTo>
                    <a:pt x="1714" y="775"/>
                    <a:pt x="1650" y="591"/>
                    <a:pt x="1497" y="518"/>
                  </a:cubicBezTo>
                  <a:lnTo>
                    <a:pt x="484" y="31"/>
                  </a:lnTo>
                  <a:cubicBezTo>
                    <a:pt x="441" y="10"/>
                    <a:pt x="396" y="1"/>
                    <a:pt x="35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3074725" y="1961850"/>
              <a:ext cx="48950" cy="33925"/>
            </a:xfrm>
            <a:custGeom>
              <a:avLst/>
              <a:gdLst/>
              <a:ahLst/>
              <a:cxnLst/>
              <a:rect l="l" t="t" r="r" b="b"/>
              <a:pathLst>
                <a:path w="1958" h="1357" extrusionOk="0">
                  <a:moveTo>
                    <a:pt x="495" y="256"/>
                  </a:moveTo>
                  <a:cubicBezTo>
                    <a:pt x="522" y="256"/>
                    <a:pt x="548" y="262"/>
                    <a:pt x="574" y="274"/>
                  </a:cubicBezTo>
                  <a:lnTo>
                    <a:pt x="1587" y="761"/>
                  </a:lnTo>
                  <a:cubicBezTo>
                    <a:pt x="1630" y="782"/>
                    <a:pt x="1662" y="818"/>
                    <a:pt x="1678" y="863"/>
                  </a:cubicBezTo>
                  <a:cubicBezTo>
                    <a:pt x="1695" y="908"/>
                    <a:pt x="1692" y="957"/>
                    <a:pt x="1671" y="1000"/>
                  </a:cubicBezTo>
                  <a:cubicBezTo>
                    <a:pt x="1639" y="1064"/>
                    <a:pt x="1575" y="1101"/>
                    <a:pt x="1508" y="1101"/>
                  </a:cubicBezTo>
                  <a:cubicBezTo>
                    <a:pt x="1483" y="1101"/>
                    <a:pt x="1456" y="1096"/>
                    <a:pt x="1432" y="1084"/>
                  </a:cubicBezTo>
                  <a:lnTo>
                    <a:pt x="418" y="597"/>
                  </a:lnTo>
                  <a:cubicBezTo>
                    <a:pt x="330" y="553"/>
                    <a:pt x="291" y="446"/>
                    <a:pt x="334" y="358"/>
                  </a:cubicBezTo>
                  <a:cubicBezTo>
                    <a:pt x="365" y="293"/>
                    <a:pt x="429" y="256"/>
                    <a:pt x="495" y="256"/>
                  </a:cubicBezTo>
                  <a:close/>
                  <a:moveTo>
                    <a:pt x="496" y="0"/>
                  </a:moveTo>
                  <a:cubicBezTo>
                    <a:pt x="335" y="0"/>
                    <a:pt x="179" y="91"/>
                    <a:pt x="104" y="247"/>
                  </a:cubicBezTo>
                  <a:cubicBezTo>
                    <a:pt x="1" y="462"/>
                    <a:pt x="92" y="722"/>
                    <a:pt x="307" y="827"/>
                  </a:cubicBezTo>
                  <a:lnTo>
                    <a:pt x="1321" y="1314"/>
                  </a:lnTo>
                  <a:cubicBezTo>
                    <a:pt x="1382" y="1343"/>
                    <a:pt x="1447" y="1356"/>
                    <a:pt x="1509" y="1356"/>
                  </a:cubicBezTo>
                  <a:cubicBezTo>
                    <a:pt x="1671" y="1356"/>
                    <a:pt x="1826" y="1265"/>
                    <a:pt x="1901" y="1110"/>
                  </a:cubicBezTo>
                  <a:cubicBezTo>
                    <a:pt x="1952" y="1006"/>
                    <a:pt x="1958" y="888"/>
                    <a:pt x="1920" y="778"/>
                  </a:cubicBezTo>
                  <a:cubicBezTo>
                    <a:pt x="1882" y="669"/>
                    <a:pt x="1802" y="580"/>
                    <a:pt x="1698" y="531"/>
                  </a:cubicBezTo>
                  <a:lnTo>
                    <a:pt x="684" y="44"/>
                  </a:lnTo>
                  <a:cubicBezTo>
                    <a:pt x="624" y="14"/>
                    <a:pt x="559" y="0"/>
                    <a:pt x="4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3053050" y="2017675"/>
              <a:ext cx="42875" cy="27550"/>
            </a:xfrm>
            <a:custGeom>
              <a:avLst/>
              <a:gdLst/>
              <a:ahLst/>
              <a:cxnLst/>
              <a:rect l="l" t="t" r="r" b="b"/>
              <a:pathLst>
                <a:path w="1715" h="1102" extrusionOk="0">
                  <a:moveTo>
                    <a:pt x="351" y="0"/>
                  </a:moveTo>
                  <a:cubicBezTo>
                    <a:pt x="237" y="0"/>
                    <a:pt x="127" y="64"/>
                    <a:pt x="74" y="174"/>
                  </a:cubicBezTo>
                  <a:cubicBezTo>
                    <a:pt x="1" y="327"/>
                    <a:pt x="65" y="510"/>
                    <a:pt x="218" y="584"/>
                  </a:cubicBezTo>
                  <a:lnTo>
                    <a:pt x="1231" y="1071"/>
                  </a:lnTo>
                  <a:cubicBezTo>
                    <a:pt x="1274" y="1092"/>
                    <a:pt x="1320" y="1101"/>
                    <a:pt x="1364" y="1101"/>
                  </a:cubicBezTo>
                  <a:cubicBezTo>
                    <a:pt x="1479" y="1101"/>
                    <a:pt x="1588" y="1037"/>
                    <a:pt x="1641" y="928"/>
                  </a:cubicBezTo>
                  <a:cubicBezTo>
                    <a:pt x="1714" y="775"/>
                    <a:pt x="1650" y="591"/>
                    <a:pt x="1497" y="518"/>
                  </a:cubicBezTo>
                  <a:lnTo>
                    <a:pt x="484" y="31"/>
                  </a:lnTo>
                  <a:cubicBezTo>
                    <a:pt x="441" y="10"/>
                    <a:pt x="396" y="0"/>
                    <a:pt x="3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3050600" y="2014475"/>
              <a:ext cx="48975" cy="33950"/>
            </a:xfrm>
            <a:custGeom>
              <a:avLst/>
              <a:gdLst/>
              <a:ahLst/>
              <a:cxnLst/>
              <a:rect l="l" t="t" r="r" b="b"/>
              <a:pathLst>
                <a:path w="1959" h="1358" extrusionOk="0">
                  <a:moveTo>
                    <a:pt x="449" y="256"/>
                  </a:moveTo>
                  <a:cubicBezTo>
                    <a:pt x="476" y="256"/>
                    <a:pt x="502" y="262"/>
                    <a:pt x="526" y="274"/>
                  </a:cubicBezTo>
                  <a:lnTo>
                    <a:pt x="1540" y="761"/>
                  </a:lnTo>
                  <a:cubicBezTo>
                    <a:pt x="1630" y="804"/>
                    <a:pt x="1667" y="911"/>
                    <a:pt x="1624" y="1000"/>
                  </a:cubicBezTo>
                  <a:cubicBezTo>
                    <a:pt x="1593" y="1064"/>
                    <a:pt x="1529" y="1101"/>
                    <a:pt x="1462" y="1101"/>
                  </a:cubicBezTo>
                  <a:cubicBezTo>
                    <a:pt x="1436" y="1101"/>
                    <a:pt x="1409" y="1096"/>
                    <a:pt x="1385" y="1084"/>
                  </a:cubicBezTo>
                  <a:lnTo>
                    <a:pt x="371" y="597"/>
                  </a:lnTo>
                  <a:cubicBezTo>
                    <a:pt x="328" y="576"/>
                    <a:pt x="296" y="540"/>
                    <a:pt x="280" y="493"/>
                  </a:cubicBezTo>
                  <a:cubicBezTo>
                    <a:pt x="265" y="449"/>
                    <a:pt x="266" y="401"/>
                    <a:pt x="287" y="357"/>
                  </a:cubicBezTo>
                  <a:cubicBezTo>
                    <a:pt x="308" y="314"/>
                    <a:pt x="344" y="281"/>
                    <a:pt x="389" y="266"/>
                  </a:cubicBezTo>
                  <a:cubicBezTo>
                    <a:pt x="409" y="259"/>
                    <a:pt x="429" y="256"/>
                    <a:pt x="449" y="256"/>
                  </a:cubicBezTo>
                  <a:close/>
                  <a:moveTo>
                    <a:pt x="450" y="0"/>
                  </a:moveTo>
                  <a:cubicBezTo>
                    <a:pt x="401" y="0"/>
                    <a:pt x="353" y="9"/>
                    <a:pt x="305" y="26"/>
                  </a:cubicBezTo>
                  <a:cubicBezTo>
                    <a:pt x="196" y="63"/>
                    <a:pt x="108" y="142"/>
                    <a:pt x="57" y="247"/>
                  </a:cubicBezTo>
                  <a:cubicBezTo>
                    <a:pt x="8" y="351"/>
                    <a:pt x="0" y="470"/>
                    <a:pt x="39" y="579"/>
                  </a:cubicBezTo>
                  <a:cubicBezTo>
                    <a:pt x="78" y="688"/>
                    <a:pt x="156" y="776"/>
                    <a:pt x="260" y="827"/>
                  </a:cubicBezTo>
                  <a:lnTo>
                    <a:pt x="1274" y="1314"/>
                  </a:lnTo>
                  <a:cubicBezTo>
                    <a:pt x="1335" y="1343"/>
                    <a:pt x="1399" y="1357"/>
                    <a:pt x="1462" y="1357"/>
                  </a:cubicBezTo>
                  <a:cubicBezTo>
                    <a:pt x="1624" y="1357"/>
                    <a:pt x="1779" y="1266"/>
                    <a:pt x="1854" y="1111"/>
                  </a:cubicBezTo>
                  <a:cubicBezTo>
                    <a:pt x="1959" y="896"/>
                    <a:pt x="1867" y="635"/>
                    <a:pt x="1651" y="531"/>
                  </a:cubicBezTo>
                  <a:lnTo>
                    <a:pt x="637" y="44"/>
                  </a:lnTo>
                  <a:cubicBezTo>
                    <a:pt x="578" y="15"/>
                    <a:pt x="514" y="0"/>
                    <a:pt x="4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3027750" y="2070300"/>
              <a:ext cx="42875" cy="27550"/>
            </a:xfrm>
            <a:custGeom>
              <a:avLst/>
              <a:gdLst/>
              <a:ahLst/>
              <a:cxnLst/>
              <a:rect l="l" t="t" r="r" b="b"/>
              <a:pathLst>
                <a:path w="1715" h="1102" extrusionOk="0">
                  <a:moveTo>
                    <a:pt x="351" y="0"/>
                  </a:moveTo>
                  <a:cubicBezTo>
                    <a:pt x="237" y="0"/>
                    <a:pt x="127" y="64"/>
                    <a:pt x="74" y="174"/>
                  </a:cubicBezTo>
                  <a:cubicBezTo>
                    <a:pt x="1" y="326"/>
                    <a:pt x="65" y="510"/>
                    <a:pt x="218" y="583"/>
                  </a:cubicBezTo>
                  <a:lnTo>
                    <a:pt x="1231" y="1071"/>
                  </a:lnTo>
                  <a:cubicBezTo>
                    <a:pt x="1274" y="1091"/>
                    <a:pt x="1319" y="1101"/>
                    <a:pt x="1364" y="1101"/>
                  </a:cubicBezTo>
                  <a:cubicBezTo>
                    <a:pt x="1478" y="1101"/>
                    <a:pt x="1588" y="1037"/>
                    <a:pt x="1641" y="927"/>
                  </a:cubicBezTo>
                  <a:cubicBezTo>
                    <a:pt x="1714" y="775"/>
                    <a:pt x="1650" y="591"/>
                    <a:pt x="1497" y="518"/>
                  </a:cubicBezTo>
                  <a:lnTo>
                    <a:pt x="484" y="30"/>
                  </a:lnTo>
                  <a:cubicBezTo>
                    <a:pt x="441" y="10"/>
                    <a:pt x="396" y="0"/>
                    <a:pt x="3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3024125" y="2067100"/>
              <a:ext cx="50150" cy="33950"/>
            </a:xfrm>
            <a:custGeom>
              <a:avLst/>
              <a:gdLst/>
              <a:ahLst/>
              <a:cxnLst/>
              <a:rect l="l" t="t" r="r" b="b"/>
              <a:pathLst>
                <a:path w="2006" h="1358" extrusionOk="0">
                  <a:moveTo>
                    <a:pt x="497" y="256"/>
                  </a:moveTo>
                  <a:cubicBezTo>
                    <a:pt x="523" y="256"/>
                    <a:pt x="549" y="262"/>
                    <a:pt x="573" y="273"/>
                  </a:cubicBezTo>
                  <a:lnTo>
                    <a:pt x="1587" y="761"/>
                  </a:lnTo>
                  <a:cubicBezTo>
                    <a:pt x="1677" y="804"/>
                    <a:pt x="1714" y="912"/>
                    <a:pt x="1671" y="1000"/>
                  </a:cubicBezTo>
                  <a:cubicBezTo>
                    <a:pt x="1640" y="1064"/>
                    <a:pt x="1576" y="1101"/>
                    <a:pt x="1509" y="1101"/>
                  </a:cubicBezTo>
                  <a:cubicBezTo>
                    <a:pt x="1483" y="1101"/>
                    <a:pt x="1456" y="1095"/>
                    <a:pt x="1432" y="1084"/>
                  </a:cubicBezTo>
                  <a:lnTo>
                    <a:pt x="418" y="596"/>
                  </a:lnTo>
                  <a:cubicBezTo>
                    <a:pt x="330" y="553"/>
                    <a:pt x="292" y="447"/>
                    <a:pt x="334" y="357"/>
                  </a:cubicBezTo>
                  <a:cubicBezTo>
                    <a:pt x="366" y="294"/>
                    <a:pt x="430" y="256"/>
                    <a:pt x="497" y="256"/>
                  </a:cubicBezTo>
                  <a:close/>
                  <a:moveTo>
                    <a:pt x="497" y="1"/>
                  </a:moveTo>
                  <a:cubicBezTo>
                    <a:pt x="335" y="1"/>
                    <a:pt x="179" y="91"/>
                    <a:pt x="104" y="247"/>
                  </a:cubicBezTo>
                  <a:cubicBezTo>
                    <a:pt x="1" y="463"/>
                    <a:pt x="92" y="723"/>
                    <a:pt x="307" y="827"/>
                  </a:cubicBezTo>
                  <a:lnTo>
                    <a:pt x="1321" y="1314"/>
                  </a:lnTo>
                  <a:cubicBezTo>
                    <a:pt x="1382" y="1342"/>
                    <a:pt x="1446" y="1357"/>
                    <a:pt x="1509" y="1357"/>
                  </a:cubicBezTo>
                  <a:cubicBezTo>
                    <a:pt x="1671" y="1357"/>
                    <a:pt x="1826" y="1266"/>
                    <a:pt x="1901" y="1111"/>
                  </a:cubicBezTo>
                  <a:cubicBezTo>
                    <a:pt x="2006" y="894"/>
                    <a:pt x="1914" y="634"/>
                    <a:pt x="1698" y="531"/>
                  </a:cubicBezTo>
                  <a:lnTo>
                    <a:pt x="684" y="43"/>
                  </a:lnTo>
                  <a:cubicBezTo>
                    <a:pt x="623" y="14"/>
                    <a:pt x="560" y="1"/>
                    <a:pt x="4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3002450" y="2122900"/>
              <a:ext cx="42875" cy="27550"/>
            </a:xfrm>
            <a:custGeom>
              <a:avLst/>
              <a:gdLst/>
              <a:ahLst/>
              <a:cxnLst/>
              <a:rect l="l" t="t" r="r" b="b"/>
              <a:pathLst>
                <a:path w="1715" h="1102" extrusionOk="0">
                  <a:moveTo>
                    <a:pt x="351" y="1"/>
                  </a:moveTo>
                  <a:cubicBezTo>
                    <a:pt x="237" y="1"/>
                    <a:pt x="128" y="65"/>
                    <a:pt x="74" y="175"/>
                  </a:cubicBezTo>
                  <a:cubicBezTo>
                    <a:pt x="1" y="329"/>
                    <a:pt x="65" y="511"/>
                    <a:pt x="218" y="584"/>
                  </a:cubicBezTo>
                  <a:lnTo>
                    <a:pt x="1233" y="1072"/>
                  </a:lnTo>
                  <a:cubicBezTo>
                    <a:pt x="1275" y="1092"/>
                    <a:pt x="1321" y="1102"/>
                    <a:pt x="1365" y="1102"/>
                  </a:cubicBezTo>
                  <a:cubicBezTo>
                    <a:pt x="1479" y="1102"/>
                    <a:pt x="1588" y="1038"/>
                    <a:pt x="1641" y="928"/>
                  </a:cubicBezTo>
                  <a:cubicBezTo>
                    <a:pt x="1714" y="776"/>
                    <a:pt x="1650" y="593"/>
                    <a:pt x="1497" y="518"/>
                  </a:cubicBezTo>
                  <a:lnTo>
                    <a:pt x="484" y="31"/>
                  </a:lnTo>
                  <a:cubicBezTo>
                    <a:pt x="441" y="11"/>
                    <a:pt x="396" y="1"/>
                    <a:pt x="35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2998825" y="2119725"/>
              <a:ext cx="50150" cy="33950"/>
            </a:xfrm>
            <a:custGeom>
              <a:avLst/>
              <a:gdLst/>
              <a:ahLst/>
              <a:cxnLst/>
              <a:rect l="l" t="t" r="r" b="b"/>
              <a:pathLst>
                <a:path w="2006" h="1358" extrusionOk="0">
                  <a:moveTo>
                    <a:pt x="496" y="255"/>
                  </a:moveTo>
                  <a:lnTo>
                    <a:pt x="496" y="257"/>
                  </a:lnTo>
                  <a:cubicBezTo>
                    <a:pt x="523" y="257"/>
                    <a:pt x="548" y="261"/>
                    <a:pt x="573" y="273"/>
                  </a:cubicBezTo>
                  <a:lnTo>
                    <a:pt x="1587" y="761"/>
                  </a:lnTo>
                  <a:cubicBezTo>
                    <a:pt x="1677" y="804"/>
                    <a:pt x="1714" y="912"/>
                    <a:pt x="1671" y="1000"/>
                  </a:cubicBezTo>
                  <a:cubicBezTo>
                    <a:pt x="1650" y="1043"/>
                    <a:pt x="1614" y="1076"/>
                    <a:pt x="1569" y="1091"/>
                  </a:cubicBezTo>
                  <a:cubicBezTo>
                    <a:pt x="1550" y="1098"/>
                    <a:pt x="1530" y="1101"/>
                    <a:pt x="1510" y="1101"/>
                  </a:cubicBezTo>
                  <a:cubicBezTo>
                    <a:pt x="1483" y="1101"/>
                    <a:pt x="1457" y="1095"/>
                    <a:pt x="1433" y="1083"/>
                  </a:cubicBezTo>
                  <a:lnTo>
                    <a:pt x="418" y="596"/>
                  </a:lnTo>
                  <a:cubicBezTo>
                    <a:pt x="330" y="553"/>
                    <a:pt x="292" y="447"/>
                    <a:pt x="334" y="357"/>
                  </a:cubicBezTo>
                  <a:cubicBezTo>
                    <a:pt x="366" y="293"/>
                    <a:pt x="430" y="255"/>
                    <a:pt x="496" y="255"/>
                  </a:cubicBezTo>
                  <a:close/>
                  <a:moveTo>
                    <a:pt x="497" y="1"/>
                  </a:moveTo>
                  <a:cubicBezTo>
                    <a:pt x="336" y="1"/>
                    <a:pt x="179" y="91"/>
                    <a:pt x="104" y="246"/>
                  </a:cubicBezTo>
                  <a:cubicBezTo>
                    <a:pt x="1" y="463"/>
                    <a:pt x="92" y="723"/>
                    <a:pt x="307" y="826"/>
                  </a:cubicBezTo>
                  <a:lnTo>
                    <a:pt x="1321" y="1314"/>
                  </a:lnTo>
                  <a:cubicBezTo>
                    <a:pt x="1381" y="1342"/>
                    <a:pt x="1445" y="1357"/>
                    <a:pt x="1509" y="1357"/>
                  </a:cubicBezTo>
                  <a:cubicBezTo>
                    <a:pt x="1557" y="1357"/>
                    <a:pt x="1606" y="1348"/>
                    <a:pt x="1653" y="1332"/>
                  </a:cubicBezTo>
                  <a:cubicBezTo>
                    <a:pt x="1763" y="1293"/>
                    <a:pt x="1852" y="1215"/>
                    <a:pt x="1901" y="1110"/>
                  </a:cubicBezTo>
                  <a:cubicBezTo>
                    <a:pt x="2006" y="894"/>
                    <a:pt x="1914" y="634"/>
                    <a:pt x="1698" y="530"/>
                  </a:cubicBezTo>
                  <a:lnTo>
                    <a:pt x="684" y="43"/>
                  </a:lnTo>
                  <a:cubicBezTo>
                    <a:pt x="624" y="14"/>
                    <a:pt x="560" y="1"/>
                    <a:pt x="4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2977150" y="2175525"/>
              <a:ext cx="42850" cy="27550"/>
            </a:xfrm>
            <a:custGeom>
              <a:avLst/>
              <a:gdLst/>
              <a:ahLst/>
              <a:cxnLst/>
              <a:rect l="l" t="t" r="r" b="b"/>
              <a:pathLst>
                <a:path w="1714" h="1102" extrusionOk="0">
                  <a:moveTo>
                    <a:pt x="352" y="1"/>
                  </a:moveTo>
                  <a:cubicBezTo>
                    <a:pt x="238" y="1"/>
                    <a:pt x="128" y="65"/>
                    <a:pt x="74" y="176"/>
                  </a:cubicBezTo>
                  <a:cubicBezTo>
                    <a:pt x="1" y="328"/>
                    <a:pt x="65" y="511"/>
                    <a:pt x="218" y="584"/>
                  </a:cubicBezTo>
                  <a:lnTo>
                    <a:pt x="1233" y="1071"/>
                  </a:lnTo>
                  <a:cubicBezTo>
                    <a:pt x="1275" y="1092"/>
                    <a:pt x="1321" y="1102"/>
                    <a:pt x="1365" y="1102"/>
                  </a:cubicBezTo>
                  <a:cubicBezTo>
                    <a:pt x="1479" y="1102"/>
                    <a:pt x="1588" y="1038"/>
                    <a:pt x="1641" y="928"/>
                  </a:cubicBezTo>
                  <a:cubicBezTo>
                    <a:pt x="1714" y="775"/>
                    <a:pt x="1650" y="593"/>
                    <a:pt x="1497" y="518"/>
                  </a:cubicBezTo>
                  <a:lnTo>
                    <a:pt x="484" y="31"/>
                  </a:lnTo>
                  <a:cubicBezTo>
                    <a:pt x="441" y="10"/>
                    <a:pt x="396" y="1"/>
                    <a:pt x="3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2973525" y="2172350"/>
              <a:ext cx="49000" cy="33925"/>
            </a:xfrm>
            <a:custGeom>
              <a:avLst/>
              <a:gdLst/>
              <a:ahLst/>
              <a:cxnLst/>
              <a:rect l="l" t="t" r="r" b="b"/>
              <a:pathLst>
                <a:path w="1960" h="1357" extrusionOk="0">
                  <a:moveTo>
                    <a:pt x="496" y="256"/>
                  </a:moveTo>
                  <a:cubicBezTo>
                    <a:pt x="522" y="256"/>
                    <a:pt x="548" y="262"/>
                    <a:pt x="573" y="275"/>
                  </a:cubicBezTo>
                  <a:lnTo>
                    <a:pt x="1587" y="762"/>
                  </a:lnTo>
                  <a:cubicBezTo>
                    <a:pt x="1630" y="781"/>
                    <a:pt x="1663" y="819"/>
                    <a:pt x="1678" y="863"/>
                  </a:cubicBezTo>
                  <a:cubicBezTo>
                    <a:pt x="1695" y="908"/>
                    <a:pt x="1692" y="956"/>
                    <a:pt x="1671" y="1000"/>
                  </a:cubicBezTo>
                  <a:cubicBezTo>
                    <a:pt x="1650" y="1043"/>
                    <a:pt x="1614" y="1076"/>
                    <a:pt x="1569" y="1091"/>
                  </a:cubicBezTo>
                  <a:cubicBezTo>
                    <a:pt x="1550" y="1098"/>
                    <a:pt x="1530" y="1101"/>
                    <a:pt x="1510" y="1101"/>
                  </a:cubicBezTo>
                  <a:cubicBezTo>
                    <a:pt x="1483" y="1101"/>
                    <a:pt x="1457" y="1095"/>
                    <a:pt x="1433" y="1083"/>
                  </a:cubicBezTo>
                  <a:lnTo>
                    <a:pt x="418" y="596"/>
                  </a:lnTo>
                  <a:cubicBezTo>
                    <a:pt x="330" y="554"/>
                    <a:pt x="292" y="446"/>
                    <a:pt x="334" y="358"/>
                  </a:cubicBezTo>
                  <a:cubicBezTo>
                    <a:pt x="365" y="294"/>
                    <a:pt x="430" y="256"/>
                    <a:pt x="496" y="256"/>
                  </a:cubicBezTo>
                  <a:close/>
                  <a:moveTo>
                    <a:pt x="497" y="0"/>
                  </a:moveTo>
                  <a:cubicBezTo>
                    <a:pt x="336" y="0"/>
                    <a:pt x="179" y="91"/>
                    <a:pt x="104" y="246"/>
                  </a:cubicBezTo>
                  <a:cubicBezTo>
                    <a:pt x="1" y="463"/>
                    <a:pt x="92" y="723"/>
                    <a:pt x="307" y="826"/>
                  </a:cubicBezTo>
                  <a:lnTo>
                    <a:pt x="1322" y="1313"/>
                  </a:lnTo>
                  <a:cubicBezTo>
                    <a:pt x="1382" y="1343"/>
                    <a:pt x="1446" y="1357"/>
                    <a:pt x="1509" y="1357"/>
                  </a:cubicBezTo>
                  <a:cubicBezTo>
                    <a:pt x="1672" y="1357"/>
                    <a:pt x="1828" y="1266"/>
                    <a:pt x="1902" y="1110"/>
                  </a:cubicBezTo>
                  <a:cubicBezTo>
                    <a:pt x="1952" y="1005"/>
                    <a:pt x="1959" y="887"/>
                    <a:pt x="1920" y="778"/>
                  </a:cubicBezTo>
                  <a:cubicBezTo>
                    <a:pt x="1881" y="669"/>
                    <a:pt x="1804" y="581"/>
                    <a:pt x="1699" y="530"/>
                  </a:cubicBezTo>
                  <a:lnTo>
                    <a:pt x="684" y="43"/>
                  </a:lnTo>
                  <a:cubicBezTo>
                    <a:pt x="624" y="14"/>
                    <a:pt x="560" y="0"/>
                    <a:pt x="4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 name="Google Shape;50;p2"/>
          <p:cNvSpPr/>
          <p:nvPr/>
        </p:nvSpPr>
        <p:spPr>
          <a:xfrm>
            <a:off x="-79463" y="315104"/>
            <a:ext cx="219900" cy="219900"/>
          </a:xfrm>
          <a:prstGeom prst="donut">
            <a:avLst>
              <a:gd name="adj" fmla="val 14881"/>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p:cSld name="BLANK_1_1_1_1_1_1_1">
    <p:bg>
      <p:bgPr>
        <a:solidFill>
          <a:schemeClr val="accent6"/>
        </a:solidFill>
        <a:effectLst/>
      </p:bgPr>
    </p:bg>
    <p:spTree>
      <p:nvGrpSpPr>
        <p:cNvPr id="1" name="Shape 180"/>
        <p:cNvGrpSpPr/>
        <p:nvPr/>
      </p:nvGrpSpPr>
      <p:grpSpPr>
        <a:xfrm>
          <a:off x="0" y="0"/>
          <a:ext cx="0" cy="0"/>
          <a:chOff x="0" y="0"/>
          <a:chExt cx="0" cy="0"/>
        </a:xfrm>
      </p:grpSpPr>
      <p:grpSp>
        <p:nvGrpSpPr>
          <p:cNvPr id="181" name="Google Shape;181;p18"/>
          <p:cNvGrpSpPr/>
          <p:nvPr/>
        </p:nvGrpSpPr>
        <p:grpSpPr>
          <a:xfrm rot="-1800001">
            <a:off x="6724346" y="-133192"/>
            <a:ext cx="691766" cy="1123687"/>
            <a:chOff x="4557550" y="704650"/>
            <a:chExt cx="244925" cy="397850"/>
          </a:xfrm>
        </p:grpSpPr>
        <p:sp>
          <p:nvSpPr>
            <p:cNvPr id="182" name="Google Shape;182;p18"/>
            <p:cNvSpPr/>
            <p:nvPr/>
          </p:nvSpPr>
          <p:spPr>
            <a:xfrm>
              <a:off x="4658800" y="739175"/>
              <a:ext cx="78250" cy="137550"/>
            </a:xfrm>
            <a:custGeom>
              <a:avLst/>
              <a:gdLst/>
              <a:ahLst/>
              <a:cxnLst/>
              <a:rect l="l" t="t" r="r" b="b"/>
              <a:pathLst>
                <a:path w="3130" h="5502" extrusionOk="0">
                  <a:moveTo>
                    <a:pt x="1778" y="0"/>
                  </a:moveTo>
                  <a:cubicBezTo>
                    <a:pt x="1477" y="0"/>
                    <a:pt x="1189" y="101"/>
                    <a:pt x="951" y="292"/>
                  </a:cubicBezTo>
                  <a:cubicBezTo>
                    <a:pt x="676" y="511"/>
                    <a:pt x="504" y="827"/>
                    <a:pt x="467" y="1178"/>
                  </a:cubicBezTo>
                  <a:lnTo>
                    <a:pt x="0" y="5470"/>
                  </a:lnTo>
                  <a:lnTo>
                    <a:pt x="301" y="5501"/>
                  </a:lnTo>
                  <a:lnTo>
                    <a:pt x="767" y="1210"/>
                  </a:lnTo>
                  <a:cubicBezTo>
                    <a:pt x="796" y="941"/>
                    <a:pt x="929" y="697"/>
                    <a:pt x="1141" y="526"/>
                  </a:cubicBezTo>
                  <a:cubicBezTo>
                    <a:pt x="1323" y="380"/>
                    <a:pt x="1545" y="302"/>
                    <a:pt x="1775" y="302"/>
                  </a:cubicBezTo>
                  <a:cubicBezTo>
                    <a:pt x="1813" y="302"/>
                    <a:pt x="1850" y="304"/>
                    <a:pt x="1888" y="308"/>
                  </a:cubicBezTo>
                  <a:cubicBezTo>
                    <a:pt x="2157" y="338"/>
                    <a:pt x="2401" y="471"/>
                    <a:pt x="2572" y="682"/>
                  </a:cubicBezTo>
                  <a:cubicBezTo>
                    <a:pt x="2742" y="894"/>
                    <a:pt x="2820" y="1159"/>
                    <a:pt x="2790" y="1429"/>
                  </a:cubicBezTo>
                  <a:lnTo>
                    <a:pt x="2652" y="2691"/>
                  </a:lnTo>
                  <a:lnTo>
                    <a:pt x="2954" y="2722"/>
                  </a:lnTo>
                  <a:lnTo>
                    <a:pt x="3090" y="1462"/>
                  </a:lnTo>
                  <a:cubicBezTo>
                    <a:pt x="3129" y="1112"/>
                    <a:pt x="3028" y="767"/>
                    <a:pt x="2806" y="492"/>
                  </a:cubicBezTo>
                  <a:cubicBezTo>
                    <a:pt x="2587" y="219"/>
                    <a:pt x="2271" y="45"/>
                    <a:pt x="1921" y="8"/>
                  </a:cubicBezTo>
                  <a:cubicBezTo>
                    <a:pt x="1873" y="3"/>
                    <a:pt x="1825" y="0"/>
                    <a:pt x="17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8"/>
            <p:cNvSpPr/>
            <p:nvPr/>
          </p:nvSpPr>
          <p:spPr>
            <a:xfrm>
              <a:off x="4723225" y="704650"/>
              <a:ext cx="79250" cy="137575"/>
            </a:xfrm>
            <a:custGeom>
              <a:avLst/>
              <a:gdLst/>
              <a:ahLst/>
              <a:cxnLst/>
              <a:rect l="l" t="t" r="r" b="b"/>
              <a:pathLst>
                <a:path w="3170" h="5503" extrusionOk="0">
                  <a:moveTo>
                    <a:pt x="2869" y="0"/>
                  </a:moveTo>
                  <a:lnTo>
                    <a:pt x="2403" y="4292"/>
                  </a:lnTo>
                  <a:cubicBezTo>
                    <a:pt x="2347" y="4813"/>
                    <a:pt x="1904" y="5199"/>
                    <a:pt x="1391" y="5199"/>
                  </a:cubicBezTo>
                  <a:cubicBezTo>
                    <a:pt x="1355" y="5199"/>
                    <a:pt x="1318" y="5197"/>
                    <a:pt x="1282" y="5193"/>
                  </a:cubicBezTo>
                  <a:cubicBezTo>
                    <a:pt x="724" y="5133"/>
                    <a:pt x="320" y="4630"/>
                    <a:pt x="380" y="4072"/>
                  </a:cubicBezTo>
                  <a:lnTo>
                    <a:pt x="513" y="2843"/>
                  </a:lnTo>
                  <a:lnTo>
                    <a:pt x="213" y="2810"/>
                  </a:lnTo>
                  <a:lnTo>
                    <a:pt x="80" y="4041"/>
                  </a:lnTo>
                  <a:cubicBezTo>
                    <a:pt x="1" y="4764"/>
                    <a:pt x="525" y="5416"/>
                    <a:pt x="1249" y="5495"/>
                  </a:cubicBezTo>
                  <a:cubicBezTo>
                    <a:pt x="1298" y="5500"/>
                    <a:pt x="1344" y="5503"/>
                    <a:pt x="1392" y="5503"/>
                  </a:cubicBezTo>
                  <a:cubicBezTo>
                    <a:pt x="2057" y="5503"/>
                    <a:pt x="2630" y="5000"/>
                    <a:pt x="2703" y="4325"/>
                  </a:cubicBezTo>
                  <a:lnTo>
                    <a:pt x="3170" y="33"/>
                  </a:lnTo>
                  <a:lnTo>
                    <a:pt x="286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8"/>
            <p:cNvSpPr/>
            <p:nvPr/>
          </p:nvSpPr>
          <p:spPr>
            <a:xfrm>
              <a:off x="4569775" y="849175"/>
              <a:ext cx="188275" cy="253325"/>
            </a:xfrm>
            <a:custGeom>
              <a:avLst/>
              <a:gdLst/>
              <a:ahLst/>
              <a:cxnLst/>
              <a:rect l="l" t="t" r="r" b="b"/>
              <a:pathLst>
                <a:path w="7531" h="10133" extrusionOk="0">
                  <a:moveTo>
                    <a:pt x="3941" y="0"/>
                  </a:moveTo>
                  <a:cubicBezTo>
                    <a:pt x="2227" y="0"/>
                    <a:pt x="754" y="1292"/>
                    <a:pt x="564" y="3036"/>
                  </a:cubicBezTo>
                  <a:lnTo>
                    <a:pt x="202" y="6363"/>
                  </a:lnTo>
                  <a:cubicBezTo>
                    <a:pt x="1" y="8232"/>
                    <a:pt x="1349" y="9909"/>
                    <a:pt x="3218" y="10112"/>
                  </a:cubicBezTo>
                  <a:cubicBezTo>
                    <a:pt x="3342" y="10126"/>
                    <a:pt x="3465" y="10132"/>
                    <a:pt x="3588" y="10132"/>
                  </a:cubicBezTo>
                  <a:cubicBezTo>
                    <a:pt x="5302" y="10132"/>
                    <a:pt x="6777" y="8841"/>
                    <a:pt x="6967" y="7097"/>
                  </a:cubicBezTo>
                  <a:lnTo>
                    <a:pt x="7327" y="3770"/>
                  </a:lnTo>
                  <a:cubicBezTo>
                    <a:pt x="7530" y="1901"/>
                    <a:pt x="6180" y="224"/>
                    <a:pt x="4313" y="21"/>
                  </a:cubicBezTo>
                  <a:cubicBezTo>
                    <a:pt x="4188" y="7"/>
                    <a:pt x="4064" y="0"/>
                    <a:pt x="39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8"/>
            <p:cNvSpPr/>
            <p:nvPr/>
          </p:nvSpPr>
          <p:spPr>
            <a:xfrm>
              <a:off x="4557550" y="834500"/>
              <a:ext cx="193500" cy="260875"/>
            </a:xfrm>
            <a:custGeom>
              <a:avLst/>
              <a:gdLst/>
              <a:ahLst/>
              <a:cxnLst/>
              <a:rect l="l" t="t" r="r" b="b"/>
              <a:pathLst>
                <a:path w="7740" h="10435" extrusionOk="0">
                  <a:moveTo>
                    <a:pt x="3991" y="303"/>
                  </a:moveTo>
                  <a:cubicBezTo>
                    <a:pt x="4109" y="303"/>
                    <a:pt x="4228" y="310"/>
                    <a:pt x="4346" y="322"/>
                  </a:cubicBezTo>
                  <a:cubicBezTo>
                    <a:pt x="6128" y="516"/>
                    <a:pt x="7421" y="2122"/>
                    <a:pt x="7227" y="3904"/>
                  </a:cubicBezTo>
                  <a:lnTo>
                    <a:pt x="6867" y="7233"/>
                  </a:lnTo>
                  <a:cubicBezTo>
                    <a:pt x="6773" y="8095"/>
                    <a:pt x="6350" y="8871"/>
                    <a:pt x="5672" y="9415"/>
                  </a:cubicBezTo>
                  <a:cubicBezTo>
                    <a:pt x="5090" y="9884"/>
                    <a:pt x="4380" y="10133"/>
                    <a:pt x="3643" y="10133"/>
                  </a:cubicBezTo>
                  <a:cubicBezTo>
                    <a:pt x="3524" y="10133"/>
                    <a:pt x="3405" y="10126"/>
                    <a:pt x="3285" y="10113"/>
                  </a:cubicBezTo>
                  <a:cubicBezTo>
                    <a:pt x="2422" y="10019"/>
                    <a:pt x="1647" y="9596"/>
                    <a:pt x="1103" y="8919"/>
                  </a:cubicBezTo>
                  <a:cubicBezTo>
                    <a:pt x="558" y="8243"/>
                    <a:pt x="310" y="7394"/>
                    <a:pt x="404" y="6532"/>
                  </a:cubicBezTo>
                  <a:lnTo>
                    <a:pt x="766" y="3203"/>
                  </a:lnTo>
                  <a:cubicBezTo>
                    <a:pt x="859" y="2340"/>
                    <a:pt x="1283" y="1566"/>
                    <a:pt x="1959" y="1022"/>
                  </a:cubicBezTo>
                  <a:cubicBezTo>
                    <a:pt x="2542" y="552"/>
                    <a:pt x="3254" y="303"/>
                    <a:pt x="3991" y="303"/>
                  </a:cubicBezTo>
                  <a:close/>
                  <a:moveTo>
                    <a:pt x="3992" y="1"/>
                  </a:moveTo>
                  <a:cubicBezTo>
                    <a:pt x="3184" y="1"/>
                    <a:pt x="2407" y="272"/>
                    <a:pt x="1771" y="785"/>
                  </a:cubicBezTo>
                  <a:cubicBezTo>
                    <a:pt x="1031" y="1380"/>
                    <a:pt x="567" y="2226"/>
                    <a:pt x="464" y="3170"/>
                  </a:cubicBezTo>
                  <a:lnTo>
                    <a:pt x="104" y="6499"/>
                  </a:lnTo>
                  <a:cubicBezTo>
                    <a:pt x="1" y="7442"/>
                    <a:pt x="273" y="8369"/>
                    <a:pt x="866" y="9109"/>
                  </a:cubicBezTo>
                  <a:cubicBezTo>
                    <a:pt x="1461" y="9849"/>
                    <a:pt x="2309" y="10312"/>
                    <a:pt x="3252" y="10414"/>
                  </a:cubicBezTo>
                  <a:cubicBezTo>
                    <a:pt x="3382" y="10429"/>
                    <a:pt x="3512" y="10435"/>
                    <a:pt x="3642" y="10435"/>
                  </a:cubicBezTo>
                  <a:cubicBezTo>
                    <a:pt x="4448" y="10435"/>
                    <a:pt x="5225" y="10163"/>
                    <a:pt x="5862" y="9650"/>
                  </a:cubicBezTo>
                  <a:cubicBezTo>
                    <a:pt x="6602" y="9055"/>
                    <a:pt x="7066" y="8209"/>
                    <a:pt x="7167" y="7266"/>
                  </a:cubicBezTo>
                  <a:lnTo>
                    <a:pt x="7529" y="3937"/>
                  </a:lnTo>
                  <a:cubicBezTo>
                    <a:pt x="7740" y="1989"/>
                    <a:pt x="6327" y="232"/>
                    <a:pt x="4381" y="22"/>
                  </a:cubicBezTo>
                  <a:cubicBezTo>
                    <a:pt x="4251" y="8"/>
                    <a:pt x="4121" y="1"/>
                    <a:pt x="39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8"/>
            <p:cNvSpPr/>
            <p:nvPr/>
          </p:nvSpPr>
          <p:spPr>
            <a:xfrm>
              <a:off x="4648225" y="838400"/>
              <a:ext cx="22250" cy="136575"/>
            </a:xfrm>
            <a:custGeom>
              <a:avLst/>
              <a:gdLst/>
              <a:ahLst/>
              <a:cxnLst/>
              <a:rect l="l" t="t" r="r" b="b"/>
              <a:pathLst>
                <a:path w="890" h="5463" extrusionOk="0">
                  <a:moveTo>
                    <a:pt x="588" y="0"/>
                  </a:moveTo>
                  <a:lnTo>
                    <a:pt x="0" y="5429"/>
                  </a:lnTo>
                  <a:lnTo>
                    <a:pt x="301" y="5462"/>
                  </a:lnTo>
                  <a:lnTo>
                    <a:pt x="890" y="33"/>
                  </a:lnTo>
                  <a:lnTo>
                    <a:pt x="58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8"/>
            <p:cNvSpPr/>
            <p:nvPr/>
          </p:nvSpPr>
          <p:spPr>
            <a:xfrm>
              <a:off x="4632600" y="870500"/>
              <a:ext cx="53100" cy="74925"/>
            </a:xfrm>
            <a:custGeom>
              <a:avLst/>
              <a:gdLst/>
              <a:ahLst/>
              <a:cxnLst/>
              <a:rect l="l" t="t" r="r" b="b"/>
              <a:pathLst>
                <a:path w="2124" h="2997" extrusionOk="0">
                  <a:moveTo>
                    <a:pt x="1119" y="1"/>
                  </a:moveTo>
                  <a:cubicBezTo>
                    <a:pt x="641" y="1"/>
                    <a:pt x="228" y="361"/>
                    <a:pt x="175" y="849"/>
                  </a:cubicBezTo>
                  <a:lnTo>
                    <a:pt x="57" y="1944"/>
                  </a:lnTo>
                  <a:cubicBezTo>
                    <a:pt x="0" y="2465"/>
                    <a:pt x="377" y="2935"/>
                    <a:pt x="899" y="2991"/>
                  </a:cubicBezTo>
                  <a:cubicBezTo>
                    <a:pt x="933" y="2995"/>
                    <a:pt x="967" y="2997"/>
                    <a:pt x="1001" y="2997"/>
                  </a:cubicBezTo>
                  <a:cubicBezTo>
                    <a:pt x="1482" y="2997"/>
                    <a:pt x="1894" y="2636"/>
                    <a:pt x="1947" y="2148"/>
                  </a:cubicBezTo>
                  <a:lnTo>
                    <a:pt x="2066" y="1054"/>
                  </a:lnTo>
                  <a:cubicBezTo>
                    <a:pt x="2123" y="532"/>
                    <a:pt x="1745" y="63"/>
                    <a:pt x="1223" y="6"/>
                  </a:cubicBezTo>
                  <a:cubicBezTo>
                    <a:pt x="1188" y="2"/>
                    <a:pt x="1154" y="1"/>
                    <a:pt x="111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8"/>
            <p:cNvSpPr/>
            <p:nvPr/>
          </p:nvSpPr>
          <p:spPr>
            <a:xfrm>
              <a:off x="4629450" y="866700"/>
              <a:ext cx="60200" cy="82525"/>
            </a:xfrm>
            <a:custGeom>
              <a:avLst/>
              <a:gdLst/>
              <a:ahLst/>
              <a:cxnLst/>
              <a:rect l="l" t="t" r="r" b="b"/>
              <a:pathLst>
                <a:path w="2408" h="3301" extrusionOk="0">
                  <a:moveTo>
                    <a:pt x="1246" y="303"/>
                  </a:moveTo>
                  <a:cubicBezTo>
                    <a:pt x="1275" y="303"/>
                    <a:pt x="1304" y="305"/>
                    <a:pt x="1333" y="309"/>
                  </a:cubicBezTo>
                  <a:cubicBezTo>
                    <a:pt x="1771" y="356"/>
                    <a:pt x="2089" y="752"/>
                    <a:pt x="2041" y="1190"/>
                  </a:cubicBezTo>
                  <a:lnTo>
                    <a:pt x="1923" y="2284"/>
                  </a:lnTo>
                  <a:cubicBezTo>
                    <a:pt x="1899" y="2496"/>
                    <a:pt x="1795" y="2686"/>
                    <a:pt x="1629" y="2821"/>
                  </a:cubicBezTo>
                  <a:cubicBezTo>
                    <a:pt x="1486" y="2937"/>
                    <a:pt x="1311" y="2997"/>
                    <a:pt x="1129" y="2997"/>
                  </a:cubicBezTo>
                  <a:cubicBezTo>
                    <a:pt x="1100" y="2997"/>
                    <a:pt x="1071" y="2996"/>
                    <a:pt x="1041" y="2992"/>
                  </a:cubicBezTo>
                  <a:cubicBezTo>
                    <a:pt x="829" y="2969"/>
                    <a:pt x="639" y="2865"/>
                    <a:pt x="505" y="2698"/>
                  </a:cubicBezTo>
                  <a:cubicBezTo>
                    <a:pt x="372" y="2532"/>
                    <a:pt x="310" y="2324"/>
                    <a:pt x="333" y="2112"/>
                  </a:cubicBezTo>
                  <a:lnTo>
                    <a:pt x="452" y="1016"/>
                  </a:lnTo>
                  <a:cubicBezTo>
                    <a:pt x="496" y="608"/>
                    <a:pt x="844" y="303"/>
                    <a:pt x="1246" y="303"/>
                  </a:cubicBezTo>
                  <a:close/>
                  <a:moveTo>
                    <a:pt x="1248" y="1"/>
                  </a:moveTo>
                  <a:cubicBezTo>
                    <a:pt x="694" y="1"/>
                    <a:pt x="213" y="420"/>
                    <a:pt x="152" y="985"/>
                  </a:cubicBezTo>
                  <a:lnTo>
                    <a:pt x="32" y="2079"/>
                  </a:lnTo>
                  <a:cubicBezTo>
                    <a:pt x="1" y="2371"/>
                    <a:pt x="85" y="2659"/>
                    <a:pt x="270" y="2888"/>
                  </a:cubicBezTo>
                  <a:cubicBezTo>
                    <a:pt x="454" y="3118"/>
                    <a:pt x="717" y="3262"/>
                    <a:pt x="1010" y="3293"/>
                  </a:cubicBezTo>
                  <a:cubicBezTo>
                    <a:pt x="1050" y="3297"/>
                    <a:pt x="1091" y="3300"/>
                    <a:pt x="1130" y="3300"/>
                  </a:cubicBezTo>
                  <a:cubicBezTo>
                    <a:pt x="1381" y="3300"/>
                    <a:pt x="1621" y="3215"/>
                    <a:pt x="1819" y="3057"/>
                  </a:cubicBezTo>
                  <a:cubicBezTo>
                    <a:pt x="2049" y="2871"/>
                    <a:pt x="2192" y="2610"/>
                    <a:pt x="2224" y="2317"/>
                  </a:cubicBezTo>
                  <a:lnTo>
                    <a:pt x="2342" y="1223"/>
                  </a:lnTo>
                  <a:cubicBezTo>
                    <a:pt x="2408" y="619"/>
                    <a:pt x="1970" y="73"/>
                    <a:pt x="1366" y="7"/>
                  </a:cubicBezTo>
                  <a:cubicBezTo>
                    <a:pt x="1326" y="3"/>
                    <a:pt x="1287" y="1"/>
                    <a:pt x="1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8"/>
          <p:cNvGrpSpPr/>
          <p:nvPr/>
        </p:nvGrpSpPr>
        <p:grpSpPr>
          <a:xfrm rot="899946">
            <a:off x="7804582" y="1341191"/>
            <a:ext cx="927929" cy="1029966"/>
            <a:chOff x="4254950" y="1366725"/>
            <a:chExt cx="328525" cy="364650"/>
          </a:xfrm>
        </p:grpSpPr>
        <p:sp>
          <p:nvSpPr>
            <p:cNvPr id="190" name="Google Shape;190;p18"/>
            <p:cNvSpPr/>
            <p:nvPr/>
          </p:nvSpPr>
          <p:spPr>
            <a:xfrm>
              <a:off x="4272775" y="1428450"/>
              <a:ext cx="274250" cy="299925"/>
            </a:xfrm>
            <a:custGeom>
              <a:avLst/>
              <a:gdLst/>
              <a:ahLst/>
              <a:cxnLst/>
              <a:rect l="l" t="t" r="r" b="b"/>
              <a:pathLst>
                <a:path w="10970" h="11997" extrusionOk="0">
                  <a:moveTo>
                    <a:pt x="9177" y="1"/>
                  </a:moveTo>
                  <a:lnTo>
                    <a:pt x="431" y="10027"/>
                  </a:lnTo>
                  <a:cubicBezTo>
                    <a:pt x="0" y="10522"/>
                    <a:pt x="51" y="11272"/>
                    <a:pt x="546" y="11704"/>
                  </a:cubicBezTo>
                  <a:cubicBezTo>
                    <a:pt x="771" y="11901"/>
                    <a:pt x="1049" y="11997"/>
                    <a:pt x="1326" y="11997"/>
                  </a:cubicBezTo>
                  <a:cubicBezTo>
                    <a:pt x="1658" y="11997"/>
                    <a:pt x="1988" y="11859"/>
                    <a:pt x="2223" y="11589"/>
                  </a:cubicBezTo>
                  <a:lnTo>
                    <a:pt x="10970" y="1563"/>
                  </a:lnTo>
                  <a:lnTo>
                    <a:pt x="10968" y="1563"/>
                  </a:lnTo>
                  <a:lnTo>
                    <a:pt x="917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8"/>
            <p:cNvSpPr/>
            <p:nvPr/>
          </p:nvSpPr>
          <p:spPr>
            <a:xfrm>
              <a:off x="4254950" y="1422325"/>
              <a:ext cx="283775" cy="309050"/>
            </a:xfrm>
            <a:custGeom>
              <a:avLst/>
              <a:gdLst/>
              <a:ahLst/>
              <a:cxnLst/>
              <a:rect l="l" t="t" r="r" b="b"/>
              <a:pathLst>
                <a:path w="11351" h="12362" extrusionOk="0">
                  <a:moveTo>
                    <a:pt x="9360" y="427"/>
                  </a:moveTo>
                  <a:lnTo>
                    <a:pt x="10923" y="1792"/>
                  </a:lnTo>
                  <a:lnTo>
                    <a:pt x="2277" y="11704"/>
                  </a:lnTo>
                  <a:cubicBezTo>
                    <a:pt x="2096" y="11913"/>
                    <a:pt x="1844" y="12039"/>
                    <a:pt x="1567" y="12057"/>
                  </a:cubicBezTo>
                  <a:cubicBezTo>
                    <a:pt x="1544" y="12058"/>
                    <a:pt x="1520" y="12059"/>
                    <a:pt x="1497" y="12059"/>
                  </a:cubicBezTo>
                  <a:cubicBezTo>
                    <a:pt x="1245" y="12059"/>
                    <a:pt x="1005" y="11971"/>
                    <a:pt x="814" y="11804"/>
                  </a:cubicBezTo>
                  <a:cubicBezTo>
                    <a:pt x="604" y="11622"/>
                    <a:pt x="479" y="11369"/>
                    <a:pt x="461" y="11093"/>
                  </a:cubicBezTo>
                  <a:cubicBezTo>
                    <a:pt x="441" y="10816"/>
                    <a:pt x="531" y="10548"/>
                    <a:pt x="713" y="10339"/>
                  </a:cubicBezTo>
                  <a:lnTo>
                    <a:pt x="9360" y="427"/>
                  </a:lnTo>
                  <a:close/>
                  <a:moveTo>
                    <a:pt x="9331" y="1"/>
                  </a:moveTo>
                  <a:lnTo>
                    <a:pt x="486" y="10140"/>
                  </a:lnTo>
                  <a:cubicBezTo>
                    <a:pt x="0" y="10698"/>
                    <a:pt x="57" y="11546"/>
                    <a:pt x="615" y="12031"/>
                  </a:cubicBezTo>
                  <a:cubicBezTo>
                    <a:pt x="861" y="12247"/>
                    <a:pt x="1169" y="12362"/>
                    <a:pt x="1494" y="12362"/>
                  </a:cubicBezTo>
                  <a:cubicBezTo>
                    <a:pt x="1525" y="12362"/>
                    <a:pt x="1557" y="12362"/>
                    <a:pt x="1586" y="12359"/>
                  </a:cubicBezTo>
                  <a:cubicBezTo>
                    <a:pt x="1944" y="12335"/>
                    <a:pt x="2271" y="12172"/>
                    <a:pt x="2506" y="11903"/>
                  </a:cubicBezTo>
                  <a:lnTo>
                    <a:pt x="11351" y="1762"/>
                  </a:lnTo>
                  <a:lnTo>
                    <a:pt x="933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8"/>
            <p:cNvSpPr/>
            <p:nvPr/>
          </p:nvSpPr>
          <p:spPr>
            <a:xfrm>
              <a:off x="4260075" y="1538325"/>
              <a:ext cx="107750" cy="131850"/>
            </a:xfrm>
            <a:custGeom>
              <a:avLst/>
              <a:gdLst/>
              <a:ahLst/>
              <a:cxnLst/>
              <a:rect l="l" t="t" r="r" b="b"/>
              <a:pathLst>
                <a:path w="4310" h="5274" extrusionOk="0">
                  <a:moveTo>
                    <a:pt x="4083" y="1"/>
                  </a:moveTo>
                  <a:lnTo>
                    <a:pt x="0" y="4681"/>
                  </a:lnTo>
                  <a:lnTo>
                    <a:pt x="680" y="5273"/>
                  </a:lnTo>
                  <a:lnTo>
                    <a:pt x="879" y="5044"/>
                  </a:lnTo>
                  <a:lnTo>
                    <a:pt x="428" y="4651"/>
                  </a:lnTo>
                  <a:lnTo>
                    <a:pt x="4310" y="200"/>
                  </a:lnTo>
                  <a:lnTo>
                    <a:pt x="408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8"/>
            <p:cNvSpPr/>
            <p:nvPr/>
          </p:nvSpPr>
          <p:spPr>
            <a:xfrm>
              <a:off x="4293450" y="1678800"/>
              <a:ext cx="33550" cy="30650"/>
            </a:xfrm>
            <a:custGeom>
              <a:avLst/>
              <a:gdLst/>
              <a:ahLst/>
              <a:cxnLst/>
              <a:rect l="l" t="t" r="r" b="b"/>
              <a:pathLst>
                <a:path w="1342" h="1226" extrusionOk="0">
                  <a:moveTo>
                    <a:pt x="199" y="1"/>
                  </a:moveTo>
                  <a:lnTo>
                    <a:pt x="0" y="228"/>
                  </a:lnTo>
                  <a:lnTo>
                    <a:pt x="1142" y="1225"/>
                  </a:lnTo>
                  <a:lnTo>
                    <a:pt x="1341" y="997"/>
                  </a:lnTo>
                  <a:lnTo>
                    <a:pt x="19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8"/>
            <p:cNvSpPr/>
            <p:nvPr/>
          </p:nvSpPr>
          <p:spPr>
            <a:xfrm>
              <a:off x="4489800" y="1415500"/>
              <a:ext cx="53350" cy="50800"/>
            </a:xfrm>
            <a:custGeom>
              <a:avLst/>
              <a:gdLst/>
              <a:ahLst/>
              <a:cxnLst/>
              <a:rect l="l" t="t" r="r" b="b"/>
              <a:pathLst>
                <a:path w="2134" h="2032" extrusionOk="0">
                  <a:moveTo>
                    <a:pt x="655" y="428"/>
                  </a:moveTo>
                  <a:lnTo>
                    <a:pt x="1707" y="1344"/>
                  </a:lnTo>
                  <a:lnTo>
                    <a:pt x="1479" y="1604"/>
                  </a:lnTo>
                  <a:lnTo>
                    <a:pt x="428" y="688"/>
                  </a:lnTo>
                  <a:lnTo>
                    <a:pt x="655" y="428"/>
                  </a:lnTo>
                  <a:close/>
                  <a:moveTo>
                    <a:pt x="627" y="0"/>
                  </a:moveTo>
                  <a:lnTo>
                    <a:pt x="0" y="718"/>
                  </a:lnTo>
                  <a:lnTo>
                    <a:pt x="1509" y="2032"/>
                  </a:lnTo>
                  <a:lnTo>
                    <a:pt x="2133" y="1316"/>
                  </a:lnTo>
                  <a:lnTo>
                    <a:pt x="62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8"/>
            <p:cNvSpPr/>
            <p:nvPr/>
          </p:nvSpPr>
          <p:spPr>
            <a:xfrm>
              <a:off x="4548125" y="1366725"/>
              <a:ext cx="35350" cy="35000"/>
            </a:xfrm>
            <a:custGeom>
              <a:avLst/>
              <a:gdLst/>
              <a:ahLst/>
              <a:cxnLst/>
              <a:rect l="l" t="t" r="r" b="b"/>
              <a:pathLst>
                <a:path w="1414" h="1400" extrusionOk="0">
                  <a:moveTo>
                    <a:pt x="906" y="303"/>
                  </a:moveTo>
                  <a:cubicBezTo>
                    <a:pt x="942" y="303"/>
                    <a:pt x="978" y="317"/>
                    <a:pt x="1005" y="341"/>
                  </a:cubicBezTo>
                  <a:cubicBezTo>
                    <a:pt x="1068" y="396"/>
                    <a:pt x="1075" y="492"/>
                    <a:pt x="1020" y="556"/>
                  </a:cubicBezTo>
                  <a:lnTo>
                    <a:pt x="657" y="972"/>
                  </a:lnTo>
                  <a:lnTo>
                    <a:pt x="427" y="772"/>
                  </a:lnTo>
                  <a:lnTo>
                    <a:pt x="791" y="356"/>
                  </a:lnTo>
                  <a:cubicBezTo>
                    <a:pt x="817" y="325"/>
                    <a:pt x="854" y="307"/>
                    <a:pt x="895" y="304"/>
                  </a:cubicBezTo>
                  <a:cubicBezTo>
                    <a:pt x="898" y="304"/>
                    <a:pt x="902" y="303"/>
                    <a:pt x="906" y="303"/>
                  </a:cubicBezTo>
                  <a:close/>
                  <a:moveTo>
                    <a:pt x="908" y="1"/>
                  </a:moveTo>
                  <a:cubicBezTo>
                    <a:pt x="897" y="1"/>
                    <a:pt x="886" y="1"/>
                    <a:pt x="875" y="2"/>
                  </a:cubicBezTo>
                  <a:cubicBezTo>
                    <a:pt x="754" y="11"/>
                    <a:pt x="642" y="65"/>
                    <a:pt x="563" y="157"/>
                  </a:cubicBezTo>
                  <a:lnTo>
                    <a:pt x="1" y="802"/>
                  </a:lnTo>
                  <a:lnTo>
                    <a:pt x="685" y="1400"/>
                  </a:lnTo>
                  <a:lnTo>
                    <a:pt x="1249" y="755"/>
                  </a:lnTo>
                  <a:cubicBezTo>
                    <a:pt x="1413" y="565"/>
                    <a:pt x="1394" y="278"/>
                    <a:pt x="1204" y="112"/>
                  </a:cubicBezTo>
                  <a:cubicBezTo>
                    <a:pt x="1121" y="41"/>
                    <a:pt x="1016" y="1"/>
                    <a:pt x="9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8"/>
            <p:cNvSpPr/>
            <p:nvPr/>
          </p:nvSpPr>
          <p:spPr>
            <a:xfrm>
              <a:off x="4504525" y="1379850"/>
              <a:ext cx="67100" cy="69550"/>
            </a:xfrm>
            <a:custGeom>
              <a:avLst/>
              <a:gdLst/>
              <a:ahLst/>
              <a:cxnLst/>
              <a:rect l="l" t="t" r="r" b="b"/>
              <a:pathLst>
                <a:path w="2684" h="2782" extrusionOk="0">
                  <a:moveTo>
                    <a:pt x="1887" y="0"/>
                  </a:moveTo>
                  <a:lnTo>
                    <a:pt x="0" y="1472"/>
                  </a:lnTo>
                  <a:lnTo>
                    <a:pt x="187" y="1712"/>
                  </a:lnTo>
                  <a:lnTo>
                    <a:pt x="1876" y="392"/>
                  </a:lnTo>
                  <a:lnTo>
                    <a:pt x="2299" y="759"/>
                  </a:lnTo>
                  <a:lnTo>
                    <a:pt x="1241" y="2634"/>
                  </a:lnTo>
                  <a:lnTo>
                    <a:pt x="1504" y="2782"/>
                  </a:lnTo>
                  <a:lnTo>
                    <a:pt x="2683" y="694"/>
                  </a:lnTo>
                  <a:lnTo>
                    <a:pt x="188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7" name="Google Shape;197;p18"/>
          <p:cNvSpPr/>
          <p:nvPr/>
        </p:nvSpPr>
        <p:spPr>
          <a:xfrm>
            <a:off x="6897112" y="1604400"/>
            <a:ext cx="127500" cy="127500"/>
          </a:xfrm>
          <a:prstGeom prst="donut">
            <a:avLst>
              <a:gd name="adj" fmla="val 20302"/>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8" name="Google Shape;198;p18"/>
          <p:cNvGrpSpPr/>
          <p:nvPr/>
        </p:nvGrpSpPr>
        <p:grpSpPr>
          <a:xfrm>
            <a:off x="8428899" y="559810"/>
            <a:ext cx="187474" cy="183369"/>
            <a:chOff x="1115663" y="1586275"/>
            <a:chExt cx="73075" cy="71475"/>
          </a:xfrm>
        </p:grpSpPr>
        <p:sp>
          <p:nvSpPr>
            <p:cNvPr id="199" name="Google Shape;199;p18"/>
            <p:cNvSpPr/>
            <p:nvPr/>
          </p:nvSpPr>
          <p:spPr>
            <a:xfrm>
              <a:off x="1115663" y="1586950"/>
              <a:ext cx="71425" cy="70200"/>
            </a:xfrm>
            <a:custGeom>
              <a:avLst/>
              <a:gdLst/>
              <a:ahLst/>
              <a:cxnLst/>
              <a:rect l="l" t="t" r="r" b="b"/>
              <a:pathLst>
                <a:path w="2857" h="2808" extrusionOk="0">
                  <a:moveTo>
                    <a:pt x="2395" y="314"/>
                  </a:moveTo>
                  <a:cubicBezTo>
                    <a:pt x="2434" y="314"/>
                    <a:pt x="2470" y="329"/>
                    <a:pt x="2497" y="356"/>
                  </a:cubicBezTo>
                  <a:cubicBezTo>
                    <a:pt x="2524" y="383"/>
                    <a:pt x="2539" y="419"/>
                    <a:pt x="2539" y="457"/>
                  </a:cubicBezTo>
                  <a:cubicBezTo>
                    <a:pt x="2539" y="495"/>
                    <a:pt x="2524" y="531"/>
                    <a:pt x="2497" y="558"/>
                  </a:cubicBezTo>
                  <a:lnTo>
                    <a:pt x="606" y="2447"/>
                  </a:lnTo>
                  <a:cubicBezTo>
                    <a:pt x="578" y="2475"/>
                    <a:pt x="541" y="2489"/>
                    <a:pt x="505" y="2489"/>
                  </a:cubicBezTo>
                  <a:cubicBezTo>
                    <a:pt x="468" y="2489"/>
                    <a:pt x="432" y="2475"/>
                    <a:pt x="404" y="2447"/>
                  </a:cubicBezTo>
                  <a:cubicBezTo>
                    <a:pt x="349" y="2392"/>
                    <a:pt x="349" y="2301"/>
                    <a:pt x="404" y="2245"/>
                  </a:cubicBezTo>
                  <a:lnTo>
                    <a:pt x="2295" y="356"/>
                  </a:lnTo>
                  <a:cubicBezTo>
                    <a:pt x="2322" y="329"/>
                    <a:pt x="2358" y="314"/>
                    <a:pt x="2395" y="314"/>
                  </a:cubicBezTo>
                  <a:close/>
                  <a:moveTo>
                    <a:pt x="2395" y="0"/>
                  </a:moveTo>
                  <a:cubicBezTo>
                    <a:pt x="2275" y="0"/>
                    <a:pt x="2156" y="44"/>
                    <a:pt x="2069" y="132"/>
                  </a:cubicBezTo>
                  <a:lnTo>
                    <a:pt x="180" y="2021"/>
                  </a:lnTo>
                  <a:cubicBezTo>
                    <a:pt x="0" y="2200"/>
                    <a:pt x="0" y="2493"/>
                    <a:pt x="180" y="2673"/>
                  </a:cubicBezTo>
                  <a:cubicBezTo>
                    <a:pt x="269" y="2762"/>
                    <a:pt x="387" y="2807"/>
                    <a:pt x="506" y="2807"/>
                  </a:cubicBezTo>
                  <a:cubicBezTo>
                    <a:pt x="624" y="2807"/>
                    <a:pt x="742" y="2762"/>
                    <a:pt x="831" y="2673"/>
                  </a:cubicBezTo>
                  <a:lnTo>
                    <a:pt x="2721" y="783"/>
                  </a:lnTo>
                  <a:cubicBezTo>
                    <a:pt x="2808" y="697"/>
                    <a:pt x="2857" y="580"/>
                    <a:pt x="2857" y="457"/>
                  </a:cubicBezTo>
                  <a:cubicBezTo>
                    <a:pt x="2857" y="333"/>
                    <a:pt x="2808" y="218"/>
                    <a:pt x="2721" y="132"/>
                  </a:cubicBezTo>
                  <a:cubicBezTo>
                    <a:pt x="2634" y="44"/>
                    <a:pt x="2515" y="0"/>
                    <a:pt x="23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8"/>
            <p:cNvSpPr/>
            <p:nvPr/>
          </p:nvSpPr>
          <p:spPr>
            <a:xfrm>
              <a:off x="1159763" y="1628750"/>
              <a:ext cx="28975" cy="29000"/>
            </a:xfrm>
            <a:custGeom>
              <a:avLst/>
              <a:gdLst/>
              <a:ahLst/>
              <a:cxnLst/>
              <a:rect l="l" t="t" r="r" b="b"/>
              <a:pathLst>
                <a:path w="1159" h="1160" extrusionOk="0">
                  <a:moveTo>
                    <a:pt x="579" y="319"/>
                  </a:moveTo>
                  <a:cubicBezTo>
                    <a:pt x="724" y="319"/>
                    <a:pt x="840" y="436"/>
                    <a:pt x="840" y="581"/>
                  </a:cubicBezTo>
                  <a:cubicBezTo>
                    <a:pt x="840" y="724"/>
                    <a:pt x="724" y="841"/>
                    <a:pt x="579" y="841"/>
                  </a:cubicBezTo>
                  <a:cubicBezTo>
                    <a:pt x="435" y="841"/>
                    <a:pt x="319" y="724"/>
                    <a:pt x="319" y="581"/>
                  </a:cubicBezTo>
                  <a:cubicBezTo>
                    <a:pt x="319" y="436"/>
                    <a:pt x="435" y="319"/>
                    <a:pt x="579" y="319"/>
                  </a:cubicBezTo>
                  <a:close/>
                  <a:moveTo>
                    <a:pt x="579" y="1"/>
                  </a:moveTo>
                  <a:cubicBezTo>
                    <a:pt x="260" y="1"/>
                    <a:pt x="0" y="261"/>
                    <a:pt x="0" y="581"/>
                  </a:cubicBezTo>
                  <a:cubicBezTo>
                    <a:pt x="0" y="899"/>
                    <a:pt x="260" y="1159"/>
                    <a:pt x="579" y="1159"/>
                  </a:cubicBezTo>
                  <a:cubicBezTo>
                    <a:pt x="899" y="1159"/>
                    <a:pt x="1159" y="899"/>
                    <a:pt x="1159" y="581"/>
                  </a:cubicBezTo>
                  <a:cubicBezTo>
                    <a:pt x="1159" y="261"/>
                    <a:pt x="899" y="1"/>
                    <a:pt x="5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8"/>
            <p:cNvSpPr/>
            <p:nvPr/>
          </p:nvSpPr>
          <p:spPr>
            <a:xfrm>
              <a:off x="1116138" y="1586275"/>
              <a:ext cx="29000" cy="28975"/>
            </a:xfrm>
            <a:custGeom>
              <a:avLst/>
              <a:gdLst/>
              <a:ahLst/>
              <a:cxnLst/>
              <a:rect l="l" t="t" r="r" b="b"/>
              <a:pathLst>
                <a:path w="1160" h="1159" extrusionOk="0">
                  <a:moveTo>
                    <a:pt x="579" y="317"/>
                  </a:moveTo>
                  <a:cubicBezTo>
                    <a:pt x="724" y="317"/>
                    <a:pt x="841" y="435"/>
                    <a:pt x="841" y="579"/>
                  </a:cubicBezTo>
                  <a:cubicBezTo>
                    <a:pt x="841" y="724"/>
                    <a:pt x="724" y="840"/>
                    <a:pt x="579" y="840"/>
                  </a:cubicBezTo>
                  <a:cubicBezTo>
                    <a:pt x="436" y="840"/>
                    <a:pt x="319" y="724"/>
                    <a:pt x="319" y="579"/>
                  </a:cubicBezTo>
                  <a:cubicBezTo>
                    <a:pt x="319" y="435"/>
                    <a:pt x="436" y="317"/>
                    <a:pt x="579" y="317"/>
                  </a:cubicBezTo>
                  <a:close/>
                  <a:moveTo>
                    <a:pt x="579" y="0"/>
                  </a:moveTo>
                  <a:cubicBezTo>
                    <a:pt x="261" y="0"/>
                    <a:pt x="1" y="259"/>
                    <a:pt x="1" y="579"/>
                  </a:cubicBezTo>
                  <a:cubicBezTo>
                    <a:pt x="1" y="898"/>
                    <a:pt x="261" y="1159"/>
                    <a:pt x="579" y="1159"/>
                  </a:cubicBezTo>
                  <a:cubicBezTo>
                    <a:pt x="899" y="1159"/>
                    <a:pt x="1159" y="898"/>
                    <a:pt x="1159" y="579"/>
                  </a:cubicBezTo>
                  <a:cubicBezTo>
                    <a:pt x="1159" y="259"/>
                    <a:pt x="899" y="0"/>
                    <a:pt x="5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BLANK_1_1_1_1_1_1_1_1">
    <p:bg>
      <p:bgPr>
        <a:solidFill>
          <a:schemeClr val="dk2"/>
        </a:solidFill>
        <a:effectLst/>
      </p:bgPr>
    </p:bg>
    <p:spTree>
      <p:nvGrpSpPr>
        <p:cNvPr id="1" name="Shape 202"/>
        <p:cNvGrpSpPr/>
        <p:nvPr/>
      </p:nvGrpSpPr>
      <p:grpSpPr>
        <a:xfrm>
          <a:off x="0" y="0"/>
          <a:ext cx="0" cy="0"/>
          <a:chOff x="0" y="0"/>
          <a:chExt cx="0" cy="0"/>
        </a:xfrm>
      </p:grpSpPr>
      <p:grpSp>
        <p:nvGrpSpPr>
          <p:cNvPr id="203" name="Google Shape;203;p19"/>
          <p:cNvGrpSpPr/>
          <p:nvPr/>
        </p:nvGrpSpPr>
        <p:grpSpPr>
          <a:xfrm rot="-9900033">
            <a:off x="748294" y="4435129"/>
            <a:ext cx="1199147" cy="1021902"/>
            <a:chOff x="1549550" y="921575"/>
            <a:chExt cx="428425" cy="365100"/>
          </a:xfrm>
        </p:grpSpPr>
        <p:sp>
          <p:nvSpPr>
            <p:cNvPr id="204" name="Google Shape;204;p19"/>
            <p:cNvSpPr/>
            <p:nvPr/>
          </p:nvSpPr>
          <p:spPr>
            <a:xfrm>
              <a:off x="1569875" y="943275"/>
              <a:ext cx="408100" cy="248175"/>
            </a:xfrm>
            <a:custGeom>
              <a:avLst/>
              <a:gdLst/>
              <a:ahLst/>
              <a:cxnLst/>
              <a:rect l="l" t="t" r="r" b="b"/>
              <a:pathLst>
                <a:path w="16324" h="9927" extrusionOk="0">
                  <a:moveTo>
                    <a:pt x="1058" y="1"/>
                  </a:moveTo>
                  <a:lnTo>
                    <a:pt x="1" y="2047"/>
                  </a:lnTo>
                  <a:lnTo>
                    <a:pt x="15266" y="9927"/>
                  </a:lnTo>
                  <a:lnTo>
                    <a:pt x="16323" y="7880"/>
                  </a:lnTo>
                  <a:lnTo>
                    <a:pt x="1058"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9"/>
            <p:cNvSpPr/>
            <p:nvPr/>
          </p:nvSpPr>
          <p:spPr>
            <a:xfrm>
              <a:off x="1549550" y="1027325"/>
              <a:ext cx="360975" cy="259350"/>
            </a:xfrm>
            <a:custGeom>
              <a:avLst/>
              <a:gdLst/>
              <a:ahLst/>
              <a:cxnLst/>
              <a:rect l="l" t="t" r="r" b="b"/>
              <a:pathLst>
                <a:path w="14439" h="10374" extrusionOk="0">
                  <a:moveTo>
                    <a:pt x="1799" y="1"/>
                  </a:moveTo>
                  <a:cubicBezTo>
                    <a:pt x="1" y="3485"/>
                    <a:pt x="1371" y="7783"/>
                    <a:pt x="4857" y="9583"/>
                  </a:cubicBezTo>
                  <a:cubicBezTo>
                    <a:pt x="5897" y="10120"/>
                    <a:pt x="7010" y="10374"/>
                    <a:pt x="8107" y="10374"/>
                  </a:cubicBezTo>
                  <a:cubicBezTo>
                    <a:pt x="10685" y="10374"/>
                    <a:pt x="13176" y="8969"/>
                    <a:pt x="14438" y="6524"/>
                  </a:cubicBezTo>
                  <a:lnTo>
                    <a:pt x="11746" y="5134"/>
                  </a:lnTo>
                  <a:cubicBezTo>
                    <a:pt x="11021" y="6537"/>
                    <a:pt x="9591" y="7343"/>
                    <a:pt x="8112" y="7343"/>
                  </a:cubicBezTo>
                  <a:cubicBezTo>
                    <a:pt x="7483" y="7343"/>
                    <a:pt x="6844" y="7197"/>
                    <a:pt x="6248" y="6889"/>
                  </a:cubicBezTo>
                  <a:cubicBezTo>
                    <a:pt x="4248" y="5856"/>
                    <a:pt x="3460" y="3390"/>
                    <a:pt x="4493" y="1391"/>
                  </a:cubicBezTo>
                  <a:lnTo>
                    <a:pt x="179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9"/>
            <p:cNvSpPr/>
            <p:nvPr/>
          </p:nvSpPr>
          <p:spPr>
            <a:xfrm>
              <a:off x="1556725" y="921575"/>
              <a:ext cx="418825" cy="258900"/>
            </a:xfrm>
            <a:custGeom>
              <a:avLst/>
              <a:gdLst/>
              <a:ahLst/>
              <a:cxnLst/>
              <a:rect l="l" t="t" r="r" b="b"/>
              <a:pathLst>
                <a:path w="16753" h="10356" extrusionOk="0">
                  <a:moveTo>
                    <a:pt x="1340" y="428"/>
                  </a:moveTo>
                  <a:lnTo>
                    <a:pt x="16323" y="8162"/>
                  </a:lnTo>
                  <a:lnTo>
                    <a:pt x="15411" y="9926"/>
                  </a:lnTo>
                  <a:lnTo>
                    <a:pt x="430" y="2193"/>
                  </a:lnTo>
                  <a:lnTo>
                    <a:pt x="1340" y="428"/>
                  </a:lnTo>
                  <a:close/>
                  <a:moveTo>
                    <a:pt x="1202" y="0"/>
                  </a:moveTo>
                  <a:lnTo>
                    <a:pt x="1" y="2329"/>
                  </a:lnTo>
                  <a:lnTo>
                    <a:pt x="15407" y="10282"/>
                  </a:lnTo>
                  <a:lnTo>
                    <a:pt x="15549" y="10355"/>
                  </a:lnTo>
                  <a:lnTo>
                    <a:pt x="16752" y="8025"/>
                  </a:lnTo>
                  <a:lnTo>
                    <a:pt x="1344" y="72"/>
                  </a:lnTo>
                  <a:lnTo>
                    <a:pt x="120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9"/>
            <p:cNvSpPr/>
            <p:nvPr/>
          </p:nvSpPr>
          <p:spPr>
            <a:xfrm>
              <a:off x="1556800" y="1005625"/>
              <a:ext cx="351250" cy="268675"/>
            </a:xfrm>
            <a:custGeom>
              <a:avLst/>
              <a:gdLst/>
              <a:ahLst/>
              <a:cxnLst/>
              <a:rect l="l" t="t" r="r" b="b"/>
              <a:pathLst>
                <a:path w="14050" h="10747" extrusionOk="0">
                  <a:moveTo>
                    <a:pt x="1265" y="429"/>
                  </a:moveTo>
                  <a:lnTo>
                    <a:pt x="1265" y="431"/>
                  </a:lnTo>
                  <a:lnTo>
                    <a:pt x="3676" y="1674"/>
                  </a:lnTo>
                  <a:cubicBezTo>
                    <a:pt x="3221" y="2645"/>
                    <a:pt x="3149" y="3736"/>
                    <a:pt x="3478" y="4766"/>
                  </a:cubicBezTo>
                  <a:cubicBezTo>
                    <a:pt x="3821" y="5845"/>
                    <a:pt x="4566" y="6726"/>
                    <a:pt x="5570" y="7244"/>
                  </a:cubicBezTo>
                  <a:cubicBezTo>
                    <a:pt x="6179" y="7559"/>
                    <a:pt x="6841" y="7718"/>
                    <a:pt x="7508" y="7718"/>
                  </a:cubicBezTo>
                  <a:cubicBezTo>
                    <a:pt x="7942" y="7718"/>
                    <a:pt x="8378" y="7650"/>
                    <a:pt x="8804" y="7515"/>
                  </a:cubicBezTo>
                  <a:cubicBezTo>
                    <a:pt x="9832" y="7186"/>
                    <a:pt x="10681" y="6495"/>
                    <a:pt x="11208" y="5561"/>
                  </a:cubicBezTo>
                  <a:lnTo>
                    <a:pt x="13619" y="6806"/>
                  </a:lnTo>
                  <a:cubicBezTo>
                    <a:pt x="12364" y="9110"/>
                    <a:pt x="9975" y="10429"/>
                    <a:pt x="7504" y="10429"/>
                  </a:cubicBezTo>
                  <a:cubicBezTo>
                    <a:pt x="6431" y="10429"/>
                    <a:pt x="5343" y="10181"/>
                    <a:pt x="4325" y="9656"/>
                  </a:cubicBezTo>
                  <a:cubicBezTo>
                    <a:pt x="2678" y="8805"/>
                    <a:pt x="1460" y="7361"/>
                    <a:pt x="895" y="5590"/>
                  </a:cubicBezTo>
                  <a:cubicBezTo>
                    <a:pt x="346" y="3869"/>
                    <a:pt x="477" y="2044"/>
                    <a:pt x="1265" y="429"/>
                  </a:cubicBezTo>
                  <a:close/>
                  <a:moveTo>
                    <a:pt x="1126" y="0"/>
                  </a:moveTo>
                  <a:lnTo>
                    <a:pt x="1054" y="142"/>
                  </a:lnTo>
                  <a:cubicBezTo>
                    <a:pt x="165" y="1864"/>
                    <a:pt x="1" y="3835"/>
                    <a:pt x="591" y="5687"/>
                  </a:cubicBezTo>
                  <a:cubicBezTo>
                    <a:pt x="1182" y="7539"/>
                    <a:pt x="2457" y="9049"/>
                    <a:pt x="4180" y="9938"/>
                  </a:cubicBezTo>
                  <a:cubicBezTo>
                    <a:pt x="5245" y="10487"/>
                    <a:pt x="6381" y="10747"/>
                    <a:pt x="7503" y="10747"/>
                  </a:cubicBezTo>
                  <a:cubicBezTo>
                    <a:pt x="10139" y="10747"/>
                    <a:pt x="12686" y="9312"/>
                    <a:pt x="13976" y="6812"/>
                  </a:cubicBezTo>
                  <a:lnTo>
                    <a:pt x="14049" y="6670"/>
                  </a:lnTo>
                  <a:lnTo>
                    <a:pt x="11073" y="5134"/>
                  </a:lnTo>
                  <a:lnTo>
                    <a:pt x="11000" y="5276"/>
                  </a:lnTo>
                  <a:cubicBezTo>
                    <a:pt x="10520" y="6205"/>
                    <a:pt x="9705" y="6892"/>
                    <a:pt x="8707" y="7211"/>
                  </a:cubicBezTo>
                  <a:cubicBezTo>
                    <a:pt x="8313" y="7337"/>
                    <a:pt x="7909" y="7399"/>
                    <a:pt x="7507" y="7399"/>
                  </a:cubicBezTo>
                  <a:cubicBezTo>
                    <a:pt x="6891" y="7399"/>
                    <a:pt x="6279" y="7252"/>
                    <a:pt x="5717" y="6962"/>
                  </a:cubicBezTo>
                  <a:cubicBezTo>
                    <a:pt x="4787" y="6482"/>
                    <a:pt x="4100" y="5667"/>
                    <a:pt x="3781" y="4669"/>
                  </a:cubicBezTo>
                  <a:cubicBezTo>
                    <a:pt x="3463" y="3670"/>
                    <a:pt x="3551" y="2607"/>
                    <a:pt x="4031" y="1677"/>
                  </a:cubicBezTo>
                  <a:lnTo>
                    <a:pt x="4104" y="1537"/>
                  </a:lnTo>
                  <a:lnTo>
                    <a:pt x="112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9"/>
            <p:cNvSpPr/>
            <p:nvPr/>
          </p:nvSpPr>
          <p:spPr>
            <a:xfrm>
              <a:off x="1893325" y="1090375"/>
              <a:ext cx="18900" cy="26550"/>
            </a:xfrm>
            <a:custGeom>
              <a:avLst/>
              <a:gdLst/>
              <a:ahLst/>
              <a:cxnLst/>
              <a:rect l="l" t="t" r="r" b="b"/>
              <a:pathLst>
                <a:path w="756" h="1062" extrusionOk="0">
                  <a:moveTo>
                    <a:pt x="473" y="1"/>
                  </a:moveTo>
                  <a:lnTo>
                    <a:pt x="1" y="917"/>
                  </a:lnTo>
                  <a:lnTo>
                    <a:pt x="283" y="1062"/>
                  </a:lnTo>
                  <a:lnTo>
                    <a:pt x="756" y="147"/>
                  </a:lnTo>
                  <a:lnTo>
                    <a:pt x="47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9"/>
            <p:cNvSpPr/>
            <p:nvPr/>
          </p:nvSpPr>
          <p:spPr>
            <a:xfrm>
              <a:off x="1841600" y="1063700"/>
              <a:ext cx="18950" cy="26550"/>
            </a:xfrm>
            <a:custGeom>
              <a:avLst/>
              <a:gdLst/>
              <a:ahLst/>
              <a:cxnLst/>
              <a:rect l="l" t="t" r="r" b="b"/>
              <a:pathLst>
                <a:path w="758" h="1062" extrusionOk="0">
                  <a:moveTo>
                    <a:pt x="475" y="0"/>
                  </a:moveTo>
                  <a:lnTo>
                    <a:pt x="1" y="915"/>
                  </a:lnTo>
                  <a:lnTo>
                    <a:pt x="285" y="1062"/>
                  </a:lnTo>
                  <a:lnTo>
                    <a:pt x="757" y="145"/>
                  </a:lnTo>
                  <a:lnTo>
                    <a:pt x="47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9"/>
            <p:cNvSpPr/>
            <p:nvPr/>
          </p:nvSpPr>
          <p:spPr>
            <a:xfrm>
              <a:off x="1789900" y="1036975"/>
              <a:ext cx="18925" cy="26600"/>
            </a:xfrm>
            <a:custGeom>
              <a:avLst/>
              <a:gdLst/>
              <a:ahLst/>
              <a:cxnLst/>
              <a:rect l="l" t="t" r="r" b="b"/>
              <a:pathLst>
                <a:path w="757" h="1064" extrusionOk="0">
                  <a:moveTo>
                    <a:pt x="474" y="0"/>
                  </a:moveTo>
                  <a:lnTo>
                    <a:pt x="0" y="917"/>
                  </a:lnTo>
                  <a:lnTo>
                    <a:pt x="284" y="1063"/>
                  </a:lnTo>
                  <a:lnTo>
                    <a:pt x="756" y="147"/>
                  </a:lnTo>
                  <a:lnTo>
                    <a:pt x="47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9"/>
            <p:cNvSpPr/>
            <p:nvPr/>
          </p:nvSpPr>
          <p:spPr>
            <a:xfrm>
              <a:off x="1738175" y="1010300"/>
              <a:ext cx="18925" cy="26550"/>
            </a:xfrm>
            <a:custGeom>
              <a:avLst/>
              <a:gdLst/>
              <a:ahLst/>
              <a:cxnLst/>
              <a:rect l="l" t="t" r="r" b="b"/>
              <a:pathLst>
                <a:path w="757" h="1062" extrusionOk="0">
                  <a:moveTo>
                    <a:pt x="474" y="0"/>
                  </a:moveTo>
                  <a:lnTo>
                    <a:pt x="0" y="916"/>
                  </a:lnTo>
                  <a:lnTo>
                    <a:pt x="284" y="1061"/>
                  </a:lnTo>
                  <a:lnTo>
                    <a:pt x="757" y="147"/>
                  </a:lnTo>
                  <a:lnTo>
                    <a:pt x="47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9"/>
            <p:cNvSpPr/>
            <p:nvPr/>
          </p:nvSpPr>
          <p:spPr>
            <a:xfrm>
              <a:off x="1686475" y="983600"/>
              <a:ext cx="18900" cy="26575"/>
            </a:xfrm>
            <a:custGeom>
              <a:avLst/>
              <a:gdLst/>
              <a:ahLst/>
              <a:cxnLst/>
              <a:rect l="l" t="t" r="r" b="b"/>
              <a:pathLst>
                <a:path w="756" h="1063" extrusionOk="0">
                  <a:moveTo>
                    <a:pt x="473" y="1"/>
                  </a:moveTo>
                  <a:lnTo>
                    <a:pt x="1" y="916"/>
                  </a:lnTo>
                  <a:lnTo>
                    <a:pt x="283" y="1062"/>
                  </a:lnTo>
                  <a:lnTo>
                    <a:pt x="756" y="146"/>
                  </a:lnTo>
                  <a:lnTo>
                    <a:pt x="47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9"/>
            <p:cNvSpPr/>
            <p:nvPr/>
          </p:nvSpPr>
          <p:spPr>
            <a:xfrm>
              <a:off x="1634750" y="956875"/>
              <a:ext cx="18900" cy="26600"/>
            </a:xfrm>
            <a:custGeom>
              <a:avLst/>
              <a:gdLst/>
              <a:ahLst/>
              <a:cxnLst/>
              <a:rect l="l" t="t" r="r" b="b"/>
              <a:pathLst>
                <a:path w="756" h="1064" extrusionOk="0">
                  <a:moveTo>
                    <a:pt x="473" y="1"/>
                  </a:moveTo>
                  <a:lnTo>
                    <a:pt x="1" y="917"/>
                  </a:lnTo>
                  <a:lnTo>
                    <a:pt x="283" y="1064"/>
                  </a:lnTo>
                  <a:lnTo>
                    <a:pt x="756" y="147"/>
                  </a:lnTo>
                  <a:lnTo>
                    <a:pt x="47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4" name="Google Shape;214;p19"/>
          <p:cNvSpPr/>
          <p:nvPr/>
        </p:nvSpPr>
        <p:spPr>
          <a:xfrm>
            <a:off x="715100" y="3811639"/>
            <a:ext cx="152254" cy="146745"/>
          </a:xfrm>
          <a:custGeom>
            <a:avLst/>
            <a:gdLst/>
            <a:ahLst/>
            <a:cxnLst/>
            <a:rect l="l" t="t" r="r" b="b"/>
            <a:pathLst>
              <a:path w="2681" h="2584" extrusionOk="0">
                <a:moveTo>
                  <a:pt x="2118" y="319"/>
                </a:moveTo>
                <a:cubicBezTo>
                  <a:pt x="2168" y="319"/>
                  <a:pt x="2218" y="338"/>
                  <a:pt x="2256" y="375"/>
                </a:cubicBezTo>
                <a:cubicBezTo>
                  <a:pt x="2293" y="413"/>
                  <a:pt x="2313" y="462"/>
                  <a:pt x="2313" y="514"/>
                </a:cubicBezTo>
                <a:cubicBezTo>
                  <a:pt x="2313" y="565"/>
                  <a:pt x="2292" y="614"/>
                  <a:pt x="2256" y="652"/>
                </a:cubicBezTo>
                <a:lnTo>
                  <a:pt x="1615" y="1292"/>
                </a:lnTo>
                <a:lnTo>
                  <a:pt x="2256" y="1933"/>
                </a:lnTo>
                <a:cubicBezTo>
                  <a:pt x="2293" y="1969"/>
                  <a:pt x="2313" y="2018"/>
                  <a:pt x="2313" y="2070"/>
                </a:cubicBezTo>
                <a:cubicBezTo>
                  <a:pt x="2313" y="2123"/>
                  <a:pt x="2292" y="2171"/>
                  <a:pt x="2256" y="2208"/>
                </a:cubicBezTo>
                <a:cubicBezTo>
                  <a:pt x="2219" y="2245"/>
                  <a:pt x="2169" y="2263"/>
                  <a:pt x="2118" y="2263"/>
                </a:cubicBezTo>
                <a:cubicBezTo>
                  <a:pt x="2068" y="2263"/>
                  <a:pt x="2018" y="2245"/>
                  <a:pt x="1981" y="2208"/>
                </a:cubicBezTo>
                <a:lnTo>
                  <a:pt x="1340" y="1567"/>
                </a:lnTo>
                <a:lnTo>
                  <a:pt x="700" y="2208"/>
                </a:lnTo>
                <a:cubicBezTo>
                  <a:pt x="663" y="2245"/>
                  <a:pt x="613" y="2263"/>
                  <a:pt x="562" y="2263"/>
                </a:cubicBezTo>
                <a:cubicBezTo>
                  <a:pt x="512" y="2263"/>
                  <a:pt x="461" y="2245"/>
                  <a:pt x="425" y="2208"/>
                </a:cubicBezTo>
                <a:cubicBezTo>
                  <a:pt x="349" y="2132"/>
                  <a:pt x="349" y="2008"/>
                  <a:pt x="425" y="1933"/>
                </a:cubicBezTo>
                <a:lnTo>
                  <a:pt x="1065" y="1292"/>
                </a:lnTo>
                <a:lnTo>
                  <a:pt x="425" y="650"/>
                </a:lnTo>
                <a:cubicBezTo>
                  <a:pt x="349" y="576"/>
                  <a:pt x="349" y="452"/>
                  <a:pt x="425" y="375"/>
                </a:cubicBezTo>
                <a:cubicBezTo>
                  <a:pt x="461" y="339"/>
                  <a:pt x="512" y="320"/>
                  <a:pt x="562" y="320"/>
                </a:cubicBezTo>
                <a:cubicBezTo>
                  <a:pt x="613" y="320"/>
                  <a:pt x="663" y="339"/>
                  <a:pt x="700" y="375"/>
                </a:cubicBezTo>
                <a:lnTo>
                  <a:pt x="1340" y="1017"/>
                </a:lnTo>
                <a:lnTo>
                  <a:pt x="1981" y="375"/>
                </a:lnTo>
                <a:cubicBezTo>
                  <a:pt x="2019" y="338"/>
                  <a:pt x="2069" y="319"/>
                  <a:pt x="2118" y="319"/>
                </a:cubicBezTo>
                <a:close/>
                <a:moveTo>
                  <a:pt x="562" y="1"/>
                </a:moveTo>
                <a:cubicBezTo>
                  <a:pt x="431" y="1"/>
                  <a:pt x="299" y="51"/>
                  <a:pt x="199" y="151"/>
                </a:cubicBezTo>
                <a:cubicBezTo>
                  <a:pt x="0" y="351"/>
                  <a:pt x="0" y="677"/>
                  <a:pt x="199" y="876"/>
                </a:cubicBezTo>
                <a:lnTo>
                  <a:pt x="615" y="1292"/>
                </a:lnTo>
                <a:lnTo>
                  <a:pt x="199" y="1707"/>
                </a:lnTo>
                <a:cubicBezTo>
                  <a:pt x="0" y="1907"/>
                  <a:pt x="0" y="2233"/>
                  <a:pt x="199" y="2432"/>
                </a:cubicBezTo>
                <a:cubicBezTo>
                  <a:pt x="296" y="2529"/>
                  <a:pt x="425" y="2583"/>
                  <a:pt x="562" y="2583"/>
                </a:cubicBezTo>
                <a:cubicBezTo>
                  <a:pt x="698" y="2583"/>
                  <a:pt x="828" y="2529"/>
                  <a:pt x="924" y="2434"/>
                </a:cubicBezTo>
                <a:lnTo>
                  <a:pt x="1340" y="2018"/>
                </a:lnTo>
                <a:lnTo>
                  <a:pt x="1755" y="2434"/>
                </a:lnTo>
                <a:cubicBezTo>
                  <a:pt x="1855" y="2533"/>
                  <a:pt x="1987" y="2583"/>
                  <a:pt x="2118" y="2583"/>
                </a:cubicBezTo>
                <a:cubicBezTo>
                  <a:pt x="2250" y="2583"/>
                  <a:pt x="2381" y="2533"/>
                  <a:pt x="2480" y="2434"/>
                </a:cubicBezTo>
                <a:cubicBezTo>
                  <a:pt x="2681" y="2233"/>
                  <a:pt x="2681" y="1907"/>
                  <a:pt x="2480" y="1707"/>
                </a:cubicBezTo>
                <a:lnTo>
                  <a:pt x="2065" y="1292"/>
                </a:lnTo>
                <a:lnTo>
                  <a:pt x="2480" y="876"/>
                </a:lnTo>
                <a:cubicBezTo>
                  <a:pt x="2681" y="677"/>
                  <a:pt x="2681" y="351"/>
                  <a:pt x="2480" y="151"/>
                </a:cubicBezTo>
                <a:cubicBezTo>
                  <a:pt x="2381" y="51"/>
                  <a:pt x="2249" y="1"/>
                  <a:pt x="2118" y="1"/>
                </a:cubicBezTo>
                <a:cubicBezTo>
                  <a:pt x="1986" y="1"/>
                  <a:pt x="1855" y="51"/>
                  <a:pt x="1755" y="151"/>
                </a:cubicBezTo>
                <a:lnTo>
                  <a:pt x="1340" y="567"/>
                </a:lnTo>
                <a:lnTo>
                  <a:pt x="924" y="151"/>
                </a:lnTo>
                <a:cubicBezTo>
                  <a:pt x="825" y="51"/>
                  <a:pt x="693" y="1"/>
                  <a:pt x="5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9"/>
          <p:cNvSpPr/>
          <p:nvPr/>
        </p:nvSpPr>
        <p:spPr>
          <a:xfrm>
            <a:off x="-54588" y="4555929"/>
            <a:ext cx="219900" cy="219900"/>
          </a:xfrm>
          <a:prstGeom prst="donut">
            <a:avLst>
              <a:gd name="adj" fmla="val 14881"/>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6"/>
        <p:cNvGrpSpPr/>
        <p:nvPr/>
      </p:nvGrpSpPr>
      <p:grpSpPr>
        <a:xfrm>
          <a:off x="0" y="0"/>
          <a:ext cx="0" cy="0"/>
          <a:chOff x="0" y="0"/>
          <a:chExt cx="0" cy="0"/>
        </a:xfrm>
      </p:grpSpPr>
      <p:sp>
        <p:nvSpPr>
          <p:cNvPr id="77" name="Google Shape;77;p6"/>
          <p:cNvSpPr txBox="1">
            <a:spLocks noGrp="1"/>
          </p:cNvSpPr>
          <p:nvPr>
            <p:ph type="title"/>
          </p:nvPr>
        </p:nvSpPr>
        <p:spPr>
          <a:xfrm>
            <a:off x="715100" y="535000"/>
            <a:ext cx="7713900" cy="6987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1pPr>
            <a:lvl2pPr lvl="1"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2pPr>
            <a:lvl3pPr lvl="2"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3pPr>
            <a:lvl4pPr lvl="3"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4pPr>
            <a:lvl5pPr lvl="4"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5pPr>
            <a:lvl6pPr lvl="5"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6pPr>
            <a:lvl7pPr lvl="6"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7pPr>
            <a:lvl8pPr lvl="7"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8pPr>
            <a:lvl9pPr lvl="8"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9pPr>
          </a:lstStyle>
          <a:p>
            <a:endParaRPr/>
          </a:p>
        </p:txBody>
      </p:sp>
      <p:sp>
        <p:nvSpPr>
          <p:cNvPr id="78" name="Google Shape;78;p6"/>
          <p:cNvSpPr/>
          <p:nvPr/>
        </p:nvSpPr>
        <p:spPr>
          <a:xfrm rot="10800000">
            <a:off x="7932258" y="461629"/>
            <a:ext cx="152254" cy="146745"/>
          </a:xfrm>
          <a:custGeom>
            <a:avLst/>
            <a:gdLst/>
            <a:ahLst/>
            <a:cxnLst/>
            <a:rect l="l" t="t" r="r" b="b"/>
            <a:pathLst>
              <a:path w="2681" h="2584" extrusionOk="0">
                <a:moveTo>
                  <a:pt x="2118" y="319"/>
                </a:moveTo>
                <a:cubicBezTo>
                  <a:pt x="2168" y="319"/>
                  <a:pt x="2218" y="338"/>
                  <a:pt x="2256" y="375"/>
                </a:cubicBezTo>
                <a:cubicBezTo>
                  <a:pt x="2293" y="413"/>
                  <a:pt x="2313" y="462"/>
                  <a:pt x="2313" y="514"/>
                </a:cubicBezTo>
                <a:cubicBezTo>
                  <a:pt x="2313" y="565"/>
                  <a:pt x="2292" y="614"/>
                  <a:pt x="2256" y="652"/>
                </a:cubicBezTo>
                <a:lnTo>
                  <a:pt x="1615" y="1292"/>
                </a:lnTo>
                <a:lnTo>
                  <a:pt x="2256" y="1933"/>
                </a:lnTo>
                <a:cubicBezTo>
                  <a:pt x="2293" y="1969"/>
                  <a:pt x="2313" y="2018"/>
                  <a:pt x="2313" y="2070"/>
                </a:cubicBezTo>
                <a:cubicBezTo>
                  <a:pt x="2313" y="2123"/>
                  <a:pt x="2292" y="2171"/>
                  <a:pt x="2256" y="2208"/>
                </a:cubicBezTo>
                <a:cubicBezTo>
                  <a:pt x="2219" y="2245"/>
                  <a:pt x="2169" y="2263"/>
                  <a:pt x="2118" y="2263"/>
                </a:cubicBezTo>
                <a:cubicBezTo>
                  <a:pt x="2068" y="2263"/>
                  <a:pt x="2018" y="2245"/>
                  <a:pt x="1981" y="2208"/>
                </a:cubicBezTo>
                <a:lnTo>
                  <a:pt x="1340" y="1567"/>
                </a:lnTo>
                <a:lnTo>
                  <a:pt x="700" y="2208"/>
                </a:lnTo>
                <a:cubicBezTo>
                  <a:pt x="663" y="2245"/>
                  <a:pt x="613" y="2263"/>
                  <a:pt x="562" y="2263"/>
                </a:cubicBezTo>
                <a:cubicBezTo>
                  <a:pt x="512" y="2263"/>
                  <a:pt x="461" y="2245"/>
                  <a:pt x="425" y="2208"/>
                </a:cubicBezTo>
                <a:cubicBezTo>
                  <a:pt x="349" y="2132"/>
                  <a:pt x="349" y="2008"/>
                  <a:pt x="425" y="1933"/>
                </a:cubicBezTo>
                <a:lnTo>
                  <a:pt x="1065" y="1292"/>
                </a:lnTo>
                <a:lnTo>
                  <a:pt x="425" y="650"/>
                </a:lnTo>
                <a:cubicBezTo>
                  <a:pt x="349" y="576"/>
                  <a:pt x="349" y="452"/>
                  <a:pt x="425" y="375"/>
                </a:cubicBezTo>
                <a:cubicBezTo>
                  <a:pt x="461" y="339"/>
                  <a:pt x="512" y="320"/>
                  <a:pt x="562" y="320"/>
                </a:cubicBezTo>
                <a:cubicBezTo>
                  <a:pt x="613" y="320"/>
                  <a:pt x="663" y="339"/>
                  <a:pt x="700" y="375"/>
                </a:cubicBezTo>
                <a:lnTo>
                  <a:pt x="1340" y="1017"/>
                </a:lnTo>
                <a:lnTo>
                  <a:pt x="1981" y="375"/>
                </a:lnTo>
                <a:cubicBezTo>
                  <a:pt x="2019" y="338"/>
                  <a:pt x="2069" y="319"/>
                  <a:pt x="2118" y="319"/>
                </a:cubicBezTo>
                <a:close/>
                <a:moveTo>
                  <a:pt x="562" y="1"/>
                </a:moveTo>
                <a:cubicBezTo>
                  <a:pt x="431" y="1"/>
                  <a:pt x="299" y="51"/>
                  <a:pt x="199" y="151"/>
                </a:cubicBezTo>
                <a:cubicBezTo>
                  <a:pt x="0" y="351"/>
                  <a:pt x="0" y="677"/>
                  <a:pt x="199" y="876"/>
                </a:cubicBezTo>
                <a:lnTo>
                  <a:pt x="615" y="1292"/>
                </a:lnTo>
                <a:lnTo>
                  <a:pt x="199" y="1707"/>
                </a:lnTo>
                <a:cubicBezTo>
                  <a:pt x="0" y="1907"/>
                  <a:pt x="0" y="2233"/>
                  <a:pt x="199" y="2432"/>
                </a:cubicBezTo>
                <a:cubicBezTo>
                  <a:pt x="296" y="2529"/>
                  <a:pt x="425" y="2583"/>
                  <a:pt x="562" y="2583"/>
                </a:cubicBezTo>
                <a:cubicBezTo>
                  <a:pt x="698" y="2583"/>
                  <a:pt x="828" y="2529"/>
                  <a:pt x="924" y="2434"/>
                </a:cubicBezTo>
                <a:lnTo>
                  <a:pt x="1340" y="2018"/>
                </a:lnTo>
                <a:lnTo>
                  <a:pt x="1755" y="2434"/>
                </a:lnTo>
                <a:cubicBezTo>
                  <a:pt x="1855" y="2533"/>
                  <a:pt x="1987" y="2583"/>
                  <a:pt x="2118" y="2583"/>
                </a:cubicBezTo>
                <a:cubicBezTo>
                  <a:pt x="2250" y="2583"/>
                  <a:pt x="2381" y="2533"/>
                  <a:pt x="2480" y="2434"/>
                </a:cubicBezTo>
                <a:cubicBezTo>
                  <a:pt x="2681" y="2233"/>
                  <a:pt x="2681" y="1907"/>
                  <a:pt x="2480" y="1707"/>
                </a:cubicBezTo>
                <a:lnTo>
                  <a:pt x="2065" y="1292"/>
                </a:lnTo>
                <a:lnTo>
                  <a:pt x="2480" y="876"/>
                </a:lnTo>
                <a:cubicBezTo>
                  <a:pt x="2681" y="677"/>
                  <a:pt x="2681" y="351"/>
                  <a:pt x="2480" y="151"/>
                </a:cubicBezTo>
                <a:cubicBezTo>
                  <a:pt x="2381" y="51"/>
                  <a:pt x="2249" y="1"/>
                  <a:pt x="2118" y="1"/>
                </a:cubicBezTo>
                <a:cubicBezTo>
                  <a:pt x="1986" y="1"/>
                  <a:pt x="1855" y="51"/>
                  <a:pt x="1755" y="151"/>
                </a:cubicBezTo>
                <a:lnTo>
                  <a:pt x="1340" y="567"/>
                </a:lnTo>
                <a:lnTo>
                  <a:pt x="924" y="151"/>
                </a:lnTo>
                <a:cubicBezTo>
                  <a:pt x="825" y="51"/>
                  <a:pt x="693" y="1"/>
                  <a:pt x="5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6"/>
          <p:cNvSpPr/>
          <p:nvPr/>
        </p:nvSpPr>
        <p:spPr>
          <a:xfrm>
            <a:off x="8365162" y="790600"/>
            <a:ext cx="127500" cy="127500"/>
          </a:xfrm>
          <a:prstGeom prst="donut">
            <a:avLst>
              <a:gd name="adj" fmla="val 20302"/>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99"/>
        <p:cNvGrpSpPr/>
        <p:nvPr/>
      </p:nvGrpSpPr>
      <p:grpSpPr>
        <a:xfrm>
          <a:off x="0" y="0"/>
          <a:ext cx="0" cy="0"/>
          <a:chOff x="0" y="0"/>
          <a:chExt cx="0" cy="0"/>
        </a:xfrm>
      </p:grpSpPr>
      <p:sp>
        <p:nvSpPr>
          <p:cNvPr id="100" name="Google Shape;100;p8"/>
          <p:cNvSpPr txBox="1">
            <a:spLocks noGrp="1"/>
          </p:cNvSpPr>
          <p:nvPr>
            <p:ph type="title"/>
          </p:nvPr>
        </p:nvSpPr>
        <p:spPr>
          <a:xfrm>
            <a:off x="1388100" y="1307100"/>
            <a:ext cx="6367800" cy="25293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01"/>
        <p:cNvGrpSpPr/>
        <p:nvPr/>
      </p:nvGrpSpPr>
      <p:grpSpPr>
        <a:xfrm>
          <a:off x="0" y="0"/>
          <a:ext cx="0" cy="0"/>
          <a:chOff x="0" y="0"/>
          <a:chExt cx="0" cy="0"/>
        </a:xfrm>
      </p:grpSpPr>
      <p:sp>
        <p:nvSpPr>
          <p:cNvPr id="102" name="Google Shape;102;p9"/>
          <p:cNvSpPr txBox="1">
            <a:spLocks noGrp="1"/>
          </p:cNvSpPr>
          <p:nvPr>
            <p:ph type="title"/>
          </p:nvPr>
        </p:nvSpPr>
        <p:spPr>
          <a:xfrm>
            <a:off x="720000" y="367423"/>
            <a:ext cx="7704000" cy="841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45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03" name="Google Shape;103;p9"/>
          <p:cNvSpPr txBox="1">
            <a:spLocks noGrp="1"/>
          </p:cNvSpPr>
          <p:nvPr>
            <p:ph type="subTitle" idx="1"/>
          </p:nvPr>
        </p:nvSpPr>
        <p:spPr>
          <a:xfrm>
            <a:off x="2241550" y="1348750"/>
            <a:ext cx="4661100" cy="1681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04" name="Google Shape;104;p9"/>
          <p:cNvSpPr/>
          <p:nvPr/>
        </p:nvSpPr>
        <p:spPr>
          <a:xfrm>
            <a:off x="1106500" y="461627"/>
            <a:ext cx="152254" cy="146745"/>
          </a:xfrm>
          <a:custGeom>
            <a:avLst/>
            <a:gdLst/>
            <a:ahLst/>
            <a:cxnLst/>
            <a:rect l="l" t="t" r="r" b="b"/>
            <a:pathLst>
              <a:path w="2681" h="2584" extrusionOk="0">
                <a:moveTo>
                  <a:pt x="2118" y="319"/>
                </a:moveTo>
                <a:cubicBezTo>
                  <a:pt x="2168" y="319"/>
                  <a:pt x="2218" y="338"/>
                  <a:pt x="2256" y="375"/>
                </a:cubicBezTo>
                <a:cubicBezTo>
                  <a:pt x="2293" y="413"/>
                  <a:pt x="2313" y="462"/>
                  <a:pt x="2313" y="514"/>
                </a:cubicBezTo>
                <a:cubicBezTo>
                  <a:pt x="2313" y="565"/>
                  <a:pt x="2292" y="614"/>
                  <a:pt x="2256" y="652"/>
                </a:cubicBezTo>
                <a:lnTo>
                  <a:pt x="1615" y="1292"/>
                </a:lnTo>
                <a:lnTo>
                  <a:pt x="2256" y="1933"/>
                </a:lnTo>
                <a:cubicBezTo>
                  <a:pt x="2293" y="1969"/>
                  <a:pt x="2313" y="2018"/>
                  <a:pt x="2313" y="2070"/>
                </a:cubicBezTo>
                <a:cubicBezTo>
                  <a:pt x="2313" y="2123"/>
                  <a:pt x="2292" y="2171"/>
                  <a:pt x="2256" y="2208"/>
                </a:cubicBezTo>
                <a:cubicBezTo>
                  <a:pt x="2219" y="2245"/>
                  <a:pt x="2169" y="2263"/>
                  <a:pt x="2118" y="2263"/>
                </a:cubicBezTo>
                <a:cubicBezTo>
                  <a:pt x="2068" y="2263"/>
                  <a:pt x="2018" y="2245"/>
                  <a:pt x="1981" y="2208"/>
                </a:cubicBezTo>
                <a:lnTo>
                  <a:pt x="1340" y="1567"/>
                </a:lnTo>
                <a:lnTo>
                  <a:pt x="700" y="2208"/>
                </a:lnTo>
                <a:cubicBezTo>
                  <a:pt x="663" y="2245"/>
                  <a:pt x="613" y="2263"/>
                  <a:pt x="562" y="2263"/>
                </a:cubicBezTo>
                <a:cubicBezTo>
                  <a:pt x="512" y="2263"/>
                  <a:pt x="461" y="2245"/>
                  <a:pt x="425" y="2208"/>
                </a:cubicBezTo>
                <a:cubicBezTo>
                  <a:pt x="349" y="2132"/>
                  <a:pt x="349" y="2008"/>
                  <a:pt x="425" y="1933"/>
                </a:cubicBezTo>
                <a:lnTo>
                  <a:pt x="1065" y="1292"/>
                </a:lnTo>
                <a:lnTo>
                  <a:pt x="425" y="650"/>
                </a:lnTo>
                <a:cubicBezTo>
                  <a:pt x="349" y="576"/>
                  <a:pt x="349" y="452"/>
                  <a:pt x="425" y="375"/>
                </a:cubicBezTo>
                <a:cubicBezTo>
                  <a:pt x="461" y="339"/>
                  <a:pt x="512" y="320"/>
                  <a:pt x="562" y="320"/>
                </a:cubicBezTo>
                <a:cubicBezTo>
                  <a:pt x="613" y="320"/>
                  <a:pt x="663" y="339"/>
                  <a:pt x="700" y="375"/>
                </a:cubicBezTo>
                <a:lnTo>
                  <a:pt x="1340" y="1017"/>
                </a:lnTo>
                <a:lnTo>
                  <a:pt x="1981" y="375"/>
                </a:lnTo>
                <a:cubicBezTo>
                  <a:pt x="2019" y="338"/>
                  <a:pt x="2069" y="319"/>
                  <a:pt x="2118" y="319"/>
                </a:cubicBezTo>
                <a:close/>
                <a:moveTo>
                  <a:pt x="562" y="1"/>
                </a:moveTo>
                <a:cubicBezTo>
                  <a:pt x="431" y="1"/>
                  <a:pt x="299" y="51"/>
                  <a:pt x="199" y="151"/>
                </a:cubicBezTo>
                <a:cubicBezTo>
                  <a:pt x="0" y="351"/>
                  <a:pt x="0" y="677"/>
                  <a:pt x="199" y="876"/>
                </a:cubicBezTo>
                <a:lnTo>
                  <a:pt x="615" y="1292"/>
                </a:lnTo>
                <a:lnTo>
                  <a:pt x="199" y="1707"/>
                </a:lnTo>
                <a:cubicBezTo>
                  <a:pt x="0" y="1907"/>
                  <a:pt x="0" y="2233"/>
                  <a:pt x="199" y="2432"/>
                </a:cubicBezTo>
                <a:cubicBezTo>
                  <a:pt x="296" y="2529"/>
                  <a:pt x="425" y="2583"/>
                  <a:pt x="562" y="2583"/>
                </a:cubicBezTo>
                <a:cubicBezTo>
                  <a:pt x="698" y="2583"/>
                  <a:pt x="828" y="2529"/>
                  <a:pt x="924" y="2434"/>
                </a:cubicBezTo>
                <a:lnTo>
                  <a:pt x="1340" y="2018"/>
                </a:lnTo>
                <a:lnTo>
                  <a:pt x="1755" y="2434"/>
                </a:lnTo>
                <a:cubicBezTo>
                  <a:pt x="1855" y="2533"/>
                  <a:pt x="1987" y="2583"/>
                  <a:pt x="2118" y="2583"/>
                </a:cubicBezTo>
                <a:cubicBezTo>
                  <a:pt x="2250" y="2583"/>
                  <a:pt x="2381" y="2533"/>
                  <a:pt x="2480" y="2434"/>
                </a:cubicBezTo>
                <a:cubicBezTo>
                  <a:pt x="2681" y="2233"/>
                  <a:pt x="2681" y="1907"/>
                  <a:pt x="2480" y="1707"/>
                </a:cubicBezTo>
                <a:lnTo>
                  <a:pt x="2065" y="1292"/>
                </a:lnTo>
                <a:lnTo>
                  <a:pt x="2480" y="876"/>
                </a:lnTo>
                <a:cubicBezTo>
                  <a:pt x="2681" y="677"/>
                  <a:pt x="2681" y="351"/>
                  <a:pt x="2480" y="151"/>
                </a:cubicBezTo>
                <a:cubicBezTo>
                  <a:pt x="2381" y="51"/>
                  <a:pt x="2249" y="1"/>
                  <a:pt x="2118" y="1"/>
                </a:cubicBezTo>
                <a:cubicBezTo>
                  <a:pt x="1986" y="1"/>
                  <a:pt x="1855" y="51"/>
                  <a:pt x="1755" y="151"/>
                </a:cubicBezTo>
                <a:lnTo>
                  <a:pt x="1340" y="567"/>
                </a:lnTo>
                <a:lnTo>
                  <a:pt x="924" y="151"/>
                </a:lnTo>
                <a:cubicBezTo>
                  <a:pt x="825" y="51"/>
                  <a:pt x="693" y="1"/>
                  <a:pt x="5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9"/>
          <p:cNvSpPr/>
          <p:nvPr/>
        </p:nvSpPr>
        <p:spPr>
          <a:xfrm>
            <a:off x="605162" y="907429"/>
            <a:ext cx="219900" cy="219900"/>
          </a:xfrm>
          <a:prstGeom prst="donut">
            <a:avLst>
              <a:gd name="adj" fmla="val 14881"/>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06"/>
        <p:cNvGrpSpPr/>
        <p:nvPr/>
      </p:nvGrpSpPr>
      <p:grpSpPr>
        <a:xfrm>
          <a:off x="0" y="0"/>
          <a:ext cx="0" cy="0"/>
          <a:chOff x="0" y="0"/>
          <a:chExt cx="0" cy="0"/>
        </a:xfrm>
      </p:grpSpPr>
      <p:sp>
        <p:nvSpPr>
          <p:cNvPr id="107" name="Google Shape;107;p10"/>
          <p:cNvSpPr txBox="1">
            <a:spLocks noGrp="1"/>
          </p:cNvSpPr>
          <p:nvPr>
            <p:ph type="title"/>
          </p:nvPr>
        </p:nvSpPr>
        <p:spPr>
          <a:xfrm>
            <a:off x="720000" y="2285400"/>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a:lvl1pPr>
            <a:lvl2pPr lvl="1" algn="ctr" rtl="0">
              <a:spcBef>
                <a:spcPts val="0"/>
              </a:spcBef>
              <a:spcAft>
                <a:spcPts val="0"/>
              </a:spcAft>
              <a:buSzPts val="3200"/>
              <a:buNone/>
              <a:defRPr/>
            </a:lvl2pPr>
            <a:lvl3pPr lvl="2" algn="ctr" rtl="0">
              <a:spcBef>
                <a:spcPts val="0"/>
              </a:spcBef>
              <a:spcAft>
                <a:spcPts val="0"/>
              </a:spcAft>
              <a:buSzPts val="3200"/>
              <a:buNone/>
              <a:defRPr/>
            </a:lvl3pPr>
            <a:lvl4pPr lvl="3" algn="ctr" rtl="0">
              <a:spcBef>
                <a:spcPts val="0"/>
              </a:spcBef>
              <a:spcAft>
                <a:spcPts val="0"/>
              </a:spcAft>
              <a:buSzPts val="3200"/>
              <a:buNone/>
              <a:defRPr/>
            </a:lvl4pPr>
            <a:lvl5pPr lvl="4" algn="ctr" rtl="0">
              <a:spcBef>
                <a:spcPts val="0"/>
              </a:spcBef>
              <a:spcAft>
                <a:spcPts val="0"/>
              </a:spcAft>
              <a:buSzPts val="3200"/>
              <a:buNone/>
              <a:defRPr/>
            </a:lvl5pPr>
            <a:lvl6pPr lvl="5" algn="ctr" rtl="0">
              <a:spcBef>
                <a:spcPts val="0"/>
              </a:spcBef>
              <a:spcAft>
                <a:spcPts val="0"/>
              </a:spcAft>
              <a:buSzPts val="3200"/>
              <a:buNone/>
              <a:defRPr/>
            </a:lvl6pPr>
            <a:lvl7pPr lvl="6" algn="ctr" rtl="0">
              <a:spcBef>
                <a:spcPts val="0"/>
              </a:spcBef>
              <a:spcAft>
                <a:spcPts val="0"/>
              </a:spcAft>
              <a:buSzPts val="3200"/>
              <a:buNone/>
              <a:defRPr/>
            </a:lvl7pPr>
            <a:lvl8pPr lvl="7" algn="ctr" rtl="0">
              <a:spcBef>
                <a:spcPts val="0"/>
              </a:spcBef>
              <a:spcAft>
                <a:spcPts val="0"/>
              </a:spcAft>
              <a:buSzPts val="3200"/>
              <a:buNone/>
              <a:defRPr/>
            </a:lvl8pPr>
            <a:lvl9pPr lvl="8" algn="ctr" rtl="0">
              <a:spcBef>
                <a:spcPts val="0"/>
              </a:spcBef>
              <a:spcAft>
                <a:spcPts val="0"/>
              </a:spcAft>
              <a:buSzPts val="32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8"/>
        <p:cNvGrpSpPr/>
        <p:nvPr/>
      </p:nvGrpSpPr>
      <p:grpSpPr>
        <a:xfrm>
          <a:off x="0" y="0"/>
          <a:ext cx="0" cy="0"/>
          <a:chOff x="0" y="0"/>
          <a:chExt cx="0" cy="0"/>
        </a:xfrm>
      </p:grpSpPr>
      <p:sp>
        <p:nvSpPr>
          <p:cNvPr id="109" name="Google Shape;109;p11"/>
          <p:cNvSpPr txBox="1">
            <a:spLocks noGrp="1"/>
          </p:cNvSpPr>
          <p:nvPr>
            <p:ph type="title" hasCustomPrompt="1"/>
          </p:nvPr>
        </p:nvSpPr>
        <p:spPr>
          <a:xfrm>
            <a:off x="1284000" y="1558475"/>
            <a:ext cx="6576000" cy="1511100"/>
          </a:xfrm>
          <a:prstGeom prst="rect">
            <a:avLst/>
          </a:prstGeom>
        </p:spPr>
        <p:txBody>
          <a:bodyPr spcFirstLastPara="1" wrap="square" lIns="91425" tIns="91425" rIns="91425" bIns="91425" anchor="b" anchorCtr="0">
            <a:noAutofit/>
          </a:bodyPr>
          <a:lstStyle>
            <a:lvl1pPr lvl="0" algn="ctr">
              <a:spcBef>
                <a:spcPts val="0"/>
              </a:spcBef>
              <a:spcAft>
                <a:spcPts val="0"/>
              </a:spcAft>
              <a:buSzPts val="9600"/>
              <a:buNone/>
              <a:defRPr sz="96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110" name="Google Shape;110;p11"/>
          <p:cNvSpPr txBox="1">
            <a:spLocks noGrp="1"/>
          </p:cNvSpPr>
          <p:nvPr>
            <p:ph type="subTitle" idx="1"/>
          </p:nvPr>
        </p:nvSpPr>
        <p:spPr>
          <a:xfrm>
            <a:off x="1284000" y="3069625"/>
            <a:ext cx="6576000" cy="71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11" name="Google Shape;111;p11"/>
          <p:cNvSpPr/>
          <p:nvPr/>
        </p:nvSpPr>
        <p:spPr>
          <a:xfrm>
            <a:off x="8352775" y="4040439"/>
            <a:ext cx="152254" cy="146745"/>
          </a:xfrm>
          <a:custGeom>
            <a:avLst/>
            <a:gdLst/>
            <a:ahLst/>
            <a:cxnLst/>
            <a:rect l="l" t="t" r="r" b="b"/>
            <a:pathLst>
              <a:path w="2681" h="2584" extrusionOk="0">
                <a:moveTo>
                  <a:pt x="2118" y="319"/>
                </a:moveTo>
                <a:cubicBezTo>
                  <a:pt x="2168" y="319"/>
                  <a:pt x="2218" y="338"/>
                  <a:pt x="2256" y="375"/>
                </a:cubicBezTo>
                <a:cubicBezTo>
                  <a:pt x="2293" y="413"/>
                  <a:pt x="2313" y="462"/>
                  <a:pt x="2313" y="514"/>
                </a:cubicBezTo>
                <a:cubicBezTo>
                  <a:pt x="2313" y="565"/>
                  <a:pt x="2292" y="614"/>
                  <a:pt x="2256" y="652"/>
                </a:cubicBezTo>
                <a:lnTo>
                  <a:pt x="1615" y="1292"/>
                </a:lnTo>
                <a:lnTo>
                  <a:pt x="2256" y="1933"/>
                </a:lnTo>
                <a:cubicBezTo>
                  <a:pt x="2293" y="1969"/>
                  <a:pt x="2313" y="2018"/>
                  <a:pt x="2313" y="2070"/>
                </a:cubicBezTo>
                <a:cubicBezTo>
                  <a:pt x="2313" y="2123"/>
                  <a:pt x="2292" y="2171"/>
                  <a:pt x="2256" y="2208"/>
                </a:cubicBezTo>
                <a:cubicBezTo>
                  <a:pt x="2219" y="2245"/>
                  <a:pt x="2169" y="2263"/>
                  <a:pt x="2118" y="2263"/>
                </a:cubicBezTo>
                <a:cubicBezTo>
                  <a:pt x="2068" y="2263"/>
                  <a:pt x="2018" y="2245"/>
                  <a:pt x="1981" y="2208"/>
                </a:cubicBezTo>
                <a:lnTo>
                  <a:pt x="1340" y="1567"/>
                </a:lnTo>
                <a:lnTo>
                  <a:pt x="700" y="2208"/>
                </a:lnTo>
                <a:cubicBezTo>
                  <a:pt x="663" y="2245"/>
                  <a:pt x="613" y="2263"/>
                  <a:pt x="562" y="2263"/>
                </a:cubicBezTo>
                <a:cubicBezTo>
                  <a:pt x="512" y="2263"/>
                  <a:pt x="461" y="2245"/>
                  <a:pt x="425" y="2208"/>
                </a:cubicBezTo>
                <a:cubicBezTo>
                  <a:pt x="349" y="2132"/>
                  <a:pt x="349" y="2008"/>
                  <a:pt x="425" y="1933"/>
                </a:cubicBezTo>
                <a:lnTo>
                  <a:pt x="1065" y="1292"/>
                </a:lnTo>
                <a:lnTo>
                  <a:pt x="425" y="650"/>
                </a:lnTo>
                <a:cubicBezTo>
                  <a:pt x="349" y="576"/>
                  <a:pt x="349" y="452"/>
                  <a:pt x="425" y="375"/>
                </a:cubicBezTo>
                <a:cubicBezTo>
                  <a:pt x="461" y="339"/>
                  <a:pt x="512" y="320"/>
                  <a:pt x="562" y="320"/>
                </a:cubicBezTo>
                <a:cubicBezTo>
                  <a:pt x="613" y="320"/>
                  <a:pt x="663" y="339"/>
                  <a:pt x="700" y="375"/>
                </a:cubicBezTo>
                <a:lnTo>
                  <a:pt x="1340" y="1017"/>
                </a:lnTo>
                <a:lnTo>
                  <a:pt x="1981" y="375"/>
                </a:lnTo>
                <a:cubicBezTo>
                  <a:pt x="2019" y="338"/>
                  <a:pt x="2069" y="319"/>
                  <a:pt x="2118" y="319"/>
                </a:cubicBezTo>
                <a:close/>
                <a:moveTo>
                  <a:pt x="562" y="1"/>
                </a:moveTo>
                <a:cubicBezTo>
                  <a:pt x="431" y="1"/>
                  <a:pt x="299" y="51"/>
                  <a:pt x="199" y="151"/>
                </a:cubicBezTo>
                <a:cubicBezTo>
                  <a:pt x="0" y="351"/>
                  <a:pt x="0" y="677"/>
                  <a:pt x="199" y="876"/>
                </a:cubicBezTo>
                <a:lnTo>
                  <a:pt x="615" y="1292"/>
                </a:lnTo>
                <a:lnTo>
                  <a:pt x="199" y="1707"/>
                </a:lnTo>
                <a:cubicBezTo>
                  <a:pt x="0" y="1907"/>
                  <a:pt x="0" y="2233"/>
                  <a:pt x="199" y="2432"/>
                </a:cubicBezTo>
                <a:cubicBezTo>
                  <a:pt x="296" y="2529"/>
                  <a:pt x="425" y="2583"/>
                  <a:pt x="562" y="2583"/>
                </a:cubicBezTo>
                <a:cubicBezTo>
                  <a:pt x="698" y="2583"/>
                  <a:pt x="828" y="2529"/>
                  <a:pt x="924" y="2434"/>
                </a:cubicBezTo>
                <a:lnTo>
                  <a:pt x="1340" y="2018"/>
                </a:lnTo>
                <a:lnTo>
                  <a:pt x="1755" y="2434"/>
                </a:lnTo>
                <a:cubicBezTo>
                  <a:pt x="1855" y="2533"/>
                  <a:pt x="1987" y="2583"/>
                  <a:pt x="2118" y="2583"/>
                </a:cubicBezTo>
                <a:cubicBezTo>
                  <a:pt x="2250" y="2583"/>
                  <a:pt x="2381" y="2533"/>
                  <a:pt x="2480" y="2434"/>
                </a:cubicBezTo>
                <a:cubicBezTo>
                  <a:pt x="2681" y="2233"/>
                  <a:pt x="2681" y="1907"/>
                  <a:pt x="2480" y="1707"/>
                </a:cubicBezTo>
                <a:lnTo>
                  <a:pt x="2065" y="1292"/>
                </a:lnTo>
                <a:lnTo>
                  <a:pt x="2480" y="876"/>
                </a:lnTo>
                <a:cubicBezTo>
                  <a:pt x="2681" y="677"/>
                  <a:pt x="2681" y="351"/>
                  <a:pt x="2480" y="151"/>
                </a:cubicBezTo>
                <a:cubicBezTo>
                  <a:pt x="2381" y="51"/>
                  <a:pt x="2249" y="1"/>
                  <a:pt x="2118" y="1"/>
                </a:cubicBezTo>
                <a:cubicBezTo>
                  <a:pt x="1986" y="1"/>
                  <a:pt x="1855" y="51"/>
                  <a:pt x="1755" y="151"/>
                </a:cubicBezTo>
                <a:lnTo>
                  <a:pt x="1340" y="567"/>
                </a:lnTo>
                <a:lnTo>
                  <a:pt x="924" y="151"/>
                </a:lnTo>
                <a:cubicBezTo>
                  <a:pt x="825" y="51"/>
                  <a:pt x="693" y="1"/>
                  <a:pt x="5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a:off x="7864912" y="4498554"/>
            <a:ext cx="219900" cy="219900"/>
          </a:xfrm>
          <a:prstGeom prst="donut">
            <a:avLst>
              <a:gd name="adj" fmla="val 14881"/>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3"/>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114"/>
        <p:cNvGrpSpPr/>
        <p:nvPr/>
      </p:nvGrpSpPr>
      <p:grpSpPr>
        <a:xfrm>
          <a:off x="0" y="0"/>
          <a:ext cx="0" cy="0"/>
          <a:chOff x="0" y="0"/>
          <a:chExt cx="0" cy="0"/>
        </a:xfrm>
      </p:grpSpPr>
      <p:sp>
        <p:nvSpPr>
          <p:cNvPr id="115" name="Google Shape;115;p13"/>
          <p:cNvSpPr txBox="1">
            <a:spLocks noGrp="1"/>
          </p:cNvSpPr>
          <p:nvPr>
            <p:ph type="title" hasCustomPrompt="1"/>
          </p:nvPr>
        </p:nvSpPr>
        <p:spPr>
          <a:xfrm>
            <a:off x="784747" y="1538478"/>
            <a:ext cx="559500" cy="4980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6" name="Google Shape;116;p13"/>
          <p:cNvSpPr txBox="1">
            <a:spLocks noGrp="1"/>
          </p:cNvSpPr>
          <p:nvPr>
            <p:ph type="subTitle" idx="1"/>
          </p:nvPr>
        </p:nvSpPr>
        <p:spPr>
          <a:xfrm>
            <a:off x="1566300" y="1538475"/>
            <a:ext cx="4618500" cy="498000"/>
          </a:xfrm>
          <a:prstGeom prst="rect">
            <a:avLst/>
          </a:prstGeom>
          <a:ln>
            <a:noFill/>
          </a:ln>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2400"/>
              <a:buFont typeface="Bebas Neue"/>
              <a:buNone/>
              <a:defRPr sz="2200" b="1">
                <a:solidFill>
                  <a:schemeClr val="dk1"/>
                </a:solidFill>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17" name="Google Shape;117;p13"/>
          <p:cNvSpPr txBox="1">
            <a:spLocks noGrp="1"/>
          </p:cNvSpPr>
          <p:nvPr>
            <p:ph type="title" idx="2"/>
          </p:nvPr>
        </p:nvSpPr>
        <p:spPr>
          <a:xfrm>
            <a:off x="715100" y="535000"/>
            <a:ext cx="7713900" cy="6987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1pPr>
            <a:lvl2pPr lvl="1"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2pPr>
            <a:lvl3pPr lvl="2"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3pPr>
            <a:lvl4pPr lvl="3"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4pPr>
            <a:lvl5pPr lvl="4"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5pPr>
            <a:lvl6pPr lvl="5"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6pPr>
            <a:lvl7pPr lvl="6"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7pPr>
            <a:lvl8pPr lvl="7"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8pPr>
            <a:lvl9pPr lvl="8"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9pPr>
          </a:lstStyle>
          <a:p>
            <a:endParaRPr/>
          </a:p>
        </p:txBody>
      </p:sp>
      <p:sp>
        <p:nvSpPr>
          <p:cNvPr id="118" name="Google Shape;118;p13"/>
          <p:cNvSpPr txBox="1">
            <a:spLocks noGrp="1"/>
          </p:cNvSpPr>
          <p:nvPr>
            <p:ph type="title" idx="3" hasCustomPrompt="1"/>
          </p:nvPr>
        </p:nvSpPr>
        <p:spPr>
          <a:xfrm>
            <a:off x="784747" y="2389666"/>
            <a:ext cx="559500" cy="4980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9" name="Google Shape;119;p13"/>
          <p:cNvSpPr txBox="1">
            <a:spLocks noGrp="1"/>
          </p:cNvSpPr>
          <p:nvPr>
            <p:ph type="subTitle" idx="4"/>
          </p:nvPr>
        </p:nvSpPr>
        <p:spPr>
          <a:xfrm>
            <a:off x="1566300" y="2389663"/>
            <a:ext cx="4618500" cy="498000"/>
          </a:xfrm>
          <a:prstGeom prst="rect">
            <a:avLst/>
          </a:prstGeom>
          <a:ln>
            <a:noFill/>
          </a:ln>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2400"/>
              <a:buFont typeface="Bebas Neue"/>
              <a:buNone/>
              <a:defRPr sz="2200" b="1">
                <a:solidFill>
                  <a:schemeClr val="dk1"/>
                </a:solidFill>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20" name="Google Shape;120;p13"/>
          <p:cNvSpPr txBox="1">
            <a:spLocks noGrp="1"/>
          </p:cNvSpPr>
          <p:nvPr>
            <p:ph type="title" idx="5" hasCustomPrompt="1"/>
          </p:nvPr>
        </p:nvSpPr>
        <p:spPr>
          <a:xfrm>
            <a:off x="784747" y="3240828"/>
            <a:ext cx="559500" cy="4980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21" name="Google Shape;121;p13"/>
          <p:cNvSpPr txBox="1">
            <a:spLocks noGrp="1"/>
          </p:cNvSpPr>
          <p:nvPr>
            <p:ph type="subTitle" idx="6"/>
          </p:nvPr>
        </p:nvSpPr>
        <p:spPr>
          <a:xfrm>
            <a:off x="1566300" y="3240825"/>
            <a:ext cx="4618500" cy="498000"/>
          </a:xfrm>
          <a:prstGeom prst="rect">
            <a:avLst/>
          </a:prstGeom>
          <a:ln>
            <a:noFill/>
          </a:ln>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2400"/>
              <a:buFont typeface="Bebas Neue"/>
              <a:buNone/>
              <a:defRPr sz="2200" b="1">
                <a:solidFill>
                  <a:schemeClr val="dk1"/>
                </a:solidFill>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22" name="Google Shape;122;p13"/>
          <p:cNvSpPr/>
          <p:nvPr/>
        </p:nvSpPr>
        <p:spPr>
          <a:xfrm>
            <a:off x="7760612" y="4980004"/>
            <a:ext cx="219900" cy="219900"/>
          </a:xfrm>
          <a:prstGeom prst="donut">
            <a:avLst>
              <a:gd name="adj" fmla="val 14881"/>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ext">
  <p:cSld name="CUSTOM">
    <p:bg>
      <p:bgPr>
        <a:solidFill>
          <a:schemeClr val="dk2"/>
        </a:solidFill>
        <a:effectLst/>
      </p:bgPr>
    </p:bg>
    <p:spTree>
      <p:nvGrpSpPr>
        <p:cNvPr id="1" name="Shape 123"/>
        <p:cNvGrpSpPr/>
        <p:nvPr/>
      </p:nvGrpSpPr>
      <p:grpSpPr>
        <a:xfrm>
          <a:off x="0" y="0"/>
          <a:ext cx="0" cy="0"/>
          <a:chOff x="0" y="0"/>
          <a:chExt cx="0" cy="0"/>
        </a:xfrm>
      </p:grpSpPr>
      <p:sp>
        <p:nvSpPr>
          <p:cNvPr id="124" name="Google Shape;124;p14"/>
          <p:cNvSpPr txBox="1">
            <a:spLocks noGrp="1"/>
          </p:cNvSpPr>
          <p:nvPr>
            <p:ph type="title"/>
          </p:nvPr>
        </p:nvSpPr>
        <p:spPr>
          <a:xfrm>
            <a:off x="715100" y="535000"/>
            <a:ext cx="7713900" cy="6987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1pPr>
            <a:lvl2pPr lvl="1"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2pPr>
            <a:lvl3pPr lvl="2"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3pPr>
            <a:lvl4pPr lvl="3"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4pPr>
            <a:lvl5pPr lvl="4"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5pPr>
            <a:lvl6pPr lvl="5"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6pPr>
            <a:lvl7pPr lvl="6"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7pPr>
            <a:lvl8pPr lvl="7"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8pPr>
            <a:lvl9pPr lvl="8"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9pPr>
          </a:lstStyle>
          <a:p>
            <a:endParaRPr/>
          </a:p>
        </p:txBody>
      </p:sp>
      <p:sp>
        <p:nvSpPr>
          <p:cNvPr id="125" name="Google Shape;125;p14"/>
          <p:cNvSpPr txBox="1">
            <a:spLocks noGrp="1"/>
          </p:cNvSpPr>
          <p:nvPr>
            <p:ph type="body" idx="1"/>
          </p:nvPr>
        </p:nvSpPr>
        <p:spPr>
          <a:xfrm>
            <a:off x="715100" y="1386200"/>
            <a:ext cx="3944400" cy="3222300"/>
          </a:xfrm>
          <a:prstGeom prst="rect">
            <a:avLst/>
          </a:prstGeom>
          <a:ln>
            <a:noFill/>
          </a:ln>
        </p:spPr>
        <p:txBody>
          <a:bodyPr spcFirstLastPara="1" wrap="square" lIns="91425" tIns="91425" rIns="91425" bIns="91425" anchor="t" anchorCtr="0">
            <a:noAutofit/>
          </a:bodyPr>
          <a:lstStyle>
            <a:lvl1pPr marL="457200" lvl="0" indent="-317500" rtl="0">
              <a:lnSpc>
                <a:spcPct val="115000"/>
              </a:lnSpc>
              <a:spcBef>
                <a:spcPts val="0"/>
              </a:spcBef>
              <a:spcAft>
                <a:spcPts val="0"/>
              </a:spcAft>
              <a:buClr>
                <a:schemeClr val="dk1"/>
              </a:buClr>
              <a:buSzPts val="1400"/>
              <a:buFont typeface="Mukta"/>
              <a:buChar char="2"/>
              <a:defRPr>
                <a:solidFill>
                  <a:schemeClr val="dk1"/>
                </a:solidFill>
                <a:latin typeface="Mukta"/>
                <a:ea typeface="Mukta"/>
                <a:cs typeface="Mukta"/>
                <a:sym typeface="Mukta"/>
              </a:defRPr>
            </a:lvl1pPr>
            <a:lvl2pPr marL="914400" lvl="1" indent="-317500" rtl="0">
              <a:lnSpc>
                <a:spcPct val="115000"/>
              </a:lnSpc>
              <a:spcBef>
                <a:spcPts val="1000"/>
              </a:spcBef>
              <a:spcAft>
                <a:spcPts val="0"/>
              </a:spcAft>
              <a:buClr>
                <a:schemeClr val="dk1"/>
              </a:buClr>
              <a:buSzPts val="1400"/>
              <a:buFont typeface="Mukta"/>
              <a:buAutoNum type="alphaLcPeriod"/>
              <a:defRPr>
                <a:solidFill>
                  <a:schemeClr val="dk1"/>
                </a:solidFill>
                <a:latin typeface="Mukta"/>
                <a:ea typeface="Mukta"/>
                <a:cs typeface="Mukta"/>
                <a:sym typeface="Mukta"/>
              </a:defRPr>
            </a:lvl2pPr>
            <a:lvl3pPr marL="1371600" lvl="2" indent="-317500" rtl="0">
              <a:lnSpc>
                <a:spcPct val="115000"/>
              </a:lnSpc>
              <a:spcBef>
                <a:spcPts val="0"/>
              </a:spcBef>
              <a:spcAft>
                <a:spcPts val="0"/>
              </a:spcAft>
              <a:buClr>
                <a:schemeClr val="dk1"/>
              </a:buClr>
              <a:buSzPts val="1400"/>
              <a:buFont typeface="Mukta"/>
              <a:buAutoNum type="romanLcPeriod"/>
              <a:defRPr>
                <a:solidFill>
                  <a:schemeClr val="dk1"/>
                </a:solidFill>
                <a:latin typeface="Mukta"/>
                <a:ea typeface="Mukta"/>
                <a:cs typeface="Mukta"/>
                <a:sym typeface="Mukta"/>
              </a:defRPr>
            </a:lvl3pPr>
            <a:lvl4pPr marL="1828800" lvl="3" indent="-317500" rtl="0">
              <a:lnSpc>
                <a:spcPct val="115000"/>
              </a:lnSpc>
              <a:spcBef>
                <a:spcPts val="0"/>
              </a:spcBef>
              <a:spcAft>
                <a:spcPts val="0"/>
              </a:spcAft>
              <a:buClr>
                <a:schemeClr val="dk1"/>
              </a:buClr>
              <a:buSzPts val="1400"/>
              <a:buFont typeface="Mukta"/>
              <a:buAutoNum type="arabicPeriod"/>
              <a:defRPr>
                <a:solidFill>
                  <a:schemeClr val="dk1"/>
                </a:solidFill>
                <a:latin typeface="Mukta"/>
                <a:ea typeface="Mukta"/>
                <a:cs typeface="Mukta"/>
                <a:sym typeface="Mukta"/>
              </a:defRPr>
            </a:lvl4pPr>
            <a:lvl5pPr marL="2286000" lvl="4" indent="-317500" rtl="0">
              <a:lnSpc>
                <a:spcPct val="115000"/>
              </a:lnSpc>
              <a:spcBef>
                <a:spcPts val="0"/>
              </a:spcBef>
              <a:spcAft>
                <a:spcPts val="0"/>
              </a:spcAft>
              <a:buClr>
                <a:schemeClr val="dk1"/>
              </a:buClr>
              <a:buSzPts val="1400"/>
              <a:buFont typeface="Mukta"/>
              <a:buAutoNum type="alphaLcPeriod"/>
              <a:defRPr>
                <a:solidFill>
                  <a:schemeClr val="dk1"/>
                </a:solidFill>
                <a:latin typeface="Mukta"/>
                <a:ea typeface="Mukta"/>
                <a:cs typeface="Mukta"/>
                <a:sym typeface="Mukta"/>
              </a:defRPr>
            </a:lvl5pPr>
            <a:lvl6pPr marL="2743200" lvl="5" indent="-317500" rtl="0">
              <a:lnSpc>
                <a:spcPct val="115000"/>
              </a:lnSpc>
              <a:spcBef>
                <a:spcPts val="0"/>
              </a:spcBef>
              <a:spcAft>
                <a:spcPts val="0"/>
              </a:spcAft>
              <a:buClr>
                <a:schemeClr val="dk1"/>
              </a:buClr>
              <a:buSzPts val="1400"/>
              <a:buFont typeface="Mukta"/>
              <a:buAutoNum type="romanLcPeriod"/>
              <a:defRPr>
                <a:solidFill>
                  <a:schemeClr val="dk1"/>
                </a:solidFill>
                <a:latin typeface="Mukta"/>
                <a:ea typeface="Mukta"/>
                <a:cs typeface="Mukta"/>
                <a:sym typeface="Mukta"/>
              </a:defRPr>
            </a:lvl6pPr>
            <a:lvl7pPr marL="3200400" lvl="6" indent="-317500" rtl="0">
              <a:lnSpc>
                <a:spcPct val="115000"/>
              </a:lnSpc>
              <a:spcBef>
                <a:spcPts val="0"/>
              </a:spcBef>
              <a:spcAft>
                <a:spcPts val="0"/>
              </a:spcAft>
              <a:buClr>
                <a:schemeClr val="dk1"/>
              </a:buClr>
              <a:buSzPts val="1400"/>
              <a:buFont typeface="Mukta"/>
              <a:buAutoNum type="arabicPeriod"/>
              <a:defRPr>
                <a:solidFill>
                  <a:schemeClr val="dk1"/>
                </a:solidFill>
                <a:latin typeface="Mukta"/>
                <a:ea typeface="Mukta"/>
                <a:cs typeface="Mukta"/>
                <a:sym typeface="Mukta"/>
              </a:defRPr>
            </a:lvl7pPr>
            <a:lvl8pPr marL="3657600" lvl="7" indent="-317500" rtl="0">
              <a:lnSpc>
                <a:spcPct val="115000"/>
              </a:lnSpc>
              <a:spcBef>
                <a:spcPts val="0"/>
              </a:spcBef>
              <a:spcAft>
                <a:spcPts val="0"/>
              </a:spcAft>
              <a:buClr>
                <a:schemeClr val="dk1"/>
              </a:buClr>
              <a:buSzPts val="1400"/>
              <a:buFont typeface="Mukta"/>
              <a:buAutoNum type="alphaLcPeriod"/>
              <a:defRPr>
                <a:solidFill>
                  <a:schemeClr val="dk1"/>
                </a:solidFill>
                <a:latin typeface="Mukta"/>
                <a:ea typeface="Mukta"/>
                <a:cs typeface="Mukta"/>
                <a:sym typeface="Mukta"/>
              </a:defRPr>
            </a:lvl8pPr>
            <a:lvl9pPr marL="4114800" lvl="8" indent="-317500" rtl="0">
              <a:lnSpc>
                <a:spcPct val="115000"/>
              </a:lnSpc>
              <a:spcBef>
                <a:spcPts val="0"/>
              </a:spcBef>
              <a:spcAft>
                <a:spcPts val="0"/>
              </a:spcAft>
              <a:buClr>
                <a:schemeClr val="dk1"/>
              </a:buClr>
              <a:buSzPts val="1400"/>
              <a:buFont typeface="Mukta"/>
              <a:buAutoNum type="romanLcPeriod"/>
              <a:defRPr>
                <a:solidFill>
                  <a:schemeClr val="dk1"/>
                </a:solidFill>
                <a:latin typeface="Mukta"/>
                <a:ea typeface="Mukta"/>
                <a:cs typeface="Mukta"/>
                <a:sym typeface="Mukta"/>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6"/>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5100" y="535000"/>
            <a:ext cx="7713900" cy="698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1pPr>
            <a:lvl2pPr lvl="1"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2pPr>
            <a:lvl3pPr lvl="2"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3pPr>
            <a:lvl4pPr lvl="3"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4pPr>
            <a:lvl5pPr lvl="4"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5pPr>
            <a:lvl6pPr lvl="5"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6pPr>
            <a:lvl7pPr lvl="6"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7pPr>
            <a:lvl8pPr lvl="7"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8pPr>
            <a:lvl9pPr lvl="8" rtl="0">
              <a:spcBef>
                <a:spcPts val="0"/>
              </a:spcBef>
              <a:spcAft>
                <a:spcPts val="0"/>
              </a:spcAft>
              <a:buClr>
                <a:schemeClr val="dk1"/>
              </a:buClr>
              <a:buSzPts val="3200"/>
              <a:buFont typeface="Mukta"/>
              <a:buNone/>
              <a:defRPr sz="3200" b="1">
                <a:solidFill>
                  <a:schemeClr val="dk1"/>
                </a:solidFill>
                <a:latin typeface="Mukta"/>
                <a:ea typeface="Mukta"/>
                <a:cs typeface="Mukta"/>
                <a:sym typeface="Mukta"/>
              </a:defRPr>
            </a:lvl9pPr>
          </a:lstStyle>
          <a:p>
            <a:endParaRPr/>
          </a:p>
        </p:txBody>
      </p:sp>
      <p:sp>
        <p:nvSpPr>
          <p:cNvPr id="7" name="Google Shape;7;p1"/>
          <p:cNvSpPr txBox="1">
            <a:spLocks noGrp="1"/>
          </p:cNvSpPr>
          <p:nvPr>
            <p:ph type="body" idx="1"/>
          </p:nvPr>
        </p:nvSpPr>
        <p:spPr>
          <a:xfrm>
            <a:off x="715100" y="1233812"/>
            <a:ext cx="7713900" cy="33747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Mukta"/>
              <a:buChar char="●"/>
              <a:defRPr>
                <a:solidFill>
                  <a:schemeClr val="dk1"/>
                </a:solidFill>
                <a:latin typeface="Mukta"/>
                <a:ea typeface="Mukta"/>
                <a:cs typeface="Mukta"/>
                <a:sym typeface="Mukta"/>
              </a:defRPr>
            </a:lvl1pPr>
            <a:lvl2pPr marL="914400" lvl="1" indent="-317500">
              <a:lnSpc>
                <a:spcPct val="115000"/>
              </a:lnSpc>
              <a:spcBef>
                <a:spcPts val="0"/>
              </a:spcBef>
              <a:spcAft>
                <a:spcPts val="0"/>
              </a:spcAft>
              <a:buClr>
                <a:schemeClr val="dk1"/>
              </a:buClr>
              <a:buSzPts val="1400"/>
              <a:buFont typeface="Mukta"/>
              <a:buChar char="○"/>
              <a:defRPr>
                <a:solidFill>
                  <a:schemeClr val="dk1"/>
                </a:solidFill>
                <a:latin typeface="Mukta"/>
                <a:ea typeface="Mukta"/>
                <a:cs typeface="Mukta"/>
                <a:sym typeface="Mukta"/>
              </a:defRPr>
            </a:lvl2pPr>
            <a:lvl3pPr marL="1371600" lvl="2" indent="-317500">
              <a:lnSpc>
                <a:spcPct val="115000"/>
              </a:lnSpc>
              <a:spcBef>
                <a:spcPts val="0"/>
              </a:spcBef>
              <a:spcAft>
                <a:spcPts val="0"/>
              </a:spcAft>
              <a:buClr>
                <a:schemeClr val="dk1"/>
              </a:buClr>
              <a:buSzPts val="1400"/>
              <a:buFont typeface="Mukta"/>
              <a:buChar char="■"/>
              <a:defRPr>
                <a:solidFill>
                  <a:schemeClr val="dk1"/>
                </a:solidFill>
                <a:latin typeface="Mukta"/>
                <a:ea typeface="Mukta"/>
                <a:cs typeface="Mukta"/>
                <a:sym typeface="Mukta"/>
              </a:defRPr>
            </a:lvl3pPr>
            <a:lvl4pPr marL="1828800" lvl="3" indent="-317500">
              <a:lnSpc>
                <a:spcPct val="115000"/>
              </a:lnSpc>
              <a:spcBef>
                <a:spcPts val="0"/>
              </a:spcBef>
              <a:spcAft>
                <a:spcPts val="0"/>
              </a:spcAft>
              <a:buClr>
                <a:schemeClr val="dk1"/>
              </a:buClr>
              <a:buSzPts val="1400"/>
              <a:buFont typeface="Mukta"/>
              <a:buChar char="●"/>
              <a:defRPr>
                <a:solidFill>
                  <a:schemeClr val="dk1"/>
                </a:solidFill>
                <a:latin typeface="Mukta"/>
                <a:ea typeface="Mukta"/>
                <a:cs typeface="Mukta"/>
                <a:sym typeface="Mukta"/>
              </a:defRPr>
            </a:lvl4pPr>
            <a:lvl5pPr marL="2286000" lvl="4" indent="-317500">
              <a:lnSpc>
                <a:spcPct val="115000"/>
              </a:lnSpc>
              <a:spcBef>
                <a:spcPts val="0"/>
              </a:spcBef>
              <a:spcAft>
                <a:spcPts val="0"/>
              </a:spcAft>
              <a:buClr>
                <a:schemeClr val="dk1"/>
              </a:buClr>
              <a:buSzPts val="1400"/>
              <a:buFont typeface="Mukta"/>
              <a:buChar char="○"/>
              <a:defRPr>
                <a:solidFill>
                  <a:schemeClr val="dk1"/>
                </a:solidFill>
                <a:latin typeface="Mukta"/>
                <a:ea typeface="Mukta"/>
                <a:cs typeface="Mukta"/>
                <a:sym typeface="Mukta"/>
              </a:defRPr>
            </a:lvl5pPr>
            <a:lvl6pPr marL="2743200" lvl="5" indent="-317500">
              <a:lnSpc>
                <a:spcPct val="115000"/>
              </a:lnSpc>
              <a:spcBef>
                <a:spcPts val="0"/>
              </a:spcBef>
              <a:spcAft>
                <a:spcPts val="0"/>
              </a:spcAft>
              <a:buClr>
                <a:schemeClr val="dk1"/>
              </a:buClr>
              <a:buSzPts val="1400"/>
              <a:buFont typeface="Mukta"/>
              <a:buChar char="■"/>
              <a:defRPr>
                <a:solidFill>
                  <a:schemeClr val="dk1"/>
                </a:solidFill>
                <a:latin typeface="Mukta"/>
                <a:ea typeface="Mukta"/>
                <a:cs typeface="Mukta"/>
                <a:sym typeface="Mukta"/>
              </a:defRPr>
            </a:lvl6pPr>
            <a:lvl7pPr marL="3200400" lvl="6" indent="-317500">
              <a:lnSpc>
                <a:spcPct val="115000"/>
              </a:lnSpc>
              <a:spcBef>
                <a:spcPts val="0"/>
              </a:spcBef>
              <a:spcAft>
                <a:spcPts val="0"/>
              </a:spcAft>
              <a:buClr>
                <a:schemeClr val="dk1"/>
              </a:buClr>
              <a:buSzPts val="1400"/>
              <a:buFont typeface="Mukta"/>
              <a:buChar char="●"/>
              <a:defRPr>
                <a:solidFill>
                  <a:schemeClr val="dk1"/>
                </a:solidFill>
                <a:latin typeface="Mukta"/>
                <a:ea typeface="Mukta"/>
                <a:cs typeface="Mukta"/>
                <a:sym typeface="Mukta"/>
              </a:defRPr>
            </a:lvl7pPr>
            <a:lvl8pPr marL="3657600" lvl="7" indent="-317500">
              <a:lnSpc>
                <a:spcPct val="115000"/>
              </a:lnSpc>
              <a:spcBef>
                <a:spcPts val="0"/>
              </a:spcBef>
              <a:spcAft>
                <a:spcPts val="0"/>
              </a:spcAft>
              <a:buClr>
                <a:schemeClr val="dk1"/>
              </a:buClr>
              <a:buSzPts val="1400"/>
              <a:buFont typeface="Mukta"/>
              <a:buChar char="○"/>
              <a:defRPr>
                <a:solidFill>
                  <a:schemeClr val="dk1"/>
                </a:solidFill>
                <a:latin typeface="Mukta"/>
                <a:ea typeface="Mukta"/>
                <a:cs typeface="Mukta"/>
                <a:sym typeface="Mukta"/>
              </a:defRPr>
            </a:lvl8pPr>
            <a:lvl9pPr marL="4114800" lvl="8" indent="-317500">
              <a:lnSpc>
                <a:spcPct val="115000"/>
              </a:lnSpc>
              <a:spcBef>
                <a:spcPts val="0"/>
              </a:spcBef>
              <a:spcAft>
                <a:spcPts val="0"/>
              </a:spcAft>
              <a:buClr>
                <a:schemeClr val="dk1"/>
              </a:buClr>
              <a:buSzPts val="1400"/>
              <a:buFont typeface="Mukta"/>
              <a:buChar char="■"/>
              <a:defRPr>
                <a:solidFill>
                  <a:schemeClr val="dk1"/>
                </a:solidFill>
                <a:latin typeface="Mukta"/>
                <a:ea typeface="Mukta"/>
                <a:cs typeface="Mukta"/>
                <a:sym typeface="Mukt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4" r:id="rId3"/>
    <p:sldLayoutId id="2147483655" r:id="rId4"/>
    <p:sldLayoutId id="2147483656" r:id="rId5"/>
    <p:sldLayoutId id="2147483657" r:id="rId6"/>
    <p:sldLayoutId id="2147483658" r:id="rId7"/>
    <p:sldLayoutId id="2147483659" r:id="rId8"/>
    <p:sldLayoutId id="2147483660" r:id="rId9"/>
    <p:sldLayoutId id="2147483664" r:id="rId10"/>
    <p:sldLayoutId id="2147483665"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fldoe.org/academics/career-adult-edu/career-tech-edu/program-resources.s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sala@fldoe.org" TargetMode="External"/><Relationship Id="rId2" Type="http://schemas.openxmlformats.org/officeDocument/2006/relationships/hyperlink" Target="http://www.cpalms.org/uploads/docs/standards/eld/SI.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3"/>
          <p:cNvSpPr txBox="1">
            <a:spLocks noGrp="1"/>
          </p:cNvSpPr>
          <p:nvPr>
            <p:ph type="ctrTitle"/>
          </p:nvPr>
        </p:nvSpPr>
        <p:spPr>
          <a:xfrm>
            <a:off x="1587750" y="1209824"/>
            <a:ext cx="5968500" cy="3176545"/>
          </a:xfrm>
          <a:prstGeom prst="rect">
            <a:avLst/>
          </a:prstGeom>
        </p:spPr>
        <p:txBody>
          <a:bodyPr spcFirstLastPara="1" wrap="square" lIns="91425" tIns="91425" rIns="91425" bIns="91425" anchor="t" anchorCtr="0">
            <a:noAutofit/>
          </a:bodyPr>
          <a:lstStyle/>
          <a:p>
            <a:r>
              <a:rPr lang="en" dirty="0"/>
              <a:t>Carpentry</a:t>
            </a:r>
            <a:br>
              <a:rPr lang="en" dirty="0"/>
            </a:br>
            <a:r>
              <a:rPr lang="en-US" dirty="0"/>
              <a:t>Fundamentals</a:t>
            </a:r>
            <a:br>
              <a:rPr lang="en-US" dirty="0"/>
            </a:br>
            <a:r>
              <a:rPr lang="en-US" sz="2400" dirty="0"/>
              <a:t>Course #</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8104310; 8104320; 8104330; 8104340; 8104350</a:t>
            </a:r>
            <a:br>
              <a:rPr lang="en-US" sz="2400" dirty="0">
                <a:latin typeface="Arial" panose="020B0604020202020204" pitchFamily="34" charset="0"/>
                <a:ea typeface="Times New Roman" panose="02020603050405020304" pitchFamily="18" charset="0"/>
                <a:cs typeface="Times New Roman" panose="02020603050405020304" pitchFamily="18" charset="0"/>
              </a:rPr>
            </a:br>
            <a:br>
              <a:rPr lang="en-US" sz="7200" dirty="0">
                <a:effectLst/>
                <a:latin typeface="Arial" panose="020B0604020202020204" pitchFamily="34" charset="0"/>
                <a:ea typeface="Times New Roman" panose="02020603050405020304" pitchFamily="18" charset="0"/>
                <a:cs typeface="Times New Roman" panose="02020603050405020304" pitchFamily="18" charset="0"/>
              </a:rPr>
            </a:br>
            <a:br>
              <a:rPr lang="en-US" dirty="0"/>
            </a:b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FFE1164-BB23-B21C-201A-4DDE01C7524D}"/>
              </a:ext>
            </a:extLst>
          </p:cNvPr>
          <p:cNvSpPr>
            <a:spLocks noGrp="1"/>
          </p:cNvSpPr>
          <p:nvPr>
            <p:ph type="title"/>
          </p:nvPr>
        </p:nvSpPr>
        <p:spPr>
          <a:xfrm>
            <a:off x="96981" y="942108"/>
            <a:ext cx="8950037" cy="2452255"/>
          </a:xfrm>
        </p:spPr>
        <p:txBody>
          <a:bodyPr/>
          <a:lstStyle/>
          <a:p>
            <a:r>
              <a:rPr lang="en-US" sz="1800" b="0" dirty="0">
                <a:effectLst/>
                <a:latin typeface="Arial" panose="020B0604020202020204" pitchFamily="34" charset="0"/>
                <a:ea typeface="Times New Roman" panose="02020603050405020304" pitchFamily="18" charset="0"/>
                <a:cs typeface="Times New Roman" panose="02020603050405020304" pitchFamily="18" charset="0"/>
              </a:rPr>
              <a:t>Additional Resources</a:t>
            </a:r>
            <a:br>
              <a:rPr lang="en-US" sz="1800" dirty="0">
                <a:effectLst/>
                <a:latin typeface="Arial" panose="020B0604020202020204" pitchFamily="34" charset="0"/>
                <a:ea typeface="Times New Roman" panose="02020603050405020304" pitchFamily="18" charset="0"/>
                <a:cs typeface="Times New Roman" panose="02020603050405020304" pitchFamily="18" charset="0"/>
              </a:rPr>
            </a:br>
            <a:br>
              <a:rPr lang="en-US" sz="1800" dirty="0">
                <a:effectLst/>
                <a:latin typeface="Arial" panose="020B0604020202020204" pitchFamily="34" charset="0"/>
                <a:ea typeface="Times New Roman" panose="02020603050405020304" pitchFamily="18" charset="0"/>
                <a:cs typeface="Times New Roman" panose="02020603050405020304" pitchFamily="18" charset="0"/>
              </a:rPr>
            </a:br>
            <a:r>
              <a:rPr lang="en-US" sz="1800" b="0" dirty="0">
                <a:effectLst/>
                <a:latin typeface="Arial" panose="020B0604020202020204" pitchFamily="34" charset="0"/>
                <a:ea typeface="Times New Roman" panose="02020603050405020304" pitchFamily="18" charset="0"/>
                <a:cs typeface="Times New Roman" panose="02020603050405020304" pitchFamily="18" charset="0"/>
              </a:rPr>
              <a:t>For additional information regarding articulation agreements, Bright Futures Scholarships, Fine Arts/Practical Arts Credit and Equivalent Mathematics and Equally Rigorous Science Courses please refer to:</a:t>
            </a:r>
            <a:br>
              <a:rPr lang="en-US" sz="1800" b="0" dirty="0">
                <a:effectLst/>
                <a:latin typeface="Arial" panose="020B0604020202020204" pitchFamily="34" charset="0"/>
                <a:ea typeface="Times New Roman" panose="02020603050405020304" pitchFamily="18" charset="0"/>
                <a:cs typeface="Times New Roman" panose="02020603050405020304" pitchFamily="18" charset="0"/>
              </a:rPr>
            </a:br>
            <a:r>
              <a:rPr lang="en-US" sz="1800" b="0" dirty="0">
                <a:effectLst/>
                <a:latin typeface="Arial" panose="020B0604020202020204" pitchFamily="34" charset="0"/>
                <a:ea typeface="Times New Roman" panose="02020603050405020304" pitchFamily="18" charset="0"/>
                <a:cs typeface="Times New Roman" panose="02020603050405020304" pitchFamily="18" charset="0"/>
                <a:hlinkClick r:id="rId2"/>
              </a:rPr>
              <a:t>http://www.fldoe.org/academics/career-adult-edu/career-tech-edu/program-resources.stml</a:t>
            </a:r>
            <a:br>
              <a:rPr lang="en-US" sz="1800" b="0" dirty="0">
                <a:effectLst/>
                <a:latin typeface="Arial" panose="020B0604020202020204" pitchFamily="34" charset="0"/>
                <a:ea typeface="Times New Roman" panose="02020603050405020304" pitchFamily="18" charset="0"/>
                <a:cs typeface="Times New Roman" panose="02020603050405020304" pitchFamily="18" charset="0"/>
              </a:rPr>
            </a:br>
            <a:br>
              <a:rPr lang="en-US" dirty="0">
                <a:effectLst/>
                <a:latin typeface="Arial" panose="020B0604020202020204" pitchFamily="34" charset="0"/>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42845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grpSp>
        <p:nvGrpSpPr>
          <p:cNvPr id="237" name="Google Shape;237;p24"/>
          <p:cNvGrpSpPr/>
          <p:nvPr/>
        </p:nvGrpSpPr>
        <p:grpSpPr>
          <a:xfrm>
            <a:off x="783852" y="2304442"/>
            <a:ext cx="698795" cy="698771"/>
            <a:chOff x="1966500" y="1018650"/>
            <a:chExt cx="1422050" cy="1422000"/>
          </a:xfrm>
        </p:grpSpPr>
        <p:sp>
          <p:nvSpPr>
            <p:cNvPr id="238" name="Google Shape;238;p24"/>
            <p:cNvSpPr/>
            <p:nvPr/>
          </p:nvSpPr>
          <p:spPr>
            <a:xfrm>
              <a:off x="1966500" y="1094850"/>
              <a:ext cx="1345800" cy="13458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4"/>
            <p:cNvSpPr/>
            <p:nvPr/>
          </p:nvSpPr>
          <p:spPr>
            <a:xfrm>
              <a:off x="2042750" y="1018650"/>
              <a:ext cx="1345800" cy="1345800"/>
            </a:xfrm>
            <a:prstGeom prst="ellipse">
              <a:avLst/>
            </a:pr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0" name="Google Shape;240;p24"/>
          <p:cNvSpPr txBox="1">
            <a:spLocks noGrp="1"/>
          </p:cNvSpPr>
          <p:nvPr>
            <p:ph type="title" idx="2"/>
          </p:nvPr>
        </p:nvSpPr>
        <p:spPr>
          <a:xfrm>
            <a:off x="715100" y="535000"/>
            <a:ext cx="7713900" cy="69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Certified Technical Education (CTE)</a:t>
            </a:r>
            <a:br>
              <a:rPr lang="en" dirty="0"/>
            </a:br>
            <a:r>
              <a:rPr lang="en" dirty="0"/>
              <a:t>Secondary Program </a:t>
            </a:r>
            <a:endParaRPr dirty="0"/>
          </a:p>
        </p:txBody>
      </p:sp>
      <p:sp>
        <p:nvSpPr>
          <p:cNvPr id="242" name="Google Shape;242;p24"/>
          <p:cNvSpPr txBox="1">
            <a:spLocks noGrp="1"/>
          </p:cNvSpPr>
          <p:nvPr>
            <p:ph type="subTitle" idx="1"/>
          </p:nvPr>
        </p:nvSpPr>
        <p:spPr>
          <a:xfrm>
            <a:off x="1570359" y="2505213"/>
            <a:ext cx="6003282" cy="498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a:t>The purpose of this secondary program is to prepare students for employment in the carpentry industry with an emphasis on learning fundamental carpentry skills.</a:t>
            </a:r>
          </a:p>
        </p:txBody>
      </p:sp>
      <p:grpSp>
        <p:nvGrpSpPr>
          <p:cNvPr id="247" name="Google Shape;247;p24"/>
          <p:cNvGrpSpPr/>
          <p:nvPr/>
        </p:nvGrpSpPr>
        <p:grpSpPr>
          <a:xfrm rot="-9900057">
            <a:off x="8289989" y="3690691"/>
            <a:ext cx="582671" cy="930596"/>
            <a:chOff x="824413" y="1506275"/>
            <a:chExt cx="218800" cy="349450"/>
          </a:xfrm>
        </p:grpSpPr>
        <p:sp>
          <p:nvSpPr>
            <p:cNvPr id="248" name="Google Shape;248;p24"/>
            <p:cNvSpPr/>
            <p:nvPr/>
          </p:nvSpPr>
          <p:spPr>
            <a:xfrm>
              <a:off x="824963" y="1538675"/>
              <a:ext cx="189850" cy="264175"/>
            </a:xfrm>
            <a:custGeom>
              <a:avLst/>
              <a:gdLst/>
              <a:ahLst/>
              <a:cxnLst/>
              <a:rect l="l" t="t" r="r" b="b"/>
              <a:pathLst>
                <a:path w="7594" h="10567" extrusionOk="0">
                  <a:moveTo>
                    <a:pt x="5665" y="1"/>
                  </a:moveTo>
                  <a:lnTo>
                    <a:pt x="1" y="9707"/>
                  </a:lnTo>
                  <a:lnTo>
                    <a:pt x="410" y="9933"/>
                  </a:lnTo>
                  <a:lnTo>
                    <a:pt x="1017" y="9915"/>
                  </a:lnTo>
                  <a:lnTo>
                    <a:pt x="1322" y="10566"/>
                  </a:lnTo>
                  <a:lnTo>
                    <a:pt x="2093" y="10551"/>
                  </a:lnTo>
                  <a:lnTo>
                    <a:pt x="7593" y="1126"/>
                  </a:lnTo>
                  <a:lnTo>
                    <a:pt x="566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4"/>
            <p:cNvSpPr/>
            <p:nvPr/>
          </p:nvSpPr>
          <p:spPr>
            <a:xfrm>
              <a:off x="824413" y="1832650"/>
              <a:ext cx="19525" cy="23075"/>
            </a:xfrm>
            <a:custGeom>
              <a:avLst/>
              <a:gdLst/>
              <a:ahLst/>
              <a:cxnLst/>
              <a:rect l="l" t="t" r="r" b="b"/>
              <a:pathLst>
                <a:path w="781" h="923" extrusionOk="0">
                  <a:moveTo>
                    <a:pt x="48" y="0"/>
                  </a:moveTo>
                  <a:lnTo>
                    <a:pt x="0" y="923"/>
                  </a:lnTo>
                  <a:lnTo>
                    <a:pt x="781" y="428"/>
                  </a:lnTo>
                  <a:lnTo>
                    <a:pt x="4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4"/>
            <p:cNvSpPr/>
            <p:nvPr/>
          </p:nvSpPr>
          <p:spPr>
            <a:xfrm>
              <a:off x="824488" y="1537400"/>
              <a:ext cx="204450" cy="310300"/>
            </a:xfrm>
            <a:custGeom>
              <a:avLst/>
              <a:gdLst/>
              <a:ahLst/>
              <a:cxnLst/>
              <a:rect l="l" t="t" r="r" b="b"/>
              <a:pathLst>
                <a:path w="8178" h="12412" extrusionOk="0">
                  <a:moveTo>
                    <a:pt x="6026" y="436"/>
                  </a:moveTo>
                  <a:lnTo>
                    <a:pt x="7741" y="1437"/>
                  </a:lnTo>
                  <a:lnTo>
                    <a:pt x="2217" y="10903"/>
                  </a:lnTo>
                  <a:lnTo>
                    <a:pt x="553" y="12036"/>
                  </a:lnTo>
                  <a:lnTo>
                    <a:pt x="335" y="11907"/>
                  </a:lnTo>
                  <a:lnTo>
                    <a:pt x="502" y="9901"/>
                  </a:lnTo>
                  <a:lnTo>
                    <a:pt x="6026" y="436"/>
                  </a:lnTo>
                  <a:close/>
                  <a:moveTo>
                    <a:pt x="5912" y="1"/>
                  </a:moveTo>
                  <a:lnTo>
                    <a:pt x="192" y="9804"/>
                  </a:lnTo>
                  <a:lnTo>
                    <a:pt x="0" y="12081"/>
                  </a:lnTo>
                  <a:lnTo>
                    <a:pt x="567" y="12411"/>
                  </a:lnTo>
                  <a:lnTo>
                    <a:pt x="2456" y="11126"/>
                  </a:lnTo>
                  <a:lnTo>
                    <a:pt x="8177" y="1322"/>
                  </a:lnTo>
                  <a:lnTo>
                    <a:pt x="591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4"/>
            <p:cNvSpPr/>
            <p:nvPr/>
          </p:nvSpPr>
          <p:spPr>
            <a:xfrm>
              <a:off x="976663" y="1506275"/>
              <a:ext cx="66550" cy="56675"/>
            </a:xfrm>
            <a:custGeom>
              <a:avLst/>
              <a:gdLst/>
              <a:ahLst/>
              <a:cxnLst/>
              <a:rect l="l" t="t" r="r" b="b"/>
              <a:pathLst>
                <a:path w="2662" h="2267" extrusionOk="0">
                  <a:moveTo>
                    <a:pt x="1307" y="319"/>
                  </a:moveTo>
                  <a:cubicBezTo>
                    <a:pt x="1477" y="319"/>
                    <a:pt x="1649" y="362"/>
                    <a:pt x="1806" y="454"/>
                  </a:cubicBezTo>
                  <a:cubicBezTo>
                    <a:pt x="2035" y="588"/>
                    <a:pt x="2198" y="802"/>
                    <a:pt x="2265" y="1059"/>
                  </a:cubicBezTo>
                  <a:cubicBezTo>
                    <a:pt x="2332" y="1315"/>
                    <a:pt x="2296" y="1582"/>
                    <a:pt x="2162" y="1811"/>
                  </a:cubicBezTo>
                  <a:lnTo>
                    <a:pt x="2151" y="1832"/>
                  </a:lnTo>
                  <a:lnTo>
                    <a:pt x="435" y="830"/>
                  </a:lnTo>
                  <a:lnTo>
                    <a:pt x="437" y="830"/>
                  </a:lnTo>
                  <a:lnTo>
                    <a:pt x="447" y="811"/>
                  </a:lnTo>
                  <a:cubicBezTo>
                    <a:pt x="632" y="495"/>
                    <a:pt x="965" y="319"/>
                    <a:pt x="1307" y="319"/>
                  </a:cubicBezTo>
                  <a:close/>
                  <a:moveTo>
                    <a:pt x="1308" y="1"/>
                  </a:moveTo>
                  <a:cubicBezTo>
                    <a:pt x="856" y="1"/>
                    <a:pt x="416" y="233"/>
                    <a:pt x="172" y="651"/>
                  </a:cubicBezTo>
                  <a:lnTo>
                    <a:pt x="0" y="945"/>
                  </a:lnTo>
                  <a:lnTo>
                    <a:pt x="2265" y="2267"/>
                  </a:lnTo>
                  <a:lnTo>
                    <a:pt x="2437" y="1972"/>
                  </a:lnTo>
                  <a:cubicBezTo>
                    <a:pt x="2613" y="1669"/>
                    <a:pt x="2661" y="1316"/>
                    <a:pt x="2573" y="978"/>
                  </a:cubicBezTo>
                  <a:cubicBezTo>
                    <a:pt x="2483" y="639"/>
                    <a:pt x="2268" y="355"/>
                    <a:pt x="1966" y="179"/>
                  </a:cubicBezTo>
                  <a:cubicBezTo>
                    <a:pt x="1759" y="58"/>
                    <a:pt x="1532" y="1"/>
                    <a:pt x="13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4"/>
            <p:cNvSpPr/>
            <p:nvPr/>
          </p:nvSpPr>
          <p:spPr>
            <a:xfrm>
              <a:off x="832563" y="1781400"/>
              <a:ext cx="49525" cy="35950"/>
            </a:xfrm>
            <a:custGeom>
              <a:avLst/>
              <a:gdLst/>
              <a:ahLst/>
              <a:cxnLst/>
              <a:rect l="l" t="t" r="r" b="b"/>
              <a:pathLst>
                <a:path w="1981" h="1438" extrusionOk="0">
                  <a:moveTo>
                    <a:pt x="837" y="1"/>
                  </a:moveTo>
                  <a:lnTo>
                    <a:pt x="0" y="191"/>
                  </a:lnTo>
                  <a:lnTo>
                    <a:pt x="70" y="500"/>
                  </a:lnTo>
                  <a:lnTo>
                    <a:pt x="619" y="376"/>
                  </a:lnTo>
                  <a:lnTo>
                    <a:pt x="822" y="1058"/>
                  </a:lnTo>
                  <a:lnTo>
                    <a:pt x="1514" y="899"/>
                  </a:lnTo>
                  <a:lnTo>
                    <a:pt x="1676" y="1437"/>
                  </a:lnTo>
                  <a:lnTo>
                    <a:pt x="1981" y="1346"/>
                  </a:lnTo>
                  <a:lnTo>
                    <a:pt x="1734" y="523"/>
                  </a:lnTo>
                  <a:lnTo>
                    <a:pt x="1042" y="681"/>
                  </a:lnTo>
                  <a:lnTo>
                    <a:pt x="83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4"/>
            <p:cNvSpPr/>
            <p:nvPr/>
          </p:nvSpPr>
          <p:spPr>
            <a:xfrm>
              <a:off x="874563" y="1569025"/>
              <a:ext cx="131875" cy="218325"/>
            </a:xfrm>
            <a:custGeom>
              <a:avLst/>
              <a:gdLst/>
              <a:ahLst/>
              <a:cxnLst/>
              <a:rect l="l" t="t" r="r" b="b"/>
              <a:pathLst>
                <a:path w="5275" h="8733" extrusionOk="0">
                  <a:moveTo>
                    <a:pt x="5001" y="1"/>
                  </a:moveTo>
                  <a:lnTo>
                    <a:pt x="0" y="8572"/>
                  </a:lnTo>
                  <a:lnTo>
                    <a:pt x="275" y="8732"/>
                  </a:lnTo>
                  <a:lnTo>
                    <a:pt x="5274" y="162"/>
                  </a:lnTo>
                  <a:lnTo>
                    <a:pt x="500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4"/>
            <p:cNvSpPr/>
            <p:nvPr/>
          </p:nvSpPr>
          <p:spPr>
            <a:xfrm>
              <a:off x="856063" y="1558275"/>
              <a:ext cx="131900" cy="218275"/>
            </a:xfrm>
            <a:custGeom>
              <a:avLst/>
              <a:gdLst/>
              <a:ahLst/>
              <a:cxnLst/>
              <a:rect l="l" t="t" r="r" b="b"/>
              <a:pathLst>
                <a:path w="5276" h="8731" extrusionOk="0">
                  <a:moveTo>
                    <a:pt x="5001" y="0"/>
                  </a:moveTo>
                  <a:lnTo>
                    <a:pt x="0" y="8570"/>
                  </a:lnTo>
                  <a:lnTo>
                    <a:pt x="275" y="8730"/>
                  </a:lnTo>
                  <a:lnTo>
                    <a:pt x="5276" y="160"/>
                  </a:lnTo>
                  <a:lnTo>
                    <a:pt x="500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6" name="Google Shape;276;p24"/>
          <p:cNvSpPr/>
          <p:nvPr/>
        </p:nvSpPr>
        <p:spPr>
          <a:xfrm>
            <a:off x="8046163" y="2562141"/>
            <a:ext cx="183269" cy="183375"/>
          </a:xfrm>
          <a:custGeom>
            <a:avLst/>
            <a:gdLst/>
            <a:ahLst/>
            <a:cxnLst/>
            <a:rect l="l" t="t" r="r" b="b"/>
            <a:pathLst>
              <a:path w="3227" h="3229" extrusionOk="0">
                <a:moveTo>
                  <a:pt x="1613" y="319"/>
                </a:moveTo>
                <a:cubicBezTo>
                  <a:pt x="1721" y="319"/>
                  <a:pt x="1808" y="407"/>
                  <a:pt x="1808" y="513"/>
                </a:cubicBezTo>
                <a:lnTo>
                  <a:pt x="1808" y="1419"/>
                </a:lnTo>
                <a:lnTo>
                  <a:pt x="2713" y="1419"/>
                </a:lnTo>
                <a:cubicBezTo>
                  <a:pt x="2821" y="1419"/>
                  <a:pt x="2909" y="1508"/>
                  <a:pt x="2909" y="1615"/>
                </a:cubicBezTo>
                <a:cubicBezTo>
                  <a:pt x="2909" y="1721"/>
                  <a:pt x="2821" y="1810"/>
                  <a:pt x="2713" y="1810"/>
                </a:cubicBezTo>
                <a:lnTo>
                  <a:pt x="1808" y="1810"/>
                </a:lnTo>
                <a:lnTo>
                  <a:pt x="1808" y="2715"/>
                </a:lnTo>
                <a:cubicBezTo>
                  <a:pt x="1808" y="2822"/>
                  <a:pt x="1721" y="2910"/>
                  <a:pt x="1613" y="2910"/>
                </a:cubicBezTo>
                <a:cubicBezTo>
                  <a:pt x="1507" y="2910"/>
                  <a:pt x="1419" y="2822"/>
                  <a:pt x="1419" y="2715"/>
                </a:cubicBezTo>
                <a:lnTo>
                  <a:pt x="1419" y="1810"/>
                </a:lnTo>
                <a:lnTo>
                  <a:pt x="513" y="1810"/>
                </a:lnTo>
                <a:cubicBezTo>
                  <a:pt x="405" y="1810"/>
                  <a:pt x="319" y="1721"/>
                  <a:pt x="319" y="1615"/>
                </a:cubicBezTo>
                <a:cubicBezTo>
                  <a:pt x="319" y="1508"/>
                  <a:pt x="405" y="1421"/>
                  <a:pt x="513" y="1421"/>
                </a:cubicBezTo>
                <a:lnTo>
                  <a:pt x="1419" y="1419"/>
                </a:lnTo>
                <a:lnTo>
                  <a:pt x="1419" y="513"/>
                </a:lnTo>
                <a:cubicBezTo>
                  <a:pt x="1419" y="407"/>
                  <a:pt x="1507" y="319"/>
                  <a:pt x="1613" y="319"/>
                </a:cubicBezTo>
                <a:close/>
                <a:moveTo>
                  <a:pt x="1613" y="1"/>
                </a:moveTo>
                <a:cubicBezTo>
                  <a:pt x="1331" y="1"/>
                  <a:pt x="1101" y="231"/>
                  <a:pt x="1101" y="513"/>
                </a:cubicBezTo>
                <a:lnTo>
                  <a:pt x="1101" y="1101"/>
                </a:lnTo>
                <a:lnTo>
                  <a:pt x="513" y="1101"/>
                </a:lnTo>
                <a:cubicBezTo>
                  <a:pt x="231" y="1101"/>
                  <a:pt x="0" y="1331"/>
                  <a:pt x="0" y="1615"/>
                </a:cubicBezTo>
                <a:cubicBezTo>
                  <a:pt x="0" y="1898"/>
                  <a:pt x="231" y="2128"/>
                  <a:pt x="513" y="2128"/>
                </a:cubicBezTo>
                <a:lnTo>
                  <a:pt x="1101" y="2128"/>
                </a:lnTo>
                <a:lnTo>
                  <a:pt x="1101" y="2715"/>
                </a:lnTo>
                <a:cubicBezTo>
                  <a:pt x="1101" y="2998"/>
                  <a:pt x="1331" y="3228"/>
                  <a:pt x="1613" y="3228"/>
                </a:cubicBezTo>
                <a:cubicBezTo>
                  <a:pt x="1896" y="3228"/>
                  <a:pt x="2126" y="2998"/>
                  <a:pt x="2126" y="2715"/>
                </a:cubicBezTo>
                <a:lnTo>
                  <a:pt x="2126" y="2128"/>
                </a:lnTo>
                <a:lnTo>
                  <a:pt x="2713" y="2128"/>
                </a:lnTo>
                <a:cubicBezTo>
                  <a:pt x="2998" y="2128"/>
                  <a:pt x="3226" y="1898"/>
                  <a:pt x="3226" y="1615"/>
                </a:cubicBezTo>
                <a:cubicBezTo>
                  <a:pt x="3226" y="1331"/>
                  <a:pt x="2998" y="1101"/>
                  <a:pt x="2713" y="1101"/>
                </a:cubicBezTo>
                <a:lnTo>
                  <a:pt x="2126" y="1101"/>
                </a:lnTo>
                <a:lnTo>
                  <a:pt x="2126" y="513"/>
                </a:lnTo>
                <a:cubicBezTo>
                  <a:pt x="2126" y="231"/>
                  <a:pt x="1896" y="1"/>
                  <a:pt x="16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 name="Graphic 10" descr="Hammer outline">
            <a:extLst>
              <a:ext uri="{FF2B5EF4-FFF2-40B4-BE49-F238E27FC236}">
                <a16:creationId xmlns:a16="http://schemas.microsoft.com/office/drawing/2014/main" id="{6CAE13E3-4EA9-D81C-4CD8-3DC0B7BDC57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062324" y="1137615"/>
            <a:ext cx="914400" cy="914400"/>
          </a:xfrm>
          <a:prstGeom prst="rect">
            <a:avLst/>
          </a:prstGeom>
        </p:spPr>
      </p:pic>
      <p:pic>
        <p:nvPicPr>
          <p:cNvPr id="31" name="Graphic 30" descr="Screwdriver with solid fill">
            <a:extLst>
              <a:ext uri="{FF2B5EF4-FFF2-40B4-BE49-F238E27FC236}">
                <a16:creationId xmlns:a16="http://schemas.microsoft.com/office/drawing/2014/main" id="{CB9F58A1-4099-E939-73BD-392F2809D24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89113" y="1535930"/>
            <a:ext cx="914400" cy="914400"/>
          </a:xfrm>
          <a:prstGeom prst="rect">
            <a:avLst/>
          </a:prstGeom>
        </p:spPr>
      </p:pic>
      <p:pic>
        <p:nvPicPr>
          <p:cNvPr id="225" name="Graphic 224" descr="Triangle Ruler with solid fill">
            <a:extLst>
              <a:ext uri="{FF2B5EF4-FFF2-40B4-BE49-F238E27FC236}">
                <a16:creationId xmlns:a16="http://schemas.microsoft.com/office/drawing/2014/main" id="{8C1C441A-3B84-056C-23ED-5524B1E70F7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21321" y="3786728"/>
            <a:ext cx="914400" cy="914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31"/>
          <p:cNvSpPr txBox="1">
            <a:spLocks noGrp="1"/>
          </p:cNvSpPr>
          <p:nvPr>
            <p:ph type="title"/>
          </p:nvPr>
        </p:nvSpPr>
        <p:spPr>
          <a:xfrm>
            <a:off x="715050" y="74362"/>
            <a:ext cx="7713900" cy="698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800" dirty="0"/>
              <a:t>Program Structure</a:t>
            </a:r>
            <a:endParaRPr sz="2800" dirty="0"/>
          </a:p>
        </p:txBody>
      </p:sp>
      <p:sp>
        <p:nvSpPr>
          <p:cNvPr id="380" name="Google Shape;380;p31"/>
          <p:cNvSpPr txBox="1">
            <a:spLocks noGrp="1"/>
          </p:cNvSpPr>
          <p:nvPr>
            <p:ph type="body" idx="4294967295"/>
          </p:nvPr>
        </p:nvSpPr>
        <p:spPr>
          <a:xfrm>
            <a:off x="2179475" y="1015911"/>
            <a:ext cx="4785050" cy="355706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t>This program is a planned sequence of instruction totaling five credits.  </a:t>
            </a:r>
          </a:p>
          <a:p>
            <a:pPr marL="0" lvl="0" indent="0" algn="l" rtl="0">
              <a:spcBef>
                <a:spcPts val="0"/>
              </a:spcBef>
              <a:spcAft>
                <a:spcPts val="0"/>
              </a:spcAft>
              <a:buNone/>
            </a:pPr>
            <a:endParaRPr lang="en-US" sz="2400" dirty="0"/>
          </a:p>
          <a:p>
            <a:pPr marL="0" lvl="0" indent="0" algn="l" rtl="0">
              <a:spcBef>
                <a:spcPts val="0"/>
              </a:spcBef>
              <a:spcAft>
                <a:spcPts val="0"/>
              </a:spcAft>
              <a:buNone/>
            </a:pPr>
            <a:endParaRPr lang="en-US" sz="2400" dirty="0"/>
          </a:p>
        </p:txBody>
      </p:sp>
      <p:graphicFrame>
        <p:nvGraphicFramePr>
          <p:cNvPr id="381" name="Google Shape;381;p31"/>
          <p:cNvGraphicFramePr/>
          <p:nvPr>
            <p:extLst>
              <p:ext uri="{D42A27DB-BD31-4B8C-83A1-F6EECF244321}">
                <p14:modId xmlns:p14="http://schemas.microsoft.com/office/powerpoint/2010/main" val="3736414185"/>
              </p:ext>
            </p:extLst>
          </p:nvPr>
        </p:nvGraphicFramePr>
        <p:xfrm>
          <a:off x="715050" y="2279394"/>
          <a:ext cx="7713900" cy="2039155"/>
        </p:xfrm>
        <a:graphic>
          <a:graphicData uri="http://schemas.openxmlformats.org/drawingml/2006/table">
            <a:tbl>
              <a:tblPr>
                <a:noFill/>
                <a:tableStyleId>{43C46B38-2B88-4201-952C-A06DEF2EB16A}</a:tableStyleId>
              </a:tblPr>
              <a:tblGrid>
                <a:gridCol w="2571300">
                  <a:extLst>
                    <a:ext uri="{9D8B030D-6E8A-4147-A177-3AD203B41FA5}">
                      <a16:colId xmlns:a16="http://schemas.microsoft.com/office/drawing/2014/main" val="20000"/>
                    </a:ext>
                  </a:extLst>
                </a:gridCol>
                <a:gridCol w="2571300">
                  <a:extLst>
                    <a:ext uri="{9D8B030D-6E8A-4147-A177-3AD203B41FA5}">
                      <a16:colId xmlns:a16="http://schemas.microsoft.com/office/drawing/2014/main" val="20001"/>
                    </a:ext>
                  </a:extLst>
                </a:gridCol>
                <a:gridCol w="2571300">
                  <a:extLst>
                    <a:ext uri="{9D8B030D-6E8A-4147-A177-3AD203B41FA5}">
                      <a16:colId xmlns:a16="http://schemas.microsoft.com/office/drawing/2014/main" val="1802407907"/>
                    </a:ext>
                  </a:extLst>
                </a:gridCol>
              </a:tblGrid>
              <a:tr h="310295">
                <a:tc>
                  <a:txBody>
                    <a:bodyPr/>
                    <a:lstStyle/>
                    <a:p>
                      <a:pPr marL="0" lvl="0" indent="0" algn="ctr" rtl="0">
                        <a:spcBef>
                          <a:spcPts val="0"/>
                        </a:spcBef>
                        <a:spcAft>
                          <a:spcPts val="0"/>
                        </a:spcAft>
                        <a:buNone/>
                      </a:pPr>
                      <a:r>
                        <a:rPr lang="en" sz="1800" b="1" dirty="0">
                          <a:solidFill>
                            <a:schemeClr val="accent6"/>
                          </a:solidFill>
                          <a:latin typeface="Mukta"/>
                          <a:ea typeface="Mukta"/>
                          <a:cs typeface="Mukta"/>
                          <a:sym typeface="Mukta"/>
                        </a:rPr>
                        <a:t>Course Number</a:t>
                      </a:r>
                      <a:endParaRPr sz="1800" b="1" dirty="0">
                        <a:solidFill>
                          <a:schemeClr val="accent6"/>
                        </a:solidFill>
                        <a:latin typeface="Mukta"/>
                        <a:ea typeface="Mukta"/>
                        <a:cs typeface="Mukta"/>
                        <a:sym typeface="Mukta"/>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solidFill>
                      <a:schemeClr val="dk1"/>
                    </a:solidFill>
                  </a:tcPr>
                </a:tc>
                <a:tc>
                  <a:txBody>
                    <a:bodyPr/>
                    <a:lstStyle/>
                    <a:p>
                      <a:pPr marL="0" lvl="0" indent="0" algn="ctr" rtl="0">
                        <a:spcBef>
                          <a:spcPts val="0"/>
                        </a:spcBef>
                        <a:spcAft>
                          <a:spcPts val="0"/>
                        </a:spcAft>
                        <a:buNone/>
                      </a:pPr>
                      <a:r>
                        <a:rPr lang="en" sz="1800" b="1" dirty="0">
                          <a:solidFill>
                            <a:schemeClr val="accent6"/>
                          </a:solidFill>
                          <a:latin typeface="Mukta"/>
                          <a:ea typeface="Mukta"/>
                          <a:cs typeface="Mukta"/>
                          <a:sym typeface="Mukta"/>
                        </a:rPr>
                        <a:t>Title</a:t>
                      </a:r>
                      <a:endParaRPr sz="1800" b="1" dirty="0">
                        <a:solidFill>
                          <a:schemeClr val="accent6"/>
                        </a:solidFill>
                        <a:latin typeface="Mukta"/>
                        <a:ea typeface="Mukta"/>
                        <a:cs typeface="Mukta"/>
                        <a:sym typeface="Mukta"/>
                      </a:endParaRPr>
                    </a:p>
                  </a:txBody>
                  <a:tcPr marL="91425" marR="91425" marT="0" marB="0" anchor="ctr">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solidFill>
                      <a:schemeClr val="dk1"/>
                    </a:solidFill>
                  </a:tcPr>
                </a:tc>
                <a:tc>
                  <a:txBody>
                    <a:bodyPr/>
                    <a:lstStyle/>
                    <a:p>
                      <a:pPr marL="0" lvl="0" indent="0" algn="ctr" rtl="0">
                        <a:spcBef>
                          <a:spcPts val="0"/>
                        </a:spcBef>
                        <a:spcAft>
                          <a:spcPts val="0"/>
                        </a:spcAft>
                        <a:buNone/>
                      </a:pPr>
                      <a:r>
                        <a:rPr lang="en-US" sz="1800" b="1" dirty="0">
                          <a:solidFill>
                            <a:schemeClr val="accent6"/>
                          </a:solidFill>
                          <a:latin typeface="Mukta"/>
                          <a:ea typeface="Mukta"/>
                          <a:cs typeface="Mukta"/>
                          <a:sym typeface="Mukta"/>
                        </a:rPr>
                        <a:t>Certifications</a:t>
                      </a:r>
                      <a:endParaRPr sz="1800" b="1" dirty="0">
                        <a:solidFill>
                          <a:schemeClr val="accent6"/>
                        </a:solidFill>
                        <a:latin typeface="Mukta"/>
                        <a:ea typeface="Mukta"/>
                        <a:cs typeface="Mukta"/>
                        <a:sym typeface="Mukta"/>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solidFill>
                      <a:schemeClr val="dk1"/>
                    </a:solidFill>
                  </a:tcPr>
                </a:tc>
                <a:extLst>
                  <a:ext uri="{0D108BD9-81ED-4DB2-BD59-A6C34878D82A}">
                    <a16:rowId xmlns:a16="http://schemas.microsoft.com/office/drawing/2014/main" val="10000"/>
                  </a:ext>
                </a:extLst>
              </a:tr>
              <a:tr h="310295">
                <a:tc>
                  <a:txBody>
                    <a:bodyPr/>
                    <a:lstStyle/>
                    <a:p>
                      <a:pPr marL="0" marR="0" algn="ctr">
                        <a:spcBef>
                          <a:spcPts val="0"/>
                        </a:spcBef>
                        <a:spcAft>
                          <a:spcPts val="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8104310</a:t>
                      </a:r>
                    </a:p>
                  </a:txBody>
                  <a:tcPr marL="68580" marR="68580" marT="0" marB="0">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a:spcBef>
                          <a:spcPts val="0"/>
                        </a:spcBef>
                        <a:spcAft>
                          <a:spcPts val="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Carpentry Fundamentals</a:t>
                      </a:r>
                    </a:p>
                  </a:txBody>
                  <a:tcPr marL="68580" marR="68580" marT="0" marB="0">
                    <a:lnL w="9525" cap="flat" cmpd="sng" algn="ctr">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a:spcBef>
                          <a:spcPts val="0"/>
                        </a:spcBef>
                        <a:spcAft>
                          <a:spcPts val="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SP/2 Construction Safety </a:t>
                      </a:r>
                    </a:p>
                    <a:p>
                      <a:pPr marL="0" marR="0">
                        <a:spcBef>
                          <a:spcPts val="0"/>
                        </a:spcBef>
                        <a:spcAft>
                          <a:spcPts val="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HBI Carpentry</a:t>
                      </a:r>
                    </a:p>
                  </a:txBody>
                  <a:tcPr marL="68580" marR="68580" marT="0" marB="0">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6863986"/>
                  </a:ext>
                </a:extLst>
              </a:tr>
              <a:tr h="310295">
                <a:tc>
                  <a:txBody>
                    <a:bodyPr/>
                    <a:lstStyle/>
                    <a:p>
                      <a:pPr marL="0" marR="0" algn="ctr">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8104320</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Carpentry Layout</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HBI Core </a:t>
                      </a:r>
                    </a:p>
                  </a:txBody>
                  <a:tcPr marL="68580" marR="6858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10295">
                <a:tc>
                  <a:txBody>
                    <a:bodyPr/>
                    <a:lstStyle/>
                    <a:p>
                      <a:pPr marL="0" marR="0" algn="ctr">
                        <a:spcBef>
                          <a:spcPts val="0"/>
                        </a:spcBef>
                        <a:spcAft>
                          <a:spcPts val="0"/>
                        </a:spcAft>
                      </a:pPr>
                      <a:r>
                        <a:rPr lang="en-US" sz="1600">
                          <a:effectLst/>
                          <a:latin typeface="Arial" panose="020B0604020202020204" pitchFamily="34" charset="0"/>
                          <a:ea typeface="Times New Roman" panose="02020603050405020304" pitchFamily="18" charset="0"/>
                          <a:cs typeface="Arial" panose="020B0604020202020204" pitchFamily="34" charset="0"/>
                        </a:rPr>
                        <a:t>8104330</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Carpentry Framing</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HBI Green Core</a:t>
                      </a:r>
                    </a:p>
                  </a:txBody>
                  <a:tcPr marL="68580" marR="6858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10295">
                <a:tc>
                  <a:txBody>
                    <a:bodyPr/>
                    <a:lstStyle/>
                    <a:p>
                      <a:pPr marL="0" marR="0" algn="ctr">
                        <a:spcBef>
                          <a:spcPts val="0"/>
                        </a:spcBef>
                        <a:spcAft>
                          <a:spcPts val="0"/>
                        </a:spcAft>
                      </a:pPr>
                      <a:r>
                        <a:rPr lang="en-US" sz="1600">
                          <a:effectLst/>
                          <a:latin typeface="Arial" panose="020B0604020202020204" pitchFamily="34" charset="0"/>
                          <a:ea typeface="Times New Roman" panose="02020603050405020304" pitchFamily="18" charset="0"/>
                          <a:cs typeface="Arial" panose="020B0604020202020204" pitchFamily="34" charset="0"/>
                        </a:rPr>
                        <a:t>8104340</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Carpentry Exterior</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OSHA - 10</a:t>
                      </a:r>
                    </a:p>
                  </a:txBody>
                  <a:tcPr marL="68580" marR="6858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310295">
                <a:tc>
                  <a:txBody>
                    <a:bodyPr/>
                    <a:lstStyle/>
                    <a:p>
                      <a:pPr marL="0" marR="0" algn="ctr">
                        <a:spcBef>
                          <a:spcPts val="0"/>
                        </a:spcBef>
                        <a:spcAft>
                          <a:spcPts val="0"/>
                        </a:spcAft>
                      </a:pPr>
                      <a:r>
                        <a:rPr lang="en-US" sz="1600">
                          <a:effectLst/>
                          <a:latin typeface="Arial" panose="020B0604020202020204" pitchFamily="34" charset="0"/>
                          <a:ea typeface="Times New Roman" panose="02020603050405020304" pitchFamily="18" charset="0"/>
                          <a:cs typeface="Arial" panose="020B0604020202020204" pitchFamily="34" charset="0"/>
                        </a:rPr>
                        <a:t>8104350</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Carpentry Finish</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9525" cap="flat" cmpd="sng">
                      <a:solidFill>
                        <a:schemeClr val="dk1"/>
                      </a:solidFill>
                      <a:prstDash val="solid"/>
                      <a:round/>
                      <a:headEnd type="none" w="sm" len="sm"/>
                      <a:tailEnd type="none" w="sm" len="sm"/>
                    </a:lnL>
                    <a:lnR w="9525" cap="flat" cmpd="sng" algn="ctr">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a:spcBef>
                          <a:spcPts val="0"/>
                        </a:spcBef>
                        <a:spcAft>
                          <a:spcPts val="0"/>
                        </a:spcAft>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pic>
        <p:nvPicPr>
          <p:cNvPr id="2" name="Graphic 1" descr="Hammer outline">
            <a:extLst>
              <a:ext uri="{FF2B5EF4-FFF2-40B4-BE49-F238E27FC236}">
                <a16:creationId xmlns:a16="http://schemas.microsoft.com/office/drawing/2014/main" id="{B4D0C46B-BD00-3A9D-E2AB-A67111D3A26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31234" y="1251671"/>
            <a:ext cx="914400" cy="914400"/>
          </a:xfrm>
          <a:prstGeom prst="rect">
            <a:avLst/>
          </a:prstGeom>
        </p:spPr>
      </p:pic>
      <p:pic>
        <p:nvPicPr>
          <p:cNvPr id="4" name="Graphic 3" descr="Alterations &amp; Tailoring outline">
            <a:extLst>
              <a:ext uri="{FF2B5EF4-FFF2-40B4-BE49-F238E27FC236}">
                <a16:creationId xmlns:a16="http://schemas.microsoft.com/office/drawing/2014/main" id="{3A75016B-BA20-C19B-59AF-62C394AD28D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155925" y="4229100"/>
            <a:ext cx="914400" cy="914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p33"/>
          <p:cNvSpPr txBox="1">
            <a:spLocks noGrp="1"/>
          </p:cNvSpPr>
          <p:nvPr>
            <p:ph type="title"/>
          </p:nvPr>
        </p:nvSpPr>
        <p:spPr>
          <a:xfrm>
            <a:off x="715050" y="88112"/>
            <a:ext cx="7713900" cy="69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800" dirty="0"/>
              <a:t>Course Description:</a:t>
            </a:r>
            <a:endParaRPr sz="2800" dirty="0"/>
          </a:p>
        </p:txBody>
      </p:sp>
      <p:sp>
        <p:nvSpPr>
          <p:cNvPr id="397" name="Google Shape;397;p33"/>
          <p:cNvSpPr txBox="1">
            <a:spLocks noGrp="1"/>
          </p:cNvSpPr>
          <p:nvPr>
            <p:ph type="body" idx="1"/>
          </p:nvPr>
        </p:nvSpPr>
        <p:spPr>
          <a:xfrm>
            <a:off x="553493" y="960600"/>
            <a:ext cx="8037014" cy="3222300"/>
          </a:xfrm>
          <a:prstGeom prst="rect">
            <a:avLst/>
          </a:prstGeom>
        </p:spPr>
        <p:txBody>
          <a:bodyPr spcFirstLastPara="1" wrap="square" lIns="91425" tIns="91425" rIns="91425" bIns="91425" anchor="t" anchorCtr="0">
            <a:noAutofit/>
          </a:bodyPr>
          <a:lstStyle/>
          <a:p>
            <a:pPr marL="0" lvl="0" indent="0" algn="l" rtl="0">
              <a:spcBef>
                <a:spcPts val="0"/>
              </a:spcBef>
              <a:spcAft>
                <a:spcPts val="1000"/>
              </a:spcAft>
              <a:buNone/>
            </a:pPr>
            <a:r>
              <a:rPr lang="en-US" sz="2400" dirty="0"/>
              <a:t>The purpose of this course is for the student to develop competencies essential to the carpentry industry including safety, use of manual and power tools, </a:t>
            </a:r>
            <a:r>
              <a:rPr lang="en-US" sz="2400" dirty="0">
                <a:solidFill>
                  <a:schemeClr val="tx1">
                    <a:lumMod val="50000"/>
                  </a:schemeClr>
                </a:solidFill>
              </a:rPr>
              <a:t>applied math</a:t>
            </a:r>
            <a:r>
              <a:rPr lang="en-US" sz="2400" dirty="0"/>
              <a:t>, construction plan drawing, building materials, fasteners and hardware, rigging and scaffolding, sustainability and employability skills. </a:t>
            </a:r>
            <a:endParaRPr sz="2400" b="1" dirty="0"/>
          </a:p>
        </p:txBody>
      </p:sp>
      <p:pic>
        <p:nvPicPr>
          <p:cNvPr id="2" name="Graphic 1" descr="Triangle Ruler with solid fill">
            <a:extLst>
              <a:ext uri="{FF2B5EF4-FFF2-40B4-BE49-F238E27FC236}">
                <a16:creationId xmlns:a16="http://schemas.microsoft.com/office/drawing/2014/main" id="{F4DBFDD3-6CB3-BDCE-D5CB-4408A2B77B8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29600" y="4229100"/>
            <a:ext cx="914400" cy="914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32"/>
          <p:cNvSpPr txBox="1">
            <a:spLocks noGrp="1"/>
          </p:cNvSpPr>
          <p:nvPr>
            <p:ph type="title"/>
          </p:nvPr>
        </p:nvSpPr>
        <p:spPr>
          <a:xfrm>
            <a:off x="715049" y="163740"/>
            <a:ext cx="7713900" cy="69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Career Ready Practices </a:t>
            </a:r>
            <a:endParaRPr dirty="0"/>
          </a:p>
        </p:txBody>
      </p:sp>
      <p:sp>
        <p:nvSpPr>
          <p:cNvPr id="387" name="Google Shape;387;p32"/>
          <p:cNvSpPr txBox="1">
            <a:spLocks noGrp="1"/>
          </p:cNvSpPr>
          <p:nvPr>
            <p:ph type="body" idx="4294967295"/>
          </p:nvPr>
        </p:nvSpPr>
        <p:spPr>
          <a:xfrm>
            <a:off x="299111" y="862439"/>
            <a:ext cx="8418627" cy="397081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800" dirty="0"/>
              <a:t>1. </a:t>
            </a:r>
            <a:r>
              <a:rPr lang="en-US" sz="1800" dirty="0">
                <a:solidFill>
                  <a:srgbClr val="FF0000"/>
                </a:solidFill>
                <a:highlight>
                  <a:srgbClr val="FFFF00"/>
                </a:highlight>
              </a:rPr>
              <a:t>Act as a responsible and contributing citizen and employee. </a:t>
            </a:r>
          </a:p>
          <a:p>
            <a:pPr marL="0" lvl="0" indent="0" algn="l" rtl="0">
              <a:spcBef>
                <a:spcPts val="0"/>
              </a:spcBef>
              <a:spcAft>
                <a:spcPts val="0"/>
              </a:spcAft>
              <a:buNone/>
            </a:pPr>
            <a:r>
              <a:rPr lang="en-US" sz="1800" dirty="0"/>
              <a:t>2. Apply appropriate academic and technical skills. </a:t>
            </a:r>
          </a:p>
          <a:p>
            <a:pPr marL="0" lvl="0" indent="0" algn="l" rtl="0">
              <a:spcBef>
                <a:spcPts val="0"/>
              </a:spcBef>
              <a:spcAft>
                <a:spcPts val="0"/>
              </a:spcAft>
              <a:buNone/>
            </a:pPr>
            <a:r>
              <a:rPr lang="en-US" sz="1800" dirty="0"/>
              <a:t>3. Attend to personal health and financial well-being. </a:t>
            </a:r>
          </a:p>
          <a:p>
            <a:pPr marL="0" lvl="0" indent="0" algn="l" rtl="0">
              <a:spcBef>
                <a:spcPts val="0"/>
              </a:spcBef>
              <a:spcAft>
                <a:spcPts val="0"/>
              </a:spcAft>
              <a:buNone/>
            </a:pPr>
            <a:r>
              <a:rPr lang="en-US" sz="1800" dirty="0"/>
              <a:t>4. Communicate clearly, effectively and with reason. </a:t>
            </a:r>
          </a:p>
          <a:p>
            <a:pPr marL="0" lvl="0" indent="0" algn="l" rtl="0">
              <a:spcBef>
                <a:spcPts val="0"/>
              </a:spcBef>
              <a:spcAft>
                <a:spcPts val="0"/>
              </a:spcAft>
              <a:buNone/>
            </a:pPr>
            <a:r>
              <a:rPr lang="en-US" sz="1800" dirty="0"/>
              <a:t>5. Consider the environmental, social and economic impacts of decisions. </a:t>
            </a:r>
          </a:p>
          <a:p>
            <a:pPr marL="0" lvl="0" indent="0" algn="l" rtl="0">
              <a:spcBef>
                <a:spcPts val="0"/>
              </a:spcBef>
              <a:spcAft>
                <a:spcPts val="0"/>
              </a:spcAft>
              <a:buNone/>
            </a:pPr>
            <a:r>
              <a:rPr lang="en-US" sz="1800" dirty="0"/>
              <a:t>6. Demonstrate creativity and innovation. </a:t>
            </a:r>
          </a:p>
          <a:p>
            <a:pPr marL="0" lvl="0" indent="0" algn="l" rtl="0">
              <a:spcBef>
                <a:spcPts val="0"/>
              </a:spcBef>
              <a:spcAft>
                <a:spcPts val="0"/>
              </a:spcAft>
              <a:buNone/>
            </a:pPr>
            <a:r>
              <a:rPr lang="en-US" sz="1800" dirty="0"/>
              <a:t>7. Employ valid and reliable research strategies. </a:t>
            </a:r>
          </a:p>
          <a:p>
            <a:pPr marL="0" lvl="0" indent="0" algn="l" rtl="0">
              <a:spcBef>
                <a:spcPts val="0"/>
              </a:spcBef>
              <a:spcAft>
                <a:spcPts val="0"/>
              </a:spcAft>
              <a:buNone/>
            </a:pPr>
            <a:r>
              <a:rPr lang="en-US" sz="1800" dirty="0"/>
              <a:t>8. Utilize critical thinking to make sense of problems and persevere in solving them. </a:t>
            </a:r>
          </a:p>
          <a:p>
            <a:pPr marL="0" lvl="0" indent="0" algn="l" rtl="0">
              <a:spcBef>
                <a:spcPts val="0"/>
              </a:spcBef>
              <a:spcAft>
                <a:spcPts val="0"/>
              </a:spcAft>
              <a:buNone/>
            </a:pPr>
            <a:r>
              <a:rPr lang="en-US" sz="1800" dirty="0"/>
              <a:t>9. </a:t>
            </a:r>
            <a:r>
              <a:rPr lang="en-US" sz="1800" dirty="0">
                <a:solidFill>
                  <a:srgbClr val="FF0000"/>
                </a:solidFill>
                <a:highlight>
                  <a:srgbClr val="FFFF00"/>
                </a:highlight>
              </a:rPr>
              <a:t>Model integrity</a:t>
            </a:r>
            <a:r>
              <a:rPr lang="en-US" sz="1800" dirty="0"/>
              <a:t>, ethical leadership and effective management. </a:t>
            </a:r>
          </a:p>
          <a:p>
            <a:pPr marL="0" lvl="0" indent="0" algn="l" rtl="0">
              <a:spcBef>
                <a:spcPts val="0"/>
              </a:spcBef>
              <a:spcAft>
                <a:spcPts val="0"/>
              </a:spcAft>
              <a:buNone/>
            </a:pPr>
            <a:r>
              <a:rPr lang="en-US" sz="1800" dirty="0"/>
              <a:t>10. Plan education and career path aligned to personal goals. </a:t>
            </a:r>
          </a:p>
          <a:p>
            <a:pPr marL="0" lvl="0" indent="0" algn="l" rtl="0">
              <a:spcBef>
                <a:spcPts val="0"/>
              </a:spcBef>
              <a:spcAft>
                <a:spcPts val="0"/>
              </a:spcAft>
              <a:buNone/>
            </a:pPr>
            <a:r>
              <a:rPr lang="en-US" sz="1800" dirty="0"/>
              <a:t>11. Use technology to enhance productivity. </a:t>
            </a:r>
          </a:p>
          <a:p>
            <a:pPr marL="0" lvl="0" indent="0" algn="l" rtl="0">
              <a:spcBef>
                <a:spcPts val="0"/>
              </a:spcBef>
              <a:spcAft>
                <a:spcPts val="0"/>
              </a:spcAft>
              <a:buNone/>
            </a:pPr>
            <a:r>
              <a:rPr lang="en-US" sz="1800" dirty="0"/>
              <a:t>12. Work productively in teams while using cultural/global competence. </a:t>
            </a:r>
          </a:p>
          <a:p>
            <a:pPr marL="0" lvl="0" indent="0" algn="l" rtl="0">
              <a:spcBef>
                <a:spcPts val="0"/>
              </a:spcBef>
              <a:spcAft>
                <a:spcPts val="0"/>
              </a:spcAft>
              <a:buNone/>
            </a:pPr>
            <a:endParaRPr lang="en-US" sz="180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pic>
        <p:nvPicPr>
          <p:cNvPr id="3" name="Graphic 2" descr="Nails with solid fill">
            <a:extLst>
              <a:ext uri="{FF2B5EF4-FFF2-40B4-BE49-F238E27FC236}">
                <a16:creationId xmlns:a16="http://schemas.microsoft.com/office/drawing/2014/main" id="{19C61BB5-C063-F1E1-1C75-A58C0F7887F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12571" y="4084740"/>
            <a:ext cx="914400" cy="914400"/>
          </a:xfrm>
          <a:prstGeom prst="rect">
            <a:avLst/>
          </a:prstGeom>
        </p:spPr>
      </p:pic>
      <p:pic>
        <p:nvPicPr>
          <p:cNvPr id="5" name="Graphic 4" descr="Paint outline">
            <a:extLst>
              <a:ext uri="{FF2B5EF4-FFF2-40B4-BE49-F238E27FC236}">
                <a16:creationId xmlns:a16="http://schemas.microsoft.com/office/drawing/2014/main" id="{9BB2EFA5-E19D-E59D-9308-847DADD093C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03338" y="2269408"/>
            <a:ext cx="914400" cy="914400"/>
          </a:xfrm>
          <a:prstGeom prst="rect">
            <a:avLst/>
          </a:prstGeom>
        </p:spPr>
      </p:pic>
      <p:pic>
        <p:nvPicPr>
          <p:cNvPr id="7" name="Graphic 6" descr="Saw outline">
            <a:extLst>
              <a:ext uri="{FF2B5EF4-FFF2-40B4-BE49-F238E27FC236}">
                <a16:creationId xmlns:a16="http://schemas.microsoft.com/office/drawing/2014/main" id="{045A2D09-7449-43CD-03A2-B73BAC87860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357275" y="1306172"/>
            <a:ext cx="914400" cy="9144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257F6-5427-905B-6E57-A64B01429C42}"/>
              </a:ext>
            </a:extLst>
          </p:cNvPr>
          <p:cNvSpPr>
            <a:spLocks noGrp="1"/>
          </p:cNvSpPr>
          <p:nvPr>
            <p:ph type="title"/>
          </p:nvPr>
        </p:nvSpPr>
        <p:spPr>
          <a:xfrm>
            <a:off x="250972" y="70873"/>
            <a:ext cx="7713900" cy="698700"/>
          </a:xfrm>
        </p:spPr>
        <p:txBody>
          <a:bodyPr/>
          <a:lstStyle/>
          <a:p>
            <a:r>
              <a:rPr lang="en-US" dirty="0"/>
              <a:t>Additional Information</a:t>
            </a:r>
          </a:p>
        </p:txBody>
      </p:sp>
      <p:sp>
        <p:nvSpPr>
          <p:cNvPr id="4" name="TextBox 3">
            <a:extLst>
              <a:ext uri="{FF2B5EF4-FFF2-40B4-BE49-F238E27FC236}">
                <a16:creationId xmlns:a16="http://schemas.microsoft.com/office/drawing/2014/main" id="{63D7AF1E-57A9-B7A5-7818-4174B666673F}"/>
              </a:ext>
            </a:extLst>
          </p:cNvPr>
          <p:cNvSpPr txBox="1"/>
          <p:nvPr/>
        </p:nvSpPr>
        <p:spPr>
          <a:xfrm>
            <a:off x="110835" y="992146"/>
            <a:ext cx="8700655" cy="3970318"/>
          </a:xfrm>
          <a:prstGeom prst="rect">
            <a:avLst/>
          </a:prstGeom>
          <a:noFill/>
        </p:spPr>
        <p:txBody>
          <a:bodyPr wrap="square">
            <a:spAutoFit/>
          </a:bodyPr>
          <a:lstStyle/>
          <a:p>
            <a:pPr marL="0" marR="0">
              <a:spcBef>
                <a:spcPts val="0"/>
              </a:spcBef>
              <a:spcAft>
                <a:spcPts val="0"/>
              </a:spcAft>
            </a:pPr>
            <a:r>
              <a:rPr lang="en-US" sz="1400" b="1" u="sng" dirty="0">
                <a:effectLst/>
                <a:latin typeface="Arial" panose="020B0604020202020204" pitchFamily="34" charset="0"/>
                <a:ea typeface="Times New Roman" panose="02020603050405020304" pitchFamily="18" charset="0"/>
                <a:cs typeface="Times New Roman" panose="02020603050405020304" pitchFamily="18" charset="0"/>
              </a:rPr>
              <a:t>Laboratory Activities</a:t>
            </a:r>
          </a:p>
          <a:p>
            <a:pPr marL="0" marR="0" algn="just">
              <a:spcBef>
                <a:spcPts val="0"/>
              </a:spcBef>
              <a:spcAft>
                <a:spcPts val="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Laboratory investigations that include scientific inquiry, research, measurement, problem solving, emerging technologies, tools and equipment, as well as, experimental, quality, and safety procedures are an integral part of this career and technical program/course. Laboratory investigations benefit all students by developing an understanding of the complexity and ambiguity of empirical work, as well as the skills required to manage, operate, calibrate and troubleshoot equipment/tools used to make observations. Students understand measurement error; and have the skills to aggregate, interpret, and present the resulting data. Equipment and supplies should be provided to enhance hands-on experiences for students.</a:t>
            </a:r>
          </a:p>
          <a:p>
            <a:pPr marL="0" marR="0">
              <a:spcBef>
                <a:spcPts val="0"/>
              </a:spcBef>
              <a:spcAft>
                <a:spcPts val="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b="1" u="sng" dirty="0">
                <a:effectLst/>
                <a:latin typeface="Arial" panose="020B0604020202020204" pitchFamily="34" charset="0"/>
                <a:ea typeface="Times New Roman" panose="02020603050405020304" pitchFamily="18" charset="0"/>
                <a:cs typeface="Times New Roman" panose="02020603050405020304" pitchFamily="18" charset="0"/>
              </a:rPr>
              <a:t>Academic Alignment</a:t>
            </a:r>
          </a:p>
          <a:p>
            <a:pPr marL="0" marR="0">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 </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Secondary Career and Technical Education courses are pending alignment to the B.E.S.T.  (Benchmarks for Excellent Student Thinking) Standards for English Language Arts (ELA) and Mathematics that were adopted by the State Board of Education in February 2020.  Academic alignment is an ongoing, collaborative effort of professional educators that provide clear expectations for progression year-to-year through course alignment. This initiative supports CTE programs by improving student performance through the integration of academic content within CTE courses.  </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9750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257F6-5427-905B-6E57-A64B01429C42}"/>
              </a:ext>
            </a:extLst>
          </p:cNvPr>
          <p:cNvSpPr>
            <a:spLocks noGrp="1"/>
          </p:cNvSpPr>
          <p:nvPr>
            <p:ph type="title"/>
          </p:nvPr>
        </p:nvSpPr>
        <p:spPr>
          <a:xfrm>
            <a:off x="250972" y="70873"/>
            <a:ext cx="7713900" cy="698700"/>
          </a:xfrm>
        </p:spPr>
        <p:txBody>
          <a:bodyPr/>
          <a:lstStyle/>
          <a:p>
            <a:r>
              <a:rPr lang="en-US" dirty="0"/>
              <a:t>Additional Information</a:t>
            </a:r>
          </a:p>
        </p:txBody>
      </p:sp>
      <p:sp>
        <p:nvSpPr>
          <p:cNvPr id="4" name="TextBox 3">
            <a:extLst>
              <a:ext uri="{FF2B5EF4-FFF2-40B4-BE49-F238E27FC236}">
                <a16:creationId xmlns:a16="http://schemas.microsoft.com/office/drawing/2014/main" id="{63D7AF1E-57A9-B7A5-7818-4174B666673F}"/>
              </a:ext>
            </a:extLst>
          </p:cNvPr>
          <p:cNvSpPr txBox="1"/>
          <p:nvPr/>
        </p:nvSpPr>
        <p:spPr>
          <a:xfrm>
            <a:off x="110835" y="992146"/>
            <a:ext cx="8894620" cy="3539430"/>
          </a:xfrm>
          <a:prstGeom prst="rect">
            <a:avLst/>
          </a:prstGeom>
          <a:noFill/>
        </p:spPr>
        <p:txBody>
          <a:bodyPr wrap="square">
            <a:spAutoFit/>
          </a:bodyPr>
          <a:lstStyle/>
          <a:p>
            <a:pPr marL="0" marR="0">
              <a:spcBef>
                <a:spcPts val="0"/>
              </a:spcBef>
              <a:spcAft>
                <a:spcPts val="0"/>
              </a:spcAft>
            </a:pPr>
            <a:r>
              <a:rPr lang="en-US" b="1" u="sng" dirty="0">
                <a:effectLst/>
                <a:latin typeface="Arial" panose="020B0604020202020204" pitchFamily="34" charset="0"/>
                <a:ea typeface="Times New Roman" panose="02020603050405020304" pitchFamily="18" charset="0"/>
                <a:cs typeface="Arial" panose="020B0604020202020204" pitchFamily="34" charset="0"/>
              </a:rPr>
              <a:t>Florida Standards for English Language Development (ELD)</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ffectLst/>
                <a:latin typeface="Arial" panose="020B0604020202020204" pitchFamily="34" charset="0"/>
                <a:ea typeface="Times New Roman" panose="02020603050405020304" pitchFamily="18" charset="0"/>
                <a:cs typeface="Arial" panose="020B0604020202020204" pitchFamily="34" charset="0"/>
              </a:rPr>
              <a:t> </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ffectLst/>
                <a:latin typeface="Arial" panose="020B0604020202020204" pitchFamily="34" charset="0"/>
                <a:ea typeface="Times New Roman" panose="02020603050405020304" pitchFamily="18" charset="0"/>
                <a:cs typeface="Arial" panose="020B0604020202020204" pitchFamily="34" charset="0"/>
              </a:rPr>
              <a:t>English language learners communicate for social and instructional purposes within the school setting. ELD.K12.SI.1.1 </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ffectLst/>
                <a:latin typeface="Arial" panose="020B0604020202020204" pitchFamily="34" charset="0"/>
                <a:ea typeface="Times New Roman" panose="02020603050405020304" pitchFamily="18" charset="0"/>
                <a:cs typeface="Arial" panose="020B0604020202020204" pitchFamily="34" charset="0"/>
              </a:rPr>
              <a:t> </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ffectLst/>
                <a:latin typeface="Arial" panose="020B0604020202020204" pitchFamily="34" charset="0"/>
                <a:ea typeface="Times New Roman" panose="02020603050405020304" pitchFamily="18" charset="0"/>
                <a:cs typeface="Arial" panose="020B0604020202020204" pitchFamily="34" charset="0"/>
              </a:rPr>
              <a:t>English Language Development (ELD) Standards Special Notes:</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ffectLst/>
                <a:latin typeface="Arial" panose="020B0604020202020204" pitchFamily="34" charset="0"/>
                <a:ea typeface="Times New Roman" panose="02020603050405020304" pitchFamily="18" charset="0"/>
                <a:cs typeface="Arial" panose="020B0604020202020204" pitchFamily="34" charset="0"/>
              </a:rPr>
              <a:t>Teachers are required to provide listening, speaking, reading and writing instruction that allows English language learners (ELL) to communicate for social and instructional purposes within the school setting.   For the given level of English language proficiency and with visual, graphic, or interactive support, students will interact with grade level words, expressions, sentences and discourse to process or produce language necessary for academic success. The ELD standard should specify a relevant content area concept or topic of study chosen by curriculum developers and teachers which maximizes an ELL’s need for communication and social skills. To access an ELL supporting document which delineates performance definitions and descriptors, please click on the following link: </a:t>
            </a:r>
            <a:r>
              <a:rPr lang="en-US"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http://www.cpalms.org/uploads/docs/standards/eld/SI.pdf</a:t>
            </a:r>
            <a:r>
              <a:rPr lang="en-US" dirty="0">
                <a:effectLst/>
                <a:latin typeface="Arial" panose="020B0604020202020204" pitchFamily="34" charset="0"/>
                <a:ea typeface="Times New Roman" panose="02020603050405020304" pitchFamily="18" charset="0"/>
                <a:cs typeface="Arial" panose="020B0604020202020204" pitchFamily="34" charset="0"/>
              </a:rPr>
              <a:t>.</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ffectLst/>
                <a:latin typeface="Arial" panose="020B0604020202020204" pitchFamily="34" charset="0"/>
                <a:ea typeface="Times New Roman" panose="02020603050405020304" pitchFamily="18" charset="0"/>
                <a:cs typeface="Arial" panose="020B0604020202020204" pitchFamily="34" charset="0"/>
              </a:rPr>
              <a:t>For additional information on the development and implementation of the ELD standards, please contact the Bureau of Student Achievement through Language Acquisition at </a:t>
            </a:r>
            <a:r>
              <a:rPr lang="en-US"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sala@fldoe.org</a:t>
            </a:r>
            <a:r>
              <a:rPr lang="en-US" dirty="0">
                <a:effectLst/>
                <a:latin typeface="Arial" panose="020B0604020202020204" pitchFamily="34" charset="0"/>
                <a:ea typeface="Times New Roman" panose="02020603050405020304" pitchFamily="18" charset="0"/>
                <a:cs typeface="Arial" panose="020B0604020202020204" pitchFamily="34" charset="0"/>
              </a:rPr>
              <a:t>.</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499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257F6-5427-905B-6E57-A64B01429C42}"/>
              </a:ext>
            </a:extLst>
          </p:cNvPr>
          <p:cNvSpPr>
            <a:spLocks noGrp="1"/>
          </p:cNvSpPr>
          <p:nvPr>
            <p:ph type="title"/>
          </p:nvPr>
        </p:nvSpPr>
        <p:spPr>
          <a:xfrm>
            <a:off x="250972" y="70873"/>
            <a:ext cx="7713900" cy="698700"/>
          </a:xfrm>
        </p:spPr>
        <p:txBody>
          <a:bodyPr/>
          <a:lstStyle/>
          <a:p>
            <a:r>
              <a:rPr lang="en-US" dirty="0"/>
              <a:t>Additional Information</a:t>
            </a:r>
          </a:p>
        </p:txBody>
      </p:sp>
      <p:sp>
        <p:nvSpPr>
          <p:cNvPr id="4" name="TextBox 3">
            <a:extLst>
              <a:ext uri="{FF2B5EF4-FFF2-40B4-BE49-F238E27FC236}">
                <a16:creationId xmlns:a16="http://schemas.microsoft.com/office/drawing/2014/main" id="{63D7AF1E-57A9-B7A5-7818-4174B666673F}"/>
              </a:ext>
            </a:extLst>
          </p:cNvPr>
          <p:cNvSpPr txBox="1"/>
          <p:nvPr/>
        </p:nvSpPr>
        <p:spPr>
          <a:xfrm>
            <a:off x="110835" y="992146"/>
            <a:ext cx="8894620" cy="3539430"/>
          </a:xfrm>
          <a:prstGeom prst="rect">
            <a:avLst/>
          </a:prstGeom>
          <a:noFill/>
        </p:spPr>
        <p:txBody>
          <a:bodyPr wrap="square">
            <a:spAutoFit/>
          </a:bodyPr>
          <a:lstStyle/>
          <a:p>
            <a:pPr marL="0" marR="0">
              <a:spcBef>
                <a:spcPts val="0"/>
              </a:spcBef>
              <a:spcAft>
                <a:spcPts val="0"/>
              </a:spcAft>
            </a:pPr>
            <a:r>
              <a:rPr lang="en-US" b="1" u="sng" dirty="0">
                <a:effectLst/>
                <a:latin typeface="Arial" panose="020B0604020202020204" pitchFamily="34" charset="0"/>
                <a:ea typeface="Times New Roman" panose="02020603050405020304" pitchFamily="18" charset="0"/>
                <a:cs typeface="Times New Roman" panose="02020603050405020304" pitchFamily="18" charset="0"/>
              </a:rPr>
              <a:t>Special Notes</a:t>
            </a:r>
          </a:p>
          <a:p>
            <a:pPr marL="0" marR="0">
              <a:spcBef>
                <a:spcPts val="0"/>
              </a:spcBef>
              <a:spcAft>
                <a:spcPts val="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ffectLst/>
                <a:latin typeface="Arial" panose="020B0604020202020204" pitchFamily="34" charset="0"/>
                <a:ea typeface="Times New Roman" panose="02020603050405020304" pitchFamily="18" charset="0"/>
                <a:cs typeface="Arial" panose="020B0604020202020204" pitchFamily="34" charset="0"/>
              </a:rPr>
              <a:t>The occupational standards and benchmarks outlined in this secondary program correlate to the standards and benchmarks of the postsecondary program with the same Classification of Instructional Programs (CIP) number.</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ffectLst/>
                <a:latin typeface="Arial" panose="020B0604020202020204" pitchFamily="34" charset="0"/>
                <a:ea typeface="Times New Roman" panose="02020603050405020304" pitchFamily="18" charset="0"/>
                <a:cs typeface="Arial" panose="020B0604020202020204" pitchFamily="34" charset="0"/>
              </a:rPr>
              <a:t> </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b="1" u="sng" dirty="0">
                <a:effectLst/>
                <a:latin typeface="Arial" panose="020B0604020202020204" pitchFamily="34" charset="0"/>
                <a:ea typeface="Times New Roman" panose="02020603050405020304" pitchFamily="18" charset="0"/>
                <a:cs typeface="Times New Roman" panose="02020603050405020304" pitchFamily="18" charset="0"/>
              </a:rPr>
              <a:t>Career and Technical Student Organization (CTSO)</a:t>
            </a:r>
          </a:p>
          <a:p>
            <a:pPr marL="0" marR="0">
              <a:spcBef>
                <a:spcPts val="0"/>
              </a:spcBef>
              <a:spcAft>
                <a:spcPts val="0"/>
              </a:spcAft>
            </a:pPr>
            <a:r>
              <a:rPr lang="en-US" b="1" dirty="0">
                <a:effectLst/>
                <a:latin typeface="Arial" panose="020B0604020202020204" pitchFamily="34" charset="0"/>
                <a:ea typeface="Times New Roman" panose="02020603050405020304" pitchFamily="18" charset="0"/>
                <a:cs typeface="Arial" panose="020B0604020202020204" pitchFamily="34" charset="0"/>
              </a:rPr>
              <a:t> </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SkillsUSA is the </a:t>
            </a:r>
            <a:r>
              <a:rPr lang="en-US" dirty="0" err="1">
                <a:effectLst/>
                <a:latin typeface="Arial" panose="020B0604020202020204" pitchFamily="34" charset="0"/>
                <a:ea typeface="Times New Roman" panose="02020603050405020304" pitchFamily="18" charset="0"/>
                <a:cs typeface="Times New Roman" panose="02020603050405020304" pitchFamily="18" charset="0"/>
              </a:rPr>
              <a:t>intercurricular</a:t>
            </a:r>
            <a:r>
              <a:rPr lang="en-US" dirty="0">
                <a:effectLst/>
                <a:latin typeface="Arial" panose="020B0604020202020204" pitchFamily="34" charset="0"/>
                <a:ea typeface="Times New Roman" panose="02020603050405020304" pitchFamily="18" charset="0"/>
                <a:cs typeface="Times New Roman" panose="02020603050405020304" pitchFamily="18" charset="0"/>
              </a:rPr>
              <a:t> career and technical student organization for providing leadership training and reinforcing specific career and technical skills.  Career and Technical Student Organizations provide activities for students as an integral part of the instruction offered.  </a:t>
            </a:r>
          </a:p>
          <a:p>
            <a:pPr marL="0" marR="0" algn="just">
              <a:spcBef>
                <a:spcPts val="0"/>
              </a:spcBef>
              <a:spcAft>
                <a:spcPts val="0"/>
              </a:spcAft>
            </a:pPr>
            <a:r>
              <a:rPr lang="en-US" dirty="0">
                <a:effectLst/>
                <a:latin typeface="Arial" panose="020B0604020202020204" pitchFamily="34" charset="0"/>
                <a:ea typeface="Times New Roman" panose="02020603050405020304" pitchFamily="18" charset="0"/>
                <a:cs typeface="Arial" panose="020B0604020202020204" pitchFamily="34" charset="0"/>
              </a:rPr>
              <a:t> </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b="1" u="sng" dirty="0">
                <a:effectLst/>
                <a:latin typeface="Arial" panose="020B0604020202020204" pitchFamily="34" charset="0"/>
                <a:ea typeface="Times New Roman" panose="02020603050405020304" pitchFamily="18" charset="0"/>
                <a:cs typeface="Times New Roman" panose="02020603050405020304" pitchFamily="18" charset="0"/>
              </a:rPr>
              <a:t>Cooperative Training – OJT</a:t>
            </a:r>
          </a:p>
          <a:p>
            <a:pPr marL="0" marR="0">
              <a:spcBef>
                <a:spcPts val="0"/>
              </a:spcBef>
              <a:spcAft>
                <a:spcPts val="0"/>
              </a:spcAft>
            </a:pPr>
            <a:r>
              <a:rPr lang="en-US" dirty="0">
                <a:effectLst/>
                <a:latin typeface="Arial" panose="020B0604020202020204" pitchFamily="34" charset="0"/>
                <a:ea typeface="Times New Roman" panose="02020603050405020304" pitchFamily="18" charset="0"/>
                <a:cs typeface="Arial" panose="020B0604020202020204" pitchFamily="34" charset="0"/>
              </a:rPr>
              <a:t> </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On-the-job training is appropriate but not required for this program.  Whenever offered, the rules, guidelines, and requirements specified in the OJT framework apply. </a:t>
            </a:r>
          </a:p>
        </p:txBody>
      </p:sp>
    </p:spTree>
    <p:extLst>
      <p:ext uri="{BB962C8B-B14F-4D97-AF65-F5344CB8AC3E}">
        <p14:creationId xmlns:p14="http://schemas.microsoft.com/office/powerpoint/2010/main" val="3349626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3D7AF1E-57A9-B7A5-7818-4174B666673F}"/>
              </a:ext>
            </a:extLst>
          </p:cNvPr>
          <p:cNvSpPr txBox="1"/>
          <p:nvPr/>
        </p:nvSpPr>
        <p:spPr>
          <a:xfrm>
            <a:off x="55418" y="597291"/>
            <a:ext cx="9088582" cy="4358116"/>
          </a:xfrm>
          <a:prstGeom prst="rect">
            <a:avLst/>
          </a:prstGeom>
          <a:noFill/>
        </p:spPr>
        <p:txBody>
          <a:bodyPr wrap="square">
            <a:spAutoFit/>
          </a:bodyPr>
          <a:lstStyle/>
          <a:p>
            <a:pPr marL="0" marR="0">
              <a:spcBef>
                <a:spcPts val="0"/>
              </a:spcBef>
              <a:spcAft>
                <a:spcPts val="0"/>
              </a:spcAft>
            </a:pPr>
            <a:r>
              <a:rPr lang="en-US" sz="1320" dirty="0">
                <a:effectLst/>
                <a:latin typeface="Arial" panose="020B0604020202020204" pitchFamily="34" charset="0"/>
                <a:ea typeface="Times New Roman" panose="02020603050405020304" pitchFamily="18" charset="0"/>
                <a:cs typeface="Times New Roman" panose="02020603050405020304" pitchFamily="18" charset="0"/>
              </a:rPr>
              <a:t>Federal and state legislation requires the provision of accommodations for students with disabilities as identified on the secondary student’s Individual Educational Plan (IEP) or 504 plan or postsecondary student’s accommodations’ plan to meet individual needs and ensure equal access.  Accommodations change the way the student is instructed.  Students with disabilities may need accommodations in such areas as instructional methods and materials, assignments and assessments, time demands and schedules, learning environment, assistive technology and special communication systems.  Documentation of the accommodations requested and provided should be maintained in a confidential file.</a:t>
            </a:r>
          </a:p>
          <a:p>
            <a:pPr marL="0" marR="0">
              <a:spcBef>
                <a:spcPts val="0"/>
              </a:spcBef>
              <a:spcAft>
                <a:spcPts val="0"/>
              </a:spcAft>
            </a:pPr>
            <a:endParaRPr lang="en-US" sz="132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320" dirty="0">
                <a:effectLst/>
                <a:latin typeface="Arial" panose="020B0604020202020204" pitchFamily="34" charset="0"/>
                <a:ea typeface="Times New Roman" panose="02020603050405020304" pitchFamily="18" charset="0"/>
                <a:cs typeface="Times New Roman" panose="02020603050405020304" pitchFamily="18" charset="0"/>
              </a:rPr>
              <a:t>In addition to accommodations, some secondary students with disabilities (students with an IEP served in Exceptional Student Education (ESE)) will need modifications to meet their needs.  Modifications change the outcomes or what the student is expected to learn, e.g., modifying the curriculum of a secondary career and technical education course.  Note: postsecondary curriculum and regulated secondary programs cannot be modified.</a:t>
            </a:r>
          </a:p>
          <a:p>
            <a:pPr marL="0" marR="0">
              <a:spcBef>
                <a:spcPts val="0"/>
              </a:spcBef>
              <a:spcAft>
                <a:spcPts val="0"/>
              </a:spcAft>
            </a:pPr>
            <a:endParaRPr lang="en-US" sz="132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320" dirty="0">
                <a:effectLst/>
                <a:latin typeface="Arial" panose="020B0604020202020204" pitchFamily="34" charset="0"/>
                <a:ea typeface="Times New Roman" panose="02020603050405020304" pitchFamily="18" charset="0"/>
                <a:cs typeface="Times New Roman" panose="02020603050405020304" pitchFamily="18" charset="0"/>
              </a:rPr>
              <a:t>Some secondary students with disabilities (ESE) may need additional time (i.e., longer than the regular school year), to master the student performance standards associated with a regular course or a modified course.  If needed, a student may enroll in the same career and technical course more than once.  Documentation should be included in the IEP that clearly indicates that it is anticipated that the student may need an additional year to complete a Career and Technical Education (CTE) course.  The student should work on different competencies and new applications of competencies each year toward completion of the CTE course.  After achieving the competencies identified for the year, the student earns credit for the course.  It is important to ensure that credits earned by students are reported accurately.  The district’s information system must be designed to accept multiple credits for the same course number for eligible students with disabilities.</a:t>
            </a:r>
          </a:p>
        </p:txBody>
      </p:sp>
      <p:sp>
        <p:nvSpPr>
          <p:cNvPr id="5" name="Title 4">
            <a:extLst>
              <a:ext uri="{FF2B5EF4-FFF2-40B4-BE49-F238E27FC236}">
                <a16:creationId xmlns:a16="http://schemas.microsoft.com/office/drawing/2014/main" id="{EFFE1164-BB23-B21C-201A-4DDE01C7524D}"/>
              </a:ext>
            </a:extLst>
          </p:cNvPr>
          <p:cNvSpPr>
            <a:spLocks noGrp="1"/>
          </p:cNvSpPr>
          <p:nvPr>
            <p:ph type="title"/>
          </p:nvPr>
        </p:nvSpPr>
        <p:spPr>
          <a:xfrm>
            <a:off x="55418" y="0"/>
            <a:ext cx="7713900" cy="698700"/>
          </a:xfrm>
        </p:spPr>
        <p:txBody>
          <a:bodyPr/>
          <a:lstStyle/>
          <a:p>
            <a:r>
              <a:rPr lang="en-US" dirty="0">
                <a:effectLst/>
                <a:latin typeface="Arial" panose="020B0604020202020204" pitchFamily="34" charset="0"/>
                <a:ea typeface="Times New Roman" panose="02020603050405020304" pitchFamily="18" charset="0"/>
                <a:cs typeface="Times New Roman" panose="02020603050405020304" pitchFamily="18" charset="0"/>
              </a:rPr>
              <a:t>Accommodations</a:t>
            </a:r>
            <a:br>
              <a:rPr lang="en-US" dirty="0">
                <a:effectLst/>
                <a:latin typeface="Arial" panose="020B0604020202020204" pitchFamily="34" charset="0"/>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953950714"/>
      </p:ext>
    </p:extLst>
  </p:cSld>
  <p:clrMapOvr>
    <a:masterClrMapping/>
  </p:clrMapOvr>
</p:sld>
</file>

<file path=ppt/theme/theme1.xml><?xml version="1.0" encoding="utf-8"?>
<a:theme xmlns:a="http://schemas.openxmlformats.org/drawingml/2006/main" name="All About Asymptotes by Slidesgo">
  <a:themeElements>
    <a:clrScheme name="Simple Light">
      <a:dk1>
        <a:srgbClr val="363636"/>
      </a:dk1>
      <a:lt1>
        <a:srgbClr val="189AE2"/>
      </a:lt1>
      <a:dk2>
        <a:srgbClr val="C7EBF0"/>
      </a:dk2>
      <a:lt2>
        <a:srgbClr val="FFFFFF"/>
      </a:lt2>
      <a:accent1>
        <a:srgbClr val="FFFFFF"/>
      </a:accent1>
      <a:accent2>
        <a:srgbClr val="FFFFFF"/>
      </a:accent2>
      <a:accent3>
        <a:srgbClr val="FFFFFF"/>
      </a:accent3>
      <a:accent4>
        <a:srgbClr val="FFFFFF"/>
      </a:accent4>
      <a:accent5>
        <a:srgbClr val="FFFFFF"/>
      </a:accent5>
      <a:accent6>
        <a:srgbClr val="FFFFFF"/>
      </a:accent6>
      <a:hlink>
        <a:srgbClr val="363636"/>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1236</Words>
  <Application>Microsoft Office PowerPoint</Application>
  <PresentationFormat>On-screen Show (16:9)</PresentationFormat>
  <Paragraphs>74</Paragraphs>
  <Slides>10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Mukta</vt:lpstr>
      <vt:lpstr>Bebas Neue</vt:lpstr>
      <vt:lpstr>All About Asymptotes by Slidesgo</vt:lpstr>
      <vt:lpstr>Carpentry Fundamentals Course #8104310; 8104320; 8104330; 8104340; 8104350   </vt:lpstr>
      <vt:lpstr>Certified Technical Education (CTE) Secondary Program </vt:lpstr>
      <vt:lpstr>Program Structure</vt:lpstr>
      <vt:lpstr>Course Description:</vt:lpstr>
      <vt:lpstr>Career Ready Practices </vt:lpstr>
      <vt:lpstr>Additional Information</vt:lpstr>
      <vt:lpstr>Additional Information</vt:lpstr>
      <vt:lpstr>Additional Information</vt:lpstr>
      <vt:lpstr>Accommodations </vt:lpstr>
      <vt:lpstr>Additional Resources  For additional information regarding articulation agreements, Bright Futures Scholarships, Fine Arts/Practical Arts Credit and Equivalent Mathematics and Equally Rigorous Science Courses please refer to: http://www.fldoe.org/academics/career-adult-edu/career-tech-edu/program-resources.stml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will do this year!</dc:title>
  <dc:creator>Owens.Charles@Viera High</dc:creator>
  <cp:lastModifiedBy>Owens.Charles@Viera High</cp:lastModifiedBy>
  <cp:revision>2</cp:revision>
  <dcterms:modified xsi:type="dcterms:W3CDTF">2024-01-26T16:58:29Z</dcterms:modified>
</cp:coreProperties>
</file>