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8" r:id="rId3"/>
    <p:sldId id="304" r:id="rId4"/>
    <p:sldId id="320" r:id="rId5"/>
    <p:sldId id="321" r:id="rId6"/>
    <p:sldId id="307" r:id="rId7"/>
    <p:sldId id="331" r:id="rId8"/>
    <p:sldId id="257" r:id="rId9"/>
    <p:sldId id="305" r:id="rId10"/>
    <p:sldId id="327" r:id="rId11"/>
    <p:sldId id="332" r:id="rId12"/>
    <p:sldId id="285" r:id="rId13"/>
    <p:sldId id="269" r:id="rId14"/>
    <p:sldId id="270" r:id="rId15"/>
    <p:sldId id="333" r:id="rId16"/>
    <p:sldId id="339" r:id="rId17"/>
    <p:sldId id="334" r:id="rId18"/>
    <p:sldId id="296" r:id="rId19"/>
    <p:sldId id="318" r:id="rId20"/>
    <p:sldId id="319" r:id="rId21"/>
    <p:sldId id="317" r:id="rId22"/>
    <p:sldId id="322" r:id="rId23"/>
    <p:sldId id="336" r:id="rId24"/>
    <p:sldId id="271" r:id="rId25"/>
    <p:sldId id="279" r:id="rId26"/>
    <p:sldId id="310" r:id="rId27"/>
    <p:sldId id="311" r:id="rId28"/>
    <p:sldId id="325" r:id="rId29"/>
    <p:sldId id="341" r:id="rId30"/>
    <p:sldId id="337" r:id="rId31"/>
    <p:sldId id="267" r:id="rId32"/>
    <p:sldId id="294" r:id="rId33"/>
    <p:sldId id="303" r:id="rId34"/>
    <p:sldId id="335" r:id="rId35"/>
    <p:sldId id="297" r:id="rId36"/>
    <p:sldId id="324" r:id="rId37"/>
    <p:sldId id="316" r:id="rId38"/>
    <p:sldId id="340" r:id="rId39"/>
    <p:sldId id="338" r:id="rId4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2FB08-1BFB-4500-8560-72419389567C}" v="210" dt="2023-10-24T15:00:26.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8" autoAdjust="0"/>
    <p:restoredTop sz="94660"/>
  </p:normalViewPr>
  <p:slideViewPr>
    <p:cSldViewPr snapToGrid="0">
      <p:cViewPr varScale="1">
        <p:scale>
          <a:sx n="62" d="100"/>
          <a:sy n="62" d="100"/>
        </p:scale>
        <p:origin x="7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treras.Madeline@Viera High" userId="e9d84b21-1e25-4147-a982-ae28a9f20cb4" providerId="ADAL" clId="{C3A2FB08-1BFB-4500-8560-72419389567C}"/>
    <pc:docChg chg="undo custSel addSld delSld modSld sldOrd">
      <pc:chgData name="Contreras.Madeline@Viera High" userId="e9d84b21-1e25-4147-a982-ae28a9f20cb4" providerId="ADAL" clId="{C3A2FB08-1BFB-4500-8560-72419389567C}" dt="2023-10-26T14:13:38.750" v="2624" actId="13926"/>
      <pc:docMkLst>
        <pc:docMk/>
      </pc:docMkLst>
      <pc:sldChg chg="modSp mod">
        <pc:chgData name="Contreras.Madeline@Viera High" userId="e9d84b21-1e25-4147-a982-ae28a9f20cb4" providerId="ADAL" clId="{C3A2FB08-1BFB-4500-8560-72419389567C}" dt="2023-10-24T17:22:06.257" v="2083" actId="20577"/>
        <pc:sldMkLst>
          <pc:docMk/>
          <pc:sldMk cId="46051236" sldId="256"/>
        </pc:sldMkLst>
        <pc:spChg chg="mod">
          <ac:chgData name="Contreras.Madeline@Viera High" userId="e9d84b21-1e25-4147-a982-ae28a9f20cb4" providerId="ADAL" clId="{C3A2FB08-1BFB-4500-8560-72419389567C}" dt="2023-10-24T17:22:06.257" v="2083" actId="20577"/>
          <ac:spMkLst>
            <pc:docMk/>
            <pc:sldMk cId="46051236" sldId="256"/>
            <ac:spMk id="2" creationId="{6EC9B7BF-D8E2-4FC5-A6E1-BD6A69EE22B0}"/>
          </ac:spMkLst>
        </pc:spChg>
      </pc:sldChg>
      <pc:sldChg chg="modSp">
        <pc:chgData name="Contreras.Madeline@Viera High" userId="e9d84b21-1e25-4147-a982-ae28a9f20cb4" providerId="ADAL" clId="{C3A2FB08-1BFB-4500-8560-72419389567C}" dt="2023-10-20T15:03:03.905" v="1516" actId="20577"/>
        <pc:sldMkLst>
          <pc:docMk/>
          <pc:sldMk cId="2431913228" sldId="257"/>
        </pc:sldMkLst>
        <pc:graphicFrameChg chg="mod">
          <ac:chgData name="Contreras.Madeline@Viera High" userId="e9d84b21-1e25-4147-a982-ae28a9f20cb4" providerId="ADAL" clId="{C3A2FB08-1BFB-4500-8560-72419389567C}" dt="2023-10-20T15:03:03.905" v="1516" actId="20577"/>
          <ac:graphicFrameMkLst>
            <pc:docMk/>
            <pc:sldMk cId="2431913228" sldId="257"/>
            <ac:graphicFrameMk id="32" creationId="{A8F4F880-9166-4B07-AC37-6C777CC5EB0F}"/>
          </ac:graphicFrameMkLst>
        </pc:graphicFrameChg>
      </pc:sldChg>
      <pc:sldChg chg="addSp delSp modSp add mod setBg delDesignElem">
        <pc:chgData name="Contreras.Madeline@Viera High" userId="e9d84b21-1e25-4147-a982-ae28a9f20cb4" providerId="ADAL" clId="{C3A2FB08-1BFB-4500-8560-72419389567C}" dt="2023-10-20T14:49:58.576" v="465" actId="26606"/>
        <pc:sldMkLst>
          <pc:docMk/>
          <pc:sldMk cId="1992459175" sldId="267"/>
        </pc:sldMkLst>
        <pc:spChg chg="mod ord">
          <ac:chgData name="Contreras.Madeline@Viera High" userId="e9d84b21-1e25-4147-a982-ae28a9f20cb4" providerId="ADAL" clId="{C3A2FB08-1BFB-4500-8560-72419389567C}" dt="2023-10-20T14:49:58.576" v="465" actId="26606"/>
          <ac:spMkLst>
            <pc:docMk/>
            <pc:sldMk cId="1992459175" sldId="267"/>
            <ac:spMk id="2" creationId="{51D5DB53-7974-4E39-A8C8-20694A31B919}"/>
          </ac:spMkLst>
        </pc:spChg>
        <pc:spChg chg="add">
          <ac:chgData name="Contreras.Madeline@Viera High" userId="e9d84b21-1e25-4147-a982-ae28a9f20cb4" providerId="ADAL" clId="{C3A2FB08-1BFB-4500-8560-72419389567C}" dt="2023-10-20T14:49:58.576" v="465" actId="26606"/>
          <ac:spMkLst>
            <pc:docMk/>
            <pc:sldMk cId="1992459175" sldId="267"/>
            <ac:spMk id="2060" creationId="{19D32F93-50AC-4C46-A5DB-291C60DDB7BD}"/>
          </ac:spMkLst>
        </pc:spChg>
        <pc:spChg chg="add">
          <ac:chgData name="Contreras.Madeline@Viera High" userId="e9d84b21-1e25-4147-a982-ae28a9f20cb4" providerId="ADAL" clId="{C3A2FB08-1BFB-4500-8560-72419389567C}" dt="2023-10-20T14:49:58.576" v="465" actId="26606"/>
          <ac:spMkLst>
            <pc:docMk/>
            <pc:sldMk cId="1992459175" sldId="267"/>
            <ac:spMk id="2061" creationId="{827DC2C4-B485-428A-BF4A-472D2967F47F}"/>
          </ac:spMkLst>
        </pc:spChg>
        <pc:spChg chg="add">
          <ac:chgData name="Contreras.Madeline@Viera High" userId="e9d84b21-1e25-4147-a982-ae28a9f20cb4" providerId="ADAL" clId="{C3A2FB08-1BFB-4500-8560-72419389567C}" dt="2023-10-20T14:49:58.576" v="465" actId="26606"/>
          <ac:spMkLst>
            <pc:docMk/>
            <pc:sldMk cId="1992459175" sldId="267"/>
            <ac:spMk id="2062" creationId="{EE04B5EB-F158-4507-90DD-BD23620C7CC9}"/>
          </ac:spMkLst>
        </pc:spChg>
        <pc:spChg chg="del">
          <ac:chgData name="Contreras.Madeline@Viera High" userId="e9d84b21-1e25-4147-a982-ae28a9f20cb4" providerId="ADAL" clId="{C3A2FB08-1BFB-4500-8560-72419389567C}" dt="2023-10-20T14:49:34.911" v="464"/>
          <ac:spMkLst>
            <pc:docMk/>
            <pc:sldMk cId="1992459175" sldId="267"/>
            <ac:spMk id="2065" creationId="{7AE95D8F-9825-4222-8846-E3461598CC62}"/>
          </ac:spMkLst>
        </pc:spChg>
        <pc:picChg chg="mod ord">
          <ac:chgData name="Contreras.Madeline@Viera High" userId="e9d84b21-1e25-4147-a982-ae28a9f20cb4" providerId="ADAL" clId="{C3A2FB08-1BFB-4500-8560-72419389567C}" dt="2023-10-20T14:49:58.576" v="465" actId="26606"/>
          <ac:picMkLst>
            <pc:docMk/>
            <pc:sldMk cId="1992459175" sldId="267"/>
            <ac:picMk id="2052" creationId="{80C656F3-BEB8-73DF-63F7-3C99898A2028}"/>
          </ac:picMkLst>
        </pc:picChg>
        <pc:picChg chg="mod ord">
          <ac:chgData name="Contreras.Madeline@Viera High" userId="e9d84b21-1e25-4147-a982-ae28a9f20cb4" providerId="ADAL" clId="{C3A2FB08-1BFB-4500-8560-72419389567C}" dt="2023-10-20T14:49:58.576" v="465" actId="26606"/>
          <ac:picMkLst>
            <pc:docMk/>
            <pc:sldMk cId="1992459175" sldId="267"/>
            <ac:picMk id="2054" creationId="{70CA387C-02FE-C324-E884-F9F635B2A751}"/>
          </ac:picMkLst>
        </pc:picChg>
        <pc:picChg chg="mod">
          <ac:chgData name="Contreras.Madeline@Viera High" userId="e9d84b21-1e25-4147-a982-ae28a9f20cb4" providerId="ADAL" clId="{C3A2FB08-1BFB-4500-8560-72419389567C}" dt="2023-10-20T14:49:58.576" v="465" actId="26606"/>
          <ac:picMkLst>
            <pc:docMk/>
            <pc:sldMk cId="1992459175" sldId="267"/>
            <ac:picMk id="2056" creationId="{F6993EAC-FAC9-B81C-5B76-44BC37AC44E6}"/>
          </ac:picMkLst>
        </pc:picChg>
        <pc:picChg chg="mod">
          <ac:chgData name="Contreras.Madeline@Viera High" userId="e9d84b21-1e25-4147-a982-ae28a9f20cb4" providerId="ADAL" clId="{C3A2FB08-1BFB-4500-8560-72419389567C}" dt="2023-10-20T14:49:58.576" v="465" actId="26606"/>
          <ac:picMkLst>
            <pc:docMk/>
            <pc:sldMk cId="1992459175" sldId="267"/>
            <ac:picMk id="2058" creationId="{3F6E1F49-8284-9FF5-43A6-B92023127544}"/>
          </ac:picMkLst>
        </pc:picChg>
        <pc:cxnChg chg="del">
          <ac:chgData name="Contreras.Madeline@Viera High" userId="e9d84b21-1e25-4147-a982-ae28a9f20cb4" providerId="ADAL" clId="{C3A2FB08-1BFB-4500-8560-72419389567C}" dt="2023-10-20T14:49:34.911" v="464"/>
          <ac:cxnSpMkLst>
            <pc:docMk/>
            <pc:sldMk cId="1992459175" sldId="267"/>
            <ac:cxnSpMk id="2063" creationId="{DFDA47BC-3069-47F5-8257-24B3B1F76A08}"/>
          </ac:cxnSpMkLst>
        </pc:cxnChg>
        <pc:cxnChg chg="del">
          <ac:chgData name="Contreras.Madeline@Viera High" userId="e9d84b21-1e25-4147-a982-ae28a9f20cb4" providerId="ADAL" clId="{C3A2FB08-1BFB-4500-8560-72419389567C}" dt="2023-10-20T14:49:34.911" v="464"/>
          <ac:cxnSpMkLst>
            <pc:docMk/>
            <pc:sldMk cId="1992459175" sldId="267"/>
            <ac:cxnSpMk id="2067" creationId="{942B920A-73AD-402A-8EEF-B88E1A9398B8}"/>
          </ac:cxnSpMkLst>
        </pc:cxnChg>
        <pc:cxnChg chg="del">
          <ac:chgData name="Contreras.Madeline@Viera High" userId="e9d84b21-1e25-4147-a982-ae28a9f20cb4" providerId="ADAL" clId="{C3A2FB08-1BFB-4500-8560-72419389567C}" dt="2023-10-20T14:49:34.911" v="464"/>
          <ac:cxnSpMkLst>
            <pc:docMk/>
            <pc:sldMk cId="1992459175" sldId="267"/>
            <ac:cxnSpMk id="2069" creationId="{00C9EB70-BC82-414A-BF8D-AD7FC6727616}"/>
          </ac:cxnSpMkLst>
        </pc:cxnChg>
        <pc:cxnChg chg="del">
          <ac:chgData name="Contreras.Madeline@Viera High" userId="e9d84b21-1e25-4147-a982-ae28a9f20cb4" providerId="ADAL" clId="{C3A2FB08-1BFB-4500-8560-72419389567C}" dt="2023-10-20T14:49:34.911" v="464"/>
          <ac:cxnSpMkLst>
            <pc:docMk/>
            <pc:sldMk cId="1992459175" sldId="267"/>
            <ac:cxnSpMk id="2071" creationId="{3217665F-0036-444A-8D4A-33AF36A36A42}"/>
          </ac:cxnSpMkLst>
        </pc:cxnChg>
      </pc:sldChg>
      <pc:sldChg chg="modSp mod">
        <pc:chgData name="Contreras.Madeline@Viera High" userId="e9d84b21-1e25-4147-a982-ae28a9f20cb4" providerId="ADAL" clId="{C3A2FB08-1BFB-4500-8560-72419389567C}" dt="2023-10-26T14:13:38.750" v="2624" actId="13926"/>
        <pc:sldMkLst>
          <pc:docMk/>
          <pc:sldMk cId="2683607607" sldId="271"/>
        </pc:sldMkLst>
        <pc:spChg chg="mod">
          <ac:chgData name="Contreras.Madeline@Viera High" userId="e9d84b21-1e25-4147-a982-ae28a9f20cb4" providerId="ADAL" clId="{C3A2FB08-1BFB-4500-8560-72419389567C}" dt="2023-10-26T14:13:38.750" v="2624" actId="13926"/>
          <ac:spMkLst>
            <pc:docMk/>
            <pc:sldMk cId="2683607607" sldId="271"/>
            <ac:spMk id="4" creationId="{5352954F-139E-E94D-C00F-9E9A24342238}"/>
          </ac:spMkLst>
        </pc:spChg>
      </pc:sldChg>
      <pc:sldChg chg="addSp delSp modSp add del mod setBg delDesignElem">
        <pc:chgData name="Contreras.Madeline@Viera High" userId="e9d84b21-1e25-4147-a982-ae28a9f20cb4" providerId="ADAL" clId="{C3A2FB08-1BFB-4500-8560-72419389567C}" dt="2023-10-23T15:13:26.497" v="2059" actId="2696"/>
        <pc:sldMkLst>
          <pc:docMk/>
          <pc:sldMk cId="291659994" sldId="278"/>
        </pc:sldMkLst>
        <pc:spChg chg="mod ord">
          <ac:chgData name="Contreras.Madeline@Viera High" userId="e9d84b21-1e25-4147-a982-ae28a9f20cb4" providerId="ADAL" clId="{C3A2FB08-1BFB-4500-8560-72419389567C}" dt="2023-10-20T14:41:54.549" v="37" actId="122"/>
          <ac:spMkLst>
            <pc:docMk/>
            <pc:sldMk cId="291659994" sldId="278"/>
            <ac:spMk id="2" creationId="{8619C89C-F4E0-E127-5C51-4BA52AE4DC87}"/>
          </ac:spMkLst>
        </pc:spChg>
        <pc:spChg chg="add mod">
          <ac:chgData name="Contreras.Madeline@Viera High" userId="e9d84b21-1e25-4147-a982-ae28a9f20cb4" providerId="ADAL" clId="{C3A2FB08-1BFB-4500-8560-72419389567C}" dt="2023-10-20T14:42:24.262" v="61" actId="1076"/>
          <ac:spMkLst>
            <pc:docMk/>
            <pc:sldMk cId="291659994" sldId="278"/>
            <ac:spMk id="3" creationId="{B16F94F8-DE65-87DB-8090-6B9095363F9E}"/>
          </ac:spMkLst>
        </pc:spChg>
        <pc:spChg chg="add">
          <ac:chgData name="Contreras.Madeline@Viera High" userId="e9d84b21-1e25-4147-a982-ae28a9f20cb4" providerId="ADAL" clId="{C3A2FB08-1BFB-4500-8560-72419389567C}" dt="2023-10-20T14:41:38.544" v="5" actId="26606"/>
          <ac:spMkLst>
            <pc:docMk/>
            <pc:sldMk cId="291659994" sldId="278"/>
            <ac:spMk id="13" creationId="{F12E7CC5-C78B-4EBD-9565-3FA00FAA6CF2}"/>
          </ac:spMkLst>
        </pc:spChg>
        <pc:spChg chg="add">
          <ac:chgData name="Contreras.Madeline@Viera High" userId="e9d84b21-1e25-4147-a982-ae28a9f20cb4" providerId="ADAL" clId="{C3A2FB08-1BFB-4500-8560-72419389567C}" dt="2023-10-20T14:41:38.544" v="5" actId="26606"/>
          <ac:spMkLst>
            <pc:docMk/>
            <pc:sldMk cId="291659994" sldId="278"/>
            <ac:spMk id="15" creationId="{3A4529A5-F675-429F-8044-01372BB13422}"/>
          </ac:spMkLst>
        </pc:spChg>
        <pc:spChg chg="add">
          <ac:chgData name="Contreras.Madeline@Viera High" userId="e9d84b21-1e25-4147-a982-ae28a9f20cb4" providerId="ADAL" clId="{C3A2FB08-1BFB-4500-8560-72419389567C}" dt="2023-10-20T14:41:38.544" v="5" actId="26606"/>
          <ac:spMkLst>
            <pc:docMk/>
            <pc:sldMk cId="291659994" sldId="278"/>
            <ac:spMk id="17" creationId="{63DAB858-5A0C-4AFF-AAC6-705EDF8DB733}"/>
          </ac:spMkLst>
        </pc:spChg>
        <pc:spChg chg="del">
          <ac:chgData name="Contreras.Madeline@Viera High" userId="e9d84b21-1e25-4147-a982-ae28a9f20cb4" providerId="ADAL" clId="{C3A2FB08-1BFB-4500-8560-72419389567C}" dt="2023-10-20T14:41:29.292" v="4"/>
          <ac:spMkLst>
            <pc:docMk/>
            <pc:sldMk cId="291659994" sldId="278"/>
            <ac:spMk id="23" creationId="{8A7BA06D-B3FF-4E91-8639-B4569AE3AA23}"/>
          </ac:spMkLst>
        </pc:spChg>
        <pc:spChg chg="del">
          <ac:chgData name="Contreras.Madeline@Viera High" userId="e9d84b21-1e25-4147-a982-ae28a9f20cb4" providerId="ADAL" clId="{C3A2FB08-1BFB-4500-8560-72419389567C}" dt="2023-10-20T14:41:29.292" v="4"/>
          <ac:spMkLst>
            <pc:docMk/>
            <pc:sldMk cId="291659994" sldId="278"/>
            <ac:spMk id="25" creationId="{2B30C86D-5A07-48BC-9C9D-6F9A2DB1E9E1}"/>
          </ac:spMkLst>
        </pc:spChg>
        <pc:spChg chg="del">
          <ac:chgData name="Contreras.Madeline@Viera High" userId="e9d84b21-1e25-4147-a982-ae28a9f20cb4" providerId="ADAL" clId="{C3A2FB08-1BFB-4500-8560-72419389567C}" dt="2023-10-20T14:41:29.292" v="4"/>
          <ac:spMkLst>
            <pc:docMk/>
            <pc:sldMk cId="291659994" sldId="278"/>
            <ac:spMk id="27" creationId="{265517E6-731F-4E8F-9FC3-57499CC1D260}"/>
          </ac:spMkLst>
        </pc:spChg>
        <pc:spChg chg="del">
          <ac:chgData name="Contreras.Madeline@Viera High" userId="e9d84b21-1e25-4147-a982-ae28a9f20cb4" providerId="ADAL" clId="{C3A2FB08-1BFB-4500-8560-72419389567C}" dt="2023-10-20T14:41:29.292" v="4"/>
          <ac:spMkLst>
            <pc:docMk/>
            <pc:sldMk cId="291659994" sldId="278"/>
            <ac:spMk id="29" creationId="{6024FDB6-ADEE-441F-BE33-7FBD2998E76F}"/>
          </ac:spMkLst>
        </pc:spChg>
        <pc:spChg chg="del">
          <ac:chgData name="Contreras.Madeline@Viera High" userId="e9d84b21-1e25-4147-a982-ae28a9f20cb4" providerId="ADAL" clId="{C3A2FB08-1BFB-4500-8560-72419389567C}" dt="2023-10-20T14:41:29.292" v="4"/>
          <ac:spMkLst>
            <pc:docMk/>
            <pc:sldMk cId="291659994" sldId="278"/>
            <ac:spMk id="31" creationId="{18E928D9-3091-4385-B979-265D55AD02CE}"/>
          </ac:spMkLst>
        </pc:spChg>
        <pc:spChg chg="del">
          <ac:chgData name="Contreras.Madeline@Viera High" userId="e9d84b21-1e25-4147-a982-ae28a9f20cb4" providerId="ADAL" clId="{C3A2FB08-1BFB-4500-8560-72419389567C}" dt="2023-10-20T14:41:29.292" v="4"/>
          <ac:spMkLst>
            <pc:docMk/>
            <pc:sldMk cId="291659994" sldId="278"/>
            <ac:spMk id="33" creationId="{7D602432-D774-4CF5-94E8-7D52D01059D2}"/>
          </ac:spMkLst>
        </pc:spChg>
        <pc:picChg chg="mod">
          <ac:chgData name="Contreras.Madeline@Viera High" userId="e9d84b21-1e25-4147-a982-ae28a9f20cb4" providerId="ADAL" clId="{C3A2FB08-1BFB-4500-8560-72419389567C}" dt="2023-10-20T14:41:38.544" v="5" actId="26606"/>
          <ac:picMkLst>
            <pc:docMk/>
            <pc:sldMk cId="291659994" sldId="278"/>
            <ac:picMk id="8" creationId="{6B6D2635-89E8-6C63-2B9A-B226C34BAAB0}"/>
          </ac:picMkLst>
        </pc:picChg>
      </pc:sldChg>
      <pc:sldChg chg="ord">
        <pc:chgData name="Contreras.Madeline@Viera High" userId="e9d84b21-1e25-4147-a982-ae28a9f20cb4" providerId="ADAL" clId="{C3A2FB08-1BFB-4500-8560-72419389567C}" dt="2023-10-20T15:03:28.361" v="1519"/>
        <pc:sldMkLst>
          <pc:docMk/>
          <pc:sldMk cId="1035326325" sldId="285"/>
        </pc:sldMkLst>
      </pc:sldChg>
      <pc:sldChg chg="addSp delSp modSp mod">
        <pc:chgData name="Contreras.Madeline@Viera High" userId="e9d84b21-1e25-4147-a982-ae28a9f20cb4" providerId="ADAL" clId="{C3A2FB08-1BFB-4500-8560-72419389567C}" dt="2023-10-20T14:47:44.332" v="332" actId="26606"/>
        <pc:sldMkLst>
          <pc:docMk/>
          <pc:sldMk cId="2428491034" sldId="294"/>
        </pc:sldMkLst>
        <pc:spChg chg="mod">
          <ac:chgData name="Contreras.Madeline@Viera High" userId="e9d84b21-1e25-4147-a982-ae28a9f20cb4" providerId="ADAL" clId="{C3A2FB08-1BFB-4500-8560-72419389567C}" dt="2023-10-20T14:47:44.332" v="332" actId="26606"/>
          <ac:spMkLst>
            <pc:docMk/>
            <pc:sldMk cId="2428491034" sldId="294"/>
            <ac:spMk id="2" creationId="{8CCFEA8D-2BE1-42C1-AE19-9C454CEAEA91}"/>
          </ac:spMkLst>
        </pc:spChg>
        <pc:spChg chg="del">
          <ac:chgData name="Contreras.Madeline@Viera High" userId="e9d84b21-1e25-4147-a982-ae28a9f20cb4" providerId="ADAL" clId="{C3A2FB08-1BFB-4500-8560-72419389567C}" dt="2023-10-20T14:45:17.204" v="331" actId="26606"/>
          <ac:spMkLst>
            <pc:docMk/>
            <pc:sldMk cId="2428491034" sldId="294"/>
            <ac:spMk id="17" creationId="{1707FC24-6981-43D9-B525-C7832BA22463}"/>
          </ac:spMkLst>
        </pc:spChg>
        <pc:spChg chg="add del">
          <ac:chgData name="Contreras.Madeline@Viera High" userId="e9d84b21-1e25-4147-a982-ae28a9f20cb4" providerId="ADAL" clId="{C3A2FB08-1BFB-4500-8560-72419389567C}" dt="2023-10-20T14:47:44.332" v="332" actId="26606"/>
          <ac:spMkLst>
            <pc:docMk/>
            <pc:sldMk cId="2428491034" sldId="294"/>
            <ac:spMk id="22" creationId="{665DBBEF-238B-476B-96AB-8AAC3224ECEA}"/>
          </ac:spMkLst>
        </pc:spChg>
        <pc:spChg chg="add del">
          <ac:chgData name="Contreras.Madeline@Viera High" userId="e9d84b21-1e25-4147-a982-ae28a9f20cb4" providerId="ADAL" clId="{C3A2FB08-1BFB-4500-8560-72419389567C}" dt="2023-10-20T14:47:44.332" v="332" actId="26606"/>
          <ac:spMkLst>
            <pc:docMk/>
            <pc:sldMk cId="2428491034" sldId="294"/>
            <ac:spMk id="24" creationId="{3FCFB1DE-0B7E-48CC-BA90-B2AB0889F9D6}"/>
          </ac:spMkLst>
        </pc:spChg>
        <pc:spChg chg="add">
          <ac:chgData name="Contreras.Madeline@Viera High" userId="e9d84b21-1e25-4147-a982-ae28a9f20cb4" providerId="ADAL" clId="{C3A2FB08-1BFB-4500-8560-72419389567C}" dt="2023-10-20T14:47:44.332" v="332" actId="26606"/>
          <ac:spMkLst>
            <pc:docMk/>
            <pc:sldMk cId="2428491034" sldId="294"/>
            <ac:spMk id="29" creationId="{BA79A7CF-01AF-4178-9369-94E0C90EB046}"/>
          </ac:spMkLst>
        </pc:spChg>
        <pc:spChg chg="add">
          <ac:chgData name="Contreras.Madeline@Viera High" userId="e9d84b21-1e25-4147-a982-ae28a9f20cb4" providerId="ADAL" clId="{C3A2FB08-1BFB-4500-8560-72419389567C}" dt="2023-10-20T14:47:44.332" v="332" actId="26606"/>
          <ac:spMkLst>
            <pc:docMk/>
            <pc:sldMk cId="2428491034" sldId="294"/>
            <ac:spMk id="31" creationId="{99413ED5-9ED4-4772-BCE4-2BCAE6B12E35}"/>
          </ac:spMkLst>
        </pc:spChg>
        <pc:spChg chg="add">
          <ac:chgData name="Contreras.Madeline@Viera High" userId="e9d84b21-1e25-4147-a982-ae28a9f20cb4" providerId="ADAL" clId="{C3A2FB08-1BFB-4500-8560-72419389567C}" dt="2023-10-20T14:47:44.332" v="332" actId="26606"/>
          <ac:spMkLst>
            <pc:docMk/>
            <pc:sldMk cId="2428491034" sldId="294"/>
            <ac:spMk id="33" creationId="{04357C93-F0CB-4A1C-8F77-4E9063789819}"/>
          </ac:spMkLst>
        </pc:spChg>
        <pc:spChg chg="add">
          <ac:chgData name="Contreras.Madeline@Viera High" userId="e9d84b21-1e25-4147-a982-ae28a9f20cb4" providerId="ADAL" clId="{C3A2FB08-1BFB-4500-8560-72419389567C}" dt="2023-10-20T14:47:44.332" v="332" actId="26606"/>
          <ac:spMkLst>
            <pc:docMk/>
            <pc:sldMk cId="2428491034" sldId="294"/>
            <ac:spMk id="35" creationId="{90F533E9-6690-41A8-A372-4C6C622D028D}"/>
          </ac:spMkLst>
        </pc:spChg>
        <pc:picChg chg="del">
          <ac:chgData name="Contreras.Madeline@Viera High" userId="e9d84b21-1e25-4147-a982-ae28a9f20cb4" providerId="ADAL" clId="{C3A2FB08-1BFB-4500-8560-72419389567C}" dt="2023-10-20T14:45:03.173" v="329" actId="478"/>
          <ac:picMkLst>
            <pc:docMk/>
            <pc:sldMk cId="2428491034" sldId="294"/>
            <ac:picMk id="4" creationId="{245A6162-6DC7-237F-443E-998A6551FEB8}"/>
          </ac:picMkLst>
        </pc:picChg>
        <pc:picChg chg="add mod">
          <ac:chgData name="Contreras.Madeline@Viera High" userId="e9d84b21-1e25-4147-a982-ae28a9f20cb4" providerId="ADAL" clId="{C3A2FB08-1BFB-4500-8560-72419389567C}" dt="2023-10-20T14:47:44.332" v="332" actId="26606"/>
          <ac:picMkLst>
            <pc:docMk/>
            <pc:sldMk cId="2428491034" sldId="294"/>
            <ac:picMk id="5" creationId="{834EE59A-4425-EB7E-CF47-E3AAF8657177}"/>
          </ac:picMkLst>
        </pc:picChg>
      </pc:sldChg>
      <pc:sldChg chg="modSp mod">
        <pc:chgData name="Contreras.Madeline@Viera High" userId="e9d84b21-1e25-4147-a982-ae28a9f20cb4" providerId="ADAL" clId="{C3A2FB08-1BFB-4500-8560-72419389567C}" dt="2023-10-20T14:48:36.954" v="390" actId="403"/>
        <pc:sldMkLst>
          <pc:docMk/>
          <pc:sldMk cId="1457021551" sldId="297"/>
        </pc:sldMkLst>
        <pc:spChg chg="mod">
          <ac:chgData name="Contreras.Madeline@Viera High" userId="e9d84b21-1e25-4147-a982-ae28a9f20cb4" providerId="ADAL" clId="{C3A2FB08-1BFB-4500-8560-72419389567C}" dt="2023-10-20T14:48:36.954" v="390" actId="403"/>
          <ac:spMkLst>
            <pc:docMk/>
            <pc:sldMk cId="1457021551" sldId="297"/>
            <ac:spMk id="8" creationId="{5EE510E4-14CA-D8C6-1D2F-1F0F85512E43}"/>
          </ac:spMkLst>
        </pc:spChg>
      </pc:sldChg>
      <pc:sldChg chg="modSp">
        <pc:chgData name="Contreras.Madeline@Viera High" userId="e9d84b21-1e25-4147-a982-ae28a9f20cb4" providerId="ADAL" clId="{C3A2FB08-1BFB-4500-8560-72419389567C}" dt="2023-10-24T15:00:26.297" v="2065" actId="20577"/>
        <pc:sldMkLst>
          <pc:docMk/>
          <pc:sldMk cId="2840737891" sldId="310"/>
        </pc:sldMkLst>
        <pc:graphicFrameChg chg="mod">
          <ac:chgData name="Contreras.Madeline@Viera High" userId="e9d84b21-1e25-4147-a982-ae28a9f20cb4" providerId="ADAL" clId="{C3A2FB08-1BFB-4500-8560-72419389567C}" dt="2023-10-24T15:00:26.297" v="2065" actId="20577"/>
          <ac:graphicFrameMkLst>
            <pc:docMk/>
            <pc:sldMk cId="2840737891" sldId="310"/>
            <ac:graphicFrameMk id="5" creationId="{9A4B283D-D72A-7EAD-0FF9-BCC17BD59B1C}"/>
          </ac:graphicFrameMkLst>
        </pc:graphicFrameChg>
      </pc:sldChg>
      <pc:sldChg chg="ord">
        <pc:chgData name="Contreras.Madeline@Viera High" userId="e9d84b21-1e25-4147-a982-ae28a9f20cb4" providerId="ADAL" clId="{C3A2FB08-1BFB-4500-8560-72419389567C}" dt="2023-10-19T14:37:00.302" v="2"/>
        <pc:sldMkLst>
          <pc:docMk/>
          <pc:sldMk cId="2745653713" sldId="316"/>
        </pc:sldMkLst>
      </pc:sldChg>
      <pc:sldChg chg="modSp">
        <pc:chgData name="Contreras.Madeline@Viera High" userId="e9d84b21-1e25-4147-a982-ae28a9f20cb4" providerId="ADAL" clId="{C3A2FB08-1BFB-4500-8560-72419389567C}" dt="2023-10-20T14:44:12.095" v="328" actId="20577"/>
        <pc:sldMkLst>
          <pc:docMk/>
          <pc:sldMk cId="456759823" sldId="325"/>
        </pc:sldMkLst>
        <pc:graphicFrameChg chg="mod">
          <ac:chgData name="Contreras.Madeline@Viera High" userId="e9d84b21-1e25-4147-a982-ae28a9f20cb4" providerId="ADAL" clId="{C3A2FB08-1BFB-4500-8560-72419389567C}" dt="2023-10-20T14:44:12.095" v="328" actId="20577"/>
          <ac:graphicFrameMkLst>
            <pc:docMk/>
            <pc:sldMk cId="456759823" sldId="325"/>
            <ac:graphicFrameMk id="5" creationId="{99D3B34F-AE4D-C68D-B259-D07557433D24}"/>
          </ac:graphicFrameMkLst>
        </pc:graphicFrameChg>
      </pc:sldChg>
      <pc:sldChg chg="del">
        <pc:chgData name="Contreras.Madeline@Viera High" userId="e9d84b21-1e25-4147-a982-ae28a9f20cb4" providerId="ADAL" clId="{C3A2FB08-1BFB-4500-8560-72419389567C}" dt="2023-10-19T14:36:53.850" v="0" actId="47"/>
        <pc:sldMkLst>
          <pc:docMk/>
          <pc:sldMk cId="1494079412" sldId="329"/>
        </pc:sldMkLst>
      </pc:sldChg>
      <pc:sldChg chg="modSp mod">
        <pc:chgData name="Contreras.Madeline@Viera High" userId="e9d84b21-1e25-4147-a982-ae28a9f20cb4" providerId="ADAL" clId="{C3A2FB08-1BFB-4500-8560-72419389567C}" dt="2023-10-20T14:43:03.144" v="195" actId="20577"/>
        <pc:sldMkLst>
          <pc:docMk/>
          <pc:sldMk cId="1276790651" sldId="334"/>
        </pc:sldMkLst>
        <pc:spChg chg="mod">
          <ac:chgData name="Contreras.Madeline@Viera High" userId="e9d84b21-1e25-4147-a982-ae28a9f20cb4" providerId="ADAL" clId="{C3A2FB08-1BFB-4500-8560-72419389567C}" dt="2023-10-20T14:43:03.144" v="195" actId="20577"/>
          <ac:spMkLst>
            <pc:docMk/>
            <pc:sldMk cId="1276790651" sldId="334"/>
            <ac:spMk id="3" creationId="{5A821FAB-8E48-CD35-FDBA-4F778CF5752C}"/>
          </ac:spMkLst>
        </pc:spChg>
      </pc:sldChg>
      <pc:sldChg chg="addSp delSp modSp new mod ord setBg">
        <pc:chgData name="Contreras.Madeline@Viera High" userId="e9d84b21-1e25-4147-a982-ae28a9f20cb4" providerId="ADAL" clId="{C3A2FB08-1BFB-4500-8560-72419389567C}" dt="2023-10-20T14:53:57.708" v="1143" actId="20577"/>
        <pc:sldMkLst>
          <pc:docMk/>
          <pc:sldMk cId="4245514011" sldId="335"/>
        </pc:sldMkLst>
        <pc:spChg chg="mod">
          <ac:chgData name="Contreras.Madeline@Viera High" userId="e9d84b21-1e25-4147-a982-ae28a9f20cb4" providerId="ADAL" clId="{C3A2FB08-1BFB-4500-8560-72419389567C}" dt="2023-10-20T14:53:13.582" v="1085" actId="26606"/>
          <ac:spMkLst>
            <pc:docMk/>
            <pc:sldMk cId="4245514011" sldId="335"/>
            <ac:spMk id="2" creationId="{D57667CC-DB11-1EDC-A177-618EDF25FA79}"/>
          </ac:spMkLst>
        </pc:spChg>
        <pc:spChg chg="mod">
          <ac:chgData name="Contreras.Madeline@Viera High" userId="e9d84b21-1e25-4147-a982-ae28a9f20cb4" providerId="ADAL" clId="{C3A2FB08-1BFB-4500-8560-72419389567C}" dt="2023-10-20T14:53:57.708" v="1143" actId="20577"/>
          <ac:spMkLst>
            <pc:docMk/>
            <pc:sldMk cId="4245514011" sldId="335"/>
            <ac:spMk id="3" creationId="{196E2741-8973-A683-90E1-CB923D3B3CFF}"/>
          </ac:spMkLst>
        </pc:spChg>
        <pc:spChg chg="add del">
          <ac:chgData name="Contreras.Madeline@Viera High" userId="e9d84b21-1e25-4147-a982-ae28a9f20cb4" providerId="ADAL" clId="{C3A2FB08-1BFB-4500-8560-72419389567C}" dt="2023-10-20T14:53:13.582" v="1084" actId="26606"/>
          <ac:spMkLst>
            <pc:docMk/>
            <pc:sldMk cId="4245514011" sldId="335"/>
            <ac:spMk id="8" creationId="{B6CDA21F-E7AF-4C75-8395-33F58D5B0E45}"/>
          </ac:spMkLst>
        </pc:spChg>
        <pc:spChg chg="add del">
          <ac:chgData name="Contreras.Madeline@Viera High" userId="e9d84b21-1e25-4147-a982-ae28a9f20cb4" providerId="ADAL" clId="{C3A2FB08-1BFB-4500-8560-72419389567C}" dt="2023-10-20T14:53:13.582" v="1084" actId="26606"/>
          <ac:spMkLst>
            <pc:docMk/>
            <pc:sldMk cId="4245514011" sldId="335"/>
            <ac:spMk id="15" creationId="{D5B0017B-2ECA-49AF-B397-DC140825DF8D}"/>
          </ac:spMkLst>
        </pc:spChg>
        <pc:spChg chg="add">
          <ac:chgData name="Contreras.Madeline@Viera High" userId="e9d84b21-1e25-4147-a982-ae28a9f20cb4" providerId="ADAL" clId="{C3A2FB08-1BFB-4500-8560-72419389567C}" dt="2023-10-20T14:53:13.582" v="1085" actId="26606"/>
          <ac:spMkLst>
            <pc:docMk/>
            <pc:sldMk cId="4245514011" sldId="335"/>
            <ac:spMk id="19" creationId="{081EA652-8C6A-4E69-BEB9-170809474553}"/>
          </ac:spMkLst>
        </pc:spChg>
        <pc:spChg chg="add">
          <ac:chgData name="Contreras.Madeline@Viera High" userId="e9d84b21-1e25-4147-a982-ae28a9f20cb4" providerId="ADAL" clId="{C3A2FB08-1BFB-4500-8560-72419389567C}" dt="2023-10-20T14:53:13.582" v="1085" actId="26606"/>
          <ac:spMkLst>
            <pc:docMk/>
            <pc:sldMk cId="4245514011" sldId="335"/>
            <ac:spMk id="20" creationId="{5298780A-33B9-4EA2-8F67-DE68AD62841B}"/>
          </ac:spMkLst>
        </pc:spChg>
        <pc:spChg chg="add">
          <ac:chgData name="Contreras.Madeline@Viera High" userId="e9d84b21-1e25-4147-a982-ae28a9f20cb4" providerId="ADAL" clId="{C3A2FB08-1BFB-4500-8560-72419389567C}" dt="2023-10-20T14:53:13.582" v="1085" actId="26606"/>
          <ac:spMkLst>
            <pc:docMk/>
            <pc:sldMk cId="4245514011" sldId="335"/>
            <ac:spMk id="21" creationId="{7F488E8B-4E1E-4402-8935-D4E6C02615C7}"/>
          </ac:spMkLst>
        </pc:spChg>
        <pc:grpChg chg="add del">
          <ac:chgData name="Contreras.Madeline@Viera High" userId="e9d84b21-1e25-4147-a982-ae28a9f20cb4" providerId="ADAL" clId="{C3A2FB08-1BFB-4500-8560-72419389567C}" dt="2023-10-20T14:53:13.582" v="1084" actId="26606"/>
          <ac:grpSpMkLst>
            <pc:docMk/>
            <pc:sldMk cId="4245514011" sldId="335"/>
            <ac:grpSpMk id="10" creationId="{AE1C45F0-260A-458C-96ED-C1F6D2151219}"/>
          </ac:grpSpMkLst>
        </pc:grpChg>
        <pc:cxnChg chg="add">
          <ac:chgData name="Contreras.Madeline@Viera High" userId="e9d84b21-1e25-4147-a982-ae28a9f20cb4" providerId="ADAL" clId="{C3A2FB08-1BFB-4500-8560-72419389567C}" dt="2023-10-20T14:53:13.582" v="1085" actId="26606"/>
          <ac:cxnSpMkLst>
            <pc:docMk/>
            <pc:sldMk cId="4245514011" sldId="335"/>
            <ac:cxnSpMk id="14" creationId="{23AAC9B5-8015-485C-ACF9-A750390E9A56}"/>
          </ac:cxnSpMkLst>
        </pc:cxnChg>
        <pc:cxnChg chg="add del">
          <ac:chgData name="Contreras.Madeline@Viera High" userId="e9d84b21-1e25-4147-a982-ae28a9f20cb4" providerId="ADAL" clId="{C3A2FB08-1BFB-4500-8560-72419389567C}" dt="2023-10-20T14:53:13.582" v="1084" actId="26606"/>
          <ac:cxnSpMkLst>
            <pc:docMk/>
            <pc:sldMk cId="4245514011" sldId="335"/>
            <ac:cxnSpMk id="17" creationId="{6CF1BAF6-AD41-4082-B212-8A1F9A2E8779}"/>
          </ac:cxnSpMkLst>
        </pc:cxnChg>
      </pc:sldChg>
      <pc:sldChg chg="addSp delSp modSp new mod setBg">
        <pc:chgData name="Contreras.Madeline@Viera High" userId="e9d84b21-1e25-4147-a982-ae28a9f20cb4" providerId="ADAL" clId="{C3A2FB08-1BFB-4500-8560-72419389567C}" dt="2023-10-20T15:01:50.558" v="1453" actId="403"/>
        <pc:sldMkLst>
          <pc:docMk/>
          <pc:sldMk cId="255208481" sldId="336"/>
        </pc:sldMkLst>
        <pc:spChg chg="mod ord">
          <ac:chgData name="Contreras.Madeline@Viera High" userId="e9d84b21-1e25-4147-a982-ae28a9f20cb4" providerId="ADAL" clId="{C3A2FB08-1BFB-4500-8560-72419389567C}" dt="2023-10-20T15:01:47.897" v="1452" actId="27636"/>
          <ac:spMkLst>
            <pc:docMk/>
            <pc:sldMk cId="255208481" sldId="336"/>
            <ac:spMk id="2" creationId="{9007E120-2C2F-958E-CBAD-E85E4AE2D445}"/>
          </ac:spMkLst>
        </pc:spChg>
        <pc:spChg chg="add del mod">
          <ac:chgData name="Contreras.Madeline@Viera High" userId="e9d84b21-1e25-4147-a982-ae28a9f20cb4" providerId="ADAL" clId="{C3A2FB08-1BFB-4500-8560-72419389567C}" dt="2023-10-20T15:01:50.558" v="1453" actId="403"/>
          <ac:spMkLst>
            <pc:docMk/>
            <pc:sldMk cId="255208481" sldId="336"/>
            <ac:spMk id="3" creationId="{FF3998B8-64E7-EB3F-A808-15073F955E11}"/>
          </ac:spMkLst>
        </pc:spChg>
        <pc:spChg chg="add del">
          <ac:chgData name="Contreras.Madeline@Viera High" userId="e9d84b21-1e25-4147-a982-ae28a9f20cb4" providerId="ADAL" clId="{C3A2FB08-1BFB-4500-8560-72419389567C}" dt="2023-10-20T15:01:41.727" v="1449" actId="26606"/>
          <ac:spMkLst>
            <pc:docMk/>
            <pc:sldMk cId="255208481" sldId="336"/>
            <ac:spMk id="9" creationId="{04C21BAE-6866-4C7A-A7EC-C1B2E572D5BE}"/>
          </ac:spMkLst>
        </pc:spChg>
        <pc:spChg chg="add del">
          <ac:chgData name="Contreras.Madeline@Viera High" userId="e9d84b21-1e25-4147-a982-ae28a9f20cb4" providerId="ADAL" clId="{C3A2FB08-1BFB-4500-8560-72419389567C}" dt="2023-10-20T15:01:41.727" v="1449" actId="26606"/>
          <ac:spMkLst>
            <pc:docMk/>
            <pc:sldMk cId="255208481" sldId="336"/>
            <ac:spMk id="11" creationId="{7E7D0C94-08B4-48AE-8813-CC4D60294F42}"/>
          </ac:spMkLst>
        </pc:spChg>
        <pc:spChg chg="add del">
          <ac:chgData name="Contreras.Madeline@Viera High" userId="e9d84b21-1e25-4147-a982-ae28a9f20cb4" providerId="ADAL" clId="{C3A2FB08-1BFB-4500-8560-72419389567C}" dt="2023-10-20T15:01:41.727" v="1449" actId="26606"/>
          <ac:spMkLst>
            <pc:docMk/>
            <pc:sldMk cId="255208481" sldId="336"/>
            <ac:spMk id="13" creationId="{F0C518C2-0AA4-470C-87B9-9CBF428FBA25}"/>
          </ac:spMkLst>
        </pc:spChg>
        <pc:spChg chg="add">
          <ac:chgData name="Contreras.Madeline@Viera High" userId="e9d84b21-1e25-4147-a982-ae28a9f20cb4" providerId="ADAL" clId="{C3A2FB08-1BFB-4500-8560-72419389567C}" dt="2023-10-20T15:01:41.727" v="1449" actId="26606"/>
          <ac:spMkLst>
            <pc:docMk/>
            <pc:sldMk cId="255208481" sldId="336"/>
            <ac:spMk id="18" creationId="{04C21BAE-6866-4C7A-A7EC-C1B2E572D5BE}"/>
          </ac:spMkLst>
        </pc:spChg>
        <pc:spChg chg="add">
          <ac:chgData name="Contreras.Madeline@Viera High" userId="e9d84b21-1e25-4147-a982-ae28a9f20cb4" providerId="ADAL" clId="{C3A2FB08-1BFB-4500-8560-72419389567C}" dt="2023-10-20T15:01:41.727" v="1449" actId="26606"/>
          <ac:spMkLst>
            <pc:docMk/>
            <pc:sldMk cId="255208481" sldId="336"/>
            <ac:spMk id="20" creationId="{7E7D0C94-08B4-48AE-8813-CC4D60294F42}"/>
          </ac:spMkLst>
        </pc:spChg>
        <pc:spChg chg="add">
          <ac:chgData name="Contreras.Madeline@Viera High" userId="e9d84b21-1e25-4147-a982-ae28a9f20cb4" providerId="ADAL" clId="{C3A2FB08-1BFB-4500-8560-72419389567C}" dt="2023-10-20T15:01:41.727" v="1449" actId="26606"/>
          <ac:spMkLst>
            <pc:docMk/>
            <pc:sldMk cId="255208481" sldId="336"/>
            <ac:spMk id="22" creationId="{DD0D366F-455D-4298-97E9-89785ADAEC06}"/>
          </ac:spMkLst>
        </pc:spChg>
        <pc:spChg chg="add">
          <ac:chgData name="Contreras.Madeline@Viera High" userId="e9d84b21-1e25-4147-a982-ae28a9f20cb4" providerId="ADAL" clId="{C3A2FB08-1BFB-4500-8560-72419389567C}" dt="2023-10-20T15:01:41.727" v="1449" actId="26606"/>
          <ac:spMkLst>
            <pc:docMk/>
            <pc:sldMk cId="255208481" sldId="336"/>
            <ac:spMk id="24" creationId="{F0C518C2-0AA4-470C-87B9-9CBF428FBA25}"/>
          </ac:spMkLst>
        </pc:spChg>
        <pc:picChg chg="add mod">
          <ac:chgData name="Contreras.Madeline@Viera High" userId="e9d84b21-1e25-4147-a982-ae28a9f20cb4" providerId="ADAL" clId="{C3A2FB08-1BFB-4500-8560-72419389567C}" dt="2023-10-20T15:01:41.727" v="1449" actId="26606"/>
          <ac:picMkLst>
            <pc:docMk/>
            <pc:sldMk cId="255208481" sldId="336"/>
            <ac:picMk id="5" creationId="{D69217F5-A2EC-9E58-4603-DC49EC5D1178}"/>
          </ac:picMkLst>
        </pc:picChg>
      </pc:sldChg>
      <pc:sldChg chg="new del">
        <pc:chgData name="Contreras.Madeline@Viera High" userId="e9d84b21-1e25-4147-a982-ae28a9f20cb4" providerId="ADAL" clId="{C3A2FB08-1BFB-4500-8560-72419389567C}" dt="2023-10-20T14:56:34.201" v="1145" actId="680"/>
        <pc:sldMkLst>
          <pc:docMk/>
          <pc:sldMk cId="402253290" sldId="336"/>
        </pc:sldMkLst>
      </pc:sldChg>
      <pc:sldChg chg="addSp modSp new mod setBg">
        <pc:chgData name="Contreras.Madeline@Viera High" userId="e9d84b21-1e25-4147-a982-ae28a9f20cb4" providerId="ADAL" clId="{C3A2FB08-1BFB-4500-8560-72419389567C}" dt="2023-10-20T15:00:05.975" v="1444" actId="403"/>
        <pc:sldMkLst>
          <pc:docMk/>
          <pc:sldMk cId="3125151429" sldId="337"/>
        </pc:sldMkLst>
        <pc:spChg chg="mod">
          <ac:chgData name="Contreras.Madeline@Viera High" userId="e9d84b21-1e25-4147-a982-ae28a9f20cb4" providerId="ADAL" clId="{C3A2FB08-1BFB-4500-8560-72419389567C}" dt="2023-10-20T14:59:58.363" v="1441" actId="26606"/>
          <ac:spMkLst>
            <pc:docMk/>
            <pc:sldMk cId="3125151429" sldId="337"/>
            <ac:spMk id="2" creationId="{0AE66E5F-554C-62CF-14F1-8B8C6834B50E}"/>
          </ac:spMkLst>
        </pc:spChg>
        <pc:spChg chg="mod">
          <ac:chgData name="Contreras.Madeline@Viera High" userId="e9d84b21-1e25-4147-a982-ae28a9f20cb4" providerId="ADAL" clId="{C3A2FB08-1BFB-4500-8560-72419389567C}" dt="2023-10-20T15:00:05.975" v="1444" actId="403"/>
          <ac:spMkLst>
            <pc:docMk/>
            <pc:sldMk cId="3125151429" sldId="337"/>
            <ac:spMk id="3" creationId="{13FF510A-DCDC-1EE5-508C-73A4BD803593}"/>
          </ac:spMkLst>
        </pc:spChg>
        <pc:spChg chg="add">
          <ac:chgData name="Contreras.Madeline@Viera High" userId="e9d84b21-1e25-4147-a982-ae28a9f20cb4" providerId="ADAL" clId="{C3A2FB08-1BFB-4500-8560-72419389567C}" dt="2023-10-20T14:59:58.363" v="1441" actId="26606"/>
          <ac:spMkLst>
            <pc:docMk/>
            <pc:sldMk cId="3125151429" sldId="337"/>
            <ac:spMk id="10" creationId="{B0B8DCBA-FEED-46EF-A140-35B904015B49}"/>
          </ac:spMkLst>
        </pc:spChg>
        <pc:spChg chg="add">
          <ac:chgData name="Contreras.Madeline@Viera High" userId="e9d84b21-1e25-4147-a982-ae28a9f20cb4" providerId="ADAL" clId="{C3A2FB08-1BFB-4500-8560-72419389567C}" dt="2023-10-20T14:59:58.363" v="1441" actId="26606"/>
          <ac:spMkLst>
            <pc:docMk/>
            <pc:sldMk cId="3125151429" sldId="337"/>
            <ac:spMk id="17" creationId="{D5B0017B-2ECA-49AF-B397-DC140825DF8D}"/>
          </ac:spMkLst>
        </pc:spChg>
        <pc:grpChg chg="add">
          <ac:chgData name="Contreras.Madeline@Viera High" userId="e9d84b21-1e25-4147-a982-ae28a9f20cb4" providerId="ADAL" clId="{C3A2FB08-1BFB-4500-8560-72419389567C}" dt="2023-10-20T14:59:58.363" v="1441" actId="26606"/>
          <ac:grpSpMkLst>
            <pc:docMk/>
            <pc:sldMk cId="3125151429" sldId="337"/>
            <ac:grpSpMk id="12" creationId="{AE1C45F0-260A-458C-96ED-C1F6D2151219}"/>
          </ac:grpSpMkLst>
        </pc:grpChg>
        <pc:picChg chg="add mod">
          <ac:chgData name="Contreras.Madeline@Viera High" userId="e9d84b21-1e25-4147-a982-ae28a9f20cb4" providerId="ADAL" clId="{C3A2FB08-1BFB-4500-8560-72419389567C}" dt="2023-10-20T14:59:58.363" v="1441" actId="26606"/>
          <ac:picMkLst>
            <pc:docMk/>
            <pc:sldMk cId="3125151429" sldId="337"/>
            <ac:picMk id="5" creationId="{DDA8BA17-C26D-AFD1-944B-B93913B364C0}"/>
          </ac:picMkLst>
        </pc:picChg>
        <pc:cxnChg chg="add">
          <ac:chgData name="Contreras.Madeline@Viera High" userId="e9d84b21-1e25-4147-a982-ae28a9f20cb4" providerId="ADAL" clId="{C3A2FB08-1BFB-4500-8560-72419389567C}" dt="2023-10-20T14:59:58.363" v="1441" actId="26606"/>
          <ac:cxnSpMkLst>
            <pc:docMk/>
            <pc:sldMk cId="3125151429" sldId="337"/>
            <ac:cxnSpMk id="19" creationId="{6CF1BAF6-AD41-4082-B212-8A1F9A2E8779}"/>
          </ac:cxnSpMkLst>
        </pc:cxnChg>
      </pc:sldChg>
      <pc:sldChg chg="addSp delSp modSp new mod setBg">
        <pc:chgData name="Contreras.Madeline@Viera High" userId="e9d84b21-1e25-4147-a982-ae28a9f20cb4" providerId="ADAL" clId="{C3A2FB08-1BFB-4500-8560-72419389567C}" dt="2023-10-23T15:25:14.964" v="2063" actId="26606"/>
        <pc:sldMkLst>
          <pc:docMk/>
          <pc:sldMk cId="2945673650" sldId="338"/>
        </pc:sldMkLst>
        <pc:spChg chg="mod">
          <ac:chgData name="Contreras.Madeline@Viera High" userId="e9d84b21-1e25-4147-a982-ae28a9f20cb4" providerId="ADAL" clId="{C3A2FB08-1BFB-4500-8560-72419389567C}" dt="2023-10-23T15:25:14.964" v="2063" actId="26606"/>
          <ac:spMkLst>
            <pc:docMk/>
            <pc:sldMk cId="2945673650" sldId="338"/>
            <ac:spMk id="2" creationId="{D9897D1C-79FA-227F-B28A-9E193BC99F01}"/>
          </ac:spMkLst>
        </pc:spChg>
        <pc:spChg chg="del mod">
          <ac:chgData name="Contreras.Madeline@Viera High" userId="e9d84b21-1e25-4147-a982-ae28a9f20cb4" providerId="ADAL" clId="{C3A2FB08-1BFB-4500-8560-72419389567C}" dt="2023-10-23T15:25:01.379" v="2060" actId="478"/>
          <ac:spMkLst>
            <pc:docMk/>
            <pc:sldMk cId="2945673650" sldId="338"/>
            <ac:spMk id="3" creationId="{72E71291-F9FA-649A-6C4E-227587E102A8}"/>
          </ac:spMkLst>
        </pc:spChg>
        <pc:spChg chg="add del">
          <ac:chgData name="Contreras.Madeline@Viera High" userId="e9d84b21-1e25-4147-a982-ae28a9f20cb4" providerId="ADAL" clId="{C3A2FB08-1BFB-4500-8560-72419389567C}" dt="2023-10-23T15:25:14.964" v="2063" actId="26606"/>
          <ac:spMkLst>
            <pc:docMk/>
            <pc:sldMk cId="2945673650" sldId="338"/>
            <ac:spMk id="8" creationId="{907EF6B7-1338-4443-8C46-6A318D952DFD}"/>
          </ac:spMkLst>
        </pc:spChg>
        <pc:spChg chg="add del">
          <ac:chgData name="Contreras.Madeline@Viera High" userId="e9d84b21-1e25-4147-a982-ae28a9f20cb4" providerId="ADAL" clId="{C3A2FB08-1BFB-4500-8560-72419389567C}" dt="2023-10-23T15:25:14.964" v="2063" actId="26606"/>
          <ac:spMkLst>
            <pc:docMk/>
            <pc:sldMk cId="2945673650" sldId="338"/>
            <ac:spMk id="10" creationId="{DAAE4CDD-124C-4DCF-9584-B6033B545DD5}"/>
          </ac:spMkLst>
        </pc:spChg>
        <pc:spChg chg="add del">
          <ac:chgData name="Contreras.Madeline@Viera High" userId="e9d84b21-1e25-4147-a982-ae28a9f20cb4" providerId="ADAL" clId="{C3A2FB08-1BFB-4500-8560-72419389567C}" dt="2023-10-23T15:25:14.964" v="2063" actId="26606"/>
          <ac:spMkLst>
            <pc:docMk/>
            <pc:sldMk cId="2945673650" sldId="338"/>
            <ac:spMk id="12" creationId="{081E4A58-353D-44AE-B2FC-2A74E2E400F7}"/>
          </ac:spMkLst>
        </pc:spChg>
        <pc:spChg chg="add">
          <ac:chgData name="Contreras.Madeline@Viera High" userId="e9d84b21-1e25-4147-a982-ae28a9f20cb4" providerId="ADAL" clId="{C3A2FB08-1BFB-4500-8560-72419389567C}" dt="2023-10-23T15:25:14.964" v="2063" actId="26606"/>
          <ac:spMkLst>
            <pc:docMk/>
            <pc:sldMk cId="2945673650" sldId="338"/>
            <ac:spMk id="17" creationId="{6753252F-4873-4F63-801D-CC719279A7D5}"/>
          </ac:spMkLst>
        </pc:spChg>
        <pc:spChg chg="add">
          <ac:chgData name="Contreras.Madeline@Viera High" userId="e9d84b21-1e25-4147-a982-ae28a9f20cb4" providerId="ADAL" clId="{C3A2FB08-1BFB-4500-8560-72419389567C}" dt="2023-10-23T15:25:14.964" v="2063" actId="26606"/>
          <ac:spMkLst>
            <pc:docMk/>
            <pc:sldMk cId="2945673650" sldId="338"/>
            <ac:spMk id="19" creationId="{047C8CCB-F95D-4249-92DD-651249D3535A}"/>
          </ac:spMkLst>
        </pc:spChg>
        <pc:picChg chg="add mod">
          <ac:chgData name="Contreras.Madeline@Viera High" userId="e9d84b21-1e25-4147-a982-ae28a9f20cb4" providerId="ADAL" clId="{C3A2FB08-1BFB-4500-8560-72419389567C}" dt="2023-10-23T15:25:14.964" v="2063" actId="26606"/>
          <ac:picMkLst>
            <pc:docMk/>
            <pc:sldMk cId="2945673650" sldId="338"/>
            <ac:picMk id="5" creationId="{A9E867CD-772A-3F6B-AC4B-AEDE9F56373E}"/>
          </ac:picMkLst>
        </pc:picChg>
      </pc:sldChg>
      <pc:sldChg chg="addSp delSp modSp new mod">
        <pc:chgData name="Contreras.Madeline@Viera High" userId="e9d84b21-1e25-4147-a982-ae28a9f20cb4" providerId="ADAL" clId="{C3A2FB08-1BFB-4500-8560-72419389567C}" dt="2023-10-20T15:06:27.118" v="2041" actId="403"/>
        <pc:sldMkLst>
          <pc:docMk/>
          <pc:sldMk cId="3902087163" sldId="339"/>
        </pc:sldMkLst>
        <pc:spChg chg="mod">
          <ac:chgData name="Contreras.Madeline@Viera High" userId="e9d84b21-1e25-4147-a982-ae28a9f20cb4" providerId="ADAL" clId="{C3A2FB08-1BFB-4500-8560-72419389567C}" dt="2023-10-20T15:03:41.405" v="1558" actId="20577"/>
          <ac:spMkLst>
            <pc:docMk/>
            <pc:sldMk cId="3902087163" sldId="339"/>
            <ac:spMk id="2" creationId="{C746E73A-2386-A6A4-B446-C69F39CC667D}"/>
          </ac:spMkLst>
        </pc:spChg>
        <pc:spChg chg="del mod">
          <ac:chgData name="Contreras.Madeline@Viera High" userId="e9d84b21-1e25-4147-a982-ae28a9f20cb4" providerId="ADAL" clId="{C3A2FB08-1BFB-4500-8560-72419389567C}" dt="2023-10-20T15:05:59.498" v="2036" actId="26606"/>
          <ac:spMkLst>
            <pc:docMk/>
            <pc:sldMk cId="3902087163" sldId="339"/>
            <ac:spMk id="3" creationId="{FA299471-B380-FCB8-1FF9-721634CCA26A}"/>
          </ac:spMkLst>
        </pc:spChg>
        <pc:graphicFrameChg chg="add mod modGraphic">
          <ac:chgData name="Contreras.Madeline@Viera High" userId="e9d84b21-1e25-4147-a982-ae28a9f20cb4" providerId="ADAL" clId="{C3A2FB08-1BFB-4500-8560-72419389567C}" dt="2023-10-20T15:06:27.118" v="2041" actId="403"/>
          <ac:graphicFrameMkLst>
            <pc:docMk/>
            <pc:sldMk cId="3902087163" sldId="339"/>
            <ac:graphicFrameMk id="5" creationId="{2A7DDE45-A407-0901-618B-A2432146F704}"/>
          </ac:graphicFrameMkLst>
        </pc:graphicFrameChg>
      </pc:sldChg>
      <pc:sldChg chg="addSp delSp modSp new mod setBg">
        <pc:chgData name="Contreras.Madeline@Viera High" userId="e9d84b21-1e25-4147-a982-ae28a9f20cb4" providerId="ADAL" clId="{C3A2FB08-1BFB-4500-8560-72419389567C}" dt="2023-10-20T16:05:59.377" v="2058" actId="26606"/>
        <pc:sldMkLst>
          <pc:docMk/>
          <pc:sldMk cId="3335564531" sldId="340"/>
        </pc:sldMkLst>
        <pc:spChg chg="mod">
          <ac:chgData name="Contreras.Madeline@Viera High" userId="e9d84b21-1e25-4147-a982-ae28a9f20cb4" providerId="ADAL" clId="{C3A2FB08-1BFB-4500-8560-72419389567C}" dt="2023-10-20T16:05:59.377" v="2058" actId="26606"/>
          <ac:spMkLst>
            <pc:docMk/>
            <pc:sldMk cId="3335564531" sldId="340"/>
            <ac:spMk id="2" creationId="{FA3718C6-3C74-D4D8-43C2-BE6BF6972FD8}"/>
          </ac:spMkLst>
        </pc:spChg>
        <pc:spChg chg="del">
          <ac:chgData name="Contreras.Madeline@Viera High" userId="e9d84b21-1e25-4147-a982-ae28a9f20cb4" providerId="ADAL" clId="{C3A2FB08-1BFB-4500-8560-72419389567C}" dt="2023-10-20T16:05:59.377" v="2058" actId="26606"/>
          <ac:spMkLst>
            <pc:docMk/>
            <pc:sldMk cId="3335564531" sldId="340"/>
            <ac:spMk id="3" creationId="{7859AB6A-9B06-1AC0-FFC5-7B6703F386BB}"/>
          </ac:spMkLst>
        </pc:spChg>
        <pc:spChg chg="add">
          <ac:chgData name="Contreras.Madeline@Viera High" userId="e9d84b21-1e25-4147-a982-ae28a9f20cb4" providerId="ADAL" clId="{C3A2FB08-1BFB-4500-8560-72419389567C}" dt="2023-10-20T16:05:59.377" v="2058" actId="26606"/>
          <ac:spMkLst>
            <pc:docMk/>
            <pc:sldMk cId="3335564531" sldId="340"/>
            <ac:spMk id="9" creationId="{C1DD1A8A-57D5-4A81-AD04-532B043C5611}"/>
          </ac:spMkLst>
        </pc:spChg>
        <pc:spChg chg="add">
          <ac:chgData name="Contreras.Madeline@Viera High" userId="e9d84b21-1e25-4147-a982-ae28a9f20cb4" providerId="ADAL" clId="{C3A2FB08-1BFB-4500-8560-72419389567C}" dt="2023-10-20T16:05:59.377" v="2058" actId="26606"/>
          <ac:spMkLst>
            <pc:docMk/>
            <pc:sldMk cId="3335564531" sldId="340"/>
            <ac:spMk id="11" creationId="{007891EC-4501-44ED-A8C8-B11B6DB767AB}"/>
          </ac:spMkLst>
        </pc:spChg>
        <pc:picChg chg="add">
          <ac:chgData name="Contreras.Madeline@Viera High" userId="e9d84b21-1e25-4147-a982-ae28a9f20cb4" providerId="ADAL" clId="{C3A2FB08-1BFB-4500-8560-72419389567C}" dt="2023-10-20T16:05:59.377" v="2058" actId="26606"/>
          <ac:picMkLst>
            <pc:docMk/>
            <pc:sldMk cId="3335564531" sldId="340"/>
            <ac:picMk id="5" creationId="{619A818B-E7A9-C576-5FBE-8886A98A4589}"/>
          </ac:picMkLst>
        </pc:picChg>
      </pc:sldChg>
      <pc:sldChg chg="addSp modSp new mod setBg">
        <pc:chgData name="Contreras.Madeline@Viera High" userId="e9d84b21-1e25-4147-a982-ae28a9f20cb4" providerId="ADAL" clId="{C3A2FB08-1BFB-4500-8560-72419389567C}" dt="2023-10-26T13:28:13.923" v="2622" actId="122"/>
        <pc:sldMkLst>
          <pc:docMk/>
          <pc:sldMk cId="4062586511" sldId="341"/>
        </pc:sldMkLst>
        <pc:spChg chg="mod">
          <ac:chgData name="Contreras.Madeline@Viera High" userId="e9d84b21-1e25-4147-a982-ae28a9f20cb4" providerId="ADAL" clId="{C3A2FB08-1BFB-4500-8560-72419389567C}" dt="2023-10-26T13:28:13.923" v="2622" actId="122"/>
          <ac:spMkLst>
            <pc:docMk/>
            <pc:sldMk cId="4062586511" sldId="341"/>
            <ac:spMk id="2" creationId="{C2EAB2CF-F022-EC61-3C5C-1513C34F1214}"/>
          </ac:spMkLst>
        </pc:spChg>
        <pc:spChg chg="mod">
          <ac:chgData name="Contreras.Madeline@Viera High" userId="e9d84b21-1e25-4147-a982-ae28a9f20cb4" providerId="ADAL" clId="{C3A2FB08-1BFB-4500-8560-72419389567C}" dt="2023-10-26T13:28:00.360" v="2596" actId="26606"/>
          <ac:spMkLst>
            <pc:docMk/>
            <pc:sldMk cId="4062586511" sldId="341"/>
            <ac:spMk id="3" creationId="{84BFB31E-8C19-F608-3CDC-C08A9F9EEEAF}"/>
          </ac:spMkLst>
        </pc:spChg>
        <pc:spChg chg="add">
          <ac:chgData name="Contreras.Madeline@Viera High" userId="e9d84b21-1e25-4147-a982-ae28a9f20cb4" providerId="ADAL" clId="{C3A2FB08-1BFB-4500-8560-72419389567C}" dt="2023-10-26T13:28:00.360" v="2596" actId="26606"/>
          <ac:spMkLst>
            <pc:docMk/>
            <pc:sldMk cId="4062586511" sldId="341"/>
            <ac:spMk id="9" creationId="{9F7D5CDA-D291-4307-BF55-1381FED29634}"/>
          </ac:spMkLst>
        </pc:spChg>
        <pc:picChg chg="add">
          <ac:chgData name="Contreras.Madeline@Viera High" userId="e9d84b21-1e25-4147-a982-ae28a9f20cb4" providerId="ADAL" clId="{C3A2FB08-1BFB-4500-8560-72419389567C}" dt="2023-10-26T13:28:00.360" v="2596" actId="26606"/>
          <ac:picMkLst>
            <pc:docMk/>
            <pc:sldMk cId="4062586511" sldId="341"/>
            <ac:picMk id="5" creationId="{D32EA32D-06BF-4EF9-E38F-4C6EFE3F7A40}"/>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hyperlink" Target="http://www.act.org/the-act/tir" TargetMode="Externa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3" Type="http://schemas.openxmlformats.org/officeDocument/2006/relationships/hyperlink" Target="http://www.act.org/the-act/tir" TargetMode="External"/><Relationship Id="rId7" Type="http://schemas.openxmlformats.org/officeDocument/2006/relationships/image" Target="../media/image31.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60AD0-B0F4-4414-A085-C2368C40C74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76BCBD81-039D-49A7-9676-EFF57987C3C7}">
      <dgm:prSet custT="1"/>
      <dgm:spPr/>
      <dgm:t>
        <a:bodyPr/>
        <a:lstStyle/>
        <a:p>
          <a:r>
            <a:rPr lang="en-US" sz="2400" b="0" i="0" baseline="0" dirty="0"/>
            <a:t>Academies		Marianna Angland</a:t>
          </a:r>
          <a:endParaRPr lang="en-US" sz="2400" dirty="0"/>
        </a:p>
      </dgm:t>
    </dgm:pt>
    <dgm:pt modelId="{C9E2ECF0-1C91-4EB9-912F-A2E24E3891DE}" type="parTrans" cxnId="{D25FBD94-5E16-44BC-A441-4AAB6DAB9603}">
      <dgm:prSet/>
      <dgm:spPr/>
      <dgm:t>
        <a:bodyPr/>
        <a:lstStyle/>
        <a:p>
          <a:endParaRPr lang="en-US" sz="2400"/>
        </a:p>
      </dgm:t>
    </dgm:pt>
    <dgm:pt modelId="{C37799A9-40CC-4BC1-964B-C2DB40EECED9}" type="sibTrans" cxnId="{D25FBD94-5E16-44BC-A441-4AAB6DAB9603}">
      <dgm:prSet/>
      <dgm:spPr/>
      <dgm:t>
        <a:bodyPr/>
        <a:lstStyle/>
        <a:p>
          <a:endParaRPr lang="en-US" sz="2400"/>
        </a:p>
      </dgm:t>
    </dgm:pt>
    <dgm:pt modelId="{264DFFA2-0A19-4E7D-B786-13C36A4039C6}">
      <dgm:prSet custT="1"/>
      <dgm:spPr/>
      <dgm:t>
        <a:bodyPr/>
        <a:lstStyle/>
        <a:p>
          <a:r>
            <a:rPr lang="en-US" sz="2400" b="0" i="0" baseline="0" dirty="0"/>
            <a:t>A-C		                Kathryn Hollingsworth</a:t>
          </a:r>
          <a:endParaRPr lang="en-US" sz="2400" dirty="0"/>
        </a:p>
      </dgm:t>
    </dgm:pt>
    <dgm:pt modelId="{C941FDB1-541B-43A1-B4EA-9D1195B8C8E4}" type="parTrans" cxnId="{C66818C1-E249-439F-B571-A85764FDA592}">
      <dgm:prSet/>
      <dgm:spPr/>
      <dgm:t>
        <a:bodyPr/>
        <a:lstStyle/>
        <a:p>
          <a:endParaRPr lang="en-US" sz="2400"/>
        </a:p>
      </dgm:t>
    </dgm:pt>
    <dgm:pt modelId="{8856E937-332A-41CF-AD2B-497ABAA22B47}" type="sibTrans" cxnId="{C66818C1-E249-439F-B571-A85764FDA592}">
      <dgm:prSet/>
      <dgm:spPr/>
      <dgm:t>
        <a:bodyPr/>
        <a:lstStyle/>
        <a:p>
          <a:endParaRPr lang="en-US" sz="2400"/>
        </a:p>
      </dgm:t>
    </dgm:pt>
    <dgm:pt modelId="{B56E361C-B294-42F5-8E51-F9C4930E10BF}">
      <dgm:prSet custT="1"/>
      <dgm:spPr/>
      <dgm:t>
        <a:bodyPr/>
        <a:lstStyle/>
        <a:p>
          <a:r>
            <a:rPr lang="en-US" sz="2400" b="0" i="0" baseline="0" dirty="0"/>
            <a:t>D-H			Madeline Contreras</a:t>
          </a:r>
          <a:endParaRPr lang="en-US" sz="2400" dirty="0"/>
        </a:p>
      </dgm:t>
    </dgm:pt>
    <dgm:pt modelId="{E7FD6622-A1CE-4BB3-95B2-45F5358CC554}" type="parTrans" cxnId="{7AAE0F05-E053-4F79-93C0-99E5856AB78A}">
      <dgm:prSet/>
      <dgm:spPr/>
      <dgm:t>
        <a:bodyPr/>
        <a:lstStyle/>
        <a:p>
          <a:endParaRPr lang="en-US" sz="2400"/>
        </a:p>
      </dgm:t>
    </dgm:pt>
    <dgm:pt modelId="{6B053314-3C9C-40F2-8139-93EAB892CAD3}" type="sibTrans" cxnId="{7AAE0F05-E053-4F79-93C0-99E5856AB78A}">
      <dgm:prSet/>
      <dgm:spPr/>
      <dgm:t>
        <a:bodyPr/>
        <a:lstStyle/>
        <a:p>
          <a:endParaRPr lang="en-US" sz="2400"/>
        </a:p>
      </dgm:t>
    </dgm:pt>
    <dgm:pt modelId="{1A901535-17D9-4760-8ED1-3EEF32CA32BB}">
      <dgm:prSet custT="1"/>
      <dgm:spPr/>
      <dgm:t>
        <a:bodyPr/>
        <a:lstStyle/>
        <a:p>
          <a:r>
            <a:rPr lang="en-US" sz="2400" b="0" i="0" baseline="0" dirty="0"/>
            <a:t>I-M		                Angela </a:t>
          </a:r>
          <a:r>
            <a:rPr lang="en-US" sz="2400" b="0" i="0" baseline="0" dirty="0" err="1"/>
            <a:t>Nellis</a:t>
          </a:r>
          <a:endParaRPr lang="en-US" sz="2400" dirty="0"/>
        </a:p>
      </dgm:t>
    </dgm:pt>
    <dgm:pt modelId="{C146EBC9-8C8A-4F92-8148-95DB1DF665A3}" type="parTrans" cxnId="{87402304-ACB7-4DB6-B634-09E706C70A68}">
      <dgm:prSet/>
      <dgm:spPr/>
      <dgm:t>
        <a:bodyPr/>
        <a:lstStyle/>
        <a:p>
          <a:endParaRPr lang="en-US" sz="2400"/>
        </a:p>
      </dgm:t>
    </dgm:pt>
    <dgm:pt modelId="{EBD9F92A-77B8-407E-8080-86527A1DDB9F}" type="sibTrans" cxnId="{87402304-ACB7-4DB6-B634-09E706C70A68}">
      <dgm:prSet/>
      <dgm:spPr/>
      <dgm:t>
        <a:bodyPr/>
        <a:lstStyle/>
        <a:p>
          <a:endParaRPr lang="en-US" sz="2400"/>
        </a:p>
      </dgm:t>
    </dgm:pt>
    <dgm:pt modelId="{A09631D1-F9EC-4E2D-BF4C-A798C7772744}">
      <dgm:prSet custT="1"/>
      <dgm:spPr/>
      <dgm:t>
        <a:bodyPr/>
        <a:lstStyle/>
        <a:p>
          <a:r>
            <a:rPr lang="en-US" sz="2400" b="0" i="0" baseline="0" dirty="0"/>
            <a:t>N-Se	                               Christine Guanu</a:t>
          </a:r>
          <a:endParaRPr lang="en-US" sz="2400" dirty="0"/>
        </a:p>
      </dgm:t>
    </dgm:pt>
    <dgm:pt modelId="{533FFBA0-C53E-49C7-89E4-5E1083D967E2}" type="parTrans" cxnId="{D012251A-690A-4EA1-AFCA-D68813706ED4}">
      <dgm:prSet/>
      <dgm:spPr/>
      <dgm:t>
        <a:bodyPr/>
        <a:lstStyle/>
        <a:p>
          <a:endParaRPr lang="en-US" sz="2400"/>
        </a:p>
      </dgm:t>
    </dgm:pt>
    <dgm:pt modelId="{76665263-015F-48EB-A14A-22BBB0168A78}" type="sibTrans" cxnId="{D012251A-690A-4EA1-AFCA-D68813706ED4}">
      <dgm:prSet/>
      <dgm:spPr/>
      <dgm:t>
        <a:bodyPr/>
        <a:lstStyle/>
        <a:p>
          <a:endParaRPr lang="en-US" sz="2400"/>
        </a:p>
      </dgm:t>
    </dgm:pt>
    <dgm:pt modelId="{42BEDF62-1863-4099-B05B-32E77A0AE60B}">
      <dgm:prSet custT="1"/>
      <dgm:spPr/>
      <dgm:t>
        <a:bodyPr/>
        <a:lstStyle/>
        <a:p>
          <a:r>
            <a:rPr lang="en-US" sz="2400" b="0" i="0" baseline="0" dirty="0" err="1"/>
            <a:t>Sh</a:t>
          </a:r>
          <a:r>
            <a:rPr lang="en-US" sz="2400" b="0" i="0" baseline="0" dirty="0"/>
            <a:t> – Z			 Michelle </a:t>
          </a:r>
          <a:r>
            <a:rPr lang="en-US" sz="2400" b="0" i="0" baseline="0" dirty="0" err="1"/>
            <a:t>Formoso</a:t>
          </a:r>
          <a:endParaRPr lang="en-US" sz="2400" dirty="0"/>
        </a:p>
      </dgm:t>
    </dgm:pt>
    <dgm:pt modelId="{45D97BA1-4DBF-4D6B-851C-712F8AD09C45}" type="parTrans" cxnId="{75795E9B-7D3B-4CFE-881A-BBCAFE3476B6}">
      <dgm:prSet/>
      <dgm:spPr/>
      <dgm:t>
        <a:bodyPr/>
        <a:lstStyle/>
        <a:p>
          <a:endParaRPr lang="en-US" sz="2400"/>
        </a:p>
      </dgm:t>
    </dgm:pt>
    <dgm:pt modelId="{4B1D00E9-5316-40F7-8F10-4D43FE6E7EB0}" type="sibTrans" cxnId="{75795E9B-7D3B-4CFE-881A-BBCAFE3476B6}">
      <dgm:prSet/>
      <dgm:spPr/>
      <dgm:t>
        <a:bodyPr/>
        <a:lstStyle/>
        <a:p>
          <a:endParaRPr lang="en-US" sz="2400"/>
        </a:p>
      </dgm:t>
    </dgm:pt>
    <dgm:pt modelId="{0AEB7E7E-C8FC-410C-A248-683AD2762210}">
      <dgm:prSet custT="1"/>
      <dgm:spPr/>
      <dgm:t>
        <a:bodyPr/>
        <a:lstStyle/>
        <a:p>
          <a:r>
            <a:rPr lang="en-US" sz="2400" b="0" i="0" baseline="0" dirty="0"/>
            <a:t>Social Worker		 Michele Becerra</a:t>
          </a:r>
          <a:endParaRPr lang="en-US" sz="2400" dirty="0"/>
        </a:p>
      </dgm:t>
    </dgm:pt>
    <dgm:pt modelId="{C43284D1-E4FC-4585-9FD0-8544D8FB93C5}" type="parTrans" cxnId="{915AFD45-D529-4758-8107-94CADB2A839D}">
      <dgm:prSet/>
      <dgm:spPr/>
      <dgm:t>
        <a:bodyPr/>
        <a:lstStyle/>
        <a:p>
          <a:endParaRPr lang="en-US" sz="2400"/>
        </a:p>
      </dgm:t>
    </dgm:pt>
    <dgm:pt modelId="{C7897552-074D-4DED-AF29-D34D4DAFB86F}" type="sibTrans" cxnId="{915AFD45-D529-4758-8107-94CADB2A839D}">
      <dgm:prSet/>
      <dgm:spPr/>
      <dgm:t>
        <a:bodyPr/>
        <a:lstStyle/>
        <a:p>
          <a:endParaRPr lang="en-US" sz="2400"/>
        </a:p>
      </dgm:t>
    </dgm:pt>
    <dgm:pt modelId="{E4461536-B7E7-4540-A14A-E16C8660CD03}">
      <dgm:prSet custT="1"/>
      <dgm:spPr/>
      <dgm:t>
        <a:bodyPr/>
        <a:lstStyle/>
        <a:p>
          <a:r>
            <a:rPr lang="en-US" sz="2400" dirty="0"/>
            <a:t>College &amp; Career                 Shawna Wells-Booth</a:t>
          </a:r>
        </a:p>
      </dgm:t>
    </dgm:pt>
    <dgm:pt modelId="{29E06EDC-7E6C-40FB-B4E5-0D7BD8EB1B4C}" type="parTrans" cxnId="{632458D7-0469-483A-8459-2A80AD8D4E39}">
      <dgm:prSet/>
      <dgm:spPr/>
      <dgm:t>
        <a:bodyPr/>
        <a:lstStyle/>
        <a:p>
          <a:endParaRPr lang="en-US"/>
        </a:p>
      </dgm:t>
    </dgm:pt>
    <dgm:pt modelId="{B7F2CB75-C6A2-4819-984D-72BA8DC6BD66}" type="sibTrans" cxnId="{632458D7-0469-483A-8459-2A80AD8D4E39}">
      <dgm:prSet/>
      <dgm:spPr/>
      <dgm:t>
        <a:bodyPr/>
        <a:lstStyle/>
        <a:p>
          <a:endParaRPr lang="en-US"/>
        </a:p>
      </dgm:t>
    </dgm:pt>
    <dgm:pt modelId="{D3463DE1-F24C-43A1-94C8-74394856EED1}" type="pres">
      <dgm:prSet presAssocID="{A9A60AD0-B0F4-4414-A085-C2368C40C74D}" presName="linear" presStyleCnt="0">
        <dgm:presLayoutVars>
          <dgm:animLvl val="lvl"/>
          <dgm:resizeHandles val="exact"/>
        </dgm:presLayoutVars>
      </dgm:prSet>
      <dgm:spPr/>
    </dgm:pt>
    <dgm:pt modelId="{3B0B36EF-6FB1-4098-9729-1EDCE791A54E}" type="pres">
      <dgm:prSet presAssocID="{76BCBD81-039D-49A7-9676-EFF57987C3C7}" presName="parentText" presStyleLbl="node1" presStyleIdx="0" presStyleCnt="8">
        <dgm:presLayoutVars>
          <dgm:chMax val="0"/>
          <dgm:bulletEnabled val="1"/>
        </dgm:presLayoutVars>
      </dgm:prSet>
      <dgm:spPr/>
    </dgm:pt>
    <dgm:pt modelId="{7CEC54B2-BD4C-4BB3-92B9-32E8FEDAF790}" type="pres">
      <dgm:prSet presAssocID="{C37799A9-40CC-4BC1-964B-C2DB40EECED9}" presName="spacer" presStyleCnt="0"/>
      <dgm:spPr/>
    </dgm:pt>
    <dgm:pt modelId="{34AB3E6E-F0B7-4B9F-99D0-C9D679C0DE8D}" type="pres">
      <dgm:prSet presAssocID="{264DFFA2-0A19-4E7D-B786-13C36A4039C6}" presName="parentText" presStyleLbl="node1" presStyleIdx="1" presStyleCnt="8" custLinFactNeighborX="-15024" custLinFactNeighborY="-9633">
        <dgm:presLayoutVars>
          <dgm:chMax val="0"/>
          <dgm:bulletEnabled val="1"/>
        </dgm:presLayoutVars>
      </dgm:prSet>
      <dgm:spPr/>
    </dgm:pt>
    <dgm:pt modelId="{23D4E880-15EB-4164-BF6A-0269DECB7B04}" type="pres">
      <dgm:prSet presAssocID="{8856E937-332A-41CF-AD2B-497ABAA22B47}" presName="spacer" presStyleCnt="0"/>
      <dgm:spPr/>
    </dgm:pt>
    <dgm:pt modelId="{5036AC23-516C-4E7E-AB15-54D031227ED3}" type="pres">
      <dgm:prSet presAssocID="{B56E361C-B294-42F5-8E51-F9C4930E10BF}" presName="parentText" presStyleLbl="node1" presStyleIdx="2" presStyleCnt="8" custLinFactNeighborX="-2188">
        <dgm:presLayoutVars>
          <dgm:chMax val="0"/>
          <dgm:bulletEnabled val="1"/>
        </dgm:presLayoutVars>
      </dgm:prSet>
      <dgm:spPr/>
    </dgm:pt>
    <dgm:pt modelId="{A26DD8B0-B47A-4A3C-8BAC-E3912287FC3D}" type="pres">
      <dgm:prSet presAssocID="{6B053314-3C9C-40F2-8139-93EAB892CAD3}" presName="spacer" presStyleCnt="0"/>
      <dgm:spPr/>
    </dgm:pt>
    <dgm:pt modelId="{14E8FAE7-06A1-472E-9977-54FF6C0C5534}" type="pres">
      <dgm:prSet presAssocID="{1A901535-17D9-4760-8ED1-3EEF32CA32BB}" presName="parentText" presStyleLbl="node1" presStyleIdx="3" presStyleCnt="8">
        <dgm:presLayoutVars>
          <dgm:chMax val="0"/>
          <dgm:bulletEnabled val="1"/>
        </dgm:presLayoutVars>
      </dgm:prSet>
      <dgm:spPr/>
    </dgm:pt>
    <dgm:pt modelId="{84C95FE6-7933-4366-8481-EB4A363C7450}" type="pres">
      <dgm:prSet presAssocID="{EBD9F92A-77B8-407E-8080-86527A1DDB9F}" presName="spacer" presStyleCnt="0"/>
      <dgm:spPr/>
    </dgm:pt>
    <dgm:pt modelId="{C25E6026-F113-46C1-BE82-FB6A398CED80}" type="pres">
      <dgm:prSet presAssocID="{A09631D1-F9EC-4E2D-BF4C-A798C7772744}" presName="parentText" presStyleLbl="node1" presStyleIdx="4" presStyleCnt="8">
        <dgm:presLayoutVars>
          <dgm:chMax val="0"/>
          <dgm:bulletEnabled val="1"/>
        </dgm:presLayoutVars>
      </dgm:prSet>
      <dgm:spPr/>
    </dgm:pt>
    <dgm:pt modelId="{C55DDAF9-7508-4B65-A0A5-AA489777F754}" type="pres">
      <dgm:prSet presAssocID="{76665263-015F-48EB-A14A-22BBB0168A78}" presName="spacer" presStyleCnt="0"/>
      <dgm:spPr/>
    </dgm:pt>
    <dgm:pt modelId="{7F947199-C160-4DBA-B38B-70A33BF77656}" type="pres">
      <dgm:prSet presAssocID="{42BEDF62-1863-4099-B05B-32E77A0AE60B}" presName="parentText" presStyleLbl="node1" presStyleIdx="5" presStyleCnt="8">
        <dgm:presLayoutVars>
          <dgm:chMax val="0"/>
          <dgm:bulletEnabled val="1"/>
        </dgm:presLayoutVars>
      </dgm:prSet>
      <dgm:spPr/>
    </dgm:pt>
    <dgm:pt modelId="{FAE564F4-0B19-4A29-8612-4756653E571A}" type="pres">
      <dgm:prSet presAssocID="{4B1D00E9-5316-40F7-8F10-4D43FE6E7EB0}" presName="spacer" presStyleCnt="0"/>
      <dgm:spPr/>
    </dgm:pt>
    <dgm:pt modelId="{55267B6E-DA3B-4FB3-B228-09C3535728A9}" type="pres">
      <dgm:prSet presAssocID="{E4461536-B7E7-4540-A14A-E16C8660CD03}" presName="parentText" presStyleLbl="node1" presStyleIdx="6" presStyleCnt="8">
        <dgm:presLayoutVars>
          <dgm:chMax val="0"/>
          <dgm:bulletEnabled val="1"/>
        </dgm:presLayoutVars>
      </dgm:prSet>
      <dgm:spPr/>
    </dgm:pt>
    <dgm:pt modelId="{A1564B4B-D0C2-44F5-8532-E3C5BBA1B4F2}" type="pres">
      <dgm:prSet presAssocID="{B7F2CB75-C6A2-4819-984D-72BA8DC6BD66}" presName="spacer" presStyleCnt="0"/>
      <dgm:spPr/>
    </dgm:pt>
    <dgm:pt modelId="{8BF80FE4-A424-4E90-9389-42D47525ECF1}" type="pres">
      <dgm:prSet presAssocID="{0AEB7E7E-C8FC-410C-A248-683AD2762210}" presName="parentText" presStyleLbl="node1" presStyleIdx="7" presStyleCnt="8">
        <dgm:presLayoutVars>
          <dgm:chMax val="0"/>
          <dgm:bulletEnabled val="1"/>
        </dgm:presLayoutVars>
      </dgm:prSet>
      <dgm:spPr/>
    </dgm:pt>
  </dgm:ptLst>
  <dgm:cxnLst>
    <dgm:cxn modelId="{87402304-ACB7-4DB6-B634-09E706C70A68}" srcId="{A9A60AD0-B0F4-4414-A085-C2368C40C74D}" destId="{1A901535-17D9-4760-8ED1-3EEF32CA32BB}" srcOrd="3" destOrd="0" parTransId="{C146EBC9-8C8A-4F92-8148-95DB1DF665A3}" sibTransId="{EBD9F92A-77B8-407E-8080-86527A1DDB9F}"/>
    <dgm:cxn modelId="{7AAE0F05-E053-4F79-93C0-99E5856AB78A}" srcId="{A9A60AD0-B0F4-4414-A085-C2368C40C74D}" destId="{B56E361C-B294-42F5-8E51-F9C4930E10BF}" srcOrd="2" destOrd="0" parTransId="{E7FD6622-A1CE-4BB3-95B2-45F5358CC554}" sibTransId="{6B053314-3C9C-40F2-8139-93EAB892CAD3}"/>
    <dgm:cxn modelId="{0F946407-9264-4F4A-86E5-D956722857D2}" type="presOf" srcId="{A09631D1-F9EC-4E2D-BF4C-A798C7772744}" destId="{C25E6026-F113-46C1-BE82-FB6A398CED80}" srcOrd="0" destOrd="0" presId="urn:microsoft.com/office/officeart/2005/8/layout/vList2"/>
    <dgm:cxn modelId="{B964840F-3DB7-40C6-9AD3-AA137352BDF2}" type="presOf" srcId="{264DFFA2-0A19-4E7D-B786-13C36A4039C6}" destId="{34AB3E6E-F0B7-4B9F-99D0-C9D679C0DE8D}" srcOrd="0" destOrd="0" presId="urn:microsoft.com/office/officeart/2005/8/layout/vList2"/>
    <dgm:cxn modelId="{381A1012-5530-4C7C-A12E-A0E548CEED98}" type="presOf" srcId="{42BEDF62-1863-4099-B05B-32E77A0AE60B}" destId="{7F947199-C160-4DBA-B38B-70A33BF77656}" srcOrd="0" destOrd="0" presId="urn:microsoft.com/office/officeart/2005/8/layout/vList2"/>
    <dgm:cxn modelId="{D012251A-690A-4EA1-AFCA-D68813706ED4}" srcId="{A9A60AD0-B0F4-4414-A085-C2368C40C74D}" destId="{A09631D1-F9EC-4E2D-BF4C-A798C7772744}" srcOrd="4" destOrd="0" parTransId="{533FFBA0-C53E-49C7-89E4-5E1083D967E2}" sibTransId="{76665263-015F-48EB-A14A-22BBB0168A78}"/>
    <dgm:cxn modelId="{0F93025E-87B3-427B-AFC3-033EA2B4AA6B}" type="presOf" srcId="{A9A60AD0-B0F4-4414-A085-C2368C40C74D}" destId="{D3463DE1-F24C-43A1-94C8-74394856EED1}" srcOrd="0" destOrd="0" presId="urn:microsoft.com/office/officeart/2005/8/layout/vList2"/>
    <dgm:cxn modelId="{16F6CA42-2FCF-4965-A49A-582BC5E13CCE}" type="presOf" srcId="{B56E361C-B294-42F5-8E51-F9C4930E10BF}" destId="{5036AC23-516C-4E7E-AB15-54D031227ED3}" srcOrd="0" destOrd="0" presId="urn:microsoft.com/office/officeart/2005/8/layout/vList2"/>
    <dgm:cxn modelId="{915AFD45-D529-4758-8107-94CADB2A839D}" srcId="{A9A60AD0-B0F4-4414-A085-C2368C40C74D}" destId="{0AEB7E7E-C8FC-410C-A248-683AD2762210}" srcOrd="7" destOrd="0" parTransId="{C43284D1-E4FC-4585-9FD0-8544D8FB93C5}" sibTransId="{C7897552-074D-4DED-AF29-D34D4DAFB86F}"/>
    <dgm:cxn modelId="{99465393-DE8E-4E71-AED8-C9B9CF05F963}" type="presOf" srcId="{0AEB7E7E-C8FC-410C-A248-683AD2762210}" destId="{8BF80FE4-A424-4E90-9389-42D47525ECF1}" srcOrd="0" destOrd="0" presId="urn:microsoft.com/office/officeart/2005/8/layout/vList2"/>
    <dgm:cxn modelId="{D25FBD94-5E16-44BC-A441-4AAB6DAB9603}" srcId="{A9A60AD0-B0F4-4414-A085-C2368C40C74D}" destId="{76BCBD81-039D-49A7-9676-EFF57987C3C7}" srcOrd="0" destOrd="0" parTransId="{C9E2ECF0-1C91-4EB9-912F-A2E24E3891DE}" sibTransId="{C37799A9-40CC-4BC1-964B-C2DB40EECED9}"/>
    <dgm:cxn modelId="{75795E9B-7D3B-4CFE-881A-BBCAFE3476B6}" srcId="{A9A60AD0-B0F4-4414-A085-C2368C40C74D}" destId="{42BEDF62-1863-4099-B05B-32E77A0AE60B}" srcOrd="5" destOrd="0" parTransId="{45D97BA1-4DBF-4D6B-851C-712F8AD09C45}" sibTransId="{4B1D00E9-5316-40F7-8F10-4D43FE6E7EB0}"/>
    <dgm:cxn modelId="{C66818C1-E249-439F-B571-A85764FDA592}" srcId="{A9A60AD0-B0F4-4414-A085-C2368C40C74D}" destId="{264DFFA2-0A19-4E7D-B786-13C36A4039C6}" srcOrd="1" destOrd="0" parTransId="{C941FDB1-541B-43A1-B4EA-9D1195B8C8E4}" sibTransId="{8856E937-332A-41CF-AD2B-497ABAA22B47}"/>
    <dgm:cxn modelId="{408B0EC7-951D-409E-B33B-5C7A49825F54}" type="presOf" srcId="{E4461536-B7E7-4540-A14A-E16C8660CD03}" destId="{55267B6E-DA3B-4FB3-B228-09C3535728A9}" srcOrd="0" destOrd="0" presId="urn:microsoft.com/office/officeart/2005/8/layout/vList2"/>
    <dgm:cxn modelId="{5B7556C8-33FA-4DBA-A5A3-B64AC7B3C644}" type="presOf" srcId="{76BCBD81-039D-49A7-9676-EFF57987C3C7}" destId="{3B0B36EF-6FB1-4098-9729-1EDCE791A54E}" srcOrd="0" destOrd="0" presId="urn:microsoft.com/office/officeart/2005/8/layout/vList2"/>
    <dgm:cxn modelId="{632458D7-0469-483A-8459-2A80AD8D4E39}" srcId="{A9A60AD0-B0F4-4414-A085-C2368C40C74D}" destId="{E4461536-B7E7-4540-A14A-E16C8660CD03}" srcOrd="6" destOrd="0" parTransId="{29E06EDC-7E6C-40FB-B4E5-0D7BD8EB1B4C}" sibTransId="{B7F2CB75-C6A2-4819-984D-72BA8DC6BD66}"/>
    <dgm:cxn modelId="{26C24EEF-D2D8-4744-872E-E56EF4862EE6}" type="presOf" srcId="{1A901535-17D9-4760-8ED1-3EEF32CA32BB}" destId="{14E8FAE7-06A1-472E-9977-54FF6C0C5534}" srcOrd="0" destOrd="0" presId="urn:microsoft.com/office/officeart/2005/8/layout/vList2"/>
    <dgm:cxn modelId="{BF11BE43-65B1-47C7-9B64-CCA5A9A1B0FD}" type="presParOf" srcId="{D3463DE1-F24C-43A1-94C8-74394856EED1}" destId="{3B0B36EF-6FB1-4098-9729-1EDCE791A54E}" srcOrd="0" destOrd="0" presId="urn:microsoft.com/office/officeart/2005/8/layout/vList2"/>
    <dgm:cxn modelId="{BA45C08B-9CB9-49D3-8E07-5EEA751F4776}" type="presParOf" srcId="{D3463DE1-F24C-43A1-94C8-74394856EED1}" destId="{7CEC54B2-BD4C-4BB3-92B9-32E8FEDAF790}" srcOrd="1" destOrd="0" presId="urn:microsoft.com/office/officeart/2005/8/layout/vList2"/>
    <dgm:cxn modelId="{78D5A054-F251-4B63-9C07-A801C1C840BA}" type="presParOf" srcId="{D3463DE1-F24C-43A1-94C8-74394856EED1}" destId="{34AB3E6E-F0B7-4B9F-99D0-C9D679C0DE8D}" srcOrd="2" destOrd="0" presId="urn:microsoft.com/office/officeart/2005/8/layout/vList2"/>
    <dgm:cxn modelId="{7515ED9A-C108-4AD1-9047-A59D0480E743}" type="presParOf" srcId="{D3463DE1-F24C-43A1-94C8-74394856EED1}" destId="{23D4E880-15EB-4164-BF6A-0269DECB7B04}" srcOrd="3" destOrd="0" presId="urn:microsoft.com/office/officeart/2005/8/layout/vList2"/>
    <dgm:cxn modelId="{B6FFCD1D-9CCD-49BC-BAFE-8D0EA939DE9E}" type="presParOf" srcId="{D3463DE1-F24C-43A1-94C8-74394856EED1}" destId="{5036AC23-516C-4E7E-AB15-54D031227ED3}" srcOrd="4" destOrd="0" presId="urn:microsoft.com/office/officeart/2005/8/layout/vList2"/>
    <dgm:cxn modelId="{CC15D422-B0C7-42B1-A0E3-C0F319A73648}" type="presParOf" srcId="{D3463DE1-F24C-43A1-94C8-74394856EED1}" destId="{A26DD8B0-B47A-4A3C-8BAC-E3912287FC3D}" srcOrd="5" destOrd="0" presId="urn:microsoft.com/office/officeart/2005/8/layout/vList2"/>
    <dgm:cxn modelId="{FCED6F8A-0FFA-4DBA-A6E3-8E8674F8B187}" type="presParOf" srcId="{D3463DE1-F24C-43A1-94C8-74394856EED1}" destId="{14E8FAE7-06A1-472E-9977-54FF6C0C5534}" srcOrd="6" destOrd="0" presId="urn:microsoft.com/office/officeart/2005/8/layout/vList2"/>
    <dgm:cxn modelId="{E6345CB6-D553-4427-96D2-70B4C72B6D8D}" type="presParOf" srcId="{D3463DE1-F24C-43A1-94C8-74394856EED1}" destId="{84C95FE6-7933-4366-8481-EB4A363C7450}" srcOrd="7" destOrd="0" presId="urn:microsoft.com/office/officeart/2005/8/layout/vList2"/>
    <dgm:cxn modelId="{A5F1107F-DF27-4923-86E5-E146FC1571D6}" type="presParOf" srcId="{D3463DE1-F24C-43A1-94C8-74394856EED1}" destId="{C25E6026-F113-46C1-BE82-FB6A398CED80}" srcOrd="8" destOrd="0" presId="urn:microsoft.com/office/officeart/2005/8/layout/vList2"/>
    <dgm:cxn modelId="{5D331FD5-2917-4C87-9E9F-386FFAD926DC}" type="presParOf" srcId="{D3463DE1-F24C-43A1-94C8-74394856EED1}" destId="{C55DDAF9-7508-4B65-A0A5-AA489777F754}" srcOrd="9" destOrd="0" presId="urn:microsoft.com/office/officeart/2005/8/layout/vList2"/>
    <dgm:cxn modelId="{E8CB3144-D813-4BCA-92A7-48DE396154B6}" type="presParOf" srcId="{D3463DE1-F24C-43A1-94C8-74394856EED1}" destId="{7F947199-C160-4DBA-B38B-70A33BF77656}" srcOrd="10" destOrd="0" presId="urn:microsoft.com/office/officeart/2005/8/layout/vList2"/>
    <dgm:cxn modelId="{1273918B-BC8B-442E-9BBB-78333725470C}" type="presParOf" srcId="{D3463DE1-F24C-43A1-94C8-74394856EED1}" destId="{FAE564F4-0B19-4A29-8612-4756653E571A}" srcOrd="11" destOrd="0" presId="urn:microsoft.com/office/officeart/2005/8/layout/vList2"/>
    <dgm:cxn modelId="{64397E47-BD07-4268-848F-8108783A386E}" type="presParOf" srcId="{D3463DE1-F24C-43A1-94C8-74394856EED1}" destId="{55267B6E-DA3B-4FB3-B228-09C3535728A9}" srcOrd="12" destOrd="0" presId="urn:microsoft.com/office/officeart/2005/8/layout/vList2"/>
    <dgm:cxn modelId="{2E821653-A1C7-422D-BA93-6C2CDB6EA9E3}" type="presParOf" srcId="{D3463DE1-F24C-43A1-94C8-74394856EED1}" destId="{A1564B4B-D0C2-44F5-8532-E3C5BBA1B4F2}" srcOrd="13" destOrd="0" presId="urn:microsoft.com/office/officeart/2005/8/layout/vList2"/>
    <dgm:cxn modelId="{18EE7CD7-6D6C-4A6D-8E51-1F766B8527B6}" type="presParOf" srcId="{D3463DE1-F24C-43A1-94C8-74394856EED1}" destId="{8BF80FE4-A424-4E90-9389-42D47525ECF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DD4EA6-F094-4E25-879B-47FCBF7721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92261F-A0B4-4338-92CC-323B4FF528F6}">
      <dgm:prSet/>
      <dgm:spPr/>
      <dgm:t>
        <a:bodyPr/>
        <a:lstStyle/>
        <a:p>
          <a:r>
            <a:rPr lang="en-US" dirty="0"/>
            <a:t>Dual Enrollment Updates</a:t>
          </a:r>
        </a:p>
      </dgm:t>
    </dgm:pt>
    <dgm:pt modelId="{8035FA06-5BD8-47C8-9C2F-5FD5218D3A48}" type="parTrans" cxnId="{5D39E312-02CE-4A6D-9640-4BC9F42287EF}">
      <dgm:prSet/>
      <dgm:spPr/>
      <dgm:t>
        <a:bodyPr/>
        <a:lstStyle/>
        <a:p>
          <a:endParaRPr lang="en-US"/>
        </a:p>
      </dgm:t>
    </dgm:pt>
    <dgm:pt modelId="{AC916C52-405D-403B-85E6-6707750AEDB2}" type="sibTrans" cxnId="{5D39E312-02CE-4A6D-9640-4BC9F42287EF}">
      <dgm:prSet/>
      <dgm:spPr/>
      <dgm:t>
        <a:bodyPr/>
        <a:lstStyle/>
        <a:p>
          <a:endParaRPr lang="en-US"/>
        </a:p>
      </dgm:t>
    </dgm:pt>
    <dgm:pt modelId="{6E0B7EA4-3C13-46CE-80B4-58BEFB188D4C}">
      <dgm:prSet/>
      <dgm:spPr/>
      <dgm:t>
        <a:bodyPr/>
        <a:lstStyle/>
        <a:p>
          <a:r>
            <a:rPr lang="en-US" dirty="0"/>
            <a:t>Graduation Requirements &amp; Updates	</a:t>
          </a:r>
        </a:p>
      </dgm:t>
    </dgm:pt>
    <dgm:pt modelId="{1039AE64-90D1-41EA-8DAB-A6FE88EB14DD}" type="parTrans" cxnId="{0933B5A7-E39F-4C4E-BE05-A4F5576A2909}">
      <dgm:prSet/>
      <dgm:spPr/>
      <dgm:t>
        <a:bodyPr/>
        <a:lstStyle/>
        <a:p>
          <a:endParaRPr lang="en-US"/>
        </a:p>
      </dgm:t>
    </dgm:pt>
    <dgm:pt modelId="{B569C485-05FA-4C64-957A-105B20C4DA2C}" type="sibTrans" cxnId="{0933B5A7-E39F-4C4E-BE05-A4F5576A2909}">
      <dgm:prSet/>
      <dgm:spPr/>
      <dgm:t>
        <a:bodyPr/>
        <a:lstStyle/>
        <a:p>
          <a:endParaRPr lang="en-US"/>
        </a:p>
      </dgm:t>
    </dgm:pt>
    <dgm:pt modelId="{673C34F6-388A-4FD0-BB06-042102781D9B}">
      <dgm:prSet/>
      <dgm:spPr/>
      <dgm:t>
        <a:bodyPr/>
        <a:lstStyle/>
        <a:p>
          <a:r>
            <a:rPr lang="en-US" dirty="0"/>
            <a:t>HOPE</a:t>
          </a:r>
          <a:r>
            <a:rPr lang="en-US" baseline="0" dirty="0"/>
            <a:t> Requirement</a:t>
          </a:r>
        </a:p>
      </dgm:t>
    </dgm:pt>
    <dgm:pt modelId="{0BEA3ABB-61F8-492F-A55E-4ACBEE3E96BD}" type="parTrans" cxnId="{00389997-BFEF-4875-B8BC-619236D0263E}">
      <dgm:prSet/>
      <dgm:spPr/>
      <dgm:t>
        <a:bodyPr/>
        <a:lstStyle/>
        <a:p>
          <a:endParaRPr lang="en-US"/>
        </a:p>
      </dgm:t>
    </dgm:pt>
    <dgm:pt modelId="{25748BAB-C887-43A0-955A-48C66581E99D}" type="sibTrans" cxnId="{00389997-BFEF-4875-B8BC-619236D0263E}">
      <dgm:prSet/>
      <dgm:spPr/>
      <dgm:t>
        <a:bodyPr/>
        <a:lstStyle/>
        <a:p>
          <a:endParaRPr lang="en-US"/>
        </a:p>
      </dgm:t>
    </dgm:pt>
    <dgm:pt modelId="{20300333-A766-481D-8905-BA7886555298}">
      <dgm:prSet/>
      <dgm:spPr/>
      <dgm:t>
        <a:bodyPr/>
        <a:lstStyle/>
        <a:p>
          <a:r>
            <a:rPr lang="en-US" dirty="0"/>
            <a:t>Bright Futures</a:t>
          </a:r>
        </a:p>
      </dgm:t>
    </dgm:pt>
    <dgm:pt modelId="{6373B73E-F3B9-40BF-8F8F-357A91771C67}" type="sibTrans" cxnId="{F276328D-0F89-4C8C-B7AB-C326AC893902}">
      <dgm:prSet/>
      <dgm:spPr/>
      <dgm:t>
        <a:bodyPr/>
        <a:lstStyle/>
        <a:p>
          <a:endParaRPr lang="en-US"/>
        </a:p>
      </dgm:t>
    </dgm:pt>
    <dgm:pt modelId="{671DC777-68F7-43A3-A3FC-2778A689BE65}" type="parTrans" cxnId="{F276328D-0F89-4C8C-B7AB-C326AC893902}">
      <dgm:prSet/>
      <dgm:spPr/>
      <dgm:t>
        <a:bodyPr/>
        <a:lstStyle/>
        <a:p>
          <a:endParaRPr lang="en-US"/>
        </a:p>
      </dgm:t>
    </dgm:pt>
    <dgm:pt modelId="{31A0B6D4-9E64-4804-8C71-5A7A588D603E}">
      <dgm:prSet/>
      <dgm:spPr/>
      <dgm:t>
        <a:bodyPr/>
        <a:lstStyle/>
        <a:p>
          <a:r>
            <a:rPr lang="en-US" dirty="0"/>
            <a:t>FLVS Off Campus Note</a:t>
          </a:r>
        </a:p>
      </dgm:t>
    </dgm:pt>
    <dgm:pt modelId="{65AB081C-D94D-4481-A88F-2BB0515CA80E}" type="parTrans" cxnId="{874F905C-59CC-459B-83D1-F5AF3FB284B1}">
      <dgm:prSet/>
      <dgm:spPr/>
      <dgm:t>
        <a:bodyPr/>
        <a:lstStyle/>
        <a:p>
          <a:endParaRPr lang="en-US"/>
        </a:p>
      </dgm:t>
    </dgm:pt>
    <dgm:pt modelId="{03DF7AD1-552F-4F10-9D63-E369C21D3804}" type="sibTrans" cxnId="{874F905C-59CC-459B-83D1-F5AF3FB284B1}">
      <dgm:prSet/>
      <dgm:spPr/>
      <dgm:t>
        <a:bodyPr/>
        <a:lstStyle/>
        <a:p>
          <a:endParaRPr lang="en-US"/>
        </a:p>
      </dgm:t>
    </dgm:pt>
    <dgm:pt modelId="{47B84570-677F-4D21-9CF8-E37D38E5BCFA}">
      <dgm:prSet/>
      <dgm:spPr/>
      <dgm:t>
        <a:bodyPr/>
        <a:lstStyle/>
        <a:p>
          <a:r>
            <a:rPr lang="en-US" dirty="0"/>
            <a:t>SAT School Day</a:t>
          </a:r>
        </a:p>
      </dgm:t>
    </dgm:pt>
    <dgm:pt modelId="{B6933DB8-DF39-43C9-AE86-CDEF480F333B}" type="parTrans" cxnId="{AAEB8FB4-5063-409B-AAC0-FCD8EF3BF8AE}">
      <dgm:prSet/>
      <dgm:spPr/>
      <dgm:t>
        <a:bodyPr/>
        <a:lstStyle/>
        <a:p>
          <a:endParaRPr lang="en-US"/>
        </a:p>
      </dgm:t>
    </dgm:pt>
    <dgm:pt modelId="{18682BAC-99BB-4813-B689-FB5E5C9DD057}" type="sibTrans" cxnId="{AAEB8FB4-5063-409B-AAC0-FCD8EF3BF8AE}">
      <dgm:prSet/>
      <dgm:spPr/>
      <dgm:t>
        <a:bodyPr/>
        <a:lstStyle/>
        <a:p>
          <a:endParaRPr lang="en-US"/>
        </a:p>
      </dgm:t>
    </dgm:pt>
    <dgm:pt modelId="{ED6668FC-E79A-4414-8F93-43B089D0253C}">
      <dgm:prSet/>
      <dgm:spPr/>
      <dgm:t>
        <a:bodyPr/>
        <a:lstStyle/>
        <a:p>
          <a:r>
            <a:rPr lang="en-US" baseline="0" dirty="0"/>
            <a:t>Semester Grades</a:t>
          </a:r>
        </a:p>
      </dgm:t>
    </dgm:pt>
    <dgm:pt modelId="{F0F92997-FF6D-44ED-8FCB-A7643B6EB2A4}" type="parTrans" cxnId="{A3EC51EE-DDE0-4877-B79A-5322C0FEB8C2}">
      <dgm:prSet/>
      <dgm:spPr/>
      <dgm:t>
        <a:bodyPr/>
        <a:lstStyle/>
        <a:p>
          <a:endParaRPr lang="en-US"/>
        </a:p>
      </dgm:t>
    </dgm:pt>
    <dgm:pt modelId="{400B8364-D275-4BAA-9271-CDA46F0C0378}" type="sibTrans" cxnId="{A3EC51EE-DDE0-4877-B79A-5322C0FEB8C2}">
      <dgm:prSet/>
      <dgm:spPr/>
      <dgm:t>
        <a:bodyPr/>
        <a:lstStyle/>
        <a:p>
          <a:endParaRPr lang="en-US"/>
        </a:p>
      </dgm:t>
    </dgm:pt>
    <dgm:pt modelId="{1B69A32F-A955-4F6F-BDCF-CA53CD659339}">
      <dgm:prSet/>
      <dgm:spPr/>
      <dgm:t>
        <a:bodyPr/>
        <a:lstStyle/>
        <a:p>
          <a:r>
            <a:rPr lang="en-US"/>
            <a:t>Starting College Applications</a:t>
          </a:r>
          <a:endParaRPr lang="en-US" dirty="0"/>
        </a:p>
      </dgm:t>
    </dgm:pt>
    <dgm:pt modelId="{157458FE-7EB6-400D-B34C-57D8370ED507}" type="parTrans" cxnId="{DD66B4E8-5107-4753-9C14-9FB68BD2AF89}">
      <dgm:prSet/>
      <dgm:spPr/>
      <dgm:t>
        <a:bodyPr/>
        <a:lstStyle/>
        <a:p>
          <a:endParaRPr lang="en-US"/>
        </a:p>
      </dgm:t>
    </dgm:pt>
    <dgm:pt modelId="{9C6D1D16-DC3C-42AC-B818-EC9B25121C1E}" type="sibTrans" cxnId="{DD66B4E8-5107-4753-9C14-9FB68BD2AF89}">
      <dgm:prSet/>
      <dgm:spPr/>
      <dgm:t>
        <a:bodyPr/>
        <a:lstStyle/>
        <a:p>
          <a:endParaRPr lang="en-US"/>
        </a:p>
      </dgm:t>
    </dgm:pt>
    <dgm:pt modelId="{6F1B050B-B0E1-46C6-932B-42B93D8C361E}" type="pres">
      <dgm:prSet presAssocID="{2BDD4EA6-F094-4E25-879B-47FCBF772190}" presName="linear" presStyleCnt="0">
        <dgm:presLayoutVars>
          <dgm:animLvl val="lvl"/>
          <dgm:resizeHandles val="exact"/>
        </dgm:presLayoutVars>
      </dgm:prSet>
      <dgm:spPr/>
    </dgm:pt>
    <dgm:pt modelId="{A7CB8397-AC29-44F9-A94A-2F05735A168B}" type="pres">
      <dgm:prSet presAssocID="{31A0B6D4-9E64-4804-8C71-5A7A588D603E}" presName="parentText" presStyleLbl="node1" presStyleIdx="0" presStyleCnt="8">
        <dgm:presLayoutVars>
          <dgm:chMax val="0"/>
          <dgm:bulletEnabled val="1"/>
        </dgm:presLayoutVars>
      </dgm:prSet>
      <dgm:spPr/>
    </dgm:pt>
    <dgm:pt modelId="{12F4047F-A2E6-488B-AFCB-BFBFED6C6416}" type="pres">
      <dgm:prSet presAssocID="{03DF7AD1-552F-4F10-9D63-E369C21D3804}" presName="spacer" presStyleCnt="0"/>
      <dgm:spPr/>
    </dgm:pt>
    <dgm:pt modelId="{BB394076-3642-4060-8FD8-C2BEDA32036D}" type="pres">
      <dgm:prSet presAssocID="{6692261F-A0B4-4338-92CC-323B4FF528F6}" presName="parentText" presStyleLbl="node1" presStyleIdx="1" presStyleCnt="8">
        <dgm:presLayoutVars>
          <dgm:chMax val="0"/>
          <dgm:bulletEnabled val="1"/>
        </dgm:presLayoutVars>
      </dgm:prSet>
      <dgm:spPr/>
    </dgm:pt>
    <dgm:pt modelId="{D295E8CE-6C5B-4333-B71A-0198986AE5C6}" type="pres">
      <dgm:prSet presAssocID="{AC916C52-405D-403B-85E6-6707750AEDB2}" presName="spacer" presStyleCnt="0"/>
      <dgm:spPr/>
    </dgm:pt>
    <dgm:pt modelId="{ECD10D24-3D62-4F3F-8935-A6D7385F3B73}" type="pres">
      <dgm:prSet presAssocID="{6E0B7EA4-3C13-46CE-80B4-58BEFB188D4C}" presName="parentText" presStyleLbl="node1" presStyleIdx="2" presStyleCnt="8">
        <dgm:presLayoutVars>
          <dgm:chMax val="0"/>
          <dgm:bulletEnabled val="1"/>
        </dgm:presLayoutVars>
      </dgm:prSet>
      <dgm:spPr/>
    </dgm:pt>
    <dgm:pt modelId="{DFEF7975-0C93-4836-A74B-5B28E0F9ADF1}" type="pres">
      <dgm:prSet presAssocID="{B569C485-05FA-4C64-957A-105B20C4DA2C}" presName="spacer" presStyleCnt="0"/>
      <dgm:spPr/>
    </dgm:pt>
    <dgm:pt modelId="{E45450A2-F48C-4CAE-83C1-3D57834EE868}" type="pres">
      <dgm:prSet presAssocID="{673C34F6-388A-4FD0-BB06-042102781D9B}" presName="parentText" presStyleLbl="node1" presStyleIdx="3" presStyleCnt="8">
        <dgm:presLayoutVars>
          <dgm:chMax val="0"/>
          <dgm:bulletEnabled val="1"/>
        </dgm:presLayoutVars>
      </dgm:prSet>
      <dgm:spPr/>
    </dgm:pt>
    <dgm:pt modelId="{05E536BC-F81A-45CB-8303-9748775FC40D}" type="pres">
      <dgm:prSet presAssocID="{25748BAB-C887-43A0-955A-48C66581E99D}" presName="spacer" presStyleCnt="0"/>
      <dgm:spPr/>
    </dgm:pt>
    <dgm:pt modelId="{1E427156-E512-4FC7-834C-2314B8E97ACD}" type="pres">
      <dgm:prSet presAssocID="{ED6668FC-E79A-4414-8F93-43B089D0253C}" presName="parentText" presStyleLbl="node1" presStyleIdx="4" presStyleCnt="8">
        <dgm:presLayoutVars>
          <dgm:chMax val="0"/>
          <dgm:bulletEnabled val="1"/>
        </dgm:presLayoutVars>
      </dgm:prSet>
      <dgm:spPr/>
    </dgm:pt>
    <dgm:pt modelId="{1C07D6D2-2DAA-444C-B18E-85C53DF2160A}" type="pres">
      <dgm:prSet presAssocID="{400B8364-D275-4BAA-9271-CDA46F0C0378}" presName="spacer" presStyleCnt="0"/>
      <dgm:spPr/>
    </dgm:pt>
    <dgm:pt modelId="{CF0E5F64-4DEA-46EC-9C3A-DCDBCB617EB5}" type="pres">
      <dgm:prSet presAssocID="{47B84570-677F-4D21-9CF8-E37D38E5BCFA}" presName="parentText" presStyleLbl="node1" presStyleIdx="5" presStyleCnt="8">
        <dgm:presLayoutVars>
          <dgm:chMax val="0"/>
          <dgm:bulletEnabled val="1"/>
        </dgm:presLayoutVars>
      </dgm:prSet>
      <dgm:spPr/>
    </dgm:pt>
    <dgm:pt modelId="{7EAA9838-46E9-44BE-965B-99C39D2313D1}" type="pres">
      <dgm:prSet presAssocID="{18682BAC-99BB-4813-B689-FB5E5C9DD057}" presName="spacer" presStyleCnt="0"/>
      <dgm:spPr/>
    </dgm:pt>
    <dgm:pt modelId="{F429B3F1-4654-42A2-B3F4-CD1DB319C72B}" type="pres">
      <dgm:prSet presAssocID="{20300333-A766-481D-8905-BA7886555298}" presName="parentText" presStyleLbl="node1" presStyleIdx="6" presStyleCnt="8" custLinFactY="253144" custLinFactNeighborX="1597" custLinFactNeighborY="300000">
        <dgm:presLayoutVars>
          <dgm:chMax val="0"/>
          <dgm:bulletEnabled val="1"/>
        </dgm:presLayoutVars>
      </dgm:prSet>
      <dgm:spPr/>
    </dgm:pt>
    <dgm:pt modelId="{FB96F36D-2F6A-4A89-909C-BD83BE532B99}" type="pres">
      <dgm:prSet presAssocID="{6373B73E-F3B9-40BF-8F8F-357A91771C67}" presName="spacer" presStyleCnt="0"/>
      <dgm:spPr/>
    </dgm:pt>
    <dgm:pt modelId="{52A232D7-291A-4FC6-A280-BB2A29058470}" type="pres">
      <dgm:prSet presAssocID="{1B69A32F-A955-4F6F-BDCF-CA53CD659339}" presName="parentText" presStyleLbl="node1" presStyleIdx="7" presStyleCnt="8">
        <dgm:presLayoutVars>
          <dgm:chMax val="0"/>
          <dgm:bulletEnabled val="1"/>
        </dgm:presLayoutVars>
      </dgm:prSet>
      <dgm:spPr/>
    </dgm:pt>
  </dgm:ptLst>
  <dgm:cxnLst>
    <dgm:cxn modelId="{47D62B0D-5897-4F40-AE79-3C7EB05E8286}" type="presOf" srcId="{31A0B6D4-9E64-4804-8C71-5A7A588D603E}" destId="{A7CB8397-AC29-44F9-A94A-2F05735A168B}" srcOrd="0" destOrd="0" presId="urn:microsoft.com/office/officeart/2005/8/layout/vList2"/>
    <dgm:cxn modelId="{5D39E312-02CE-4A6D-9640-4BC9F42287EF}" srcId="{2BDD4EA6-F094-4E25-879B-47FCBF772190}" destId="{6692261F-A0B4-4338-92CC-323B4FF528F6}" srcOrd="1" destOrd="0" parTransId="{8035FA06-5BD8-47C8-9C2F-5FD5218D3A48}" sibTransId="{AC916C52-405D-403B-85E6-6707750AEDB2}"/>
    <dgm:cxn modelId="{874F905C-59CC-459B-83D1-F5AF3FB284B1}" srcId="{2BDD4EA6-F094-4E25-879B-47FCBF772190}" destId="{31A0B6D4-9E64-4804-8C71-5A7A588D603E}" srcOrd="0" destOrd="0" parTransId="{65AB081C-D94D-4481-A88F-2BB0515CA80E}" sibTransId="{03DF7AD1-552F-4F10-9D63-E369C21D3804}"/>
    <dgm:cxn modelId="{C1E21445-6DB2-4E0A-BC0F-0858BB781A8A}" type="presOf" srcId="{1B69A32F-A955-4F6F-BDCF-CA53CD659339}" destId="{52A232D7-291A-4FC6-A280-BB2A29058470}" srcOrd="0" destOrd="0" presId="urn:microsoft.com/office/officeart/2005/8/layout/vList2"/>
    <dgm:cxn modelId="{4091A56A-3185-49EE-AEA7-CC63DCD461F2}" type="presOf" srcId="{ED6668FC-E79A-4414-8F93-43B089D0253C}" destId="{1E427156-E512-4FC7-834C-2314B8E97ACD}" srcOrd="0" destOrd="0" presId="urn:microsoft.com/office/officeart/2005/8/layout/vList2"/>
    <dgm:cxn modelId="{989D3378-482B-4445-808A-C6ADC435066F}" type="presOf" srcId="{673C34F6-388A-4FD0-BB06-042102781D9B}" destId="{E45450A2-F48C-4CAE-83C1-3D57834EE868}" srcOrd="0" destOrd="0" presId="urn:microsoft.com/office/officeart/2005/8/layout/vList2"/>
    <dgm:cxn modelId="{E223C680-7602-4297-9404-D85C0F373C4F}" type="presOf" srcId="{2BDD4EA6-F094-4E25-879B-47FCBF772190}" destId="{6F1B050B-B0E1-46C6-932B-42B93D8C361E}" srcOrd="0" destOrd="0" presId="urn:microsoft.com/office/officeart/2005/8/layout/vList2"/>
    <dgm:cxn modelId="{F276328D-0F89-4C8C-B7AB-C326AC893902}" srcId="{2BDD4EA6-F094-4E25-879B-47FCBF772190}" destId="{20300333-A766-481D-8905-BA7886555298}" srcOrd="6" destOrd="0" parTransId="{671DC777-68F7-43A3-A3FC-2778A689BE65}" sibTransId="{6373B73E-F3B9-40BF-8F8F-357A91771C67}"/>
    <dgm:cxn modelId="{00389997-BFEF-4875-B8BC-619236D0263E}" srcId="{2BDD4EA6-F094-4E25-879B-47FCBF772190}" destId="{673C34F6-388A-4FD0-BB06-042102781D9B}" srcOrd="3" destOrd="0" parTransId="{0BEA3ABB-61F8-492F-A55E-4ACBEE3E96BD}" sibTransId="{25748BAB-C887-43A0-955A-48C66581E99D}"/>
    <dgm:cxn modelId="{9D9C509E-A289-43A8-BDDB-64CD47762CD6}" type="presOf" srcId="{6692261F-A0B4-4338-92CC-323B4FF528F6}" destId="{BB394076-3642-4060-8FD8-C2BEDA32036D}" srcOrd="0" destOrd="0" presId="urn:microsoft.com/office/officeart/2005/8/layout/vList2"/>
    <dgm:cxn modelId="{0933B5A7-E39F-4C4E-BE05-A4F5576A2909}" srcId="{2BDD4EA6-F094-4E25-879B-47FCBF772190}" destId="{6E0B7EA4-3C13-46CE-80B4-58BEFB188D4C}" srcOrd="2" destOrd="0" parTransId="{1039AE64-90D1-41EA-8DAB-A6FE88EB14DD}" sibTransId="{B569C485-05FA-4C64-957A-105B20C4DA2C}"/>
    <dgm:cxn modelId="{AAEB8FB4-5063-409B-AAC0-FCD8EF3BF8AE}" srcId="{2BDD4EA6-F094-4E25-879B-47FCBF772190}" destId="{47B84570-677F-4D21-9CF8-E37D38E5BCFA}" srcOrd="5" destOrd="0" parTransId="{B6933DB8-DF39-43C9-AE86-CDEF480F333B}" sibTransId="{18682BAC-99BB-4813-B689-FB5E5C9DD057}"/>
    <dgm:cxn modelId="{9DFDB4CA-D320-4E07-AF8A-6CA7B6EC57BA}" type="presOf" srcId="{6E0B7EA4-3C13-46CE-80B4-58BEFB188D4C}" destId="{ECD10D24-3D62-4F3F-8935-A6D7385F3B73}" srcOrd="0" destOrd="0" presId="urn:microsoft.com/office/officeart/2005/8/layout/vList2"/>
    <dgm:cxn modelId="{8913BCDC-F96C-4479-BBA5-BFA5E6746F7D}" type="presOf" srcId="{47B84570-677F-4D21-9CF8-E37D38E5BCFA}" destId="{CF0E5F64-4DEA-46EC-9C3A-DCDBCB617EB5}" srcOrd="0" destOrd="0" presId="urn:microsoft.com/office/officeart/2005/8/layout/vList2"/>
    <dgm:cxn modelId="{DD66B4E8-5107-4753-9C14-9FB68BD2AF89}" srcId="{2BDD4EA6-F094-4E25-879B-47FCBF772190}" destId="{1B69A32F-A955-4F6F-BDCF-CA53CD659339}" srcOrd="7" destOrd="0" parTransId="{157458FE-7EB6-400D-B34C-57D8370ED507}" sibTransId="{9C6D1D16-DC3C-42AC-B818-EC9B25121C1E}"/>
    <dgm:cxn modelId="{A3EC51EE-DDE0-4877-B79A-5322C0FEB8C2}" srcId="{2BDD4EA6-F094-4E25-879B-47FCBF772190}" destId="{ED6668FC-E79A-4414-8F93-43B089D0253C}" srcOrd="4" destOrd="0" parTransId="{F0F92997-FF6D-44ED-8FCB-A7643B6EB2A4}" sibTransId="{400B8364-D275-4BAA-9271-CDA46F0C0378}"/>
    <dgm:cxn modelId="{A3CE2BFC-3431-4554-BDFC-724C9C30D2FF}" type="presOf" srcId="{20300333-A766-481D-8905-BA7886555298}" destId="{F429B3F1-4654-42A2-B3F4-CD1DB319C72B}" srcOrd="0" destOrd="0" presId="urn:microsoft.com/office/officeart/2005/8/layout/vList2"/>
    <dgm:cxn modelId="{639BCE22-4CA6-4904-B00E-D758F23DDE54}" type="presParOf" srcId="{6F1B050B-B0E1-46C6-932B-42B93D8C361E}" destId="{A7CB8397-AC29-44F9-A94A-2F05735A168B}" srcOrd="0" destOrd="0" presId="urn:microsoft.com/office/officeart/2005/8/layout/vList2"/>
    <dgm:cxn modelId="{D4C570AA-D788-4698-84AD-7BBFC8A07839}" type="presParOf" srcId="{6F1B050B-B0E1-46C6-932B-42B93D8C361E}" destId="{12F4047F-A2E6-488B-AFCB-BFBFED6C6416}" srcOrd="1" destOrd="0" presId="urn:microsoft.com/office/officeart/2005/8/layout/vList2"/>
    <dgm:cxn modelId="{054738A5-38C2-43D1-AF13-D56657159258}" type="presParOf" srcId="{6F1B050B-B0E1-46C6-932B-42B93D8C361E}" destId="{BB394076-3642-4060-8FD8-C2BEDA32036D}" srcOrd="2" destOrd="0" presId="urn:microsoft.com/office/officeart/2005/8/layout/vList2"/>
    <dgm:cxn modelId="{4A41D62A-29D2-48EB-ACFE-DA9BDAFDD391}" type="presParOf" srcId="{6F1B050B-B0E1-46C6-932B-42B93D8C361E}" destId="{D295E8CE-6C5B-4333-B71A-0198986AE5C6}" srcOrd="3" destOrd="0" presId="urn:microsoft.com/office/officeart/2005/8/layout/vList2"/>
    <dgm:cxn modelId="{F50E649B-1425-4269-8598-0CCABC95CA67}" type="presParOf" srcId="{6F1B050B-B0E1-46C6-932B-42B93D8C361E}" destId="{ECD10D24-3D62-4F3F-8935-A6D7385F3B73}" srcOrd="4" destOrd="0" presId="urn:microsoft.com/office/officeart/2005/8/layout/vList2"/>
    <dgm:cxn modelId="{48BC5060-E5FB-493D-8C64-28A545290586}" type="presParOf" srcId="{6F1B050B-B0E1-46C6-932B-42B93D8C361E}" destId="{DFEF7975-0C93-4836-A74B-5B28E0F9ADF1}" srcOrd="5" destOrd="0" presId="urn:microsoft.com/office/officeart/2005/8/layout/vList2"/>
    <dgm:cxn modelId="{8945F0EA-8711-468A-B162-E3F2BC870D85}" type="presParOf" srcId="{6F1B050B-B0E1-46C6-932B-42B93D8C361E}" destId="{E45450A2-F48C-4CAE-83C1-3D57834EE868}" srcOrd="6" destOrd="0" presId="urn:microsoft.com/office/officeart/2005/8/layout/vList2"/>
    <dgm:cxn modelId="{C827F20C-D661-47AB-BF7C-2580D1BF839F}" type="presParOf" srcId="{6F1B050B-B0E1-46C6-932B-42B93D8C361E}" destId="{05E536BC-F81A-45CB-8303-9748775FC40D}" srcOrd="7" destOrd="0" presId="urn:microsoft.com/office/officeart/2005/8/layout/vList2"/>
    <dgm:cxn modelId="{CC0EF07F-6658-4727-9006-F0C40051B345}" type="presParOf" srcId="{6F1B050B-B0E1-46C6-932B-42B93D8C361E}" destId="{1E427156-E512-4FC7-834C-2314B8E97ACD}" srcOrd="8" destOrd="0" presId="urn:microsoft.com/office/officeart/2005/8/layout/vList2"/>
    <dgm:cxn modelId="{D084D610-9C52-4912-8959-DB2903CD976E}" type="presParOf" srcId="{6F1B050B-B0E1-46C6-932B-42B93D8C361E}" destId="{1C07D6D2-2DAA-444C-B18E-85C53DF2160A}" srcOrd="9" destOrd="0" presId="urn:microsoft.com/office/officeart/2005/8/layout/vList2"/>
    <dgm:cxn modelId="{27F70FE6-9F0A-44C3-AF91-B910ADF0EF88}" type="presParOf" srcId="{6F1B050B-B0E1-46C6-932B-42B93D8C361E}" destId="{CF0E5F64-4DEA-46EC-9C3A-DCDBCB617EB5}" srcOrd="10" destOrd="0" presId="urn:microsoft.com/office/officeart/2005/8/layout/vList2"/>
    <dgm:cxn modelId="{AAE13B8B-232D-445E-A091-901BFF91E87E}" type="presParOf" srcId="{6F1B050B-B0E1-46C6-932B-42B93D8C361E}" destId="{7EAA9838-46E9-44BE-965B-99C39D2313D1}" srcOrd="11" destOrd="0" presId="urn:microsoft.com/office/officeart/2005/8/layout/vList2"/>
    <dgm:cxn modelId="{252F188D-9ACD-4A50-AA9F-926C61B0D42C}" type="presParOf" srcId="{6F1B050B-B0E1-46C6-932B-42B93D8C361E}" destId="{F429B3F1-4654-42A2-B3F4-CD1DB319C72B}" srcOrd="12" destOrd="0" presId="urn:microsoft.com/office/officeart/2005/8/layout/vList2"/>
    <dgm:cxn modelId="{FAA240F1-A81B-4EEC-AF79-D85526538258}" type="presParOf" srcId="{6F1B050B-B0E1-46C6-932B-42B93D8C361E}" destId="{FB96F36D-2F6A-4A89-909C-BD83BE532B99}" srcOrd="13" destOrd="0" presId="urn:microsoft.com/office/officeart/2005/8/layout/vList2"/>
    <dgm:cxn modelId="{25A72BC2-B511-4B9E-B44F-4D502944E988}" type="presParOf" srcId="{6F1B050B-B0E1-46C6-932B-42B93D8C361E}" destId="{52A232D7-291A-4FC6-A280-BB2A2905847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1EEF76-74D1-436B-895C-781A176EFF0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118B465-4717-4058-8CC7-9F11086FB21E}">
      <dgm:prSet/>
      <dgm:spPr/>
      <dgm:t>
        <a:bodyPr/>
        <a:lstStyle/>
        <a:p>
          <a:r>
            <a:rPr lang="en-US"/>
            <a:t>If students have 1-3 “off campus” periods for FLVS classes, they MUST be enrolled in the same number of classes on FLVS as they have off periods from Viera.</a:t>
          </a:r>
        </a:p>
      </dgm:t>
    </dgm:pt>
    <dgm:pt modelId="{5AEC91D2-0D38-4D04-9019-1896B367F531}" type="parTrans" cxnId="{7481F00C-D59E-4AD8-8016-41E3E14B8575}">
      <dgm:prSet/>
      <dgm:spPr/>
      <dgm:t>
        <a:bodyPr/>
        <a:lstStyle/>
        <a:p>
          <a:endParaRPr lang="en-US"/>
        </a:p>
      </dgm:t>
    </dgm:pt>
    <dgm:pt modelId="{9F4BFC6F-3B0F-4E60-9F30-838D06247902}" type="sibTrans" cxnId="{7481F00C-D59E-4AD8-8016-41E3E14B8575}">
      <dgm:prSet/>
      <dgm:spPr/>
      <dgm:t>
        <a:bodyPr/>
        <a:lstStyle/>
        <a:p>
          <a:endParaRPr lang="en-US"/>
        </a:p>
      </dgm:t>
    </dgm:pt>
    <dgm:pt modelId="{3C6D2E05-9103-41D9-9994-E02E9F80A845}">
      <dgm:prSet/>
      <dgm:spPr/>
      <dgm:t>
        <a:bodyPr/>
        <a:lstStyle/>
        <a:p>
          <a:r>
            <a:rPr lang="en-US" dirty="0"/>
            <a:t>Students must be enrolled in 7 classes no matter how many credits they have already earned and how many requirements they have already done.</a:t>
          </a:r>
        </a:p>
      </dgm:t>
    </dgm:pt>
    <dgm:pt modelId="{CEB34863-F6C2-4C11-8D07-6B1AD2C124A7}" type="parTrans" cxnId="{C8DEB02F-55D1-4ACA-816A-3F263EB11F7D}">
      <dgm:prSet/>
      <dgm:spPr/>
      <dgm:t>
        <a:bodyPr/>
        <a:lstStyle/>
        <a:p>
          <a:endParaRPr lang="en-US"/>
        </a:p>
      </dgm:t>
    </dgm:pt>
    <dgm:pt modelId="{161DD098-6795-4748-867A-D6258C18173D}" type="sibTrans" cxnId="{C8DEB02F-55D1-4ACA-816A-3F263EB11F7D}">
      <dgm:prSet/>
      <dgm:spPr/>
      <dgm:t>
        <a:bodyPr/>
        <a:lstStyle/>
        <a:p>
          <a:endParaRPr lang="en-US"/>
        </a:p>
      </dgm:t>
    </dgm:pt>
    <dgm:pt modelId="{5B14D380-D519-4B21-99F9-13BCAC9E21DB}">
      <dgm:prSet/>
      <dgm:spPr/>
      <dgm:t>
        <a:bodyPr/>
        <a:lstStyle/>
        <a:p>
          <a:pPr algn="l"/>
          <a:r>
            <a:rPr lang="en-US" dirty="0"/>
            <a:t>We will be pulling students back to campus if they are not signed up for the appropriate number of classes on FLVS.</a:t>
          </a:r>
        </a:p>
        <a:p>
          <a:pPr algn="ctr"/>
          <a:r>
            <a:rPr lang="en-US" dirty="0"/>
            <a:t>**The same goes for EFSC Off Campus periods as well.**</a:t>
          </a:r>
        </a:p>
      </dgm:t>
    </dgm:pt>
    <dgm:pt modelId="{A948094A-9F6C-4656-9F36-92E5EA4FE612}" type="parTrans" cxnId="{79B81F0D-803B-43FC-B3E2-E5AD855B0656}">
      <dgm:prSet/>
      <dgm:spPr/>
      <dgm:t>
        <a:bodyPr/>
        <a:lstStyle/>
        <a:p>
          <a:endParaRPr lang="en-US"/>
        </a:p>
      </dgm:t>
    </dgm:pt>
    <dgm:pt modelId="{C28B6A79-378F-423B-A760-50EC80628BB9}" type="sibTrans" cxnId="{79B81F0D-803B-43FC-B3E2-E5AD855B0656}">
      <dgm:prSet/>
      <dgm:spPr/>
      <dgm:t>
        <a:bodyPr/>
        <a:lstStyle/>
        <a:p>
          <a:endParaRPr lang="en-US"/>
        </a:p>
      </dgm:t>
    </dgm:pt>
    <dgm:pt modelId="{E2B15AEE-2E4D-4F1E-8A40-6CC3DCEE7868}" type="pres">
      <dgm:prSet presAssocID="{1B1EEF76-74D1-436B-895C-781A176EFF01}" presName="vert0" presStyleCnt="0">
        <dgm:presLayoutVars>
          <dgm:dir/>
          <dgm:animOne val="branch"/>
          <dgm:animLvl val="lvl"/>
        </dgm:presLayoutVars>
      </dgm:prSet>
      <dgm:spPr/>
    </dgm:pt>
    <dgm:pt modelId="{118CEA2F-29FE-493A-A14A-B6ADFDAB1D16}" type="pres">
      <dgm:prSet presAssocID="{6118B465-4717-4058-8CC7-9F11086FB21E}" presName="thickLine" presStyleLbl="alignNode1" presStyleIdx="0" presStyleCnt="3"/>
      <dgm:spPr/>
    </dgm:pt>
    <dgm:pt modelId="{DF840A2A-83F2-4DCD-A874-32447DDF502C}" type="pres">
      <dgm:prSet presAssocID="{6118B465-4717-4058-8CC7-9F11086FB21E}" presName="horz1" presStyleCnt="0"/>
      <dgm:spPr/>
    </dgm:pt>
    <dgm:pt modelId="{F74CFC34-6BF6-4EBC-B911-5A93A2EAE79C}" type="pres">
      <dgm:prSet presAssocID="{6118B465-4717-4058-8CC7-9F11086FB21E}" presName="tx1" presStyleLbl="revTx" presStyleIdx="0" presStyleCnt="3"/>
      <dgm:spPr/>
    </dgm:pt>
    <dgm:pt modelId="{690F3B48-FDC3-4F22-9087-B3E40F21A08B}" type="pres">
      <dgm:prSet presAssocID="{6118B465-4717-4058-8CC7-9F11086FB21E}" presName="vert1" presStyleCnt="0"/>
      <dgm:spPr/>
    </dgm:pt>
    <dgm:pt modelId="{E61FF36E-981A-439E-BC8F-1727AC34A0CF}" type="pres">
      <dgm:prSet presAssocID="{3C6D2E05-9103-41D9-9994-E02E9F80A845}" presName="thickLine" presStyleLbl="alignNode1" presStyleIdx="1" presStyleCnt="3"/>
      <dgm:spPr/>
    </dgm:pt>
    <dgm:pt modelId="{6E93BE28-55CE-4C50-9C90-0E15811CFD25}" type="pres">
      <dgm:prSet presAssocID="{3C6D2E05-9103-41D9-9994-E02E9F80A845}" presName="horz1" presStyleCnt="0"/>
      <dgm:spPr/>
    </dgm:pt>
    <dgm:pt modelId="{3635ECD5-01DC-460D-A779-C546AE34F515}" type="pres">
      <dgm:prSet presAssocID="{3C6D2E05-9103-41D9-9994-E02E9F80A845}" presName="tx1" presStyleLbl="revTx" presStyleIdx="1" presStyleCnt="3"/>
      <dgm:spPr/>
    </dgm:pt>
    <dgm:pt modelId="{28119D44-F574-41A6-A1B2-9555D2743688}" type="pres">
      <dgm:prSet presAssocID="{3C6D2E05-9103-41D9-9994-E02E9F80A845}" presName="vert1" presStyleCnt="0"/>
      <dgm:spPr/>
    </dgm:pt>
    <dgm:pt modelId="{555F8C6A-9809-440A-BF61-81A3D07AD095}" type="pres">
      <dgm:prSet presAssocID="{5B14D380-D519-4B21-99F9-13BCAC9E21DB}" presName="thickLine" presStyleLbl="alignNode1" presStyleIdx="2" presStyleCnt="3"/>
      <dgm:spPr/>
    </dgm:pt>
    <dgm:pt modelId="{EEF89AE4-C5E8-4390-B852-6275E618BFB8}" type="pres">
      <dgm:prSet presAssocID="{5B14D380-D519-4B21-99F9-13BCAC9E21DB}" presName="horz1" presStyleCnt="0"/>
      <dgm:spPr/>
    </dgm:pt>
    <dgm:pt modelId="{14394359-B7EE-4408-A457-8ABF984B2E50}" type="pres">
      <dgm:prSet presAssocID="{5B14D380-D519-4B21-99F9-13BCAC9E21DB}" presName="tx1" presStyleLbl="revTx" presStyleIdx="2" presStyleCnt="3"/>
      <dgm:spPr/>
    </dgm:pt>
    <dgm:pt modelId="{01A762C6-3285-4EB7-AA5C-E699FAA0B76A}" type="pres">
      <dgm:prSet presAssocID="{5B14D380-D519-4B21-99F9-13BCAC9E21DB}" presName="vert1" presStyleCnt="0"/>
      <dgm:spPr/>
    </dgm:pt>
  </dgm:ptLst>
  <dgm:cxnLst>
    <dgm:cxn modelId="{7481F00C-D59E-4AD8-8016-41E3E14B8575}" srcId="{1B1EEF76-74D1-436B-895C-781A176EFF01}" destId="{6118B465-4717-4058-8CC7-9F11086FB21E}" srcOrd="0" destOrd="0" parTransId="{5AEC91D2-0D38-4D04-9019-1896B367F531}" sibTransId="{9F4BFC6F-3B0F-4E60-9F30-838D06247902}"/>
    <dgm:cxn modelId="{79B81F0D-803B-43FC-B3E2-E5AD855B0656}" srcId="{1B1EEF76-74D1-436B-895C-781A176EFF01}" destId="{5B14D380-D519-4B21-99F9-13BCAC9E21DB}" srcOrd="2" destOrd="0" parTransId="{A948094A-9F6C-4656-9F36-92E5EA4FE612}" sibTransId="{C28B6A79-378F-423B-A760-50EC80628BB9}"/>
    <dgm:cxn modelId="{B9FBA914-8751-48D0-9AD1-81D777657694}" type="presOf" srcId="{5B14D380-D519-4B21-99F9-13BCAC9E21DB}" destId="{14394359-B7EE-4408-A457-8ABF984B2E50}" srcOrd="0" destOrd="0" presId="urn:microsoft.com/office/officeart/2008/layout/LinedList"/>
    <dgm:cxn modelId="{C8DEB02F-55D1-4ACA-816A-3F263EB11F7D}" srcId="{1B1EEF76-74D1-436B-895C-781A176EFF01}" destId="{3C6D2E05-9103-41D9-9994-E02E9F80A845}" srcOrd="1" destOrd="0" parTransId="{CEB34863-F6C2-4C11-8D07-6B1AD2C124A7}" sibTransId="{161DD098-6795-4748-867A-D6258C18173D}"/>
    <dgm:cxn modelId="{C7B66B75-4122-4C13-921B-3A35714F6A6F}" type="presOf" srcId="{1B1EEF76-74D1-436B-895C-781A176EFF01}" destId="{E2B15AEE-2E4D-4F1E-8A40-6CC3DCEE7868}" srcOrd="0" destOrd="0" presId="urn:microsoft.com/office/officeart/2008/layout/LinedList"/>
    <dgm:cxn modelId="{DA3BF084-9354-4D32-833D-9DE17F32A914}" type="presOf" srcId="{3C6D2E05-9103-41D9-9994-E02E9F80A845}" destId="{3635ECD5-01DC-460D-A779-C546AE34F515}" srcOrd="0" destOrd="0" presId="urn:microsoft.com/office/officeart/2008/layout/LinedList"/>
    <dgm:cxn modelId="{0A1A4DB2-4005-462B-9B3C-E2B4358CE74B}" type="presOf" srcId="{6118B465-4717-4058-8CC7-9F11086FB21E}" destId="{F74CFC34-6BF6-4EBC-B911-5A93A2EAE79C}" srcOrd="0" destOrd="0" presId="urn:microsoft.com/office/officeart/2008/layout/LinedList"/>
    <dgm:cxn modelId="{728EAE3B-0A43-4B54-A9C8-A8E9CA4C6EA5}" type="presParOf" srcId="{E2B15AEE-2E4D-4F1E-8A40-6CC3DCEE7868}" destId="{118CEA2F-29FE-493A-A14A-B6ADFDAB1D16}" srcOrd="0" destOrd="0" presId="urn:microsoft.com/office/officeart/2008/layout/LinedList"/>
    <dgm:cxn modelId="{8919BA33-F10C-45C5-B5C0-3C011665F0C9}" type="presParOf" srcId="{E2B15AEE-2E4D-4F1E-8A40-6CC3DCEE7868}" destId="{DF840A2A-83F2-4DCD-A874-32447DDF502C}" srcOrd="1" destOrd="0" presId="urn:microsoft.com/office/officeart/2008/layout/LinedList"/>
    <dgm:cxn modelId="{C903F799-432E-41CF-95B3-AD503F3DB0E5}" type="presParOf" srcId="{DF840A2A-83F2-4DCD-A874-32447DDF502C}" destId="{F74CFC34-6BF6-4EBC-B911-5A93A2EAE79C}" srcOrd="0" destOrd="0" presId="urn:microsoft.com/office/officeart/2008/layout/LinedList"/>
    <dgm:cxn modelId="{6F13613D-837B-4E94-993A-25A46CEBA355}" type="presParOf" srcId="{DF840A2A-83F2-4DCD-A874-32447DDF502C}" destId="{690F3B48-FDC3-4F22-9087-B3E40F21A08B}" srcOrd="1" destOrd="0" presId="urn:microsoft.com/office/officeart/2008/layout/LinedList"/>
    <dgm:cxn modelId="{57822C80-B514-48FB-B4C7-4B921B9043B9}" type="presParOf" srcId="{E2B15AEE-2E4D-4F1E-8A40-6CC3DCEE7868}" destId="{E61FF36E-981A-439E-BC8F-1727AC34A0CF}" srcOrd="2" destOrd="0" presId="urn:microsoft.com/office/officeart/2008/layout/LinedList"/>
    <dgm:cxn modelId="{08EF6D05-211A-40F1-98FC-82B4E966ABF1}" type="presParOf" srcId="{E2B15AEE-2E4D-4F1E-8A40-6CC3DCEE7868}" destId="{6E93BE28-55CE-4C50-9C90-0E15811CFD25}" srcOrd="3" destOrd="0" presId="urn:microsoft.com/office/officeart/2008/layout/LinedList"/>
    <dgm:cxn modelId="{ED92BBFA-DFE3-482B-ADDA-D6BFCCE33F1A}" type="presParOf" srcId="{6E93BE28-55CE-4C50-9C90-0E15811CFD25}" destId="{3635ECD5-01DC-460D-A779-C546AE34F515}" srcOrd="0" destOrd="0" presId="urn:microsoft.com/office/officeart/2008/layout/LinedList"/>
    <dgm:cxn modelId="{2EEB671A-7213-40BE-AF9F-B459A7D84DE3}" type="presParOf" srcId="{6E93BE28-55CE-4C50-9C90-0E15811CFD25}" destId="{28119D44-F574-41A6-A1B2-9555D2743688}" srcOrd="1" destOrd="0" presId="urn:microsoft.com/office/officeart/2008/layout/LinedList"/>
    <dgm:cxn modelId="{26479520-1728-4747-882E-A84537F6736B}" type="presParOf" srcId="{E2B15AEE-2E4D-4F1E-8A40-6CC3DCEE7868}" destId="{555F8C6A-9809-440A-BF61-81A3D07AD095}" srcOrd="4" destOrd="0" presId="urn:microsoft.com/office/officeart/2008/layout/LinedList"/>
    <dgm:cxn modelId="{DE0C0957-C889-4D06-930A-04833C26CF9A}" type="presParOf" srcId="{E2B15AEE-2E4D-4F1E-8A40-6CC3DCEE7868}" destId="{EEF89AE4-C5E8-4390-B852-6275E618BFB8}" srcOrd="5" destOrd="0" presId="urn:microsoft.com/office/officeart/2008/layout/LinedList"/>
    <dgm:cxn modelId="{102F1582-39F1-4676-92B1-F35E1211051B}" type="presParOf" srcId="{EEF89AE4-C5E8-4390-B852-6275E618BFB8}" destId="{14394359-B7EE-4408-A457-8ABF984B2E50}" srcOrd="0" destOrd="0" presId="urn:microsoft.com/office/officeart/2008/layout/LinedList"/>
    <dgm:cxn modelId="{56BBC019-B6AC-4B22-943B-D5A413A2322A}" type="presParOf" srcId="{EEF89AE4-C5E8-4390-B852-6275E618BFB8}" destId="{01A762C6-3285-4EB7-AA5C-E699FAA0B7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204E76-1DED-4E50-88CA-BE0BC50367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5935518-9DBD-474D-ADDC-9E7C4795CCFA}">
      <dgm:prSet/>
      <dgm:spPr/>
      <dgm:t>
        <a:bodyPr/>
        <a:lstStyle/>
        <a:p>
          <a:r>
            <a:rPr lang="en-US" b="1" dirty="0"/>
            <a:t>Monday, October</a:t>
          </a:r>
          <a:r>
            <a:rPr lang="en-US" b="1" baseline="0" dirty="0"/>
            <a:t> 9</a:t>
          </a:r>
          <a:r>
            <a:rPr lang="en-US" b="1" baseline="30000" dirty="0"/>
            <a:t>th</a:t>
          </a:r>
          <a:r>
            <a:rPr lang="en-US" baseline="0" dirty="0"/>
            <a:t>: Course Schedule opens to browse classes.</a:t>
          </a:r>
          <a:endParaRPr lang="en-US" dirty="0"/>
        </a:p>
      </dgm:t>
    </dgm:pt>
    <dgm:pt modelId="{9DF88E85-0C8F-4AB1-BBD3-50DEDB8254D3}" type="parTrans" cxnId="{FF3456D4-74E1-4838-A93A-94C6D85AA130}">
      <dgm:prSet/>
      <dgm:spPr/>
      <dgm:t>
        <a:bodyPr/>
        <a:lstStyle/>
        <a:p>
          <a:endParaRPr lang="en-US"/>
        </a:p>
      </dgm:t>
    </dgm:pt>
    <dgm:pt modelId="{2AF8E8F9-5515-4114-ACE2-CD29A29FDC4B}" type="sibTrans" cxnId="{FF3456D4-74E1-4838-A93A-94C6D85AA130}">
      <dgm:prSet/>
      <dgm:spPr/>
      <dgm:t>
        <a:bodyPr/>
        <a:lstStyle/>
        <a:p>
          <a:endParaRPr lang="en-US"/>
        </a:p>
      </dgm:t>
    </dgm:pt>
    <dgm:pt modelId="{B68EAC67-2ACA-4A9E-A6A9-B606121AEF30}">
      <dgm:prSet/>
      <dgm:spPr/>
      <dgm:t>
        <a:bodyPr/>
        <a:lstStyle/>
        <a:p>
          <a:pPr>
            <a:buFont typeface="Symbol" panose="05050102010706020507" pitchFamily="18" charset="2"/>
            <a:buChar char=""/>
          </a:pPr>
          <a:r>
            <a:rPr lang="en-US" b="1" dirty="0"/>
            <a:t>Monday, November 6</a:t>
          </a:r>
          <a:r>
            <a:rPr lang="en-US" b="1" baseline="30000" dirty="0"/>
            <a:t>th</a:t>
          </a:r>
          <a:r>
            <a:rPr lang="en-US" dirty="0"/>
            <a:t>: EFSC Spring Registration opens.</a:t>
          </a:r>
        </a:p>
      </dgm:t>
    </dgm:pt>
    <dgm:pt modelId="{4CAD77BD-12F4-45EA-BCF5-D85447A9C51E}" type="parTrans" cxnId="{850F5F1E-927A-4FB7-8609-0FF9C8A91A80}">
      <dgm:prSet/>
      <dgm:spPr/>
      <dgm:t>
        <a:bodyPr/>
        <a:lstStyle/>
        <a:p>
          <a:endParaRPr lang="en-US"/>
        </a:p>
      </dgm:t>
    </dgm:pt>
    <dgm:pt modelId="{C2465146-FE9A-4C86-8007-05FAD3696364}" type="sibTrans" cxnId="{850F5F1E-927A-4FB7-8609-0FF9C8A91A80}">
      <dgm:prSet/>
      <dgm:spPr/>
      <dgm:t>
        <a:bodyPr/>
        <a:lstStyle/>
        <a:p>
          <a:endParaRPr lang="en-US"/>
        </a:p>
      </dgm:t>
    </dgm:pt>
    <dgm:pt modelId="{9B7FD50A-364B-4CA7-B1B9-48E71AF56650}">
      <dgm:prSet/>
      <dgm:spPr/>
      <dgm:t>
        <a:bodyPr/>
        <a:lstStyle/>
        <a:p>
          <a:pPr>
            <a:buFont typeface="Symbol" panose="05050102010706020507" pitchFamily="18" charset="2"/>
            <a:buChar char=""/>
          </a:pPr>
          <a:r>
            <a:rPr lang="en-US" b="1" u="sng" dirty="0"/>
            <a:t>Friday, November 17</a:t>
          </a:r>
          <a:r>
            <a:rPr lang="en-US" b="1" u="sng" baseline="30000" dirty="0"/>
            <a:t>th</a:t>
          </a:r>
          <a:r>
            <a:rPr lang="en-US" b="1" u="sng" dirty="0"/>
            <a:t>: LAST DAY for SPRING REGISTRATION!</a:t>
          </a:r>
          <a:endParaRPr lang="en-US" dirty="0"/>
        </a:p>
      </dgm:t>
    </dgm:pt>
    <dgm:pt modelId="{F24CFED2-5F24-45E1-8E74-B3B826B8F069}" type="parTrans" cxnId="{2BFB2BDC-2AD9-4944-AFEA-7AEB944B45FC}">
      <dgm:prSet/>
      <dgm:spPr/>
      <dgm:t>
        <a:bodyPr/>
        <a:lstStyle/>
        <a:p>
          <a:endParaRPr lang="en-US"/>
        </a:p>
      </dgm:t>
    </dgm:pt>
    <dgm:pt modelId="{CBDF692B-8CB5-4EC7-B045-4FDF72A61758}" type="sibTrans" cxnId="{2BFB2BDC-2AD9-4944-AFEA-7AEB944B45FC}">
      <dgm:prSet/>
      <dgm:spPr/>
      <dgm:t>
        <a:bodyPr/>
        <a:lstStyle/>
        <a:p>
          <a:endParaRPr lang="en-US"/>
        </a:p>
      </dgm:t>
    </dgm:pt>
    <dgm:pt modelId="{63BB9C3C-D626-4F47-853F-962A7597A92E}">
      <dgm:prSet/>
      <dgm:spPr/>
      <dgm:t>
        <a:bodyPr/>
        <a:lstStyle/>
        <a:p>
          <a:pPr>
            <a:buFont typeface="Symbol" panose="05050102010706020507" pitchFamily="18" charset="2"/>
            <a:buChar char=""/>
          </a:pPr>
          <a:r>
            <a:rPr lang="en-US" b="1" dirty="0"/>
            <a:t>Monday, December 4</a:t>
          </a:r>
          <a:r>
            <a:rPr lang="en-US" b="1" baseline="30000" dirty="0"/>
            <a:t>th</a:t>
          </a:r>
          <a:r>
            <a:rPr lang="en-US" b="1" dirty="0"/>
            <a:t> to Thursday, December 14</a:t>
          </a:r>
          <a:r>
            <a:rPr lang="en-US" b="1" baseline="30000" dirty="0"/>
            <a:t>th</a:t>
          </a:r>
          <a:r>
            <a:rPr lang="en-US" b="1" dirty="0"/>
            <a:t>: </a:t>
          </a:r>
          <a:r>
            <a:rPr lang="en-US" dirty="0"/>
            <a:t>Spring Schedule Change Window for Dual Enrollment Students. Only students with EXISTING registrations.</a:t>
          </a:r>
        </a:p>
      </dgm:t>
    </dgm:pt>
    <dgm:pt modelId="{FEF11835-9C14-44FE-92FA-3E0FA0247DA4}" type="parTrans" cxnId="{E4E7DC22-1CBF-4AC2-B803-61CE1A33B48B}">
      <dgm:prSet/>
      <dgm:spPr/>
      <dgm:t>
        <a:bodyPr/>
        <a:lstStyle/>
        <a:p>
          <a:endParaRPr lang="en-US"/>
        </a:p>
      </dgm:t>
    </dgm:pt>
    <dgm:pt modelId="{1C95F1DE-67BF-4823-8C05-4C852E076304}" type="sibTrans" cxnId="{E4E7DC22-1CBF-4AC2-B803-61CE1A33B48B}">
      <dgm:prSet/>
      <dgm:spPr/>
      <dgm:t>
        <a:bodyPr/>
        <a:lstStyle/>
        <a:p>
          <a:endParaRPr lang="en-US"/>
        </a:p>
      </dgm:t>
    </dgm:pt>
    <dgm:pt modelId="{2841DC4D-6868-418B-BC7A-86F933D2D2A2}" type="pres">
      <dgm:prSet presAssocID="{56204E76-1DED-4E50-88CA-BE0BC50367F6}" presName="root" presStyleCnt="0">
        <dgm:presLayoutVars>
          <dgm:dir/>
          <dgm:resizeHandles val="exact"/>
        </dgm:presLayoutVars>
      </dgm:prSet>
      <dgm:spPr/>
    </dgm:pt>
    <dgm:pt modelId="{6EE4940E-9005-40C0-947B-ACA2DC4FABE8}" type="pres">
      <dgm:prSet presAssocID="{75935518-9DBD-474D-ADDC-9E7C4795CCFA}" presName="compNode" presStyleCnt="0"/>
      <dgm:spPr/>
    </dgm:pt>
    <dgm:pt modelId="{1CEF3440-EF05-4826-B975-C57BD0B52059}" type="pres">
      <dgm:prSet presAssocID="{75935518-9DBD-474D-ADDC-9E7C4795CCFA}" presName="bgRect" presStyleLbl="bgShp" presStyleIdx="0" presStyleCnt="4" custLinFactNeighborX="1661" custLinFactNeighborY="-1410"/>
      <dgm:spPr/>
    </dgm:pt>
    <dgm:pt modelId="{FF21C3B7-1B10-4780-BDCB-072AC59BE60D}" type="pres">
      <dgm:prSet presAssocID="{75935518-9DBD-474D-ADDC-9E7C4795CCF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6DDE555B-5AD9-4C0E-ABC9-A8A08195F85F}" type="pres">
      <dgm:prSet presAssocID="{75935518-9DBD-474D-ADDC-9E7C4795CCFA}" presName="spaceRect" presStyleCnt="0"/>
      <dgm:spPr/>
    </dgm:pt>
    <dgm:pt modelId="{961D6F3A-3B8D-401C-A45A-997246BE3DE3}" type="pres">
      <dgm:prSet presAssocID="{75935518-9DBD-474D-ADDC-9E7C4795CCFA}" presName="parTx" presStyleLbl="revTx" presStyleIdx="0" presStyleCnt="4">
        <dgm:presLayoutVars>
          <dgm:chMax val="0"/>
          <dgm:chPref val="0"/>
        </dgm:presLayoutVars>
      </dgm:prSet>
      <dgm:spPr/>
    </dgm:pt>
    <dgm:pt modelId="{87A7B781-C164-4511-99DA-55B23EA3A0D9}" type="pres">
      <dgm:prSet presAssocID="{2AF8E8F9-5515-4114-ACE2-CD29A29FDC4B}" presName="sibTrans" presStyleCnt="0"/>
      <dgm:spPr/>
    </dgm:pt>
    <dgm:pt modelId="{59A577A0-613A-4BA9-AEF7-47BB54C013B5}" type="pres">
      <dgm:prSet presAssocID="{B68EAC67-2ACA-4A9E-A6A9-B606121AEF30}" presName="compNode" presStyleCnt="0"/>
      <dgm:spPr/>
    </dgm:pt>
    <dgm:pt modelId="{0213BEDA-BDCF-4F7B-B8C0-CAA6BFDDB8D5}" type="pres">
      <dgm:prSet presAssocID="{B68EAC67-2ACA-4A9E-A6A9-B606121AEF30}" presName="bgRect" presStyleLbl="bgShp" presStyleIdx="1" presStyleCnt="4"/>
      <dgm:spPr/>
    </dgm:pt>
    <dgm:pt modelId="{B85ADA97-562E-4AC6-AAEB-473F5DCD78A5}" type="pres">
      <dgm:prSet presAssocID="{B68EAC67-2ACA-4A9E-A6A9-B606121AEF3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C20B27CE-10AF-48D7-AB7A-2F85763CAA64}" type="pres">
      <dgm:prSet presAssocID="{B68EAC67-2ACA-4A9E-A6A9-B606121AEF30}" presName="spaceRect" presStyleCnt="0"/>
      <dgm:spPr/>
    </dgm:pt>
    <dgm:pt modelId="{C52B740D-646E-4C11-B5D2-4B0D55D3B48F}" type="pres">
      <dgm:prSet presAssocID="{B68EAC67-2ACA-4A9E-A6A9-B606121AEF30}" presName="parTx" presStyleLbl="revTx" presStyleIdx="1" presStyleCnt="4">
        <dgm:presLayoutVars>
          <dgm:chMax val="0"/>
          <dgm:chPref val="0"/>
        </dgm:presLayoutVars>
      </dgm:prSet>
      <dgm:spPr/>
    </dgm:pt>
    <dgm:pt modelId="{99CF8E78-671D-4E82-9158-4823DFA8C13A}" type="pres">
      <dgm:prSet presAssocID="{C2465146-FE9A-4C86-8007-05FAD3696364}" presName="sibTrans" presStyleCnt="0"/>
      <dgm:spPr/>
    </dgm:pt>
    <dgm:pt modelId="{84B6D8CE-B697-4CCD-9A0D-47B9E52B0C02}" type="pres">
      <dgm:prSet presAssocID="{9B7FD50A-364B-4CA7-B1B9-48E71AF56650}" presName="compNode" presStyleCnt="0"/>
      <dgm:spPr/>
    </dgm:pt>
    <dgm:pt modelId="{9EB0AE5A-0F83-40AE-85F9-C9294E8F84B1}" type="pres">
      <dgm:prSet presAssocID="{9B7FD50A-364B-4CA7-B1B9-48E71AF56650}" presName="bgRect" presStyleLbl="bgShp" presStyleIdx="2" presStyleCnt="4"/>
      <dgm:spPr>
        <a:solidFill>
          <a:srgbClr val="92D050"/>
        </a:solidFill>
      </dgm:spPr>
    </dgm:pt>
    <dgm:pt modelId="{E72C25FF-4D9C-4E3D-9F1C-E994367AE75E}" type="pres">
      <dgm:prSet presAssocID="{9B7FD50A-364B-4CA7-B1B9-48E71AF566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1EFA2EF0-61D0-4885-A29F-859F088249C1}" type="pres">
      <dgm:prSet presAssocID="{9B7FD50A-364B-4CA7-B1B9-48E71AF56650}" presName="spaceRect" presStyleCnt="0"/>
      <dgm:spPr/>
    </dgm:pt>
    <dgm:pt modelId="{9A7583AD-73C8-47EB-AF91-4DEE83691F56}" type="pres">
      <dgm:prSet presAssocID="{9B7FD50A-364B-4CA7-B1B9-48E71AF56650}" presName="parTx" presStyleLbl="revTx" presStyleIdx="2" presStyleCnt="4">
        <dgm:presLayoutVars>
          <dgm:chMax val="0"/>
          <dgm:chPref val="0"/>
        </dgm:presLayoutVars>
      </dgm:prSet>
      <dgm:spPr/>
    </dgm:pt>
    <dgm:pt modelId="{7870D20F-4F3E-4F99-843D-21D7D90B3F33}" type="pres">
      <dgm:prSet presAssocID="{CBDF692B-8CB5-4EC7-B045-4FDF72A61758}" presName="sibTrans" presStyleCnt="0"/>
      <dgm:spPr/>
    </dgm:pt>
    <dgm:pt modelId="{A4DAD1A2-7822-4AB7-A252-54A1BA8BE31D}" type="pres">
      <dgm:prSet presAssocID="{63BB9C3C-D626-4F47-853F-962A7597A92E}" presName="compNode" presStyleCnt="0"/>
      <dgm:spPr/>
    </dgm:pt>
    <dgm:pt modelId="{8441BEEE-3DFD-45C1-9DBE-34873C0F6E66}" type="pres">
      <dgm:prSet presAssocID="{63BB9C3C-D626-4F47-853F-962A7597A92E}" presName="bgRect" presStyleLbl="bgShp" presStyleIdx="3" presStyleCnt="4"/>
      <dgm:spPr/>
    </dgm:pt>
    <dgm:pt modelId="{034567DC-C00A-41E9-9107-551B6CE5B859}" type="pres">
      <dgm:prSet presAssocID="{63BB9C3C-D626-4F47-853F-962A7597A9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56C18275-12A2-4569-937F-F9BAFA8EA645}" type="pres">
      <dgm:prSet presAssocID="{63BB9C3C-D626-4F47-853F-962A7597A92E}" presName="spaceRect" presStyleCnt="0"/>
      <dgm:spPr/>
    </dgm:pt>
    <dgm:pt modelId="{0AAED91F-0CBB-49B3-8192-AF02AC79FD48}" type="pres">
      <dgm:prSet presAssocID="{63BB9C3C-D626-4F47-853F-962A7597A92E}" presName="parTx" presStyleLbl="revTx" presStyleIdx="3" presStyleCnt="4">
        <dgm:presLayoutVars>
          <dgm:chMax val="0"/>
          <dgm:chPref val="0"/>
        </dgm:presLayoutVars>
      </dgm:prSet>
      <dgm:spPr/>
    </dgm:pt>
  </dgm:ptLst>
  <dgm:cxnLst>
    <dgm:cxn modelId="{850F5F1E-927A-4FB7-8609-0FF9C8A91A80}" srcId="{56204E76-1DED-4E50-88CA-BE0BC50367F6}" destId="{B68EAC67-2ACA-4A9E-A6A9-B606121AEF30}" srcOrd="1" destOrd="0" parTransId="{4CAD77BD-12F4-45EA-BCF5-D85447A9C51E}" sibTransId="{C2465146-FE9A-4C86-8007-05FAD3696364}"/>
    <dgm:cxn modelId="{E4E7DC22-1CBF-4AC2-B803-61CE1A33B48B}" srcId="{56204E76-1DED-4E50-88CA-BE0BC50367F6}" destId="{63BB9C3C-D626-4F47-853F-962A7597A92E}" srcOrd="3" destOrd="0" parTransId="{FEF11835-9C14-44FE-92FA-3E0FA0247DA4}" sibTransId="{1C95F1DE-67BF-4823-8C05-4C852E076304}"/>
    <dgm:cxn modelId="{039B2184-F4AB-479E-8685-B748ABF10B85}" type="presOf" srcId="{75935518-9DBD-474D-ADDC-9E7C4795CCFA}" destId="{961D6F3A-3B8D-401C-A45A-997246BE3DE3}" srcOrd="0" destOrd="0" presId="urn:microsoft.com/office/officeart/2018/2/layout/IconVerticalSolidList"/>
    <dgm:cxn modelId="{92E1FCBF-FDDA-4869-9636-C18A21E43A7E}" type="presOf" srcId="{56204E76-1DED-4E50-88CA-BE0BC50367F6}" destId="{2841DC4D-6868-418B-BC7A-86F933D2D2A2}" srcOrd="0" destOrd="0" presId="urn:microsoft.com/office/officeart/2018/2/layout/IconVerticalSolidList"/>
    <dgm:cxn modelId="{FF3456D4-74E1-4838-A93A-94C6D85AA130}" srcId="{56204E76-1DED-4E50-88CA-BE0BC50367F6}" destId="{75935518-9DBD-474D-ADDC-9E7C4795CCFA}" srcOrd="0" destOrd="0" parTransId="{9DF88E85-0C8F-4AB1-BBD3-50DEDB8254D3}" sibTransId="{2AF8E8F9-5515-4114-ACE2-CD29A29FDC4B}"/>
    <dgm:cxn modelId="{1D123ED6-C00F-427B-828F-AF87ACC5BDE3}" type="presOf" srcId="{63BB9C3C-D626-4F47-853F-962A7597A92E}" destId="{0AAED91F-0CBB-49B3-8192-AF02AC79FD48}" srcOrd="0" destOrd="0" presId="urn:microsoft.com/office/officeart/2018/2/layout/IconVerticalSolidList"/>
    <dgm:cxn modelId="{2BFB2BDC-2AD9-4944-AFEA-7AEB944B45FC}" srcId="{56204E76-1DED-4E50-88CA-BE0BC50367F6}" destId="{9B7FD50A-364B-4CA7-B1B9-48E71AF56650}" srcOrd="2" destOrd="0" parTransId="{F24CFED2-5F24-45E1-8E74-B3B826B8F069}" sibTransId="{CBDF692B-8CB5-4EC7-B045-4FDF72A61758}"/>
    <dgm:cxn modelId="{2CD40BE2-D097-42E5-965B-ACC082EC68B9}" type="presOf" srcId="{B68EAC67-2ACA-4A9E-A6A9-B606121AEF30}" destId="{C52B740D-646E-4C11-B5D2-4B0D55D3B48F}" srcOrd="0" destOrd="0" presId="urn:microsoft.com/office/officeart/2018/2/layout/IconVerticalSolidList"/>
    <dgm:cxn modelId="{2BFC16F2-5B49-444C-AFC8-5EADFF06B0DD}" type="presOf" srcId="{9B7FD50A-364B-4CA7-B1B9-48E71AF56650}" destId="{9A7583AD-73C8-47EB-AF91-4DEE83691F56}" srcOrd="0" destOrd="0" presId="urn:microsoft.com/office/officeart/2018/2/layout/IconVerticalSolidList"/>
    <dgm:cxn modelId="{F37D30CB-E3A8-4059-90AD-A79B5E26AB07}" type="presParOf" srcId="{2841DC4D-6868-418B-BC7A-86F933D2D2A2}" destId="{6EE4940E-9005-40C0-947B-ACA2DC4FABE8}" srcOrd="0" destOrd="0" presId="urn:microsoft.com/office/officeart/2018/2/layout/IconVerticalSolidList"/>
    <dgm:cxn modelId="{2CA33A45-D23D-4775-BB49-358B9C5CE76B}" type="presParOf" srcId="{6EE4940E-9005-40C0-947B-ACA2DC4FABE8}" destId="{1CEF3440-EF05-4826-B975-C57BD0B52059}" srcOrd="0" destOrd="0" presId="urn:microsoft.com/office/officeart/2018/2/layout/IconVerticalSolidList"/>
    <dgm:cxn modelId="{23BC6F15-7A02-4FC2-B920-A21D62BBFE73}" type="presParOf" srcId="{6EE4940E-9005-40C0-947B-ACA2DC4FABE8}" destId="{FF21C3B7-1B10-4780-BDCB-072AC59BE60D}" srcOrd="1" destOrd="0" presId="urn:microsoft.com/office/officeart/2018/2/layout/IconVerticalSolidList"/>
    <dgm:cxn modelId="{B4E4E33D-7C87-4735-9AAA-58B9E6636DB6}" type="presParOf" srcId="{6EE4940E-9005-40C0-947B-ACA2DC4FABE8}" destId="{6DDE555B-5AD9-4C0E-ABC9-A8A08195F85F}" srcOrd="2" destOrd="0" presId="urn:microsoft.com/office/officeart/2018/2/layout/IconVerticalSolidList"/>
    <dgm:cxn modelId="{FB1C6FD1-8BC3-4F2D-AD13-FD5306E968A7}" type="presParOf" srcId="{6EE4940E-9005-40C0-947B-ACA2DC4FABE8}" destId="{961D6F3A-3B8D-401C-A45A-997246BE3DE3}" srcOrd="3" destOrd="0" presId="urn:microsoft.com/office/officeart/2018/2/layout/IconVerticalSolidList"/>
    <dgm:cxn modelId="{34545EB3-1E48-4FD9-BEC7-BE6FEA05D3A5}" type="presParOf" srcId="{2841DC4D-6868-418B-BC7A-86F933D2D2A2}" destId="{87A7B781-C164-4511-99DA-55B23EA3A0D9}" srcOrd="1" destOrd="0" presId="urn:microsoft.com/office/officeart/2018/2/layout/IconVerticalSolidList"/>
    <dgm:cxn modelId="{13312D59-8B5A-47ED-92DD-706FFBF791C0}" type="presParOf" srcId="{2841DC4D-6868-418B-BC7A-86F933D2D2A2}" destId="{59A577A0-613A-4BA9-AEF7-47BB54C013B5}" srcOrd="2" destOrd="0" presId="urn:microsoft.com/office/officeart/2018/2/layout/IconVerticalSolidList"/>
    <dgm:cxn modelId="{630683CF-7CCD-4334-A322-1F906FD528C4}" type="presParOf" srcId="{59A577A0-613A-4BA9-AEF7-47BB54C013B5}" destId="{0213BEDA-BDCF-4F7B-B8C0-CAA6BFDDB8D5}" srcOrd="0" destOrd="0" presId="urn:microsoft.com/office/officeart/2018/2/layout/IconVerticalSolidList"/>
    <dgm:cxn modelId="{FEFCBA6B-D692-47BE-BB42-38E88E267E8A}" type="presParOf" srcId="{59A577A0-613A-4BA9-AEF7-47BB54C013B5}" destId="{B85ADA97-562E-4AC6-AAEB-473F5DCD78A5}" srcOrd="1" destOrd="0" presId="urn:microsoft.com/office/officeart/2018/2/layout/IconVerticalSolidList"/>
    <dgm:cxn modelId="{68216D30-9B9E-4833-995A-CA6B809F1C9F}" type="presParOf" srcId="{59A577A0-613A-4BA9-AEF7-47BB54C013B5}" destId="{C20B27CE-10AF-48D7-AB7A-2F85763CAA64}" srcOrd="2" destOrd="0" presId="urn:microsoft.com/office/officeart/2018/2/layout/IconVerticalSolidList"/>
    <dgm:cxn modelId="{7D6F87A3-BA67-4C02-969B-DD2832271A48}" type="presParOf" srcId="{59A577A0-613A-4BA9-AEF7-47BB54C013B5}" destId="{C52B740D-646E-4C11-B5D2-4B0D55D3B48F}" srcOrd="3" destOrd="0" presId="urn:microsoft.com/office/officeart/2018/2/layout/IconVerticalSolidList"/>
    <dgm:cxn modelId="{21EA9D08-5706-4DA9-8542-23C37ED9C841}" type="presParOf" srcId="{2841DC4D-6868-418B-BC7A-86F933D2D2A2}" destId="{99CF8E78-671D-4E82-9158-4823DFA8C13A}" srcOrd="3" destOrd="0" presId="urn:microsoft.com/office/officeart/2018/2/layout/IconVerticalSolidList"/>
    <dgm:cxn modelId="{26116757-CE9B-402D-8E0D-C2F7CF4635CA}" type="presParOf" srcId="{2841DC4D-6868-418B-BC7A-86F933D2D2A2}" destId="{84B6D8CE-B697-4CCD-9A0D-47B9E52B0C02}" srcOrd="4" destOrd="0" presId="urn:microsoft.com/office/officeart/2018/2/layout/IconVerticalSolidList"/>
    <dgm:cxn modelId="{E49002B1-4A9E-4FEB-8E6D-AC734492B510}" type="presParOf" srcId="{84B6D8CE-B697-4CCD-9A0D-47B9E52B0C02}" destId="{9EB0AE5A-0F83-40AE-85F9-C9294E8F84B1}" srcOrd="0" destOrd="0" presId="urn:microsoft.com/office/officeart/2018/2/layout/IconVerticalSolidList"/>
    <dgm:cxn modelId="{4200F8EA-0BFB-4121-B440-4D1BACC94107}" type="presParOf" srcId="{84B6D8CE-B697-4CCD-9A0D-47B9E52B0C02}" destId="{E72C25FF-4D9C-4E3D-9F1C-E994367AE75E}" srcOrd="1" destOrd="0" presId="urn:microsoft.com/office/officeart/2018/2/layout/IconVerticalSolidList"/>
    <dgm:cxn modelId="{FCC41FC4-5FD1-472D-A73B-BB245FC4ED94}" type="presParOf" srcId="{84B6D8CE-B697-4CCD-9A0D-47B9E52B0C02}" destId="{1EFA2EF0-61D0-4885-A29F-859F088249C1}" srcOrd="2" destOrd="0" presId="urn:microsoft.com/office/officeart/2018/2/layout/IconVerticalSolidList"/>
    <dgm:cxn modelId="{80D9CC9A-9FC0-44DD-85B5-3FA5A9783F46}" type="presParOf" srcId="{84B6D8CE-B697-4CCD-9A0D-47B9E52B0C02}" destId="{9A7583AD-73C8-47EB-AF91-4DEE83691F56}" srcOrd="3" destOrd="0" presId="urn:microsoft.com/office/officeart/2018/2/layout/IconVerticalSolidList"/>
    <dgm:cxn modelId="{E71EB23E-3ADE-4D28-91BF-5577D3274F68}" type="presParOf" srcId="{2841DC4D-6868-418B-BC7A-86F933D2D2A2}" destId="{7870D20F-4F3E-4F99-843D-21D7D90B3F33}" srcOrd="5" destOrd="0" presId="urn:microsoft.com/office/officeart/2018/2/layout/IconVerticalSolidList"/>
    <dgm:cxn modelId="{6F0387D5-AED5-4EA9-BFC7-2C5BA14502A5}" type="presParOf" srcId="{2841DC4D-6868-418B-BC7A-86F933D2D2A2}" destId="{A4DAD1A2-7822-4AB7-A252-54A1BA8BE31D}" srcOrd="6" destOrd="0" presId="urn:microsoft.com/office/officeart/2018/2/layout/IconVerticalSolidList"/>
    <dgm:cxn modelId="{F9A879D8-E508-4A41-B7CC-FD03E724D4C6}" type="presParOf" srcId="{A4DAD1A2-7822-4AB7-A252-54A1BA8BE31D}" destId="{8441BEEE-3DFD-45C1-9DBE-34873C0F6E66}" srcOrd="0" destOrd="0" presId="urn:microsoft.com/office/officeart/2018/2/layout/IconVerticalSolidList"/>
    <dgm:cxn modelId="{ED4B01B5-D48C-492F-9684-CF5FA7E0DC8B}" type="presParOf" srcId="{A4DAD1A2-7822-4AB7-A252-54A1BA8BE31D}" destId="{034567DC-C00A-41E9-9107-551B6CE5B859}" srcOrd="1" destOrd="0" presId="urn:microsoft.com/office/officeart/2018/2/layout/IconVerticalSolidList"/>
    <dgm:cxn modelId="{FFC820E9-CE3E-44F3-9442-4D1615991803}" type="presParOf" srcId="{A4DAD1A2-7822-4AB7-A252-54A1BA8BE31D}" destId="{56C18275-12A2-4569-937F-F9BAFA8EA645}" srcOrd="2" destOrd="0" presId="urn:microsoft.com/office/officeart/2018/2/layout/IconVerticalSolidList"/>
    <dgm:cxn modelId="{3763C0D7-D3CB-42F1-97CC-48916B3EA618}" type="presParOf" srcId="{A4DAD1A2-7822-4AB7-A252-54A1BA8BE31D}" destId="{0AAED91F-0CBB-49B3-8192-AF02AC79FD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97AF02-C15A-442E-8C79-F912D0AEAD4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56A88719-61A7-44D4-B3D9-C8B0296091D6}">
      <dgm:prSet custT="1"/>
      <dgm:spPr/>
      <dgm:t>
        <a:bodyPr/>
        <a:lstStyle/>
        <a:p>
          <a:r>
            <a:rPr lang="en-US" sz="2000" b="1" i="0" baseline="0"/>
            <a:t>4 credits English</a:t>
          </a:r>
          <a:endParaRPr lang="en-US" sz="2000"/>
        </a:p>
      </dgm:t>
    </dgm:pt>
    <dgm:pt modelId="{3818829E-512C-4DAD-A45B-451E213BD92F}" type="parTrans" cxnId="{F9C04C86-E6AB-4FE8-9059-ED6AF0D5B089}">
      <dgm:prSet/>
      <dgm:spPr/>
      <dgm:t>
        <a:bodyPr/>
        <a:lstStyle/>
        <a:p>
          <a:endParaRPr lang="en-US" sz="2000"/>
        </a:p>
      </dgm:t>
    </dgm:pt>
    <dgm:pt modelId="{704CDE81-FAC8-4415-81D4-B01C0AA15EEB}" type="sibTrans" cxnId="{F9C04C86-E6AB-4FE8-9059-ED6AF0D5B089}">
      <dgm:prSet/>
      <dgm:spPr/>
      <dgm:t>
        <a:bodyPr/>
        <a:lstStyle/>
        <a:p>
          <a:endParaRPr lang="en-US" sz="2000"/>
        </a:p>
      </dgm:t>
    </dgm:pt>
    <dgm:pt modelId="{C2AC59C6-920B-4CD9-BD26-40345CD85EE1}">
      <dgm:prSet custT="1"/>
      <dgm:spPr/>
      <dgm:t>
        <a:bodyPr/>
        <a:lstStyle/>
        <a:p>
          <a:r>
            <a:rPr lang="en-US" sz="2000" b="1" i="0" baseline="0"/>
            <a:t>4 credits Math – </a:t>
          </a:r>
          <a:r>
            <a:rPr lang="en-US" sz="2000" b="0" i="0" baseline="0"/>
            <a:t>must include Algebra 1 &amp; Geometry</a:t>
          </a:r>
          <a:endParaRPr lang="en-US" sz="2000"/>
        </a:p>
      </dgm:t>
    </dgm:pt>
    <dgm:pt modelId="{1557CC6F-1483-447F-9272-2CCFE3A5733B}" type="parTrans" cxnId="{C92968AF-AA47-44D5-808E-CFAF496EEF41}">
      <dgm:prSet/>
      <dgm:spPr/>
      <dgm:t>
        <a:bodyPr/>
        <a:lstStyle/>
        <a:p>
          <a:endParaRPr lang="en-US" sz="2000"/>
        </a:p>
      </dgm:t>
    </dgm:pt>
    <dgm:pt modelId="{B3DC25D9-AE4E-42EA-9738-E3E03B7B77DC}" type="sibTrans" cxnId="{C92968AF-AA47-44D5-808E-CFAF496EEF41}">
      <dgm:prSet/>
      <dgm:spPr/>
      <dgm:t>
        <a:bodyPr/>
        <a:lstStyle/>
        <a:p>
          <a:endParaRPr lang="en-US" sz="2000"/>
        </a:p>
      </dgm:t>
    </dgm:pt>
    <dgm:pt modelId="{3CE37322-CCA4-4B14-83DD-42D794E5E613}">
      <dgm:prSet custT="1"/>
      <dgm:spPr/>
      <dgm:t>
        <a:bodyPr/>
        <a:lstStyle/>
        <a:p>
          <a:r>
            <a:rPr lang="en-US" sz="2000" b="1" i="0" baseline="0"/>
            <a:t>3 or 4 Science – </a:t>
          </a:r>
          <a:r>
            <a:rPr lang="en-US" sz="2000" b="0" i="0" baseline="0"/>
            <a:t>Biology, a physical science &amp; an “equally rigorous” science</a:t>
          </a:r>
          <a:endParaRPr lang="en-US" sz="2000"/>
        </a:p>
      </dgm:t>
    </dgm:pt>
    <dgm:pt modelId="{DDB9E441-E5ED-414C-8BB7-D12975AA5BFC}" type="parTrans" cxnId="{D1102B40-EBC6-4753-90FA-291ACF88BBDC}">
      <dgm:prSet/>
      <dgm:spPr/>
      <dgm:t>
        <a:bodyPr/>
        <a:lstStyle/>
        <a:p>
          <a:endParaRPr lang="en-US" sz="2000"/>
        </a:p>
      </dgm:t>
    </dgm:pt>
    <dgm:pt modelId="{0EF82293-DF6A-460C-8FEF-5BB926D167EC}" type="sibTrans" cxnId="{D1102B40-EBC6-4753-90FA-291ACF88BBDC}">
      <dgm:prSet/>
      <dgm:spPr/>
      <dgm:t>
        <a:bodyPr/>
        <a:lstStyle/>
        <a:p>
          <a:endParaRPr lang="en-US" sz="2000"/>
        </a:p>
      </dgm:t>
    </dgm:pt>
    <dgm:pt modelId="{7126FB55-8569-4C68-B6AF-50ED556B70A4}">
      <dgm:prSet custT="1"/>
      <dgm:spPr/>
      <dgm:t>
        <a:bodyPr/>
        <a:lstStyle/>
        <a:p>
          <a:r>
            <a:rPr lang="en-US" sz="2000" b="1" i="0" baseline="0" dirty="0"/>
            <a:t>3 or 4 Social Studies - </a:t>
          </a:r>
          <a:r>
            <a:rPr lang="en-US" sz="2000" b="0" i="0" baseline="0" dirty="0"/>
            <a:t>World History, US History, US Government, Economics</a:t>
          </a:r>
          <a:endParaRPr lang="en-US" sz="2000" dirty="0"/>
        </a:p>
      </dgm:t>
    </dgm:pt>
    <dgm:pt modelId="{62BA0746-515B-4811-99DE-404F2AE4214C}" type="parTrans" cxnId="{82B116ED-CAAD-4964-AE90-18900E17CD20}">
      <dgm:prSet/>
      <dgm:spPr/>
      <dgm:t>
        <a:bodyPr/>
        <a:lstStyle/>
        <a:p>
          <a:endParaRPr lang="en-US" sz="2000"/>
        </a:p>
      </dgm:t>
    </dgm:pt>
    <dgm:pt modelId="{38BB8F88-A6BB-4660-B4A1-F359ABDF7F3C}" type="sibTrans" cxnId="{82B116ED-CAAD-4964-AE90-18900E17CD20}">
      <dgm:prSet/>
      <dgm:spPr/>
      <dgm:t>
        <a:bodyPr/>
        <a:lstStyle/>
        <a:p>
          <a:endParaRPr lang="en-US" sz="2000"/>
        </a:p>
      </dgm:t>
    </dgm:pt>
    <dgm:pt modelId="{5942A582-6814-4738-AC38-E64EBC6E1A31}">
      <dgm:prSet custT="1"/>
      <dgm:spPr/>
      <dgm:t>
        <a:bodyPr/>
        <a:lstStyle/>
        <a:p>
          <a:r>
            <a:rPr lang="en-US" sz="2000" b="1" i="0" baseline="0"/>
            <a:t>½ credit Career Research and Decision Making</a:t>
          </a:r>
          <a:endParaRPr lang="en-US" sz="2000"/>
        </a:p>
      </dgm:t>
    </dgm:pt>
    <dgm:pt modelId="{93A8421A-FCE3-4853-9882-502889493F07}" type="parTrans" cxnId="{AA50AFEA-0580-4DF3-8103-2A4019EBDBA9}">
      <dgm:prSet/>
      <dgm:spPr/>
      <dgm:t>
        <a:bodyPr/>
        <a:lstStyle/>
        <a:p>
          <a:endParaRPr lang="en-US" sz="2000"/>
        </a:p>
      </dgm:t>
    </dgm:pt>
    <dgm:pt modelId="{5191DFFF-0676-4C48-85EA-CB477192C62F}" type="sibTrans" cxnId="{AA50AFEA-0580-4DF3-8103-2A4019EBDBA9}">
      <dgm:prSet/>
      <dgm:spPr/>
      <dgm:t>
        <a:bodyPr/>
        <a:lstStyle/>
        <a:p>
          <a:endParaRPr lang="en-US" sz="2000"/>
        </a:p>
      </dgm:t>
    </dgm:pt>
    <dgm:pt modelId="{499E6325-BB4F-427F-B7A8-3AF22C9323AB}">
      <dgm:prSet custT="1"/>
      <dgm:spPr/>
      <dgm:t>
        <a:bodyPr/>
        <a:lstStyle/>
        <a:p>
          <a:r>
            <a:rPr lang="en-US" sz="2000" b="1" i="0" baseline="0"/>
            <a:t>1  credit Physical Education (HOPE)</a:t>
          </a:r>
          <a:endParaRPr lang="en-US" sz="2000"/>
        </a:p>
      </dgm:t>
    </dgm:pt>
    <dgm:pt modelId="{F134C5B1-4FD1-4FA7-BF0A-4B6685502B96}" type="parTrans" cxnId="{F1A82CD5-7607-4B2D-997D-1D89BC973FD5}">
      <dgm:prSet/>
      <dgm:spPr/>
      <dgm:t>
        <a:bodyPr/>
        <a:lstStyle/>
        <a:p>
          <a:endParaRPr lang="en-US" sz="2000"/>
        </a:p>
      </dgm:t>
    </dgm:pt>
    <dgm:pt modelId="{2D2024A1-A0DF-43FE-9856-42166CF4447B}" type="sibTrans" cxnId="{F1A82CD5-7607-4B2D-997D-1D89BC973FD5}">
      <dgm:prSet/>
      <dgm:spPr/>
      <dgm:t>
        <a:bodyPr/>
        <a:lstStyle/>
        <a:p>
          <a:endParaRPr lang="en-US" sz="2000"/>
        </a:p>
      </dgm:t>
    </dgm:pt>
    <dgm:pt modelId="{8B85E9A1-27E4-4EDE-817A-379043452C43}">
      <dgm:prSet custT="1"/>
      <dgm:spPr/>
      <dgm:t>
        <a:bodyPr/>
        <a:lstStyle/>
        <a:p>
          <a:r>
            <a:rPr lang="en-US" sz="2000" b="1" i="0" baseline="0" dirty="0"/>
            <a:t>1 credit Fine, Performing, or Practical Arts</a:t>
          </a:r>
          <a:endParaRPr lang="en-US" sz="2000" dirty="0"/>
        </a:p>
      </dgm:t>
    </dgm:pt>
    <dgm:pt modelId="{D79A9709-E312-483A-BC30-9C7187C00BEB}" type="parTrans" cxnId="{5FBF27C1-E890-4760-8D07-E24011466C79}">
      <dgm:prSet/>
      <dgm:spPr/>
      <dgm:t>
        <a:bodyPr/>
        <a:lstStyle/>
        <a:p>
          <a:endParaRPr lang="en-US" sz="2000"/>
        </a:p>
      </dgm:t>
    </dgm:pt>
    <dgm:pt modelId="{9A327FB1-48C2-40B2-B2B2-F5E298416556}" type="sibTrans" cxnId="{5FBF27C1-E890-4760-8D07-E24011466C79}">
      <dgm:prSet/>
      <dgm:spPr/>
      <dgm:t>
        <a:bodyPr/>
        <a:lstStyle/>
        <a:p>
          <a:endParaRPr lang="en-US" sz="2000"/>
        </a:p>
      </dgm:t>
    </dgm:pt>
    <dgm:pt modelId="{F3DAAFC2-03B7-4EE7-82E4-15F4166B6048}">
      <dgm:prSet custT="1"/>
      <dgm:spPr/>
      <dgm:t>
        <a:bodyPr/>
        <a:lstStyle/>
        <a:p>
          <a:r>
            <a:rPr lang="en-US" sz="2000" b="1" i="0" baseline="0"/>
            <a:t>8 ½ elective credits</a:t>
          </a:r>
          <a:endParaRPr lang="en-US" sz="2000"/>
        </a:p>
      </dgm:t>
    </dgm:pt>
    <dgm:pt modelId="{BA32771D-9717-486F-9C7F-B1D24667B1C9}" type="parTrans" cxnId="{D4857C7D-632E-437A-973D-46EC2BDFE9A2}">
      <dgm:prSet/>
      <dgm:spPr/>
      <dgm:t>
        <a:bodyPr/>
        <a:lstStyle/>
        <a:p>
          <a:endParaRPr lang="en-US" sz="2000"/>
        </a:p>
      </dgm:t>
    </dgm:pt>
    <dgm:pt modelId="{576AF378-CD51-4571-A1E0-45999492749C}" type="sibTrans" cxnId="{D4857C7D-632E-437A-973D-46EC2BDFE9A2}">
      <dgm:prSet/>
      <dgm:spPr/>
      <dgm:t>
        <a:bodyPr/>
        <a:lstStyle/>
        <a:p>
          <a:endParaRPr lang="en-US" sz="2000"/>
        </a:p>
      </dgm:t>
    </dgm:pt>
    <dgm:pt modelId="{4990560A-AC41-4E43-8062-908D9CF859D0}">
      <dgm:prSet custT="1"/>
      <dgm:spPr/>
      <dgm:t>
        <a:bodyPr/>
        <a:lstStyle/>
        <a:p>
          <a:pPr algn="ctr"/>
          <a:r>
            <a:rPr lang="en-US" sz="2000" b="0" i="1" baseline="0" dirty="0"/>
            <a:t>**Foreign language is not required for high school graduation.  However, state universities and most scholarships require two years of the same foreign language.</a:t>
          </a:r>
          <a:endParaRPr lang="en-US" sz="2000" b="0" i="1" dirty="0"/>
        </a:p>
      </dgm:t>
    </dgm:pt>
    <dgm:pt modelId="{98F8EFD7-25E6-45BE-B326-6FF28ECED860}" type="parTrans" cxnId="{751A3B1D-D543-4196-BEAA-E63F2C59D9AF}">
      <dgm:prSet/>
      <dgm:spPr/>
      <dgm:t>
        <a:bodyPr/>
        <a:lstStyle/>
        <a:p>
          <a:endParaRPr lang="en-US" sz="2000"/>
        </a:p>
      </dgm:t>
    </dgm:pt>
    <dgm:pt modelId="{FABE113E-583A-4A3F-9E54-BF8421254475}" type="sibTrans" cxnId="{751A3B1D-D543-4196-BEAA-E63F2C59D9AF}">
      <dgm:prSet/>
      <dgm:spPr/>
      <dgm:t>
        <a:bodyPr/>
        <a:lstStyle/>
        <a:p>
          <a:endParaRPr lang="en-US" sz="2000"/>
        </a:p>
      </dgm:t>
    </dgm:pt>
    <dgm:pt modelId="{DCD3C496-D8DF-4BCF-B53C-969A84360A3D}" type="pres">
      <dgm:prSet presAssocID="{0497AF02-C15A-442E-8C79-F912D0AEAD45}" presName="linear" presStyleCnt="0">
        <dgm:presLayoutVars>
          <dgm:animLvl val="lvl"/>
          <dgm:resizeHandles val="exact"/>
        </dgm:presLayoutVars>
      </dgm:prSet>
      <dgm:spPr/>
    </dgm:pt>
    <dgm:pt modelId="{6BA60EDC-54E2-46E9-B835-2F2324D0305A}" type="pres">
      <dgm:prSet presAssocID="{56A88719-61A7-44D4-B3D9-C8B0296091D6}" presName="parentText" presStyleLbl="node1" presStyleIdx="0" presStyleCnt="9">
        <dgm:presLayoutVars>
          <dgm:chMax val="0"/>
          <dgm:bulletEnabled val="1"/>
        </dgm:presLayoutVars>
      </dgm:prSet>
      <dgm:spPr/>
    </dgm:pt>
    <dgm:pt modelId="{6BE17416-992D-4FFE-B371-2768B72E1097}" type="pres">
      <dgm:prSet presAssocID="{704CDE81-FAC8-4415-81D4-B01C0AA15EEB}" presName="spacer" presStyleCnt="0"/>
      <dgm:spPr/>
    </dgm:pt>
    <dgm:pt modelId="{44C5F16F-F45D-4481-BD55-5DEC680B2299}" type="pres">
      <dgm:prSet presAssocID="{C2AC59C6-920B-4CD9-BD26-40345CD85EE1}" presName="parentText" presStyleLbl="node1" presStyleIdx="1" presStyleCnt="9">
        <dgm:presLayoutVars>
          <dgm:chMax val="0"/>
          <dgm:bulletEnabled val="1"/>
        </dgm:presLayoutVars>
      </dgm:prSet>
      <dgm:spPr/>
    </dgm:pt>
    <dgm:pt modelId="{92829A55-933B-43AC-A08E-15805CD6872B}" type="pres">
      <dgm:prSet presAssocID="{B3DC25D9-AE4E-42EA-9738-E3E03B7B77DC}" presName="spacer" presStyleCnt="0"/>
      <dgm:spPr/>
    </dgm:pt>
    <dgm:pt modelId="{3FEE3367-25B3-4109-B22B-9F636083A39F}" type="pres">
      <dgm:prSet presAssocID="{3CE37322-CCA4-4B14-83DD-42D794E5E613}" presName="parentText" presStyleLbl="node1" presStyleIdx="2" presStyleCnt="9">
        <dgm:presLayoutVars>
          <dgm:chMax val="0"/>
          <dgm:bulletEnabled val="1"/>
        </dgm:presLayoutVars>
      </dgm:prSet>
      <dgm:spPr/>
    </dgm:pt>
    <dgm:pt modelId="{E0324873-BC31-4453-95C1-462F408B916F}" type="pres">
      <dgm:prSet presAssocID="{0EF82293-DF6A-460C-8FEF-5BB926D167EC}" presName="spacer" presStyleCnt="0"/>
      <dgm:spPr/>
    </dgm:pt>
    <dgm:pt modelId="{B84DD83C-1417-4EC8-B15A-3C4B6FC8EE81}" type="pres">
      <dgm:prSet presAssocID="{7126FB55-8569-4C68-B6AF-50ED556B70A4}" presName="parentText" presStyleLbl="node1" presStyleIdx="3" presStyleCnt="9">
        <dgm:presLayoutVars>
          <dgm:chMax val="0"/>
          <dgm:bulletEnabled val="1"/>
        </dgm:presLayoutVars>
      </dgm:prSet>
      <dgm:spPr/>
    </dgm:pt>
    <dgm:pt modelId="{9F9BA123-5024-4E32-8966-F8FF2858269C}" type="pres">
      <dgm:prSet presAssocID="{38BB8F88-A6BB-4660-B4A1-F359ABDF7F3C}" presName="spacer" presStyleCnt="0"/>
      <dgm:spPr/>
    </dgm:pt>
    <dgm:pt modelId="{9E6A492D-0A3A-4A20-8E3C-536D35AB86A4}" type="pres">
      <dgm:prSet presAssocID="{5942A582-6814-4738-AC38-E64EBC6E1A31}" presName="parentText" presStyleLbl="node1" presStyleIdx="4" presStyleCnt="9">
        <dgm:presLayoutVars>
          <dgm:chMax val="0"/>
          <dgm:bulletEnabled val="1"/>
        </dgm:presLayoutVars>
      </dgm:prSet>
      <dgm:spPr/>
    </dgm:pt>
    <dgm:pt modelId="{37130671-A691-409E-A50C-3D3892BA03DB}" type="pres">
      <dgm:prSet presAssocID="{5191DFFF-0676-4C48-85EA-CB477192C62F}" presName="spacer" presStyleCnt="0"/>
      <dgm:spPr/>
    </dgm:pt>
    <dgm:pt modelId="{D5413571-76DD-4CF8-AB75-1756C89C4873}" type="pres">
      <dgm:prSet presAssocID="{499E6325-BB4F-427F-B7A8-3AF22C9323AB}" presName="parentText" presStyleLbl="node1" presStyleIdx="5" presStyleCnt="9">
        <dgm:presLayoutVars>
          <dgm:chMax val="0"/>
          <dgm:bulletEnabled val="1"/>
        </dgm:presLayoutVars>
      </dgm:prSet>
      <dgm:spPr/>
    </dgm:pt>
    <dgm:pt modelId="{A10440E9-412F-4688-B377-899CEE759D24}" type="pres">
      <dgm:prSet presAssocID="{2D2024A1-A0DF-43FE-9856-42166CF4447B}" presName="spacer" presStyleCnt="0"/>
      <dgm:spPr/>
    </dgm:pt>
    <dgm:pt modelId="{8069FBC6-2611-4BDE-8D63-3C78750FA459}" type="pres">
      <dgm:prSet presAssocID="{8B85E9A1-27E4-4EDE-817A-379043452C43}" presName="parentText" presStyleLbl="node1" presStyleIdx="6" presStyleCnt="9">
        <dgm:presLayoutVars>
          <dgm:chMax val="0"/>
          <dgm:bulletEnabled val="1"/>
        </dgm:presLayoutVars>
      </dgm:prSet>
      <dgm:spPr/>
    </dgm:pt>
    <dgm:pt modelId="{0F082838-FB60-45C0-BFBE-58FA5F08AB70}" type="pres">
      <dgm:prSet presAssocID="{9A327FB1-48C2-40B2-B2B2-F5E298416556}" presName="spacer" presStyleCnt="0"/>
      <dgm:spPr/>
    </dgm:pt>
    <dgm:pt modelId="{39E735F4-F677-4996-AB1A-6C953AF3A545}" type="pres">
      <dgm:prSet presAssocID="{F3DAAFC2-03B7-4EE7-82E4-15F4166B6048}" presName="parentText" presStyleLbl="node1" presStyleIdx="7" presStyleCnt="9">
        <dgm:presLayoutVars>
          <dgm:chMax val="0"/>
          <dgm:bulletEnabled val="1"/>
        </dgm:presLayoutVars>
      </dgm:prSet>
      <dgm:spPr/>
    </dgm:pt>
    <dgm:pt modelId="{E54CEB6E-7184-412F-AD65-6A788ED9104F}" type="pres">
      <dgm:prSet presAssocID="{576AF378-CD51-4571-A1E0-45999492749C}" presName="spacer" presStyleCnt="0"/>
      <dgm:spPr/>
    </dgm:pt>
    <dgm:pt modelId="{4F2BCDA0-26F1-4E14-9D56-B0C4A05CCB43}" type="pres">
      <dgm:prSet presAssocID="{4990560A-AC41-4E43-8062-908D9CF859D0}" presName="parentText" presStyleLbl="node1" presStyleIdx="8" presStyleCnt="9">
        <dgm:presLayoutVars>
          <dgm:chMax val="0"/>
          <dgm:bulletEnabled val="1"/>
        </dgm:presLayoutVars>
      </dgm:prSet>
      <dgm:spPr/>
    </dgm:pt>
  </dgm:ptLst>
  <dgm:cxnLst>
    <dgm:cxn modelId="{C38EEE0A-954A-46CC-A3D7-FF7DA12FE810}" type="presOf" srcId="{56A88719-61A7-44D4-B3D9-C8B0296091D6}" destId="{6BA60EDC-54E2-46E9-B835-2F2324D0305A}" srcOrd="0" destOrd="0" presId="urn:microsoft.com/office/officeart/2005/8/layout/vList2"/>
    <dgm:cxn modelId="{751A3B1D-D543-4196-BEAA-E63F2C59D9AF}" srcId="{0497AF02-C15A-442E-8C79-F912D0AEAD45}" destId="{4990560A-AC41-4E43-8062-908D9CF859D0}" srcOrd="8" destOrd="0" parTransId="{98F8EFD7-25E6-45BE-B326-6FF28ECED860}" sibTransId="{FABE113E-583A-4A3F-9E54-BF8421254475}"/>
    <dgm:cxn modelId="{27C4F729-C822-48AD-A05B-B7BB856E7CE1}" type="presOf" srcId="{3CE37322-CCA4-4B14-83DD-42D794E5E613}" destId="{3FEE3367-25B3-4109-B22B-9F636083A39F}" srcOrd="0" destOrd="0" presId="urn:microsoft.com/office/officeart/2005/8/layout/vList2"/>
    <dgm:cxn modelId="{FF113534-30A2-4E22-AB23-45599EC5F2D2}" type="presOf" srcId="{5942A582-6814-4738-AC38-E64EBC6E1A31}" destId="{9E6A492D-0A3A-4A20-8E3C-536D35AB86A4}" srcOrd="0" destOrd="0" presId="urn:microsoft.com/office/officeart/2005/8/layout/vList2"/>
    <dgm:cxn modelId="{D1102B40-EBC6-4753-90FA-291ACF88BBDC}" srcId="{0497AF02-C15A-442E-8C79-F912D0AEAD45}" destId="{3CE37322-CCA4-4B14-83DD-42D794E5E613}" srcOrd="2" destOrd="0" parTransId="{DDB9E441-E5ED-414C-8BB7-D12975AA5BFC}" sibTransId="{0EF82293-DF6A-460C-8FEF-5BB926D167EC}"/>
    <dgm:cxn modelId="{BC3DA656-609B-46D4-964F-85FA67EE3432}" type="presOf" srcId="{0497AF02-C15A-442E-8C79-F912D0AEAD45}" destId="{DCD3C496-D8DF-4BCF-B53C-969A84360A3D}" srcOrd="0" destOrd="0" presId="urn:microsoft.com/office/officeart/2005/8/layout/vList2"/>
    <dgm:cxn modelId="{D4857C7D-632E-437A-973D-46EC2BDFE9A2}" srcId="{0497AF02-C15A-442E-8C79-F912D0AEAD45}" destId="{F3DAAFC2-03B7-4EE7-82E4-15F4166B6048}" srcOrd="7" destOrd="0" parTransId="{BA32771D-9717-486F-9C7F-B1D24667B1C9}" sibTransId="{576AF378-CD51-4571-A1E0-45999492749C}"/>
    <dgm:cxn modelId="{F9C04C86-E6AB-4FE8-9059-ED6AF0D5B089}" srcId="{0497AF02-C15A-442E-8C79-F912D0AEAD45}" destId="{56A88719-61A7-44D4-B3D9-C8B0296091D6}" srcOrd="0" destOrd="0" parTransId="{3818829E-512C-4DAD-A45B-451E213BD92F}" sibTransId="{704CDE81-FAC8-4415-81D4-B01C0AA15EEB}"/>
    <dgm:cxn modelId="{236A7594-8331-4D9F-89E9-98544F5C40F5}" type="presOf" srcId="{C2AC59C6-920B-4CD9-BD26-40345CD85EE1}" destId="{44C5F16F-F45D-4481-BD55-5DEC680B2299}" srcOrd="0" destOrd="0" presId="urn:microsoft.com/office/officeart/2005/8/layout/vList2"/>
    <dgm:cxn modelId="{C92968AF-AA47-44D5-808E-CFAF496EEF41}" srcId="{0497AF02-C15A-442E-8C79-F912D0AEAD45}" destId="{C2AC59C6-920B-4CD9-BD26-40345CD85EE1}" srcOrd="1" destOrd="0" parTransId="{1557CC6F-1483-447F-9272-2CCFE3A5733B}" sibTransId="{B3DC25D9-AE4E-42EA-9738-E3E03B7B77DC}"/>
    <dgm:cxn modelId="{22CEB8C0-43EC-4A8D-98C2-B65424F964DD}" type="presOf" srcId="{4990560A-AC41-4E43-8062-908D9CF859D0}" destId="{4F2BCDA0-26F1-4E14-9D56-B0C4A05CCB43}" srcOrd="0" destOrd="0" presId="urn:microsoft.com/office/officeart/2005/8/layout/vList2"/>
    <dgm:cxn modelId="{5FBF27C1-E890-4760-8D07-E24011466C79}" srcId="{0497AF02-C15A-442E-8C79-F912D0AEAD45}" destId="{8B85E9A1-27E4-4EDE-817A-379043452C43}" srcOrd="6" destOrd="0" parTransId="{D79A9709-E312-483A-BC30-9C7187C00BEB}" sibTransId="{9A327FB1-48C2-40B2-B2B2-F5E298416556}"/>
    <dgm:cxn modelId="{2087F3CF-3CD7-4820-A512-DFD1D266E1AD}" type="presOf" srcId="{8B85E9A1-27E4-4EDE-817A-379043452C43}" destId="{8069FBC6-2611-4BDE-8D63-3C78750FA459}" srcOrd="0" destOrd="0" presId="urn:microsoft.com/office/officeart/2005/8/layout/vList2"/>
    <dgm:cxn modelId="{F1A82CD5-7607-4B2D-997D-1D89BC973FD5}" srcId="{0497AF02-C15A-442E-8C79-F912D0AEAD45}" destId="{499E6325-BB4F-427F-B7A8-3AF22C9323AB}" srcOrd="5" destOrd="0" parTransId="{F134C5B1-4FD1-4FA7-BF0A-4B6685502B96}" sibTransId="{2D2024A1-A0DF-43FE-9856-42166CF4447B}"/>
    <dgm:cxn modelId="{F28FCCDA-C08A-4BA1-ACA3-B233BFC81F51}" type="presOf" srcId="{F3DAAFC2-03B7-4EE7-82E4-15F4166B6048}" destId="{39E735F4-F677-4996-AB1A-6C953AF3A545}" srcOrd="0" destOrd="0" presId="urn:microsoft.com/office/officeart/2005/8/layout/vList2"/>
    <dgm:cxn modelId="{A881DEE2-7B22-4547-8BCE-A9905B869530}" type="presOf" srcId="{7126FB55-8569-4C68-B6AF-50ED556B70A4}" destId="{B84DD83C-1417-4EC8-B15A-3C4B6FC8EE81}" srcOrd="0" destOrd="0" presId="urn:microsoft.com/office/officeart/2005/8/layout/vList2"/>
    <dgm:cxn modelId="{AA50AFEA-0580-4DF3-8103-2A4019EBDBA9}" srcId="{0497AF02-C15A-442E-8C79-F912D0AEAD45}" destId="{5942A582-6814-4738-AC38-E64EBC6E1A31}" srcOrd="4" destOrd="0" parTransId="{93A8421A-FCE3-4853-9882-502889493F07}" sibTransId="{5191DFFF-0676-4C48-85EA-CB477192C62F}"/>
    <dgm:cxn modelId="{82B116ED-CAAD-4964-AE90-18900E17CD20}" srcId="{0497AF02-C15A-442E-8C79-F912D0AEAD45}" destId="{7126FB55-8569-4C68-B6AF-50ED556B70A4}" srcOrd="3" destOrd="0" parTransId="{62BA0746-515B-4811-99DE-404F2AE4214C}" sibTransId="{38BB8F88-A6BB-4660-B4A1-F359ABDF7F3C}"/>
    <dgm:cxn modelId="{F6B503F4-F57B-4696-9CF5-0465E5BE2365}" type="presOf" srcId="{499E6325-BB4F-427F-B7A8-3AF22C9323AB}" destId="{D5413571-76DD-4CF8-AB75-1756C89C4873}" srcOrd="0" destOrd="0" presId="urn:microsoft.com/office/officeart/2005/8/layout/vList2"/>
    <dgm:cxn modelId="{02A51C4B-7294-4CC5-B7B1-AE44DD1D1CCA}" type="presParOf" srcId="{DCD3C496-D8DF-4BCF-B53C-969A84360A3D}" destId="{6BA60EDC-54E2-46E9-B835-2F2324D0305A}" srcOrd="0" destOrd="0" presId="urn:microsoft.com/office/officeart/2005/8/layout/vList2"/>
    <dgm:cxn modelId="{0F8F17D7-999F-468D-BF94-A13FE42B142F}" type="presParOf" srcId="{DCD3C496-D8DF-4BCF-B53C-969A84360A3D}" destId="{6BE17416-992D-4FFE-B371-2768B72E1097}" srcOrd="1" destOrd="0" presId="urn:microsoft.com/office/officeart/2005/8/layout/vList2"/>
    <dgm:cxn modelId="{2D7FFFAA-A046-4AC9-A5FE-2FB320FD5827}" type="presParOf" srcId="{DCD3C496-D8DF-4BCF-B53C-969A84360A3D}" destId="{44C5F16F-F45D-4481-BD55-5DEC680B2299}" srcOrd="2" destOrd="0" presId="urn:microsoft.com/office/officeart/2005/8/layout/vList2"/>
    <dgm:cxn modelId="{DFC02CC3-083E-48C7-9B33-987F971B239B}" type="presParOf" srcId="{DCD3C496-D8DF-4BCF-B53C-969A84360A3D}" destId="{92829A55-933B-43AC-A08E-15805CD6872B}" srcOrd="3" destOrd="0" presId="urn:microsoft.com/office/officeart/2005/8/layout/vList2"/>
    <dgm:cxn modelId="{2918BE80-D0B6-4A9A-A931-F61A4B05BDE5}" type="presParOf" srcId="{DCD3C496-D8DF-4BCF-B53C-969A84360A3D}" destId="{3FEE3367-25B3-4109-B22B-9F636083A39F}" srcOrd="4" destOrd="0" presId="urn:microsoft.com/office/officeart/2005/8/layout/vList2"/>
    <dgm:cxn modelId="{AE79BA73-FFC5-4080-B0B5-871F8AF46AF1}" type="presParOf" srcId="{DCD3C496-D8DF-4BCF-B53C-969A84360A3D}" destId="{E0324873-BC31-4453-95C1-462F408B916F}" srcOrd="5" destOrd="0" presId="urn:microsoft.com/office/officeart/2005/8/layout/vList2"/>
    <dgm:cxn modelId="{F0D5FAC6-15E1-4FFD-9A79-AD19A101C2E5}" type="presParOf" srcId="{DCD3C496-D8DF-4BCF-B53C-969A84360A3D}" destId="{B84DD83C-1417-4EC8-B15A-3C4B6FC8EE81}" srcOrd="6" destOrd="0" presId="urn:microsoft.com/office/officeart/2005/8/layout/vList2"/>
    <dgm:cxn modelId="{5890F618-637E-467E-8F73-EA1962060A12}" type="presParOf" srcId="{DCD3C496-D8DF-4BCF-B53C-969A84360A3D}" destId="{9F9BA123-5024-4E32-8966-F8FF2858269C}" srcOrd="7" destOrd="0" presId="urn:microsoft.com/office/officeart/2005/8/layout/vList2"/>
    <dgm:cxn modelId="{2819301B-B196-4B46-ADAD-DDBD65258BBE}" type="presParOf" srcId="{DCD3C496-D8DF-4BCF-B53C-969A84360A3D}" destId="{9E6A492D-0A3A-4A20-8E3C-536D35AB86A4}" srcOrd="8" destOrd="0" presId="urn:microsoft.com/office/officeart/2005/8/layout/vList2"/>
    <dgm:cxn modelId="{C3BAA4C4-1ACC-4F9D-A156-AD97B01DACFB}" type="presParOf" srcId="{DCD3C496-D8DF-4BCF-B53C-969A84360A3D}" destId="{37130671-A691-409E-A50C-3D3892BA03DB}" srcOrd="9" destOrd="0" presId="urn:microsoft.com/office/officeart/2005/8/layout/vList2"/>
    <dgm:cxn modelId="{000A2D95-A380-41EA-99BB-F5D83CA3B29D}" type="presParOf" srcId="{DCD3C496-D8DF-4BCF-B53C-969A84360A3D}" destId="{D5413571-76DD-4CF8-AB75-1756C89C4873}" srcOrd="10" destOrd="0" presId="urn:microsoft.com/office/officeart/2005/8/layout/vList2"/>
    <dgm:cxn modelId="{875DDAFA-4C83-40B3-AA63-7EE578E73984}" type="presParOf" srcId="{DCD3C496-D8DF-4BCF-B53C-969A84360A3D}" destId="{A10440E9-412F-4688-B377-899CEE759D24}" srcOrd="11" destOrd="0" presId="urn:microsoft.com/office/officeart/2005/8/layout/vList2"/>
    <dgm:cxn modelId="{505D3D22-A1AF-4F76-93FE-FCBD1DA30EE8}" type="presParOf" srcId="{DCD3C496-D8DF-4BCF-B53C-969A84360A3D}" destId="{8069FBC6-2611-4BDE-8D63-3C78750FA459}" srcOrd="12" destOrd="0" presId="urn:microsoft.com/office/officeart/2005/8/layout/vList2"/>
    <dgm:cxn modelId="{A5089979-9639-417E-871F-33AD4A7C2CDC}" type="presParOf" srcId="{DCD3C496-D8DF-4BCF-B53C-969A84360A3D}" destId="{0F082838-FB60-45C0-BFBE-58FA5F08AB70}" srcOrd="13" destOrd="0" presId="urn:microsoft.com/office/officeart/2005/8/layout/vList2"/>
    <dgm:cxn modelId="{BC57A2B1-BAE5-404A-84F8-F9A48EC3AF9F}" type="presParOf" srcId="{DCD3C496-D8DF-4BCF-B53C-969A84360A3D}" destId="{39E735F4-F677-4996-AB1A-6C953AF3A545}" srcOrd="14" destOrd="0" presId="urn:microsoft.com/office/officeart/2005/8/layout/vList2"/>
    <dgm:cxn modelId="{BCD285CE-C23A-4669-9E4D-762768413C9A}" type="presParOf" srcId="{DCD3C496-D8DF-4BCF-B53C-969A84360A3D}" destId="{E54CEB6E-7184-412F-AD65-6A788ED9104F}" srcOrd="15" destOrd="0" presId="urn:microsoft.com/office/officeart/2005/8/layout/vList2"/>
    <dgm:cxn modelId="{ECBDCECD-3660-4BEA-9D6E-775E827256A3}" type="presParOf" srcId="{DCD3C496-D8DF-4BCF-B53C-969A84360A3D}" destId="{4F2BCDA0-26F1-4E14-9D56-B0C4A05CCB43}"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8CF430-1740-4EFA-8E32-5B14C9E3C8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0632EB-86C7-4252-A6BB-51414786C317}">
      <dgm:prSet/>
      <dgm:spPr/>
      <dgm:t>
        <a:bodyPr/>
        <a:lstStyle/>
        <a:p>
          <a:pPr>
            <a:lnSpc>
              <a:spcPct val="100000"/>
            </a:lnSpc>
          </a:pPr>
          <a:r>
            <a:rPr lang="en-US"/>
            <a:t>All high school courses are separated into semester grades.</a:t>
          </a:r>
        </a:p>
      </dgm:t>
    </dgm:pt>
    <dgm:pt modelId="{F7A8FEC4-CB20-4619-8C3A-D005E730A740}" type="parTrans" cxnId="{53C70B54-9220-45B4-856A-A9D90817D4E0}">
      <dgm:prSet/>
      <dgm:spPr/>
      <dgm:t>
        <a:bodyPr/>
        <a:lstStyle/>
        <a:p>
          <a:endParaRPr lang="en-US"/>
        </a:p>
      </dgm:t>
    </dgm:pt>
    <dgm:pt modelId="{AD683CC1-EE5D-4DEE-BA6C-8ACF853703E4}" type="sibTrans" cxnId="{53C70B54-9220-45B4-856A-A9D90817D4E0}">
      <dgm:prSet/>
      <dgm:spPr/>
      <dgm:t>
        <a:bodyPr/>
        <a:lstStyle/>
        <a:p>
          <a:endParaRPr lang="en-US"/>
        </a:p>
      </dgm:t>
    </dgm:pt>
    <dgm:pt modelId="{ED99CA56-5050-46F4-AAA6-7E7A84771B4B}">
      <dgm:prSet/>
      <dgm:spPr/>
      <dgm:t>
        <a:bodyPr/>
        <a:lstStyle/>
        <a:p>
          <a:pPr>
            <a:lnSpc>
              <a:spcPct val="100000"/>
            </a:lnSpc>
          </a:pPr>
          <a:r>
            <a:rPr lang="en-US"/>
            <a:t>The only exceptions are the End of Course classes: Algebra 1, Geometry, US History, and Biology.</a:t>
          </a:r>
        </a:p>
      </dgm:t>
    </dgm:pt>
    <dgm:pt modelId="{539F46ED-DF57-4B91-ACDB-80D9C85FE779}" type="parTrans" cxnId="{1358D285-9FC9-43A6-9A05-C5C7EB4D64CD}">
      <dgm:prSet/>
      <dgm:spPr/>
      <dgm:t>
        <a:bodyPr/>
        <a:lstStyle/>
        <a:p>
          <a:endParaRPr lang="en-US"/>
        </a:p>
      </dgm:t>
    </dgm:pt>
    <dgm:pt modelId="{47B9D543-98CB-4AB5-BF3B-8E9B2F583724}" type="sibTrans" cxnId="{1358D285-9FC9-43A6-9A05-C5C7EB4D64CD}">
      <dgm:prSet/>
      <dgm:spPr/>
      <dgm:t>
        <a:bodyPr/>
        <a:lstStyle/>
        <a:p>
          <a:endParaRPr lang="en-US"/>
        </a:p>
      </dgm:t>
    </dgm:pt>
    <dgm:pt modelId="{7A8CA0C0-FFDE-46CC-A211-EC2EAAE6F2A8}">
      <dgm:prSet/>
      <dgm:spPr/>
      <dgm:t>
        <a:bodyPr/>
        <a:lstStyle/>
        <a:p>
          <a:pPr>
            <a:lnSpc>
              <a:spcPct val="100000"/>
            </a:lnSpc>
          </a:pPr>
          <a:r>
            <a:rPr lang="en-US"/>
            <a:t>Semester grades are averaged using:</a:t>
          </a:r>
        </a:p>
      </dgm:t>
    </dgm:pt>
    <dgm:pt modelId="{53818FD1-673A-4807-A295-C03FE49EF92E}" type="parTrans" cxnId="{F895FCCB-0FCF-4AA3-B3E5-C7141E871B4E}">
      <dgm:prSet/>
      <dgm:spPr/>
      <dgm:t>
        <a:bodyPr/>
        <a:lstStyle/>
        <a:p>
          <a:endParaRPr lang="en-US"/>
        </a:p>
      </dgm:t>
    </dgm:pt>
    <dgm:pt modelId="{A653A65B-2CFD-4259-B23B-01599FB00195}" type="sibTrans" cxnId="{F895FCCB-0FCF-4AA3-B3E5-C7141E871B4E}">
      <dgm:prSet/>
      <dgm:spPr/>
      <dgm:t>
        <a:bodyPr/>
        <a:lstStyle/>
        <a:p>
          <a:endParaRPr lang="en-US"/>
        </a:p>
      </dgm:t>
    </dgm:pt>
    <dgm:pt modelId="{6633C978-6F41-49AB-BAE8-E7634C1E0A08}">
      <dgm:prSet custT="1"/>
      <dgm:spPr/>
      <dgm:t>
        <a:bodyPr/>
        <a:lstStyle/>
        <a:p>
          <a:pPr>
            <a:lnSpc>
              <a:spcPct val="100000"/>
            </a:lnSpc>
          </a:pPr>
          <a:r>
            <a:rPr lang="en-US" sz="2000" dirty="0"/>
            <a:t>Quarter 1 – 40%</a:t>
          </a:r>
        </a:p>
      </dgm:t>
    </dgm:pt>
    <dgm:pt modelId="{5CF485F0-A9DC-42E0-A1C7-8292BBF45FEB}" type="parTrans" cxnId="{AF204890-E915-4B43-A83D-D87CB30E2BC8}">
      <dgm:prSet/>
      <dgm:spPr/>
      <dgm:t>
        <a:bodyPr/>
        <a:lstStyle/>
        <a:p>
          <a:endParaRPr lang="en-US"/>
        </a:p>
      </dgm:t>
    </dgm:pt>
    <dgm:pt modelId="{6CFE7C53-7834-48D3-BE95-95B648F59A0E}" type="sibTrans" cxnId="{AF204890-E915-4B43-A83D-D87CB30E2BC8}">
      <dgm:prSet/>
      <dgm:spPr/>
      <dgm:t>
        <a:bodyPr/>
        <a:lstStyle/>
        <a:p>
          <a:endParaRPr lang="en-US"/>
        </a:p>
      </dgm:t>
    </dgm:pt>
    <dgm:pt modelId="{29482B0E-07A0-455D-866D-B503093FE43C}">
      <dgm:prSet custT="1"/>
      <dgm:spPr/>
      <dgm:t>
        <a:bodyPr/>
        <a:lstStyle/>
        <a:p>
          <a:pPr>
            <a:lnSpc>
              <a:spcPct val="100000"/>
            </a:lnSpc>
          </a:pPr>
          <a:r>
            <a:rPr lang="en-US" sz="2000" dirty="0"/>
            <a:t>Quarter 2 – 40%</a:t>
          </a:r>
        </a:p>
      </dgm:t>
    </dgm:pt>
    <dgm:pt modelId="{FAF78855-50CB-4D1C-9058-AFC775D72182}" type="parTrans" cxnId="{3E974317-EF26-4320-A25C-F1756D40ADE2}">
      <dgm:prSet/>
      <dgm:spPr/>
      <dgm:t>
        <a:bodyPr/>
        <a:lstStyle/>
        <a:p>
          <a:endParaRPr lang="en-US"/>
        </a:p>
      </dgm:t>
    </dgm:pt>
    <dgm:pt modelId="{9C72B933-4750-4389-86EA-A901848593CF}" type="sibTrans" cxnId="{3E974317-EF26-4320-A25C-F1756D40ADE2}">
      <dgm:prSet/>
      <dgm:spPr/>
      <dgm:t>
        <a:bodyPr/>
        <a:lstStyle/>
        <a:p>
          <a:endParaRPr lang="en-US"/>
        </a:p>
      </dgm:t>
    </dgm:pt>
    <dgm:pt modelId="{6A656A6A-57EB-4725-8FFB-7A4C0A8BEC44}">
      <dgm:prSet custT="1"/>
      <dgm:spPr/>
      <dgm:t>
        <a:bodyPr/>
        <a:lstStyle/>
        <a:p>
          <a:pPr>
            <a:lnSpc>
              <a:spcPct val="100000"/>
            </a:lnSpc>
          </a:pPr>
          <a:r>
            <a:rPr lang="en-US" sz="2000" dirty="0"/>
            <a:t>Semester Exam – 20%</a:t>
          </a:r>
        </a:p>
      </dgm:t>
    </dgm:pt>
    <dgm:pt modelId="{F55E2303-1FF4-4D7D-BC21-BCEFB79C4098}" type="parTrans" cxnId="{E3158DE9-7AE7-443F-9C3E-49400B08DB5C}">
      <dgm:prSet/>
      <dgm:spPr/>
      <dgm:t>
        <a:bodyPr/>
        <a:lstStyle/>
        <a:p>
          <a:endParaRPr lang="en-US"/>
        </a:p>
      </dgm:t>
    </dgm:pt>
    <dgm:pt modelId="{F8E64A29-FFA8-42B6-9300-1A22C51F90FB}" type="sibTrans" cxnId="{E3158DE9-7AE7-443F-9C3E-49400B08DB5C}">
      <dgm:prSet/>
      <dgm:spPr/>
      <dgm:t>
        <a:bodyPr/>
        <a:lstStyle/>
        <a:p>
          <a:endParaRPr lang="en-US"/>
        </a:p>
      </dgm:t>
    </dgm:pt>
    <dgm:pt modelId="{A9CD8CE9-8F2F-4EA7-9580-88B0DF14B98F}">
      <dgm:prSet/>
      <dgm:spPr/>
      <dgm:t>
        <a:bodyPr/>
        <a:lstStyle/>
        <a:p>
          <a:pPr>
            <a:lnSpc>
              <a:spcPct val="100000"/>
            </a:lnSpc>
          </a:pPr>
          <a:r>
            <a:rPr lang="en-US"/>
            <a:t>End of Course full year grades are averaged using:</a:t>
          </a:r>
        </a:p>
      </dgm:t>
    </dgm:pt>
    <dgm:pt modelId="{EEFB9328-FFC9-4115-B57B-5313466750AB}" type="parTrans" cxnId="{B84B20DB-912F-4B6B-B838-792581A1BB46}">
      <dgm:prSet/>
      <dgm:spPr/>
      <dgm:t>
        <a:bodyPr/>
        <a:lstStyle/>
        <a:p>
          <a:endParaRPr lang="en-US"/>
        </a:p>
      </dgm:t>
    </dgm:pt>
    <dgm:pt modelId="{53DD5D42-CA4F-4CDE-B3B1-AB9AAE78D98B}" type="sibTrans" cxnId="{B84B20DB-912F-4B6B-B838-792581A1BB46}">
      <dgm:prSet/>
      <dgm:spPr/>
      <dgm:t>
        <a:bodyPr/>
        <a:lstStyle/>
        <a:p>
          <a:endParaRPr lang="en-US"/>
        </a:p>
      </dgm:t>
    </dgm:pt>
    <dgm:pt modelId="{A32A5343-DC91-4BFF-A7D0-43A2AB4AF91D}">
      <dgm:prSet custT="1"/>
      <dgm:spPr/>
      <dgm:t>
        <a:bodyPr/>
        <a:lstStyle/>
        <a:p>
          <a:pPr>
            <a:lnSpc>
              <a:spcPct val="100000"/>
            </a:lnSpc>
          </a:pPr>
          <a:r>
            <a:rPr lang="en-US" sz="2000" dirty="0"/>
            <a:t>Semester 1 – 35%</a:t>
          </a:r>
        </a:p>
      </dgm:t>
    </dgm:pt>
    <dgm:pt modelId="{E2C41949-00C7-458F-9916-9D28AB1A82C4}" type="parTrans" cxnId="{300BAAA1-F9C4-42FC-93A4-007EC8113CA8}">
      <dgm:prSet/>
      <dgm:spPr/>
      <dgm:t>
        <a:bodyPr/>
        <a:lstStyle/>
        <a:p>
          <a:endParaRPr lang="en-US"/>
        </a:p>
      </dgm:t>
    </dgm:pt>
    <dgm:pt modelId="{E3754004-1A80-4263-8165-F06CA4C0CA14}" type="sibTrans" cxnId="{300BAAA1-F9C4-42FC-93A4-007EC8113CA8}">
      <dgm:prSet/>
      <dgm:spPr/>
      <dgm:t>
        <a:bodyPr/>
        <a:lstStyle/>
        <a:p>
          <a:endParaRPr lang="en-US"/>
        </a:p>
      </dgm:t>
    </dgm:pt>
    <dgm:pt modelId="{E3378C71-1ABD-4A54-AA5C-56112FBC9098}">
      <dgm:prSet custT="1"/>
      <dgm:spPr/>
      <dgm:t>
        <a:bodyPr/>
        <a:lstStyle/>
        <a:p>
          <a:pPr>
            <a:lnSpc>
              <a:spcPct val="100000"/>
            </a:lnSpc>
          </a:pPr>
          <a:r>
            <a:rPr lang="en-US" sz="2000" dirty="0"/>
            <a:t>Semester 2 – 35%</a:t>
          </a:r>
        </a:p>
      </dgm:t>
    </dgm:pt>
    <dgm:pt modelId="{6E6B0E55-EBF4-4093-A88B-A7330FD2D7D9}" type="parTrans" cxnId="{68255BD1-EEE3-4569-B165-0E1D70D484ED}">
      <dgm:prSet/>
      <dgm:spPr/>
      <dgm:t>
        <a:bodyPr/>
        <a:lstStyle/>
        <a:p>
          <a:endParaRPr lang="en-US"/>
        </a:p>
      </dgm:t>
    </dgm:pt>
    <dgm:pt modelId="{433E1C5E-0266-42FC-B089-DAEB1614B7CC}" type="sibTrans" cxnId="{68255BD1-EEE3-4569-B165-0E1D70D484ED}">
      <dgm:prSet/>
      <dgm:spPr/>
      <dgm:t>
        <a:bodyPr/>
        <a:lstStyle/>
        <a:p>
          <a:endParaRPr lang="en-US"/>
        </a:p>
      </dgm:t>
    </dgm:pt>
    <dgm:pt modelId="{2FD5891B-53EE-44A7-B15A-688FFBDE9ABF}">
      <dgm:prSet custT="1"/>
      <dgm:spPr/>
      <dgm:t>
        <a:bodyPr/>
        <a:lstStyle/>
        <a:p>
          <a:pPr>
            <a:lnSpc>
              <a:spcPct val="100000"/>
            </a:lnSpc>
          </a:pPr>
          <a:r>
            <a:rPr lang="en-US" sz="2000" dirty="0"/>
            <a:t>EOC Exam – 30% </a:t>
          </a:r>
        </a:p>
      </dgm:t>
    </dgm:pt>
    <dgm:pt modelId="{51E927C4-BEB9-473F-8533-99ECDF50ED43}" type="parTrans" cxnId="{DEA020F1-9E17-40C3-BD65-58ADDEC60008}">
      <dgm:prSet/>
      <dgm:spPr/>
      <dgm:t>
        <a:bodyPr/>
        <a:lstStyle/>
        <a:p>
          <a:endParaRPr lang="en-US"/>
        </a:p>
      </dgm:t>
    </dgm:pt>
    <dgm:pt modelId="{CD394350-B2B5-4269-96CC-8CC885EF8E5C}" type="sibTrans" cxnId="{DEA020F1-9E17-40C3-BD65-58ADDEC60008}">
      <dgm:prSet/>
      <dgm:spPr/>
      <dgm:t>
        <a:bodyPr/>
        <a:lstStyle/>
        <a:p>
          <a:endParaRPr lang="en-US"/>
        </a:p>
      </dgm:t>
    </dgm:pt>
    <dgm:pt modelId="{D5FFB7A4-50FD-499A-8F50-8064643778C3}" type="pres">
      <dgm:prSet presAssocID="{5E8CF430-1740-4EFA-8E32-5B14C9E3C8F6}" presName="root" presStyleCnt="0">
        <dgm:presLayoutVars>
          <dgm:dir/>
          <dgm:resizeHandles val="exact"/>
        </dgm:presLayoutVars>
      </dgm:prSet>
      <dgm:spPr/>
    </dgm:pt>
    <dgm:pt modelId="{7DFC5C9F-CC97-48CA-B228-D13920AE66A2}" type="pres">
      <dgm:prSet presAssocID="{CA0632EB-86C7-4252-A6BB-51414786C317}" presName="compNode" presStyleCnt="0"/>
      <dgm:spPr/>
    </dgm:pt>
    <dgm:pt modelId="{83A767AC-FEEB-4879-86BA-07496C8994C5}" type="pres">
      <dgm:prSet presAssocID="{CA0632EB-86C7-4252-A6BB-51414786C317}" presName="bgRect" presStyleLbl="bgShp" presStyleIdx="0" presStyleCnt="3"/>
      <dgm:spPr/>
    </dgm:pt>
    <dgm:pt modelId="{1FEE8423-8852-4D64-8432-43BCB6F06E42}" type="pres">
      <dgm:prSet presAssocID="{CA0632EB-86C7-4252-A6BB-51414786C3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thematics"/>
        </a:ext>
      </dgm:extLst>
    </dgm:pt>
    <dgm:pt modelId="{2A61E98D-344F-4E24-A60B-AEBA6A286C4B}" type="pres">
      <dgm:prSet presAssocID="{CA0632EB-86C7-4252-A6BB-51414786C317}" presName="spaceRect" presStyleCnt="0"/>
      <dgm:spPr/>
    </dgm:pt>
    <dgm:pt modelId="{0B5C35AB-6B84-45F9-8297-6C37C135D4BC}" type="pres">
      <dgm:prSet presAssocID="{CA0632EB-86C7-4252-A6BB-51414786C317}" presName="parTx" presStyleLbl="revTx" presStyleIdx="0" presStyleCnt="6">
        <dgm:presLayoutVars>
          <dgm:chMax val="0"/>
          <dgm:chPref val="0"/>
        </dgm:presLayoutVars>
      </dgm:prSet>
      <dgm:spPr/>
    </dgm:pt>
    <dgm:pt modelId="{05E06746-05C6-41D2-9FA8-43039D439020}" type="pres">
      <dgm:prSet presAssocID="{CA0632EB-86C7-4252-A6BB-51414786C317}" presName="desTx" presStyleLbl="revTx" presStyleIdx="1" presStyleCnt="6">
        <dgm:presLayoutVars/>
      </dgm:prSet>
      <dgm:spPr/>
    </dgm:pt>
    <dgm:pt modelId="{9FDFDDB2-242D-4462-BB91-D5F7E987D6EF}" type="pres">
      <dgm:prSet presAssocID="{AD683CC1-EE5D-4DEE-BA6C-8ACF853703E4}" presName="sibTrans" presStyleCnt="0"/>
      <dgm:spPr/>
    </dgm:pt>
    <dgm:pt modelId="{5D168600-2EF7-4C4A-8426-CCADC370747F}" type="pres">
      <dgm:prSet presAssocID="{7A8CA0C0-FFDE-46CC-A211-EC2EAAE6F2A8}" presName="compNode" presStyleCnt="0"/>
      <dgm:spPr/>
    </dgm:pt>
    <dgm:pt modelId="{47395397-44A2-4C6A-9E74-812334F49BA1}" type="pres">
      <dgm:prSet presAssocID="{7A8CA0C0-FFDE-46CC-A211-EC2EAAE6F2A8}" presName="bgRect" presStyleLbl="bgShp" presStyleIdx="1" presStyleCnt="3"/>
      <dgm:spPr/>
    </dgm:pt>
    <dgm:pt modelId="{49B6A697-5EE1-4996-AF18-0C1AC6A2080F}" type="pres">
      <dgm:prSet presAssocID="{7A8CA0C0-FFDE-46CC-A211-EC2EAAE6F2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AF36FD61-A6ED-44FC-AB09-5C06FFDE5704}" type="pres">
      <dgm:prSet presAssocID="{7A8CA0C0-FFDE-46CC-A211-EC2EAAE6F2A8}" presName="spaceRect" presStyleCnt="0"/>
      <dgm:spPr/>
    </dgm:pt>
    <dgm:pt modelId="{D2C9D292-E548-436F-8835-BCD88908A442}" type="pres">
      <dgm:prSet presAssocID="{7A8CA0C0-FFDE-46CC-A211-EC2EAAE6F2A8}" presName="parTx" presStyleLbl="revTx" presStyleIdx="2" presStyleCnt="6">
        <dgm:presLayoutVars>
          <dgm:chMax val="0"/>
          <dgm:chPref val="0"/>
        </dgm:presLayoutVars>
      </dgm:prSet>
      <dgm:spPr/>
    </dgm:pt>
    <dgm:pt modelId="{E892FC6E-FE63-48D0-81CE-F8E165846EFA}" type="pres">
      <dgm:prSet presAssocID="{7A8CA0C0-FFDE-46CC-A211-EC2EAAE6F2A8}" presName="desTx" presStyleLbl="revTx" presStyleIdx="3" presStyleCnt="6">
        <dgm:presLayoutVars/>
      </dgm:prSet>
      <dgm:spPr/>
    </dgm:pt>
    <dgm:pt modelId="{A9BAFA98-4144-4658-A6CE-1BB8E520960D}" type="pres">
      <dgm:prSet presAssocID="{A653A65B-2CFD-4259-B23B-01599FB00195}" presName="sibTrans" presStyleCnt="0"/>
      <dgm:spPr/>
    </dgm:pt>
    <dgm:pt modelId="{66E89FB5-3446-4AEE-9471-351138AC96BC}" type="pres">
      <dgm:prSet presAssocID="{A9CD8CE9-8F2F-4EA7-9580-88B0DF14B98F}" presName="compNode" presStyleCnt="0"/>
      <dgm:spPr/>
    </dgm:pt>
    <dgm:pt modelId="{5D88CF85-3C85-4E29-99F0-412C3C3AD9C4}" type="pres">
      <dgm:prSet presAssocID="{A9CD8CE9-8F2F-4EA7-9580-88B0DF14B98F}" presName="bgRect" presStyleLbl="bgShp" presStyleIdx="2" presStyleCnt="3"/>
      <dgm:spPr/>
    </dgm:pt>
    <dgm:pt modelId="{B3B18222-E8F7-4F87-AE2F-9847E8B4F9D6}" type="pres">
      <dgm:prSet presAssocID="{A9CD8CE9-8F2F-4EA7-9580-88B0DF14B98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E401EF3A-1DB5-4ECA-AC1F-A4D0761E0164}" type="pres">
      <dgm:prSet presAssocID="{A9CD8CE9-8F2F-4EA7-9580-88B0DF14B98F}" presName="spaceRect" presStyleCnt="0"/>
      <dgm:spPr/>
    </dgm:pt>
    <dgm:pt modelId="{DC06E535-BD87-42FB-AB5C-8479B7DC3512}" type="pres">
      <dgm:prSet presAssocID="{A9CD8CE9-8F2F-4EA7-9580-88B0DF14B98F}" presName="parTx" presStyleLbl="revTx" presStyleIdx="4" presStyleCnt="6">
        <dgm:presLayoutVars>
          <dgm:chMax val="0"/>
          <dgm:chPref val="0"/>
        </dgm:presLayoutVars>
      </dgm:prSet>
      <dgm:spPr/>
    </dgm:pt>
    <dgm:pt modelId="{B8A6184F-2E66-447E-965E-C13239F6BEAB}" type="pres">
      <dgm:prSet presAssocID="{A9CD8CE9-8F2F-4EA7-9580-88B0DF14B98F}" presName="desTx" presStyleLbl="revTx" presStyleIdx="5" presStyleCnt="6">
        <dgm:presLayoutVars/>
      </dgm:prSet>
      <dgm:spPr/>
    </dgm:pt>
  </dgm:ptLst>
  <dgm:cxnLst>
    <dgm:cxn modelId="{3E974317-EF26-4320-A25C-F1756D40ADE2}" srcId="{7A8CA0C0-FFDE-46CC-A211-EC2EAAE6F2A8}" destId="{29482B0E-07A0-455D-866D-B503093FE43C}" srcOrd="1" destOrd="0" parTransId="{FAF78855-50CB-4D1C-9058-AFC775D72182}" sibTransId="{9C72B933-4750-4389-86EA-A901848593CF}"/>
    <dgm:cxn modelId="{85B5A62B-196C-4069-9E2C-1AA6484508CB}" type="presOf" srcId="{6633C978-6F41-49AB-BAE8-E7634C1E0A08}" destId="{E892FC6E-FE63-48D0-81CE-F8E165846EFA}" srcOrd="0" destOrd="0" presId="urn:microsoft.com/office/officeart/2018/2/layout/IconVerticalSolidList"/>
    <dgm:cxn modelId="{9E57DA2C-534B-44AF-A195-71E744220EE3}" type="presOf" srcId="{E3378C71-1ABD-4A54-AA5C-56112FBC9098}" destId="{B8A6184F-2E66-447E-965E-C13239F6BEAB}" srcOrd="0" destOrd="1" presId="urn:microsoft.com/office/officeart/2018/2/layout/IconVerticalSolidList"/>
    <dgm:cxn modelId="{F159C33E-7426-46A2-9BAA-0DDA0A0081F7}" type="presOf" srcId="{6A656A6A-57EB-4725-8FFB-7A4C0A8BEC44}" destId="{E892FC6E-FE63-48D0-81CE-F8E165846EFA}" srcOrd="0" destOrd="2" presId="urn:microsoft.com/office/officeart/2018/2/layout/IconVerticalSolidList"/>
    <dgm:cxn modelId="{7803046F-45FF-4DDD-8AD8-B933944A2645}" type="presOf" srcId="{2FD5891B-53EE-44A7-B15A-688FFBDE9ABF}" destId="{B8A6184F-2E66-447E-965E-C13239F6BEAB}" srcOrd="0" destOrd="2" presId="urn:microsoft.com/office/officeart/2018/2/layout/IconVerticalSolidList"/>
    <dgm:cxn modelId="{53C70B54-9220-45B4-856A-A9D90817D4E0}" srcId="{5E8CF430-1740-4EFA-8E32-5B14C9E3C8F6}" destId="{CA0632EB-86C7-4252-A6BB-51414786C317}" srcOrd="0" destOrd="0" parTransId="{F7A8FEC4-CB20-4619-8C3A-D005E730A740}" sibTransId="{AD683CC1-EE5D-4DEE-BA6C-8ACF853703E4}"/>
    <dgm:cxn modelId="{6BDE3D75-F584-46E6-9384-98997E03D70A}" type="presOf" srcId="{7A8CA0C0-FFDE-46CC-A211-EC2EAAE6F2A8}" destId="{D2C9D292-E548-436F-8835-BCD88908A442}" srcOrd="0" destOrd="0" presId="urn:microsoft.com/office/officeart/2018/2/layout/IconVerticalSolidList"/>
    <dgm:cxn modelId="{20210578-21A7-474C-9E7C-84FB1F175DF2}" type="presOf" srcId="{CA0632EB-86C7-4252-A6BB-51414786C317}" destId="{0B5C35AB-6B84-45F9-8297-6C37C135D4BC}" srcOrd="0" destOrd="0" presId="urn:microsoft.com/office/officeart/2018/2/layout/IconVerticalSolidList"/>
    <dgm:cxn modelId="{42921C7F-E79C-4BF9-9AEC-FDD5BFCA9E28}" type="presOf" srcId="{29482B0E-07A0-455D-866D-B503093FE43C}" destId="{E892FC6E-FE63-48D0-81CE-F8E165846EFA}" srcOrd="0" destOrd="1" presId="urn:microsoft.com/office/officeart/2018/2/layout/IconVerticalSolidList"/>
    <dgm:cxn modelId="{1358D285-9FC9-43A6-9A05-C5C7EB4D64CD}" srcId="{CA0632EB-86C7-4252-A6BB-51414786C317}" destId="{ED99CA56-5050-46F4-AAA6-7E7A84771B4B}" srcOrd="0" destOrd="0" parTransId="{539F46ED-DF57-4B91-ACDB-80D9C85FE779}" sibTransId="{47B9D543-98CB-4AB5-BF3B-8E9B2F583724}"/>
    <dgm:cxn modelId="{3F52EF8E-C85E-45CE-B0B2-3CFA64ED6AAC}" type="presOf" srcId="{A9CD8CE9-8F2F-4EA7-9580-88B0DF14B98F}" destId="{DC06E535-BD87-42FB-AB5C-8479B7DC3512}" srcOrd="0" destOrd="0" presId="urn:microsoft.com/office/officeart/2018/2/layout/IconVerticalSolidList"/>
    <dgm:cxn modelId="{AF204890-E915-4B43-A83D-D87CB30E2BC8}" srcId="{7A8CA0C0-FFDE-46CC-A211-EC2EAAE6F2A8}" destId="{6633C978-6F41-49AB-BAE8-E7634C1E0A08}" srcOrd="0" destOrd="0" parTransId="{5CF485F0-A9DC-42E0-A1C7-8292BBF45FEB}" sibTransId="{6CFE7C53-7834-48D3-BE95-95B648F59A0E}"/>
    <dgm:cxn modelId="{300BAAA1-F9C4-42FC-93A4-007EC8113CA8}" srcId="{A9CD8CE9-8F2F-4EA7-9580-88B0DF14B98F}" destId="{A32A5343-DC91-4BFF-A7D0-43A2AB4AF91D}" srcOrd="0" destOrd="0" parTransId="{E2C41949-00C7-458F-9916-9D28AB1A82C4}" sibTransId="{E3754004-1A80-4263-8165-F06CA4C0CA14}"/>
    <dgm:cxn modelId="{F895FCCB-0FCF-4AA3-B3E5-C7141E871B4E}" srcId="{5E8CF430-1740-4EFA-8E32-5B14C9E3C8F6}" destId="{7A8CA0C0-FFDE-46CC-A211-EC2EAAE6F2A8}" srcOrd="1" destOrd="0" parTransId="{53818FD1-673A-4807-A295-C03FE49EF92E}" sibTransId="{A653A65B-2CFD-4259-B23B-01599FB00195}"/>
    <dgm:cxn modelId="{68255BD1-EEE3-4569-B165-0E1D70D484ED}" srcId="{A9CD8CE9-8F2F-4EA7-9580-88B0DF14B98F}" destId="{E3378C71-1ABD-4A54-AA5C-56112FBC9098}" srcOrd="1" destOrd="0" parTransId="{6E6B0E55-EBF4-4093-A88B-A7330FD2D7D9}" sibTransId="{433E1C5E-0266-42FC-B089-DAEB1614B7CC}"/>
    <dgm:cxn modelId="{B84B20DB-912F-4B6B-B838-792581A1BB46}" srcId="{5E8CF430-1740-4EFA-8E32-5B14C9E3C8F6}" destId="{A9CD8CE9-8F2F-4EA7-9580-88B0DF14B98F}" srcOrd="2" destOrd="0" parTransId="{EEFB9328-FFC9-4115-B57B-5313466750AB}" sibTransId="{53DD5D42-CA4F-4CDE-B3B1-AB9AAE78D98B}"/>
    <dgm:cxn modelId="{4E6492DE-AA50-4572-B30F-C8B62B902C81}" type="presOf" srcId="{ED99CA56-5050-46F4-AAA6-7E7A84771B4B}" destId="{05E06746-05C6-41D2-9FA8-43039D439020}" srcOrd="0" destOrd="0" presId="urn:microsoft.com/office/officeart/2018/2/layout/IconVerticalSolidList"/>
    <dgm:cxn modelId="{52A0DDE6-024F-42ED-AC53-42054C019FB7}" type="presOf" srcId="{5E8CF430-1740-4EFA-8E32-5B14C9E3C8F6}" destId="{D5FFB7A4-50FD-499A-8F50-8064643778C3}" srcOrd="0" destOrd="0" presId="urn:microsoft.com/office/officeart/2018/2/layout/IconVerticalSolidList"/>
    <dgm:cxn modelId="{E3158DE9-7AE7-443F-9C3E-49400B08DB5C}" srcId="{7A8CA0C0-FFDE-46CC-A211-EC2EAAE6F2A8}" destId="{6A656A6A-57EB-4725-8FFB-7A4C0A8BEC44}" srcOrd="2" destOrd="0" parTransId="{F55E2303-1FF4-4D7D-BC21-BCEFB79C4098}" sibTransId="{F8E64A29-FFA8-42B6-9300-1A22C51F90FB}"/>
    <dgm:cxn modelId="{DEA020F1-9E17-40C3-BD65-58ADDEC60008}" srcId="{A9CD8CE9-8F2F-4EA7-9580-88B0DF14B98F}" destId="{2FD5891B-53EE-44A7-B15A-688FFBDE9ABF}" srcOrd="2" destOrd="0" parTransId="{51E927C4-BEB9-473F-8533-99ECDF50ED43}" sibTransId="{CD394350-B2B5-4269-96CC-8CC885EF8E5C}"/>
    <dgm:cxn modelId="{709F72FF-120B-4B7A-AE1B-97A7DE388A79}" type="presOf" srcId="{A32A5343-DC91-4BFF-A7D0-43A2AB4AF91D}" destId="{B8A6184F-2E66-447E-965E-C13239F6BEAB}" srcOrd="0" destOrd="0" presId="urn:microsoft.com/office/officeart/2018/2/layout/IconVerticalSolidList"/>
    <dgm:cxn modelId="{949AF218-0C91-4AF1-9418-C056E9EF0AE6}" type="presParOf" srcId="{D5FFB7A4-50FD-499A-8F50-8064643778C3}" destId="{7DFC5C9F-CC97-48CA-B228-D13920AE66A2}" srcOrd="0" destOrd="0" presId="urn:microsoft.com/office/officeart/2018/2/layout/IconVerticalSolidList"/>
    <dgm:cxn modelId="{8BEC706E-ED76-46DC-B0F2-65C4940D8852}" type="presParOf" srcId="{7DFC5C9F-CC97-48CA-B228-D13920AE66A2}" destId="{83A767AC-FEEB-4879-86BA-07496C8994C5}" srcOrd="0" destOrd="0" presId="urn:microsoft.com/office/officeart/2018/2/layout/IconVerticalSolidList"/>
    <dgm:cxn modelId="{BBA1C3C7-F688-4CC5-925D-9520953ACE6C}" type="presParOf" srcId="{7DFC5C9F-CC97-48CA-B228-D13920AE66A2}" destId="{1FEE8423-8852-4D64-8432-43BCB6F06E42}" srcOrd="1" destOrd="0" presId="urn:microsoft.com/office/officeart/2018/2/layout/IconVerticalSolidList"/>
    <dgm:cxn modelId="{B1D0A579-64F7-40BF-9F96-2A37935BA199}" type="presParOf" srcId="{7DFC5C9F-CC97-48CA-B228-D13920AE66A2}" destId="{2A61E98D-344F-4E24-A60B-AEBA6A286C4B}" srcOrd="2" destOrd="0" presId="urn:microsoft.com/office/officeart/2018/2/layout/IconVerticalSolidList"/>
    <dgm:cxn modelId="{5BDA0E96-F3F0-4DFB-A9DA-AE249DAC3109}" type="presParOf" srcId="{7DFC5C9F-CC97-48CA-B228-D13920AE66A2}" destId="{0B5C35AB-6B84-45F9-8297-6C37C135D4BC}" srcOrd="3" destOrd="0" presId="urn:microsoft.com/office/officeart/2018/2/layout/IconVerticalSolidList"/>
    <dgm:cxn modelId="{4447550C-D7CF-4C05-BB16-1287F0C9AB4E}" type="presParOf" srcId="{7DFC5C9F-CC97-48CA-B228-D13920AE66A2}" destId="{05E06746-05C6-41D2-9FA8-43039D439020}" srcOrd="4" destOrd="0" presId="urn:microsoft.com/office/officeart/2018/2/layout/IconVerticalSolidList"/>
    <dgm:cxn modelId="{4E41E671-41F9-4D45-8BAE-08283027C592}" type="presParOf" srcId="{D5FFB7A4-50FD-499A-8F50-8064643778C3}" destId="{9FDFDDB2-242D-4462-BB91-D5F7E987D6EF}" srcOrd="1" destOrd="0" presId="urn:microsoft.com/office/officeart/2018/2/layout/IconVerticalSolidList"/>
    <dgm:cxn modelId="{8ABDB4FF-75E8-427E-B817-CF5C19F3A9EB}" type="presParOf" srcId="{D5FFB7A4-50FD-499A-8F50-8064643778C3}" destId="{5D168600-2EF7-4C4A-8426-CCADC370747F}" srcOrd="2" destOrd="0" presId="urn:microsoft.com/office/officeart/2018/2/layout/IconVerticalSolidList"/>
    <dgm:cxn modelId="{1D389E36-3A75-4387-A702-4E52D3A97034}" type="presParOf" srcId="{5D168600-2EF7-4C4A-8426-CCADC370747F}" destId="{47395397-44A2-4C6A-9E74-812334F49BA1}" srcOrd="0" destOrd="0" presId="urn:microsoft.com/office/officeart/2018/2/layout/IconVerticalSolidList"/>
    <dgm:cxn modelId="{2D532228-DEA8-4CAD-BBE2-25EC6D377487}" type="presParOf" srcId="{5D168600-2EF7-4C4A-8426-CCADC370747F}" destId="{49B6A697-5EE1-4996-AF18-0C1AC6A2080F}" srcOrd="1" destOrd="0" presId="urn:microsoft.com/office/officeart/2018/2/layout/IconVerticalSolidList"/>
    <dgm:cxn modelId="{71A28C26-9056-4EEE-895E-088074663DBA}" type="presParOf" srcId="{5D168600-2EF7-4C4A-8426-CCADC370747F}" destId="{AF36FD61-A6ED-44FC-AB09-5C06FFDE5704}" srcOrd="2" destOrd="0" presId="urn:microsoft.com/office/officeart/2018/2/layout/IconVerticalSolidList"/>
    <dgm:cxn modelId="{2D54DAAE-0286-4A86-AB37-5167EC26BEDA}" type="presParOf" srcId="{5D168600-2EF7-4C4A-8426-CCADC370747F}" destId="{D2C9D292-E548-436F-8835-BCD88908A442}" srcOrd="3" destOrd="0" presId="urn:microsoft.com/office/officeart/2018/2/layout/IconVerticalSolidList"/>
    <dgm:cxn modelId="{CAF4343D-B22F-4312-994A-544EE9885867}" type="presParOf" srcId="{5D168600-2EF7-4C4A-8426-CCADC370747F}" destId="{E892FC6E-FE63-48D0-81CE-F8E165846EFA}" srcOrd="4" destOrd="0" presId="urn:microsoft.com/office/officeart/2018/2/layout/IconVerticalSolidList"/>
    <dgm:cxn modelId="{03400350-6BBD-42A2-877C-3D73015D49A6}" type="presParOf" srcId="{D5FFB7A4-50FD-499A-8F50-8064643778C3}" destId="{A9BAFA98-4144-4658-A6CE-1BB8E520960D}" srcOrd="3" destOrd="0" presId="urn:microsoft.com/office/officeart/2018/2/layout/IconVerticalSolidList"/>
    <dgm:cxn modelId="{A9115BCC-623E-4227-9D97-A92DDB4CE21A}" type="presParOf" srcId="{D5FFB7A4-50FD-499A-8F50-8064643778C3}" destId="{66E89FB5-3446-4AEE-9471-351138AC96BC}" srcOrd="4" destOrd="0" presId="urn:microsoft.com/office/officeart/2018/2/layout/IconVerticalSolidList"/>
    <dgm:cxn modelId="{0CDF4D58-9579-438F-AC15-DB877268E4CE}" type="presParOf" srcId="{66E89FB5-3446-4AEE-9471-351138AC96BC}" destId="{5D88CF85-3C85-4E29-99F0-412C3C3AD9C4}" srcOrd="0" destOrd="0" presId="urn:microsoft.com/office/officeart/2018/2/layout/IconVerticalSolidList"/>
    <dgm:cxn modelId="{19475564-54C2-4B1C-96A3-3E4121C1ABF4}" type="presParOf" srcId="{66E89FB5-3446-4AEE-9471-351138AC96BC}" destId="{B3B18222-E8F7-4F87-AE2F-9847E8B4F9D6}" srcOrd="1" destOrd="0" presId="urn:microsoft.com/office/officeart/2018/2/layout/IconVerticalSolidList"/>
    <dgm:cxn modelId="{C19C2C3D-7B78-44E4-B8F4-C5968A3CE3E4}" type="presParOf" srcId="{66E89FB5-3446-4AEE-9471-351138AC96BC}" destId="{E401EF3A-1DB5-4ECA-AC1F-A4D0761E0164}" srcOrd="2" destOrd="0" presId="urn:microsoft.com/office/officeart/2018/2/layout/IconVerticalSolidList"/>
    <dgm:cxn modelId="{2F02D066-11BD-4974-A8E4-5B9508613BCA}" type="presParOf" srcId="{66E89FB5-3446-4AEE-9471-351138AC96BC}" destId="{DC06E535-BD87-42FB-AB5C-8479B7DC3512}" srcOrd="3" destOrd="0" presId="urn:microsoft.com/office/officeart/2018/2/layout/IconVerticalSolidList"/>
    <dgm:cxn modelId="{C193D813-5D3D-402A-AD0F-C6017CB67402}" type="presParOf" srcId="{66E89FB5-3446-4AEE-9471-351138AC96BC}" destId="{B8A6184F-2E66-447E-965E-C13239F6BEA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990BC2-690D-4E8E-870C-B03D0B3C2D5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EC59566-68C5-4B70-AF91-684E184608AD}">
      <dgm:prSet/>
      <dgm:spPr/>
      <dgm:t>
        <a:bodyPr/>
        <a:lstStyle/>
        <a:p>
          <a:pPr>
            <a:lnSpc>
              <a:spcPct val="100000"/>
            </a:lnSpc>
          </a:pPr>
          <a:r>
            <a:rPr lang="en-US" b="0" i="0"/>
            <a:t>Test Information Release for the 2023-2024 testing year will occur in September, April, and June. See </a:t>
          </a:r>
          <a:r>
            <a:rPr lang="en-US" b="0" i="0" u="sng">
              <a:hlinkClick xmlns:r="http://schemas.openxmlformats.org/officeDocument/2006/relationships" r:id="rId1"/>
            </a:rPr>
            <a:t>www.act.org/the-act/tir</a:t>
          </a:r>
          <a:r>
            <a:rPr lang="en-US" b="0" i="0"/>
            <a:t> for more information.</a:t>
          </a:r>
          <a:endParaRPr lang="en-US"/>
        </a:p>
      </dgm:t>
    </dgm:pt>
    <dgm:pt modelId="{8F2C5333-CB0C-403B-A8FF-163362C5B5C0}" type="parTrans" cxnId="{BB781266-06E7-42A1-8E7D-A328FC81DAD3}">
      <dgm:prSet/>
      <dgm:spPr/>
      <dgm:t>
        <a:bodyPr/>
        <a:lstStyle/>
        <a:p>
          <a:endParaRPr lang="en-US"/>
        </a:p>
      </dgm:t>
    </dgm:pt>
    <dgm:pt modelId="{BA4F7E25-40EE-4938-A343-DFF01D8E5641}" type="sibTrans" cxnId="{BB781266-06E7-42A1-8E7D-A328FC81DAD3}">
      <dgm:prSet/>
      <dgm:spPr/>
      <dgm:t>
        <a:bodyPr/>
        <a:lstStyle/>
        <a:p>
          <a:endParaRPr lang="en-US"/>
        </a:p>
      </dgm:t>
    </dgm:pt>
    <dgm:pt modelId="{FE3AF832-8873-432A-8A32-0833F9F3F3FD}">
      <dgm:prSet/>
      <dgm:spPr/>
      <dgm:t>
        <a:bodyPr/>
        <a:lstStyle/>
        <a:p>
          <a:pPr>
            <a:lnSpc>
              <a:spcPct val="100000"/>
            </a:lnSpc>
          </a:pPr>
          <a:r>
            <a:rPr lang="en-US" b="0" i="0"/>
            <a:t>By purchasing Test Information Release (TIR), you will receive a digital copy of the multiple-choice test questions, your answers, a copy of your answer document, the answer key, and the conversion table used in determining your ACT scores. If you took the optional writing test, you will receive a copy of the writing prompt, the writing test scoring rubric, and your essay scores.</a:t>
          </a:r>
          <a:endParaRPr lang="en-US"/>
        </a:p>
      </dgm:t>
    </dgm:pt>
    <dgm:pt modelId="{E2B61F4D-7F8C-4DA0-9A82-723569FE2DE7}" type="parTrans" cxnId="{B577D8E5-C808-4D0C-B314-02AB17D83BDE}">
      <dgm:prSet/>
      <dgm:spPr/>
      <dgm:t>
        <a:bodyPr/>
        <a:lstStyle/>
        <a:p>
          <a:endParaRPr lang="en-US"/>
        </a:p>
      </dgm:t>
    </dgm:pt>
    <dgm:pt modelId="{6D94EA38-5E20-4BD2-A607-4D8ABD2989A6}" type="sibTrans" cxnId="{B577D8E5-C808-4D0C-B314-02AB17D83BDE}">
      <dgm:prSet/>
      <dgm:spPr/>
      <dgm:t>
        <a:bodyPr/>
        <a:lstStyle/>
        <a:p>
          <a:endParaRPr lang="en-US"/>
        </a:p>
      </dgm:t>
    </dgm:pt>
    <dgm:pt modelId="{8064AB10-54E2-4A1A-A898-C54A103BFE71}">
      <dgm:prSet/>
      <dgm:spPr/>
      <dgm:t>
        <a:bodyPr/>
        <a:lstStyle/>
        <a:p>
          <a:pPr>
            <a:lnSpc>
              <a:spcPct val="100000"/>
            </a:lnSpc>
          </a:pPr>
          <a:r>
            <a:rPr lang="en-US" b="0" i="0"/>
            <a:t>You can expect digital TIR materials to be provided within MyACT a few weeks after your score release. If you requested and were approved for alternate formats (April testing only), these materials will be prepared once your TIR report is available in MyACT and may take up to eight weeks for processing and shipping</a:t>
          </a:r>
          <a:endParaRPr lang="en-US"/>
        </a:p>
      </dgm:t>
    </dgm:pt>
    <dgm:pt modelId="{6AA0F8D9-A9EB-4F05-9157-FAFD5353C630}" type="parTrans" cxnId="{8C207F99-6B0D-4354-90D5-8FD3E5C8ADDB}">
      <dgm:prSet/>
      <dgm:spPr/>
      <dgm:t>
        <a:bodyPr/>
        <a:lstStyle/>
        <a:p>
          <a:endParaRPr lang="en-US"/>
        </a:p>
      </dgm:t>
    </dgm:pt>
    <dgm:pt modelId="{B1C14417-632A-4E51-9EEC-92FB2F4B32AF}" type="sibTrans" cxnId="{8C207F99-6B0D-4354-90D5-8FD3E5C8ADDB}">
      <dgm:prSet/>
      <dgm:spPr/>
      <dgm:t>
        <a:bodyPr/>
        <a:lstStyle/>
        <a:p>
          <a:endParaRPr lang="en-US"/>
        </a:p>
      </dgm:t>
    </dgm:pt>
    <dgm:pt modelId="{8F482012-C4BF-42B8-A825-2F1A33173E5A}" type="pres">
      <dgm:prSet presAssocID="{E4990BC2-690D-4E8E-870C-B03D0B3C2D55}" presName="root" presStyleCnt="0">
        <dgm:presLayoutVars>
          <dgm:dir/>
          <dgm:resizeHandles val="exact"/>
        </dgm:presLayoutVars>
      </dgm:prSet>
      <dgm:spPr/>
    </dgm:pt>
    <dgm:pt modelId="{2157A533-6058-4203-BA71-5D99B6FDF68B}" type="pres">
      <dgm:prSet presAssocID="{0EC59566-68C5-4B70-AF91-684E184608AD}" presName="compNode" presStyleCnt="0"/>
      <dgm:spPr/>
    </dgm:pt>
    <dgm:pt modelId="{DBE70A45-8FF5-4AEB-9039-A516B551730B}" type="pres">
      <dgm:prSet presAssocID="{0EC59566-68C5-4B70-AF91-684E184608AD}" presName="bgRect" presStyleLbl="bgShp" presStyleIdx="0" presStyleCnt="3"/>
      <dgm:spPr/>
    </dgm:pt>
    <dgm:pt modelId="{4DF49A6E-15CF-4A67-9D1D-E230FA74976B}" type="pres">
      <dgm:prSet presAssocID="{0EC59566-68C5-4B70-AF91-684E184608AD}"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Pencil outline"/>
        </a:ext>
      </dgm:extLst>
    </dgm:pt>
    <dgm:pt modelId="{17F1D907-F3EF-41ED-9A60-CB45A93A5D56}" type="pres">
      <dgm:prSet presAssocID="{0EC59566-68C5-4B70-AF91-684E184608AD}" presName="spaceRect" presStyleCnt="0"/>
      <dgm:spPr/>
    </dgm:pt>
    <dgm:pt modelId="{C5B94B2E-5314-4C0D-8397-95CA39341078}" type="pres">
      <dgm:prSet presAssocID="{0EC59566-68C5-4B70-AF91-684E184608AD}" presName="parTx" presStyleLbl="revTx" presStyleIdx="0" presStyleCnt="3">
        <dgm:presLayoutVars>
          <dgm:chMax val="0"/>
          <dgm:chPref val="0"/>
        </dgm:presLayoutVars>
      </dgm:prSet>
      <dgm:spPr/>
    </dgm:pt>
    <dgm:pt modelId="{9692B48C-A590-4382-A3AE-380F6AB09264}" type="pres">
      <dgm:prSet presAssocID="{BA4F7E25-40EE-4938-A343-DFF01D8E5641}" presName="sibTrans" presStyleCnt="0"/>
      <dgm:spPr/>
    </dgm:pt>
    <dgm:pt modelId="{BDE5CED0-DF0A-4A08-985E-FE0FF12CC27D}" type="pres">
      <dgm:prSet presAssocID="{FE3AF832-8873-432A-8A32-0833F9F3F3FD}" presName="compNode" presStyleCnt="0"/>
      <dgm:spPr/>
    </dgm:pt>
    <dgm:pt modelId="{59F67FF5-B247-4B9F-95A3-82047BE11046}" type="pres">
      <dgm:prSet presAssocID="{FE3AF832-8873-432A-8A32-0833F9F3F3FD}" presName="bgRect" presStyleLbl="bgShp" presStyleIdx="1" presStyleCnt="3"/>
      <dgm:spPr/>
    </dgm:pt>
    <dgm:pt modelId="{C275F210-0F7E-4251-9CA8-9B6E734E24A8}" type="pres">
      <dgm:prSet presAssocID="{FE3AF832-8873-432A-8A32-0833F9F3F3FD}"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Money outline"/>
        </a:ext>
      </dgm:extLst>
    </dgm:pt>
    <dgm:pt modelId="{0CE631C6-C4AF-4C19-AFCD-7F7B142FFB66}" type="pres">
      <dgm:prSet presAssocID="{FE3AF832-8873-432A-8A32-0833F9F3F3FD}" presName="spaceRect" presStyleCnt="0"/>
      <dgm:spPr/>
    </dgm:pt>
    <dgm:pt modelId="{1A9DD47F-6DC6-438F-8BB2-C76ED4857A14}" type="pres">
      <dgm:prSet presAssocID="{FE3AF832-8873-432A-8A32-0833F9F3F3FD}" presName="parTx" presStyleLbl="revTx" presStyleIdx="1" presStyleCnt="3">
        <dgm:presLayoutVars>
          <dgm:chMax val="0"/>
          <dgm:chPref val="0"/>
        </dgm:presLayoutVars>
      </dgm:prSet>
      <dgm:spPr/>
    </dgm:pt>
    <dgm:pt modelId="{2D8F6C8C-C44E-4446-B051-AE105A3FECD9}" type="pres">
      <dgm:prSet presAssocID="{6D94EA38-5E20-4BD2-A607-4D8ABD2989A6}" presName="sibTrans" presStyleCnt="0"/>
      <dgm:spPr/>
    </dgm:pt>
    <dgm:pt modelId="{3889134B-9CC2-4B82-825B-B5C7984827D5}" type="pres">
      <dgm:prSet presAssocID="{8064AB10-54E2-4A1A-A898-C54A103BFE71}" presName="compNode" presStyleCnt="0"/>
      <dgm:spPr/>
    </dgm:pt>
    <dgm:pt modelId="{268B492E-55C3-4DC1-95BC-A125800BCA4C}" type="pres">
      <dgm:prSet presAssocID="{8064AB10-54E2-4A1A-A898-C54A103BFE71}" presName="bgRect" presStyleLbl="bgShp" presStyleIdx="2" presStyleCnt="3"/>
      <dgm:spPr/>
    </dgm:pt>
    <dgm:pt modelId="{B00DEC1C-42BC-4602-85E1-7BEF6DF84A88}" type="pres">
      <dgm:prSet presAssocID="{8064AB10-54E2-4A1A-A898-C54A103BFE71}"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heckmark"/>
        </a:ext>
      </dgm:extLst>
    </dgm:pt>
    <dgm:pt modelId="{1F97FACC-207F-4850-AE0C-3A2848CB4307}" type="pres">
      <dgm:prSet presAssocID="{8064AB10-54E2-4A1A-A898-C54A103BFE71}" presName="spaceRect" presStyleCnt="0"/>
      <dgm:spPr/>
    </dgm:pt>
    <dgm:pt modelId="{7390F8E1-EA81-4D0B-8707-A6579EDA1896}" type="pres">
      <dgm:prSet presAssocID="{8064AB10-54E2-4A1A-A898-C54A103BFE71}" presName="parTx" presStyleLbl="revTx" presStyleIdx="2" presStyleCnt="3">
        <dgm:presLayoutVars>
          <dgm:chMax val="0"/>
          <dgm:chPref val="0"/>
        </dgm:presLayoutVars>
      </dgm:prSet>
      <dgm:spPr/>
    </dgm:pt>
  </dgm:ptLst>
  <dgm:cxnLst>
    <dgm:cxn modelId="{6DC79608-B210-4261-9CD6-FEA0EF051757}" type="presOf" srcId="{0EC59566-68C5-4B70-AF91-684E184608AD}" destId="{C5B94B2E-5314-4C0D-8397-95CA39341078}" srcOrd="0" destOrd="0" presId="urn:microsoft.com/office/officeart/2018/2/layout/IconVerticalSolidList"/>
    <dgm:cxn modelId="{BB781266-06E7-42A1-8E7D-A328FC81DAD3}" srcId="{E4990BC2-690D-4E8E-870C-B03D0B3C2D55}" destId="{0EC59566-68C5-4B70-AF91-684E184608AD}" srcOrd="0" destOrd="0" parTransId="{8F2C5333-CB0C-403B-A8FF-163362C5B5C0}" sibTransId="{BA4F7E25-40EE-4938-A343-DFF01D8E5641}"/>
    <dgm:cxn modelId="{91F7C266-35AC-42F4-97B0-F53786A4242E}" type="presOf" srcId="{8064AB10-54E2-4A1A-A898-C54A103BFE71}" destId="{7390F8E1-EA81-4D0B-8707-A6579EDA1896}" srcOrd="0" destOrd="0" presId="urn:microsoft.com/office/officeart/2018/2/layout/IconVerticalSolidList"/>
    <dgm:cxn modelId="{2556BE90-AA6F-48CB-8DC0-2BCBCC2F9673}" type="presOf" srcId="{FE3AF832-8873-432A-8A32-0833F9F3F3FD}" destId="{1A9DD47F-6DC6-438F-8BB2-C76ED4857A14}" srcOrd="0" destOrd="0" presId="urn:microsoft.com/office/officeart/2018/2/layout/IconVerticalSolidList"/>
    <dgm:cxn modelId="{8C207F99-6B0D-4354-90D5-8FD3E5C8ADDB}" srcId="{E4990BC2-690D-4E8E-870C-B03D0B3C2D55}" destId="{8064AB10-54E2-4A1A-A898-C54A103BFE71}" srcOrd="2" destOrd="0" parTransId="{6AA0F8D9-A9EB-4F05-9157-FAFD5353C630}" sibTransId="{B1C14417-632A-4E51-9EEC-92FB2F4B32AF}"/>
    <dgm:cxn modelId="{5A54B7AA-CEFA-4E13-A60D-B0D7968A5D04}" type="presOf" srcId="{E4990BC2-690D-4E8E-870C-B03D0B3C2D55}" destId="{8F482012-C4BF-42B8-A825-2F1A33173E5A}" srcOrd="0" destOrd="0" presId="urn:microsoft.com/office/officeart/2018/2/layout/IconVerticalSolidList"/>
    <dgm:cxn modelId="{B577D8E5-C808-4D0C-B314-02AB17D83BDE}" srcId="{E4990BC2-690D-4E8E-870C-B03D0B3C2D55}" destId="{FE3AF832-8873-432A-8A32-0833F9F3F3FD}" srcOrd="1" destOrd="0" parTransId="{E2B61F4D-7F8C-4DA0-9A82-723569FE2DE7}" sibTransId="{6D94EA38-5E20-4BD2-A607-4D8ABD2989A6}"/>
    <dgm:cxn modelId="{12DA767A-DA72-404E-9A87-550DC152CBA7}" type="presParOf" srcId="{8F482012-C4BF-42B8-A825-2F1A33173E5A}" destId="{2157A533-6058-4203-BA71-5D99B6FDF68B}" srcOrd="0" destOrd="0" presId="urn:microsoft.com/office/officeart/2018/2/layout/IconVerticalSolidList"/>
    <dgm:cxn modelId="{2104AF87-48AA-4048-BBE9-31CD0661790A}" type="presParOf" srcId="{2157A533-6058-4203-BA71-5D99B6FDF68B}" destId="{DBE70A45-8FF5-4AEB-9039-A516B551730B}" srcOrd="0" destOrd="0" presId="urn:microsoft.com/office/officeart/2018/2/layout/IconVerticalSolidList"/>
    <dgm:cxn modelId="{FB4FBB52-68DC-48C4-8AAB-593DC142DD71}" type="presParOf" srcId="{2157A533-6058-4203-BA71-5D99B6FDF68B}" destId="{4DF49A6E-15CF-4A67-9D1D-E230FA74976B}" srcOrd="1" destOrd="0" presId="urn:microsoft.com/office/officeart/2018/2/layout/IconVerticalSolidList"/>
    <dgm:cxn modelId="{47BFC405-80B6-4E3F-95AA-873373A68AD4}" type="presParOf" srcId="{2157A533-6058-4203-BA71-5D99B6FDF68B}" destId="{17F1D907-F3EF-41ED-9A60-CB45A93A5D56}" srcOrd="2" destOrd="0" presId="urn:microsoft.com/office/officeart/2018/2/layout/IconVerticalSolidList"/>
    <dgm:cxn modelId="{ED2E1427-81CA-45C4-89D6-79DCBFA86315}" type="presParOf" srcId="{2157A533-6058-4203-BA71-5D99B6FDF68B}" destId="{C5B94B2E-5314-4C0D-8397-95CA39341078}" srcOrd="3" destOrd="0" presId="urn:microsoft.com/office/officeart/2018/2/layout/IconVerticalSolidList"/>
    <dgm:cxn modelId="{20A0D0E6-4740-4B15-843D-81B565715CE2}" type="presParOf" srcId="{8F482012-C4BF-42B8-A825-2F1A33173E5A}" destId="{9692B48C-A590-4382-A3AE-380F6AB09264}" srcOrd="1" destOrd="0" presId="urn:microsoft.com/office/officeart/2018/2/layout/IconVerticalSolidList"/>
    <dgm:cxn modelId="{270BCA7D-2B47-4223-BB88-3CBA9D17490A}" type="presParOf" srcId="{8F482012-C4BF-42B8-A825-2F1A33173E5A}" destId="{BDE5CED0-DF0A-4A08-985E-FE0FF12CC27D}" srcOrd="2" destOrd="0" presId="urn:microsoft.com/office/officeart/2018/2/layout/IconVerticalSolidList"/>
    <dgm:cxn modelId="{E7B1F96E-62DD-454A-9C95-F5B115C520C5}" type="presParOf" srcId="{BDE5CED0-DF0A-4A08-985E-FE0FF12CC27D}" destId="{59F67FF5-B247-4B9F-95A3-82047BE11046}" srcOrd="0" destOrd="0" presId="urn:microsoft.com/office/officeart/2018/2/layout/IconVerticalSolidList"/>
    <dgm:cxn modelId="{6B395EE4-10A8-4965-B028-6759C415FFA5}" type="presParOf" srcId="{BDE5CED0-DF0A-4A08-985E-FE0FF12CC27D}" destId="{C275F210-0F7E-4251-9CA8-9B6E734E24A8}" srcOrd="1" destOrd="0" presId="urn:microsoft.com/office/officeart/2018/2/layout/IconVerticalSolidList"/>
    <dgm:cxn modelId="{32408558-3188-4FFF-BCE8-D86B1B2F3C56}" type="presParOf" srcId="{BDE5CED0-DF0A-4A08-985E-FE0FF12CC27D}" destId="{0CE631C6-C4AF-4C19-AFCD-7F7B142FFB66}" srcOrd="2" destOrd="0" presId="urn:microsoft.com/office/officeart/2018/2/layout/IconVerticalSolidList"/>
    <dgm:cxn modelId="{E9D3653C-113C-4930-BEB0-6D9BA1FBBE52}" type="presParOf" srcId="{BDE5CED0-DF0A-4A08-985E-FE0FF12CC27D}" destId="{1A9DD47F-6DC6-438F-8BB2-C76ED4857A14}" srcOrd="3" destOrd="0" presId="urn:microsoft.com/office/officeart/2018/2/layout/IconVerticalSolidList"/>
    <dgm:cxn modelId="{84123930-7DE4-4961-9E12-DA4A88FA0D24}" type="presParOf" srcId="{8F482012-C4BF-42B8-A825-2F1A33173E5A}" destId="{2D8F6C8C-C44E-4446-B051-AE105A3FECD9}" srcOrd="3" destOrd="0" presId="urn:microsoft.com/office/officeart/2018/2/layout/IconVerticalSolidList"/>
    <dgm:cxn modelId="{51057844-88F6-4032-A0DF-FD9A82D54E0D}" type="presParOf" srcId="{8F482012-C4BF-42B8-A825-2F1A33173E5A}" destId="{3889134B-9CC2-4B82-825B-B5C7984827D5}" srcOrd="4" destOrd="0" presId="urn:microsoft.com/office/officeart/2018/2/layout/IconVerticalSolidList"/>
    <dgm:cxn modelId="{042AFC69-3C6E-492B-9E36-3B84616015E3}" type="presParOf" srcId="{3889134B-9CC2-4B82-825B-B5C7984827D5}" destId="{268B492E-55C3-4DC1-95BC-A125800BCA4C}" srcOrd="0" destOrd="0" presId="urn:microsoft.com/office/officeart/2018/2/layout/IconVerticalSolidList"/>
    <dgm:cxn modelId="{7682F2C0-5F9C-4EE2-BE10-6F39F9EC062C}" type="presParOf" srcId="{3889134B-9CC2-4B82-825B-B5C7984827D5}" destId="{B00DEC1C-42BC-4602-85E1-7BEF6DF84A88}" srcOrd="1" destOrd="0" presId="urn:microsoft.com/office/officeart/2018/2/layout/IconVerticalSolidList"/>
    <dgm:cxn modelId="{8543AA73-1878-456F-BE52-157D6FA04225}" type="presParOf" srcId="{3889134B-9CC2-4B82-825B-B5C7984827D5}" destId="{1F97FACC-207F-4850-AE0C-3A2848CB4307}" srcOrd="2" destOrd="0" presId="urn:microsoft.com/office/officeart/2018/2/layout/IconVerticalSolidList"/>
    <dgm:cxn modelId="{F3E5FC78-F887-488B-85FA-981FEB0D0458}" type="presParOf" srcId="{3889134B-9CC2-4B82-825B-B5C7984827D5}" destId="{7390F8E1-EA81-4D0B-8707-A6579EDA18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38F9C9-2E7C-4A3A-86FB-35CB1F14F82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6D067F-EA06-446D-9FF0-308BFF6E03CB}">
      <dgm:prSet/>
      <dgm:spPr/>
      <dgm:t>
        <a:bodyPr/>
        <a:lstStyle/>
        <a:p>
          <a:r>
            <a:rPr lang="en-US" dirty="0"/>
            <a:t>Now there </a:t>
          </a:r>
          <a:r>
            <a:rPr lang="en-US" dirty="0">
              <a:highlight>
                <a:srgbClr val="FFFF00"/>
              </a:highlight>
            </a:rPr>
            <a:t>can be a combination of both </a:t>
          </a:r>
          <a:r>
            <a:rPr lang="en-US" dirty="0"/>
            <a:t>volunteer and work hours.</a:t>
          </a:r>
        </a:p>
      </dgm:t>
    </dgm:pt>
    <dgm:pt modelId="{435DA31C-C202-4E7E-9EC8-B62492526B4A}" type="parTrans" cxnId="{BBDE1C6D-048F-495E-AADD-CE8868AAA62D}">
      <dgm:prSet/>
      <dgm:spPr/>
      <dgm:t>
        <a:bodyPr/>
        <a:lstStyle/>
        <a:p>
          <a:endParaRPr lang="en-US"/>
        </a:p>
      </dgm:t>
    </dgm:pt>
    <dgm:pt modelId="{7F5E57C6-15B2-48F5-A5D0-085618CC81AB}" type="sibTrans" cxnId="{BBDE1C6D-048F-495E-AADD-CE8868AAA62D}">
      <dgm:prSet/>
      <dgm:spPr/>
      <dgm:t>
        <a:bodyPr/>
        <a:lstStyle/>
        <a:p>
          <a:endParaRPr lang="en-US"/>
        </a:p>
      </dgm:t>
    </dgm:pt>
    <dgm:pt modelId="{4F3735EA-D7F9-482E-84EA-B7D412EA9685}">
      <dgm:prSet/>
      <dgm:spPr/>
      <dgm:t>
        <a:bodyPr/>
        <a:lstStyle/>
        <a:p>
          <a:r>
            <a:rPr lang="en-US" dirty="0"/>
            <a:t>There are NOW updated forms on our website and in our Guidance lobby.</a:t>
          </a:r>
        </a:p>
      </dgm:t>
    </dgm:pt>
    <dgm:pt modelId="{3F83404D-78E3-411D-A912-4642BD5381BE}" type="parTrans" cxnId="{FF750D3C-EF4E-43F9-837D-93420D8D740D}">
      <dgm:prSet/>
      <dgm:spPr/>
      <dgm:t>
        <a:bodyPr/>
        <a:lstStyle/>
        <a:p>
          <a:endParaRPr lang="en-US"/>
        </a:p>
      </dgm:t>
    </dgm:pt>
    <dgm:pt modelId="{5D1E4A11-EF8C-4296-9823-EB6413511306}" type="sibTrans" cxnId="{FF750D3C-EF4E-43F9-837D-93420D8D740D}">
      <dgm:prSet/>
      <dgm:spPr/>
      <dgm:t>
        <a:bodyPr/>
        <a:lstStyle/>
        <a:p>
          <a:endParaRPr lang="en-US"/>
        </a:p>
      </dgm:t>
    </dgm:pt>
    <dgm:pt modelId="{9135BB12-9763-4EEB-80BE-AFE1983DD284}">
      <dgm:prSet/>
      <dgm:spPr/>
      <dgm:t>
        <a:bodyPr/>
        <a:lstStyle/>
        <a:p>
          <a:r>
            <a:rPr lang="en-US" dirty="0"/>
            <a:t>You still NEED a “Volunteer Service or Paid Work Plan” approved before logging either kind of hours.</a:t>
          </a:r>
        </a:p>
      </dgm:t>
    </dgm:pt>
    <dgm:pt modelId="{3AD963F5-60CF-43F5-A6E3-84C44F8B26BA}" type="parTrans" cxnId="{0A8B6F91-44C2-4CF6-858E-3DFA8BF6BE1F}">
      <dgm:prSet/>
      <dgm:spPr/>
      <dgm:t>
        <a:bodyPr/>
        <a:lstStyle/>
        <a:p>
          <a:endParaRPr lang="en-US"/>
        </a:p>
      </dgm:t>
    </dgm:pt>
    <dgm:pt modelId="{542FBD26-8E5C-42A1-964D-6DFAF276736C}" type="sibTrans" cxnId="{0A8B6F91-44C2-4CF6-858E-3DFA8BF6BE1F}">
      <dgm:prSet/>
      <dgm:spPr/>
      <dgm:t>
        <a:bodyPr/>
        <a:lstStyle/>
        <a:p>
          <a:endParaRPr lang="en-US"/>
        </a:p>
      </dgm:t>
    </dgm:pt>
    <dgm:pt modelId="{80EAA8E2-B231-4A73-A428-CB9DAE1CF673}">
      <dgm:prSet/>
      <dgm:spPr/>
      <dgm:t>
        <a:bodyPr/>
        <a:lstStyle/>
        <a:p>
          <a:r>
            <a:rPr lang="en-US" dirty="0"/>
            <a:t>Once workplan is approved, then you may begin logging hours with the “Scholarship Log.”</a:t>
          </a:r>
        </a:p>
      </dgm:t>
    </dgm:pt>
    <dgm:pt modelId="{CA09FDC5-8D93-47F0-B599-7659CD8DB017}" type="parTrans" cxnId="{3D37CD9B-D6A8-41AA-8206-85EE054D0B32}">
      <dgm:prSet/>
      <dgm:spPr/>
      <dgm:t>
        <a:bodyPr/>
        <a:lstStyle/>
        <a:p>
          <a:endParaRPr lang="en-US"/>
        </a:p>
      </dgm:t>
    </dgm:pt>
    <dgm:pt modelId="{B026AEE3-8CB7-4772-8F09-041B23C8EBBB}" type="sibTrans" cxnId="{3D37CD9B-D6A8-41AA-8206-85EE054D0B32}">
      <dgm:prSet/>
      <dgm:spPr/>
      <dgm:t>
        <a:bodyPr/>
        <a:lstStyle/>
        <a:p>
          <a:endParaRPr lang="en-US"/>
        </a:p>
      </dgm:t>
    </dgm:pt>
    <dgm:pt modelId="{8541176D-3BB3-4D70-85E1-CC23F53EABDE}">
      <dgm:prSet/>
      <dgm:spPr/>
      <dgm:t>
        <a:bodyPr/>
        <a:lstStyle/>
        <a:p>
          <a:r>
            <a:rPr lang="en-US" dirty="0"/>
            <a:t>All hours must be turned in one week prior to graduation! The </a:t>
          </a:r>
          <a:r>
            <a:rPr lang="en-US" dirty="0">
              <a:highlight>
                <a:srgbClr val="FFFF00"/>
              </a:highlight>
            </a:rPr>
            <a:t>last test you can take is the August 2025 </a:t>
          </a:r>
          <a:r>
            <a:rPr lang="en-US" dirty="0"/>
            <a:t>SAT or ACT.</a:t>
          </a:r>
        </a:p>
      </dgm:t>
    </dgm:pt>
    <dgm:pt modelId="{24B7E200-9154-4617-95BD-09D70E0ACE98}" type="parTrans" cxnId="{2B1E5C32-9B51-4293-8297-431646A800A0}">
      <dgm:prSet/>
      <dgm:spPr/>
      <dgm:t>
        <a:bodyPr/>
        <a:lstStyle/>
        <a:p>
          <a:endParaRPr lang="en-US"/>
        </a:p>
      </dgm:t>
    </dgm:pt>
    <dgm:pt modelId="{EB4784F5-5DA3-4AEC-AD2E-169E74FD3289}" type="sibTrans" cxnId="{2B1E5C32-9B51-4293-8297-431646A800A0}">
      <dgm:prSet/>
      <dgm:spPr/>
      <dgm:t>
        <a:bodyPr/>
        <a:lstStyle/>
        <a:p>
          <a:endParaRPr lang="en-US"/>
        </a:p>
      </dgm:t>
    </dgm:pt>
    <dgm:pt modelId="{703ED957-8039-485A-AFDD-C3C084EC8C49}" type="pres">
      <dgm:prSet presAssocID="{0338F9C9-2E7C-4A3A-86FB-35CB1F14F829}" presName="vert0" presStyleCnt="0">
        <dgm:presLayoutVars>
          <dgm:dir/>
          <dgm:animOne val="branch"/>
          <dgm:animLvl val="lvl"/>
        </dgm:presLayoutVars>
      </dgm:prSet>
      <dgm:spPr/>
    </dgm:pt>
    <dgm:pt modelId="{4F836AB2-B6B7-4243-875B-0716C2E41C74}" type="pres">
      <dgm:prSet presAssocID="{FA6D067F-EA06-446D-9FF0-308BFF6E03CB}" presName="thickLine" presStyleLbl="alignNode1" presStyleIdx="0" presStyleCnt="5"/>
      <dgm:spPr/>
    </dgm:pt>
    <dgm:pt modelId="{2AEF6E5A-840F-432E-8D17-DBE3C858717F}" type="pres">
      <dgm:prSet presAssocID="{FA6D067F-EA06-446D-9FF0-308BFF6E03CB}" presName="horz1" presStyleCnt="0"/>
      <dgm:spPr/>
    </dgm:pt>
    <dgm:pt modelId="{4EB7B886-42C5-4D20-AD7D-CB638C9D1942}" type="pres">
      <dgm:prSet presAssocID="{FA6D067F-EA06-446D-9FF0-308BFF6E03CB}" presName="tx1" presStyleLbl="revTx" presStyleIdx="0" presStyleCnt="5"/>
      <dgm:spPr/>
    </dgm:pt>
    <dgm:pt modelId="{4BC9FFC6-427F-4B5A-98D4-C6D47989BA83}" type="pres">
      <dgm:prSet presAssocID="{FA6D067F-EA06-446D-9FF0-308BFF6E03CB}" presName="vert1" presStyleCnt="0"/>
      <dgm:spPr/>
    </dgm:pt>
    <dgm:pt modelId="{6920C7DF-E5A9-4FA1-A474-FC7B899999C2}" type="pres">
      <dgm:prSet presAssocID="{4F3735EA-D7F9-482E-84EA-B7D412EA9685}" presName="thickLine" presStyleLbl="alignNode1" presStyleIdx="1" presStyleCnt="5"/>
      <dgm:spPr/>
    </dgm:pt>
    <dgm:pt modelId="{7A13E616-9614-461D-BB4C-CB6FC6556428}" type="pres">
      <dgm:prSet presAssocID="{4F3735EA-D7F9-482E-84EA-B7D412EA9685}" presName="horz1" presStyleCnt="0"/>
      <dgm:spPr/>
    </dgm:pt>
    <dgm:pt modelId="{99274326-247B-4527-BB6E-252BFD7C8079}" type="pres">
      <dgm:prSet presAssocID="{4F3735EA-D7F9-482E-84EA-B7D412EA9685}" presName="tx1" presStyleLbl="revTx" presStyleIdx="1" presStyleCnt="5"/>
      <dgm:spPr/>
    </dgm:pt>
    <dgm:pt modelId="{714A394B-9AE5-4DB5-BFB3-1D1B80A8F8CB}" type="pres">
      <dgm:prSet presAssocID="{4F3735EA-D7F9-482E-84EA-B7D412EA9685}" presName="vert1" presStyleCnt="0"/>
      <dgm:spPr/>
    </dgm:pt>
    <dgm:pt modelId="{2741490E-8C21-449A-AE24-E3B322FDF521}" type="pres">
      <dgm:prSet presAssocID="{9135BB12-9763-4EEB-80BE-AFE1983DD284}" presName="thickLine" presStyleLbl="alignNode1" presStyleIdx="2" presStyleCnt="5"/>
      <dgm:spPr/>
    </dgm:pt>
    <dgm:pt modelId="{20458936-0FE8-4C60-97AA-2FD6ADBB0061}" type="pres">
      <dgm:prSet presAssocID="{9135BB12-9763-4EEB-80BE-AFE1983DD284}" presName="horz1" presStyleCnt="0"/>
      <dgm:spPr/>
    </dgm:pt>
    <dgm:pt modelId="{B88FED1A-95B2-41ED-A41C-BFD2A1783990}" type="pres">
      <dgm:prSet presAssocID="{9135BB12-9763-4EEB-80BE-AFE1983DD284}" presName="tx1" presStyleLbl="revTx" presStyleIdx="2" presStyleCnt="5"/>
      <dgm:spPr/>
    </dgm:pt>
    <dgm:pt modelId="{D8638295-B8D5-4E78-80B8-B13B5A46E62E}" type="pres">
      <dgm:prSet presAssocID="{9135BB12-9763-4EEB-80BE-AFE1983DD284}" presName="vert1" presStyleCnt="0"/>
      <dgm:spPr/>
    </dgm:pt>
    <dgm:pt modelId="{2266DCDE-33A7-443A-87BE-6280DD8832B7}" type="pres">
      <dgm:prSet presAssocID="{80EAA8E2-B231-4A73-A428-CB9DAE1CF673}" presName="thickLine" presStyleLbl="alignNode1" presStyleIdx="3" presStyleCnt="5"/>
      <dgm:spPr/>
    </dgm:pt>
    <dgm:pt modelId="{784E30BA-5092-4EDC-952F-B085D6C859E4}" type="pres">
      <dgm:prSet presAssocID="{80EAA8E2-B231-4A73-A428-CB9DAE1CF673}" presName="horz1" presStyleCnt="0"/>
      <dgm:spPr/>
    </dgm:pt>
    <dgm:pt modelId="{DE343C5F-3763-4E1C-880F-BDAA289A616C}" type="pres">
      <dgm:prSet presAssocID="{80EAA8E2-B231-4A73-A428-CB9DAE1CF673}" presName="tx1" presStyleLbl="revTx" presStyleIdx="3" presStyleCnt="5"/>
      <dgm:spPr/>
    </dgm:pt>
    <dgm:pt modelId="{8E88790F-182E-4B72-8F34-598AFCBDAD9C}" type="pres">
      <dgm:prSet presAssocID="{80EAA8E2-B231-4A73-A428-CB9DAE1CF673}" presName="vert1" presStyleCnt="0"/>
      <dgm:spPr/>
    </dgm:pt>
    <dgm:pt modelId="{15010C16-BD2D-44A1-A8FC-931A0CC63C30}" type="pres">
      <dgm:prSet presAssocID="{8541176D-3BB3-4D70-85E1-CC23F53EABDE}" presName="thickLine" presStyleLbl="alignNode1" presStyleIdx="4" presStyleCnt="5"/>
      <dgm:spPr/>
    </dgm:pt>
    <dgm:pt modelId="{0C31C1C8-F49C-481A-B258-DCEA4F306698}" type="pres">
      <dgm:prSet presAssocID="{8541176D-3BB3-4D70-85E1-CC23F53EABDE}" presName="horz1" presStyleCnt="0"/>
      <dgm:spPr/>
    </dgm:pt>
    <dgm:pt modelId="{9B3F9C6D-9D7C-43F3-AA10-2431ACBEFD6E}" type="pres">
      <dgm:prSet presAssocID="{8541176D-3BB3-4D70-85E1-CC23F53EABDE}" presName="tx1" presStyleLbl="revTx" presStyleIdx="4" presStyleCnt="5"/>
      <dgm:spPr/>
    </dgm:pt>
    <dgm:pt modelId="{C4E0C72A-599E-4DF1-A25B-FB31CE8BBF89}" type="pres">
      <dgm:prSet presAssocID="{8541176D-3BB3-4D70-85E1-CC23F53EABDE}" presName="vert1" presStyleCnt="0"/>
      <dgm:spPr/>
    </dgm:pt>
  </dgm:ptLst>
  <dgm:cxnLst>
    <dgm:cxn modelId="{D25B6F02-56EE-4245-B89C-B1B8CC1E22DD}" type="presOf" srcId="{8541176D-3BB3-4D70-85E1-CC23F53EABDE}" destId="{9B3F9C6D-9D7C-43F3-AA10-2431ACBEFD6E}" srcOrd="0" destOrd="0" presId="urn:microsoft.com/office/officeart/2008/layout/LinedList"/>
    <dgm:cxn modelId="{73508002-1443-40C7-9085-4247589CD874}" type="presOf" srcId="{FA6D067F-EA06-446D-9FF0-308BFF6E03CB}" destId="{4EB7B886-42C5-4D20-AD7D-CB638C9D1942}" srcOrd="0" destOrd="0" presId="urn:microsoft.com/office/officeart/2008/layout/LinedList"/>
    <dgm:cxn modelId="{F71B0A23-95B4-4EF8-B72E-57EB1C621C45}" type="presOf" srcId="{9135BB12-9763-4EEB-80BE-AFE1983DD284}" destId="{B88FED1A-95B2-41ED-A41C-BFD2A1783990}" srcOrd="0" destOrd="0" presId="urn:microsoft.com/office/officeart/2008/layout/LinedList"/>
    <dgm:cxn modelId="{2B1E5C32-9B51-4293-8297-431646A800A0}" srcId="{0338F9C9-2E7C-4A3A-86FB-35CB1F14F829}" destId="{8541176D-3BB3-4D70-85E1-CC23F53EABDE}" srcOrd="4" destOrd="0" parTransId="{24B7E200-9154-4617-95BD-09D70E0ACE98}" sibTransId="{EB4784F5-5DA3-4AEC-AD2E-169E74FD3289}"/>
    <dgm:cxn modelId="{FF750D3C-EF4E-43F9-837D-93420D8D740D}" srcId="{0338F9C9-2E7C-4A3A-86FB-35CB1F14F829}" destId="{4F3735EA-D7F9-482E-84EA-B7D412EA9685}" srcOrd="1" destOrd="0" parTransId="{3F83404D-78E3-411D-A912-4642BD5381BE}" sibTransId="{5D1E4A11-EF8C-4296-9823-EB6413511306}"/>
    <dgm:cxn modelId="{B7C46364-2965-4CFD-9CB5-0C56CDFCE3AF}" type="presOf" srcId="{0338F9C9-2E7C-4A3A-86FB-35CB1F14F829}" destId="{703ED957-8039-485A-AFDD-C3C084EC8C49}" srcOrd="0" destOrd="0" presId="urn:microsoft.com/office/officeart/2008/layout/LinedList"/>
    <dgm:cxn modelId="{BBDE1C6D-048F-495E-AADD-CE8868AAA62D}" srcId="{0338F9C9-2E7C-4A3A-86FB-35CB1F14F829}" destId="{FA6D067F-EA06-446D-9FF0-308BFF6E03CB}" srcOrd="0" destOrd="0" parTransId="{435DA31C-C202-4E7E-9EC8-B62492526B4A}" sibTransId="{7F5E57C6-15B2-48F5-A5D0-085618CC81AB}"/>
    <dgm:cxn modelId="{E0FF7C51-EBD1-4B7E-A153-73D1A15E5078}" type="presOf" srcId="{80EAA8E2-B231-4A73-A428-CB9DAE1CF673}" destId="{DE343C5F-3763-4E1C-880F-BDAA289A616C}" srcOrd="0" destOrd="0" presId="urn:microsoft.com/office/officeart/2008/layout/LinedList"/>
    <dgm:cxn modelId="{0A8B6F91-44C2-4CF6-858E-3DFA8BF6BE1F}" srcId="{0338F9C9-2E7C-4A3A-86FB-35CB1F14F829}" destId="{9135BB12-9763-4EEB-80BE-AFE1983DD284}" srcOrd="2" destOrd="0" parTransId="{3AD963F5-60CF-43F5-A6E3-84C44F8B26BA}" sibTransId="{542FBD26-8E5C-42A1-964D-6DFAF276736C}"/>
    <dgm:cxn modelId="{3D37CD9B-D6A8-41AA-8206-85EE054D0B32}" srcId="{0338F9C9-2E7C-4A3A-86FB-35CB1F14F829}" destId="{80EAA8E2-B231-4A73-A428-CB9DAE1CF673}" srcOrd="3" destOrd="0" parTransId="{CA09FDC5-8D93-47F0-B599-7659CD8DB017}" sibTransId="{B026AEE3-8CB7-4772-8F09-041B23C8EBBB}"/>
    <dgm:cxn modelId="{E05742B4-2541-44C4-BEFD-BFCE4EA1C042}" type="presOf" srcId="{4F3735EA-D7F9-482E-84EA-B7D412EA9685}" destId="{99274326-247B-4527-BB6E-252BFD7C8079}" srcOrd="0" destOrd="0" presId="urn:microsoft.com/office/officeart/2008/layout/LinedList"/>
    <dgm:cxn modelId="{705CECDC-1A22-45BE-B827-C79EDD339BB9}" type="presParOf" srcId="{703ED957-8039-485A-AFDD-C3C084EC8C49}" destId="{4F836AB2-B6B7-4243-875B-0716C2E41C74}" srcOrd="0" destOrd="0" presId="urn:microsoft.com/office/officeart/2008/layout/LinedList"/>
    <dgm:cxn modelId="{6FC0DDAF-FA49-4A9B-9D2C-10497F4F678B}" type="presParOf" srcId="{703ED957-8039-485A-AFDD-C3C084EC8C49}" destId="{2AEF6E5A-840F-432E-8D17-DBE3C858717F}" srcOrd="1" destOrd="0" presId="urn:microsoft.com/office/officeart/2008/layout/LinedList"/>
    <dgm:cxn modelId="{4152EC60-2265-4F12-86A8-340266CC77E6}" type="presParOf" srcId="{2AEF6E5A-840F-432E-8D17-DBE3C858717F}" destId="{4EB7B886-42C5-4D20-AD7D-CB638C9D1942}" srcOrd="0" destOrd="0" presId="urn:microsoft.com/office/officeart/2008/layout/LinedList"/>
    <dgm:cxn modelId="{100BBD73-9766-4C0C-9F72-638A7E18E137}" type="presParOf" srcId="{2AEF6E5A-840F-432E-8D17-DBE3C858717F}" destId="{4BC9FFC6-427F-4B5A-98D4-C6D47989BA83}" srcOrd="1" destOrd="0" presId="urn:microsoft.com/office/officeart/2008/layout/LinedList"/>
    <dgm:cxn modelId="{F7C07517-8777-4D89-95D8-B4E9A952C684}" type="presParOf" srcId="{703ED957-8039-485A-AFDD-C3C084EC8C49}" destId="{6920C7DF-E5A9-4FA1-A474-FC7B899999C2}" srcOrd="2" destOrd="0" presId="urn:microsoft.com/office/officeart/2008/layout/LinedList"/>
    <dgm:cxn modelId="{17E917CC-5322-4E25-96F4-FCF8C3525A6F}" type="presParOf" srcId="{703ED957-8039-485A-AFDD-C3C084EC8C49}" destId="{7A13E616-9614-461D-BB4C-CB6FC6556428}" srcOrd="3" destOrd="0" presId="urn:microsoft.com/office/officeart/2008/layout/LinedList"/>
    <dgm:cxn modelId="{A81432D2-A29D-43AC-8B1B-5CD3E6CDACED}" type="presParOf" srcId="{7A13E616-9614-461D-BB4C-CB6FC6556428}" destId="{99274326-247B-4527-BB6E-252BFD7C8079}" srcOrd="0" destOrd="0" presId="urn:microsoft.com/office/officeart/2008/layout/LinedList"/>
    <dgm:cxn modelId="{CBC0AD77-7804-4872-8BE4-EBEC660D0184}" type="presParOf" srcId="{7A13E616-9614-461D-BB4C-CB6FC6556428}" destId="{714A394B-9AE5-4DB5-BFB3-1D1B80A8F8CB}" srcOrd="1" destOrd="0" presId="urn:microsoft.com/office/officeart/2008/layout/LinedList"/>
    <dgm:cxn modelId="{E1F5DB00-7499-46DC-A9AC-7E64BBCC6265}" type="presParOf" srcId="{703ED957-8039-485A-AFDD-C3C084EC8C49}" destId="{2741490E-8C21-449A-AE24-E3B322FDF521}" srcOrd="4" destOrd="0" presId="urn:microsoft.com/office/officeart/2008/layout/LinedList"/>
    <dgm:cxn modelId="{6FA6682A-C78A-4AED-9B6C-5D7897496CE5}" type="presParOf" srcId="{703ED957-8039-485A-AFDD-C3C084EC8C49}" destId="{20458936-0FE8-4C60-97AA-2FD6ADBB0061}" srcOrd="5" destOrd="0" presId="urn:microsoft.com/office/officeart/2008/layout/LinedList"/>
    <dgm:cxn modelId="{D4515AC1-8883-45F0-A060-F176E72842E9}" type="presParOf" srcId="{20458936-0FE8-4C60-97AA-2FD6ADBB0061}" destId="{B88FED1A-95B2-41ED-A41C-BFD2A1783990}" srcOrd="0" destOrd="0" presId="urn:microsoft.com/office/officeart/2008/layout/LinedList"/>
    <dgm:cxn modelId="{9BEE01C8-B998-46C9-9D39-FC749C360584}" type="presParOf" srcId="{20458936-0FE8-4C60-97AA-2FD6ADBB0061}" destId="{D8638295-B8D5-4E78-80B8-B13B5A46E62E}" srcOrd="1" destOrd="0" presId="urn:microsoft.com/office/officeart/2008/layout/LinedList"/>
    <dgm:cxn modelId="{B5113211-7C30-4B8B-A7E4-1A68CD04D0F8}" type="presParOf" srcId="{703ED957-8039-485A-AFDD-C3C084EC8C49}" destId="{2266DCDE-33A7-443A-87BE-6280DD8832B7}" srcOrd="6" destOrd="0" presId="urn:microsoft.com/office/officeart/2008/layout/LinedList"/>
    <dgm:cxn modelId="{4888207C-7C98-4623-A7B5-E6673932E775}" type="presParOf" srcId="{703ED957-8039-485A-AFDD-C3C084EC8C49}" destId="{784E30BA-5092-4EDC-952F-B085D6C859E4}" srcOrd="7" destOrd="0" presId="urn:microsoft.com/office/officeart/2008/layout/LinedList"/>
    <dgm:cxn modelId="{5313F65D-AD76-4208-9820-2C5141A58676}" type="presParOf" srcId="{784E30BA-5092-4EDC-952F-B085D6C859E4}" destId="{DE343C5F-3763-4E1C-880F-BDAA289A616C}" srcOrd="0" destOrd="0" presId="urn:microsoft.com/office/officeart/2008/layout/LinedList"/>
    <dgm:cxn modelId="{E898567C-B69B-4871-BD6E-A16F905C9391}" type="presParOf" srcId="{784E30BA-5092-4EDC-952F-B085D6C859E4}" destId="{8E88790F-182E-4B72-8F34-598AFCBDAD9C}" srcOrd="1" destOrd="0" presId="urn:microsoft.com/office/officeart/2008/layout/LinedList"/>
    <dgm:cxn modelId="{CE74AFC0-9A9C-4F92-905E-F0B1EE475EAD}" type="presParOf" srcId="{703ED957-8039-485A-AFDD-C3C084EC8C49}" destId="{15010C16-BD2D-44A1-A8FC-931A0CC63C30}" srcOrd="8" destOrd="0" presId="urn:microsoft.com/office/officeart/2008/layout/LinedList"/>
    <dgm:cxn modelId="{03BBAB37-9D78-49B0-AC6E-B31AADAA50A0}" type="presParOf" srcId="{703ED957-8039-485A-AFDD-C3C084EC8C49}" destId="{0C31C1C8-F49C-481A-B258-DCEA4F306698}" srcOrd="9" destOrd="0" presId="urn:microsoft.com/office/officeart/2008/layout/LinedList"/>
    <dgm:cxn modelId="{3E49E11C-A4EB-4744-8255-B02A20CF4CB9}" type="presParOf" srcId="{0C31C1C8-F49C-481A-B258-DCEA4F306698}" destId="{9B3F9C6D-9D7C-43F3-AA10-2431ACBEFD6E}" srcOrd="0" destOrd="0" presId="urn:microsoft.com/office/officeart/2008/layout/LinedList"/>
    <dgm:cxn modelId="{15EB3783-C8E1-433F-9F40-94038260E243}" type="presParOf" srcId="{0C31C1C8-F49C-481A-B258-DCEA4F306698}" destId="{C4E0C72A-599E-4DF1-A25B-FB31CE8BBF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F3924E-259D-4D68-A997-4E825AEBD75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9F1E563-C6E1-46A9-B2BC-EBE385D477D0}">
      <dgm:prSet custT="1"/>
      <dgm:spPr/>
      <dgm:t>
        <a:bodyPr/>
        <a:lstStyle/>
        <a:p>
          <a:pPr>
            <a:lnSpc>
              <a:spcPct val="100000"/>
            </a:lnSpc>
          </a:pPr>
          <a:r>
            <a:rPr lang="en-US" sz="2800" dirty="0"/>
            <a:t>You MUST send your SAT, ACT or CLT scores to one of the 12 public universities in Florida (like UCF) for Bright Futures to have access to your scores.</a:t>
          </a:r>
        </a:p>
      </dgm:t>
    </dgm:pt>
    <dgm:pt modelId="{E297B5F4-A35C-43CA-BDE7-41203AD997F9}" type="parTrans" cxnId="{9A907A5A-6728-4EA9-BE65-F14DD995F3C6}">
      <dgm:prSet/>
      <dgm:spPr/>
      <dgm:t>
        <a:bodyPr/>
        <a:lstStyle/>
        <a:p>
          <a:endParaRPr lang="en-US"/>
        </a:p>
      </dgm:t>
    </dgm:pt>
    <dgm:pt modelId="{7BEB8252-883A-4D1B-8039-EDC867D03047}" type="sibTrans" cxnId="{9A907A5A-6728-4EA9-BE65-F14DD995F3C6}">
      <dgm:prSet/>
      <dgm:spPr/>
      <dgm:t>
        <a:bodyPr/>
        <a:lstStyle/>
        <a:p>
          <a:endParaRPr lang="en-US"/>
        </a:p>
      </dgm:t>
    </dgm:pt>
    <dgm:pt modelId="{6533F7A2-9676-49EC-A3A3-726D4ABA53F9}">
      <dgm:prSet custT="1"/>
      <dgm:spPr/>
      <dgm:t>
        <a:bodyPr/>
        <a:lstStyle/>
        <a:p>
          <a:pPr>
            <a:lnSpc>
              <a:spcPct val="100000"/>
            </a:lnSpc>
          </a:pPr>
          <a:r>
            <a:rPr lang="en-US" sz="2800" dirty="0"/>
            <a:t>It enters the State Testing Bank this way. Bright Futures will not accept scores from our transcripts.</a:t>
          </a:r>
        </a:p>
      </dgm:t>
    </dgm:pt>
    <dgm:pt modelId="{ACCFE1C3-E39D-4679-9B9F-B9C45254652B}" type="parTrans" cxnId="{464C70FA-5B28-4E81-A9A3-364FC3A8F1CA}">
      <dgm:prSet/>
      <dgm:spPr/>
      <dgm:t>
        <a:bodyPr/>
        <a:lstStyle/>
        <a:p>
          <a:endParaRPr lang="en-US"/>
        </a:p>
      </dgm:t>
    </dgm:pt>
    <dgm:pt modelId="{158088A6-17FD-4A52-89D2-997FEEF68626}" type="sibTrans" cxnId="{464C70FA-5B28-4E81-A9A3-364FC3A8F1CA}">
      <dgm:prSet/>
      <dgm:spPr/>
      <dgm:t>
        <a:bodyPr/>
        <a:lstStyle/>
        <a:p>
          <a:endParaRPr lang="en-US"/>
        </a:p>
      </dgm:t>
    </dgm:pt>
    <dgm:pt modelId="{370666FF-14BC-4693-95DE-88AAA2345A8A}" type="pres">
      <dgm:prSet presAssocID="{00F3924E-259D-4D68-A997-4E825AEBD754}" presName="root" presStyleCnt="0">
        <dgm:presLayoutVars>
          <dgm:dir/>
          <dgm:resizeHandles val="exact"/>
        </dgm:presLayoutVars>
      </dgm:prSet>
      <dgm:spPr/>
    </dgm:pt>
    <dgm:pt modelId="{E2297213-0594-44A5-927C-50C992B5493F}" type="pres">
      <dgm:prSet presAssocID="{59F1E563-C6E1-46A9-B2BC-EBE385D477D0}" presName="compNode" presStyleCnt="0"/>
      <dgm:spPr/>
    </dgm:pt>
    <dgm:pt modelId="{148438B9-239D-4813-AC2C-4EF969EFA073}" type="pres">
      <dgm:prSet presAssocID="{59F1E563-C6E1-46A9-B2BC-EBE385D477D0}" presName="bgRect" presStyleLbl="bgShp" presStyleIdx="0" presStyleCnt="2" custScaleY="127307"/>
      <dgm:spPr/>
    </dgm:pt>
    <dgm:pt modelId="{27BF0135-4D21-4A50-9FF4-12170C7179D4}" type="pres">
      <dgm:prSet presAssocID="{59F1E563-C6E1-46A9-B2BC-EBE385D477D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C0ACAACE-3D6C-4BAE-9323-243482F30715}" type="pres">
      <dgm:prSet presAssocID="{59F1E563-C6E1-46A9-B2BC-EBE385D477D0}" presName="spaceRect" presStyleCnt="0"/>
      <dgm:spPr/>
    </dgm:pt>
    <dgm:pt modelId="{38B1379E-851A-48C2-B918-0B4855075E31}" type="pres">
      <dgm:prSet presAssocID="{59F1E563-C6E1-46A9-B2BC-EBE385D477D0}" presName="parTx" presStyleLbl="revTx" presStyleIdx="0" presStyleCnt="2" custLinFactNeighborX="-655" custLinFactNeighborY="-7369">
        <dgm:presLayoutVars>
          <dgm:chMax val="0"/>
          <dgm:chPref val="0"/>
        </dgm:presLayoutVars>
      </dgm:prSet>
      <dgm:spPr/>
    </dgm:pt>
    <dgm:pt modelId="{A8668944-1A0C-4140-9C9A-C1A4E8F28DF0}" type="pres">
      <dgm:prSet presAssocID="{7BEB8252-883A-4D1B-8039-EDC867D03047}" presName="sibTrans" presStyleCnt="0"/>
      <dgm:spPr/>
    </dgm:pt>
    <dgm:pt modelId="{CAFAE84C-A124-4F44-8B85-2B36C61DE689}" type="pres">
      <dgm:prSet presAssocID="{6533F7A2-9676-49EC-A3A3-726D4ABA53F9}" presName="compNode" presStyleCnt="0"/>
      <dgm:spPr/>
    </dgm:pt>
    <dgm:pt modelId="{FCE42BE4-D2ED-491B-9C38-D3C1CB75CF6D}" type="pres">
      <dgm:prSet presAssocID="{6533F7A2-9676-49EC-A3A3-726D4ABA53F9}" presName="bgRect" presStyleLbl="bgShp" presStyleIdx="1" presStyleCnt="2"/>
      <dgm:spPr/>
    </dgm:pt>
    <dgm:pt modelId="{FBCE7BC2-9EBA-4BD0-A66F-C1B347E3B8CA}" type="pres">
      <dgm:prSet presAssocID="{6533F7A2-9676-49EC-A3A3-726D4ABA53F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99B4D68A-BCCE-4867-BDA1-C615A4B5B0EC}" type="pres">
      <dgm:prSet presAssocID="{6533F7A2-9676-49EC-A3A3-726D4ABA53F9}" presName="spaceRect" presStyleCnt="0"/>
      <dgm:spPr/>
    </dgm:pt>
    <dgm:pt modelId="{2E0F04C4-394E-43B5-9BA6-DD7CDE96216C}" type="pres">
      <dgm:prSet presAssocID="{6533F7A2-9676-49EC-A3A3-726D4ABA53F9}" presName="parTx" presStyleLbl="revTx" presStyleIdx="1" presStyleCnt="2" custLinFactNeighborX="-328" custLinFactNeighborY="-9672">
        <dgm:presLayoutVars>
          <dgm:chMax val="0"/>
          <dgm:chPref val="0"/>
        </dgm:presLayoutVars>
      </dgm:prSet>
      <dgm:spPr/>
    </dgm:pt>
  </dgm:ptLst>
  <dgm:cxnLst>
    <dgm:cxn modelId="{16C49A28-D696-42DB-94EA-0BA57B053887}" type="presOf" srcId="{6533F7A2-9676-49EC-A3A3-726D4ABA53F9}" destId="{2E0F04C4-394E-43B5-9BA6-DD7CDE96216C}" srcOrd="0" destOrd="0" presId="urn:microsoft.com/office/officeart/2018/2/layout/IconVerticalSolidList"/>
    <dgm:cxn modelId="{A713343D-7761-406F-A877-7D89990B6B78}" type="presOf" srcId="{59F1E563-C6E1-46A9-B2BC-EBE385D477D0}" destId="{38B1379E-851A-48C2-B918-0B4855075E31}" srcOrd="0" destOrd="0" presId="urn:microsoft.com/office/officeart/2018/2/layout/IconVerticalSolidList"/>
    <dgm:cxn modelId="{9613F853-B1EF-4C06-820E-3BF1134BCB7C}" type="presOf" srcId="{00F3924E-259D-4D68-A997-4E825AEBD754}" destId="{370666FF-14BC-4693-95DE-88AAA2345A8A}" srcOrd="0" destOrd="0" presId="urn:microsoft.com/office/officeart/2018/2/layout/IconVerticalSolidList"/>
    <dgm:cxn modelId="{9A907A5A-6728-4EA9-BE65-F14DD995F3C6}" srcId="{00F3924E-259D-4D68-A997-4E825AEBD754}" destId="{59F1E563-C6E1-46A9-B2BC-EBE385D477D0}" srcOrd="0" destOrd="0" parTransId="{E297B5F4-A35C-43CA-BDE7-41203AD997F9}" sibTransId="{7BEB8252-883A-4D1B-8039-EDC867D03047}"/>
    <dgm:cxn modelId="{464C70FA-5B28-4E81-A9A3-364FC3A8F1CA}" srcId="{00F3924E-259D-4D68-A997-4E825AEBD754}" destId="{6533F7A2-9676-49EC-A3A3-726D4ABA53F9}" srcOrd="1" destOrd="0" parTransId="{ACCFE1C3-E39D-4679-9B9F-B9C45254652B}" sibTransId="{158088A6-17FD-4A52-89D2-997FEEF68626}"/>
    <dgm:cxn modelId="{4F4CF2D5-BCEF-4927-9636-7AFDF3BD21A2}" type="presParOf" srcId="{370666FF-14BC-4693-95DE-88AAA2345A8A}" destId="{E2297213-0594-44A5-927C-50C992B5493F}" srcOrd="0" destOrd="0" presId="urn:microsoft.com/office/officeart/2018/2/layout/IconVerticalSolidList"/>
    <dgm:cxn modelId="{CC355635-5C5C-43D3-9F6D-195ECBDB80CB}" type="presParOf" srcId="{E2297213-0594-44A5-927C-50C992B5493F}" destId="{148438B9-239D-4813-AC2C-4EF969EFA073}" srcOrd="0" destOrd="0" presId="urn:microsoft.com/office/officeart/2018/2/layout/IconVerticalSolidList"/>
    <dgm:cxn modelId="{93C832D3-C5FF-4908-B864-1ABBE363D4BE}" type="presParOf" srcId="{E2297213-0594-44A5-927C-50C992B5493F}" destId="{27BF0135-4D21-4A50-9FF4-12170C7179D4}" srcOrd="1" destOrd="0" presId="urn:microsoft.com/office/officeart/2018/2/layout/IconVerticalSolidList"/>
    <dgm:cxn modelId="{7205E04C-F28B-40FF-B91A-A70C20DE760F}" type="presParOf" srcId="{E2297213-0594-44A5-927C-50C992B5493F}" destId="{C0ACAACE-3D6C-4BAE-9323-243482F30715}" srcOrd="2" destOrd="0" presId="urn:microsoft.com/office/officeart/2018/2/layout/IconVerticalSolidList"/>
    <dgm:cxn modelId="{DA52632A-79FF-486E-8501-EE5DE1A90D0B}" type="presParOf" srcId="{E2297213-0594-44A5-927C-50C992B5493F}" destId="{38B1379E-851A-48C2-B918-0B4855075E31}" srcOrd="3" destOrd="0" presId="urn:microsoft.com/office/officeart/2018/2/layout/IconVerticalSolidList"/>
    <dgm:cxn modelId="{C2E7930D-4FA4-4BE2-AA73-ADC3022BFE8A}" type="presParOf" srcId="{370666FF-14BC-4693-95DE-88AAA2345A8A}" destId="{A8668944-1A0C-4140-9C9A-C1A4E8F28DF0}" srcOrd="1" destOrd="0" presId="urn:microsoft.com/office/officeart/2018/2/layout/IconVerticalSolidList"/>
    <dgm:cxn modelId="{D8E0F631-CE05-46AE-A6D4-D0B3D2075630}" type="presParOf" srcId="{370666FF-14BC-4693-95DE-88AAA2345A8A}" destId="{CAFAE84C-A124-4F44-8B85-2B36C61DE689}" srcOrd="2" destOrd="0" presId="urn:microsoft.com/office/officeart/2018/2/layout/IconVerticalSolidList"/>
    <dgm:cxn modelId="{A7103BBF-A7C5-4C70-80FC-03C95FF9DF62}" type="presParOf" srcId="{CAFAE84C-A124-4F44-8B85-2B36C61DE689}" destId="{FCE42BE4-D2ED-491B-9C38-D3C1CB75CF6D}" srcOrd="0" destOrd="0" presId="urn:microsoft.com/office/officeart/2018/2/layout/IconVerticalSolidList"/>
    <dgm:cxn modelId="{01747E2C-9B73-4CC0-955A-9D3C1C574488}" type="presParOf" srcId="{CAFAE84C-A124-4F44-8B85-2B36C61DE689}" destId="{FBCE7BC2-9EBA-4BD0-A66F-C1B347E3B8CA}" srcOrd="1" destOrd="0" presId="urn:microsoft.com/office/officeart/2018/2/layout/IconVerticalSolidList"/>
    <dgm:cxn modelId="{3A95B05E-4A52-474E-8E68-ED23E0C5E355}" type="presParOf" srcId="{CAFAE84C-A124-4F44-8B85-2B36C61DE689}" destId="{99B4D68A-BCCE-4867-BDA1-C615A4B5B0EC}" srcOrd="2" destOrd="0" presId="urn:microsoft.com/office/officeart/2018/2/layout/IconVerticalSolidList"/>
    <dgm:cxn modelId="{C0D03028-B9EF-4073-BDE4-3C378F0159F4}" type="presParOf" srcId="{CAFAE84C-A124-4F44-8B85-2B36C61DE689}" destId="{2E0F04C4-394E-43B5-9BA6-DD7CDE9621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B36EF-6FB1-4098-9729-1EDCE791A54E}">
      <dsp:nvSpPr>
        <dsp:cNvPr id="0" name=""/>
        <dsp:cNvSpPr/>
      </dsp:nvSpPr>
      <dsp:spPr>
        <a:xfrm>
          <a:off x="0" y="33623"/>
          <a:ext cx="6263640"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Academies		Marianna Angland</a:t>
          </a:r>
          <a:endParaRPr lang="en-US" sz="2400" kern="1200" dirty="0"/>
        </a:p>
      </dsp:txBody>
      <dsp:txXfrm>
        <a:off x="29243" y="62866"/>
        <a:ext cx="6205154" cy="540554"/>
      </dsp:txXfrm>
    </dsp:sp>
    <dsp:sp modelId="{34AB3E6E-F0B7-4B9F-99D0-C9D679C0DE8D}">
      <dsp:nvSpPr>
        <dsp:cNvPr id="0" name=""/>
        <dsp:cNvSpPr/>
      </dsp:nvSpPr>
      <dsp:spPr>
        <a:xfrm>
          <a:off x="0" y="715946"/>
          <a:ext cx="6263640"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A-C		                Kathryn Hollingsworth</a:t>
          </a:r>
          <a:endParaRPr lang="en-US" sz="2400" kern="1200" dirty="0"/>
        </a:p>
      </dsp:txBody>
      <dsp:txXfrm>
        <a:off x="29243" y="745189"/>
        <a:ext cx="6205154" cy="540554"/>
      </dsp:txXfrm>
    </dsp:sp>
    <dsp:sp modelId="{5036AC23-516C-4E7E-AB15-54D031227ED3}">
      <dsp:nvSpPr>
        <dsp:cNvPr id="0" name=""/>
        <dsp:cNvSpPr/>
      </dsp:nvSpPr>
      <dsp:spPr>
        <a:xfrm>
          <a:off x="0" y="1416023"/>
          <a:ext cx="6263640"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D-H			Madeline Contreras</a:t>
          </a:r>
          <a:endParaRPr lang="en-US" sz="2400" kern="1200" dirty="0"/>
        </a:p>
      </dsp:txBody>
      <dsp:txXfrm>
        <a:off x="29243" y="1445266"/>
        <a:ext cx="6205154" cy="540554"/>
      </dsp:txXfrm>
    </dsp:sp>
    <dsp:sp modelId="{14E8FAE7-06A1-472E-9977-54FF6C0C5534}">
      <dsp:nvSpPr>
        <dsp:cNvPr id="0" name=""/>
        <dsp:cNvSpPr/>
      </dsp:nvSpPr>
      <dsp:spPr>
        <a:xfrm>
          <a:off x="0" y="2107223"/>
          <a:ext cx="6263640"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I-M		                Angela </a:t>
          </a:r>
          <a:r>
            <a:rPr lang="en-US" sz="2400" b="0" i="0" kern="1200" baseline="0" dirty="0" err="1"/>
            <a:t>Nellis</a:t>
          </a:r>
          <a:endParaRPr lang="en-US" sz="2400" kern="1200" dirty="0"/>
        </a:p>
      </dsp:txBody>
      <dsp:txXfrm>
        <a:off x="29243" y="2136466"/>
        <a:ext cx="6205154" cy="540554"/>
      </dsp:txXfrm>
    </dsp:sp>
    <dsp:sp modelId="{C25E6026-F113-46C1-BE82-FB6A398CED80}">
      <dsp:nvSpPr>
        <dsp:cNvPr id="0" name=""/>
        <dsp:cNvSpPr/>
      </dsp:nvSpPr>
      <dsp:spPr>
        <a:xfrm>
          <a:off x="0" y="2798423"/>
          <a:ext cx="6263640"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N-Se	                               Christine Guanu</a:t>
          </a:r>
          <a:endParaRPr lang="en-US" sz="2400" kern="1200" dirty="0"/>
        </a:p>
      </dsp:txBody>
      <dsp:txXfrm>
        <a:off x="29243" y="2827666"/>
        <a:ext cx="6205154" cy="540554"/>
      </dsp:txXfrm>
    </dsp:sp>
    <dsp:sp modelId="{7F947199-C160-4DBA-B38B-70A33BF77656}">
      <dsp:nvSpPr>
        <dsp:cNvPr id="0" name=""/>
        <dsp:cNvSpPr/>
      </dsp:nvSpPr>
      <dsp:spPr>
        <a:xfrm>
          <a:off x="0" y="3489624"/>
          <a:ext cx="6263640"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err="1"/>
            <a:t>Sh</a:t>
          </a:r>
          <a:r>
            <a:rPr lang="en-US" sz="2400" b="0" i="0" kern="1200" baseline="0" dirty="0"/>
            <a:t> – Z			 Michelle </a:t>
          </a:r>
          <a:r>
            <a:rPr lang="en-US" sz="2400" b="0" i="0" kern="1200" baseline="0" dirty="0" err="1"/>
            <a:t>Formoso</a:t>
          </a:r>
          <a:endParaRPr lang="en-US" sz="2400" kern="1200" dirty="0"/>
        </a:p>
      </dsp:txBody>
      <dsp:txXfrm>
        <a:off x="29243" y="3518867"/>
        <a:ext cx="6205154" cy="540554"/>
      </dsp:txXfrm>
    </dsp:sp>
    <dsp:sp modelId="{55267B6E-DA3B-4FB3-B228-09C3535728A9}">
      <dsp:nvSpPr>
        <dsp:cNvPr id="0" name=""/>
        <dsp:cNvSpPr/>
      </dsp:nvSpPr>
      <dsp:spPr>
        <a:xfrm>
          <a:off x="0" y="4180824"/>
          <a:ext cx="6263640"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College &amp; Career                 Shawna Wells-Booth</a:t>
          </a:r>
        </a:p>
      </dsp:txBody>
      <dsp:txXfrm>
        <a:off x="29243" y="4210067"/>
        <a:ext cx="6205154" cy="540554"/>
      </dsp:txXfrm>
    </dsp:sp>
    <dsp:sp modelId="{8BF80FE4-A424-4E90-9389-42D47525ECF1}">
      <dsp:nvSpPr>
        <dsp:cNvPr id="0" name=""/>
        <dsp:cNvSpPr/>
      </dsp:nvSpPr>
      <dsp:spPr>
        <a:xfrm>
          <a:off x="0" y="4872024"/>
          <a:ext cx="6263640"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Social Worker		 Michele Becerra</a:t>
          </a:r>
          <a:endParaRPr lang="en-US" sz="2400" kern="1200" dirty="0"/>
        </a:p>
      </dsp:txBody>
      <dsp:txXfrm>
        <a:off x="29243" y="4901267"/>
        <a:ext cx="6205154" cy="54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8397-AC29-44F9-A94A-2F05735A168B}">
      <dsp:nvSpPr>
        <dsp:cNvPr id="0" name=""/>
        <dsp:cNvSpPr/>
      </dsp:nvSpPr>
      <dsp:spPr>
        <a:xfrm>
          <a:off x="0" y="55268"/>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FLVS Off Campus Note</a:t>
          </a:r>
        </a:p>
      </dsp:txBody>
      <dsp:txXfrm>
        <a:off x="23417" y="78685"/>
        <a:ext cx="10468766" cy="432866"/>
      </dsp:txXfrm>
    </dsp:sp>
    <dsp:sp modelId="{BB394076-3642-4060-8FD8-C2BEDA32036D}">
      <dsp:nvSpPr>
        <dsp:cNvPr id="0" name=""/>
        <dsp:cNvSpPr/>
      </dsp:nvSpPr>
      <dsp:spPr>
        <a:xfrm>
          <a:off x="0" y="5925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Dual Enrollment Updates</a:t>
          </a:r>
        </a:p>
      </dsp:txBody>
      <dsp:txXfrm>
        <a:off x="23417" y="615986"/>
        <a:ext cx="10468766" cy="432866"/>
      </dsp:txXfrm>
    </dsp:sp>
    <dsp:sp modelId="{ECD10D24-3D62-4F3F-8935-A6D7385F3B73}">
      <dsp:nvSpPr>
        <dsp:cNvPr id="0" name=""/>
        <dsp:cNvSpPr/>
      </dsp:nvSpPr>
      <dsp:spPr>
        <a:xfrm>
          <a:off x="0" y="11298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Graduation Requirements &amp; Updates	</a:t>
          </a:r>
        </a:p>
      </dsp:txBody>
      <dsp:txXfrm>
        <a:off x="23417" y="1153286"/>
        <a:ext cx="10468766" cy="432866"/>
      </dsp:txXfrm>
    </dsp:sp>
    <dsp:sp modelId="{E45450A2-F48C-4CAE-83C1-3D57834EE868}">
      <dsp:nvSpPr>
        <dsp:cNvPr id="0" name=""/>
        <dsp:cNvSpPr/>
      </dsp:nvSpPr>
      <dsp:spPr>
        <a:xfrm>
          <a:off x="0" y="16671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HOPE</a:t>
          </a:r>
          <a:r>
            <a:rPr lang="en-US" sz="2000" kern="1200" baseline="0" dirty="0"/>
            <a:t> Requirement</a:t>
          </a:r>
        </a:p>
      </dsp:txBody>
      <dsp:txXfrm>
        <a:off x="23417" y="1690586"/>
        <a:ext cx="10468766" cy="432866"/>
      </dsp:txXfrm>
    </dsp:sp>
    <dsp:sp modelId="{1E427156-E512-4FC7-834C-2314B8E97ACD}">
      <dsp:nvSpPr>
        <dsp:cNvPr id="0" name=""/>
        <dsp:cNvSpPr/>
      </dsp:nvSpPr>
      <dsp:spPr>
        <a:xfrm>
          <a:off x="0" y="22044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Semester Grades</a:t>
          </a:r>
        </a:p>
      </dsp:txBody>
      <dsp:txXfrm>
        <a:off x="23417" y="2227886"/>
        <a:ext cx="10468766" cy="432866"/>
      </dsp:txXfrm>
    </dsp:sp>
    <dsp:sp modelId="{CF0E5F64-4DEA-46EC-9C3A-DCDBCB617EB5}">
      <dsp:nvSpPr>
        <dsp:cNvPr id="0" name=""/>
        <dsp:cNvSpPr/>
      </dsp:nvSpPr>
      <dsp:spPr>
        <a:xfrm>
          <a:off x="0" y="27417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SAT School Day</a:t>
          </a:r>
        </a:p>
      </dsp:txBody>
      <dsp:txXfrm>
        <a:off x="23417" y="2765186"/>
        <a:ext cx="10468766" cy="432866"/>
      </dsp:txXfrm>
    </dsp:sp>
    <dsp:sp modelId="{F429B3F1-4654-42A2-B3F4-CD1DB319C72B}">
      <dsp:nvSpPr>
        <dsp:cNvPr id="0" name=""/>
        <dsp:cNvSpPr/>
      </dsp:nvSpPr>
      <dsp:spPr>
        <a:xfrm>
          <a:off x="0" y="3871638"/>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Bright Futures</a:t>
          </a:r>
        </a:p>
      </dsp:txBody>
      <dsp:txXfrm>
        <a:off x="23417" y="3895055"/>
        <a:ext cx="10468766" cy="432866"/>
      </dsp:txXfrm>
    </dsp:sp>
    <dsp:sp modelId="{52A232D7-291A-4FC6-A280-BB2A29058470}">
      <dsp:nvSpPr>
        <dsp:cNvPr id="0" name=""/>
        <dsp:cNvSpPr/>
      </dsp:nvSpPr>
      <dsp:spPr>
        <a:xfrm>
          <a:off x="0" y="38163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Starting College Applications</a:t>
          </a:r>
          <a:endParaRPr lang="en-US" sz="2000" kern="1200" dirty="0"/>
        </a:p>
      </dsp:txBody>
      <dsp:txXfrm>
        <a:off x="23417" y="3839786"/>
        <a:ext cx="10468766" cy="43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CEA2F-29FE-493A-A14A-B6ADFDAB1D16}">
      <dsp:nvSpPr>
        <dsp:cNvPr id="0" name=""/>
        <dsp:cNvSpPr/>
      </dsp:nvSpPr>
      <dsp:spPr>
        <a:xfrm>
          <a:off x="0" y="2922"/>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CFC34-6BF6-4EBC-B911-5A93A2EAE79C}">
      <dsp:nvSpPr>
        <dsp:cNvPr id="0" name=""/>
        <dsp:cNvSpPr/>
      </dsp:nvSpPr>
      <dsp:spPr>
        <a:xfrm>
          <a:off x="0" y="2922"/>
          <a:ext cx="6263640" cy="199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If students have 1-3 “off campus” periods for FLVS classes, they MUST be enrolled in the same number of classes on FLVS as they have off periods from Viera.</a:t>
          </a:r>
        </a:p>
      </dsp:txBody>
      <dsp:txXfrm>
        <a:off x="0" y="2922"/>
        <a:ext cx="6263640" cy="1993348"/>
      </dsp:txXfrm>
    </dsp:sp>
    <dsp:sp modelId="{E61FF36E-981A-439E-BC8F-1727AC34A0CF}">
      <dsp:nvSpPr>
        <dsp:cNvPr id="0" name=""/>
        <dsp:cNvSpPr/>
      </dsp:nvSpPr>
      <dsp:spPr>
        <a:xfrm>
          <a:off x="0" y="1996271"/>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5ECD5-01DC-460D-A779-C546AE34F515}">
      <dsp:nvSpPr>
        <dsp:cNvPr id="0" name=""/>
        <dsp:cNvSpPr/>
      </dsp:nvSpPr>
      <dsp:spPr>
        <a:xfrm>
          <a:off x="0" y="1996271"/>
          <a:ext cx="6263640" cy="199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Students must be enrolled in 7 classes no matter how many credits they have already earned and how many requirements they have already done.</a:t>
          </a:r>
        </a:p>
      </dsp:txBody>
      <dsp:txXfrm>
        <a:off x="0" y="1996271"/>
        <a:ext cx="6263640" cy="1993348"/>
      </dsp:txXfrm>
    </dsp:sp>
    <dsp:sp modelId="{555F8C6A-9809-440A-BF61-81A3D07AD095}">
      <dsp:nvSpPr>
        <dsp:cNvPr id="0" name=""/>
        <dsp:cNvSpPr/>
      </dsp:nvSpPr>
      <dsp:spPr>
        <a:xfrm>
          <a:off x="0" y="3989619"/>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394359-B7EE-4408-A457-8ABF984B2E50}">
      <dsp:nvSpPr>
        <dsp:cNvPr id="0" name=""/>
        <dsp:cNvSpPr/>
      </dsp:nvSpPr>
      <dsp:spPr>
        <a:xfrm>
          <a:off x="0" y="3989619"/>
          <a:ext cx="6263640" cy="199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We will be pulling students back to campus if they are not signed up for the appropriate number of classes on FLVS.</a:t>
          </a:r>
        </a:p>
        <a:p>
          <a:pPr marL="0" lvl="0" indent="0" algn="ctr" defTabSz="1066800">
            <a:lnSpc>
              <a:spcPct val="90000"/>
            </a:lnSpc>
            <a:spcBef>
              <a:spcPct val="0"/>
            </a:spcBef>
            <a:spcAft>
              <a:spcPct val="35000"/>
            </a:spcAft>
            <a:buNone/>
          </a:pPr>
          <a:r>
            <a:rPr lang="en-US" sz="2400" kern="1200" dirty="0"/>
            <a:t>**The same goes for EFSC Off Campus periods as well.**</a:t>
          </a:r>
        </a:p>
      </dsp:txBody>
      <dsp:txXfrm>
        <a:off x="0" y="3989619"/>
        <a:ext cx="6263640" cy="1993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F3440-EF05-4826-B975-C57BD0B52059}">
      <dsp:nvSpPr>
        <dsp:cNvPr id="0" name=""/>
        <dsp:cNvSpPr/>
      </dsp:nvSpPr>
      <dsp:spPr>
        <a:xfrm>
          <a:off x="0" y="0"/>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1C3B7-1B10-4780-BDCB-072AC59BE60D}">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1D6F3A-3B8D-401C-A45A-997246BE3DE3}">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b="1" kern="1200" dirty="0"/>
            <a:t>Monday, October</a:t>
          </a:r>
          <a:r>
            <a:rPr lang="en-US" sz="2200" b="1" kern="1200" baseline="0" dirty="0"/>
            <a:t> 9</a:t>
          </a:r>
          <a:r>
            <a:rPr lang="en-US" sz="2200" b="1" kern="1200" baseline="30000" dirty="0"/>
            <a:t>th</a:t>
          </a:r>
          <a:r>
            <a:rPr lang="en-US" sz="2200" kern="1200" baseline="0" dirty="0"/>
            <a:t>: Course Schedule opens to browse classes.</a:t>
          </a:r>
          <a:endParaRPr lang="en-US" sz="2200" kern="1200" dirty="0"/>
        </a:p>
      </dsp:txBody>
      <dsp:txXfrm>
        <a:off x="1058686" y="1808"/>
        <a:ext cx="9456913" cy="916611"/>
      </dsp:txXfrm>
    </dsp:sp>
    <dsp:sp modelId="{0213BEDA-BDCF-4F7B-B8C0-CAA6BFDDB8D5}">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ADA97-562E-4AC6-AAEB-473F5DCD78A5}">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2B740D-646E-4C11-B5D2-4B0D55D3B48F}">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n-US" sz="2200" b="1" kern="1200" dirty="0"/>
            <a:t>Monday, November 6</a:t>
          </a:r>
          <a:r>
            <a:rPr lang="en-US" sz="2200" b="1" kern="1200" baseline="30000" dirty="0"/>
            <a:t>th</a:t>
          </a:r>
          <a:r>
            <a:rPr lang="en-US" sz="2200" kern="1200" dirty="0"/>
            <a:t>: EFSC Spring Registration opens.</a:t>
          </a:r>
        </a:p>
      </dsp:txBody>
      <dsp:txXfrm>
        <a:off x="1058686" y="1147573"/>
        <a:ext cx="9456913" cy="916611"/>
      </dsp:txXfrm>
    </dsp:sp>
    <dsp:sp modelId="{9EB0AE5A-0F83-40AE-85F9-C9294E8F84B1}">
      <dsp:nvSpPr>
        <dsp:cNvPr id="0" name=""/>
        <dsp:cNvSpPr/>
      </dsp:nvSpPr>
      <dsp:spPr>
        <a:xfrm>
          <a:off x="0" y="2293338"/>
          <a:ext cx="10515600" cy="91661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E72C25FF-4D9C-4E3D-9F1C-E994367AE75E}">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583AD-73C8-47EB-AF91-4DEE83691F56}">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n-US" sz="2200" b="1" u="sng" kern="1200" dirty="0"/>
            <a:t>Friday, November 17</a:t>
          </a:r>
          <a:r>
            <a:rPr lang="en-US" sz="2200" b="1" u="sng" kern="1200" baseline="30000" dirty="0"/>
            <a:t>th</a:t>
          </a:r>
          <a:r>
            <a:rPr lang="en-US" sz="2200" b="1" u="sng" kern="1200" dirty="0"/>
            <a:t>: LAST DAY for SPRING REGISTRATION!</a:t>
          </a:r>
          <a:endParaRPr lang="en-US" sz="2200" kern="1200" dirty="0"/>
        </a:p>
      </dsp:txBody>
      <dsp:txXfrm>
        <a:off x="1058686" y="2293338"/>
        <a:ext cx="9456913" cy="916611"/>
      </dsp:txXfrm>
    </dsp:sp>
    <dsp:sp modelId="{8441BEEE-3DFD-45C1-9DBE-34873C0F6E66}">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567DC-C00A-41E9-9107-551B6CE5B859}">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AED91F-0CBB-49B3-8192-AF02AC79FD48}">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n-US" sz="2200" b="1" kern="1200" dirty="0"/>
            <a:t>Monday, December 4</a:t>
          </a:r>
          <a:r>
            <a:rPr lang="en-US" sz="2200" b="1" kern="1200" baseline="30000" dirty="0"/>
            <a:t>th</a:t>
          </a:r>
          <a:r>
            <a:rPr lang="en-US" sz="2200" b="1" kern="1200" dirty="0"/>
            <a:t> to Thursday, December 14</a:t>
          </a:r>
          <a:r>
            <a:rPr lang="en-US" sz="2200" b="1" kern="1200" baseline="30000" dirty="0"/>
            <a:t>th</a:t>
          </a:r>
          <a:r>
            <a:rPr lang="en-US" sz="2200" b="1" kern="1200" dirty="0"/>
            <a:t>: </a:t>
          </a:r>
          <a:r>
            <a:rPr lang="en-US" sz="2200" kern="1200" dirty="0"/>
            <a:t>Spring Schedule Change Window for Dual Enrollment Students. Only students with EXISTING registrations.</a:t>
          </a:r>
        </a:p>
      </dsp:txBody>
      <dsp:txXfrm>
        <a:off x="1058686" y="3439103"/>
        <a:ext cx="9456913" cy="916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0EDC-54E2-46E9-B835-2F2324D0305A}">
      <dsp:nvSpPr>
        <dsp:cNvPr id="0" name=""/>
        <dsp:cNvSpPr/>
      </dsp:nvSpPr>
      <dsp:spPr>
        <a:xfrm>
          <a:off x="0" y="482"/>
          <a:ext cx="10374245" cy="5508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baseline="0"/>
            <a:t>4 credits English</a:t>
          </a:r>
          <a:endParaRPr lang="en-US" sz="2000" kern="1200"/>
        </a:p>
      </dsp:txBody>
      <dsp:txXfrm>
        <a:off x="26892" y="27374"/>
        <a:ext cx="10320461" cy="497092"/>
      </dsp:txXfrm>
    </dsp:sp>
    <dsp:sp modelId="{44C5F16F-F45D-4481-BD55-5DEC680B2299}">
      <dsp:nvSpPr>
        <dsp:cNvPr id="0" name=""/>
        <dsp:cNvSpPr/>
      </dsp:nvSpPr>
      <dsp:spPr>
        <a:xfrm>
          <a:off x="0" y="561342"/>
          <a:ext cx="10374245" cy="5508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baseline="0"/>
            <a:t>4 credits Math – </a:t>
          </a:r>
          <a:r>
            <a:rPr lang="en-US" sz="2000" b="0" i="0" kern="1200" baseline="0"/>
            <a:t>must include Algebra 1 &amp; Geometry</a:t>
          </a:r>
          <a:endParaRPr lang="en-US" sz="2000" kern="1200"/>
        </a:p>
      </dsp:txBody>
      <dsp:txXfrm>
        <a:off x="26892" y="588234"/>
        <a:ext cx="10320461" cy="497092"/>
      </dsp:txXfrm>
    </dsp:sp>
    <dsp:sp modelId="{3FEE3367-25B3-4109-B22B-9F636083A39F}">
      <dsp:nvSpPr>
        <dsp:cNvPr id="0" name=""/>
        <dsp:cNvSpPr/>
      </dsp:nvSpPr>
      <dsp:spPr>
        <a:xfrm>
          <a:off x="0" y="1122203"/>
          <a:ext cx="10374245" cy="5508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baseline="0"/>
            <a:t>3 or 4 Science – </a:t>
          </a:r>
          <a:r>
            <a:rPr lang="en-US" sz="2000" b="0" i="0" kern="1200" baseline="0"/>
            <a:t>Biology, a physical science &amp; an “equally rigorous” science</a:t>
          </a:r>
          <a:endParaRPr lang="en-US" sz="2000" kern="1200"/>
        </a:p>
      </dsp:txBody>
      <dsp:txXfrm>
        <a:off x="26892" y="1149095"/>
        <a:ext cx="10320461" cy="497092"/>
      </dsp:txXfrm>
    </dsp:sp>
    <dsp:sp modelId="{B84DD83C-1417-4EC8-B15A-3C4B6FC8EE81}">
      <dsp:nvSpPr>
        <dsp:cNvPr id="0" name=""/>
        <dsp:cNvSpPr/>
      </dsp:nvSpPr>
      <dsp:spPr>
        <a:xfrm>
          <a:off x="0" y="1683063"/>
          <a:ext cx="10374245" cy="5508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3 or 4 Social Studies - </a:t>
          </a:r>
          <a:r>
            <a:rPr lang="en-US" sz="2000" b="0" i="0" kern="1200" baseline="0" dirty="0"/>
            <a:t>World History, US History, US Government, Economics</a:t>
          </a:r>
          <a:endParaRPr lang="en-US" sz="2000" kern="1200" dirty="0"/>
        </a:p>
      </dsp:txBody>
      <dsp:txXfrm>
        <a:off x="26892" y="1709955"/>
        <a:ext cx="10320461" cy="497092"/>
      </dsp:txXfrm>
    </dsp:sp>
    <dsp:sp modelId="{9E6A492D-0A3A-4A20-8E3C-536D35AB86A4}">
      <dsp:nvSpPr>
        <dsp:cNvPr id="0" name=""/>
        <dsp:cNvSpPr/>
      </dsp:nvSpPr>
      <dsp:spPr>
        <a:xfrm>
          <a:off x="0" y="2243924"/>
          <a:ext cx="10374245" cy="5508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baseline="0"/>
            <a:t>½ credit Career Research and Decision Making</a:t>
          </a:r>
          <a:endParaRPr lang="en-US" sz="2000" kern="1200"/>
        </a:p>
      </dsp:txBody>
      <dsp:txXfrm>
        <a:off x="26892" y="2270816"/>
        <a:ext cx="10320461" cy="497092"/>
      </dsp:txXfrm>
    </dsp:sp>
    <dsp:sp modelId="{D5413571-76DD-4CF8-AB75-1756C89C4873}">
      <dsp:nvSpPr>
        <dsp:cNvPr id="0" name=""/>
        <dsp:cNvSpPr/>
      </dsp:nvSpPr>
      <dsp:spPr>
        <a:xfrm>
          <a:off x="0" y="2804784"/>
          <a:ext cx="10374245" cy="5508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baseline="0"/>
            <a:t>1  credit Physical Education (HOPE)</a:t>
          </a:r>
          <a:endParaRPr lang="en-US" sz="2000" kern="1200"/>
        </a:p>
      </dsp:txBody>
      <dsp:txXfrm>
        <a:off x="26892" y="2831676"/>
        <a:ext cx="10320461" cy="497092"/>
      </dsp:txXfrm>
    </dsp:sp>
    <dsp:sp modelId="{8069FBC6-2611-4BDE-8D63-3C78750FA459}">
      <dsp:nvSpPr>
        <dsp:cNvPr id="0" name=""/>
        <dsp:cNvSpPr/>
      </dsp:nvSpPr>
      <dsp:spPr>
        <a:xfrm>
          <a:off x="0" y="3365645"/>
          <a:ext cx="10374245" cy="5508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1 credit Fine, Performing, or Practical Arts</a:t>
          </a:r>
          <a:endParaRPr lang="en-US" sz="2000" kern="1200" dirty="0"/>
        </a:p>
      </dsp:txBody>
      <dsp:txXfrm>
        <a:off x="26892" y="3392537"/>
        <a:ext cx="10320461" cy="497092"/>
      </dsp:txXfrm>
    </dsp:sp>
    <dsp:sp modelId="{39E735F4-F677-4996-AB1A-6C953AF3A545}">
      <dsp:nvSpPr>
        <dsp:cNvPr id="0" name=""/>
        <dsp:cNvSpPr/>
      </dsp:nvSpPr>
      <dsp:spPr>
        <a:xfrm>
          <a:off x="0" y="3926506"/>
          <a:ext cx="10374245" cy="5508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baseline="0"/>
            <a:t>8 ½ elective credits</a:t>
          </a:r>
          <a:endParaRPr lang="en-US" sz="2000" kern="1200"/>
        </a:p>
      </dsp:txBody>
      <dsp:txXfrm>
        <a:off x="26892" y="3953398"/>
        <a:ext cx="10320461" cy="497092"/>
      </dsp:txXfrm>
    </dsp:sp>
    <dsp:sp modelId="{4F2BCDA0-26F1-4E14-9D56-B0C4A05CCB43}">
      <dsp:nvSpPr>
        <dsp:cNvPr id="0" name=""/>
        <dsp:cNvSpPr/>
      </dsp:nvSpPr>
      <dsp:spPr>
        <a:xfrm>
          <a:off x="0" y="4487366"/>
          <a:ext cx="10374245" cy="5508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1" kern="1200" baseline="0" dirty="0"/>
            <a:t>**Foreign language is not required for high school graduation.  However, state universities and most scholarships require two years of the same foreign language.</a:t>
          </a:r>
          <a:endParaRPr lang="en-US" sz="2000" b="0" i="1" kern="1200" dirty="0"/>
        </a:p>
      </dsp:txBody>
      <dsp:txXfrm>
        <a:off x="26892" y="4514258"/>
        <a:ext cx="10320461" cy="4970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767AC-FEEB-4879-86BA-07496C8994C5}">
      <dsp:nvSpPr>
        <dsp:cNvPr id="0" name=""/>
        <dsp:cNvSpPr/>
      </dsp:nvSpPr>
      <dsp:spPr>
        <a:xfrm>
          <a:off x="0" y="2847"/>
          <a:ext cx="10515600" cy="1331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E8423-8852-4D64-8432-43BCB6F06E42}">
      <dsp:nvSpPr>
        <dsp:cNvPr id="0" name=""/>
        <dsp:cNvSpPr/>
      </dsp:nvSpPr>
      <dsp:spPr>
        <a:xfrm>
          <a:off x="402840" y="302481"/>
          <a:ext cx="732437" cy="732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C35AB-6B84-45F9-8297-6C37C135D4BC}">
      <dsp:nvSpPr>
        <dsp:cNvPr id="0" name=""/>
        <dsp:cNvSpPr/>
      </dsp:nvSpPr>
      <dsp:spPr>
        <a:xfrm>
          <a:off x="1538118" y="2847"/>
          <a:ext cx="4732020" cy="133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39" tIns="140939" rIns="140939" bIns="140939" numCol="1" spcCol="1270" anchor="ctr" anchorCtr="0">
          <a:noAutofit/>
        </a:bodyPr>
        <a:lstStyle/>
        <a:p>
          <a:pPr marL="0" lvl="0" indent="0" algn="l" defTabSz="1111250">
            <a:lnSpc>
              <a:spcPct val="100000"/>
            </a:lnSpc>
            <a:spcBef>
              <a:spcPct val="0"/>
            </a:spcBef>
            <a:spcAft>
              <a:spcPct val="35000"/>
            </a:spcAft>
            <a:buNone/>
          </a:pPr>
          <a:r>
            <a:rPr lang="en-US" sz="2500" kern="1200"/>
            <a:t>All high school courses are separated into semester grades.</a:t>
          </a:r>
        </a:p>
      </dsp:txBody>
      <dsp:txXfrm>
        <a:off x="1538118" y="2847"/>
        <a:ext cx="4732020" cy="1331704"/>
      </dsp:txXfrm>
    </dsp:sp>
    <dsp:sp modelId="{05E06746-05C6-41D2-9FA8-43039D439020}">
      <dsp:nvSpPr>
        <dsp:cNvPr id="0" name=""/>
        <dsp:cNvSpPr/>
      </dsp:nvSpPr>
      <dsp:spPr>
        <a:xfrm>
          <a:off x="6270138" y="2847"/>
          <a:ext cx="4243957" cy="133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39" tIns="140939" rIns="140939" bIns="140939" numCol="1" spcCol="1270" anchor="ctr" anchorCtr="0">
          <a:noAutofit/>
        </a:bodyPr>
        <a:lstStyle/>
        <a:p>
          <a:pPr marL="0" lvl="0" indent="0" algn="l" defTabSz="800100">
            <a:lnSpc>
              <a:spcPct val="100000"/>
            </a:lnSpc>
            <a:spcBef>
              <a:spcPct val="0"/>
            </a:spcBef>
            <a:spcAft>
              <a:spcPct val="35000"/>
            </a:spcAft>
            <a:buNone/>
          </a:pPr>
          <a:r>
            <a:rPr lang="en-US" sz="1800" kern="1200"/>
            <a:t>The only exceptions are the End of Course classes: Algebra 1, Geometry, US History, and Biology.</a:t>
          </a:r>
        </a:p>
      </dsp:txBody>
      <dsp:txXfrm>
        <a:off x="6270138" y="2847"/>
        <a:ext cx="4243957" cy="1331704"/>
      </dsp:txXfrm>
    </dsp:sp>
    <dsp:sp modelId="{47395397-44A2-4C6A-9E74-812334F49BA1}">
      <dsp:nvSpPr>
        <dsp:cNvPr id="0" name=""/>
        <dsp:cNvSpPr/>
      </dsp:nvSpPr>
      <dsp:spPr>
        <a:xfrm>
          <a:off x="0" y="1667478"/>
          <a:ext cx="10515600" cy="1331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6A697-5EE1-4996-AF18-0C1AC6A2080F}">
      <dsp:nvSpPr>
        <dsp:cNvPr id="0" name=""/>
        <dsp:cNvSpPr/>
      </dsp:nvSpPr>
      <dsp:spPr>
        <a:xfrm>
          <a:off x="402840" y="1967112"/>
          <a:ext cx="732437" cy="732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C9D292-E548-436F-8835-BCD88908A442}">
      <dsp:nvSpPr>
        <dsp:cNvPr id="0" name=""/>
        <dsp:cNvSpPr/>
      </dsp:nvSpPr>
      <dsp:spPr>
        <a:xfrm>
          <a:off x="1538118" y="1667478"/>
          <a:ext cx="4732020" cy="133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39" tIns="140939" rIns="140939" bIns="140939" numCol="1" spcCol="1270" anchor="ctr" anchorCtr="0">
          <a:noAutofit/>
        </a:bodyPr>
        <a:lstStyle/>
        <a:p>
          <a:pPr marL="0" lvl="0" indent="0" algn="l" defTabSz="1111250">
            <a:lnSpc>
              <a:spcPct val="100000"/>
            </a:lnSpc>
            <a:spcBef>
              <a:spcPct val="0"/>
            </a:spcBef>
            <a:spcAft>
              <a:spcPct val="35000"/>
            </a:spcAft>
            <a:buNone/>
          </a:pPr>
          <a:r>
            <a:rPr lang="en-US" sz="2500" kern="1200"/>
            <a:t>Semester grades are averaged using:</a:t>
          </a:r>
        </a:p>
      </dsp:txBody>
      <dsp:txXfrm>
        <a:off x="1538118" y="1667478"/>
        <a:ext cx="4732020" cy="1331704"/>
      </dsp:txXfrm>
    </dsp:sp>
    <dsp:sp modelId="{E892FC6E-FE63-48D0-81CE-F8E165846EFA}">
      <dsp:nvSpPr>
        <dsp:cNvPr id="0" name=""/>
        <dsp:cNvSpPr/>
      </dsp:nvSpPr>
      <dsp:spPr>
        <a:xfrm>
          <a:off x="6270138" y="1667478"/>
          <a:ext cx="4243957" cy="133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39" tIns="140939" rIns="140939" bIns="140939" numCol="1" spcCol="1270" anchor="ctr" anchorCtr="0">
          <a:noAutofit/>
        </a:bodyPr>
        <a:lstStyle/>
        <a:p>
          <a:pPr marL="0" lvl="0" indent="0" algn="l" defTabSz="889000">
            <a:lnSpc>
              <a:spcPct val="100000"/>
            </a:lnSpc>
            <a:spcBef>
              <a:spcPct val="0"/>
            </a:spcBef>
            <a:spcAft>
              <a:spcPct val="35000"/>
            </a:spcAft>
            <a:buNone/>
          </a:pPr>
          <a:r>
            <a:rPr lang="en-US" sz="2000" kern="1200" dirty="0"/>
            <a:t>Quarter 1 – 40%</a:t>
          </a:r>
        </a:p>
        <a:p>
          <a:pPr marL="0" lvl="0" indent="0" algn="l" defTabSz="889000">
            <a:lnSpc>
              <a:spcPct val="100000"/>
            </a:lnSpc>
            <a:spcBef>
              <a:spcPct val="0"/>
            </a:spcBef>
            <a:spcAft>
              <a:spcPct val="35000"/>
            </a:spcAft>
            <a:buNone/>
          </a:pPr>
          <a:r>
            <a:rPr lang="en-US" sz="2000" kern="1200" dirty="0"/>
            <a:t>Quarter 2 – 40%</a:t>
          </a:r>
        </a:p>
        <a:p>
          <a:pPr marL="0" lvl="0" indent="0" algn="l" defTabSz="889000">
            <a:lnSpc>
              <a:spcPct val="100000"/>
            </a:lnSpc>
            <a:spcBef>
              <a:spcPct val="0"/>
            </a:spcBef>
            <a:spcAft>
              <a:spcPct val="35000"/>
            </a:spcAft>
            <a:buNone/>
          </a:pPr>
          <a:r>
            <a:rPr lang="en-US" sz="2000" kern="1200" dirty="0"/>
            <a:t>Semester Exam – 20%</a:t>
          </a:r>
        </a:p>
      </dsp:txBody>
      <dsp:txXfrm>
        <a:off x="6270138" y="1667478"/>
        <a:ext cx="4243957" cy="1331704"/>
      </dsp:txXfrm>
    </dsp:sp>
    <dsp:sp modelId="{5D88CF85-3C85-4E29-99F0-412C3C3AD9C4}">
      <dsp:nvSpPr>
        <dsp:cNvPr id="0" name=""/>
        <dsp:cNvSpPr/>
      </dsp:nvSpPr>
      <dsp:spPr>
        <a:xfrm>
          <a:off x="0" y="3332109"/>
          <a:ext cx="10515600" cy="1331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18222-E8F7-4F87-AE2F-9847E8B4F9D6}">
      <dsp:nvSpPr>
        <dsp:cNvPr id="0" name=""/>
        <dsp:cNvSpPr/>
      </dsp:nvSpPr>
      <dsp:spPr>
        <a:xfrm>
          <a:off x="402840" y="3631743"/>
          <a:ext cx="732437" cy="732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06E535-BD87-42FB-AB5C-8479B7DC3512}">
      <dsp:nvSpPr>
        <dsp:cNvPr id="0" name=""/>
        <dsp:cNvSpPr/>
      </dsp:nvSpPr>
      <dsp:spPr>
        <a:xfrm>
          <a:off x="1538118" y="3332109"/>
          <a:ext cx="4732020" cy="133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39" tIns="140939" rIns="140939" bIns="140939" numCol="1" spcCol="1270" anchor="ctr" anchorCtr="0">
          <a:noAutofit/>
        </a:bodyPr>
        <a:lstStyle/>
        <a:p>
          <a:pPr marL="0" lvl="0" indent="0" algn="l" defTabSz="1111250">
            <a:lnSpc>
              <a:spcPct val="100000"/>
            </a:lnSpc>
            <a:spcBef>
              <a:spcPct val="0"/>
            </a:spcBef>
            <a:spcAft>
              <a:spcPct val="35000"/>
            </a:spcAft>
            <a:buNone/>
          </a:pPr>
          <a:r>
            <a:rPr lang="en-US" sz="2500" kern="1200"/>
            <a:t>End of Course full year grades are averaged using:</a:t>
          </a:r>
        </a:p>
      </dsp:txBody>
      <dsp:txXfrm>
        <a:off x="1538118" y="3332109"/>
        <a:ext cx="4732020" cy="1331704"/>
      </dsp:txXfrm>
    </dsp:sp>
    <dsp:sp modelId="{B8A6184F-2E66-447E-965E-C13239F6BEAB}">
      <dsp:nvSpPr>
        <dsp:cNvPr id="0" name=""/>
        <dsp:cNvSpPr/>
      </dsp:nvSpPr>
      <dsp:spPr>
        <a:xfrm>
          <a:off x="6270138" y="3332109"/>
          <a:ext cx="4243957" cy="133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39" tIns="140939" rIns="140939" bIns="140939" numCol="1" spcCol="1270" anchor="ctr" anchorCtr="0">
          <a:noAutofit/>
        </a:bodyPr>
        <a:lstStyle/>
        <a:p>
          <a:pPr marL="0" lvl="0" indent="0" algn="l" defTabSz="889000">
            <a:lnSpc>
              <a:spcPct val="100000"/>
            </a:lnSpc>
            <a:spcBef>
              <a:spcPct val="0"/>
            </a:spcBef>
            <a:spcAft>
              <a:spcPct val="35000"/>
            </a:spcAft>
            <a:buNone/>
          </a:pPr>
          <a:r>
            <a:rPr lang="en-US" sz="2000" kern="1200" dirty="0"/>
            <a:t>Semester 1 – 35%</a:t>
          </a:r>
        </a:p>
        <a:p>
          <a:pPr marL="0" lvl="0" indent="0" algn="l" defTabSz="889000">
            <a:lnSpc>
              <a:spcPct val="100000"/>
            </a:lnSpc>
            <a:spcBef>
              <a:spcPct val="0"/>
            </a:spcBef>
            <a:spcAft>
              <a:spcPct val="35000"/>
            </a:spcAft>
            <a:buNone/>
          </a:pPr>
          <a:r>
            <a:rPr lang="en-US" sz="2000" kern="1200" dirty="0"/>
            <a:t>Semester 2 – 35%</a:t>
          </a:r>
        </a:p>
        <a:p>
          <a:pPr marL="0" lvl="0" indent="0" algn="l" defTabSz="889000">
            <a:lnSpc>
              <a:spcPct val="100000"/>
            </a:lnSpc>
            <a:spcBef>
              <a:spcPct val="0"/>
            </a:spcBef>
            <a:spcAft>
              <a:spcPct val="35000"/>
            </a:spcAft>
            <a:buNone/>
          </a:pPr>
          <a:r>
            <a:rPr lang="en-US" sz="2000" kern="1200" dirty="0"/>
            <a:t>EOC Exam – 30% </a:t>
          </a:r>
        </a:p>
      </dsp:txBody>
      <dsp:txXfrm>
        <a:off x="6270138" y="3332109"/>
        <a:ext cx="4243957" cy="13317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70A45-8FF5-4AEB-9039-A516B551730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F49A6E-15CF-4A67-9D1D-E230FA74976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94B2E-5314-4C0D-8397-95CA3934107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US" sz="1500" b="0" i="0" kern="1200"/>
            <a:t>Test Information Release for the 2023-2024 testing year will occur in September, April, and June. See </a:t>
          </a:r>
          <a:r>
            <a:rPr lang="en-US" sz="1500" b="0" i="0" u="sng" kern="1200">
              <a:hlinkClick xmlns:r="http://schemas.openxmlformats.org/officeDocument/2006/relationships" r:id="rId3"/>
            </a:rPr>
            <a:t>www.act.org/the-act/tir</a:t>
          </a:r>
          <a:r>
            <a:rPr lang="en-US" sz="1500" b="0" i="0" kern="1200"/>
            <a:t> for more information.</a:t>
          </a:r>
          <a:endParaRPr lang="en-US" sz="1500" kern="1200"/>
        </a:p>
      </dsp:txBody>
      <dsp:txXfrm>
        <a:off x="1435590" y="531"/>
        <a:ext cx="9080009" cy="1242935"/>
      </dsp:txXfrm>
    </dsp:sp>
    <dsp:sp modelId="{59F67FF5-B247-4B9F-95A3-82047BE11046}">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5F210-0F7E-4251-9CA8-9B6E734E24A8}">
      <dsp:nvSpPr>
        <dsp:cNvPr id="0" name=""/>
        <dsp:cNvSpPr/>
      </dsp:nvSpPr>
      <dsp:spPr>
        <a:xfrm>
          <a:off x="375988" y="1833861"/>
          <a:ext cx="683614" cy="6836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DD47F-6DC6-438F-8BB2-C76ED4857A1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US" sz="1500" b="0" i="0" kern="1200"/>
            <a:t>By purchasing Test Information Release (TIR), you will receive a digital copy of the multiple-choice test questions, your answers, a copy of your answer document, the answer key, and the conversion table used in determining your ACT scores. If you took the optional writing test, you will receive a copy of the writing prompt, the writing test scoring rubric, and your essay scores.</a:t>
          </a:r>
          <a:endParaRPr lang="en-US" sz="1500" kern="1200"/>
        </a:p>
      </dsp:txBody>
      <dsp:txXfrm>
        <a:off x="1435590" y="1554201"/>
        <a:ext cx="9080009" cy="1242935"/>
      </dsp:txXfrm>
    </dsp:sp>
    <dsp:sp modelId="{268B492E-55C3-4DC1-95BC-A125800BCA4C}">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DEC1C-42BC-4602-85E1-7BEF6DF84A88}">
      <dsp:nvSpPr>
        <dsp:cNvPr id="0" name=""/>
        <dsp:cNvSpPr/>
      </dsp:nvSpPr>
      <dsp:spPr>
        <a:xfrm>
          <a:off x="375988" y="3387531"/>
          <a:ext cx="683614" cy="6836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0F8E1-EA81-4D0B-8707-A6579EDA189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US" sz="1500" b="0" i="0" kern="1200"/>
            <a:t>You can expect digital TIR materials to be provided within MyACT a few weeks after your score release. If you requested and were approved for alternate formats (April testing only), these materials will be prepared once your TIR report is available in MyACT and may take up to eight weeks for processing and shipping</a:t>
          </a:r>
          <a:endParaRPr lang="en-US" sz="1500" kern="1200"/>
        </a:p>
      </dsp:txBody>
      <dsp:txXfrm>
        <a:off x="1435590" y="3107870"/>
        <a:ext cx="90800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36AB2-B6B7-4243-875B-0716C2E41C74}">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7B886-42C5-4D20-AD7D-CB638C9D1942}">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Now there </a:t>
          </a:r>
          <a:r>
            <a:rPr lang="en-US" sz="2400" kern="1200" dirty="0">
              <a:highlight>
                <a:srgbClr val="FFFF00"/>
              </a:highlight>
            </a:rPr>
            <a:t>can be a combination of both </a:t>
          </a:r>
          <a:r>
            <a:rPr lang="en-US" sz="2400" kern="1200" dirty="0"/>
            <a:t>volunteer and work hours.</a:t>
          </a:r>
        </a:p>
      </dsp:txBody>
      <dsp:txXfrm>
        <a:off x="0" y="531"/>
        <a:ext cx="10515600" cy="870055"/>
      </dsp:txXfrm>
    </dsp:sp>
    <dsp:sp modelId="{6920C7DF-E5A9-4FA1-A474-FC7B899999C2}">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74326-247B-4527-BB6E-252BFD7C8079}">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There are NOW updated forms on our website and in our Guidance lobby.</a:t>
          </a:r>
        </a:p>
      </dsp:txBody>
      <dsp:txXfrm>
        <a:off x="0" y="870586"/>
        <a:ext cx="10515600" cy="870055"/>
      </dsp:txXfrm>
    </dsp:sp>
    <dsp:sp modelId="{2741490E-8C21-449A-AE24-E3B322FDF521}">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8FED1A-95B2-41ED-A41C-BFD2A1783990}">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You still NEED a “Volunteer Service or Paid Work Plan” approved before logging either kind of hours.</a:t>
          </a:r>
        </a:p>
      </dsp:txBody>
      <dsp:txXfrm>
        <a:off x="0" y="1740641"/>
        <a:ext cx="10515600" cy="870055"/>
      </dsp:txXfrm>
    </dsp:sp>
    <dsp:sp modelId="{2266DCDE-33A7-443A-87BE-6280DD8832B7}">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43C5F-3763-4E1C-880F-BDAA289A616C}">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Once workplan is approved, then you may begin logging hours with the “Scholarship Log.”</a:t>
          </a:r>
        </a:p>
      </dsp:txBody>
      <dsp:txXfrm>
        <a:off x="0" y="2610696"/>
        <a:ext cx="10515600" cy="870055"/>
      </dsp:txXfrm>
    </dsp:sp>
    <dsp:sp modelId="{15010C16-BD2D-44A1-A8FC-931A0CC63C30}">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F9C6D-9D7C-43F3-AA10-2431ACBEFD6E}">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All hours must be turned in one week prior to graduation! The </a:t>
          </a:r>
          <a:r>
            <a:rPr lang="en-US" sz="2400" kern="1200" dirty="0">
              <a:highlight>
                <a:srgbClr val="FFFF00"/>
              </a:highlight>
            </a:rPr>
            <a:t>last test you can take is the August 2025 </a:t>
          </a:r>
          <a:r>
            <a:rPr lang="en-US" sz="2400" kern="1200" dirty="0"/>
            <a:t>SAT or ACT.</a:t>
          </a:r>
        </a:p>
      </dsp:txBody>
      <dsp:txXfrm>
        <a:off x="0" y="3480751"/>
        <a:ext cx="10515600" cy="8700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438B9-239D-4813-AC2C-4EF969EFA073}">
      <dsp:nvSpPr>
        <dsp:cNvPr id="0" name=""/>
        <dsp:cNvSpPr/>
      </dsp:nvSpPr>
      <dsp:spPr>
        <a:xfrm>
          <a:off x="0" y="111587"/>
          <a:ext cx="10515600" cy="21292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BF0135-4D21-4A50-9FF4-12170C7179D4}">
      <dsp:nvSpPr>
        <dsp:cNvPr id="0" name=""/>
        <dsp:cNvSpPr/>
      </dsp:nvSpPr>
      <dsp:spPr>
        <a:xfrm>
          <a:off x="505945" y="716271"/>
          <a:ext cx="919900" cy="919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1379E-851A-48C2-B918-0B4855075E31}">
      <dsp:nvSpPr>
        <dsp:cNvPr id="0" name=""/>
        <dsp:cNvSpPr/>
      </dsp:nvSpPr>
      <dsp:spPr>
        <a:xfrm>
          <a:off x="1875566" y="216698"/>
          <a:ext cx="8583809" cy="167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11" tIns="177011" rIns="177011" bIns="177011" numCol="1" spcCol="1270" anchor="ctr" anchorCtr="0">
          <a:noAutofit/>
        </a:bodyPr>
        <a:lstStyle/>
        <a:p>
          <a:pPr marL="0" lvl="0" indent="0" algn="l" defTabSz="1244600">
            <a:lnSpc>
              <a:spcPct val="100000"/>
            </a:lnSpc>
            <a:spcBef>
              <a:spcPct val="0"/>
            </a:spcBef>
            <a:spcAft>
              <a:spcPct val="35000"/>
            </a:spcAft>
            <a:buNone/>
          </a:pPr>
          <a:r>
            <a:rPr lang="en-US" sz="2800" kern="1200" dirty="0"/>
            <a:t>You MUST send your SAT, ACT or CLT scores to one of the 12 public universities in Florida (like UCF) for Bright Futures to have access to your scores.</a:t>
          </a:r>
        </a:p>
      </dsp:txBody>
      <dsp:txXfrm>
        <a:off x="1875566" y="216698"/>
        <a:ext cx="8583809" cy="1672545"/>
      </dsp:txXfrm>
    </dsp:sp>
    <dsp:sp modelId="{FCE42BE4-D2ED-491B-9C38-D3C1CB75CF6D}">
      <dsp:nvSpPr>
        <dsp:cNvPr id="0" name=""/>
        <dsp:cNvSpPr/>
      </dsp:nvSpPr>
      <dsp:spPr>
        <a:xfrm>
          <a:off x="0" y="2567205"/>
          <a:ext cx="10515600" cy="16725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E7BC2-9EBA-4BD0-A66F-C1B347E3B8CA}">
      <dsp:nvSpPr>
        <dsp:cNvPr id="0" name=""/>
        <dsp:cNvSpPr/>
      </dsp:nvSpPr>
      <dsp:spPr>
        <a:xfrm>
          <a:off x="505945" y="2943527"/>
          <a:ext cx="919900" cy="919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0F04C4-394E-43B5-9BA6-DD7CDE96216C}">
      <dsp:nvSpPr>
        <dsp:cNvPr id="0" name=""/>
        <dsp:cNvSpPr/>
      </dsp:nvSpPr>
      <dsp:spPr>
        <a:xfrm>
          <a:off x="1903635" y="2405436"/>
          <a:ext cx="8583809" cy="1672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11" tIns="177011" rIns="177011" bIns="177011" numCol="1" spcCol="1270" anchor="ctr" anchorCtr="0">
          <a:noAutofit/>
        </a:bodyPr>
        <a:lstStyle/>
        <a:p>
          <a:pPr marL="0" lvl="0" indent="0" algn="l" defTabSz="1244600">
            <a:lnSpc>
              <a:spcPct val="100000"/>
            </a:lnSpc>
            <a:spcBef>
              <a:spcPct val="0"/>
            </a:spcBef>
            <a:spcAft>
              <a:spcPct val="35000"/>
            </a:spcAft>
            <a:buNone/>
          </a:pPr>
          <a:r>
            <a:rPr lang="en-US" sz="2800" kern="1200" dirty="0"/>
            <a:t>It enters the State Testing Bank this way. Bright Futures will not accept scores from our transcripts.</a:t>
          </a:r>
        </a:p>
      </dsp:txBody>
      <dsp:txXfrm>
        <a:off x="1903635" y="2405436"/>
        <a:ext cx="8583809" cy="16725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05BF0A63-2ACD-4B36-AA91-FB3D5020A8A0}" type="datetimeFigureOut">
              <a:rPr lang="en-US" smtClean="0"/>
              <a:t>10/26/2023</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6FCB9E0-2E72-45CD-9550-8DD7373BB1A2}" type="slidenum">
              <a:rPr lang="en-US" smtClean="0"/>
              <a:t>‹#›</a:t>
            </a:fld>
            <a:endParaRPr lang="en-US"/>
          </a:p>
        </p:txBody>
      </p:sp>
    </p:spTree>
    <p:extLst>
      <p:ext uri="{BB962C8B-B14F-4D97-AF65-F5344CB8AC3E}">
        <p14:creationId xmlns:p14="http://schemas.microsoft.com/office/powerpoint/2010/main" val="366186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collegeessayguy.com/blog/guide-college-activities-list-common-app-example-application" TargetMode="External"/><Relationship Id="rId3" Type="http://schemas.openxmlformats.org/officeDocument/2006/relationships/hyperlink" Target="https://www.commonapp.org/apply/first-time-students" TargetMode="External"/><Relationship Id="rId7" Type="http://schemas.openxmlformats.org/officeDocument/2006/relationships/hyperlink" Target="https://www.princetonreview.com/college-advice/are-you-ready-for-the-common-app"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khanacademy.org/college-careers-more/college-admissions/applying-to-college/college-application-process/a/filling-out-the-college-application-common-application-walkthrough" TargetMode="External"/><Relationship Id="rId5" Type="http://schemas.openxmlformats.org/officeDocument/2006/relationships/hyperlink" Target="https://www.usnews.com/education/best-colleges/articles/common-app" TargetMode="External"/><Relationship Id="rId10" Type="http://schemas.openxmlformats.org/officeDocument/2006/relationships/hyperlink" Target="https://www.bestcolleges.com/blog/expert-common-app-essay-tips/" TargetMode="External"/><Relationship Id="rId4" Type="http://schemas.openxmlformats.org/officeDocument/2006/relationships/hyperlink" Target="https://www.commonapp.org/apply" TargetMode="External"/><Relationship Id="rId9" Type="http://schemas.openxmlformats.org/officeDocument/2006/relationships/hyperlink" Target="https://blog.collegevine.com/how-to-fill-out-the-common-app-activities-se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CB9E0-2E72-45CD-9550-8DD7373BB1A2}" type="slidenum">
              <a:rPr lang="en-US" smtClean="0"/>
              <a:t>18</a:t>
            </a:fld>
            <a:endParaRPr lang="en-US"/>
          </a:p>
        </p:txBody>
      </p:sp>
    </p:spTree>
    <p:extLst>
      <p:ext uri="{BB962C8B-B14F-4D97-AF65-F5344CB8AC3E}">
        <p14:creationId xmlns:p14="http://schemas.microsoft.com/office/powerpoint/2010/main" val="3366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22"/>
              </a:spcAft>
            </a:pPr>
            <a:r>
              <a:rPr lang="en-US" u="sng" dirty="0">
                <a:latin typeface="Calibri" panose="020F0502020204030204" pitchFamily="34" charset="0"/>
                <a:ea typeface="Calibri" panose="020F0502020204030204" pitchFamily="34" charset="0"/>
                <a:cs typeface="Times New Roman" panose="02020603050405020304" pitchFamily="18" charset="0"/>
                <a:hlinkClick r:id="rId3"/>
              </a:rPr>
              <a:t>https://www.commonapp.org/apply/first-time-students</a:t>
            </a: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spcAft>
                <a:spcPts val="822"/>
              </a:spcAft>
            </a:pPr>
            <a:r>
              <a:rPr lang="en-US" dirty="0">
                <a:latin typeface="Calibri" panose="020F0502020204030204" pitchFamily="34" charset="0"/>
                <a:ea typeface="Calibri" panose="020F0502020204030204" pitchFamily="34" charset="0"/>
                <a:cs typeface="Times New Roman" panose="02020603050405020304" pitchFamily="18" charset="0"/>
              </a:rPr>
              <a:t>APPLICATION GUIDELINES AND ESSAY WRITING TIP:</a:t>
            </a:r>
          </a:p>
          <a:p>
            <a:pPr>
              <a:spcAft>
                <a:spcPts val="822"/>
              </a:spcAft>
            </a:pPr>
            <a:r>
              <a:rPr lang="en-US" u="sng" dirty="0">
                <a:latin typeface="Calibri" panose="020F0502020204030204" pitchFamily="34" charset="0"/>
                <a:ea typeface="Calibri" panose="020F0502020204030204" pitchFamily="34" charset="0"/>
                <a:cs typeface="Times New Roman" panose="02020603050405020304" pitchFamily="18" charset="0"/>
                <a:hlinkClick r:id="rId4"/>
              </a:rPr>
              <a:t>https://www.commonapp.org/apply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spcAft>
                <a:spcPts val="822"/>
              </a:spcAft>
            </a:pPr>
            <a:r>
              <a:rPr lang="en-US" dirty="0">
                <a:latin typeface="Calibri" panose="020F0502020204030204" pitchFamily="34" charset="0"/>
                <a:ea typeface="Calibri" panose="020F0502020204030204" pitchFamily="34" charset="0"/>
                <a:cs typeface="Times New Roman" panose="02020603050405020304" pitchFamily="18" charset="0"/>
              </a:rPr>
              <a:t>US NEWS article  The Common App: Everything you need to know</a:t>
            </a:r>
          </a:p>
          <a:p>
            <a:r>
              <a:rPr lang="en-US" u="sng" dirty="0">
                <a:latin typeface="Calibri" panose="020F0502020204030204" pitchFamily="34" charset="0"/>
                <a:ea typeface="Calibri" panose="020F0502020204030204" pitchFamily="34" charset="0"/>
                <a:cs typeface="Times New Roman" panose="02020603050405020304" pitchFamily="18" charset="0"/>
                <a:hlinkClick r:id="rId5"/>
              </a:rPr>
              <a:t>https://www.usnews.com/education/best-colleges/articles/common-app</a:t>
            </a: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spcAft>
                <a:spcPts val="822"/>
              </a:spcAft>
            </a:pPr>
            <a:r>
              <a:rPr lang="en-US" dirty="0">
                <a:latin typeface="Calibri" panose="020F0502020204030204" pitchFamily="34" charset="0"/>
                <a:ea typeface="Calibri" panose="020F0502020204030204" pitchFamily="34" charset="0"/>
                <a:cs typeface="Times New Roman" panose="02020603050405020304" pitchFamily="18" charset="0"/>
              </a:rPr>
              <a:t>Khan academy </a:t>
            </a:r>
          </a:p>
          <a:p>
            <a:pPr>
              <a:spcAft>
                <a:spcPts val="822"/>
              </a:spcAft>
            </a:pPr>
            <a:r>
              <a:rPr lang="en-US" u="sng" dirty="0">
                <a:latin typeface="Calibri" panose="020F0502020204030204" pitchFamily="34" charset="0"/>
                <a:ea typeface="Calibri" panose="020F0502020204030204" pitchFamily="34" charset="0"/>
                <a:cs typeface="Times New Roman" panose="02020603050405020304" pitchFamily="18" charset="0"/>
                <a:hlinkClick r:id="rId6"/>
              </a:rPr>
              <a:t>https://www.khanacademy.org/college-careers-more/college-admissions/applying-to-college/college-application-process/a/filling-out-the-college-application-common-application-walkthrough</a:t>
            </a: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spcAft>
                <a:spcPts val="822"/>
              </a:spcAft>
            </a:pPr>
            <a:r>
              <a:rPr lang="en-US" dirty="0">
                <a:latin typeface="Calibri" panose="020F0502020204030204" pitchFamily="34" charset="0"/>
                <a:ea typeface="Calibri" panose="020F0502020204030204" pitchFamily="34" charset="0"/>
                <a:cs typeface="Times New Roman" panose="02020603050405020304" pitchFamily="18" charset="0"/>
              </a:rPr>
              <a:t>Basic tips for Common App</a:t>
            </a:r>
          </a:p>
          <a:p>
            <a:pPr>
              <a:spcAft>
                <a:spcPts val="822"/>
              </a:spcAft>
            </a:pPr>
            <a:r>
              <a:rPr lang="en-US" u="sng" dirty="0">
                <a:latin typeface="Calibri" panose="020F0502020204030204" pitchFamily="34" charset="0"/>
                <a:ea typeface="Calibri" panose="020F0502020204030204" pitchFamily="34" charset="0"/>
                <a:cs typeface="Times New Roman" panose="02020603050405020304" pitchFamily="18" charset="0"/>
                <a:hlinkClick r:id="rId7"/>
              </a:rPr>
              <a:t>https://www.princetonreview.com/college-advice/are-you-ready-for-the-common-app</a:t>
            </a: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spcAft>
                <a:spcPts val="822"/>
              </a:spcAft>
            </a:pPr>
            <a:r>
              <a:rPr lang="en-US" dirty="0">
                <a:latin typeface="Calibri" panose="020F0502020204030204" pitchFamily="34" charset="0"/>
                <a:ea typeface="Calibri" panose="020F0502020204030204" pitchFamily="34" charset="0"/>
                <a:cs typeface="Times New Roman" panose="02020603050405020304" pitchFamily="18" charset="0"/>
              </a:rPr>
              <a:t>Tips on writing an activities list:</a:t>
            </a:r>
          </a:p>
          <a:p>
            <a:pPr>
              <a:spcAft>
                <a:spcPts val="822"/>
              </a:spcAft>
            </a:pPr>
            <a:r>
              <a:rPr lang="en-US" u="sng" dirty="0">
                <a:latin typeface="Calibri" panose="020F0502020204030204" pitchFamily="34" charset="0"/>
                <a:ea typeface="Calibri" panose="020F0502020204030204" pitchFamily="34" charset="0"/>
                <a:cs typeface="Times New Roman" panose="02020603050405020304" pitchFamily="18" charset="0"/>
                <a:hlinkClick r:id="rId8"/>
              </a:rPr>
              <a:t>https://www.collegeessayguy.com/blog/guide-college-activities-list-common-app-example-application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u="sng" dirty="0">
                <a:latin typeface="Calibri" panose="020F0502020204030204" pitchFamily="34" charset="0"/>
                <a:ea typeface="Calibri" panose="020F0502020204030204" pitchFamily="34" charset="0"/>
                <a:cs typeface="Times New Roman" panose="02020603050405020304" pitchFamily="18" charset="0"/>
                <a:hlinkClick r:id="rId9"/>
              </a:rPr>
              <a:t>https://blog.collegevine.com/how-to-fill-out-the-common-app-activities-section/</a:t>
            </a: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spcAft>
                <a:spcPts val="822"/>
              </a:spcAft>
            </a:pPr>
            <a:r>
              <a:rPr lang="en-US" dirty="0">
                <a:latin typeface="Calibri" panose="020F0502020204030204" pitchFamily="34" charset="0"/>
                <a:ea typeface="Calibri" panose="020F0502020204030204" pitchFamily="34" charset="0"/>
                <a:cs typeface="Times New Roman" panose="02020603050405020304" pitchFamily="18" charset="0"/>
              </a:rPr>
              <a:t>Tips on writing the common app essay</a:t>
            </a:r>
          </a:p>
          <a:p>
            <a:pPr>
              <a:spcAft>
                <a:spcPts val="822"/>
              </a:spcAft>
            </a:pPr>
            <a:r>
              <a:rPr lang="en-US" u="sng" dirty="0">
                <a:latin typeface="Calibri" panose="020F0502020204030204" pitchFamily="34" charset="0"/>
                <a:ea typeface="Calibri" panose="020F0502020204030204" pitchFamily="34" charset="0"/>
                <a:cs typeface="Times New Roman" panose="02020603050405020304" pitchFamily="18" charset="0"/>
                <a:hlinkClick r:id="rId10"/>
              </a:rPr>
              <a:t>https://www.bestcolleges.com/blog/expert-common-app-essay-tips/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FCB9E0-2E72-45CD-9550-8DD7373BB1A2}" type="slidenum">
              <a:rPr lang="en-US" smtClean="0"/>
              <a:t>35</a:t>
            </a:fld>
            <a:endParaRPr lang="en-US"/>
          </a:p>
        </p:txBody>
      </p:sp>
    </p:spTree>
    <p:extLst>
      <p:ext uri="{BB962C8B-B14F-4D97-AF65-F5344CB8AC3E}">
        <p14:creationId xmlns:p14="http://schemas.microsoft.com/office/powerpoint/2010/main" val="10752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9C19-BE13-424F-A6CC-50BBD98506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0F47BD-1A7C-4EA8-BC1A-9910F0DBEA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60D88-F9E9-4D9A-84FC-C29280DAC61A}"/>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5" name="Footer Placeholder 4">
            <a:extLst>
              <a:ext uri="{FF2B5EF4-FFF2-40B4-BE49-F238E27FC236}">
                <a16:creationId xmlns:a16="http://schemas.microsoft.com/office/drawing/2014/main" id="{0F0E5C66-52E3-4A16-BB40-A5F4D3C73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3382F-2E6D-4179-927C-E81C5200349D}"/>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260667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321F-25BD-4280-9937-2640109ADC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F5BCF7-25BE-46CC-9A00-8B12BBDD8B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D8431-AEA4-49AD-9ACE-191C11A1783A}"/>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5" name="Footer Placeholder 4">
            <a:extLst>
              <a:ext uri="{FF2B5EF4-FFF2-40B4-BE49-F238E27FC236}">
                <a16:creationId xmlns:a16="http://schemas.microsoft.com/office/drawing/2014/main" id="{FA8BF8A6-AA7F-4EA6-B3C7-185B2B7FA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9D33-6423-4104-A27F-068B770DE1B0}"/>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348012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035146-4592-4804-9EE4-7CDA09BDD7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490B97-6293-414F-8D7C-8EAEEEEFC4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DF165-2A3A-4C6B-84CD-4E0F4E292312}"/>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5" name="Footer Placeholder 4">
            <a:extLst>
              <a:ext uri="{FF2B5EF4-FFF2-40B4-BE49-F238E27FC236}">
                <a16:creationId xmlns:a16="http://schemas.microsoft.com/office/drawing/2014/main" id="{347E286E-F61C-4768-AF65-63B7A7391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64A4E-B8AE-4BF6-BDDD-99A42D950B8E}"/>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23116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3C38-F824-4857-884D-20D9D5EFB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982F4-8859-4AD1-BAB2-EEBB71D2A8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E1B6F-BB92-46C9-A854-BA3EFA6E325E}"/>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5" name="Footer Placeholder 4">
            <a:extLst>
              <a:ext uri="{FF2B5EF4-FFF2-40B4-BE49-F238E27FC236}">
                <a16:creationId xmlns:a16="http://schemas.microsoft.com/office/drawing/2014/main" id="{FEB51706-FD72-4B09-B818-7774A276D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2DC31-F70F-483D-BB13-22C172A0CFDE}"/>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2996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0F3B-E07F-4211-82EC-FE04C825ED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320A2-12CB-46ED-8397-77E3CF845C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B1C5B-7C02-4B46-BA0F-655C86831105}"/>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5" name="Footer Placeholder 4">
            <a:extLst>
              <a:ext uri="{FF2B5EF4-FFF2-40B4-BE49-F238E27FC236}">
                <a16:creationId xmlns:a16="http://schemas.microsoft.com/office/drawing/2014/main" id="{42340330-1BFD-4A47-A2C8-84A6325B9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BFB9F-60BE-4E86-B3C7-04FAF65301FF}"/>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36973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F7C5-9CB7-4984-B523-624C5D5A3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DFAFC-616E-43DB-932A-DE985B15D1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BB2D3-82E6-48DE-B0FC-115D03D5D2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8D7260-A730-4109-AE06-B32D35D4C8BC}"/>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6" name="Footer Placeholder 5">
            <a:extLst>
              <a:ext uri="{FF2B5EF4-FFF2-40B4-BE49-F238E27FC236}">
                <a16:creationId xmlns:a16="http://schemas.microsoft.com/office/drawing/2014/main" id="{38234AC6-7596-4C4D-8D86-618C67FD6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1BFEE-2E04-46BB-8A05-CD2AD99798D5}"/>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394521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5143-7DC0-4CFF-84DA-E0A4D9CDA6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DBB98F-42E0-4F15-9DB5-796D76E1C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D01EB-C24E-486C-AEC6-9F19D37834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FC8FD6-D6A1-4AA7-8A8C-F655C58B4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05FC0-18BB-4F03-8195-09C379AFDC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A5707-1B79-46EF-B74F-926784874BAE}"/>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8" name="Footer Placeholder 7">
            <a:extLst>
              <a:ext uri="{FF2B5EF4-FFF2-40B4-BE49-F238E27FC236}">
                <a16:creationId xmlns:a16="http://schemas.microsoft.com/office/drawing/2014/main" id="{5315BD29-5C01-4E6B-9DB2-7D36466CA5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ADE1E4-6518-47DD-B4AE-2677572F58B7}"/>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298816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BE0E-9112-4334-82A4-30BDE0B47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641F7-E7E7-4EFE-93F9-0193F7E61935}"/>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4" name="Footer Placeholder 3">
            <a:extLst>
              <a:ext uri="{FF2B5EF4-FFF2-40B4-BE49-F238E27FC236}">
                <a16:creationId xmlns:a16="http://schemas.microsoft.com/office/drawing/2014/main" id="{03B75E47-DAA6-424C-904A-590FE9E87C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44EE33-9D69-4006-BBD8-C2787A130C8E}"/>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77071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3459DB-20A0-4FCA-9E01-990024F0A479}"/>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3" name="Footer Placeholder 2">
            <a:extLst>
              <a:ext uri="{FF2B5EF4-FFF2-40B4-BE49-F238E27FC236}">
                <a16:creationId xmlns:a16="http://schemas.microsoft.com/office/drawing/2014/main" id="{1A0263B4-EFCC-40EF-9904-5BB5B9375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CB38B-1A9A-4D50-9EBF-EAC7096E73FD}"/>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57671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DCAC-8A2D-45AC-A514-4EDA401DC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6373EA-F8E8-40EB-9E30-0B575CD0F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AF4E71-BF58-490E-A11A-BFBDEE914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34D1F-9D1B-444F-BC30-B47B947232F6}"/>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6" name="Footer Placeholder 5">
            <a:extLst>
              <a:ext uri="{FF2B5EF4-FFF2-40B4-BE49-F238E27FC236}">
                <a16:creationId xmlns:a16="http://schemas.microsoft.com/office/drawing/2014/main" id="{8656E8C5-B56C-4C2A-A5DB-29BD788524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F2A22-B2EA-4EF5-8D5F-4FC88E60D293}"/>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285330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B0FF-09A1-47DA-B147-D4709413D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823DA1-D322-4F52-BCA6-4436C91D9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E84488-D3D7-41EE-8880-5D0815451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865B3-B3B1-4F0F-BAB6-13DB1A27B1E0}"/>
              </a:ext>
            </a:extLst>
          </p:cNvPr>
          <p:cNvSpPr>
            <a:spLocks noGrp="1"/>
          </p:cNvSpPr>
          <p:nvPr>
            <p:ph type="dt" sz="half" idx="10"/>
          </p:nvPr>
        </p:nvSpPr>
        <p:spPr/>
        <p:txBody>
          <a:bodyPr/>
          <a:lstStyle/>
          <a:p>
            <a:fld id="{91DDBFD3-1B9D-4D18-B473-471DCC4AB667}" type="datetimeFigureOut">
              <a:rPr lang="en-US" smtClean="0"/>
              <a:t>10/26/2023</a:t>
            </a:fld>
            <a:endParaRPr lang="en-US"/>
          </a:p>
        </p:txBody>
      </p:sp>
      <p:sp>
        <p:nvSpPr>
          <p:cNvPr id="6" name="Footer Placeholder 5">
            <a:extLst>
              <a:ext uri="{FF2B5EF4-FFF2-40B4-BE49-F238E27FC236}">
                <a16:creationId xmlns:a16="http://schemas.microsoft.com/office/drawing/2014/main" id="{D397C410-FAAF-4279-BD28-CE541E57C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7619A-2399-4709-AC91-21A886AE4322}"/>
              </a:ext>
            </a:extLst>
          </p:cNvPr>
          <p:cNvSpPr>
            <a:spLocks noGrp="1"/>
          </p:cNvSpPr>
          <p:nvPr>
            <p:ph type="sldNum" sz="quarter" idx="12"/>
          </p:nvPr>
        </p:nvSpPr>
        <p:spPr/>
        <p:txBody>
          <a:bodyPr/>
          <a:lstStyle/>
          <a:p>
            <a:fld id="{59211BB6-F6D7-464E-9D35-DAADD7CCACC8}" type="slidenum">
              <a:rPr lang="en-US" smtClean="0"/>
              <a:t>‹#›</a:t>
            </a:fld>
            <a:endParaRPr lang="en-US"/>
          </a:p>
        </p:txBody>
      </p:sp>
    </p:spTree>
    <p:extLst>
      <p:ext uri="{BB962C8B-B14F-4D97-AF65-F5344CB8AC3E}">
        <p14:creationId xmlns:p14="http://schemas.microsoft.com/office/powerpoint/2010/main" val="348986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62B8D-9786-42C5-AC6B-F62F8BA9B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94538F-1987-481B-A605-15AA7590C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0B786-2929-41BD-BE0D-1F22CD0CB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DBFD3-1B9D-4D18-B473-471DCC4AB667}" type="datetimeFigureOut">
              <a:rPr lang="en-US" smtClean="0"/>
              <a:t>10/26/2023</a:t>
            </a:fld>
            <a:endParaRPr lang="en-US"/>
          </a:p>
        </p:txBody>
      </p:sp>
      <p:sp>
        <p:nvSpPr>
          <p:cNvPr id="5" name="Footer Placeholder 4">
            <a:extLst>
              <a:ext uri="{FF2B5EF4-FFF2-40B4-BE49-F238E27FC236}">
                <a16:creationId xmlns:a16="http://schemas.microsoft.com/office/drawing/2014/main" id="{EEEA5C99-AD47-49E9-BD17-BD16714D8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124789-A58F-4C57-A4A6-18CEF4BBE6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11BB6-F6D7-464E-9D35-DAADD7CCACC8}" type="slidenum">
              <a:rPr lang="en-US" smtClean="0"/>
              <a:t>‹#›</a:t>
            </a:fld>
            <a:endParaRPr lang="en-US"/>
          </a:p>
        </p:txBody>
      </p:sp>
    </p:spTree>
    <p:extLst>
      <p:ext uri="{BB962C8B-B14F-4D97-AF65-F5344CB8AC3E}">
        <p14:creationId xmlns:p14="http://schemas.microsoft.com/office/powerpoint/2010/main" val="90107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www.cltexam.com/tests/cl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brevardschools.org/Page/1963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9B7BF-D8E2-4FC5-A6E1-BD6A69EE22B0}"/>
              </a:ext>
            </a:extLst>
          </p:cNvPr>
          <p:cNvSpPr>
            <a:spLocks noGrp="1"/>
          </p:cNvSpPr>
          <p:nvPr>
            <p:ph type="ctrTitle"/>
          </p:nvPr>
        </p:nvSpPr>
        <p:spPr>
          <a:xfrm>
            <a:off x="6746628" y="959244"/>
            <a:ext cx="4645250" cy="3713829"/>
          </a:xfrm>
        </p:spPr>
        <p:txBody>
          <a:bodyPr anchor="b">
            <a:normAutofit fontScale="90000"/>
          </a:bodyPr>
          <a:lstStyle/>
          <a:p>
            <a:r>
              <a:rPr lang="en-US" dirty="0">
                <a:solidFill>
                  <a:schemeClr val="bg1"/>
                </a:solidFill>
                <a:latin typeface="Georgia Pro" panose="02040502050405020303" pitchFamily="18" charset="0"/>
              </a:rPr>
              <a:t>Welcome to Junior Classroom Lesson</a:t>
            </a:r>
            <a:br>
              <a:rPr lang="en-US" dirty="0">
                <a:solidFill>
                  <a:schemeClr val="bg1"/>
                </a:solidFill>
                <a:latin typeface="Georgia Pro" panose="02040502050405020303" pitchFamily="18" charset="0"/>
              </a:rPr>
            </a:br>
            <a:r>
              <a:rPr lang="en-US" dirty="0">
                <a:solidFill>
                  <a:schemeClr val="bg1"/>
                </a:solidFill>
                <a:latin typeface="Georgia Pro" panose="02040502050405020303" pitchFamily="18" charset="0"/>
              </a:rPr>
              <a:t>23-24</a:t>
            </a:r>
            <a:endParaRPr lang="en-US" sz="4700" dirty="0">
              <a:solidFill>
                <a:schemeClr val="bg1"/>
              </a:solidFill>
              <a:latin typeface="Georgia Pro" panose="02040502050405020303" pitchFamily="18" charset="0"/>
            </a:endParaRPr>
          </a:p>
        </p:txBody>
      </p:sp>
      <p:sp>
        <p:nvSpPr>
          <p:cNvPr id="3" name="Subtitle 2">
            <a:extLst>
              <a:ext uri="{FF2B5EF4-FFF2-40B4-BE49-F238E27FC236}">
                <a16:creationId xmlns:a16="http://schemas.microsoft.com/office/drawing/2014/main" id="{FB6379A2-12E7-477E-85B0-BA38A7C72ABE}"/>
              </a:ext>
            </a:extLst>
          </p:cNvPr>
          <p:cNvSpPr>
            <a:spLocks noGrp="1"/>
          </p:cNvSpPr>
          <p:nvPr>
            <p:ph type="subTitle" idx="1"/>
          </p:nvPr>
        </p:nvSpPr>
        <p:spPr>
          <a:xfrm>
            <a:off x="6746627" y="4750893"/>
            <a:ext cx="4645250" cy="1732100"/>
          </a:xfrm>
        </p:spPr>
        <p:txBody>
          <a:bodyPr anchor="t">
            <a:normAutofit/>
          </a:bodyPr>
          <a:lstStyle/>
          <a:p>
            <a:pPr algn="l"/>
            <a:endParaRPr lang="en-US" sz="2000" dirty="0">
              <a:solidFill>
                <a:schemeClr val="bg1"/>
              </a:solidFill>
            </a:endParaRPr>
          </a:p>
          <a:p>
            <a:r>
              <a:rPr lang="en-US" sz="3600" dirty="0">
                <a:solidFill>
                  <a:schemeClr val="bg1"/>
                </a:solidFill>
              </a:rPr>
              <a:t>Viera High School </a:t>
            </a:r>
          </a:p>
          <a:p>
            <a:r>
              <a:rPr lang="en-US" sz="1800" dirty="0">
                <a:solidFill>
                  <a:schemeClr val="bg1"/>
                </a:solidFill>
              </a:rPr>
              <a:t>Madeline Contreras, MA, School Counselor</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D71336B1-7057-41F4-A471-F00534B41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491002"/>
            <a:ext cx="4047843" cy="4507825"/>
          </a:xfrm>
          <a:prstGeom prst="rect">
            <a:avLst/>
          </a:prstGeom>
        </p:spPr>
      </p:pic>
    </p:spTree>
    <p:extLst>
      <p:ext uri="{BB962C8B-B14F-4D97-AF65-F5344CB8AC3E}">
        <p14:creationId xmlns:p14="http://schemas.microsoft.com/office/powerpoint/2010/main" val="4605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231F9-2BD1-8203-6636-715897E0DA63}"/>
              </a:ext>
            </a:extLst>
          </p:cNvPr>
          <p:cNvSpPr>
            <a:spLocks noGrp="1"/>
          </p:cNvSpPr>
          <p:nvPr>
            <p:ph type="title"/>
          </p:nvPr>
        </p:nvSpPr>
        <p:spPr>
          <a:xfrm>
            <a:off x="841248" y="256032"/>
            <a:ext cx="10506456" cy="1014984"/>
          </a:xfrm>
        </p:spPr>
        <p:txBody>
          <a:bodyPr anchor="b">
            <a:normAutofit/>
          </a:bodyPr>
          <a:lstStyle/>
          <a:p>
            <a:r>
              <a:rPr lang="en-US" dirty="0"/>
              <a:t>Dual Enrollment Updates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D1B1513-C032-1EE6-930E-98E1C044DDC4}"/>
              </a:ext>
            </a:extLst>
          </p:cNvPr>
          <p:cNvGraphicFramePr>
            <a:graphicFrameLocks noGrp="1"/>
          </p:cNvGraphicFramePr>
          <p:nvPr>
            <p:ph idx="1"/>
            <p:extLst>
              <p:ext uri="{D42A27DB-BD31-4B8C-83A1-F6EECF244321}">
                <p14:modId xmlns:p14="http://schemas.microsoft.com/office/powerpoint/2010/main" val="146053991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701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E04B45-6F81-6882-4E1E-5E2FB6296D17}"/>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Dual Enrollment New Registration Process</a:t>
            </a:r>
          </a:p>
        </p:txBody>
      </p:sp>
      <p:sp>
        <p:nvSpPr>
          <p:cNvPr id="3" name="Content Placeholder 2">
            <a:extLst>
              <a:ext uri="{FF2B5EF4-FFF2-40B4-BE49-F238E27FC236}">
                <a16:creationId xmlns:a16="http://schemas.microsoft.com/office/drawing/2014/main" id="{631E2E74-EC3A-D2B8-ACE0-FB1A35D78E92}"/>
              </a:ext>
            </a:extLst>
          </p:cNvPr>
          <p:cNvSpPr>
            <a:spLocks noGrp="1"/>
          </p:cNvSpPr>
          <p:nvPr>
            <p:ph idx="1"/>
          </p:nvPr>
        </p:nvSpPr>
        <p:spPr>
          <a:xfrm>
            <a:off x="4810259" y="649480"/>
            <a:ext cx="6555347" cy="5546047"/>
          </a:xfrm>
        </p:spPr>
        <p:txBody>
          <a:bodyPr anchor="ctr">
            <a:normAutofit fontScale="92500"/>
          </a:bodyPr>
          <a:lstStyle/>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Registration will now be online (no more Dropbox!) and </a:t>
            </a: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MUST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take place on Viera’s campus or EFSC’s campus under the guidance of School Counselors and/or EFSC advisors. </a:t>
            </a:r>
          </a:p>
          <a:p>
            <a:pPr lvl="1"/>
            <a:r>
              <a:rPr lang="en-US" kern="100" dirty="0">
                <a:effectLst/>
                <a:latin typeface="Calibri" panose="020F0502020204030204" pitchFamily="34" charset="0"/>
                <a:ea typeface="Calibri" panose="020F0502020204030204" pitchFamily="34" charset="0"/>
                <a:cs typeface="Times New Roman" panose="02020603050405020304" pitchFamily="18" charset="0"/>
              </a:rPr>
              <a:t>Only classes on the approved list will be allowed. </a:t>
            </a:r>
          </a:p>
          <a:p>
            <a:pPr lvl="1"/>
            <a:r>
              <a:rPr lang="en-US" kern="100" dirty="0">
                <a:effectLst/>
                <a:latin typeface="Calibri" panose="020F0502020204030204" pitchFamily="34" charset="0"/>
                <a:ea typeface="Calibri" panose="020F0502020204030204" pitchFamily="34" charset="0"/>
                <a:cs typeface="Times New Roman" panose="02020603050405020304" pitchFamily="18" charset="0"/>
              </a:rPr>
              <a:t>Students must have a signed DERF to register on an EFSC campus. Please see EFSC website for Lab times.  </a:t>
            </a:r>
          </a:p>
          <a:p>
            <a:pPr lvl="1"/>
            <a:r>
              <a:rPr lang="en-US" kern="100" dirty="0">
                <a:effectLst/>
                <a:latin typeface="Calibri" panose="020F0502020204030204" pitchFamily="34" charset="0"/>
                <a:ea typeface="Calibri" panose="020F0502020204030204" pitchFamily="34" charset="0"/>
                <a:cs typeface="Times New Roman" panose="02020603050405020304" pitchFamily="18" charset="0"/>
              </a:rPr>
              <a:t>Students will not be allowed to register themselves at home.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There are 10 slots available every hour for the 3 days we have an EFSC advisor on campus. You will need to have the classes you want to register for. </a:t>
            </a:r>
          </a:p>
          <a:p>
            <a:pPr lvl="1"/>
            <a:r>
              <a:rPr lang="en-US" b="1" dirty="0">
                <a:effectLst/>
                <a:latin typeface="Calibri" panose="020F0502020204030204" pitchFamily="34" charset="0"/>
                <a:ea typeface="Calibri" panose="020F0502020204030204" pitchFamily="34" charset="0"/>
                <a:cs typeface="Times New Roman" panose="02020603050405020304" pitchFamily="18" charset="0"/>
              </a:rPr>
              <a:t>You need the Course Code, Course Title, CRN Number, and Section # for each class you are registering for</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329203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Glasses on top of a book">
            <a:extLst>
              <a:ext uri="{FF2B5EF4-FFF2-40B4-BE49-F238E27FC236}">
                <a16:creationId xmlns:a16="http://schemas.microsoft.com/office/drawing/2014/main" id="{72CDCD35-B7B9-466B-A85B-0B16C60805F5}"/>
              </a:ext>
            </a:extLst>
          </p:cNvPr>
          <p:cNvPicPr>
            <a:picLocks noChangeAspect="1"/>
          </p:cNvPicPr>
          <p:nvPr/>
        </p:nvPicPr>
        <p:blipFill rotWithShape="1">
          <a:blip r:embed="rId2"/>
          <a:srcRect r="6588" b="-1"/>
          <a:stretch/>
        </p:blipFill>
        <p:spPr>
          <a:xfrm>
            <a:off x="1" y="10"/>
            <a:ext cx="9669642" cy="6857990"/>
          </a:xfrm>
          <a:prstGeom prst="rect">
            <a:avLst/>
          </a:prstGeom>
        </p:spPr>
      </p:pic>
      <p:sp>
        <p:nvSpPr>
          <p:cNvPr id="28"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B94982-E499-4D78-AB0B-E5B7C2BF9C8F}"/>
              </a:ext>
            </a:extLst>
          </p:cNvPr>
          <p:cNvSpPr>
            <a:spLocks noGrp="1"/>
          </p:cNvSpPr>
          <p:nvPr>
            <p:ph type="title"/>
          </p:nvPr>
        </p:nvSpPr>
        <p:spPr>
          <a:xfrm>
            <a:off x="7279196" y="315253"/>
            <a:ext cx="4327015" cy="1899912"/>
          </a:xfrm>
        </p:spPr>
        <p:txBody>
          <a:bodyPr>
            <a:normAutofit/>
          </a:bodyPr>
          <a:lstStyle/>
          <a:p>
            <a:pPr algn="ctr"/>
            <a:r>
              <a:rPr lang="en-US" sz="4000" dirty="0"/>
              <a:t>Grades for Junior Year</a:t>
            </a:r>
          </a:p>
        </p:txBody>
      </p:sp>
      <p:sp>
        <p:nvSpPr>
          <p:cNvPr id="29" name="Content Placeholder 2">
            <a:extLst>
              <a:ext uri="{FF2B5EF4-FFF2-40B4-BE49-F238E27FC236}">
                <a16:creationId xmlns:a16="http://schemas.microsoft.com/office/drawing/2014/main" id="{82F4E88B-6FA3-4162-9D96-3823F86CBB67}"/>
              </a:ext>
            </a:extLst>
          </p:cNvPr>
          <p:cNvSpPr>
            <a:spLocks noGrp="1"/>
          </p:cNvSpPr>
          <p:nvPr>
            <p:ph idx="1"/>
          </p:nvPr>
        </p:nvSpPr>
        <p:spPr>
          <a:xfrm>
            <a:off x="7531610" y="1946246"/>
            <a:ext cx="3822189" cy="4230717"/>
          </a:xfrm>
        </p:spPr>
        <p:txBody>
          <a:bodyPr>
            <a:normAutofit/>
          </a:bodyPr>
          <a:lstStyle/>
          <a:p>
            <a:r>
              <a:rPr lang="en-US" dirty="0"/>
              <a:t>Keep up on grades! You will be applying to colleges using this year’s grades and GPA.</a:t>
            </a:r>
          </a:p>
          <a:p>
            <a:r>
              <a:rPr lang="en-US" dirty="0"/>
              <a:t>Senior Year courses should be just as rigorous or more for college acceptance.</a:t>
            </a:r>
          </a:p>
          <a:p>
            <a:r>
              <a:rPr lang="en-US" dirty="0"/>
              <a:t>Colleges will ask for a final transcript!</a:t>
            </a:r>
          </a:p>
        </p:txBody>
      </p:sp>
    </p:spTree>
    <p:extLst>
      <p:ext uri="{BB962C8B-B14F-4D97-AF65-F5344CB8AC3E}">
        <p14:creationId xmlns:p14="http://schemas.microsoft.com/office/powerpoint/2010/main" val="103532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52B16-1D51-414F-8F4F-626F7E560334}"/>
              </a:ext>
            </a:extLst>
          </p:cNvPr>
          <p:cNvSpPr>
            <a:spLocks noGrp="1"/>
          </p:cNvSpPr>
          <p:nvPr>
            <p:ph type="title"/>
          </p:nvPr>
        </p:nvSpPr>
        <p:spPr>
          <a:xfrm>
            <a:off x="836680" y="185743"/>
            <a:ext cx="10517121" cy="1495425"/>
          </a:xfrm>
        </p:spPr>
        <p:txBody>
          <a:bodyPr>
            <a:normAutofit/>
          </a:bodyPr>
          <a:lstStyle/>
          <a:p>
            <a:pPr algn="ctr"/>
            <a:r>
              <a:rPr kumimoji="0" lang="en-US" sz="3400" b="0" i="0" u="none" strike="noStrike" kern="0" cap="none" spc="0" normalizeH="0" baseline="0" noProof="0" dirty="0">
                <a:ln>
                  <a:noFill/>
                </a:ln>
                <a:effectLst/>
                <a:uLnTx/>
                <a:uFillTx/>
                <a:latin typeface="Arial Black" pitchFamily="34" charset="0"/>
                <a:ea typeface="+mj-ea"/>
                <a:cs typeface="+mj-cs"/>
              </a:rPr>
              <a:t>Credit Requirements for High School Graduation (26 credits)</a:t>
            </a:r>
            <a:endParaRPr lang="en-US" sz="3400" dirty="0"/>
          </a:p>
        </p:txBody>
      </p:sp>
      <p:graphicFrame>
        <p:nvGraphicFramePr>
          <p:cNvPr id="11" name="Content Placeholder 2">
            <a:extLst>
              <a:ext uri="{FF2B5EF4-FFF2-40B4-BE49-F238E27FC236}">
                <a16:creationId xmlns:a16="http://schemas.microsoft.com/office/drawing/2014/main" id="{F65A3E0D-E347-4FB6-8016-DEC4BDD287B1}"/>
              </a:ext>
            </a:extLst>
          </p:cNvPr>
          <p:cNvGraphicFramePr>
            <a:graphicFrameLocks noGrp="1"/>
          </p:cNvGraphicFramePr>
          <p:nvPr>
            <p:ph idx="1"/>
            <p:extLst>
              <p:ext uri="{D42A27DB-BD31-4B8C-83A1-F6EECF244321}">
                <p14:modId xmlns:p14="http://schemas.microsoft.com/office/powerpoint/2010/main" val="3048435463"/>
              </p:ext>
            </p:extLst>
          </p:nvPr>
        </p:nvGraphicFramePr>
        <p:xfrm>
          <a:off x="836679" y="1504950"/>
          <a:ext cx="10374245"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79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A48BD-97ED-4BC7-9BDD-DDDAA01A923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Additional Graduation Requirements </a:t>
            </a:r>
          </a:p>
        </p:txBody>
      </p:sp>
      <p:sp>
        <p:nvSpPr>
          <p:cNvPr id="6" name="TextBox 5">
            <a:extLst>
              <a:ext uri="{FF2B5EF4-FFF2-40B4-BE49-F238E27FC236}">
                <a16:creationId xmlns:a16="http://schemas.microsoft.com/office/drawing/2014/main" id="{0B4921E2-7A78-EFA5-B634-E5685F02C82F}"/>
              </a:ext>
            </a:extLst>
          </p:cNvPr>
          <p:cNvSpPr txBox="1"/>
          <p:nvPr/>
        </p:nvSpPr>
        <p:spPr>
          <a:xfrm>
            <a:off x="1609725" y="1743075"/>
            <a:ext cx="9305925"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Minimum Unweighted GPA</a:t>
            </a:r>
          </a:p>
          <a:p>
            <a:pPr marL="742950" lvl="1" indent="-285750">
              <a:buFont typeface="Arial" panose="020B0604020202020204" pitchFamily="34" charset="0"/>
              <a:buChar char="•"/>
            </a:pPr>
            <a:r>
              <a:rPr lang="en-US" sz="2000" dirty="0"/>
              <a:t>2.0</a:t>
            </a:r>
          </a:p>
          <a:p>
            <a:pPr marL="285750" indent="-285750">
              <a:buFont typeface="Arial" panose="020B0604020202020204" pitchFamily="34" charset="0"/>
              <a:buChar char="•"/>
            </a:pPr>
            <a:r>
              <a:rPr lang="en-US" sz="2000" b="1" dirty="0"/>
              <a:t>Testing</a:t>
            </a:r>
          </a:p>
          <a:p>
            <a:pPr marL="742950" lvl="1" indent="-285750">
              <a:buFont typeface="Arial" panose="020B0604020202020204" pitchFamily="34" charset="0"/>
              <a:buChar char="•"/>
            </a:pPr>
            <a:r>
              <a:rPr lang="en-US" sz="2000" dirty="0"/>
              <a:t>Passing score on Grade 10 FAST ELA </a:t>
            </a:r>
            <a:r>
              <a:rPr lang="en-US" sz="2000" b="1" dirty="0"/>
              <a:t>OR</a:t>
            </a:r>
            <a:r>
              <a:rPr lang="en-US" sz="2000" dirty="0"/>
              <a:t> SAT/ACT concordant score</a:t>
            </a:r>
          </a:p>
          <a:p>
            <a:pPr marL="742950" lvl="1" indent="-285750">
              <a:buFont typeface="Arial" panose="020B0604020202020204" pitchFamily="34" charset="0"/>
              <a:buChar char="•"/>
            </a:pPr>
            <a:r>
              <a:rPr lang="en-US" sz="2000" dirty="0"/>
              <a:t>Passing score on Algebra 1 EOC </a:t>
            </a:r>
            <a:r>
              <a:rPr lang="en-US" sz="2000" b="1" dirty="0"/>
              <a:t>OR</a:t>
            </a:r>
            <a:r>
              <a:rPr lang="en-US" sz="2000" dirty="0"/>
              <a:t> SAT/ACT/PSAT concordant score</a:t>
            </a:r>
          </a:p>
          <a:p>
            <a:pPr marL="285750" indent="-285750">
              <a:buFont typeface="Arial" panose="020B0604020202020204" pitchFamily="34" charset="0"/>
              <a:buChar char="•"/>
            </a:pPr>
            <a:r>
              <a:rPr lang="en-US" sz="2000" b="1" dirty="0">
                <a:highlight>
                  <a:srgbClr val="FFFF00"/>
                </a:highlight>
              </a:rPr>
              <a:t>Online course</a:t>
            </a:r>
          </a:p>
          <a:p>
            <a:pPr marL="742950" lvl="1" indent="-285750">
              <a:buFont typeface="Arial" panose="020B0604020202020204" pitchFamily="34" charset="0"/>
              <a:buChar char="•"/>
            </a:pPr>
            <a:r>
              <a:rPr lang="en-US" sz="2000" dirty="0">
                <a:highlight>
                  <a:srgbClr val="FFFF00"/>
                </a:highlight>
              </a:rPr>
              <a:t>No longer required as of this July 2023.</a:t>
            </a:r>
          </a:p>
          <a:p>
            <a:pPr marL="285750" indent="-285750">
              <a:buFont typeface="Arial" panose="020B0604020202020204" pitchFamily="34" charset="0"/>
              <a:buChar char="•"/>
            </a:pPr>
            <a:r>
              <a:rPr lang="en-US" sz="2000" b="1" dirty="0"/>
              <a:t>Rigorous Coursework Requirement</a:t>
            </a:r>
          </a:p>
          <a:p>
            <a:pPr marL="742950" lvl="1" indent="-285750">
              <a:buFont typeface="Arial" panose="020B0604020202020204" pitchFamily="34" charset="0"/>
              <a:buChar char="•"/>
            </a:pPr>
            <a:r>
              <a:rPr lang="en-US" sz="2000" dirty="0"/>
              <a:t>3 credits in honors, AP, or Dual Enrollment courses</a:t>
            </a:r>
          </a:p>
          <a:p>
            <a:pPr lvl="1"/>
            <a:r>
              <a:rPr lang="en-US" sz="2000" dirty="0"/>
              <a:t>			</a:t>
            </a:r>
            <a:r>
              <a:rPr lang="en-US" sz="2000" b="1" dirty="0"/>
              <a:t>OR</a:t>
            </a:r>
          </a:p>
          <a:p>
            <a:pPr marL="800100" lvl="1" indent="-342900">
              <a:buFont typeface="Arial" panose="020B0604020202020204" pitchFamily="34" charset="0"/>
              <a:buChar char="•"/>
            </a:pPr>
            <a:r>
              <a:rPr lang="en-US" sz="2000" dirty="0"/>
              <a:t>3 credits in a sequential Career &amp; Technical Program</a:t>
            </a:r>
          </a:p>
        </p:txBody>
      </p:sp>
    </p:spTree>
    <p:extLst>
      <p:ext uri="{BB962C8B-B14F-4D97-AF65-F5344CB8AC3E}">
        <p14:creationId xmlns:p14="http://schemas.microsoft.com/office/powerpoint/2010/main" val="134975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9CE88-AB1E-67C7-FD0F-5EBF6E043181}"/>
              </a:ext>
            </a:extLst>
          </p:cNvPr>
          <p:cNvSpPr>
            <a:spLocks noGrp="1"/>
          </p:cNvSpPr>
          <p:nvPr>
            <p:ph type="title"/>
          </p:nvPr>
        </p:nvSpPr>
        <p:spPr>
          <a:xfrm>
            <a:off x="5297762" y="329184"/>
            <a:ext cx="6251110" cy="1783080"/>
          </a:xfrm>
        </p:spPr>
        <p:txBody>
          <a:bodyPr anchor="b">
            <a:normAutofit/>
          </a:bodyPr>
          <a:lstStyle/>
          <a:p>
            <a:r>
              <a:rPr lang="en-US" sz="5400"/>
              <a:t>HOPE Requirement</a:t>
            </a:r>
          </a:p>
        </p:txBody>
      </p:sp>
      <p:pic>
        <p:nvPicPr>
          <p:cNvPr id="5" name="Picture 4" descr="A basketball dropping into a basketball hoop">
            <a:extLst>
              <a:ext uri="{FF2B5EF4-FFF2-40B4-BE49-F238E27FC236}">
                <a16:creationId xmlns:a16="http://schemas.microsoft.com/office/drawing/2014/main" id="{C813A1F8-981A-C2FC-178D-A99F224142B2}"/>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98470F-B4C0-26B2-04B6-8BFD86272B34}"/>
              </a:ext>
            </a:extLst>
          </p:cNvPr>
          <p:cNvSpPr>
            <a:spLocks noGrp="1"/>
          </p:cNvSpPr>
          <p:nvPr>
            <p:ph idx="1"/>
          </p:nvPr>
        </p:nvSpPr>
        <p:spPr>
          <a:xfrm>
            <a:off x="5297762" y="2706624"/>
            <a:ext cx="6568890" cy="3483864"/>
          </a:xfrm>
        </p:spPr>
        <p:txBody>
          <a:bodyPr>
            <a:normAutofit/>
          </a:bodyPr>
          <a:lstStyle/>
          <a:p>
            <a:pPr lvl="1"/>
            <a:r>
              <a:rPr lang="en-US" dirty="0"/>
              <a:t>Complete the full year course </a:t>
            </a:r>
          </a:p>
          <a:p>
            <a:pPr lvl="2"/>
            <a:r>
              <a:rPr lang="en-US" sz="2400" dirty="0"/>
              <a:t>At Viera</a:t>
            </a:r>
          </a:p>
          <a:p>
            <a:pPr lvl="2"/>
            <a:r>
              <a:rPr lang="en-US" sz="2400" dirty="0"/>
              <a:t>Online – FLVS or BVS</a:t>
            </a:r>
          </a:p>
          <a:p>
            <a:pPr lvl="1"/>
            <a:r>
              <a:rPr lang="en-US" dirty="0"/>
              <a:t>Completion of two years in JROTC to waive the HOPE Credit</a:t>
            </a:r>
          </a:p>
          <a:p>
            <a:pPr lvl="1"/>
            <a:r>
              <a:rPr lang="en-US" dirty="0"/>
              <a:t>Participate in a JV or Varsity sport for two years (these must be played at a Florida state high school) to waive the HOPE Credit</a:t>
            </a:r>
          </a:p>
          <a:p>
            <a:endParaRPr lang="en-US" sz="2200" dirty="0"/>
          </a:p>
        </p:txBody>
      </p:sp>
    </p:spTree>
    <p:extLst>
      <p:ext uri="{BB962C8B-B14F-4D97-AF65-F5344CB8AC3E}">
        <p14:creationId xmlns:p14="http://schemas.microsoft.com/office/powerpoint/2010/main" val="319013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E73A-2386-A6A4-B446-C69F39CC667D}"/>
              </a:ext>
            </a:extLst>
          </p:cNvPr>
          <p:cNvSpPr>
            <a:spLocks noGrp="1"/>
          </p:cNvSpPr>
          <p:nvPr>
            <p:ph type="title"/>
          </p:nvPr>
        </p:nvSpPr>
        <p:spPr/>
        <p:txBody>
          <a:bodyPr/>
          <a:lstStyle/>
          <a:p>
            <a:r>
              <a:rPr lang="en-US" dirty="0"/>
              <a:t>How are semester grades averaged?</a:t>
            </a:r>
          </a:p>
        </p:txBody>
      </p:sp>
      <p:graphicFrame>
        <p:nvGraphicFramePr>
          <p:cNvPr id="5" name="Content Placeholder 2">
            <a:extLst>
              <a:ext uri="{FF2B5EF4-FFF2-40B4-BE49-F238E27FC236}">
                <a16:creationId xmlns:a16="http://schemas.microsoft.com/office/drawing/2014/main" id="{2A7DDE45-A407-0901-618B-A2432146F704}"/>
              </a:ext>
            </a:extLst>
          </p:cNvPr>
          <p:cNvGraphicFramePr>
            <a:graphicFrameLocks noGrp="1"/>
          </p:cNvGraphicFramePr>
          <p:nvPr>
            <p:ph idx="1"/>
            <p:extLst>
              <p:ext uri="{D42A27DB-BD31-4B8C-83A1-F6EECF244321}">
                <p14:modId xmlns:p14="http://schemas.microsoft.com/office/powerpoint/2010/main" val="1854337548"/>
              </p:ext>
            </p:extLst>
          </p:nvPr>
        </p:nvGraphicFramePr>
        <p:xfrm>
          <a:off x="838200" y="1510301"/>
          <a:ext cx="10515600" cy="4666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08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A81CF-2A5E-1847-D2AE-2C2135EE7DAE}"/>
              </a:ext>
            </a:extLst>
          </p:cNvPr>
          <p:cNvSpPr>
            <a:spLocks noGrp="1"/>
          </p:cNvSpPr>
          <p:nvPr>
            <p:ph type="title"/>
          </p:nvPr>
        </p:nvSpPr>
        <p:spPr>
          <a:xfrm>
            <a:off x="1043631" y="809898"/>
            <a:ext cx="9942716" cy="1554480"/>
          </a:xfrm>
        </p:spPr>
        <p:txBody>
          <a:bodyPr anchor="ctr">
            <a:normAutofit/>
          </a:bodyPr>
          <a:lstStyle/>
          <a:p>
            <a:r>
              <a:rPr lang="en-US" sz="4800"/>
              <a:t>SAT School Day</a:t>
            </a:r>
          </a:p>
        </p:txBody>
      </p:sp>
      <p:sp>
        <p:nvSpPr>
          <p:cNvPr id="3" name="Content Placeholder 2">
            <a:extLst>
              <a:ext uri="{FF2B5EF4-FFF2-40B4-BE49-F238E27FC236}">
                <a16:creationId xmlns:a16="http://schemas.microsoft.com/office/drawing/2014/main" id="{5A821FAB-8E48-CD35-FDBA-4F778CF5752C}"/>
              </a:ext>
            </a:extLst>
          </p:cNvPr>
          <p:cNvSpPr>
            <a:spLocks noGrp="1"/>
          </p:cNvSpPr>
          <p:nvPr>
            <p:ph idx="1"/>
          </p:nvPr>
        </p:nvSpPr>
        <p:spPr>
          <a:xfrm>
            <a:off x="1045028" y="3017522"/>
            <a:ext cx="9941319" cy="3124658"/>
          </a:xfrm>
        </p:spPr>
        <p:txBody>
          <a:bodyPr anchor="ctr">
            <a:normAutofit lnSpcReduction="10000"/>
          </a:bodyPr>
          <a:lstStyle/>
          <a:p>
            <a:r>
              <a:rPr lang="en-US" dirty="0"/>
              <a:t>All juniors take the SAT on March 1st during the school day.</a:t>
            </a:r>
          </a:p>
          <a:p>
            <a:r>
              <a:rPr lang="en-US" dirty="0"/>
              <a:t>Spring SATs are going digital.</a:t>
            </a:r>
          </a:p>
          <a:p>
            <a:r>
              <a:rPr lang="en-US" dirty="0"/>
              <a:t>If you want the score to count for Bright Futures, you must send it to one of the 12 public state universities in Florida.</a:t>
            </a:r>
          </a:p>
          <a:p>
            <a:r>
              <a:rPr lang="en-US" dirty="0"/>
              <a:t>Most college applications are due by November 1</a:t>
            </a:r>
            <a:r>
              <a:rPr lang="en-US" baseline="30000" dirty="0"/>
              <a:t>st</a:t>
            </a:r>
            <a:r>
              <a:rPr lang="en-US" dirty="0"/>
              <a:t> and need test scores. Make sure you are studying and taking other SATs or ACTs during your junior year!</a:t>
            </a: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790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5A3812-6405-FDEC-2141-FD0145C07F33}"/>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a:solidFill>
                  <a:schemeClr val="bg1"/>
                </a:solidFill>
                <a:latin typeface="+mj-lt"/>
                <a:ea typeface="+mj-ea"/>
                <a:cs typeface="+mj-cs"/>
              </a:rPr>
              <a:t>SAT Test Dates</a:t>
            </a:r>
          </a:p>
        </p:txBody>
      </p:sp>
      <p:pic>
        <p:nvPicPr>
          <p:cNvPr id="4" name="Picture 3">
            <a:extLst>
              <a:ext uri="{FF2B5EF4-FFF2-40B4-BE49-F238E27FC236}">
                <a16:creationId xmlns:a16="http://schemas.microsoft.com/office/drawing/2014/main" id="{C6651370-4C07-AF75-3038-D2DF18077F9C}"/>
              </a:ext>
            </a:extLst>
          </p:cNvPr>
          <p:cNvPicPr>
            <a:picLocks noChangeAspect="1"/>
          </p:cNvPicPr>
          <p:nvPr/>
        </p:nvPicPr>
        <p:blipFill>
          <a:blip r:embed="rId3"/>
          <a:stretch>
            <a:fillRect/>
          </a:stretch>
        </p:blipFill>
        <p:spPr>
          <a:xfrm>
            <a:off x="2864972" y="1675227"/>
            <a:ext cx="6462056" cy="4394199"/>
          </a:xfrm>
          <a:prstGeom prst="rect">
            <a:avLst/>
          </a:prstGeom>
        </p:spPr>
      </p:pic>
    </p:spTree>
    <p:extLst>
      <p:ext uri="{BB962C8B-B14F-4D97-AF65-F5344CB8AC3E}">
        <p14:creationId xmlns:p14="http://schemas.microsoft.com/office/powerpoint/2010/main" val="390058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67CF42-4ECA-E80D-EB5E-E56FCE398ACA}"/>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a:solidFill>
                  <a:schemeClr val="bg1"/>
                </a:solidFill>
                <a:latin typeface="+mj-lt"/>
                <a:ea typeface="+mj-ea"/>
                <a:cs typeface="+mj-cs"/>
              </a:rPr>
              <a:t>ACT Test Dates</a:t>
            </a:r>
          </a:p>
        </p:txBody>
      </p:sp>
      <p:pic>
        <p:nvPicPr>
          <p:cNvPr id="6" name="Picture 5">
            <a:extLst>
              <a:ext uri="{FF2B5EF4-FFF2-40B4-BE49-F238E27FC236}">
                <a16:creationId xmlns:a16="http://schemas.microsoft.com/office/drawing/2014/main" id="{72D3DE5A-EE09-FFA0-CF08-657117656B6A}"/>
              </a:ext>
            </a:extLst>
          </p:cNvPr>
          <p:cNvPicPr>
            <a:picLocks noChangeAspect="1"/>
          </p:cNvPicPr>
          <p:nvPr/>
        </p:nvPicPr>
        <p:blipFill>
          <a:blip r:embed="rId2"/>
          <a:stretch>
            <a:fillRect/>
          </a:stretch>
        </p:blipFill>
        <p:spPr>
          <a:xfrm>
            <a:off x="1213556" y="1675227"/>
            <a:ext cx="9764888" cy="4394199"/>
          </a:xfrm>
          <a:prstGeom prst="rect">
            <a:avLst/>
          </a:prstGeom>
        </p:spPr>
      </p:pic>
    </p:spTree>
    <p:extLst>
      <p:ext uri="{BB962C8B-B14F-4D97-AF65-F5344CB8AC3E}">
        <p14:creationId xmlns:p14="http://schemas.microsoft.com/office/powerpoint/2010/main" val="397980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4D42E9-DB19-4230-9270-375F6B912B55}"/>
              </a:ext>
            </a:extLst>
          </p:cNvPr>
          <p:cNvSpPr>
            <a:spLocks noGrp="1"/>
          </p:cNvSpPr>
          <p:nvPr>
            <p:ph type="title"/>
          </p:nvPr>
        </p:nvSpPr>
        <p:spPr>
          <a:xfrm>
            <a:off x="238124" y="3256908"/>
            <a:ext cx="4744842" cy="2868172"/>
          </a:xfrm>
        </p:spPr>
        <p:txBody>
          <a:bodyPr>
            <a:normAutofit/>
          </a:bodyPr>
          <a:lstStyle/>
          <a:p>
            <a:pPr algn="ctr"/>
            <a:r>
              <a:rPr lang="en-US" sz="6000" dirty="0">
                <a:solidFill>
                  <a:schemeClr val="bg1"/>
                </a:solidFill>
                <a:latin typeface="Georgia Pro" panose="020B0604020202020204" pitchFamily="18" charset="0"/>
              </a:rPr>
              <a:t>Guidance Introduction</a:t>
            </a:r>
          </a:p>
        </p:txBody>
      </p:sp>
      <p:graphicFrame>
        <p:nvGraphicFramePr>
          <p:cNvPr id="12" name="Content Placeholder 2">
            <a:extLst>
              <a:ext uri="{FF2B5EF4-FFF2-40B4-BE49-F238E27FC236}">
                <a16:creationId xmlns:a16="http://schemas.microsoft.com/office/drawing/2014/main" id="{65229884-7B76-44A0-B28B-36058C028498}"/>
              </a:ext>
            </a:extLst>
          </p:cNvPr>
          <p:cNvGraphicFramePr>
            <a:graphicFrameLocks noGrp="1"/>
          </p:cNvGraphicFramePr>
          <p:nvPr>
            <p:ph idx="1"/>
            <p:extLst>
              <p:ext uri="{D42A27DB-BD31-4B8C-83A1-F6EECF244321}">
                <p14:modId xmlns:p14="http://schemas.microsoft.com/office/powerpoint/2010/main" val="308360762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4AC3A40-F1FE-3927-566A-BBD893C7E41F}"/>
              </a:ext>
            </a:extLst>
          </p:cNvPr>
          <p:cNvPicPr>
            <a:picLocks noChangeAspect="1"/>
          </p:cNvPicPr>
          <p:nvPr/>
        </p:nvPicPr>
        <p:blipFill>
          <a:blip r:embed="rId7"/>
          <a:stretch>
            <a:fillRect/>
          </a:stretch>
        </p:blipFill>
        <p:spPr>
          <a:xfrm>
            <a:off x="531815" y="732920"/>
            <a:ext cx="4029575" cy="1611830"/>
          </a:xfrm>
          <a:custGeom>
            <a:avLst/>
            <a:gdLst>
              <a:gd name="connsiteX0" fmla="*/ 0 w 4029575"/>
              <a:gd name="connsiteY0" fmla="*/ 0 h 1611830"/>
              <a:gd name="connsiteX1" fmla="*/ 4029575 w 4029575"/>
              <a:gd name="connsiteY1" fmla="*/ 0 h 1611830"/>
              <a:gd name="connsiteX2" fmla="*/ 4029575 w 4029575"/>
              <a:gd name="connsiteY2" fmla="*/ 1611830 h 1611830"/>
              <a:gd name="connsiteX3" fmla="*/ 0 w 4029575"/>
              <a:gd name="connsiteY3" fmla="*/ 1611830 h 1611830"/>
              <a:gd name="connsiteX4" fmla="*/ 0 w 4029575"/>
              <a:gd name="connsiteY4" fmla="*/ 0 h 161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575" h="1611830" fill="none" extrusionOk="0">
                <a:moveTo>
                  <a:pt x="0" y="0"/>
                </a:moveTo>
                <a:cubicBezTo>
                  <a:pt x="1792981" y="-33775"/>
                  <a:pt x="2740518" y="138873"/>
                  <a:pt x="4029575" y="0"/>
                </a:cubicBezTo>
                <a:cubicBezTo>
                  <a:pt x="4070542" y="213521"/>
                  <a:pt x="4006206" y="1440709"/>
                  <a:pt x="4029575" y="1611830"/>
                </a:cubicBezTo>
                <a:cubicBezTo>
                  <a:pt x="2321995" y="1474500"/>
                  <a:pt x="1619178" y="1473974"/>
                  <a:pt x="0" y="1611830"/>
                </a:cubicBezTo>
                <a:cubicBezTo>
                  <a:pt x="-46319" y="1194652"/>
                  <a:pt x="-106839" y="524188"/>
                  <a:pt x="0" y="0"/>
                </a:cubicBezTo>
                <a:close/>
              </a:path>
              <a:path w="4029575" h="1611830" stroke="0" extrusionOk="0">
                <a:moveTo>
                  <a:pt x="0" y="0"/>
                </a:moveTo>
                <a:cubicBezTo>
                  <a:pt x="886839" y="-101487"/>
                  <a:pt x="2656838" y="-162162"/>
                  <a:pt x="4029575" y="0"/>
                </a:cubicBezTo>
                <a:cubicBezTo>
                  <a:pt x="4122268" y="583247"/>
                  <a:pt x="3960576" y="1423329"/>
                  <a:pt x="4029575" y="1611830"/>
                </a:cubicBezTo>
                <a:cubicBezTo>
                  <a:pt x="3388168" y="1661895"/>
                  <a:pt x="1642354" y="1453381"/>
                  <a:pt x="0" y="1611830"/>
                </a:cubicBezTo>
                <a:cubicBezTo>
                  <a:pt x="-32226" y="1256272"/>
                  <a:pt x="35320" y="692090"/>
                  <a:pt x="0" y="0"/>
                </a:cubicBezTo>
                <a:close/>
              </a:path>
            </a:pathLst>
          </a:custGeom>
          <a:ln>
            <a:solidFill>
              <a:schemeClr val="accent6">
                <a:lumMod val="5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10864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AD94-10E5-31E2-1FAE-75399080210F}"/>
              </a:ext>
            </a:extLst>
          </p:cNvPr>
          <p:cNvSpPr>
            <a:spLocks noGrp="1"/>
          </p:cNvSpPr>
          <p:nvPr>
            <p:ph type="title"/>
          </p:nvPr>
        </p:nvSpPr>
        <p:spPr/>
        <p:txBody>
          <a:bodyPr/>
          <a:lstStyle/>
          <a:p>
            <a:r>
              <a:rPr lang="en-US" dirty="0"/>
              <a:t>What is the ACT Test Information Release?</a:t>
            </a:r>
          </a:p>
        </p:txBody>
      </p:sp>
      <p:graphicFrame>
        <p:nvGraphicFramePr>
          <p:cNvPr id="5" name="Content Placeholder 2">
            <a:extLst>
              <a:ext uri="{FF2B5EF4-FFF2-40B4-BE49-F238E27FC236}">
                <a16:creationId xmlns:a16="http://schemas.microsoft.com/office/drawing/2014/main" id="{DC234426-15F0-D204-1AE6-770FA9B11C91}"/>
              </a:ext>
            </a:extLst>
          </p:cNvPr>
          <p:cNvGraphicFramePr>
            <a:graphicFrameLocks noGrp="1"/>
          </p:cNvGraphicFramePr>
          <p:nvPr>
            <p:ph idx="1"/>
            <p:extLst>
              <p:ext uri="{D42A27DB-BD31-4B8C-83A1-F6EECF244321}">
                <p14:modId xmlns:p14="http://schemas.microsoft.com/office/powerpoint/2010/main" val="18332912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290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4E2A8F-5373-E138-7D1B-74B43896AEEC}"/>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400" dirty="0"/>
              <a:t>New College Entrance Test: CLT</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76E98F2-0FE2-BC6D-EBA8-A85CFBE81415}"/>
              </a:ext>
            </a:extLst>
          </p:cNvPr>
          <p:cNvPicPr>
            <a:picLocks noChangeAspect="1"/>
          </p:cNvPicPr>
          <p:nvPr/>
        </p:nvPicPr>
        <p:blipFill>
          <a:blip r:embed="rId2"/>
          <a:stretch>
            <a:fillRect/>
          </a:stretch>
        </p:blipFill>
        <p:spPr>
          <a:xfrm>
            <a:off x="3286492" y="3862361"/>
            <a:ext cx="5614416" cy="2259802"/>
          </a:xfrm>
          <a:prstGeom prst="rect">
            <a:avLst/>
          </a:prstGeom>
        </p:spPr>
      </p:pic>
      <p:pic>
        <p:nvPicPr>
          <p:cNvPr id="5" name="Picture 4">
            <a:extLst>
              <a:ext uri="{FF2B5EF4-FFF2-40B4-BE49-F238E27FC236}">
                <a16:creationId xmlns:a16="http://schemas.microsoft.com/office/drawing/2014/main" id="{EA83ED8B-3D4B-0B09-B23F-71C7CD8104F7}"/>
              </a:ext>
            </a:extLst>
          </p:cNvPr>
          <p:cNvPicPr>
            <a:picLocks noChangeAspect="1"/>
          </p:cNvPicPr>
          <p:nvPr/>
        </p:nvPicPr>
        <p:blipFill>
          <a:blip r:embed="rId3"/>
          <a:stretch>
            <a:fillRect/>
          </a:stretch>
        </p:blipFill>
        <p:spPr>
          <a:xfrm>
            <a:off x="2127395" y="2142409"/>
            <a:ext cx="7932611" cy="1527026"/>
          </a:xfrm>
          <a:prstGeom prst="rect">
            <a:avLst/>
          </a:prstGeom>
        </p:spPr>
      </p:pic>
      <p:sp>
        <p:nvSpPr>
          <p:cNvPr id="8" name="TextBox 7">
            <a:extLst>
              <a:ext uri="{FF2B5EF4-FFF2-40B4-BE49-F238E27FC236}">
                <a16:creationId xmlns:a16="http://schemas.microsoft.com/office/drawing/2014/main" id="{B6538224-A1DF-9803-C252-24DCD0984F7E}"/>
              </a:ext>
            </a:extLst>
          </p:cNvPr>
          <p:cNvSpPr txBox="1"/>
          <p:nvPr/>
        </p:nvSpPr>
        <p:spPr>
          <a:xfrm>
            <a:off x="2620652" y="6202837"/>
            <a:ext cx="7277492" cy="646331"/>
          </a:xfrm>
          <a:prstGeom prst="rect">
            <a:avLst/>
          </a:prstGeom>
          <a:noFill/>
        </p:spPr>
        <p:txBody>
          <a:bodyPr wrap="square" rtlCol="0">
            <a:spAutoFit/>
          </a:bodyPr>
          <a:lstStyle/>
          <a:p>
            <a:pPr algn="ctr"/>
            <a:r>
              <a:rPr lang="en-US" dirty="0">
                <a:hlinkClick r:id="rId4"/>
              </a:rPr>
              <a:t>The CLT – Online College Entrance Exam – Classic Learning Test (cltexam.com)</a:t>
            </a:r>
            <a:endParaRPr lang="en-US" dirty="0"/>
          </a:p>
        </p:txBody>
      </p:sp>
    </p:spTree>
    <p:extLst>
      <p:ext uri="{BB962C8B-B14F-4D97-AF65-F5344CB8AC3E}">
        <p14:creationId xmlns:p14="http://schemas.microsoft.com/office/powerpoint/2010/main" val="100558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E1AC84-02E1-3A74-6AB9-EC7DF64B73B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CLT Test Dates</a:t>
            </a:r>
          </a:p>
        </p:txBody>
      </p:sp>
      <p:pic>
        <p:nvPicPr>
          <p:cNvPr id="5" name="Picture 4">
            <a:extLst>
              <a:ext uri="{FF2B5EF4-FFF2-40B4-BE49-F238E27FC236}">
                <a16:creationId xmlns:a16="http://schemas.microsoft.com/office/drawing/2014/main" id="{04642240-25E7-9295-D73A-802E1ACBB6CF}"/>
              </a:ext>
            </a:extLst>
          </p:cNvPr>
          <p:cNvPicPr>
            <a:picLocks noChangeAspect="1"/>
          </p:cNvPicPr>
          <p:nvPr/>
        </p:nvPicPr>
        <p:blipFill>
          <a:blip r:embed="rId2"/>
          <a:stretch>
            <a:fillRect/>
          </a:stretch>
        </p:blipFill>
        <p:spPr>
          <a:xfrm>
            <a:off x="2767061" y="1675227"/>
            <a:ext cx="6657877" cy="4394199"/>
          </a:xfrm>
          <a:prstGeom prst="rect">
            <a:avLst/>
          </a:prstGeom>
        </p:spPr>
      </p:pic>
    </p:spTree>
    <p:extLst>
      <p:ext uri="{BB962C8B-B14F-4D97-AF65-F5344CB8AC3E}">
        <p14:creationId xmlns:p14="http://schemas.microsoft.com/office/powerpoint/2010/main" val="1059920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duation cap with tassel on wood table">
            <a:extLst>
              <a:ext uri="{FF2B5EF4-FFF2-40B4-BE49-F238E27FC236}">
                <a16:creationId xmlns:a16="http://schemas.microsoft.com/office/drawing/2014/main" id="{D69217F5-A2EC-9E58-4603-DC49EC5D1178}"/>
              </a:ext>
            </a:extLst>
          </p:cNvPr>
          <p:cNvPicPr>
            <a:picLocks noChangeAspect="1"/>
          </p:cNvPicPr>
          <p:nvPr/>
        </p:nvPicPr>
        <p:blipFill rotWithShape="1">
          <a:blip r:embed="rId2">
            <a:extLst>
              <a:ext uri="{28A0092B-C50C-407E-A947-70E740481C1C}">
                <a14:useLocalDpi xmlns:a14="http://schemas.microsoft.com/office/drawing/2010/main" val="0"/>
              </a:ext>
            </a:extLst>
          </a:blip>
          <a:srcRect t="15414"/>
          <a:stretch/>
        </p:blipFill>
        <p:spPr>
          <a:xfrm>
            <a:off x="0" y="1"/>
            <a:ext cx="12192000" cy="6857999"/>
          </a:xfrm>
          <a:prstGeom prst="rect">
            <a:avLst/>
          </a:prstGeom>
        </p:spPr>
      </p:pic>
      <p:sp useBgFill="1">
        <p:nvSpPr>
          <p:cNvPr id="20" name="Freeform: Shape 19">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FF3998B8-64E7-EB3F-A808-15073F955E11}"/>
              </a:ext>
            </a:extLst>
          </p:cNvPr>
          <p:cNvSpPr>
            <a:spLocks noGrp="1"/>
          </p:cNvSpPr>
          <p:nvPr>
            <p:ph idx="1"/>
          </p:nvPr>
        </p:nvSpPr>
        <p:spPr>
          <a:xfrm>
            <a:off x="6651086" y="2524343"/>
            <a:ext cx="4458446" cy="3132654"/>
          </a:xfrm>
        </p:spPr>
        <p:txBody>
          <a:bodyPr anchor="ctr">
            <a:normAutofit/>
          </a:bodyPr>
          <a:lstStyle/>
          <a:p>
            <a:r>
              <a:rPr lang="en-US" sz="2400" dirty="0"/>
              <a:t>Requirements</a:t>
            </a:r>
          </a:p>
          <a:p>
            <a:r>
              <a:rPr lang="en-US" sz="2400" dirty="0"/>
              <a:t>Forms</a:t>
            </a:r>
          </a:p>
          <a:p>
            <a:r>
              <a:rPr lang="en-US" sz="2400" dirty="0"/>
              <a:t>Test Scores</a:t>
            </a:r>
          </a:p>
          <a:p>
            <a:r>
              <a:rPr lang="en-US" sz="2400" dirty="0"/>
              <a:t>Volunteer Opportunities</a:t>
            </a:r>
          </a:p>
          <a:p>
            <a:endParaRPr lang="en-US" sz="2000" dirty="0"/>
          </a:p>
        </p:txBody>
      </p:sp>
      <p:sp>
        <p:nvSpPr>
          <p:cNvPr id="2" name="Title 1">
            <a:extLst>
              <a:ext uri="{FF2B5EF4-FFF2-40B4-BE49-F238E27FC236}">
                <a16:creationId xmlns:a16="http://schemas.microsoft.com/office/drawing/2014/main" id="{9007E120-2C2F-958E-CBAD-E85E4AE2D445}"/>
              </a:ext>
            </a:extLst>
          </p:cNvPr>
          <p:cNvSpPr>
            <a:spLocks noGrp="1"/>
          </p:cNvSpPr>
          <p:nvPr>
            <p:ph type="title"/>
          </p:nvPr>
        </p:nvSpPr>
        <p:spPr>
          <a:xfrm>
            <a:off x="6492728" y="1071350"/>
            <a:ext cx="4775162" cy="1242924"/>
          </a:xfrm>
        </p:spPr>
        <p:txBody>
          <a:bodyPr>
            <a:normAutofit fontScale="90000"/>
          </a:bodyPr>
          <a:lstStyle/>
          <a:p>
            <a:pPr algn="ctr"/>
            <a:r>
              <a:rPr lang="en-US" dirty="0"/>
              <a:t>Bright Futures Scholarship</a:t>
            </a:r>
          </a:p>
        </p:txBody>
      </p:sp>
      <p:sp>
        <p:nvSpPr>
          <p:cNvPr id="2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434"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0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7EA4E9-DFD6-45D4-965D-8A79984E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29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846AE-60EB-4954-B99A-14DFA9EAAE03}"/>
              </a:ext>
            </a:extLst>
          </p:cNvPr>
          <p:cNvSpPr>
            <a:spLocks noGrp="1"/>
          </p:cNvSpPr>
          <p:nvPr>
            <p:ph type="title"/>
          </p:nvPr>
        </p:nvSpPr>
        <p:spPr>
          <a:xfrm>
            <a:off x="847344" y="300505"/>
            <a:ext cx="10506456" cy="1197864"/>
          </a:xfrm>
        </p:spPr>
        <p:txBody>
          <a:bodyPr vert="horz" lIns="91440" tIns="45720" rIns="91440" bIns="45720" rtlCol="0" anchor="b">
            <a:normAutofit/>
          </a:bodyPr>
          <a:lstStyle/>
          <a:p>
            <a:pPr algn="ctr"/>
            <a:r>
              <a:rPr lang="en-US" sz="5400">
                <a:solidFill>
                  <a:schemeClr val="bg1"/>
                </a:solidFill>
              </a:rPr>
              <a:t>Bright Futures Scholarship </a:t>
            </a:r>
          </a:p>
        </p:txBody>
      </p:sp>
      <p:sp>
        <p:nvSpPr>
          <p:cNvPr id="14" name="Content Placeholder 13">
            <a:extLst>
              <a:ext uri="{FF2B5EF4-FFF2-40B4-BE49-F238E27FC236}">
                <a16:creationId xmlns:a16="http://schemas.microsoft.com/office/drawing/2014/main" id="{57D27B23-8890-AF96-2870-35EA039CE9DF}"/>
              </a:ext>
            </a:extLst>
          </p:cNvPr>
          <p:cNvSpPr>
            <a:spLocks noGrp="1"/>
          </p:cNvSpPr>
          <p:nvPr>
            <p:ph idx="1"/>
          </p:nvPr>
        </p:nvSpPr>
        <p:spPr>
          <a:xfrm>
            <a:off x="847344" y="1580665"/>
            <a:ext cx="10506456" cy="530352"/>
          </a:xfrm>
        </p:spPr>
        <p:txBody>
          <a:bodyPr vert="horz" lIns="91440" tIns="45720" rIns="91440" bIns="45720" rtlCol="0">
            <a:normAutofit/>
          </a:bodyPr>
          <a:lstStyle/>
          <a:p>
            <a:pPr marL="0" indent="0" algn="ctr">
              <a:buNone/>
            </a:pPr>
            <a:r>
              <a:rPr lang="en-US" sz="2000">
                <a:solidFill>
                  <a:schemeClr val="bg1"/>
                </a:solidFill>
              </a:rPr>
              <a:t>The biggest and BEST scholarship to aim for!</a:t>
            </a:r>
          </a:p>
          <a:p>
            <a:pPr marL="0" indent="0" algn="ctr">
              <a:buNone/>
            </a:pPr>
            <a:endParaRPr lang="en-US" sz="2000">
              <a:solidFill>
                <a:schemeClr val="bg1"/>
              </a:solidFill>
            </a:endParaRPr>
          </a:p>
        </p:txBody>
      </p:sp>
      <p:sp>
        <p:nvSpPr>
          <p:cNvPr id="4" name="TextBox 3">
            <a:extLst>
              <a:ext uri="{FF2B5EF4-FFF2-40B4-BE49-F238E27FC236}">
                <a16:creationId xmlns:a16="http://schemas.microsoft.com/office/drawing/2014/main" id="{5352954F-139E-E94D-C00F-9E9A24342238}"/>
              </a:ext>
            </a:extLst>
          </p:cNvPr>
          <p:cNvSpPr txBox="1"/>
          <p:nvPr/>
        </p:nvSpPr>
        <p:spPr>
          <a:xfrm>
            <a:off x="359596" y="2671281"/>
            <a:ext cx="11589249" cy="4401205"/>
          </a:xfrm>
          <a:prstGeom prst="rect">
            <a:avLst/>
          </a:prstGeom>
          <a:noFill/>
        </p:spPr>
        <p:txBody>
          <a:bodyPr wrap="square" numCol="2" rtlCol="0">
            <a:spAutoFit/>
          </a:bodyPr>
          <a:lstStyle/>
          <a:p>
            <a:r>
              <a:rPr lang="en-US" sz="2000" b="1" dirty="0"/>
              <a:t>Florida Academic Scholar – 100% Tuition Paid</a:t>
            </a:r>
          </a:p>
          <a:p>
            <a:pPr marL="342900" indent="-342900">
              <a:buFont typeface="Arial" panose="020B0604020202020204" pitchFamily="34" charset="0"/>
              <a:buChar char="•"/>
            </a:pPr>
            <a:r>
              <a:rPr lang="en-US" sz="2000" dirty="0"/>
              <a:t>3.5 weighted GPA in 16 credits of academic </a:t>
            </a:r>
          </a:p>
          <a:p>
            <a:r>
              <a:rPr lang="en-US" sz="2000" dirty="0"/>
              <a:t>courses</a:t>
            </a:r>
          </a:p>
          <a:p>
            <a:pPr marL="800100" lvl="1" indent="-342900">
              <a:buFont typeface="Arial" panose="020B0604020202020204" pitchFamily="34" charset="0"/>
              <a:buChar char="•"/>
            </a:pPr>
            <a:r>
              <a:rPr lang="en-US" sz="2000" dirty="0"/>
              <a:t>4 English</a:t>
            </a:r>
          </a:p>
          <a:p>
            <a:pPr marL="800100" lvl="1" indent="-342900">
              <a:buFont typeface="Arial" panose="020B0604020202020204" pitchFamily="34" charset="0"/>
              <a:buChar char="•"/>
            </a:pPr>
            <a:r>
              <a:rPr lang="en-US" sz="2000" dirty="0"/>
              <a:t>4 Math</a:t>
            </a:r>
          </a:p>
          <a:p>
            <a:pPr marL="800100" lvl="1" indent="-342900">
              <a:buFont typeface="Arial" panose="020B0604020202020204" pitchFamily="34" charset="0"/>
              <a:buChar char="•"/>
            </a:pPr>
            <a:r>
              <a:rPr lang="en-US" sz="2000" dirty="0"/>
              <a:t>3 Science</a:t>
            </a:r>
          </a:p>
          <a:p>
            <a:pPr marL="800100" lvl="1" indent="-342900">
              <a:buFont typeface="Arial" panose="020B0604020202020204" pitchFamily="34" charset="0"/>
              <a:buChar char="•"/>
            </a:pPr>
            <a:r>
              <a:rPr lang="en-US" sz="2000" dirty="0"/>
              <a:t>3 Social Studies</a:t>
            </a:r>
          </a:p>
          <a:p>
            <a:pPr marL="800100" lvl="1" indent="-342900">
              <a:buFont typeface="Arial" panose="020B0604020202020204" pitchFamily="34" charset="0"/>
              <a:buChar char="•"/>
            </a:pPr>
            <a:r>
              <a:rPr lang="en-US" sz="2000" dirty="0"/>
              <a:t>2 Foreign Language</a:t>
            </a:r>
          </a:p>
          <a:p>
            <a:pPr marL="342900" indent="-342900">
              <a:buFont typeface="Arial" panose="020B0604020202020204" pitchFamily="34" charset="0"/>
              <a:buChar char="•"/>
            </a:pPr>
            <a:r>
              <a:rPr lang="en-US" sz="2000" dirty="0">
                <a:highlight>
                  <a:srgbClr val="FFFF00"/>
                </a:highlight>
              </a:rPr>
              <a:t>1340 SAT </a:t>
            </a:r>
            <a:r>
              <a:rPr lang="en-US" sz="2000" dirty="0"/>
              <a:t>or 29 ACT Composite or </a:t>
            </a:r>
            <a:r>
              <a:rPr lang="en-US" sz="2000" dirty="0">
                <a:highlight>
                  <a:srgbClr val="FFFF00"/>
                </a:highlight>
              </a:rPr>
              <a:t>96 CLT</a:t>
            </a:r>
          </a:p>
          <a:p>
            <a:pPr marL="342900" indent="-342900">
              <a:buFont typeface="Arial" panose="020B0604020202020204" pitchFamily="34" charset="0"/>
              <a:buChar char="•"/>
            </a:pPr>
            <a:r>
              <a:rPr lang="en-US" sz="2000" dirty="0"/>
              <a:t>100 hours volunteer OR 100 hours paid work OR </a:t>
            </a:r>
            <a:r>
              <a:rPr lang="en-US" sz="2000" dirty="0">
                <a:highlight>
                  <a:srgbClr val="FFFF00"/>
                </a:highlight>
              </a:rPr>
              <a:t>100 hours combined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r>
              <a:rPr lang="en-US" sz="2000" b="1" dirty="0"/>
              <a:t>Florida Medallion Scholar – 75% Tuition Paid</a:t>
            </a:r>
          </a:p>
          <a:p>
            <a:pPr marL="342900" indent="-342900">
              <a:buFont typeface="Arial" panose="020B0604020202020204" pitchFamily="34" charset="0"/>
              <a:buChar char="•"/>
            </a:pPr>
            <a:r>
              <a:rPr lang="en-US" sz="2000" dirty="0"/>
              <a:t>3.0 weighted GPA in 16 credits of academic    courses</a:t>
            </a:r>
          </a:p>
          <a:p>
            <a:pPr marL="800100" lvl="1" indent="-342900">
              <a:buFont typeface="Arial" panose="020B0604020202020204" pitchFamily="34" charset="0"/>
              <a:buChar char="•"/>
            </a:pPr>
            <a:r>
              <a:rPr lang="en-US" sz="2000" dirty="0"/>
              <a:t>4 English</a:t>
            </a:r>
          </a:p>
          <a:p>
            <a:pPr marL="800100" lvl="1" indent="-342900">
              <a:buFont typeface="Arial" panose="020B0604020202020204" pitchFamily="34" charset="0"/>
              <a:buChar char="•"/>
            </a:pPr>
            <a:r>
              <a:rPr lang="en-US" sz="2000" dirty="0"/>
              <a:t>4 Math</a:t>
            </a:r>
          </a:p>
          <a:p>
            <a:pPr marL="800100" lvl="1" indent="-342900">
              <a:buFont typeface="Arial" panose="020B0604020202020204" pitchFamily="34" charset="0"/>
              <a:buChar char="•"/>
            </a:pPr>
            <a:r>
              <a:rPr lang="en-US" sz="2000" dirty="0"/>
              <a:t>3 Science</a:t>
            </a:r>
          </a:p>
          <a:p>
            <a:pPr marL="800100" lvl="1" indent="-342900">
              <a:buFont typeface="Arial" panose="020B0604020202020204" pitchFamily="34" charset="0"/>
              <a:buChar char="•"/>
            </a:pPr>
            <a:r>
              <a:rPr lang="en-US" sz="2000" dirty="0"/>
              <a:t>3 Social Studies</a:t>
            </a:r>
          </a:p>
          <a:p>
            <a:pPr marL="800100" lvl="1" indent="-342900">
              <a:buFont typeface="Arial" panose="020B0604020202020204" pitchFamily="34" charset="0"/>
              <a:buChar char="•"/>
            </a:pPr>
            <a:r>
              <a:rPr lang="en-US" sz="2000" dirty="0"/>
              <a:t>2 Foreign Language</a:t>
            </a:r>
          </a:p>
          <a:p>
            <a:pPr marL="342900" indent="-342900">
              <a:buFont typeface="Arial" panose="020B0604020202020204" pitchFamily="34" charset="0"/>
              <a:buChar char="•"/>
            </a:pPr>
            <a:r>
              <a:rPr lang="en-US" sz="2000" dirty="0"/>
              <a:t>1210 SAT or 25 ACT Composite or </a:t>
            </a:r>
            <a:r>
              <a:rPr lang="en-US" sz="2000" dirty="0">
                <a:highlight>
                  <a:srgbClr val="FFFF00"/>
                </a:highlight>
              </a:rPr>
              <a:t>84 CLT</a:t>
            </a:r>
          </a:p>
          <a:p>
            <a:pPr marL="342900" indent="-342900">
              <a:buFont typeface="Arial" panose="020B0604020202020204" pitchFamily="34" charset="0"/>
              <a:buChar char="•"/>
            </a:pPr>
            <a:r>
              <a:rPr lang="en-US" sz="2000" dirty="0"/>
              <a:t>75 hours of volunteer OR 100 hours paid work OR </a:t>
            </a:r>
            <a:r>
              <a:rPr lang="en-US" sz="2000" dirty="0">
                <a:highlight>
                  <a:srgbClr val="FFFF00"/>
                </a:highlight>
              </a:rPr>
              <a:t>100 hours combined</a:t>
            </a:r>
          </a:p>
          <a:p>
            <a:endParaRPr lang="en-US" sz="2000" dirty="0"/>
          </a:p>
        </p:txBody>
      </p:sp>
    </p:spTree>
    <p:extLst>
      <p:ext uri="{BB962C8B-B14F-4D97-AF65-F5344CB8AC3E}">
        <p14:creationId xmlns:p14="http://schemas.microsoft.com/office/powerpoint/2010/main" val="2683607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F741F-D054-4D73-9D84-4D09D96FC9F1}"/>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Bright Futures Scholarship</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C4F4989F-2308-4205-BCDF-709A5B4F55DC}"/>
              </a:ext>
            </a:extLst>
          </p:cNvPr>
          <p:cNvPicPr>
            <a:picLocks noGrp="1" noChangeAspect="1"/>
          </p:cNvPicPr>
          <p:nvPr>
            <p:ph idx="1"/>
          </p:nvPr>
        </p:nvPicPr>
        <p:blipFill>
          <a:blip r:embed="rId2"/>
          <a:stretch>
            <a:fillRect/>
          </a:stretch>
        </p:blipFill>
        <p:spPr>
          <a:xfrm>
            <a:off x="452063" y="2830501"/>
            <a:ext cx="10783884" cy="3538060"/>
          </a:xfrm>
          <a:prstGeom prst="rect">
            <a:avLst/>
          </a:prstGeom>
        </p:spPr>
      </p:pic>
      <p:sp>
        <p:nvSpPr>
          <p:cNvPr id="3" name="TextBox 2">
            <a:extLst>
              <a:ext uri="{FF2B5EF4-FFF2-40B4-BE49-F238E27FC236}">
                <a16:creationId xmlns:a16="http://schemas.microsoft.com/office/drawing/2014/main" id="{E3B0B6CE-B34D-2CF9-0723-E5B6F7D2447B}"/>
              </a:ext>
            </a:extLst>
          </p:cNvPr>
          <p:cNvSpPr txBox="1"/>
          <p:nvPr/>
        </p:nvSpPr>
        <p:spPr>
          <a:xfrm>
            <a:off x="452063" y="2424701"/>
            <a:ext cx="4500081" cy="400110"/>
          </a:xfrm>
          <a:prstGeom prst="rect">
            <a:avLst/>
          </a:prstGeom>
          <a:noFill/>
        </p:spPr>
        <p:txBody>
          <a:bodyPr wrap="square" rtlCol="0">
            <a:spAutoFit/>
          </a:bodyPr>
          <a:lstStyle/>
          <a:p>
            <a:r>
              <a:rPr lang="en-US" sz="2000" b="1" dirty="0"/>
              <a:t>Gold Seal Scholar</a:t>
            </a:r>
          </a:p>
        </p:txBody>
      </p:sp>
    </p:spTree>
    <p:extLst>
      <p:ext uri="{BB962C8B-B14F-4D97-AF65-F5344CB8AC3E}">
        <p14:creationId xmlns:p14="http://schemas.microsoft.com/office/powerpoint/2010/main" val="2611195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4F94-C440-D2D9-355E-83AB09D10763}"/>
              </a:ext>
            </a:extLst>
          </p:cNvPr>
          <p:cNvSpPr>
            <a:spLocks noGrp="1"/>
          </p:cNvSpPr>
          <p:nvPr>
            <p:ph type="title"/>
          </p:nvPr>
        </p:nvSpPr>
        <p:spPr/>
        <p:txBody>
          <a:bodyPr/>
          <a:lstStyle/>
          <a:p>
            <a:pPr algn="ctr"/>
            <a:r>
              <a:rPr lang="en-US" dirty="0"/>
              <a:t>Update on Volunteer v. Work Hours</a:t>
            </a:r>
          </a:p>
        </p:txBody>
      </p:sp>
      <p:graphicFrame>
        <p:nvGraphicFramePr>
          <p:cNvPr id="5" name="Content Placeholder 2">
            <a:extLst>
              <a:ext uri="{FF2B5EF4-FFF2-40B4-BE49-F238E27FC236}">
                <a16:creationId xmlns:a16="http://schemas.microsoft.com/office/drawing/2014/main" id="{9A4B283D-D72A-7EAD-0FF9-BCC17BD59B1C}"/>
              </a:ext>
            </a:extLst>
          </p:cNvPr>
          <p:cNvGraphicFramePr>
            <a:graphicFrameLocks noGrp="1"/>
          </p:cNvGraphicFramePr>
          <p:nvPr>
            <p:ph idx="1"/>
            <p:extLst>
              <p:ext uri="{D42A27DB-BD31-4B8C-83A1-F6EECF244321}">
                <p14:modId xmlns:p14="http://schemas.microsoft.com/office/powerpoint/2010/main" val="23712274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737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0E31B-E3A2-741D-027B-37E7056E6890}"/>
              </a:ext>
            </a:extLst>
          </p:cNvPr>
          <p:cNvPicPr>
            <a:picLocks noChangeAspect="1"/>
          </p:cNvPicPr>
          <p:nvPr/>
        </p:nvPicPr>
        <p:blipFill>
          <a:blip r:embed="rId2"/>
          <a:stretch>
            <a:fillRect/>
          </a:stretch>
        </p:blipFill>
        <p:spPr>
          <a:xfrm>
            <a:off x="347805" y="0"/>
            <a:ext cx="5251269" cy="6858000"/>
          </a:xfrm>
          <a:prstGeom prst="rect">
            <a:avLst/>
          </a:prstGeom>
        </p:spPr>
      </p:pic>
      <p:pic>
        <p:nvPicPr>
          <p:cNvPr id="6" name="Picture 5">
            <a:extLst>
              <a:ext uri="{FF2B5EF4-FFF2-40B4-BE49-F238E27FC236}">
                <a16:creationId xmlns:a16="http://schemas.microsoft.com/office/drawing/2014/main" id="{2F0BFBFF-CA6B-1137-FA53-881E434C30BA}"/>
              </a:ext>
            </a:extLst>
          </p:cNvPr>
          <p:cNvPicPr>
            <a:picLocks noChangeAspect="1"/>
          </p:cNvPicPr>
          <p:nvPr/>
        </p:nvPicPr>
        <p:blipFill>
          <a:blip r:embed="rId3"/>
          <a:stretch>
            <a:fillRect/>
          </a:stretch>
        </p:blipFill>
        <p:spPr>
          <a:xfrm>
            <a:off x="6592928" y="0"/>
            <a:ext cx="5288002" cy="6858000"/>
          </a:xfrm>
          <a:prstGeom prst="rect">
            <a:avLst/>
          </a:prstGeom>
        </p:spPr>
      </p:pic>
    </p:spTree>
    <p:extLst>
      <p:ext uri="{BB962C8B-B14F-4D97-AF65-F5344CB8AC3E}">
        <p14:creationId xmlns:p14="http://schemas.microsoft.com/office/powerpoint/2010/main" val="1846042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F92E-45E0-DF52-9F3E-1986C0BCC5A1}"/>
              </a:ext>
            </a:extLst>
          </p:cNvPr>
          <p:cNvSpPr>
            <a:spLocks noGrp="1"/>
          </p:cNvSpPr>
          <p:nvPr>
            <p:ph type="title"/>
          </p:nvPr>
        </p:nvSpPr>
        <p:spPr/>
        <p:txBody>
          <a:bodyPr/>
          <a:lstStyle/>
          <a:p>
            <a:r>
              <a:rPr lang="en-US" dirty="0"/>
              <a:t>Bright Futures &amp; Test Scores</a:t>
            </a:r>
          </a:p>
        </p:txBody>
      </p:sp>
      <p:graphicFrame>
        <p:nvGraphicFramePr>
          <p:cNvPr id="5" name="Content Placeholder 2">
            <a:extLst>
              <a:ext uri="{FF2B5EF4-FFF2-40B4-BE49-F238E27FC236}">
                <a16:creationId xmlns:a16="http://schemas.microsoft.com/office/drawing/2014/main" id="{99D3B34F-AE4D-C68D-B259-D07557433D24}"/>
              </a:ext>
            </a:extLst>
          </p:cNvPr>
          <p:cNvGraphicFramePr>
            <a:graphicFrameLocks noGrp="1"/>
          </p:cNvGraphicFramePr>
          <p:nvPr>
            <p:ph idx="1"/>
            <p:extLst>
              <p:ext uri="{D42A27DB-BD31-4B8C-83A1-F6EECF244321}">
                <p14:modId xmlns:p14="http://schemas.microsoft.com/office/powerpoint/2010/main" val="22049249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759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AB2CF-F022-EC61-3C5C-1513C34F1214}"/>
              </a:ext>
            </a:extLst>
          </p:cNvPr>
          <p:cNvSpPr>
            <a:spLocks noGrp="1"/>
          </p:cNvSpPr>
          <p:nvPr>
            <p:ph type="title"/>
          </p:nvPr>
        </p:nvSpPr>
        <p:spPr>
          <a:xfrm>
            <a:off x="761800" y="762001"/>
            <a:ext cx="5334197" cy="1708242"/>
          </a:xfrm>
        </p:spPr>
        <p:txBody>
          <a:bodyPr anchor="ctr">
            <a:normAutofit/>
          </a:bodyPr>
          <a:lstStyle/>
          <a:p>
            <a:pPr algn="ctr"/>
            <a:r>
              <a:rPr lang="en-US" sz="4000" dirty="0"/>
              <a:t>Out of State &amp; Private Universities</a:t>
            </a:r>
          </a:p>
        </p:txBody>
      </p:sp>
      <p:sp>
        <p:nvSpPr>
          <p:cNvPr id="3" name="Content Placeholder 2">
            <a:extLst>
              <a:ext uri="{FF2B5EF4-FFF2-40B4-BE49-F238E27FC236}">
                <a16:creationId xmlns:a16="http://schemas.microsoft.com/office/drawing/2014/main" id="{84BFB31E-8C19-F608-3CDC-C08A9F9EEEAF}"/>
              </a:ext>
            </a:extLst>
          </p:cNvPr>
          <p:cNvSpPr>
            <a:spLocks noGrp="1"/>
          </p:cNvSpPr>
          <p:nvPr>
            <p:ph idx="1"/>
          </p:nvPr>
        </p:nvSpPr>
        <p:spPr>
          <a:xfrm>
            <a:off x="761800" y="2470244"/>
            <a:ext cx="5334197" cy="3769835"/>
          </a:xfrm>
        </p:spPr>
        <p:txBody>
          <a:bodyPr anchor="ctr">
            <a:normAutofit/>
          </a:bodyPr>
          <a:lstStyle/>
          <a:p>
            <a:r>
              <a:rPr lang="en-US" sz="2000"/>
              <a:t>Bright Futures is good for up to 5 years after you graduate IF you apply your senior year and are awarded it.</a:t>
            </a:r>
          </a:p>
          <a:p>
            <a:endParaRPr lang="en-US" sz="2000"/>
          </a:p>
          <a:p>
            <a:r>
              <a:rPr lang="en-US" sz="2000"/>
              <a:t>Private colleges and universities in Florida will use Bright Futures but it only pays what it would for a public university.</a:t>
            </a:r>
          </a:p>
          <a:p>
            <a:pPr lvl="1"/>
            <a:r>
              <a:rPr lang="en-US" sz="2000"/>
              <a:t>For example, if it is $300 per credit hour to attend UCF (public), that is what the student will receive towards Stetson University (private).</a:t>
            </a:r>
          </a:p>
        </p:txBody>
      </p:sp>
      <p:pic>
        <p:nvPicPr>
          <p:cNvPr id="5" name="Picture 4" descr="Abstract blurred public library with bookshelves">
            <a:extLst>
              <a:ext uri="{FF2B5EF4-FFF2-40B4-BE49-F238E27FC236}">
                <a16:creationId xmlns:a16="http://schemas.microsoft.com/office/drawing/2014/main" id="{D32EA32D-06BF-4EF9-E38F-4C6EFE3F7A40}"/>
              </a:ext>
            </a:extLst>
          </p:cNvPr>
          <p:cNvPicPr>
            <a:picLocks noChangeAspect="1"/>
          </p:cNvPicPr>
          <p:nvPr/>
        </p:nvPicPr>
        <p:blipFill rotWithShape="1">
          <a:blip r:embed="rId2"/>
          <a:srcRect l="12912" r="3525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06258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D158E91B-FACE-092D-B831-6429424C79E2}"/>
              </a:ext>
            </a:extLst>
          </p:cNvPr>
          <p:cNvSpPr txBox="1"/>
          <p:nvPr/>
        </p:nvSpPr>
        <p:spPr>
          <a:xfrm>
            <a:off x="6315959" y="279400"/>
            <a:ext cx="5037842" cy="11157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Guidance Website!</a:t>
            </a:r>
          </a:p>
        </p:txBody>
      </p:sp>
      <p:pic>
        <p:nvPicPr>
          <p:cNvPr id="7" name="Picture 6">
            <a:extLst>
              <a:ext uri="{FF2B5EF4-FFF2-40B4-BE49-F238E27FC236}">
                <a16:creationId xmlns:a16="http://schemas.microsoft.com/office/drawing/2014/main" id="{F1AA7708-3BBE-F593-8F1B-C33BC9B9488E}"/>
              </a:ext>
            </a:extLst>
          </p:cNvPr>
          <p:cNvPicPr>
            <a:picLocks noChangeAspect="1"/>
          </p:cNvPicPr>
          <p:nvPr/>
        </p:nvPicPr>
        <p:blipFill>
          <a:blip r:embed="rId2"/>
          <a:stretch>
            <a:fillRect/>
          </a:stretch>
        </p:blipFill>
        <p:spPr>
          <a:xfrm>
            <a:off x="1706401" y="1322495"/>
            <a:ext cx="9213020" cy="5043005"/>
          </a:xfrm>
          <a:prstGeom prst="rect">
            <a:avLst/>
          </a:prstGeom>
        </p:spPr>
      </p:pic>
      <p:sp>
        <p:nvSpPr>
          <p:cNvPr id="6" name="Oval 5">
            <a:extLst>
              <a:ext uri="{FF2B5EF4-FFF2-40B4-BE49-F238E27FC236}">
                <a16:creationId xmlns:a16="http://schemas.microsoft.com/office/drawing/2014/main" id="{385C395E-E517-EFB4-BA13-DA00F282528D}"/>
              </a:ext>
            </a:extLst>
          </p:cNvPr>
          <p:cNvSpPr/>
          <p:nvPr/>
        </p:nvSpPr>
        <p:spPr>
          <a:xfrm>
            <a:off x="5381967" y="1180412"/>
            <a:ext cx="714033" cy="79921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29F77E1-B009-9DC7-A700-602CDE1AC586}"/>
              </a:ext>
            </a:extLst>
          </p:cNvPr>
          <p:cNvSpPr/>
          <p:nvPr/>
        </p:nvSpPr>
        <p:spPr>
          <a:xfrm>
            <a:off x="1508289" y="3429001"/>
            <a:ext cx="2453903" cy="225613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60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66E5F-554C-62CF-14F1-8B8C6834B50E}"/>
              </a:ext>
            </a:extLst>
          </p:cNvPr>
          <p:cNvSpPr>
            <a:spLocks noGrp="1"/>
          </p:cNvSpPr>
          <p:nvPr>
            <p:ph type="title"/>
          </p:nvPr>
        </p:nvSpPr>
        <p:spPr>
          <a:xfrm>
            <a:off x="1043631" y="873940"/>
            <a:ext cx="4928291" cy="1035781"/>
          </a:xfrm>
        </p:spPr>
        <p:txBody>
          <a:bodyPr anchor="ctr">
            <a:normAutofit/>
          </a:bodyPr>
          <a:lstStyle/>
          <a:p>
            <a:r>
              <a:rPr lang="en-US" sz="3300"/>
              <a:t>Volunteering Opportunities</a:t>
            </a:r>
          </a:p>
        </p:txBody>
      </p:sp>
      <p:sp>
        <p:nvSpPr>
          <p:cNvPr id="3" name="Content Placeholder 2">
            <a:extLst>
              <a:ext uri="{FF2B5EF4-FFF2-40B4-BE49-F238E27FC236}">
                <a16:creationId xmlns:a16="http://schemas.microsoft.com/office/drawing/2014/main" id="{13FF510A-DCDC-1EE5-508C-73A4BD803593}"/>
              </a:ext>
            </a:extLst>
          </p:cNvPr>
          <p:cNvSpPr>
            <a:spLocks noGrp="1"/>
          </p:cNvSpPr>
          <p:nvPr>
            <p:ph idx="1"/>
          </p:nvPr>
        </p:nvSpPr>
        <p:spPr>
          <a:xfrm>
            <a:off x="1045029" y="2524721"/>
            <a:ext cx="4991629" cy="3677123"/>
          </a:xfrm>
        </p:spPr>
        <p:txBody>
          <a:bodyPr anchor="ctr">
            <a:normAutofit/>
          </a:bodyPr>
          <a:lstStyle/>
          <a:p>
            <a:r>
              <a:rPr lang="en-US" dirty="0"/>
              <a:t>Updated on our Guidance website, on the left-hand side under “Bright Futures and Volunteering”</a:t>
            </a:r>
          </a:p>
          <a:p>
            <a:pPr lvl="1"/>
            <a:r>
              <a:rPr lang="en-US" sz="2800" dirty="0">
                <a:hlinkClick r:id="rId2"/>
              </a:rPr>
              <a:t>https://www.brevardschools.org/Page/19633</a:t>
            </a:r>
            <a:r>
              <a:rPr lang="en-US" sz="2800" dirty="0"/>
              <a:t> </a:t>
            </a:r>
          </a:p>
        </p:txBody>
      </p:sp>
      <p:pic>
        <p:nvPicPr>
          <p:cNvPr id="5" name="Picture 4">
            <a:extLst>
              <a:ext uri="{FF2B5EF4-FFF2-40B4-BE49-F238E27FC236}">
                <a16:creationId xmlns:a16="http://schemas.microsoft.com/office/drawing/2014/main" id="{DDA8BA17-C26D-AFD1-944B-B93913B364C0}"/>
              </a:ext>
            </a:extLst>
          </p:cNvPr>
          <p:cNvPicPr>
            <a:picLocks noChangeAspect="1"/>
          </p:cNvPicPr>
          <p:nvPr/>
        </p:nvPicPr>
        <p:blipFill rotWithShape="1">
          <a:blip r:embed="rId3"/>
          <a:srcRect l="6914" r="22076" b="-1"/>
          <a:stretch/>
        </p:blipFill>
        <p:spPr>
          <a:xfrm>
            <a:off x="6788383" y="613147"/>
            <a:ext cx="4565417" cy="5593443"/>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151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USF Bulls Advocates (@BullsAdvocates) / Twitter">
            <a:extLst>
              <a:ext uri="{FF2B5EF4-FFF2-40B4-BE49-F238E27FC236}">
                <a16:creationId xmlns:a16="http://schemas.microsoft.com/office/drawing/2014/main" id="{F6993EAC-FAC9-B81C-5B76-44BC37AC44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5400" y="1190747"/>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Office of Admissions at the University of Florida">
            <a:extLst>
              <a:ext uri="{FF2B5EF4-FFF2-40B4-BE49-F238E27FC236}">
                <a16:creationId xmlns:a16="http://schemas.microsoft.com/office/drawing/2014/main" id="{3F6E1F49-8284-9FF5-43A6-B920231275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43528" y="1190747"/>
            <a:ext cx="185340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orida State University - FIRE">
            <a:extLst>
              <a:ext uri="{FF2B5EF4-FFF2-40B4-BE49-F238E27FC236}">
                <a16:creationId xmlns:a16="http://schemas.microsoft.com/office/drawing/2014/main" id="{80C656F3-BEB8-73DF-63F7-3C99898A202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97514" y="1190747"/>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CF Knights - Wikipedia">
            <a:extLst>
              <a:ext uri="{FF2B5EF4-FFF2-40B4-BE49-F238E27FC236}">
                <a16:creationId xmlns:a16="http://schemas.microsoft.com/office/drawing/2014/main" id="{70CA387C-02FE-C324-E884-F9F635B2A7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16287" y="1190747"/>
            <a:ext cx="2274626" cy="1828800"/>
          </a:xfrm>
          <a:prstGeom prst="rect">
            <a:avLst/>
          </a:prstGeom>
          <a:noFill/>
          <a:extLst>
            <a:ext uri="{909E8E84-426E-40DD-AFC4-6F175D3DCCD1}">
              <a14:hiddenFill xmlns:a14="http://schemas.microsoft.com/office/drawing/2010/main">
                <a:solidFill>
                  <a:srgbClr val="FFFFFF"/>
                </a:solidFill>
              </a14:hiddenFill>
            </a:ext>
          </a:extLst>
        </p:spPr>
      </p:pic>
      <p:sp>
        <p:nvSpPr>
          <p:cNvPr id="2061" name="Right Triangle 206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Rectangle 206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5DB53-7974-4E39-A8C8-20694A31B919}"/>
              </a:ext>
            </a:extLst>
          </p:cNvPr>
          <p:cNvSpPr>
            <a:spLocks noGrp="1"/>
          </p:cNvSpPr>
          <p:nvPr>
            <p:ph type="title"/>
          </p:nvPr>
        </p:nvSpPr>
        <p:spPr>
          <a:xfrm>
            <a:off x="1289304" y="3220872"/>
            <a:ext cx="8395384" cy="1921433"/>
          </a:xfrm>
        </p:spPr>
        <p:txBody>
          <a:bodyPr vert="horz" lIns="91440" tIns="45720" rIns="91440" bIns="45720" rtlCol="0" anchor="b">
            <a:normAutofit/>
          </a:bodyPr>
          <a:lstStyle/>
          <a:p>
            <a:r>
              <a:rPr lang="en-US" sz="7400"/>
              <a:t>Applying to Colleges</a:t>
            </a:r>
          </a:p>
        </p:txBody>
      </p:sp>
    </p:spTree>
    <p:extLst>
      <p:ext uri="{BB962C8B-B14F-4D97-AF65-F5344CB8AC3E}">
        <p14:creationId xmlns:p14="http://schemas.microsoft.com/office/powerpoint/2010/main" val="1992459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FEA8D-2BE1-42C1-AE19-9C454CEAEA91}"/>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100" kern="1200">
                <a:solidFill>
                  <a:schemeClr val="tx1"/>
                </a:solidFill>
                <a:latin typeface="+mj-lt"/>
                <a:ea typeface="+mj-ea"/>
                <a:cs typeface="+mj-cs"/>
              </a:rPr>
              <a:t>Florida State University System Matrix</a:t>
            </a:r>
            <a:br>
              <a:rPr lang="en-US" sz="3100" kern="1200">
                <a:solidFill>
                  <a:schemeClr val="tx1"/>
                </a:solidFill>
                <a:latin typeface="+mj-lt"/>
                <a:ea typeface="+mj-ea"/>
                <a:cs typeface="+mj-cs"/>
              </a:rPr>
            </a:br>
            <a:br>
              <a:rPr lang="en-US" sz="3100" kern="1200">
                <a:solidFill>
                  <a:schemeClr val="tx1"/>
                </a:solidFill>
                <a:latin typeface="+mj-lt"/>
                <a:ea typeface="+mj-ea"/>
                <a:cs typeface="+mj-cs"/>
              </a:rPr>
            </a:br>
            <a:endParaRPr lang="en-US" sz="3100" kern="1200">
              <a:solidFill>
                <a:schemeClr val="tx1"/>
              </a:solidFill>
              <a:latin typeface="+mj-lt"/>
              <a:ea typeface="+mj-ea"/>
              <a:cs typeface="+mj-cs"/>
            </a:endParaRPr>
          </a:p>
        </p:txBody>
      </p:sp>
      <p:sp>
        <p:nvSpPr>
          <p:cNvPr id="31" name="Rectangle 3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4EE59A-4425-EB7E-CF47-E3AAF8657177}"/>
              </a:ext>
            </a:extLst>
          </p:cNvPr>
          <p:cNvPicPr>
            <a:picLocks noChangeAspect="1"/>
          </p:cNvPicPr>
          <p:nvPr/>
        </p:nvPicPr>
        <p:blipFill>
          <a:blip r:embed="rId2"/>
          <a:stretch>
            <a:fillRect/>
          </a:stretch>
        </p:blipFill>
        <p:spPr>
          <a:xfrm>
            <a:off x="679034" y="858525"/>
            <a:ext cx="7340711" cy="5211906"/>
          </a:xfrm>
          <a:prstGeom prst="rect">
            <a:avLst/>
          </a:prstGeom>
        </p:spPr>
      </p:pic>
      <p:sp>
        <p:nvSpPr>
          <p:cNvPr id="35" name="Rectangle 3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491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82F9-6C4D-14AE-21C3-F9C8AB74B0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4A563E-27B5-8920-3854-92A26F57D8E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F05F5352-E6A6-D6E0-2E97-2840BA73287A}"/>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E49678E7-66BB-38E1-F4DD-962D9117B40E}"/>
              </a:ext>
            </a:extLst>
          </p:cNvPr>
          <p:cNvPicPr>
            <a:picLocks noChangeAspect="1"/>
          </p:cNvPicPr>
          <p:nvPr/>
        </p:nvPicPr>
        <p:blipFill>
          <a:blip r:embed="rId2"/>
          <a:stretch>
            <a:fillRect/>
          </a:stretch>
        </p:blipFill>
        <p:spPr>
          <a:xfrm>
            <a:off x="277761" y="0"/>
            <a:ext cx="11636477" cy="6858000"/>
          </a:xfrm>
          <a:prstGeom prst="rect">
            <a:avLst/>
          </a:prstGeom>
        </p:spPr>
      </p:pic>
    </p:spTree>
    <p:extLst>
      <p:ext uri="{BB962C8B-B14F-4D97-AF65-F5344CB8AC3E}">
        <p14:creationId xmlns:p14="http://schemas.microsoft.com/office/powerpoint/2010/main" val="3172858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667CC-DB11-1EDC-A177-618EDF25FA79}"/>
              </a:ext>
            </a:extLst>
          </p:cNvPr>
          <p:cNvSpPr>
            <a:spLocks noGrp="1"/>
          </p:cNvSpPr>
          <p:nvPr>
            <p:ph type="title"/>
          </p:nvPr>
        </p:nvSpPr>
        <p:spPr>
          <a:xfrm>
            <a:off x="1075767" y="1188637"/>
            <a:ext cx="2988234" cy="4480726"/>
          </a:xfrm>
        </p:spPr>
        <p:txBody>
          <a:bodyPr>
            <a:normAutofit/>
          </a:bodyPr>
          <a:lstStyle/>
          <a:p>
            <a:pPr algn="r"/>
            <a:r>
              <a:rPr lang="en-US" sz="4600" dirty="0"/>
              <a:t>Steps for College Application Process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6E2741-8973-A683-90E1-CB923D3B3CFF}"/>
              </a:ext>
            </a:extLst>
          </p:cNvPr>
          <p:cNvSpPr>
            <a:spLocks noGrp="1"/>
          </p:cNvSpPr>
          <p:nvPr>
            <p:ph idx="1"/>
          </p:nvPr>
        </p:nvSpPr>
        <p:spPr>
          <a:xfrm>
            <a:off x="4931599" y="1047964"/>
            <a:ext cx="5455571" cy="4931596"/>
          </a:xfrm>
        </p:spPr>
        <p:txBody>
          <a:bodyPr anchor="ctr">
            <a:normAutofit fontScale="85000" lnSpcReduction="20000"/>
          </a:bodyPr>
          <a:lstStyle/>
          <a:p>
            <a:pPr marL="514350" indent="-514350">
              <a:buAutoNum type="arabicPeriod"/>
            </a:pPr>
            <a:r>
              <a:rPr lang="en-US" sz="2400" dirty="0"/>
              <a:t>Narrow college list to 5 or 6 schools and research their Undergraduate Admissions webpage.</a:t>
            </a:r>
          </a:p>
          <a:p>
            <a:pPr marL="514350" indent="-514350">
              <a:buFont typeface="Arial" panose="020B0604020202020204" pitchFamily="34" charset="0"/>
              <a:buAutoNum type="arabicPeriod"/>
            </a:pPr>
            <a:r>
              <a:rPr lang="en-US" sz="2400" dirty="0"/>
              <a:t>Start Common App in August. </a:t>
            </a:r>
          </a:p>
          <a:p>
            <a:pPr marL="514350" indent="-514350">
              <a:buFont typeface="Arial" panose="020B0604020202020204" pitchFamily="34" charset="0"/>
              <a:buAutoNum type="arabicPeriod"/>
            </a:pPr>
            <a:r>
              <a:rPr lang="en-US" sz="2400" dirty="0"/>
              <a:t>Turn in Transcript Request Form and Brag Sheet to Guidance for counselors to upload transcript and submit Letter of Recommendation (if needed) to Common App.</a:t>
            </a:r>
          </a:p>
          <a:p>
            <a:pPr marL="514350" indent="-514350">
              <a:buFont typeface="Arial" panose="020B0604020202020204" pitchFamily="34" charset="0"/>
              <a:buAutoNum type="arabicPeriod"/>
            </a:pPr>
            <a:r>
              <a:rPr lang="en-US" sz="2400" dirty="0"/>
              <a:t>Submit official scores from </a:t>
            </a:r>
            <a:r>
              <a:rPr lang="en-US" sz="2400" dirty="0" err="1"/>
              <a:t>CollegeBoard</a:t>
            </a:r>
            <a:r>
              <a:rPr lang="en-US" sz="2400" dirty="0"/>
              <a:t> or ACT.</a:t>
            </a:r>
          </a:p>
          <a:p>
            <a:pPr marL="514350" indent="-514350">
              <a:buAutoNum type="arabicPeriod"/>
            </a:pPr>
            <a:r>
              <a:rPr lang="en-US" sz="2400" dirty="0"/>
              <a:t>Submit Common App to each school and pay fee. Wait for emails from schools to create an account/portal with each school.</a:t>
            </a:r>
          </a:p>
          <a:p>
            <a:pPr marL="514350" indent="-514350">
              <a:buAutoNum type="arabicPeriod"/>
            </a:pPr>
            <a:r>
              <a:rPr lang="en-US" sz="2400" dirty="0"/>
              <a:t>Link SSAR to each school. (SPARK is only for UCF)</a:t>
            </a:r>
          </a:p>
          <a:p>
            <a:pPr marL="514350" indent="-514350">
              <a:buAutoNum type="arabicPeriod"/>
            </a:pPr>
            <a:r>
              <a:rPr lang="en-US" sz="2400" dirty="0"/>
              <a:t>Log in to school’s portal to make sure everything is submitted correctly.</a:t>
            </a:r>
          </a:p>
        </p:txBody>
      </p:sp>
    </p:spTree>
    <p:extLst>
      <p:ext uri="{BB962C8B-B14F-4D97-AF65-F5344CB8AC3E}">
        <p14:creationId xmlns:p14="http://schemas.microsoft.com/office/powerpoint/2010/main" val="4245514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13A6A-0073-4945-8151-38B0EA2344BD}"/>
              </a:ext>
            </a:extLst>
          </p:cNvPr>
          <p:cNvSpPr>
            <a:spLocks noGrp="1"/>
          </p:cNvSpPr>
          <p:nvPr>
            <p:ph type="title"/>
          </p:nvPr>
        </p:nvSpPr>
        <p:spPr>
          <a:xfrm>
            <a:off x="594360" y="640263"/>
            <a:ext cx="3822192" cy="1344975"/>
          </a:xfrm>
          <a:prstGeom prst="ellipse">
            <a:avLst/>
          </a:prstGeom>
        </p:spPr>
        <p:txBody>
          <a:bodyPr vert="horz" lIns="91440" tIns="45720" rIns="91440" bIns="45720" rtlCol="0" anchor="ctr">
            <a:normAutofit/>
          </a:bodyPr>
          <a:lstStyle/>
          <a:p>
            <a:r>
              <a:rPr lang="en-US" sz="3300" kern="1200">
                <a:solidFill>
                  <a:schemeClr val="bg1"/>
                </a:solidFill>
                <a:latin typeface="+mj-lt"/>
                <a:ea typeface="+mj-ea"/>
                <a:cs typeface="+mj-cs"/>
              </a:rPr>
              <a:t>COMMON APP</a:t>
            </a:r>
          </a:p>
        </p:txBody>
      </p:sp>
      <p:cxnSp>
        <p:nvCxnSpPr>
          <p:cNvPr id="28" name="Straight Connector 2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E510E4-14CA-D8C6-1D2F-1F0F85512E43}"/>
              </a:ext>
            </a:extLst>
          </p:cNvPr>
          <p:cNvSpPr txBox="1"/>
          <p:nvPr/>
        </p:nvSpPr>
        <p:spPr>
          <a:xfrm>
            <a:off x="593610" y="2121763"/>
            <a:ext cx="3822192" cy="3773010"/>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000" dirty="0">
                <a:solidFill>
                  <a:schemeClr val="bg1"/>
                </a:solidFill>
              </a:rPr>
              <a:t>Most commonly used way to apply to colleges</a:t>
            </a:r>
          </a:p>
          <a:p>
            <a:pPr indent="-228600">
              <a:lnSpc>
                <a:spcPct val="90000"/>
              </a:lnSpc>
              <a:spcAft>
                <a:spcPts val="600"/>
              </a:spcAft>
              <a:buFont typeface="Arial" panose="020B0604020202020204" pitchFamily="34" charset="0"/>
              <a:buChar char="•"/>
            </a:pPr>
            <a:r>
              <a:rPr lang="en-US" sz="2000" dirty="0">
                <a:solidFill>
                  <a:schemeClr val="bg1"/>
                </a:solidFill>
              </a:rPr>
              <a:t>One application entry and can send to multiple schools</a:t>
            </a:r>
          </a:p>
          <a:p>
            <a:pPr indent="-228600">
              <a:lnSpc>
                <a:spcPct val="90000"/>
              </a:lnSpc>
              <a:spcAft>
                <a:spcPts val="600"/>
              </a:spcAft>
              <a:buFont typeface="Arial" panose="020B0604020202020204" pitchFamily="34" charset="0"/>
              <a:buChar char="•"/>
            </a:pPr>
            <a:r>
              <a:rPr lang="en-US" sz="2000" dirty="0">
                <a:solidFill>
                  <a:schemeClr val="bg1"/>
                </a:solidFill>
              </a:rPr>
              <a:t>Opens in August</a:t>
            </a:r>
          </a:p>
          <a:p>
            <a:pPr indent="-228600">
              <a:lnSpc>
                <a:spcPct val="90000"/>
              </a:lnSpc>
              <a:spcAft>
                <a:spcPts val="600"/>
              </a:spcAft>
              <a:buFont typeface="Arial" panose="020B0604020202020204" pitchFamily="34" charset="0"/>
              <a:buChar char="•"/>
            </a:pPr>
            <a:r>
              <a:rPr lang="en-US" sz="2000" dirty="0">
                <a:solidFill>
                  <a:schemeClr val="bg1"/>
                </a:solidFill>
              </a:rPr>
              <a:t>Link counselors’ email directly for us to submit transcript, GPA, and Letters of Recommendation (Use ____@brevardschools.org)</a:t>
            </a:r>
          </a:p>
          <a:p>
            <a:pPr>
              <a:lnSpc>
                <a:spcPct val="90000"/>
              </a:lnSpc>
              <a:spcAft>
                <a:spcPts val="600"/>
              </a:spcAft>
            </a:pPr>
            <a:endParaRPr lang="en-US" sz="2000" dirty="0">
              <a:solidFill>
                <a:schemeClr val="bg1"/>
              </a:solidFill>
            </a:endParaRPr>
          </a:p>
          <a:p>
            <a:pPr algn="ctr">
              <a:lnSpc>
                <a:spcPct val="90000"/>
              </a:lnSpc>
              <a:spcAft>
                <a:spcPts val="600"/>
              </a:spcAft>
            </a:pPr>
            <a:r>
              <a:rPr lang="en-US" sz="2000" dirty="0">
                <a:solidFill>
                  <a:schemeClr val="bg1"/>
                </a:solidFill>
              </a:rPr>
              <a:t>***DO NOT wait for your counselor to submit their part to submit your application!***</a:t>
            </a:r>
          </a:p>
        </p:txBody>
      </p:sp>
      <p:pic>
        <p:nvPicPr>
          <p:cNvPr id="7" name="Content Placeholder 6">
            <a:extLst>
              <a:ext uri="{FF2B5EF4-FFF2-40B4-BE49-F238E27FC236}">
                <a16:creationId xmlns:a16="http://schemas.microsoft.com/office/drawing/2014/main" id="{A54883F5-752B-D653-16DA-71E3D2D66098}"/>
              </a:ext>
            </a:extLst>
          </p:cNvPr>
          <p:cNvPicPr>
            <a:picLocks noGrp="1" noChangeAspect="1"/>
          </p:cNvPicPr>
          <p:nvPr>
            <p:ph idx="1"/>
          </p:nvPr>
        </p:nvPicPr>
        <p:blipFill>
          <a:blip r:embed="rId3"/>
          <a:stretch>
            <a:fillRect/>
          </a:stretch>
        </p:blipFill>
        <p:spPr>
          <a:xfrm>
            <a:off x="5110716" y="1611409"/>
            <a:ext cx="6596652" cy="3479733"/>
          </a:xfrm>
          <a:prstGeom prst="rect">
            <a:avLst/>
          </a:prstGeom>
        </p:spPr>
      </p:pic>
    </p:spTree>
    <p:extLst>
      <p:ext uri="{BB962C8B-B14F-4D97-AF65-F5344CB8AC3E}">
        <p14:creationId xmlns:p14="http://schemas.microsoft.com/office/powerpoint/2010/main" val="1457021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8D85A-9C1D-B1F3-24F0-C1AB3F143459}"/>
              </a:ext>
            </a:extLst>
          </p:cNvPr>
          <p:cNvSpPr>
            <a:spLocks noGrp="1"/>
          </p:cNvSpPr>
          <p:nvPr>
            <p:ph type="title"/>
          </p:nvPr>
        </p:nvSpPr>
        <p:spPr>
          <a:xfrm>
            <a:off x="989439" y="175038"/>
            <a:ext cx="4977976" cy="1454051"/>
          </a:xfrm>
        </p:spPr>
        <p:txBody>
          <a:bodyPr>
            <a:normAutofit/>
          </a:bodyPr>
          <a:lstStyle/>
          <a:p>
            <a:r>
              <a:rPr lang="en-US" sz="3600" dirty="0">
                <a:solidFill>
                  <a:schemeClr val="tx2"/>
                </a:solidFill>
              </a:rPr>
              <a:t>AA Potential Grads &amp; Applying to University	</a:t>
            </a:r>
          </a:p>
        </p:txBody>
      </p:sp>
      <p:sp>
        <p:nvSpPr>
          <p:cNvPr id="3" name="Content Placeholder 2">
            <a:extLst>
              <a:ext uri="{FF2B5EF4-FFF2-40B4-BE49-F238E27FC236}">
                <a16:creationId xmlns:a16="http://schemas.microsoft.com/office/drawing/2014/main" id="{FA83ADC7-0104-AEA6-70E5-3BD689FF811A}"/>
              </a:ext>
            </a:extLst>
          </p:cNvPr>
          <p:cNvSpPr>
            <a:spLocks noGrp="1"/>
          </p:cNvSpPr>
          <p:nvPr>
            <p:ph idx="1"/>
          </p:nvPr>
        </p:nvSpPr>
        <p:spPr>
          <a:xfrm>
            <a:off x="450253" y="1454052"/>
            <a:ext cx="5822102" cy="5228910"/>
          </a:xfrm>
        </p:spPr>
        <p:txBody>
          <a:bodyPr anchor="ctr">
            <a:normAutofit fontScale="92500"/>
          </a:bodyPr>
          <a:lstStyle/>
          <a:p>
            <a:r>
              <a:rPr lang="en-US" sz="2400" dirty="0">
                <a:solidFill>
                  <a:schemeClr val="tx2"/>
                </a:solidFill>
              </a:rPr>
              <a:t>Submit the “First-Year Student” application.</a:t>
            </a:r>
          </a:p>
          <a:p>
            <a:r>
              <a:rPr lang="en-US" sz="2400" dirty="0">
                <a:solidFill>
                  <a:schemeClr val="tx2"/>
                </a:solidFill>
              </a:rPr>
              <a:t>If you are SURE you are going to receive your AA, there is a box to check on your application or a form to fill out to signal you are going to be an AA grad.</a:t>
            </a:r>
            <a:endParaRPr lang="en-US" sz="2000" dirty="0">
              <a:solidFill>
                <a:schemeClr val="tx2"/>
              </a:solidFill>
            </a:endParaRPr>
          </a:p>
          <a:p>
            <a:pPr lvl="1"/>
            <a:r>
              <a:rPr lang="en-US" dirty="0">
                <a:solidFill>
                  <a:schemeClr val="tx2"/>
                </a:solidFill>
              </a:rPr>
              <a:t>New legislature came out that you can choose to apply test-optional if you are obtaining your AA by graduation.</a:t>
            </a:r>
          </a:p>
          <a:p>
            <a:pPr lvl="1"/>
            <a:r>
              <a:rPr lang="en-US" b="1" dirty="0">
                <a:solidFill>
                  <a:schemeClr val="tx2"/>
                </a:solidFill>
              </a:rPr>
              <a:t>Each school has different policies around this, so please check their website. Some may not offer scholarships because of needed test scores.</a:t>
            </a:r>
          </a:p>
          <a:p>
            <a:pPr lvl="1"/>
            <a:r>
              <a:rPr lang="en-US" dirty="0">
                <a:solidFill>
                  <a:schemeClr val="tx2"/>
                </a:solidFill>
              </a:rPr>
              <a:t>If you check “yes” and DO NOT obtain your AA, your offer can be taken back from the college or university. This is very serious!</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Diploma Roll">
            <a:extLst>
              <a:ext uri="{FF2B5EF4-FFF2-40B4-BE49-F238E27FC236}">
                <a16:creationId xmlns:a16="http://schemas.microsoft.com/office/drawing/2014/main" id="{966DB5BA-9FE5-D4DA-50BE-D0D514AC7C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4165100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qr code&#10;&#10;Description automatically generated">
            <a:extLst>
              <a:ext uri="{FF2B5EF4-FFF2-40B4-BE49-F238E27FC236}">
                <a16:creationId xmlns:a16="http://schemas.microsoft.com/office/drawing/2014/main" id="{236D0AB8-18DD-A7C0-FC42-59E614F86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165" y="0"/>
            <a:ext cx="8877670" cy="6858000"/>
          </a:xfrm>
          <a:prstGeom prst="rect">
            <a:avLst/>
          </a:prstGeom>
        </p:spPr>
      </p:pic>
    </p:spTree>
    <p:extLst>
      <p:ext uri="{BB962C8B-B14F-4D97-AF65-F5344CB8AC3E}">
        <p14:creationId xmlns:p14="http://schemas.microsoft.com/office/powerpoint/2010/main" val="2745653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619A818B-E7A9-C576-5FBE-8886A98A4589}"/>
              </a:ext>
            </a:extLst>
          </p:cNvPr>
          <p:cNvPicPr>
            <a:picLocks noChangeAspect="1"/>
          </p:cNvPicPr>
          <p:nvPr/>
        </p:nvPicPr>
        <p:blipFill rotWithShape="1">
          <a:blip r:embed="rId2"/>
          <a:srcRect b="625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718C6-3C74-D4D8-43C2-BE6BF6972FD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Questions?</a:t>
            </a:r>
          </a:p>
        </p:txBody>
      </p:sp>
    </p:spTree>
    <p:extLst>
      <p:ext uri="{BB962C8B-B14F-4D97-AF65-F5344CB8AC3E}">
        <p14:creationId xmlns:p14="http://schemas.microsoft.com/office/powerpoint/2010/main" val="3335564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897D1C-79FA-227F-B28A-9E193BC99F0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Junior Guidance Survey</a:t>
            </a:r>
          </a:p>
        </p:txBody>
      </p:sp>
      <p:pic>
        <p:nvPicPr>
          <p:cNvPr id="5" name="Picture 4">
            <a:extLst>
              <a:ext uri="{FF2B5EF4-FFF2-40B4-BE49-F238E27FC236}">
                <a16:creationId xmlns:a16="http://schemas.microsoft.com/office/drawing/2014/main" id="{A9E867CD-772A-3F6B-AC4B-AEDE9F56373E}"/>
              </a:ext>
            </a:extLst>
          </p:cNvPr>
          <p:cNvPicPr>
            <a:picLocks noChangeAspect="1"/>
          </p:cNvPicPr>
          <p:nvPr/>
        </p:nvPicPr>
        <p:blipFill>
          <a:blip r:embed="rId2"/>
          <a:stretch>
            <a:fillRect/>
          </a:stretch>
        </p:blipFill>
        <p:spPr>
          <a:xfrm>
            <a:off x="5167206" y="961812"/>
            <a:ext cx="4930987" cy="4930987"/>
          </a:xfrm>
          <a:prstGeom prst="rect">
            <a:avLst/>
          </a:prstGeom>
        </p:spPr>
      </p:pic>
    </p:spTree>
    <p:extLst>
      <p:ext uri="{BB962C8B-B14F-4D97-AF65-F5344CB8AC3E}">
        <p14:creationId xmlns:p14="http://schemas.microsoft.com/office/powerpoint/2010/main" val="294567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3BBB81-6440-24D4-F0C1-7B2B2D2472AD}"/>
              </a:ext>
            </a:extLst>
          </p:cNvPr>
          <p:cNvPicPr>
            <a:picLocks noChangeAspect="1"/>
          </p:cNvPicPr>
          <p:nvPr/>
        </p:nvPicPr>
        <p:blipFill>
          <a:blip r:embed="rId2"/>
          <a:stretch>
            <a:fillRect/>
          </a:stretch>
        </p:blipFill>
        <p:spPr>
          <a:xfrm>
            <a:off x="2240592" y="643467"/>
            <a:ext cx="7710816" cy="5571065"/>
          </a:xfrm>
          <a:prstGeom prst="rect">
            <a:avLst/>
          </a:prstGeom>
          <a:ln>
            <a:noFill/>
          </a:ln>
        </p:spPr>
      </p:pic>
    </p:spTree>
    <p:extLst>
      <p:ext uri="{BB962C8B-B14F-4D97-AF65-F5344CB8AC3E}">
        <p14:creationId xmlns:p14="http://schemas.microsoft.com/office/powerpoint/2010/main" val="285882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ADD79DB-A868-DED0-04DE-6B008346E75C}"/>
              </a:ext>
            </a:extLst>
          </p:cNvPr>
          <p:cNvPicPr>
            <a:picLocks noChangeAspect="1"/>
          </p:cNvPicPr>
          <p:nvPr/>
        </p:nvPicPr>
        <p:blipFill>
          <a:blip r:embed="rId2"/>
          <a:stretch>
            <a:fillRect/>
          </a:stretch>
        </p:blipFill>
        <p:spPr>
          <a:xfrm>
            <a:off x="1859449" y="643467"/>
            <a:ext cx="847310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06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C3EBE4-6944-5988-0F09-7E2266701751}"/>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kern="1200">
                <a:solidFill>
                  <a:schemeClr val="tx1"/>
                </a:solidFill>
                <a:latin typeface="+mj-lt"/>
                <a:ea typeface="+mj-ea"/>
                <a:cs typeface="+mj-cs"/>
              </a:rPr>
              <a:t>College &amp; Career Resource Center</a:t>
            </a:r>
          </a:p>
        </p:txBody>
      </p:sp>
      <p:sp>
        <p:nvSpPr>
          <p:cNvPr id="46" name="Rectangle 4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2D05C9-6185-F9C0-BDC4-A824685898BD}"/>
              </a:ext>
            </a:extLst>
          </p:cNvPr>
          <p:cNvPicPr>
            <a:picLocks noChangeAspect="1"/>
          </p:cNvPicPr>
          <p:nvPr/>
        </p:nvPicPr>
        <p:blipFill>
          <a:blip r:embed="rId2"/>
          <a:stretch>
            <a:fillRect/>
          </a:stretch>
        </p:blipFill>
        <p:spPr>
          <a:xfrm>
            <a:off x="851466" y="858525"/>
            <a:ext cx="6995847" cy="5211906"/>
          </a:xfrm>
          <a:prstGeom prst="rect">
            <a:avLst/>
          </a:prstGeom>
        </p:spPr>
      </p:pic>
      <p:sp>
        <p:nvSpPr>
          <p:cNvPr id="50" name="Rectangle 4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7681E1-549C-F6DA-FDA4-A595FFCD0FDA}"/>
              </a:ext>
            </a:extLst>
          </p:cNvPr>
          <p:cNvSpPr txBox="1"/>
          <p:nvPr/>
        </p:nvSpPr>
        <p:spPr>
          <a:xfrm>
            <a:off x="9267908" y="4581427"/>
            <a:ext cx="2395570" cy="923330"/>
          </a:xfrm>
          <a:prstGeom prst="rect">
            <a:avLst/>
          </a:prstGeom>
          <a:noFill/>
        </p:spPr>
        <p:txBody>
          <a:bodyPr wrap="square" rtlCol="0">
            <a:spAutoFit/>
          </a:bodyPr>
          <a:lstStyle/>
          <a:p>
            <a:r>
              <a:rPr lang="en-US" dirty="0"/>
              <a:t>Drop down when you hover over the Guidance tab.</a:t>
            </a:r>
          </a:p>
        </p:txBody>
      </p:sp>
    </p:spTree>
    <p:extLst>
      <p:ext uri="{BB962C8B-B14F-4D97-AF65-F5344CB8AC3E}">
        <p14:creationId xmlns:p14="http://schemas.microsoft.com/office/powerpoint/2010/main" val="316227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C3EBE4-6944-5988-0F09-7E2266701751}"/>
              </a:ext>
            </a:extLst>
          </p:cNvPr>
          <p:cNvSpPr txBox="1"/>
          <p:nvPr/>
        </p:nvSpPr>
        <p:spPr>
          <a:xfrm>
            <a:off x="1008184" y="174032"/>
            <a:ext cx="10175631" cy="11118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a:solidFill>
                  <a:schemeClr val="tx1"/>
                </a:solidFill>
                <a:latin typeface="+mj-lt"/>
                <a:ea typeface="+mj-ea"/>
                <a:cs typeface="+mj-cs"/>
              </a:rPr>
              <a:t>EFSC Dual Enrollment Website</a:t>
            </a:r>
          </a:p>
        </p:txBody>
      </p:sp>
      <p:sp>
        <p:nvSpPr>
          <p:cNvPr id="6" name="TextBox 5">
            <a:extLst>
              <a:ext uri="{FF2B5EF4-FFF2-40B4-BE49-F238E27FC236}">
                <a16:creationId xmlns:a16="http://schemas.microsoft.com/office/drawing/2014/main" id="{8C7681E1-549C-F6DA-FDA4-A595FFCD0FDA}"/>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2000"/>
              <a:t>Drop down when you hover over the Guidance tab.</a:t>
            </a:r>
          </a:p>
        </p:txBody>
      </p:sp>
      <p:pic>
        <p:nvPicPr>
          <p:cNvPr id="8" name="Picture 7" descr="A screenshot of a computer&#10;&#10;Description automatically generated">
            <a:extLst>
              <a:ext uri="{FF2B5EF4-FFF2-40B4-BE49-F238E27FC236}">
                <a16:creationId xmlns:a16="http://schemas.microsoft.com/office/drawing/2014/main" id="{E72DE442-863D-6515-D9DF-BF6D1A3FC3AD}"/>
              </a:ext>
            </a:extLst>
          </p:cNvPr>
          <p:cNvPicPr>
            <a:picLocks noChangeAspect="1"/>
          </p:cNvPicPr>
          <p:nvPr/>
        </p:nvPicPr>
        <p:blipFill>
          <a:blip r:embed="rId2"/>
          <a:stretch>
            <a:fillRect/>
          </a:stretch>
        </p:blipFill>
        <p:spPr>
          <a:xfrm>
            <a:off x="2414279" y="2405149"/>
            <a:ext cx="7357345" cy="3899393"/>
          </a:xfrm>
          <a:prstGeom prst="rect">
            <a:avLst/>
          </a:prstGeom>
        </p:spPr>
      </p:pic>
    </p:spTree>
    <p:extLst>
      <p:ext uri="{BB962C8B-B14F-4D97-AF65-F5344CB8AC3E}">
        <p14:creationId xmlns:p14="http://schemas.microsoft.com/office/powerpoint/2010/main" val="327570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44EA65EC-EABD-4E9C-B742-C2798BF42866}"/>
              </a:ext>
            </a:extLst>
          </p:cNvPr>
          <p:cNvSpPr>
            <a:spLocks noGrp="1"/>
          </p:cNvSpPr>
          <p:nvPr>
            <p:ph type="title"/>
          </p:nvPr>
        </p:nvSpPr>
        <p:spPr>
          <a:xfrm>
            <a:off x="535020" y="685800"/>
            <a:ext cx="10120539" cy="620486"/>
          </a:xfrm>
        </p:spPr>
        <p:txBody>
          <a:bodyPr>
            <a:normAutofit fontScale="90000"/>
          </a:bodyPr>
          <a:lstStyle/>
          <a:p>
            <a:r>
              <a:rPr lang="en-US" sz="4000" dirty="0">
                <a:solidFill>
                  <a:srgbClr val="FFFFFF"/>
                </a:solidFill>
              </a:rPr>
              <a:t>Agenda</a:t>
            </a:r>
          </a:p>
        </p:txBody>
      </p:sp>
      <p:graphicFrame>
        <p:nvGraphicFramePr>
          <p:cNvPr id="32" name="Content Placeholder 3">
            <a:extLst>
              <a:ext uri="{FF2B5EF4-FFF2-40B4-BE49-F238E27FC236}">
                <a16:creationId xmlns:a16="http://schemas.microsoft.com/office/drawing/2014/main" id="{A8F4F880-9166-4B07-AC37-6C777CC5EB0F}"/>
              </a:ext>
            </a:extLst>
          </p:cNvPr>
          <p:cNvGraphicFramePr>
            <a:graphicFrameLocks noGrp="1"/>
          </p:cNvGraphicFramePr>
          <p:nvPr>
            <p:ph idx="1"/>
            <p:extLst>
              <p:ext uri="{D42A27DB-BD31-4B8C-83A1-F6EECF244321}">
                <p14:modId xmlns:p14="http://schemas.microsoft.com/office/powerpoint/2010/main" val="7155372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191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0D0E10-DC81-3B37-2F97-0FFC0B59F825}"/>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Note about FLVS Off Campus</a:t>
            </a:r>
          </a:p>
        </p:txBody>
      </p:sp>
      <p:graphicFrame>
        <p:nvGraphicFramePr>
          <p:cNvPr id="5" name="Content Placeholder 2">
            <a:extLst>
              <a:ext uri="{FF2B5EF4-FFF2-40B4-BE49-F238E27FC236}">
                <a16:creationId xmlns:a16="http://schemas.microsoft.com/office/drawing/2014/main" id="{1BA383E9-B4C0-124F-1647-DE6D6FB180EC}"/>
              </a:ext>
            </a:extLst>
          </p:cNvPr>
          <p:cNvGraphicFramePr>
            <a:graphicFrameLocks noGrp="1"/>
          </p:cNvGraphicFramePr>
          <p:nvPr>
            <p:ph idx="1"/>
            <p:extLst>
              <p:ext uri="{D42A27DB-BD31-4B8C-83A1-F6EECF244321}">
                <p14:modId xmlns:p14="http://schemas.microsoft.com/office/powerpoint/2010/main" val="1040194412"/>
              </p:ext>
            </p:extLst>
          </p:nvPr>
        </p:nvGraphicFramePr>
        <p:xfrm>
          <a:off x="5468389" y="620391"/>
          <a:ext cx="6263640" cy="5985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599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19641</TotalTime>
  <Words>1911</Words>
  <Application>Microsoft Office PowerPoint</Application>
  <PresentationFormat>Widescreen</PresentationFormat>
  <Paragraphs>190</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Black</vt:lpstr>
      <vt:lpstr>Calibri</vt:lpstr>
      <vt:lpstr>Calibri Light</vt:lpstr>
      <vt:lpstr>Georgia Pro</vt:lpstr>
      <vt:lpstr>Symbol</vt:lpstr>
      <vt:lpstr>Office Theme</vt:lpstr>
      <vt:lpstr>Welcome to Junior Classroom Lesson 23-24</vt:lpstr>
      <vt:lpstr>Guidance Introduction</vt:lpstr>
      <vt:lpstr>PowerPoint Presentation</vt:lpstr>
      <vt:lpstr>PowerPoint Presentation</vt:lpstr>
      <vt:lpstr>PowerPoint Presentation</vt:lpstr>
      <vt:lpstr>PowerPoint Presentation</vt:lpstr>
      <vt:lpstr>PowerPoint Presentation</vt:lpstr>
      <vt:lpstr>Agenda</vt:lpstr>
      <vt:lpstr>Note about FLVS Off Campus</vt:lpstr>
      <vt:lpstr>Dual Enrollment Updates</vt:lpstr>
      <vt:lpstr>Dual Enrollment New Registration Process</vt:lpstr>
      <vt:lpstr>Grades for Junior Year</vt:lpstr>
      <vt:lpstr>Credit Requirements for High School Graduation (26 credits)</vt:lpstr>
      <vt:lpstr>Additional Graduation Requirements </vt:lpstr>
      <vt:lpstr>HOPE Requirement</vt:lpstr>
      <vt:lpstr>How are semester grades averaged?</vt:lpstr>
      <vt:lpstr>SAT School Day</vt:lpstr>
      <vt:lpstr>PowerPoint Presentation</vt:lpstr>
      <vt:lpstr>PowerPoint Presentation</vt:lpstr>
      <vt:lpstr>What is the ACT Test Information Release?</vt:lpstr>
      <vt:lpstr>New College Entrance Test: CLT</vt:lpstr>
      <vt:lpstr>CLT Test Dates</vt:lpstr>
      <vt:lpstr>Bright Futures Scholarship</vt:lpstr>
      <vt:lpstr>Bright Futures Scholarship </vt:lpstr>
      <vt:lpstr>Bright Futures Scholarship</vt:lpstr>
      <vt:lpstr>Update on Volunteer v. Work Hours</vt:lpstr>
      <vt:lpstr>PowerPoint Presentation</vt:lpstr>
      <vt:lpstr>Bright Futures &amp; Test Scores</vt:lpstr>
      <vt:lpstr>Out of State &amp; Private Universities</vt:lpstr>
      <vt:lpstr>Volunteering Opportunities</vt:lpstr>
      <vt:lpstr>Applying to Colleges</vt:lpstr>
      <vt:lpstr>Florida State University System Matrix  </vt:lpstr>
      <vt:lpstr>PowerPoint Presentation</vt:lpstr>
      <vt:lpstr>Steps for College Application Process</vt:lpstr>
      <vt:lpstr>COMMON APP</vt:lpstr>
      <vt:lpstr>AA Potential Grads &amp; Applying to University </vt:lpstr>
      <vt:lpstr>PowerPoint Presentation</vt:lpstr>
      <vt:lpstr>Questions?</vt:lpstr>
      <vt:lpstr>Junior Guidance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Senior Information Night</dc:title>
  <dc:creator>Baffa.Laura@Viera High</dc:creator>
  <cp:lastModifiedBy>Contreras.Madeline@Viera High</cp:lastModifiedBy>
  <cp:revision>8</cp:revision>
  <cp:lastPrinted>2023-09-11T17:53:25Z</cp:lastPrinted>
  <dcterms:created xsi:type="dcterms:W3CDTF">2021-10-29T12:51:03Z</dcterms:created>
  <dcterms:modified xsi:type="dcterms:W3CDTF">2023-10-26T14:13:42Z</dcterms:modified>
</cp:coreProperties>
</file>