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68" r:id="rId3"/>
    <p:sldId id="304" r:id="rId4"/>
    <p:sldId id="320" r:id="rId5"/>
    <p:sldId id="321" r:id="rId6"/>
    <p:sldId id="331" r:id="rId7"/>
    <p:sldId id="257" r:id="rId8"/>
    <p:sldId id="269" r:id="rId9"/>
    <p:sldId id="270" r:id="rId10"/>
    <p:sldId id="333" r:id="rId11"/>
    <p:sldId id="360" r:id="rId12"/>
    <p:sldId id="358" r:id="rId13"/>
    <p:sldId id="359" r:id="rId14"/>
    <p:sldId id="361" r:id="rId15"/>
    <p:sldId id="371" r:id="rId16"/>
    <p:sldId id="372" r:id="rId17"/>
    <p:sldId id="373" r:id="rId18"/>
    <p:sldId id="375" r:id="rId19"/>
    <p:sldId id="376" r:id="rId20"/>
    <p:sldId id="377" r:id="rId21"/>
    <p:sldId id="374" r:id="rId22"/>
    <p:sldId id="378" r:id="rId23"/>
    <p:sldId id="379" r:id="rId24"/>
    <p:sldId id="364" r:id="rId25"/>
    <p:sldId id="365" r:id="rId26"/>
    <p:sldId id="363" r:id="rId27"/>
    <p:sldId id="332" r:id="rId28"/>
    <p:sldId id="305" r:id="rId29"/>
    <p:sldId id="334" r:id="rId30"/>
    <p:sldId id="339" r:id="rId31"/>
    <p:sldId id="285" r:id="rId32"/>
    <p:sldId id="336" r:id="rId33"/>
    <p:sldId id="271" r:id="rId34"/>
    <p:sldId id="279" r:id="rId35"/>
    <p:sldId id="310" r:id="rId36"/>
    <p:sldId id="311" r:id="rId37"/>
    <p:sldId id="362" r:id="rId38"/>
    <p:sldId id="325" r:id="rId39"/>
    <p:sldId id="337" r:id="rId40"/>
    <p:sldId id="380" r:id="rId41"/>
    <p:sldId id="381" r:id="rId42"/>
    <p:sldId id="366" r:id="rId43"/>
    <p:sldId id="307" r:id="rId44"/>
    <p:sldId id="357" r:id="rId45"/>
    <p:sldId id="346" r:id="rId46"/>
    <p:sldId id="344" r:id="rId47"/>
    <p:sldId id="350" r:id="rId48"/>
    <p:sldId id="352" r:id="rId49"/>
    <p:sldId id="343" r:id="rId50"/>
    <p:sldId id="367" r:id="rId51"/>
    <p:sldId id="347" r:id="rId52"/>
    <p:sldId id="369" r:id="rId53"/>
    <p:sldId id="370" r:id="rId54"/>
    <p:sldId id="355" r:id="rId55"/>
    <p:sldId id="348" r:id="rId56"/>
    <p:sldId id="316" r:id="rId57"/>
    <p:sldId id="340" r:id="rId58"/>
    <p:sldId id="338" r:id="rId59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76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61CC96-0715-45F1-B911-DB3F03E81C16}" v="48" dt="2023-11-28T22:28:03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8" autoAdjust="0"/>
    <p:restoredTop sz="89104" autoAdjust="0"/>
  </p:normalViewPr>
  <p:slideViewPr>
    <p:cSldViewPr snapToGrid="0">
      <p:cViewPr varScale="1">
        <p:scale>
          <a:sx n="59" d="100"/>
          <a:sy n="59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svg"/><Relationship Id="rId9" Type="http://schemas.openxmlformats.org/officeDocument/2006/relationships/image" Target="../media/image90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3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svg"/><Relationship Id="rId9" Type="http://schemas.openxmlformats.org/officeDocument/2006/relationships/image" Target="../media/image90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3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A60AD0-B0F4-4414-A085-C2368C40C74D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6BCBD81-039D-49A7-9676-EFF57987C3C7}">
      <dgm:prSet custT="1"/>
      <dgm:spPr/>
      <dgm:t>
        <a:bodyPr/>
        <a:lstStyle/>
        <a:p>
          <a:r>
            <a:rPr lang="en-US" sz="2400" b="0" i="0" baseline="0" dirty="0"/>
            <a:t>Academies		Marianna Angland</a:t>
          </a:r>
          <a:endParaRPr lang="en-US" sz="2400" dirty="0"/>
        </a:p>
      </dgm:t>
    </dgm:pt>
    <dgm:pt modelId="{C9E2ECF0-1C91-4EB9-912F-A2E24E3891DE}" type="parTrans" cxnId="{D25FBD94-5E16-44BC-A441-4AAB6DAB9603}">
      <dgm:prSet/>
      <dgm:spPr/>
      <dgm:t>
        <a:bodyPr/>
        <a:lstStyle/>
        <a:p>
          <a:endParaRPr lang="en-US" sz="2400"/>
        </a:p>
      </dgm:t>
    </dgm:pt>
    <dgm:pt modelId="{C37799A9-40CC-4BC1-964B-C2DB40EECED9}" type="sibTrans" cxnId="{D25FBD94-5E16-44BC-A441-4AAB6DAB9603}">
      <dgm:prSet/>
      <dgm:spPr/>
      <dgm:t>
        <a:bodyPr/>
        <a:lstStyle/>
        <a:p>
          <a:endParaRPr lang="en-US" sz="2400"/>
        </a:p>
      </dgm:t>
    </dgm:pt>
    <dgm:pt modelId="{264DFFA2-0A19-4E7D-B786-13C36A4039C6}">
      <dgm:prSet custT="1"/>
      <dgm:spPr/>
      <dgm:t>
        <a:bodyPr/>
        <a:lstStyle/>
        <a:p>
          <a:r>
            <a:rPr lang="en-US" sz="2400" b="0" i="0" baseline="0" dirty="0"/>
            <a:t>A-C		                Kathryn Hollingsworth</a:t>
          </a:r>
          <a:endParaRPr lang="en-US" sz="2400" dirty="0"/>
        </a:p>
      </dgm:t>
    </dgm:pt>
    <dgm:pt modelId="{C941FDB1-541B-43A1-B4EA-9D1195B8C8E4}" type="parTrans" cxnId="{C66818C1-E249-439F-B571-A85764FDA592}">
      <dgm:prSet/>
      <dgm:spPr/>
      <dgm:t>
        <a:bodyPr/>
        <a:lstStyle/>
        <a:p>
          <a:endParaRPr lang="en-US" sz="2400"/>
        </a:p>
      </dgm:t>
    </dgm:pt>
    <dgm:pt modelId="{8856E937-332A-41CF-AD2B-497ABAA22B47}" type="sibTrans" cxnId="{C66818C1-E249-439F-B571-A85764FDA592}">
      <dgm:prSet/>
      <dgm:spPr/>
      <dgm:t>
        <a:bodyPr/>
        <a:lstStyle/>
        <a:p>
          <a:endParaRPr lang="en-US" sz="2400"/>
        </a:p>
      </dgm:t>
    </dgm:pt>
    <dgm:pt modelId="{B56E361C-B294-42F5-8E51-F9C4930E10BF}">
      <dgm:prSet custT="1"/>
      <dgm:spPr/>
      <dgm:t>
        <a:bodyPr/>
        <a:lstStyle/>
        <a:p>
          <a:r>
            <a:rPr lang="en-US" sz="2400" b="0" i="0" baseline="0" dirty="0"/>
            <a:t>D-H			Madeline Contreras</a:t>
          </a:r>
          <a:endParaRPr lang="en-US" sz="2400" dirty="0"/>
        </a:p>
      </dgm:t>
    </dgm:pt>
    <dgm:pt modelId="{E7FD6622-A1CE-4BB3-95B2-45F5358CC554}" type="parTrans" cxnId="{7AAE0F05-E053-4F79-93C0-99E5856AB78A}">
      <dgm:prSet/>
      <dgm:spPr/>
      <dgm:t>
        <a:bodyPr/>
        <a:lstStyle/>
        <a:p>
          <a:endParaRPr lang="en-US" sz="2400"/>
        </a:p>
      </dgm:t>
    </dgm:pt>
    <dgm:pt modelId="{6B053314-3C9C-40F2-8139-93EAB892CAD3}" type="sibTrans" cxnId="{7AAE0F05-E053-4F79-93C0-99E5856AB78A}">
      <dgm:prSet/>
      <dgm:spPr/>
      <dgm:t>
        <a:bodyPr/>
        <a:lstStyle/>
        <a:p>
          <a:endParaRPr lang="en-US" sz="2400"/>
        </a:p>
      </dgm:t>
    </dgm:pt>
    <dgm:pt modelId="{1A901535-17D9-4760-8ED1-3EEF32CA32BB}">
      <dgm:prSet custT="1"/>
      <dgm:spPr/>
      <dgm:t>
        <a:bodyPr/>
        <a:lstStyle/>
        <a:p>
          <a:r>
            <a:rPr lang="en-US" sz="2400" b="0" i="0" baseline="0" dirty="0"/>
            <a:t>I-M		                Angela </a:t>
          </a:r>
          <a:r>
            <a:rPr lang="en-US" sz="2400" b="0" i="0" baseline="0" dirty="0" err="1"/>
            <a:t>Nellis</a:t>
          </a:r>
          <a:endParaRPr lang="en-US" sz="2400" dirty="0"/>
        </a:p>
      </dgm:t>
    </dgm:pt>
    <dgm:pt modelId="{C146EBC9-8C8A-4F92-8148-95DB1DF665A3}" type="parTrans" cxnId="{87402304-ACB7-4DB6-B634-09E706C70A68}">
      <dgm:prSet/>
      <dgm:spPr/>
      <dgm:t>
        <a:bodyPr/>
        <a:lstStyle/>
        <a:p>
          <a:endParaRPr lang="en-US" sz="2400"/>
        </a:p>
      </dgm:t>
    </dgm:pt>
    <dgm:pt modelId="{EBD9F92A-77B8-407E-8080-86527A1DDB9F}" type="sibTrans" cxnId="{87402304-ACB7-4DB6-B634-09E706C70A68}">
      <dgm:prSet/>
      <dgm:spPr/>
      <dgm:t>
        <a:bodyPr/>
        <a:lstStyle/>
        <a:p>
          <a:endParaRPr lang="en-US" sz="2400"/>
        </a:p>
      </dgm:t>
    </dgm:pt>
    <dgm:pt modelId="{A09631D1-F9EC-4E2D-BF4C-A798C7772744}">
      <dgm:prSet custT="1"/>
      <dgm:spPr/>
      <dgm:t>
        <a:bodyPr/>
        <a:lstStyle/>
        <a:p>
          <a:r>
            <a:rPr lang="en-US" sz="2400" b="0" i="0" baseline="0" dirty="0"/>
            <a:t>N-Se	                               Christine Guanu</a:t>
          </a:r>
          <a:endParaRPr lang="en-US" sz="2400" dirty="0"/>
        </a:p>
      </dgm:t>
    </dgm:pt>
    <dgm:pt modelId="{533FFBA0-C53E-49C7-89E4-5E1083D967E2}" type="parTrans" cxnId="{D012251A-690A-4EA1-AFCA-D68813706ED4}">
      <dgm:prSet/>
      <dgm:spPr/>
      <dgm:t>
        <a:bodyPr/>
        <a:lstStyle/>
        <a:p>
          <a:endParaRPr lang="en-US" sz="2400"/>
        </a:p>
      </dgm:t>
    </dgm:pt>
    <dgm:pt modelId="{76665263-015F-48EB-A14A-22BBB0168A78}" type="sibTrans" cxnId="{D012251A-690A-4EA1-AFCA-D68813706ED4}">
      <dgm:prSet/>
      <dgm:spPr/>
      <dgm:t>
        <a:bodyPr/>
        <a:lstStyle/>
        <a:p>
          <a:endParaRPr lang="en-US" sz="2400"/>
        </a:p>
      </dgm:t>
    </dgm:pt>
    <dgm:pt modelId="{42BEDF62-1863-4099-B05B-32E77A0AE60B}">
      <dgm:prSet custT="1"/>
      <dgm:spPr/>
      <dgm:t>
        <a:bodyPr/>
        <a:lstStyle/>
        <a:p>
          <a:r>
            <a:rPr lang="en-US" sz="2400" b="0" i="0" baseline="0" dirty="0" err="1"/>
            <a:t>Sh</a:t>
          </a:r>
          <a:r>
            <a:rPr lang="en-US" sz="2400" b="0" i="0" baseline="0" dirty="0"/>
            <a:t> – Z			 Michelle </a:t>
          </a:r>
          <a:r>
            <a:rPr lang="en-US" sz="2400" b="0" i="0" baseline="0" dirty="0" err="1"/>
            <a:t>Formoso</a:t>
          </a:r>
          <a:endParaRPr lang="en-US" sz="2400" dirty="0"/>
        </a:p>
      </dgm:t>
    </dgm:pt>
    <dgm:pt modelId="{45D97BA1-4DBF-4D6B-851C-712F8AD09C45}" type="parTrans" cxnId="{75795E9B-7D3B-4CFE-881A-BBCAFE3476B6}">
      <dgm:prSet/>
      <dgm:spPr/>
      <dgm:t>
        <a:bodyPr/>
        <a:lstStyle/>
        <a:p>
          <a:endParaRPr lang="en-US" sz="2400"/>
        </a:p>
      </dgm:t>
    </dgm:pt>
    <dgm:pt modelId="{4B1D00E9-5316-40F7-8F10-4D43FE6E7EB0}" type="sibTrans" cxnId="{75795E9B-7D3B-4CFE-881A-BBCAFE3476B6}">
      <dgm:prSet/>
      <dgm:spPr/>
      <dgm:t>
        <a:bodyPr/>
        <a:lstStyle/>
        <a:p>
          <a:endParaRPr lang="en-US" sz="2400"/>
        </a:p>
      </dgm:t>
    </dgm:pt>
    <dgm:pt modelId="{E4461536-B7E7-4540-A14A-E16C8660CD03}">
      <dgm:prSet custT="1"/>
      <dgm:spPr/>
      <dgm:t>
        <a:bodyPr/>
        <a:lstStyle/>
        <a:p>
          <a:r>
            <a:rPr lang="en-US" sz="2400" dirty="0"/>
            <a:t>College &amp; Career                 Shawna Wells-Booth</a:t>
          </a:r>
        </a:p>
      </dgm:t>
    </dgm:pt>
    <dgm:pt modelId="{29E06EDC-7E6C-40FB-B4E5-0D7BD8EB1B4C}" type="parTrans" cxnId="{632458D7-0469-483A-8459-2A80AD8D4E39}">
      <dgm:prSet/>
      <dgm:spPr/>
      <dgm:t>
        <a:bodyPr/>
        <a:lstStyle/>
        <a:p>
          <a:endParaRPr lang="en-US"/>
        </a:p>
      </dgm:t>
    </dgm:pt>
    <dgm:pt modelId="{B7F2CB75-C6A2-4819-984D-72BA8DC6BD66}" type="sibTrans" cxnId="{632458D7-0469-483A-8459-2A80AD8D4E39}">
      <dgm:prSet/>
      <dgm:spPr/>
      <dgm:t>
        <a:bodyPr/>
        <a:lstStyle/>
        <a:p>
          <a:endParaRPr lang="en-US"/>
        </a:p>
      </dgm:t>
    </dgm:pt>
    <dgm:pt modelId="{D3463DE1-F24C-43A1-94C8-74394856EED1}" type="pres">
      <dgm:prSet presAssocID="{A9A60AD0-B0F4-4414-A085-C2368C40C74D}" presName="linear" presStyleCnt="0">
        <dgm:presLayoutVars>
          <dgm:animLvl val="lvl"/>
          <dgm:resizeHandles val="exact"/>
        </dgm:presLayoutVars>
      </dgm:prSet>
      <dgm:spPr/>
    </dgm:pt>
    <dgm:pt modelId="{3B0B36EF-6FB1-4098-9729-1EDCE791A54E}" type="pres">
      <dgm:prSet presAssocID="{76BCBD81-039D-49A7-9676-EFF57987C3C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7CEC54B2-BD4C-4BB3-92B9-32E8FEDAF790}" type="pres">
      <dgm:prSet presAssocID="{C37799A9-40CC-4BC1-964B-C2DB40EECED9}" presName="spacer" presStyleCnt="0"/>
      <dgm:spPr/>
    </dgm:pt>
    <dgm:pt modelId="{34AB3E6E-F0B7-4B9F-99D0-C9D679C0DE8D}" type="pres">
      <dgm:prSet presAssocID="{264DFFA2-0A19-4E7D-B786-13C36A4039C6}" presName="parentText" presStyleLbl="node1" presStyleIdx="1" presStyleCnt="7" custLinFactNeighborX="-15024" custLinFactNeighborY="-9633">
        <dgm:presLayoutVars>
          <dgm:chMax val="0"/>
          <dgm:bulletEnabled val="1"/>
        </dgm:presLayoutVars>
      </dgm:prSet>
      <dgm:spPr/>
    </dgm:pt>
    <dgm:pt modelId="{23D4E880-15EB-4164-BF6A-0269DECB7B04}" type="pres">
      <dgm:prSet presAssocID="{8856E937-332A-41CF-AD2B-497ABAA22B47}" presName="spacer" presStyleCnt="0"/>
      <dgm:spPr/>
    </dgm:pt>
    <dgm:pt modelId="{5036AC23-516C-4E7E-AB15-54D031227ED3}" type="pres">
      <dgm:prSet presAssocID="{B56E361C-B294-42F5-8E51-F9C4930E10BF}" presName="parentText" presStyleLbl="node1" presStyleIdx="2" presStyleCnt="7" custLinFactNeighborX="-2188">
        <dgm:presLayoutVars>
          <dgm:chMax val="0"/>
          <dgm:bulletEnabled val="1"/>
        </dgm:presLayoutVars>
      </dgm:prSet>
      <dgm:spPr/>
    </dgm:pt>
    <dgm:pt modelId="{A26DD8B0-B47A-4A3C-8BAC-E3912287FC3D}" type="pres">
      <dgm:prSet presAssocID="{6B053314-3C9C-40F2-8139-93EAB892CAD3}" presName="spacer" presStyleCnt="0"/>
      <dgm:spPr/>
    </dgm:pt>
    <dgm:pt modelId="{14E8FAE7-06A1-472E-9977-54FF6C0C5534}" type="pres">
      <dgm:prSet presAssocID="{1A901535-17D9-4760-8ED1-3EEF32CA32BB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4C95FE6-7933-4366-8481-EB4A363C7450}" type="pres">
      <dgm:prSet presAssocID="{EBD9F92A-77B8-407E-8080-86527A1DDB9F}" presName="spacer" presStyleCnt="0"/>
      <dgm:spPr/>
    </dgm:pt>
    <dgm:pt modelId="{C25E6026-F113-46C1-BE82-FB6A398CED80}" type="pres">
      <dgm:prSet presAssocID="{A09631D1-F9EC-4E2D-BF4C-A798C7772744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55DDAF9-7508-4B65-A0A5-AA489777F754}" type="pres">
      <dgm:prSet presAssocID="{76665263-015F-48EB-A14A-22BBB0168A78}" presName="spacer" presStyleCnt="0"/>
      <dgm:spPr/>
    </dgm:pt>
    <dgm:pt modelId="{7F947199-C160-4DBA-B38B-70A33BF77656}" type="pres">
      <dgm:prSet presAssocID="{42BEDF62-1863-4099-B05B-32E77A0AE60B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AE564F4-0B19-4A29-8612-4756653E571A}" type="pres">
      <dgm:prSet presAssocID="{4B1D00E9-5316-40F7-8F10-4D43FE6E7EB0}" presName="spacer" presStyleCnt="0"/>
      <dgm:spPr/>
    </dgm:pt>
    <dgm:pt modelId="{55267B6E-DA3B-4FB3-B228-09C3535728A9}" type="pres">
      <dgm:prSet presAssocID="{E4461536-B7E7-4540-A14A-E16C8660CD03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87402304-ACB7-4DB6-B634-09E706C70A68}" srcId="{A9A60AD0-B0F4-4414-A085-C2368C40C74D}" destId="{1A901535-17D9-4760-8ED1-3EEF32CA32BB}" srcOrd="3" destOrd="0" parTransId="{C146EBC9-8C8A-4F92-8148-95DB1DF665A3}" sibTransId="{EBD9F92A-77B8-407E-8080-86527A1DDB9F}"/>
    <dgm:cxn modelId="{7AAE0F05-E053-4F79-93C0-99E5856AB78A}" srcId="{A9A60AD0-B0F4-4414-A085-C2368C40C74D}" destId="{B56E361C-B294-42F5-8E51-F9C4930E10BF}" srcOrd="2" destOrd="0" parTransId="{E7FD6622-A1CE-4BB3-95B2-45F5358CC554}" sibTransId="{6B053314-3C9C-40F2-8139-93EAB892CAD3}"/>
    <dgm:cxn modelId="{0F946407-9264-4F4A-86E5-D956722857D2}" type="presOf" srcId="{A09631D1-F9EC-4E2D-BF4C-A798C7772744}" destId="{C25E6026-F113-46C1-BE82-FB6A398CED80}" srcOrd="0" destOrd="0" presId="urn:microsoft.com/office/officeart/2005/8/layout/vList2"/>
    <dgm:cxn modelId="{B964840F-3DB7-40C6-9AD3-AA137352BDF2}" type="presOf" srcId="{264DFFA2-0A19-4E7D-B786-13C36A4039C6}" destId="{34AB3E6E-F0B7-4B9F-99D0-C9D679C0DE8D}" srcOrd="0" destOrd="0" presId="urn:microsoft.com/office/officeart/2005/8/layout/vList2"/>
    <dgm:cxn modelId="{381A1012-5530-4C7C-A12E-A0E548CEED98}" type="presOf" srcId="{42BEDF62-1863-4099-B05B-32E77A0AE60B}" destId="{7F947199-C160-4DBA-B38B-70A33BF77656}" srcOrd="0" destOrd="0" presId="urn:microsoft.com/office/officeart/2005/8/layout/vList2"/>
    <dgm:cxn modelId="{D012251A-690A-4EA1-AFCA-D68813706ED4}" srcId="{A9A60AD0-B0F4-4414-A085-C2368C40C74D}" destId="{A09631D1-F9EC-4E2D-BF4C-A798C7772744}" srcOrd="4" destOrd="0" parTransId="{533FFBA0-C53E-49C7-89E4-5E1083D967E2}" sibTransId="{76665263-015F-48EB-A14A-22BBB0168A78}"/>
    <dgm:cxn modelId="{0F93025E-87B3-427B-AFC3-033EA2B4AA6B}" type="presOf" srcId="{A9A60AD0-B0F4-4414-A085-C2368C40C74D}" destId="{D3463DE1-F24C-43A1-94C8-74394856EED1}" srcOrd="0" destOrd="0" presId="urn:microsoft.com/office/officeart/2005/8/layout/vList2"/>
    <dgm:cxn modelId="{16F6CA42-2FCF-4965-A49A-582BC5E13CCE}" type="presOf" srcId="{B56E361C-B294-42F5-8E51-F9C4930E10BF}" destId="{5036AC23-516C-4E7E-AB15-54D031227ED3}" srcOrd="0" destOrd="0" presId="urn:microsoft.com/office/officeart/2005/8/layout/vList2"/>
    <dgm:cxn modelId="{D25FBD94-5E16-44BC-A441-4AAB6DAB9603}" srcId="{A9A60AD0-B0F4-4414-A085-C2368C40C74D}" destId="{76BCBD81-039D-49A7-9676-EFF57987C3C7}" srcOrd="0" destOrd="0" parTransId="{C9E2ECF0-1C91-4EB9-912F-A2E24E3891DE}" sibTransId="{C37799A9-40CC-4BC1-964B-C2DB40EECED9}"/>
    <dgm:cxn modelId="{75795E9B-7D3B-4CFE-881A-BBCAFE3476B6}" srcId="{A9A60AD0-B0F4-4414-A085-C2368C40C74D}" destId="{42BEDF62-1863-4099-B05B-32E77A0AE60B}" srcOrd="5" destOrd="0" parTransId="{45D97BA1-4DBF-4D6B-851C-712F8AD09C45}" sibTransId="{4B1D00E9-5316-40F7-8F10-4D43FE6E7EB0}"/>
    <dgm:cxn modelId="{C66818C1-E249-439F-B571-A85764FDA592}" srcId="{A9A60AD0-B0F4-4414-A085-C2368C40C74D}" destId="{264DFFA2-0A19-4E7D-B786-13C36A4039C6}" srcOrd="1" destOrd="0" parTransId="{C941FDB1-541B-43A1-B4EA-9D1195B8C8E4}" sibTransId="{8856E937-332A-41CF-AD2B-497ABAA22B47}"/>
    <dgm:cxn modelId="{408B0EC7-951D-409E-B33B-5C7A49825F54}" type="presOf" srcId="{E4461536-B7E7-4540-A14A-E16C8660CD03}" destId="{55267B6E-DA3B-4FB3-B228-09C3535728A9}" srcOrd="0" destOrd="0" presId="urn:microsoft.com/office/officeart/2005/8/layout/vList2"/>
    <dgm:cxn modelId="{5B7556C8-33FA-4DBA-A5A3-B64AC7B3C644}" type="presOf" srcId="{76BCBD81-039D-49A7-9676-EFF57987C3C7}" destId="{3B0B36EF-6FB1-4098-9729-1EDCE791A54E}" srcOrd="0" destOrd="0" presId="urn:microsoft.com/office/officeart/2005/8/layout/vList2"/>
    <dgm:cxn modelId="{632458D7-0469-483A-8459-2A80AD8D4E39}" srcId="{A9A60AD0-B0F4-4414-A085-C2368C40C74D}" destId="{E4461536-B7E7-4540-A14A-E16C8660CD03}" srcOrd="6" destOrd="0" parTransId="{29E06EDC-7E6C-40FB-B4E5-0D7BD8EB1B4C}" sibTransId="{B7F2CB75-C6A2-4819-984D-72BA8DC6BD66}"/>
    <dgm:cxn modelId="{26C24EEF-D2D8-4744-872E-E56EF4862EE6}" type="presOf" srcId="{1A901535-17D9-4760-8ED1-3EEF32CA32BB}" destId="{14E8FAE7-06A1-472E-9977-54FF6C0C5534}" srcOrd="0" destOrd="0" presId="urn:microsoft.com/office/officeart/2005/8/layout/vList2"/>
    <dgm:cxn modelId="{BF11BE43-65B1-47C7-9B64-CCA5A9A1B0FD}" type="presParOf" srcId="{D3463DE1-F24C-43A1-94C8-74394856EED1}" destId="{3B0B36EF-6FB1-4098-9729-1EDCE791A54E}" srcOrd="0" destOrd="0" presId="urn:microsoft.com/office/officeart/2005/8/layout/vList2"/>
    <dgm:cxn modelId="{BA45C08B-9CB9-49D3-8E07-5EEA751F4776}" type="presParOf" srcId="{D3463DE1-F24C-43A1-94C8-74394856EED1}" destId="{7CEC54B2-BD4C-4BB3-92B9-32E8FEDAF790}" srcOrd="1" destOrd="0" presId="urn:microsoft.com/office/officeart/2005/8/layout/vList2"/>
    <dgm:cxn modelId="{78D5A054-F251-4B63-9C07-A801C1C840BA}" type="presParOf" srcId="{D3463DE1-F24C-43A1-94C8-74394856EED1}" destId="{34AB3E6E-F0B7-4B9F-99D0-C9D679C0DE8D}" srcOrd="2" destOrd="0" presId="urn:microsoft.com/office/officeart/2005/8/layout/vList2"/>
    <dgm:cxn modelId="{7515ED9A-C108-4AD1-9047-A59D0480E743}" type="presParOf" srcId="{D3463DE1-F24C-43A1-94C8-74394856EED1}" destId="{23D4E880-15EB-4164-BF6A-0269DECB7B04}" srcOrd="3" destOrd="0" presId="urn:microsoft.com/office/officeart/2005/8/layout/vList2"/>
    <dgm:cxn modelId="{B6FFCD1D-9CCD-49BC-BAFE-8D0EA939DE9E}" type="presParOf" srcId="{D3463DE1-F24C-43A1-94C8-74394856EED1}" destId="{5036AC23-516C-4E7E-AB15-54D031227ED3}" srcOrd="4" destOrd="0" presId="urn:microsoft.com/office/officeart/2005/8/layout/vList2"/>
    <dgm:cxn modelId="{CC15D422-B0C7-42B1-A0E3-C0F319A73648}" type="presParOf" srcId="{D3463DE1-F24C-43A1-94C8-74394856EED1}" destId="{A26DD8B0-B47A-4A3C-8BAC-E3912287FC3D}" srcOrd="5" destOrd="0" presId="urn:microsoft.com/office/officeart/2005/8/layout/vList2"/>
    <dgm:cxn modelId="{FCED6F8A-0FFA-4DBA-A6E3-8E8674F8B187}" type="presParOf" srcId="{D3463DE1-F24C-43A1-94C8-74394856EED1}" destId="{14E8FAE7-06A1-472E-9977-54FF6C0C5534}" srcOrd="6" destOrd="0" presId="urn:microsoft.com/office/officeart/2005/8/layout/vList2"/>
    <dgm:cxn modelId="{E6345CB6-D553-4427-96D2-70B4C72B6D8D}" type="presParOf" srcId="{D3463DE1-F24C-43A1-94C8-74394856EED1}" destId="{84C95FE6-7933-4366-8481-EB4A363C7450}" srcOrd="7" destOrd="0" presId="urn:microsoft.com/office/officeart/2005/8/layout/vList2"/>
    <dgm:cxn modelId="{A5F1107F-DF27-4923-86E5-E146FC1571D6}" type="presParOf" srcId="{D3463DE1-F24C-43A1-94C8-74394856EED1}" destId="{C25E6026-F113-46C1-BE82-FB6A398CED80}" srcOrd="8" destOrd="0" presId="urn:microsoft.com/office/officeart/2005/8/layout/vList2"/>
    <dgm:cxn modelId="{5D331FD5-2917-4C87-9E9F-386FFAD926DC}" type="presParOf" srcId="{D3463DE1-F24C-43A1-94C8-74394856EED1}" destId="{C55DDAF9-7508-4B65-A0A5-AA489777F754}" srcOrd="9" destOrd="0" presId="urn:microsoft.com/office/officeart/2005/8/layout/vList2"/>
    <dgm:cxn modelId="{E8CB3144-D813-4BCA-92A7-48DE396154B6}" type="presParOf" srcId="{D3463DE1-F24C-43A1-94C8-74394856EED1}" destId="{7F947199-C160-4DBA-B38B-70A33BF77656}" srcOrd="10" destOrd="0" presId="urn:microsoft.com/office/officeart/2005/8/layout/vList2"/>
    <dgm:cxn modelId="{1273918B-BC8B-442E-9BBB-78333725470C}" type="presParOf" srcId="{D3463DE1-F24C-43A1-94C8-74394856EED1}" destId="{FAE564F4-0B19-4A29-8612-4756653E571A}" srcOrd="11" destOrd="0" presId="urn:microsoft.com/office/officeart/2005/8/layout/vList2"/>
    <dgm:cxn modelId="{64397E47-BD07-4268-848F-8108783A386E}" type="presParOf" srcId="{D3463DE1-F24C-43A1-94C8-74394856EED1}" destId="{55267B6E-DA3B-4FB3-B228-09C3535728A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338F9C9-2E7C-4A3A-86FB-35CB1F14F82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6D067F-EA06-446D-9FF0-308BFF6E03CB}">
      <dgm:prSet/>
      <dgm:spPr/>
      <dgm:t>
        <a:bodyPr/>
        <a:lstStyle/>
        <a:p>
          <a:r>
            <a:rPr lang="en-US" dirty="0"/>
            <a:t>Now there </a:t>
          </a:r>
          <a:r>
            <a:rPr lang="en-US" dirty="0">
              <a:highlight>
                <a:srgbClr val="FFFF00"/>
              </a:highlight>
            </a:rPr>
            <a:t>can be a combination of both </a:t>
          </a:r>
          <a:r>
            <a:rPr lang="en-US" dirty="0"/>
            <a:t>volunteer and work hours.</a:t>
          </a:r>
        </a:p>
      </dgm:t>
    </dgm:pt>
    <dgm:pt modelId="{435DA31C-C202-4E7E-9EC8-B62492526B4A}" type="parTrans" cxnId="{BBDE1C6D-048F-495E-AADD-CE8868AAA62D}">
      <dgm:prSet/>
      <dgm:spPr/>
      <dgm:t>
        <a:bodyPr/>
        <a:lstStyle/>
        <a:p>
          <a:endParaRPr lang="en-US"/>
        </a:p>
      </dgm:t>
    </dgm:pt>
    <dgm:pt modelId="{7F5E57C6-15B2-48F5-A5D0-085618CC81AB}" type="sibTrans" cxnId="{BBDE1C6D-048F-495E-AADD-CE8868AAA62D}">
      <dgm:prSet/>
      <dgm:spPr/>
      <dgm:t>
        <a:bodyPr/>
        <a:lstStyle/>
        <a:p>
          <a:endParaRPr lang="en-US"/>
        </a:p>
      </dgm:t>
    </dgm:pt>
    <dgm:pt modelId="{4F3735EA-D7F9-482E-84EA-B7D412EA9685}">
      <dgm:prSet/>
      <dgm:spPr/>
      <dgm:t>
        <a:bodyPr/>
        <a:lstStyle/>
        <a:p>
          <a:r>
            <a:rPr lang="en-US" dirty="0"/>
            <a:t>There are NOW updated forms on our website and in our Guidance lobby.</a:t>
          </a:r>
        </a:p>
      </dgm:t>
    </dgm:pt>
    <dgm:pt modelId="{3F83404D-78E3-411D-A912-4642BD5381BE}" type="parTrans" cxnId="{FF750D3C-EF4E-43F9-837D-93420D8D740D}">
      <dgm:prSet/>
      <dgm:spPr/>
      <dgm:t>
        <a:bodyPr/>
        <a:lstStyle/>
        <a:p>
          <a:endParaRPr lang="en-US"/>
        </a:p>
      </dgm:t>
    </dgm:pt>
    <dgm:pt modelId="{5D1E4A11-EF8C-4296-9823-EB6413511306}" type="sibTrans" cxnId="{FF750D3C-EF4E-43F9-837D-93420D8D740D}">
      <dgm:prSet/>
      <dgm:spPr/>
      <dgm:t>
        <a:bodyPr/>
        <a:lstStyle/>
        <a:p>
          <a:endParaRPr lang="en-US"/>
        </a:p>
      </dgm:t>
    </dgm:pt>
    <dgm:pt modelId="{9135BB12-9763-4EEB-80BE-AFE1983DD284}">
      <dgm:prSet/>
      <dgm:spPr/>
      <dgm:t>
        <a:bodyPr/>
        <a:lstStyle/>
        <a:p>
          <a:r>
            <a:rPr lang="en-US" dirty="0"/>
            <a:t>You still NEED a “Volunteer Service or Paid Work Plan” approved before logging either kind of hours.</a:t>
          </a:r>
        </a:p>
      </dgm:t>
    </dgm:pt>
    <dgm:pt modelId="{3AD963F5-60CF-43F5-A6E3-84C44F8B26BA}" type="parTrans" cxnId="{0A8B6F91-44C2-4CF6-858E-3DFA8BF6BE1F}">
      <dgm:prSet/>
      <dgm:spPr/>
      <dgm:t>
        <a:bodyPr/>
        <a:lstStyle/>
        <a:p>
          <a:endParaRPr lang="en-US"/>
        </a:p>
      </dgm:t>
    </dgm:pt>
    <dgm:pt modelId="{542FBD26-8E5C-42A1-964D-6DFAF276736C}" type="sibTrans" cxnId="{0A8B6F91-44C2-4CF6-858E-3DFA8BF6BE1F}">
      <dgm:prSet/>
      <dgm:spPr/>
      <dgm:t>
        <a:bodyPr/>
        <a:lstStyle/>
        <a:p>
          <a:endParaRPr lang="en-US"/>
        </a:p>
      </dgm:t>
    </dgm:pt>
    <dgm:pt modelId="{80EAA8E2-B231-4A73-A428-CB9DAE1CF673}">
      <dgm:prSet/>
      <dgm:spPr/>
      <dgm:t>
        <a:bodyPr/>
        <a:lstStyle/>
        <a:p>
          <a:r>
            <a:rPr lang="en-US" dirty="0"/>
            <a:t>Once workplan is approved, then you may begin logging hours with the “Scholarship Log.”</a:t>
          </a:r>
        </a:p>
      </dgm:t>
    </dgm:pt>
    <dgm:pt modelId="{CA09FDC5-8D93-47F0-B599-7659CD8DB017}" type="parTrans" cxnId="{3D37CD9B-D6A8-41AA-8206-85EE054D0B32}">
      <dgm:prSet/>
      <dgm:spPr/>
      <dgm:t>
        <a:bodyPr/>
        <a:lstStyle/>
        <a:p>
          <a:endParaRPr lang="en-US"/>
        </a:p>
      </dgm:t>
    </dgm:pt>
    <dgm:pt modelId="{B026AEE3-8CB7-4772-8F09-041B23C8EBBB}" type="sibTrans" cxnId="{3D37CD9B-D6A8-41AA-8206-85EE054D0B32}">
      <dgm:prSet/>
      <dgm:spPr/>
      <dgm:t>
        <a:bodyPr/>
        <a:lstStyle/>
        <a:p>
          <a:endParaRPr lang="en-US"/>
        </a:p>
      </dgm:t>
    </dgm:pt>
    <dgm:pt modelId="{8541176D-3BB3-4D70-85E1-CC23F53EABDE}">
      <dgm:prSet/>
      <dgm:spPr/>
      <dgm:t>
        <a:bodyPr/>
        <a:lstStyle/>
        <a:p>
          <a:r>
            <a:rPr lang="en-US" dirty="0"/>
            <a:t>All hours must be turned in one week prior to graduation! The </a:t>
          </a:r>
          <a:r>
            <a:rPr lang="en-US" dirty="0">
              <a:highlight>
                <a:srgbClr val="FFFF00"/>
              </a:highlight>
            </a:rPr>
            <a:t>last test you can take is the August </a:t>
          </a:r>
          <a:r>
            <a:rPr lang="en-US" dirty="0"/>
            <a:t>SAT or ACT after graduation.</a:t>
          </a:r>
        </a:p>
      </dgm:t>
    </dgm:pt>
    <dgm:pt modelId="{24B7E200-9154-4617-95BD-09D70E0ACE98}" type="parTrans" cxnId="{2B1E5C32-9B51-4293-8297-431646A800A0}">
      <dgm:prSet/>
      <dgm:spPr/>
      <dgm:t>
        <a:bodyPr/>
        <a:lstStyle/>
        <a:p>
          <a:endParaRPr lang="en-US"/>
        </a:p>
      </dgm:t>
    </dgm:pt>
    <dgm:pt modelId="{EB4784F5-5DA3-4AEC-AD2E-169E74FD3289}" type="sibTrans" cxnId="{2B1E5C32-9B51-4293-8297-431646A800A0}">
      <dgm:prSet/>
      <dgm:spPr/>
      <dgm:t>
        <a:bodyPr/>
        <a:lstStyle/>
        <a:p>
          <a:endParaRPr lang="en-US"/>
        </a:p>
      </dgm:t>
    </dgm:pt>
    <dgm:pt modelId="{703ED957-8039-485A-AFDD-C3C084EC8C49}" type="pres">
      <dgm:prSet presAssocID="{0338F9C9-2E7C-4A3A-86FB-35CB1F14F829}" presName="vert0" presStyleCnt="0">
        <dgm:presLayoutVars>
          <dgm:dir/>
          <dgm:animOne val="branch"/>
          <dgm:animLvl val="lvl"/>
        </dgm:presLayoutVars>
      </dgm:prSet>
      <dgm:spPr/>
    </dgm:pt>
    <dgm:pt modelId="{4F836AB2-B6B7-4243-875B-0716C2E41C74}" type="pres">
      <dgm:prSet presAssocID="{FA6D067F-EA06-446D-9FF0-308BFF6E03CB}" presName="thickLine" presStyleLbl="alignNode1" presStyleIdx="0" presStyleCnt="5"/>
      <dgm:spPr/>
    </dgm:pt>
    <dgm:pt modelId="{2AEF6E5A-840F-432E-8D17-DBE3C858717F}" type="pres">
      <dgm:prSet presAssocID="{FA6D067F-EA06-446D-9FF0-308BFF6E03CB}" presName="horz1" presStyleCnt="0"/>
      <dgm:spPr/>
    </dgm:pt>
    <dgm:pt modelId="{4EB7B886-42C5-4D20-AD7D-CB638C9D1942}" type="pres">
      <dgm:prSet presAssocID="{FA6D067F-EA06-446D-9FF0-308BFF6E03CB}" presName="tx1" presStyleLbl="revTx" presStyleIdx="0" presStyleCnt="5"/>
      <dgm:spPr/>
    </dgm:pt>
    <dgm:pt modelId="{4BC9FFC6-427F-4B5A-98D4-C6D47989BA83}" type="pres">
      <dgm:prSet presAssocID="{FA6D067F-EA06-446D-9FF0-308BFF6E03CB}" presName="vert1" presStyleCnt="0"/>
      <dgm:spPr/>
    </dgm:pt>
    <dgm:pt modelId="{6920C7DF-E5A9-4FA1-A474-FC7B899999C2}" type="pres">
      <dgm:prSet presAssocID="{4F3735EA-D7F9-482E-84EA-B7D412EA9685}" presName="thickLine" presStyleLbl="alignNode1" presStyleIdx="1" presStyleCnt="5"/>
      <dgm:spPr/>
    </dgm:pt>
    <dgm:pt modelId="{7A13E616-9614-461D-BB4C-CB6FC6556428}" type="pres">
      <dgm:prSet presAssocID="{4F3735EA-D7F9-482E-84EA-B7D412EA9685}" presName="horz1" presStyleCnt="0"/>
      <dgm:spPr/>
    </dgm:pt>
    <dgm:pt modelId="{99274326-247B-4527-BB6E-252BFD7C8079}" type="pres">
      <dgm:prSet presAssocID="{4F3735EA-D7F9-482E-84EA-B7D412EA9685}" presName="tx1" presStyleLbl="revTx" presStyleIdx="1" presStyleCnt="5"/>
      <dgm:spPr/>
    </dgm:pt>
    <dgm:pt modelId="{714A394B-9AE5-4DB5-BFB3-1D1B80A8F8CB}" type="pres">
      <dgm:prSet presAssocID="{4F3735EA-D7F9-482E-84EA-B7D412EA9685}" presName="vert1" presStyleCnt="0"/>
      <dgm:spPr/>
    </dgm:pt>
    <dgm:pt modelId="{2741490E-8C21-449A-AE24-E3B322FDF521}" type="pres">
      <dgm:prSet presAssocID="{9135BB12-9763-4EEB-80BE-AFE1983DD284}" presName="thickLine" presStyleLbl="alignNode1" presStyleIdx="2" presStyleCnt="5"/>
      <dgm:spPr/>
    </dgm:pt>
    <dgm:pt modelId="{20458936-0FE8-4C60-97AA-2FD6ADBB0061}" type="pres">
      <dgm:prSet presAssocID="{9135BB12-9763-4EEB-80BE-AFE1983DD284}" presName="horz1" presStyleCnt="0"/>
      <dgm:spPr/>
    </dgm:pt>
    <dgm:pt modelId="{B88FED1A-95B2-41ED-A41C-BFD2A1783990}" type="pres">
      <dgm:prSet presAssocID="{9135BB12-9763-4EEB-80BE-AFE1983DD284}" presName="tx1" presStyleLbl="revTx" presStyleIdx="2" presStyleCnt="5"/>
      <dgm:spPr/>
    </dgm:pt>
    <dgm:pt modelId="{D8638295-B8D5-4E78-80B8-B13B5A46E62E}" type="pres">
      <dgm:prSet presAssocID="{9135BB12-9763-4EEB-80BE-AFE1983DD284}" presName="vert1" presStyleCnt="0"/>
      <dgm:spPr/>
    </dgm:pt>
    <dgm:pt modelId="{2266DCDE-33A7-443A-87BE-6280DD8832B7}" type="pres">
      <dgm:prSet presAssocID="{80EAA8E2-B231-4A73-A428-CB9DAE1CF673}" presName="thickLine" presStyleLbl="alignNode1" presStyleIdx="3" presStyleCnt="5"/>
      <dgm:spPr/>
    </dgm:pt>
    <dgm:pt modelId="{784E30BA-5092-4EDC-952F-B085D6C859E4}" type="pres">
      <dgm:prSet presAssocID="{80EAA8E2-B231-4A73-A428-CB9DAE1CF673}" presName="horz1" presStyleCnt="0"/>
      <dgm:spPr/>
    </dgm:pt>
    <dgm:pt modelId="{DE343C5F-3763-4E1C-880F-BDAA289A616C}" type="pres">
      <dgm:prSet presAssocID="{80EAA8E2-B231-4A73-A428-CB9DAE1CF673}" presName="tx1" presStyleLbl="revTx" presStyleIdx="3" presStyleCnt="5"/>
      <dgm:spPr/>
    </dgm:pt>
    <dgm:pt modelId="{8E88790F-182E-4B72-8F34-598AFCBDAD9C}" type="pres">
      <dgm:prSet presAssocID="{80EAA8E2-B231-4A73-A428-CB9DAE1CF673}" presName="vert1" presStyleCnt="0"/>
      <dgm:spPr/>
    </dgm:pt>
    <dgm:pt modelId="{15010C16-BD2D-44A1-A8FC-931A0CC63C30}" type="pres">
      <dgm:prSet presAssocID="{8541176D-3BB3-4D70-85E1-CC23F53EABDE}" presName="thickLine" presStyleLbl="alignNode1" presStyleIdx="4" presStyleCnt="5"/>
      <dgm:spPr/>
    </dgm:pt>
    <dgm:pt modelId="{0C31C1C8-F49C-481A-B258-DCEA4F306698}" type="pres">
      <dgm:prSet presAssocID="{8541176D-3BB3-4D70-85E1-CC23F53EABDE}" presName="horz1" presStyleCnt="0"/>
      <dgm:spPr/>
    </dgm:pt>
    <dgm:pt modelId="{9B3F9C6D-9D7C-43F3-AA10-2431ACBEFD6E}" type="pres">
      <dgm:prSet presAssocID="{8541176D-3BB3-4D70-85E1-CC23F53EABDE}" presName="tx1" presStyleLbl="revTx" presStyleIdx="4" presStyleCnt="5"/>
      <dgm:spPr/>
    </dgm:pt>
    <dgm:pt modelId="{C4E0C72A-599E-4DF1-A25B-FB31CE8BBF89}" type="pres">
      <dgm:prSet presAssocID="{8541176D-3BB3-4D70-85E1-CC23F53EABDE}" presName="vert1" presStyleCnt="0"/>
      <dgm:spPr/>
    </dgm:pt>
  </dgm:ptLst>
  <dgm:cxnLst>
    <dgm:cxn modelId="{D25B6F02-56EE-4245-B89C-B1B8CC1E22DD}" type="presOf" srcId="{8541176D-3BB3-4D70-85E1-CC23F53EABDE}" destId="{9B3F9C6D-9D7C-43F3-AA10-2431ACBEFD6E}" srcOrd="0" destOrd="0" presId="urn:microsoft.com/office/officeart/2008/layout/LinedList"/>
    <dgm:cxn modelId="{73508002-1443-40C7-9085-4247589CD874}" type="presOf" srcId="{FA6D067F-EA06-446D-9FF0-308BFF6E03CB}" destId="{4EB7B886-42C5-4D20-AD7D-CB638C9D1942}" srcOrd="0" destOrd="0" presId="urn:microsoft.com/office/officeart/2008/layout/LinedList"/>
    <dgm:cxn modelId="{F71B0A23-95B4-4EF8-B72E-57EB1C621C45}" type="presOf" srcId="{9135BB12-9763-4EEB-80BE-AFE1983DD284}" destId="{B88FED1A-95B2-41ED-A41C-BFD2A1783990}" srcOrd="0" destOrd="0" presId="urn:microsoft.com/office/officeart/2008/layout/LinedList"/>
    <dgm:cxn modelId="{2B1E5C32-9B51-4293-8297-431646A800A0}" srcId="{0338F9C9-2E7C-4A3A-86FB-35CB1F14F829}" destId="{8541176D-3BB3-4D70-85E1-CC23F53EABDE}" srcOrd="4" destOrd="0" parTransId="{24B7E200-9154-4617-95BD-09D70E0ACE98}" sibTransId="{EB4784F5-5DA3-4AEC-AD2E-169E74FD3289}"/>
    <dgm:cxn modelId="{FF750D3C-EF4E-43F9-837D-93420D8D740D}" srcId="{0338F9C9-2E7C-4A3A-86FB-35CB1F14F829}" destId="{4F3735EA-D7F9-482E-84EA-B7D412EA9685}" srcOrd="1" destOrd="0" parTransId="{3F83404D-78E3-411D-A912-4642BD5381BE}" sibTransId="{5D1E4A11-EF8C-4296-9823-EB6413511306}"/>
    <dgm:cxn modelId="{B7C46364-2965-4CFD-9CB5-0C56CDFCE3AF}" type="presOf" srcId="{0338F9C9-2E7C-4A3A-86FB-35CB1F14F829}" destId="{703ED957-8039-485A-AFDD-C3C084EC8C49}" srcOrd="0" destOrd="0" presId="urn:microsoft.com/office/officeart/2008/layout/LinedList"/>
    <dgm:cxn modelId="{BBDE1C6D-048F-495E-AADD-CE8868AAA62D}" srcId="{0338F9C9-2E7C-4A3A-86FB-35CB1F14F829}" destId="{FA6D067F-EA06-446D-9FF0-308BFF6E03CB}" srcOrd="0" destOrd="0" parTransId="{435DA31C-C202-4E7E-9EC8-B62492526B4A}" sibTransId="{7F5E57C6-15B2-48F5-A5D0-085618CC81AB}"/>
    <dgm:cxn modelId="{E0FF7C51-EBD1-4B7E-A153-73D1A15E5078}" type="presOf" srcId="{80EAA8E2-B231-4A73-A428-CB9DAE1CF673}" destId="{DE343C5F-3763-4E1C-880F-BDAA289A616C}" srcOrd="0" destOrd="0" presId="urn:microsoft.com/office/officeart/2008/layout/LinedList"/>
    <dgm:cxn modelId="{0A8B6F91-44C2-4CF6-858E-3DFA8BF6BE1F}" srcId="{0338F9C9-2E7C-4A3A-86FB-35CB1F14F829}" destId="{9135BB12-9763-4EEB-80BE-AFE1983DD284}" srcOrd="2" destOrd="0" parTransId="{3AD963F5-60CF-43F5-A6E3-84C44F8B26BA}" sibTransId="{542FBD26-8E5C-42A1-964D-6DFAF276736C}"/>
    <dgm:cxn modelId="{3D37CD9B-D6A8-41AA-8206-85EE054D0B32}" srcId="{0338F9C9-2E7C-4A3A-86FB-35CB1F14F829}" destId="{80EAA8E2-B231-4A73-A428-CB9DAE1CF673}" srcOrd="3" destOrd="0" parTransId="{CA09FDC5-8D93-47F0-B599-7659CD8DB017}" sibTransId="{B026AEE3-8CB7-4772-8F09-041B23C8EBBB}"/>
    <dgm:cxn modelId="{E05742B4-2541-44C4-BEFD-BFCE4EA1C042}" type="presOf" srcId="{4F3735EA-D7F9-482E-84EA-B7D412EA9685}" destId="{99274326-247B-4527-BB6E-252BFD7C8079}" srcOrd="0" destOrd="0" presId="urn:microsoft.com/office/officeart/2008/layout/LinedList"/>
    <dgm:cxn modelId="{705CECDC-1A22-45BE-B827-C79EDD339BB9}" type="presParOf" srcId="{703ED957-8039-485A-AFDD-C3C084EC8C49}" destId="{4F836AB2-B6B7-4243-875B-0716C2E41C74}" srcOrd="0" destOrd="0" presId="urn:microsoft.com/office/officeart/2008/layout/LinedList"/>
    <dgm:cxn modelId="{6FC0DDAF-FA49-4A9B-9D2C-10497F4F678B}" type="presParOf" srcId="{703ED957-8039-485A-AFDD-C3C084EC8C49}" destId="{2AEF6E5A-840F-432E-8D17-DBE3C858717F}" srcOrd="1" destOrd="0" presId="urn:microsoft.com/office/officeart/2008/layout/LinedList"/>
    <dgm:cxn modelId="{4152EC60-2265-4F12-86A8-340266CC77E6}" type="presParOf" srcId="{2AEF6E5A-840F-432E-8D17-DBE3C858717F}" destId="{4EB7B886-42C5-4D20-AD7D-CB638C9D1942}" srcOrd="0" destOrd="0" presId="urn:microsoft.com/office/officeart/2008/layout/LinedList"/>
    <dgm:cxn modelId="{100BBD73-9766-4C0C-9F72-638A7E18E137}" type="presParOf" srcId="{2AEF6E5A-840F-432E-8D17-DBE3C858717F}" destId="{4BC9FFC6-427F-4B5A-98D4-C6D47989BA83}" srcOrd="1" destOrd="0" presId="urn:microsoft.com/office/officeart/2008/layout/LinedList"/>
    <dgm:cxn modelId="{F7C07517-8777-4D89-95D8-B4E9A952C684}" type="presParOf" srcId="{703ED957-8039-485A-AFDD-C3C084EC8C49}" destId="{6920C7DF-E5A9-4FA1-A474-FC7B899999C2}" srcOrd="2" destOrd="0" presId="urn:microsoft.com/office/officeart/2008/layout/LinedList"/>
    <dgm:cxn modelId="{17E917CC-5322-4E25-96F4-FCF8C3525A6F}" type="presParOf" srcId="{703ED957-8039-485A-AFDD-C3C084EC8C49}" destId="{7A13E616-9614-461D-BB4C-CB6FC6556428}" srcOrd="3" destOrd="0" presId="urn:microsoft.com/office/officeart/2008/layout/LinedList"/>
    <dgm:cxn modelId="{A81432D2-A29D-43AC-8B1B-5CD3E6CDACED}" type="presParOf" srcId="{7A13E616-9614-461D-BB4C-CB6FC6556428}" destId="{99274326-247B-4527-BB6E-252BFD7C8079}" srcOrd="0" destOrd="0" presId="urn:microsoft.com/office/officeart/2008/layout/LinedList"/>
    <dgm:cxn modelId="{CBC0AD77-7804-4872-8BE4-EBEC660D0184}" type="presParOf" srcId="{7A13E616-9614-461D-BB4C-CB6FC6556428}" destId="{714A394B-9AE5-4DB5-BFB3-1D1B80A8F8CB}" srcOrd="1" destOrd="0" presId="urn:microsoft.com/office/officeart/2008/layout/LinedList"/>
    <dgm:cxn modelId="{E1F5DB00-7499-46DC-A9AC-7E64BBCC6265}" type="presParOf" srcId="{703ED957-8039-485A-AFDD-C3C084EC8C49}" destId="{2741490E-8C21-449A-AE24-E3B322FDF521}" srcOrd="4" destOrd="0" presId="urn:microsoft.com/office/officeart/2008/layout/LinedList"/>
    <dgm:cxn modelId="{6FA6682A-C78A-4AED-9B6C-5D7897496CE5}" type="presParOf" srcId="{703ED957-8039-485A-AFDD-C3C084EC8C49}" destId="{20458936-0FE8-4C60-97AA-2FD6ADBB0061}" srcOrd="5" destOrd="0" presId="urn:microsoft.com/office/officeart/2008/layout/LinedList"/>
    <dgm:cxn modelId="{D4515AC1-8883-45F0-A060-F176E72842E9}" type="presParOf" srcId="{20458936-0FE8-4C60-97AA-2FD6ADBB0061}" destId="{B88FED1A-95B2-41ED-A41C-BFD2A1783990}" srcOrd="0" destOrd="0" presId="urn:microsoft.com/office/officeart/2008/layout/LinedList"/>
    <dgm:cxn modelId="{9BEE01C8-B998-46C9-9D39-FC749C360584}" type="presParOf" srcId="{20458936-0FE8-4C60-97AA-2FD6ADBB0061}" destId="{D8638295-B8D5-4E78-80B8-B13B5A46E62E}" srcOrd="1" destOrd="0" presId="urn:microsoft.com/office/officeart/2008/layout/LinedList"/>
    <dgm:cxn modelId="{B5113211-7C30-4B8B-A7E4-1A68CD04D0F8}" type="presParOf" srcId="{703ED957-8039-485A-AFDD-C3C084EC8C49}" destId="{2266DCDE-33A7-443A-87BE-6280DD8832B7}" srcOrd="6" destOrd="0" presId="urn:microsoft.com/office/officeart/2008/layout/LinedList"/>
    <dgm:cxn modelId="{4888207C-7C98-4623-A7B5-E6673932E775}" type="presParOf" srcId="{703ED957-8039-485A-AFDD-C3C084EC8C49}" destId="{784E30BA-5092-4EDC-952F-B085D6C859E4}" srcOrd="7" destOrd="0" presId="urn:microsoft.com/office/officeart/2008/layout/LinedList"/>
    <dgm:cxn modelId="{5313F65D-AD76-4208-9820-2C5141A58676}" type="presParOf" srcId="{784E30BA-5092-4EDC-952F-B085D6C859E4}" destId="{DE343C5F-3763-4E1C-880F-BDAA289A616C}" srcOrd="0" destOrd="0" presId="urn:microsoft.com/office/officeart/2008/layout/LinedList"/>
    <dgm:cxn modelId="{E898567C-B69B-4871-BD6E-A16F905C9391}" type="presParOf" srcId="{784E30BA-5092-4EDC-952F-B085D6C859E4}" destId="{8E88790F-182E-4B72-8F34-598AFCBDAD9C}" srcOrd="1" destOrd="0" presId="urn:microsoft.com/office/officeart/2008/layout/LinedList"/>
    <dgm:cxn modelId="{CE74AFC0-9A9C-4F92-905E-F0B1EE475EAD}" type="presParOf" srcId="{703ED957-8039-485A-AFDD-C3C084EC8C49}" destId="{15010C16-BD2D-44A1-A8FC-931A0CC63C30}" srcOrd="8" destOrd="0" presId="urn:microsoft.com/office/officeart/2008/layout/LinedList"/>
    <dgm:cxn modelId="{03BBAB37-9D78-49B0-AC6E-B31AADAA50A0}" type="presParOf" srcId="{703ED957-8039-485A-AFDD-C3C084EC8C49}" destId="{0C31C1C8-F49C-481A-B258-DCEA4F306698}" srcOrd="9" destOrd="0" presId="urn:microsoft.com/office/officeart/2008/layout/LinedList"/>
    <dgm:cxn modelId="{3E49E11C-A4EB-4744-8255-B02A20CF4CB9}" type="presParOf" srcId="{0C31C1C8-F49C-481A-B258-DCEA4F306698}" destId="{9B3F9C6D-9D7C-43F3-AA10-2431ACBEFD6E}" srcOrd="0" destOrd="0" presId="urn:microsoft.com/office/officeart/2008/layout/LinedList"/>
    <dgm:cxn modelId="{15EB3783-C8E1-433F-9F40-94038260E243}" type="presParOf" srcId="{0C31C1C8-F49C-481A-B258-DCEA4F306698}" destId="{C4E0C72A-599E-4DF1-A25B-FB31CE8BBF8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0F3924E-259D-4D68-A997-4E825AEBD75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F1E563-C6E1-46A9-B2BC-EBE385D477D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You MUST send your SAT, ACT or CLT scores to one of the 12 public universities in Florida (like UCF) for Bright Futures to have access to your scores.</a:t>
          </a:r>
        </a:p>
      </dgm:t>
    </dgm:pt>
    <dgm:pt modelId="{E297B5F4-A35C-43CA-BDE7-41203AD997F9}" type="parTrans" cxnId="{9A907A5A-6728-4EA9-BE65-F14DD995F3C6}">
      <dgm:prSet/>
      <dgm:spPr/>
      <dgm:t>
        <a:bodyPr/>
        <a:lstStyle/>
        <a:p>
          <a:endParaRPr lang="en-US"/>
        </a:p>
      </dgm:t>
    </dgm:pt>
    <dgm:pt modelId="{7BEB8252-883A-4D1B-8039-EDC867D03047}" type="sibTrans" cxnId="{9A907A5A-6728-4EA9-BE65-F14DD995F3C6}">
      <dgm:prSet/>
      <dgm:spPr/>
      <dgm:t>
        <a:bodyPr/>
        <a:lstStyle/>
        <a:p>
          <a:endParaRPr lang="en-US"/>
        </a:p>
      </dgm:t>
    </dgm:pt>
    <dgm:pt modelId="{6533F7A2-9676-49EC-A3A3-726D4ABA53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It enters the State Testing Bank this way. Bright Futures will not accept scores from our transcripts.</a:t>
          </a:r>
        </a:p>
      </dgm:t>
    </dgm:pt>
    <dgm:pt modelId="{ACCFE1C3-E39D-4679-9B9F-B9C45254652B}" type="parTrans" cxnId="{464C70FA-5B28-4E81-A9A3-364FC3A8F1CA}">
      <dgm:prSet/>
      <dgm:spPr/>
      <dgm:t>
        <a:bodyPr/>
        <a:lstStyle/>
        <a:p>
          <a:endParaRPr lang="en-US"/>
        </a:p>
      </dgm:t>
    </dgm:pt>
    <dgm:pt modelId="{158088A6-17FD-4A52-89D2-997FEEF68626}" type="sibTrans" cxnId="{464C70FA-5B28-4E81-A9A3-364FC3A8F1CA}">
      <dgm:prSet/>
      <dgm:spPr/>
      <dgm:t>
        <a:bodyPr/>
        <a:lstStyle/>
        <a:p>
          <a:endParaRPr lang="en-US"/>
        </a:p>
      </dgm:t>
    </dgm:pt>
    <dgm:pt modelId="{370666FF-14BC-4693-95DE-88AAA2345A8A}" type="pres">
      <dgm:prSet presAssocID="{00F3924E-259D-4D68-A997-4E825AEBD754}" presName="root" presStyleCnt="0">
        <dgm:presLayoutVars>
          <dgm:dir/>
          <dgm:resizeHandles val="exact"/>
        </dgm:presLayoutVars>
      </dgm:prSet>
      <dgm:spPr/>
    </dgm:pt>
    <dgm:pt modelId="{E2297213-0594-44A5-927C-50C992B5493F}" type="pres">
      <dgm:prSet presAssocID="{59F1E563-C6E1-46A9-B2BC-EBE385D477D0}" presName="compNode" presStyleCnt="0"/>
      <dgm:spPr/>
    </dgm:pt>
    <dgm:pt modelId="{148438B9-239D-4813-AC2C-4EF969EFA073}" type="pres">
      <dgm:prSet presAssocID="{59F1E563-C6E1-46A9-B2BC-EBE385D477D0}" presName="bgRect" presStyleLbl="bgShp" presStyleIdx="0" presStyleCnt="2" custScaleY="127307"/>
      <dgm:spPr/>
    </dgm:pt>
    <dgm:pt modelId="{27BF0135-4D21-4A50-9FF4-12170C7179D4}" type="pres">
      <dgm:prSet presAssocID="{59F1E563-C6E1-46A9-B2BC-EBE385D477D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C0ACAACE-3D6C-4BAE-9323-243482F30715}" type="pres">
      <dgm:prSet presAssocID="{59F1E563-C6E1-46A9-B2BC-EBE385D477D0}" presName="spaceRect" presStyleCnt="0"/>
      <dgm:spPr/>
    </dgm:pt>
    <dgm:pt modelId="{38B1379E-851A-48C2-B918-0B4855075E31}" type="pres">
      <dgm:prSet presAssocID="{59F1E563-C6E1-46A9-B2BC-EBE385D477D0}" presName="parTx" presStyleLbl="revTx" presStyleIdx="0" presStyleCnt="2" custLinFactNeighborX="-655" custLinFactNeighborY="-7369">
        <dgm:presLayoutVars>
          <dgm:chMax val="0"/>
          <dgm:chPref val="0"/>
        </dgm:presLayoutVars>
      </dgm:prSet>
      <dgm:spPr/>
    </dgm:pt>
    <dgm:pt modelId="{A8668944-1A0C-4140-9C9A-C1A4E8F28DF0}" type="pres">
      <dgm:prSet presAssocID="{7BEB8252-883A-4D1B-8039-EDC867D03047}" presName="sibTrans" presStyleCnt="0"/>
      <dgm:spPr/>
    </dgm:pt>
    <dgm:pt modelId="{CAFAE84C-A124-4F44-8B85-2B36C61DE689}" type="pres">
      <dgm:prSet presAssocID="{6533F7A2-9676-49EC-A3A3-726D4ABA53F9}" presName="compNode" presStyleCnt="0"/>
      <dgm:spPr/>
    </dgm:pt>
    <dgm:pt modelId="{FCE42BE4-D2ED-491B-9C38-D3C1CB75CF6D}" type="pres">
      <dgm:prSet presAssocID="{6533F7A2-9676-49EC-A3A3-726D4ABA53F9}" presName="bgRect" presStyleLbl="bgShp" presStyleIdx="1" presStyleCnt="2"/>
      <dgm:spPr/>
    </dgm:pt>
    <dgm:pt modelId="{FBCE7BC2-9EBA-4BD0-A66F-C1B347E3B8CA}" type="pres">
      <dgm:prSet presAssocID="{6533F7A2-9676-49EC-A3A3-726D4ABA53F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99B4D68A-BCCE-4867-BDA1-C615A4B5B0EC}" type="pres">
      <dgm:prSet presAssocID="{6533F7A2-9676-49EC-A3A3-726D4ABA53F9}" presName="spaceRect" presStyleCnt="0"/>
      <dgm:spPr/>
    </dgm:pt>
    <dgm:pt modelId="{2E0F04C4-394E-43B5-9BA6-DD7CDE96216C}" type="pres">
      <dgm:prSet presAssocID="{6533F7A2-9676-49EC-A3A3-726D4ABA53F9}" presName="parTx" presStyleLbl="revTx" presStyleIdx="1" presStyleCnt="2" custLinFactNeighborX="-328" custLinFactNeighborY="-9672">
        <dgm:presLayoutVars>
          <dgm:chMax val="0"/>
          <dgm:chPref val="0"/>
        </dgm:presLayoutVars>
      </dgm:prSet>
      <dgm:spPr/>
    </dgm:pt>
  </dgm:ptLst>
  <dgm:cxnLst>
    <dgm:cxn modelId="{16C49A28-D696-42DB-94EA-0BA57B053887}" type="presOf" srcId="{6533F7A2-9676-49EC-A3A3-726D4ABA53F9}" destId="{2E0F04C4-394E-43B5-9BA6-DD7CDE96216C}" srcOrd="0" destOrd="0" presId="urn:microsoft.com/office/officeart/2018/2/layout/IconVerticalSolidList"/>
    <dgm:cxn modelId="{A713343D-7761-406F-A877-7D89990B6B78}" type="presOf" srcId="{59F1E563-C6E1-46A9-B2BC-EBE385D477D0}" destId="{38B1379E-851A-48C2-B918-0B4855075E31}" srcOrd="0" destOrd="0" presId="urn:microsoft.com/office/officeart/2018/2/layout/IconVerticalSolidList"/>
    <dgm:cxn modelId="{9613F853-B1EF-4C06-820E-3BF1134BCB7C}" type="presOf" srcId="{00F3924E-259D-4D68-A997-4E825AEBD754}" destId="{370666FF-14BC-4693-95DE-88AAA2345A8A}" srcOrd="0" destOrd="0" presId="urn:microsoft.com/office/officeart/2018/2/layout/IconVerticalSolidList"/>
    <dgm:cxn modelId="{9A907A5A-6728-4EA9-BE65-F14DD995F3C6}" srcId="{00F3924E-259D-4D68-A997-4E825AEBD754}" destId="{59F1E563-C6E1-46A9-B2BC-EBE385D477D0}" srcOrd="0" destOrd="0" parTransId="{E297B5F4-A35C-43CA-BDE7-41203AD997F9}" sibTransId="{7BEB8252-883A-4D1B-8039-EDC867D03047}"/>
    <dgm:cxn modelId="{464C70FA-5B28-4E81-A9A3-364FC3A8F1CA}" srcId="{00F3924E-259D-4D68-A997-4E825AEBD754}" destId="{6533F7A2-9676-49EC-A3A3-726D4ABA53F9}" srcOrd="1" destOrd="0" parTransId="{ACCFE1C3-E39D-4679-9B9F-B9C45254652B}" sibTransId="{158088A6-17FD-4A52-89D2-997FEEF68626}"/>
    <dgm:cxn modelId="{4F4CF2D5-BCEF-4927-9636-7AFDF3BD21A2}" type="presParOf" srcId="{370666FF-14BC-4693-95DE-88AAA2345A8A}" destId="{E2297213-0594-44A5-927C-50C992B5493F}" srcOrd="0" destOrd="0" presId="urn:microsoft.com/office/officeart/2018/2/layout/IconVerticalSolidList"/>
    <dgm:cxn modelId="{CC355635-5C5C-43D3-9F6D-195ECBDB80CB}" type="presParOf" srcId="{E2297213-0594-44A5-927C-50C992B5493F}" destId="{148438B9-239D-4813-AC2C-4EF969EFA073}" srcOrd="0" destOrd="0" presId="urn:microsoft.com/office/officeart/2018/2/layout/IconVerticalSolidList"/>
    <dgm:cxn modelId="{93C832D3-C5FF-4908-B864-1ABBE363D4BE}" type="presParOf" srcId="{E2297213-0594-44A5-927C-50C992B5493F}" destId="{27BF0135-4D21-4A50-9FF4-12170C7179D4}" srcOrd="1" destOrd="0" presId="urn:microsoft.com/office/officeart/2018/2/layout/IconVerticalSolidList"/>
    <dgm:cxn modelId="{7205E04C-F28B-40FF-B91A-A70C20DE760F}" type="presParOf" srcId="{E2297213-0594-44A5-927C-50C992B5493F}" destId="{C0ACAACE-3D6C-4BAE-9323-243482F30715}" srcOrd="2" destOrd="0" presId="urn:microsoft.com/office/officeart/2018/2/layout/IconVerticalSolidList"/>
    <dgm:cxn modelId="{DA52632A-79FF-486E-8501-EE5DE1A90D0B}" type="presParOf" srcId="{E2297213-0594-44A5-927C-50C992B5493F}" destId="{38B1379E-851A-48C2-B918-0B4855075E31}" srcOrd="3" destOrd="0" presId="urn:microsoft.com/office/officeart/2018/2/layout/IconVerticalSolidList"/>
    <dgm:cxn modelId="{C2E7930D-4FA4-4BE2-AA73-ADC3022BFE8A}" type="presParOf" srcId="{370666FF-14BC-4693-95DE-88AAA2345A8A}" destId="{A8668944-1A0C-4140-9C9A-C1A4E8F28DF0}" srcOrd="1" destOrd="0" presId="urn:microsoft.com/office/officeart/2018/2/layout/IconVerticalSolidList"/>
    <dgm:cxn modelId="{D8E0F631-CE05-46AE-A6D4-D0B3D2075630}" type="presParOf" srcId="{370666FF-14BC-4693-95DE-88AAA2345A8A}" destId="{CAFAE84C-A124-4F44-8B85-2B36C61DE689}" srcOrd="2" destOrd="0" presId="urn:microsoft.com/office/officeart/2018/2/layout/IconVerticalSolidList"/>
    <dgm:cxn modelId="{A7103BBF-A7C5-4C70-80FC-03C95FF9DF62}" type="presParOf" srcId="{CAFAE84C-A124-4F44-8B85-2B36C61DE689}" destId="{FCE42BE4-D2ED-491B-9C38-D3C1CB75CF6D}" srcOrd="0" destOrd="0" presId="urn:microsoft.com/office/officeart/2018/2/layout/IconVerticalSolidList"/>
    <dgm:cxn modelId="{01747E2C-9B73-4CC0-955A-9D3C1C574488}" type="presParOf" srcId="{CAFAE84C-A124-4F44-8B85-2B36C61DE689}" destId="{FBCE7BC2-9EBA-4BD0-A66F-C1B347E3B8CA}" srcOrd="1" destOrd="0" presId="urn:microsoft.com/office/officeart/2018/2/layout/IconVerticalSolidList"/>
    <dgm:cxn modelId="{3A95B05E-4A52-474E-8E68-ED23E0C5E355}" type="presParOf" srcId="{CAFAE84C-A124-4F44-8B85-2B36C61DE689}" destId="{99B4D68A-BCCE-4867-BDA1-C615A4B5B0EC}" srcOrd="2" destOrd="0" presId="urn:microsoft.com/office/officeart/2018/2/layout/IconVerticalSolidList"/>
    <dgm:cxn modelId="{C0D03028-B9EF-4073-BDE4-3C378F0159F4}" type="presParOf" srcId="{CAFAE84C-A124-4F44-8B85-2B36C61DE689}" destId="{2E0F04C4-394E-43B5-9BA6-DD7CDE96216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D0C11C2-EA92-4889-9F16-D261E077B82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CFEB20BE-265C-41D4-9FC2-1210AF6F8335}">
      <dgm:prSet/>
      <dgm:spPr/>
      <dgm:t>
        <a:bodyPr/>
        <a:lstStyle/>
        <a:p>
          <a:r>
            <a:rPr lang="en-US" b="1" u="sng"/>
            <a:t>Going to College</a:t>
          </a:r>
          <a:endParaRPr lang="en-US"/>
        </a:p>
      </dgm:t>
    </dgm:pt>
    <dgm:pt modelId="{44502B42-308A-480A-91AF-D2D68D3A0BBB}" type="parTrans" cxnId="{49FC7629-35FA-4B03-8535-21E0A73A8570}">
      <dgm:prSet/>
      <dgm:spPr/>
      <dgm:t>
        <a:bodyPr/>
        <a:lstStyle/>
        <a:p>
          <a:endParaRPr lang="en-US"/>
        </a:p>
      </dgm:t>
    </dgm:pt>
    <dgm:pt modelId="{FEA9BAEC-83DD-42AF-96A5-B92C4CE67A8D}" type="sibTrans" cxnId="{49FC7629-35FA-4B03-8535-21E0A73A8570}">
      <dgm:prSet/>
      <dgm:spPr/>
      <dgm:t>
        <a:bodyPr/>
        <a:lstStyle/>
        <a:p>
          <a:endParaRPr lang="en-US"/>
        </a:p>
      </dgm:t>
    </dgm:pt>
    <dgm:pt modelId="{46976105-832C-41FF-A9A5-1B834B0425C0}">
      <dgm:prSet/>
      <dgm:spPr/>
      <dgm:t>
        <a:bodyPr/>
        <a:lstStyle/>
        <a:p>
          <a:r>
            <a:rPr lang="en-US" b="1"/>
            <a:t>Explore Schools</a:t>
          </a:r>
          <a:endParaRPr lang="en-US"/>
        </a:p>
      </dgm:t>
    </dgm:pt>
    <dgm:pt modelId="{1B934455-CA7B-49B4-9048-948DE6B24029}" type="parTrans" cxnId="{0B217866-F0CA-4DAB-A923-5A01ABA3F5D1}">
      <dgm:prSet/>
      <dgm:spPr/>
      <dgm:t>
        <a:bodyPr/>
        <a:lstStyle/>
        <a:p>
          <a:endParaRPr lang="en-US"/>
        </a:p>
      </dgm:t>
    </dgm:pt>
    <dgm:pt modelId="{3E4F68BF-EFEA-45E2-9A84-646D36295A08}" type="sibTrans" cxnId="{0B217866-F0CA-4DAB-A923-5A01ABA3F5D1}">
      <dgm:prSet/>
      <dgm:spPr/>
      <dgm:t>
        <a:bodyPr/>
        <a:lstStyle/>
        <a:p>
          <a:endParaRPr lang="en-US"/>
        </a:p>
      </dgm:t>
    </dgm:pt>
    <dgm:pt modelId="{B310E15F-E219-4832-B7D5-67F3DD6614BC}">
      <dgm:prSet/>
      <dgm:spPr/>
      <dgm:t>
        <a:bodyPr/>
        <a:lstStyle/>
        <a:p>
          <a:r>
            <a:rPr lang="en-US" b="1"/>
            <a:t>Discover Programs</a:t>
          </a:r>
          <a:endParaRPr lang="en-US"/>
        </a:p>
      </dgm:t>
    </dgm:pt>
    <dgm:pt modelId="{7946FF40-219E-4824-8E85-2DCE7FDC5C45}" type="parTrans" cxnId="{A8FEDB67-83AE-4BFA-9DA8-DBE4B69CD217}">
      <dgm:prSet/>
      <dgm:spPr/>
      <dgm:t>
        <a:bodyPr/>
        <a:lstStyle/>
        <a:p>
          <a:endParaRPr lang="en-US"/>
        </a:p>
      </dgm:t>
    </dgm:pt>
    <dgm:pt modelId="{65BA36C0-B86D-48E4-8B25-CC4D5A581B0B}" type="sibTrans" cxnId="{A8FEDB67-83AE-4BFA-9DA8-DBE4B69CD217}">
      <dgm:prSet/>
      <dgm:spPr/>
      <dgm:t>
        <a:bodyPr/>
        <a:lstStyle/>
        <a:p>
          <a:endParaRPr lang="en-US"/>
        </a:p>
      </dgm:t>
    </dgm:pt>
    <dgm:pt modelId="{B1078D64-50FA-40C2-AA9B-683D4DE5166B}">
      <dgm:prSet/>
      <dgm:spPr/>
      <dgm:t>
        <a:bodyPr/>
        <a:lstStyle/>
        <a:p>
          <a:r>
            <a:rPr lang="en-US" b="1"/>
            <a:t>Get Ready for College</a:t>
          </a:r>
          <a:endParaRPr lang="en-US"/>
        </a:p>
      </dgm:t>
    </dgm:pt>
    <dgm:pt modelId="{CE3E2803-2423-43A8-A487-9D2E25B82F5C}" type="parTrans" cxnId="{5DE2D128-3446-4E6A-AA9C-CC209CDFF32D}">
      <dgm:prSet/>
      <dgm:spPr/>
      <dgm:t>
        <a:bodyPr/>
        <a:lstStyle/>
        <a:p>
          <a:endParaRPr lang="en-US"/>
        </a:p>
      </dgm:t>
    </dgm:pt>
    <dgm:pt modelId="{EC6820D6-B073-44CE-89F4-81D18B6C1603}" type="sibTrans" cxnId="{5DE2D128-3446-4E6A-AA9C-CC209CDFF32D}">
      <dgm:prSet/>
      <dgm:spPr/>
      <dgm:t>
        <a:bodyPr/>
        <a:lstStyle/>
        <a:p>
          <a:endParaRPr lang="en-US"/>
        </a:p>
      </dgm:t>
    </dgm:pt>
    <dgm:pt modelId="{D2E7F5AC-4230-46B0-8D0A-845A91FC0069}">
      <dgm:prSet/>
      <dgm:spPr/>
      <dgm:t>
        <a:bodyPr/>
        <a:lstStyle/>
        <a:p>
          <a:r>
            <a:rPr lang="en-US" b="1"/>
            <a:t>Pay for College</a:t>
          </a:r>
          <a:endParaRPr lang="en-US"/>
        </a:p>
      </dgm:t>
    </dgm:pt>
    <dgm:pt modelId="{111AED55-8326-4619-8E36-D890A2035914}" type="parTrans" cxnId="{1C08F8D5-0920-4BF3-800C-B288813060CB}">
      <dgm:prSet/>
      <dgm:spPr/>
      <dgm:t>
        <a:bodyPr/>
        <a:lstStyle/>
        <a:p>
          <a:endParaRPr lang="en-US"/>
        </a:p>
      </dgm:t>
    </dgm:pt>
    <dgm:pt modelId="{96B4ED7A-173F-4675-B7A5-D3BBD3B2E8D6}" type="sibTrans" cxnId="{1C08F8D5-0920-4BF3-800C-B288813060CB}">
      <dgm:prSet/>
      <dgm:spPr/>
      <dgm:t>
        <a:bodyPr/>
        <a:lstStyle/>
        <a:p>
          <a:endParaRPr lang="en-US"/>
        </a:p>
      </dgm:t>
    </dgm:pt>
    <dgm:pt modelId="{D9BF8D06-06C8-43A3-9775-B2CDF31BA505}">
      <dgm:prSet/>
      <dgm:spPr/>
      <dgm:t>
        <a:bodyPr/>
        <a:lstStyle/>
        <a:p>
          <a:r>
            <a:rPr lang="en-US" b="1"/>
            <a:t>Affordable Education Options</a:t>
          </a:r>
          <a:endParaRPr lang="en-US"/>
        </a:p>
      </dgm:t>
    </dgm:pt>
    <dgm:pt modelId="{D167824D-842D-4CDB-A651-58C603C0FA53}" type="parTrans" cxnId="{AF57017A-6F19-4FBC-8D8C-624462706791}">
      <dgm:prSet/>
      <dgm:spPr/>
      <dgm:t>
        <a:bodyPr/>
        <a:lstStyle/>
        <a:p>
          <a:endParaRPr lang="en-US"/>
        </a:p>
      </dgm:t>
    </dgm:pt>
    <dgm:pt modelId="{65BA1B7F-2200-4435-BDB0-CF885A1F3381}" type="sibTrans" cxnId="{AF57017A-6F19-4FBC-8D8C-624462706791}">
      <dgm:prSet/>
      <dgm:spPr/>
      <dgm:t>
        <a:bodyPr/>
        <a:lstStyle/>
        <a:p>
          <a:endParaRPr lang="en-US"/>
        </a:p>
      </dgm:t>
    </dgm:pt>
    <dgm:pt modelId="{35E52ED6-88F6-4767-B371-90E5B65B670B}" type="pres">
      <dgm:prSet presAssocID="{8D0C11C2-EA92-4889-9F16-D261E077B828}" presName="root" presStyleCnt="0">
        <dgm:presLayoutVars>
          <dgm:dir/>
          <dgm:resizeHandles val="exact"/>
        </dgm:presLayoutVars>
      </dgm:prSet>
      <dgm:spPr/>
    </dgm:pt>
    <dgm:pt modelId="{5A1E4959-4109-478B-B3A3-EBCD72A1DB07}" type="pres">
      <dgm:prSet presAssocID="{CFEB20BE-265C-41D4-9FC2-1210AF6F8335}" presName="compNode" presStyleCnt="0"/>
      <dgm:spPr/>
    </dgm:pt>
    <dgm:pt modelId="{D3179994-5F60-4F3E-A1F8-CA010B4906B9}" type="pres">
      <dgm:prSet presAssocID="{CFEB20BE-265C-41D4-9FC2-1210AF6F833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800AD8F0-A61D-4460-9899-1DFD26CDBBF9}" type="pres">
      <dgm:prSet presAssocID="{CFEB20BE-265C-41D4-9FC2-1210AF6F8335}" presName="spaceRect" presStyleCnt="0"/>
      <dgm:spPr/>
    </dgm:pt>
    <dgm:pt modelId="{6CCC0650-4C5B-4F3C-84C9-C5CE184814EF}" type="pres">
      <dgm:prSet presAssocID="{CFEB20BE-265C-41D4-9FC2-1210AF6F8335}" presName="textRect" presStyleLbl="revTx" presStyleIdx="0" presStyleCnt="6">
        <dgm:presLayoutVars>
          <dgm:chMax val="1"/>
          <dgm:chPref val="1"/>
        </dgm:presLayoutVars>
      </dgm:prSet>
      <dgm:spPr/>
    </dgm:pt>
    <dgm:pt modelId="{4C127F7A-3C27-441E-9BF9-06D37F729542}" type="pres">
      <dgm:prSet presAssocID="{FEA9BAEC-83DD-42AF-96A5-B92C4CE67A8D}" presName="sibTrans" presStyleCnt="0"/>
      <dgm:spPr/>
    </dgm:pt>
    <dgm:pt modelId="{CEBFEE4A-CCFB-4BD5-B201-0D5F7377BCDA}" type="pres">
      <dgm:prSet presAssocID="{46976105-832C-41FF-A9A5-1B834B0425C0}" presName="compNode" presStyleCnt="0"/>
      <dgm:spPr/>
    </dgm:pt>
    <dgm:pt modelId="{6A6D7749-DD8F-47E5-92C8-A53443B34103}" type="pres">
      <dgm:prSet presAssocID="{46976105-832C-41FF-A9A5-1B834B0425C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473B921E-44E5-4493-8C8A-1702A548AC7D}" type="pres">
      <dgm:prSet presAssocID="{46976105-832C-41FF-A9A5-1B834B0425C0}" presName="spaceRect" presStyleCnt="0"/>
      <dgm:spPr/>
    </dgm:pt>
    <dgm:pt modelId="{AF474864-7EEF-4992-A9A9-48586807E49B}" type="pres">
      <dgm:prSet presAssocID="{46976105-832C-41FF-A9A5-1B834B0425C0}" presName="textRect" presStyleLbl="revTx" presStyleIdx="1" presStyleCnt="6">
        <dgm:presLayoutVars>
          <dgm:chMax val="1"/>
          <dgm:chPref val="1"/>
        </dgm:presLayoutVars>
      </dgm:prSet>
      <dgm:spPr/>
    </dgm:pt>
    <dgm:pt modelId="{848777D7-EA5D-4809-B6B1-5A5EB4CA2CAC}" type="pres">
      <dgm:prSet presAssocID="{3E4F68BF-EFEA-45E2-9A84-646D36295A08}" presName="sibTrans" presStyleCnt="0"/>
      <dgm:spPr/>
    </dgm:pt>
    <dgm:pt modelId="{AB531BF1-A9A7-4080-A615-DDC5D677A4D8}" type="pres">
      <dgm:prSet presAssocID="{B310E15F-E219-4832-B7D5-67F3DD6614BC}" presName="compNode" presStyleCnt="0"/>
      <dgm:spPr/>
    </dgm:pt>
    <dgm:pt modelId="{AB9797A8-291D-4BB6-82DE-AECC6CA4F509}" type="pres">
      <dgm:prSet presAssocID="{B310E15F-E219-4832-B7D5-67F3DD6614BC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B8329F58-5A55-400A-80E9-06FCA890A1D3}" type="pres">
      <dgm:prSet presAssocID="{B310E15F-E219-4832-B7D5-67F3DD6614BC}" presName="spaceRect" presStyleCnt="0"/>
      <dgm:spPr/>
    </dgm:pt>
    <dgm:pt modelId="{9A4D3912-6E09-4637-8B6F-EF89B7DCE32A}" type="pres">
      <dgm:prSet presAssocID="{B310E15F-E219-4832-B7D5-67F3DD6614BC}" presName="textRect" presStyleLbl="revTx" presStyleIdx="2" presStyleCnt="6">
        <dgm:presLayoutVars>
          <dgm:chMax val="1"/>
          <dgm:chPref val="1"/>
        </dgm:presLayoutVars>
      </dgm:prSet>
      <dgm:spPr/>
    </dgm:pt>
    <dgm:pt modelId="{C1BBC16D-59D4-46C2-9B25-7754FF8745A1}" type="pres">
      <dgm:prSet presAssocID="{65BA36C0-B86D-48E4-8B25-CC4D5A581B0B}" presName="sibTrans" presStyleCnt="0"/>
      <dgm:spPr/>
    </dgm:pt>
    <dgm:pt modelId="{2CBC0D89-78D8-4A14-9BCA-E2772A95DFD4}" type="pres">
      <dgm:prSet presAssocID="{B1078D64-50FA-40C2-AA9B-683D4DE5166B}" presName="compNode" presStyleCnt="0"/>
      <dgm:spPr/>
    </dgm:pt>
    <dgm:pt modelId="{CF5E42E5-F576-4BF8-B2DF-C54A1A8163D5}" type="pres">
      <dgm:prSet presAssocID="{B1078D64-50FA-40C2-AA9B-683D4DE5166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ACFE75E-59A7-4A1A-A40E-5BB168E3EC33}" type="pres">
      <dgm:prSet presAssocID="{B1078D64-50FA-40C2-AA9B-683D4DE5166B}" presName="spaceRect" presStyleCnt="0"/>
      <dgm:spPr/>
    </dgm:pt>
    <dgm:pt modelId="{8EE90C60-94EF-47B1-B728-DDA0F2CBF752}" type="pres">
      <dgm:prSet presAssocID="{B1078D64-50FA-40C2-AA9B-683D4DE5166B}" presName="textRect" presStyleLbl="revTx" presStyleIdx="3" presStyleCnt="6">
        <dgm:presLayoutVars>
          <dgm:chMax val="1"/>
          <dgm:chPref val="1"/>
        </dgm:presLayoutVars>
      </dgm:prSet>
      <dgm:spPr/>
    </dgm:pt>
    <dgm:pt modelId="{A1D5F2B0-4E7F-4A54-BD15-6A395D16AD3D}" type="pres">
      <dgm:prSet presAssocID="{EC6820D6-B073-44CE-89F4-81D18B6C1603}" presName="sibTrans" presStyleCnt="0"/>
      <dgm:spPr/>
    </dgm:pt>
    <dgm:pt modelId="{FD9FE551-D94C-4A56-BA65-115B405E6DDD}" type="pres">
      <dgm:prSet presAssocID="{D2E7F5AC-4230-46B0-8D0A-845A91FC0069}" presName="compNode" presStyleCnt="0"/>
      <dgm:spPr/>
    </dgm:pt>
    <dgm:pt modelId="{442A07D2-9FA4-4306-A366-ECDEE58F9285}" type="pres">
      <dgm:prSet presAssocID="{D2E7F5AC-4230-46B0-8D0A-845A91FC006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D8B49844-9AD3-420F-BAA4-8AD7C880BA6E}" type="pres">
      <dgm:prSet presAssocID="{D2E7F5AC-4230-46B0-8D0A-845A91FC0069}" presName="spaceRect" presStyleCnt="0"/>
      <dgm:spPr/>
    </dgm:pt>
    <dgm:pt modelId="{E8F7F7EA-07A8-4F6C-B5B4-2BFFFA712337}" type="pres">
      <dgm:prSet presAssocID="{D2E7F5AC-4230-46B0-8D0A-845A91FC0069}" presName="textRect" presStyleLbl="revTx" presStyleIdx="4" presStyleCnt="6">
        <dgm:presLayoutVars>
          <dgm:chMax val="1"/>
          <dgm:chPref val="1"/>
        </dgm:presLayoutVars>
      </dgm:prSet>
      <dgm:spPr/>
    </dgm:pt>
    <dgm:pt modelId="{093211FE-7F58-4C33-B347-E0814D6D4DD8}" type="pres">
      <dgm:prSet presAssocID="{96B4ED7A-173F-4675-B7A5-D3BBD3B2E8D6}" presName="sibTrans" presStyleCnt="0"/>
      <dgm:spPr/>
    </dgm:pt>
    <dgm:pt modelId="{9A742564-DB75-4407-850D-5C363858E06F}" type="pres">
      <dgm:prSet presAssocID="{D9BF8D06-06C8-43A3-9775-B2CDF31BA505}" presName="compNode" presStyleCnt="0"/>
      <dgm:spPr/>
    </dgm:pt>
    <dgm:pt modelId="{270570B0-297F-420A-A236-A9D763301F3C}" type="pres">
      <dgm:prSet presAssocID="{D9BF8D06-06C8-43A3-9775-B2CDF31BA50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A53E44B-C534-4C7B-8AB2-6CF44FEC05F5}" type="pres">
      <dgm:prSet presAssocID="{D9BF8D06-06C8-43A3-9775-B2CDF31BA505}" presName="spaceRect" presStyleCnt="0"/>
      <dgm:spPr/>
    </dgm:pt>
    <dgm:pt modelId="{C804663E-ACD5-401A-9F3A-AC4F008C69B1}" type="pres">
      <dgm:prSet presAssocID="{D9BF8D06-06C8-43A3-9775-B2CDF31BA505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5DE2D128-3446-4E6A-AA9C-CC209CDFF32D}" srcId="{8D0C11C2-EA92-4889-9F16-D261E077B828}" destId="{B1078D64-50FA-40C2-AA9B-683D4DE5166B}" srcOrd="3" destOrd="0" parTransId="{CE3E2803-2423-43A8-A487-9D2E25B82F5C}" sibTransId="{EC6820D6-B073-44CE-89F4-81D18B6C1603}"/>
    <dgm:cxn modelId="{49FC7629-35FA-4B03-8535-21E0A73A8570}" srcId="{8D0C11C2-EA92-4889-9F16-D261E077B828}" destId="{CFEB20BE-265C-41D4-9FC2-1210AF6F8335}" srcOrd="0" destOrd="0" parTransId="{44502B42-308A-480A-91AF-D2D68D3A0BBB}" sibTransId="{FEA9BAEC-83DD-42AF-96A5-B92C4CE67A8D}"/>
    <dgm:cxn modelId="{91B72046-CDC6-408D-BB11-85BACCA851C9}" type="presOf" srcId="{D9BF8D06-06C8-43A3-9775-B2CDF31BA505}" destId="{C804663E-ACD5-401A-9F3A-AC4F008C69B1}" srcOrd="0" destOrd="0" presId="urn:microsoft.com/office/officeart/2018/2/layout/IconLabelList"/>
    <dgm:cxn modelId="{0B217866-F0CA-4DAB-A923-5A01ABA3F5D1}" srcId="{8D0C11C2-EA92-4889-9F16-D261E077B828}" destId="{46976105-832C-41FF-A9A5-1B834B0425C0}" srcOrd="1" destOrd="0" parTransId="{1B934455-CA7B-49B4-9048-948DE6B24029}" sibTransId="{3E4F68BF-EFEA-45E2-9A84-646D36295A08}"/>
    <dgm:cxn modelId="{A8FEDB67-83AE-4BFA-9DA8-DBE4B69CD217}" srcId="{8D0C11C2-EA92-4889-9F16-D261E077B828}" destId="{B310E15F-E219-4832-B7D5-67F3DD6614BC}" srcOrd="2" destOrd="0" parTransId="{7946FF40-219E-4824-8E85-2DCE7FDC5C45}" sibTransId="{65BA36C0-B86D-48E4-8B25-CC4D5A581B0B}"/>
    <dgm:cxn modelId="{AF57017A-6F19-4FBC-8D8C-624462706791}" srcId="{8D0C11C2-EA92-4889-9F16-D261E077B828}" destId="{D9BF8D06-06C8-43A3-9775-B2CDF31BA505}" srcOrd="5" destOrd="0" parTransId="{D167824D-842D-4CDB-A651-58C603C0FA53}" sibTransId="{65BA1B7F-2200-4435-BDB0-CF885A1F3381}"/>
    <dgm:cxn modelId="{37AC6B92-C041-46D3-A2A2-0D7CF7FD4388}" type="presOf" srcId="{B1078D64-50FA-40C2-AA9B-683D4DE5166B}" destId="{8EE90C60-94EF-47B1-B728-DDA0F2CBF752}" srcOrd="0" destOrd="0" presId="urn:microsoft.com/office/officeart/2018/2/layout/IconLabelList"/>
    <dgm:cxn modelId="{3D60C7B9-8B6E-4683-B005-6236BBB96A9A}" type="presOf" srcId="{46976105-832C-41FF-A9A5-1B834B0425C0}" destId="{AF474864-7EEF-4992-A9A9-48586807E49B}" srcOrd="0" destOrd="0" presId="urn:microsoft.com/office/officeart/2018/2/layout/IconLabelList"/>
    <dgm:cxn modelId="{7EA28BC1-0620-4D19-8F72-6EF40F364197}" type="presOf" srcId="{8D0C11C2-EA92-4889-9F16-D261E077B828}" destId="{35E52ED6-88F6-4767-B371-90E5B65B670B}" srcOrd="0" destOrd="0" presId="urn:microsoft.com/office/officeart/2018/2/layout/IconLabelList"/>
    <dgm:cxn modelId="{1CF364CC-2AE1-4AC7-AF88-8BF45980B7E5}" type="presOf" srcId="{CFEB20BE-265C-41D4-9FC2-1210AF6F8335}" destId="{6CCC0650-4C5B-4F3C-84C9-C5CE184814EF}" srcOrd="0" destOrd="0" presId="urn:microsoft.com/office/officeart/2018/2/layout/IconLabelList"/>
    <dgm:cxn modelId="{34C973D0-BD13-4607-AB9A-727C1E5B6F52}" type="presOf" srcId="{B310E15F-E219-4832-B7D5-67F3DD6614BC}" destId="{9A4D3912-6E09-4637-8B6F-EF89B7DCE32A}" srcOrd="0" destOrd="0" presId="urn:microsoft.com/office/officeart/2018/2/layout/IconLabelList"/>
    <dgm:cxn modelId="{1C08F8D5-0920-4BF3-800C-B288813060CB}" srcId="{8D0C11C2-EA92-4889-9F16-D261E077B828}" destId="{D2E7F5AC-4230-46B0-8D0A-845A91FC0069}" srcOrd="4" destOrd="0" parTransId="{111AED55-8326-4619-8E36-D890A2035914}" sibTransId="{96B4ED7A-173F-4675-B7A5-D3BBD3B2E8D6}"/>
    <dgm:cxn modelId="{46089EE8-64D5-4563-8EDD-F969A957717F}" type="presOf" srcId="{D2E7F5AC-4230-46B0-8D0A-845A91FC0069}" destId="{E8F7F7EA-07A8-4F6C-B5B4-2BFFFA712337}" srcOrd="0" destOrd="0" presId="urn:microsoft.com/office/officeart/2018/2/layout/IconLabelList"/>
    <dgm:cxn modelId="{891E2512-C7D0-4D9D-9D10-819EFCA8CA94}" type="presParOf" srcId="{35E52ED6-88F6-4767-B371-90E5B65B670B}" destId="{5A1E4959-4109-478B-B3A3-EBCD72A1DB07}" srcOrd="0" destOrd="0" presId="urn:microsoft.com/office/officeart/2018/2/layout/IconLabelList"/>
    <dgm:cxn modelId="{1BA43A1B-2466-4488-B565-EE346A9C0C57}" type="presParOf" srcId="{5A1E4959-4109-478B-B3A3-EBCD72A1DB07}" destId="{D3179994-5F60-4F3E-A1F8-CA010B4906B9}" srcOrd="0" destOrd="0" presId="urn:microsoft.com/office/officeart/2018/2/layout/IconLabelList"/>
    <dgm:cxn modelId="{5614C17C-C57E-4525-BF16-A51476375DA3}" type="presParOf" srcId="{5A1E4959-4109-478B-B3A3-EBCD72A1DB07}" destId="{800AD8F0-A61D-4460-9899-1DFD26CDBBF9}" srcOrd="1" destOrd="0" presId="urn:microsoft.com/office/officeart/2018/2/layout/IconLabelList"/>
    <dgm:cxn modelId="{3F3A7AEA-DA52-4A11-ACC2-9DCBEB52FE96}" type="presParOf" srcId="{5A1E4959-4109-478B-B3A3-EBCD72A1DB07}" destId="{6CCC0650-4C5B-4F3C-84C9-C5CE184814EF}" srcOrd="2" destOrd="0" presId="urn:microsoft.com/office/officeart/2018/2/layout/IconLabelList"/>
    <dgm:cxn modelId="{3982637E-77FE-401A-8229-8B6B23223EB9}" type="presParOf" srcId="{35E52ED6-88F6-4767-B371-90E5B65B670B}" destId="{4C127F7A-3C27-441E-9BF9-06D37F729542}" srcOrd="1" destOrd="0" presId="urn:microsoft.com/office/officeart/2018/2/layout/IconLabelList"/>
    <dgm:cxn modelId="{2ED5786A-9A28-4445-AD8B-AFABD6CC91D6}" type="presParOf" srcId="{35E52ED6-88F6-4767-B371-90E5B65B670B}" destId="{CEBFEE4A-CCFB-4BD5-B201-0D5F7377BCDA}" srcOrd="2" destOrd="0" presId="urn:microsoft.com/office/officeart/2018/2/layout/IconLabelList"/>
    <dgm:cxn modelId="{2BAE17B2-4B51-4DF3-A3E8-66822DF78561}" type="presParOf" srcId="{CEBFEE4A-CCFB-4BD5-B201-0D5F7377BCDA}" destId="{6A6D7749-DD8F-47E5-92C8-A53443B34103}" srcOrd="0" destOrd="0" presId="urn:microsoft.com/office/officeart/2018/2/layout/IconLabelList"/>
    <dgm:cxn modelId="{99E6B85D-68BB-4D42-8386-121B6AE6384B}" type="presParOf" srcId="{CEBFEE4A-CCFB-4BD5-B201-0D5F7377BCDA}" destId="{473B921E-44E5-4493-8C8A-1702A548AC7D}" srcOrd="1" destOrd="0" presId="urn:microsoft.com/office/officeart/2018/2/layout/IconLabelList"/>
    <dgm:cxn modelId="{C337116B-C96F-4EAC-B355-A99AF223CAA8}" type="presParOf" srcId="{CEBFEE4A-CCFB-4BD5-B201-0D5F7377BCDA}" destId="{AF474864-7EEF-4992-A9A9-48586807E49B}" srcOrd="2" destOrd="0" presId="urn:microsoft.com/office/officeart/2018/2/layout/IconLabelList"/>
    <dgm:cxn modelId="{B335FFA2-3F6D-4C2B-8C39-9322900DF4A8}" type="presParOf" srcId="{35E52ED6-88F6-4767-B371-90E5B65B670B}" destId="{848777D7-EA5D-4809-B6B1-5A5EB4CA2CAC}" srcOrd="3" destOrd="0" presId="urn:microsoft.com/office/officeart/2018/2/layout/IconLabelList"/>
    <dgm:cxn modelId="{133277D3-20B8-49E8-9FC2-02C79A8E64F2}" type="presParOf" srcId="{35E52ED6-88F6-4767-B371-90E5B65B670B}" destId="{AB531BF1-A9A7-4080-A615-DDC5D677A4D8}" srcOrd="4" destOrd="0" presId="urn:microsoft.com/office/officeart/2018/2/layout/IconLabelList"/>
    <dgm:cxn modelId="{3BB09DE0-4AFE-4FEC-B937-A116469AB126}" type="presParOf" srcId="{AB531BF1-A9A7-4080-A615-DDC5D677A4D8}" destId="{AB9797A8-291D-4BB6-82DE-AECC6CA4F509}" srcOrd="0" destOrd="0" presId="urn:microsoft.com/office/officeart/2018/2/layout/IconLabelList"/>
    <dgm:cxn modelId="{C7DC5116-DD9C-4360-BBB1-ED980CF81849}" type="presParOf" srcId="{AB531BF1-A9A7-4080-A615-DDC5D677A4D8}" destId="{B8329F58-5A55-400A-80E9-06FCA890A1D3}" srcOrd="1" destOrd="0" presId="urn:microsoft.com/office/officeart/2018/2/layout/IconLabelList"/>
    <dgm:cxn modelId="{D99BFE0B-EA25-4E5B-B6FE-0B14DFB01FBF}" type="presParOf" srcId="{AB531BF1-A9A7-4080-A615-DDC5D677A4D8}" destId="{9A4D3912-6E09-4637-8B6F-EF89B7DCE32A}" srcOrd="2" destOrd="0" presId="urn:microsoft.com/office/officeart/2018/2/layout/IconLabelList"/>
    <dgm:cxn modelId="{D34B16BE-F7EF-4483-B49E-ED5EAE84B95F}" type="presParOf" srcId="{35E52ED6-88F6-4767-B371-90E5B65B670B}" destId="{C1BBC16D-59D4-46C2-9B25-7754FF8745A1}" srcOrd="5" destOrd="0" presId="urn:microsoft.com/office/officeart/2018/2/layout/IconLabelList"/>
    <dgm:cxn modelId="{12D060C9-A2E4-4215-979B-B52BEA86DCC7}" type="presParOf" srcId="{35E52ED6-88F6-4767-B371-90E5B65B670B}" destId="{2CBC0D89-78D8-4A14-9BCA-E2772A95DFD4}" srcOrd="6" destOrd="0" presId="urn:microsoft.com/office/officeart/2018/2/layout/IconLabelList"/>
    <dgm:cxn modelId="{9FC06E4E-7EC7-48DF-9A41-B4F7EF87E5E7}" type="presParOf" srcId="{2CBC0D89-78D8-4A14-9BCA-E2772A95DFD4}" destId="{CF5E42E5-F576-4BF8-B2DF-C54A1A8163D5}" srcOrd="0" destOrd="0" presId="urn:microsoft.com/office/officeart/2018/2/layout/IconLabelList"/>
    <dgm:cxn modelId="{ACF64332-9615-4BFC-ACF8-06E0C99136C3}" type="presParOf" srcId="{2CBC0D89-78D8-4A14-9BCA-E2772A95DFD4}" destId="{0ACFE75E-59A7-4A1A-A40E-5BB168E3EC33}" srcOrd="1" destOrd="0" presId="urn:microsoft.com/office/officeart/2018/2/layout/IconLabelList"/>
    <dgm:cxn modelId="{0476CB34-B6F4-4906-B163-7CFF6466CF71}" type="presParOf" srcId="{2CBC0D89-78D8-4A14-9BCA-E2772A95DFD4}" destId="{8EE90C60-94EF-47B1-B728-DDA0F2CBF752}" srcOrd="2" destOrd="0" presId="urn:microsoft.com/office/officeart/2018/2/layout/IconLabelList"/>
    <dgm:cxn modelId="{2F974996-5C73-4C08-A177-5105F130BE67}" type="presParOf" srcId="{35E52ED6-88F6-4767-B371-90E5B65B670B}" destId="{A1D5F2B0-4E7F-4A54-BD15-6A395D16AD3D}" srcOrd="7" destOrd="0" presId="urn:microsoft.com/office/officeart/2018/2/layout/IconLabelList"/>
    <dgm:cxn modelId="{6FA74667-D98F-44A6-B2C4-985CBE3CFE68}" type="presParOf" srcId="{35E52ED6-88F6-4767-B371-90E5B65B670B}" destId="{FD9FE551-D94C-4A56-BA65-115B405E6DDD}" srcOrd="8" destOrd="0" presId="urn:microsoft.com/office/officeart/2018/2/layout/IconLabelList"/>
    <dgm:cxn modelId="{EAFF4FA6-E519-4E3F-BA54-8E3EDF51CC36}" type="presParOf" srcId="{FD9FE551-D94C-4A56-BA65-115B405E6DDD}" destId="{442A07D2-9FA4-4306-A366-ECDEE58F9285}" srcOrd="0" destOrd="0" presId="urn:microsoft.com/office/officeart/2018/2/layout/IconLabelList"/>
    <dgm:cxn modelId="{1251AE00-3065-4417-B861-10248C70285B}" type="presParOf" srcId="{FD9FE551-D94C-4A56-BA65-115B405E6DDD}" destId="{D8B49844-9AD3-420F-BAA4-8AD7C880BA6E}" srcOrd="1" destOrd="0" presId="urn:microsoft.com/office/officeart/2018/2/layout/IconLabelList"/>
    <dgm:cxn modelId="{48AE2BBA-8303-4524-8C8B-3B631F2A988D}" type="presParOf" srcId="{FD9FE551-D94C-4A56-BA65-115B405E6DDD}" destId="{E8F7F7EA-07A8-4F6C-B5B4-2BFFFA712337}" srcOrd="2" destOrd="0" presId="urn:microsoft.com/office/officeart/2018/2/layout/IconLabelList"/>
    <dgm:cxn modelId="{0CC9C1B4-9079-4B5E-800E-18AD75AF8BD3}" type="presParOf" srcId="{35E52ED6-88F6-4767-B371-90E5B65B670B}" destId="{093211FE-7F58-4C33-B347-E0814D6D4DD8}" srcOrd="9" destOrd="0" presId="urn:microsoft.com/office/officeart/2018/2/layout/IconLabelList"/>
    <dgm:cxn modelId="{99D5B964-081C-4D50-BC6C-A3EB1A3C906E}" type="presParOf" srcId="{35E52ED6-88F6-4767-B371-90E5B65B670B}" destId="{9A742564-DB75-4407-850D-5C363858E06F}" srcOrd="10" destOrd="0" presId="urn:microsoft.com/office/officeart/2018/2/layout/IconLabelList"/>
    <dgm:cxn modelId="{31A03E14-E61B-43DA-BB19-6F9FD7E0FDED}" type="presParOf" srcId="{9A742564-DB75-4407-850D-5C363858E06F}" destId="{270570B0-297F-420A-A236-A9D763301F3C}" srcOrd="0" destOrd="0" presId="urn:microsoft.com/office/officeart/2018/2/layout/IconLabelList"/>
    <dgm:cxn modelId="{2C6CB5CE-0359-469B-B163-EF775794D594}" type="presParOf" srcId="{9A742564-DB75-4407-850D-5C363858E06F}" destId="{2A53E44B-C534-4C7B-8AB2-6CF44FEC05F5}" srcOrd="1" destOrd="0" presId="urn:microsoft.com/office/officeart/2018/2/layout/IconLabelList"/>
    <dgm:cxn modelId="{81588B8F-4D09-4CF1-92B6-D4967E09A266}" type="presParOf" srcId="{9A742564-DB75-4407-850D-5C363858E06F}" destId="{C804663E-ACD5-401A-9F3A-AC4F008C69B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DD4EA6-F094-4E25-879B-47FCBF772190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692261F-A0B4-4338-92CC-323B4FF528F6}">
      <dgm:prSet/>
      <dgm:spPr/>
      <dgm:t>
        <a:bodyPr/>
        <a:lstStyle/>
        <a:p>
          <a:r>
            <a:rPr lang="en-US" dirty="0"/>
            <a:t>Required Classes by Grade</a:t>
          </a:r>
        </a:p>
      </dgm:t>
    </dgm:pt>
    <dgm:pt modelId="{8035FA06-5BD8-47C8-9C2F-5FD5218D3A48}" type="parTrans" cxnId="{5D39E312-02CE-4A6D-9640-4BC9F42287EF}">
      <dgm:prSet/>
      <dgm:spPr/>
      <dgm:t>
        <a:bodyPr/>
        <a:lstStyle/>
        <a:p>
          <a:endParaRPr lang="en-US"/>
        </a:p>
      </dgm:t>
    </dgm:pt>
    <dgm:pt modelId="{AC916C52-405D-403B-85E6-6707750AEDB2}" type="sibTrans" cxnId="{5D39E312-02CE-4A6D-9640-4BC9F42287EF}">
      <dgm:prSet/>
      <dgm:spPr/>
      <dgm:t>
        <a:bodyPr/>
        <a:lstStyle/>
        <a:p>
          <a:endParaRPr lang="en-US"/>
        </a:p>
      </dgm:t>
    </dgm:pt>
    <dgm:pt modelId="{31A0B6D4-9E64-4804-8C71-5A7A588D603E}">
      <dgm:prSet/>
      <dgm:spPr/>
      <dgm:t>
        <a:bodyPr/>
        <a:lstStyle/>
        <a:p>
          <a:r>
            <a:rPr lang="en-US" dirty="0"/>
            <a:t>Graduation Requirements &amp; Updates</a:t>
          </a:r>
        </a:p>
      </dgm:t>
    </dgm:pt>
    <dgm:pt modelId="{65AB081C-D94D-4481-A88F-2BB0515CA80E}" type="parTrans" cxnId="{874F905C-59CC-459B-83D1-F5AF3FB284B1}">
      <dgm:prSet/>
      <dgm:spPr/>
      <dgm:t>
        <a:bodyPr/>
        <a:lstStyle/>
        <a:p>
          <a:endParaRPr lang="en-US"/>
        </a:p>
      </dgm:t>
    </dgm:pt>
    <dgm:pt modelId="{03DF7AD1-552F-4F10-9D63-E369C21D3804}" type="sibTrans" cxnId="{874F905C-59CC-459B-83D1-F5AF3FB284B1}">
      <dgm:prSet/>
      <dgm:spPr/>
      <dgm:t>
        <a:bodyPr/>
        <a:lstStyle/>
        <a:p>
          <a:endParaRPr lang="en-US"/>
        </a:p>
      </dgm:t>
    </dgm:pt>
    <dgm:pt modelId="{B27F7FE6-344C-4258-B6D8-5BEEF64FFC2F}">
      <dgm:prSet/>
      <dgm:spPr/>
      <dgm:t>
        <a:bodyPr/>
        <a:lstStyle/>
        <a:p>
          <a:r>
            <a:rPr lang="en-US" baseline="0" dirty="0"/>
            <a:t>Bright Futures</a:t>
          </a:r>
        </a:p>
      </dgm:t>
    </dgm:pt>
    <dgm:pt modelId="{C2C5E0FD-B10A-46E9-BDE1-59E9505C8FB6}" type="parTrans" cxnId="{A1DFBB66-D839-4807-A4BE-BBE993AFE824}">
      <dgm:prSet/>
      <dgm:spPr/>
      <dgm:t>
        <a:bodyPr/>
        <a:lstStyle/>
        <a:p>
          <a:endParaRPr lang="en-US"/>
        </a:p>
      </dgm:t>
    </dgm:pt>
    <dgm:pt modelId="{C67CB3C1-676C-4BB6-A3D2-8BFC5B063863}" type="sibTrans" cxnId="{A1DFBB66-D839-4807-A4BE-BBE993AFE824}">
      <dgm:prSet/>
      <dgm:spPr/>
      <dgm:t>
        <a:bodyPr/>
        <a:lstStyle/>
        <a:p>
          <a:endParaRPr lang="en-US"/>
        </a:p>
      </dgm:t>
    </dgm:pt>
    <dgm:pt modelId="{32A37D46-B51D-48F9-BFCE-3BF9DEDDAA52}">
      <dgm:prSet/>
      <dgm:spPr/>
      <dgm:t>
        <a:bodyPr/>
        <a:lstStyle/>
        <a:p>
          <a:r>
            <a:rPr lang="en-US" dirty="0"/>
            <a:t>HOPE Requirement</a:t>
          </a:r>
        </a:p>
      </dgm:t>
    </dgm:pt>
    <dgm:pt modelId="{FE3ED4E2-59BA-4A3E-B56E-8966E6512D17}" type="parTrans" cxnId="{7AD6B61F-9E65-470E-B05F-9EFDD765100A}">
      <dgm:prSet/>
      <dgm:spPr/>
      <dgm:t>
        <a:bodyPr/>
        <a:lstStyle/>
        <a:p>
          <a:endParaRPr lang="en-US"/>
        </a:p>
      </dgm:t>
    </dgm:pt>
    <dgm:pt modelId="{0BBA91E7-0055-4816-B2A6-4D6044326C92}" type="sibTrans" cxnId="{7AD6B61F-9E65-470E-B05F-9EFDD765100A}">
      <dgm:prSet/>
      <dgm:spPr/>
      <dgm:t>
        <a:bodyPr/>
        <a:lstStyle/>
        <a:p>
          <a:endParaRPr lang="en-US"/>
        </a:p>
      </dgm:t>
    </dgm:pt>
    <dgm:pt modelId="{4989603D-0769-4159-98C7-DF23E3B19C49}">
      <dgm:prSet/>
      <dgm:spPr/>
      <dgm:t>
        <a:bodyPr/>
        <a:lstStyle/>
        <a:p>
          <a:r>
            <a:rPr lang="en-US" baseline="0" dirty="0"/>
            <a:t>AP, Dual Enrollment and FLVS</a:t>
          </a:r>
        </a:p>
      </dgm:t>
    </dgm:pt>
    <dgm:pt modelId="{02F8CD06-DBA4-43D5-B5FD-C7D749EB1157}" type="parTrans" cxnId="{94849540-09E7-482D-9943-E23157A17FD4}">
      <dgm:prSet/>
      <dgm:spPr/>
      <dgm:t>
        <a:bodyPr/>
        <a:lstStyle/>
        <a:p>
          <a:endParaRPr lang="en-US"/>
        </a:p>
      </dgm:t>
    </dgm:pt>
    <dgm:pt modelId="{A9BCEA55-5D07-4DF2-A3D6-7852EDFE109B}" type="sibTrans" cxnId="{94849540-09E7-482D-9943-E23157A17FD4}">
      <dgm:prSet/>
      <dgm:spPr/>
      <dgm:t>
        <a:bodyPr/>
        <a:lstStyle/>
        <a:p>
          <a:endParaRPr lang="en-US"/>
        </a:p>
      </dgm:t>
    </dgm:pt>
    <dgm:pt modelId="{0265821E-8EB3-4C6A-9CC2-22FE4813F64C}">
      <dgm:prSet/>
      <dgm:spPr/>
      <dgm:t>
        <a:bodyPr/>
        <a:lstStyle/>
        <a:p>
          <a:r>
            <a:rPr lang="en-US" baseline="0" dirty="0"/>
            <a:t>SAT School Day</a:t>
          </a:r>
        </a:p>
      </dgm:t>
    </dgm:pt>
    <dgm:pt modelId="{6629B7ED-095E-40C4-8F78-C1D1503EB3BE}" type="parTrans" cxnId="{50D71D04-BBB0-486B-9E0F-DE856B2F87CB}">
      <dgm:prSet/>
      <dgm:spPr/>
      <dgm:t>
        <a:bodyPr/>
        <a:lstStyle/>
        <a:p>
          <a:endParaRPr lang="en-US"/>
        </a:p>
      </dgm:t>
    </dgm:pt>
    <dgm:pt modelId="{58B21DAF-3E37-48FC-9A67-5DC682C9C1D5}" type="sibTrans" cxnId="{50D71D04-BBB0-486B-9E0F-DE856B2F87CB}">
      <dgm:prSet/>
      <dgm:spPr/>
      <dgm:t>
        <a:bodyPr/>
        <a:lstStyle/>
        <a:p>
          <a:endParaRPr lang="en-US"/>
        </a:p>
      </dgm:t>
    </dgm:pt>
    <dgm:pt modelId="{DFBC283F-5965-4ECE-A61C-3BC3A4C55FB1}">
      <dgm:prSet/>
      <dgm:spPr/>
      <dgm:t>
        <a:bodyPr/>
        <a:lstStyle/>
        <a:p>
          <a:r>
            <a:rPr lang="en-US" baseline="0" dirty="0"/>
            <a:t>Semester Grade Calculation</a:t>
          </a:r>
        </a:p>
      </dgm:t>
    </dgm:pt>
    <dgm:pt modelId="{005837A4-677C-4FC0-A984-B01CFD97A7F5}" type="parTrans" cxnId="{A8C99D00-1B20-4D7D-9B52-9F84FCDEEB8A}">
      <dgm:prSet/>
      <dgm:spPr/>
      <dgm:t>
        <a:bodyPr/>
        <a:lstStyle/>
        <a:p>
          <a:endParaRPr lang="en-US"/>
        </a:p>
      </dgm:t>
    </dgm:pt>
    <dgm:pt modelId="{06A35112-0EB3-41A0-844B-EA53C2F634B2}" type="sibTrans" cxnId="{A8C99D00-1B20-4D7D-9B52-9F84FCDEEB8A}">
      <dgm:prSet/>
      <dgm:spPr/>
      <dgm:t>
        <a:bodyPr/>
        <a:lstStyle/>
        <a:p>
          <a:endParaRPr lang="en-US"/>
        </a:p>
      </dgm:t>
    </dgm:pt>
    <dgm:pt modelId="{8A44FEB7-81AF-4E07-8C4A-2F9B9F76C30D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aseline="0" dirty="0"/>
            <a:t>College &amp; Career Presentation</a:t>
          </a:r>
        </a:p>
      </dgm:t>
    </dgm:pt>
    <dgm:pt modelId="{194F22D6-D44E-461A-B700-4B1B4330A3D2}" type="parTrans" cxnId="{0ACC2C28-B941-482E-AD3E-E32DF206F2E3}">
      <dgm:prSet/>
      <dgm:spPr/>
      <dgm:t>
        <a:bodyPr/>
        <a:lstStyle/>
        <a:p>
          <a:endParaRPr lang="en-US"/>
        </a:p>
      </dgm:t>
    </dgm:pt>
    <dgm:pt modelId="{A48AE7D5-3A24-426F-9424-4543C37A62A6}" type="sibTrans" cxnId="{0ACC2C28-B941-482E-AD3E-E32DF206F2E3}">
      <dgm:prSet/>
      <dgm:spPr/>
      <dgm:t>
        <a:bodyPr/>
        <a:lstStyle/>
        <a:p>
          <a:endParaRPr lang="en-US"/>
        </a:p>
      </dgm:t>
    </dgm:pt>
    <dgm:pt modelId="{A0B414BD-9B1E-4F81-AE18-4DD9B4D7B877}">
      <dgm:prSet/>
      <dgm:spPr>
        <a:solidFill>
          <a:srgbClr val="92D050"/>
        </a:solidFill>
      </dgm:spPr>
      <dgm:t>
        <a:bodyPr/>
        <a:lstStyle/>
        <a:p>
          <a:r>
            <a:rPr lang="en-US" dirty="0"/>
            <a:t>School Counselor Presentation</a:t>
          </a:r>
        </a:p>
      </dgm:t>
    </dgm:pt>
    <dgm:pt modelId="{F1DF92F8-9E33-4444-8DD4-0487AE3D0ED3}" type="parTrans" cxnId="{0DCF8C98-D3DD-4E49-974D-DA3E18B47CBC}">
      <dgm:prSet/>
      <dgm:spPr/>
      <dgm:t>
        <a:bodyPr/>
        <a:lstStyle/>
        <a:p>
          <a:endParaRPr lang="en-US"/>
        </a:p>
      </dgm:t>
    </dgm:pt>
    <dgm:pt modelId="{4E54F08C-0007-4A11-B027-82557CA1B651}" type="sibTrans" cxnId="{0DCF8C98-D3DD-4E49-974D-DA3E18B47CBC}">
      <dgm:prSet/>
      <dgm:spPr/>
      <dgm:t>
        <a:bodyPr/>
        <a:lstStyle/>
        <a:p>
          <a:endParaRPr lang="en-US"/>
        </a:p>
      </dgm:t>
    </dgm:pt>
    <dgm:pt modelId="{6652A72D-C749-47EA-9BEE-A08A98BE330D}">
      <dgm:prSet/>
      <dgm:spPr/>
      <dgm:t>
        <a:bodyPr/>
        <a:lstStyle/>
        <a:p>
          <a:r>
            <a:rPr lang="en-US" baseline="0" dirty="0"/>
            <a:t>Future Planning</a:t>
          </a:r>
        </a:p>
      </dgm:t>
    </dgm:pt>
    <dgm:pt modelId="{5F63AB01-4892-4E07-AA71-10724CDA9521}" type="parTrans" cxnId="{BC0B186A-4E56-4B41-99CA-F9274A134B2F}">
      <dgm:prSet/>
      <dgm:spPr/>
      <dgm:t>
        <a:bodyPr/>
        <a:lstStyle/>
        <a:p>
          <a:endParaRPr lang="en-US"/>
        </a:p>
      </dgm:t>
    </dgm:pt>
    <dgm:pt modelId="{F1C92AED-F64A-4768-9A8D-653541F6BD60}" type="sibTrans" cxnId="{BC0B186A-4E56-4B41-99CA-F9274A134B2F}">
      <dgm:prSet/>
      <dgm:spPr/>
      <dgm:t>
        <a:bodyPr/>
        <a:lstStyle/>
        <a:p>
          <a:endParaRPr lang="en-US"/>
        </a:p>
      </dgm:t>
    </dgm:pt>
    <dgm:pt modelId="{E91E04CA-6633-4155-BD88-DF56A3FDD473}">
      <dgm:prSet/>
      <dgm:spPr/>
      <dgm:t>
        <a:bodyPr/>
        <a:lstStyle/>
        <a:p>
          <a:r>
            <a:rPr lang="en-US" baseline="0" dirty="0"/>
            <a:t>Game of Life</a:t>
          </a:r>
        </a:p>
      </dgm:t>
    </dgm:pt>
    <dgm:pt modelId="{81BC2278-BB59-45F6-A570-15420A9189B0}" type="parTrans" cxnId="{B356CEAB-D819-4631-9152-E7207959D5C0}">
      <dgm:prSet/>
      <dgm:spPr/>
      <dgm:t>
        <a:bodyPr/>
        <a:lstStyle/>
        <a:p>
          <a:endParaRPr lang="en-US"/>
        </a:p>
      </dgm:t>
    </dgm:pt>
    <dgm:pt modelId="{5A46E5AA-4503-40DD-A38D-06A66F9660EB}" type="sibTrans" cxnId="{B356CEAB-D819-4631-9152-E7207959D5C0}">
      <dgm:prSet/>
      <dgm:spPr/>
      <dgm:t>
        <a:bodyPr/>
        <a:lstStyle/>
        <a:p>
          <a:endParaRPr lang="en-US"/>
        </a:p>
      </dgm:t>
    </dgm:pt>
    <dgm:pt modelId="{FA640FF2-B778-4BD6-B2D6-6EBFBBC4CDF7}">
      <dgm:prSet/>
      <dgm:spPr/>
      <dgm:t>
        <a:bodyPr/>
        <a:lstStyle/>
        <a:p>
          <a:endParaRPr lang="en-US" baseline="0" dirty="0"/>
        </a:p>
      </dgm:t>
    </dgm:pt>
    <dgm:pt modelId="{C1901829-3AF2-42EC-91C5-179F96B5C734}" type="parTrans" cxnId="{CCE991F8-B779-41C2-B74B-D0C809EC5A6E}">
      <dgm:prSet/>
      <dgm:spPr/>
      <dgm:t>
        <a:bodyPr/>
        <a:lstStyle/>
        <a:p>
          <a:endParaRPr lang="en-US"/>
        </a:p>
      </dgm:t>
    </dgm:pt>
    <dgm:pt modelId="{EE58892A-0565-4909-BEB7-DD0CB43595C3}" type="sibTrans" cxnId="{CCE991F8-B779-41C2-B74B-D0C809EC5A6E}">
      <dgm:prSet/>
      <dgm:spPr/>
      <dgm:t>
        <a:bodyPr/>
        <a:lstStyle/>
        <a:p>
          <a:endParaRPr lang="en-US"/>
        </a:p>
      </dgm:t>
    </dgm:pt>
    <dgm:pt modelId="{B80122D8-02B1-426B-A572-078BE1F2B053}">
      <dgm:prSet/>
      <dgm:spPr/>
      <dgm:t>
        <a:bodyPr/>
        <a:lstStyle/>
        <a:p>
          <a:r>
            <a:rPr lang="en-US" baseline="0" dirty="0"/>
            <a:t>Florida Shines</a:t>
          </a:r>
        </a:p>
      </dgm:t>
    </dgm:pt>
    <dgm:pt modelId="{E8645294-8D1C-47D5-9CF5-A7DCF7CABF31}" type="parTrans" cxnId="{AC28FBB1-F348-439E-ACCC-79E2AAFB3973}">
      <dgm:prSet/>
      <dgm:spPr/>
      <dgm:t>
        <a:bodyPr/>
        <a:lstStyle/>
        <a:p>
          <a:endParaRPr lang="en-US"/>
        </a:p>
      </dgm:t>
    </dgm:pt>
    <dgm:pt modelId="{5EAA8B56-2744-4576-8A96-6FB89C4D3BCE}" type="sibTrans" cxnId="{AC28FBB1-F348-439E-ACCC-79E2AAFB3973}">
      <dgm:prSet/>
      <dgm:spPr/>
      <dgm:t>
        <a:bodyPr/>
        <a:lstStyle/>
        <a:p>
          <a:endParaRPr lang="en-US"/>
        </a:p>
      </dgm:t>
    </dgm:pt>
    <dgm:pt modelId="{BA8D1B54-EBB9-4A9E-92ED-C7F839772933}">
      <dgm:prSet/>
      <dgm:spPr/>
      <dgm:t>
        <a:bodyPr/>
        <a:lstStyle/>
        <a:p>
          <a:r>
            <a:rPr lang="en-US" baseline="0" dirty="0"/>
            <a:t>NCAA Eligibility</a:t>
          </a:r>
        </a:p>
      </dgm:t>
    </dgm:pt>
    <dgm:pt modelId="{46C562F1-70F0-4DC1-B7F0-A414FF1D9114}" type="parTrans" cxnId="{D0A2E5B0-5863-4B4C-8E53-18E1AFDC2C62}">
      <dgm:prSet/>
      <dgm:spPr/>
      <dgm:t>
        <a:bodyPr/>
        <a:lstStyle/>
        <a:p>
          <a:endParaRPr lang="en-US"/>
        </a:p>
      </dgm:t>
    </dgm:pt>
    <dgm:pt modelId="{6B2ABA73-EBDD-4751-B6E3-16A9139405F7}" type="sibTrans" cxnId="{D0A2E5B0-5863-4B4C-8E53-18E1AFDC2C62}">
      <dgm:prSet/>
      <dgm:spPr/>
      <dgm:t>
        <a:bodyPr/>
        <a:lstStyle/>
        <a:p>
          <a:endParaRPr lang="en-US"/>
        </a:p>
      </dgm:t>
    </dgm:pt>
    <dgm:pt modelId="{A4B7FDAA-96C3-4272-9FC1-D873FC15500C}" type="pres">
      <dgm:prSet presAssocID="{2BDD4EA6-F094-4E25-879B-47FCBF772190}" presName="Name0" presStyleCnt="0">
        <dgm:presLayoutVars>
          <dgm:dir/>
          <dgm:animLvl val="lvl"/>
          <dgm:resizeHandles val="exact"/>
        </dgm:presLayoutVars>
      </dgm:prSet>
      <dgm:spPr/>
    </dgm:pt>
    <dgm:pt modelId="{36F29951-FAA7-4DF7-BB82-B0A31E4639C4}" type="pres">
      <dgm:prSet presAssocID="{A0B414BD-9B1E-4F81-AE18-4DD9B4D7B877}" presName="composite" presStyleCnt="0"/>
      <dgm:spPr/>
    </dgm:pt>
    <dgm:pt modelId="{15487356-663C-45C9-9796-B67545CE3BB9}" type="pres">
      <dgm:prSet presAssocID="{A0B414BD-9B1E-4F81-AE18-4DD9B4D7B877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748F2AFE-27B0-4009-976B-36E1D522CB95}" type="pres">
      <dgm:prSet presAssocID="{A0B414BD-9B1E-4F81-AE18-4DD9B4D7B877}" presName="desTx" presStyleLbl="revTx" presStyleIdx="0" presStyleCnt="2">
        <dgm:presLayoutVars>
          <dgm:bulletEnabled val="1"/>
        </dgm:presLayoutVars>
      </dgm:prSet>
      <dgm:spPr/>
    </dgm:pt>
    <dgm:pt modelId="{5B2F80A0-32B4-4E46-A8FB-55EB674E8643}" type="pres">
      <dgm:prSet presAssocID="{4E54F08C-0007-4A11-B027-82557CA1B651}" presName="space" presStyleCnt="0"/>
      <dgm:spPr/>
    </dgm:pt>
    <dgm:pt modelId="{0619A970-6D73-4FE4-B4A2-D05CA51516EA}" type="pres">
      <dgm:prSet presAssocID="{8A44FEB7-81AF-4E07-8C4A-2F9B9F76C30D}" presName="composite" presStyleCnt="0"/>
      <dgm:spPr/>
    </dgm:pt>
    <dgm:pt modelId="{3C084A57-216A-4903-8499-50EE33FAA337}" type="pres">
      <dgm:prSet presAssocID="{8A44FEB7-81AF-4E07-8C4A-2F9B9F76C30D}" presName="parTx" presStyleLbl="node1" presStyleIdx="1" presStyleCnt="2">
        <dgm:presLayoutVars>
          <dgm:chMax val="0"/>
          <dgm:chPref val="0"/>
          <dgm:bulletEnabled val="1"/>
        </dgm:presLayoutVars>
      </dgm:prSet>
      <dgm:spPr/>
    </dgm:pt>
    <dgm:pt modelId="{8E0F9D89-FCAF-4226-AC5C-BC2531CF39D5}" type="pres">
      <dgm:prSet presAssocID="{8A44FEB7-81AF-4E07-8C4A-2F9B9F76C30D}" presName="desTx" presStyleLbl="revTx" presStyleIdx="1" presStyleCnt="2">
        <dgm:presLayoutVars>
          <dgm:bulletEnabled val="1"/>
        </dgm:presLayoutVars>
      </dgm:prSet>
      <dgm:spPr/>
    </dgm:pt>
  </dgm:ptLst>
  <dgm:cxnLst>
    <dgm:cxn modelId="{A8C99D00-1B20-4D7D-9B52-9F84FCDEEB8A}" srcId="{A0B414BD-9B1E-4F81-AE18-4DD9B4D7B877}" destId="{DFBC283F-5965-4ECE-A61C-3BC3A4C55FB1}" srcOrd="5" destOrd="0" parTransId="{005837A4-677C-4FC0-A984-B01CFD97A7F5}" sibTransId="{06A35112-0EB3-41A0-844B-EA53C2F634B2}"/>
    <dgm:cxn modelId="{50D71D04-BBB0-486B-9E0F-DE856B2F87CB}" srcId="{A0B414BD-9B1E-4F81-AE18-4DD9B4D7B877}" destId="{0265821E-8EB3-4C6A-9CC2-22FE4813F64C}" srcOrd="4" destOrd="0" parTransId="{6629B7ED-095E-40C4-8F78-C1D1503EB3BE}" sibTransId="{58B21DAF-3E37-48FC-9A67-5DC682C9C1D5}"/>
    <dgm:cxn modelId="{5D39E312-02CE-4A6D-9640-4BC9F42287EF}" srcId="{A0B414BD-9B1E-4F81-AE18-4DD9B4D7B877}" destId="{6692261F-A0B4-4338-92CC-323B4FF528F6}" srcOrd="2" destOrd="0" parTransId="{8035FA06-5BD8-47C8-9C2F-5FD5218D3A48}" sibTransId="{AC916C52-405D-403B-85E6-6707750AEDB2}"/>
    <dgm:cxn modelId="{41A7B219-6CCF-429A-A7FE-A70D260D26D9}" type="presOf" srcId="{BA8D1B54-EBB9-4A9E-92ED-C7F839772933}" destId="{8E0F9D89-FCAF-4226-AC5C-BC2531CF39D5}" srcOrd="0" destOrd="3" presId="urn:microsoft.com/office/officeart/2005/8/layout/chevron1"/>
    <dgm:cxn modelId="{D84BCA1D-511E-4B8B-8021-D3B797C56994}" type="presOf" srcId="{4989603D-0769-4159-98C7-DF23E3B19C49}" destId="{748F2AFE-27B0-4009-976B-36E1D522CB95}" srcOrd="0" destOrd="3" presId="urn:microsoft.com/office/officeart/2005/8/layout/chevron1"/>
    <dgm:cxn modelId="{7AD6B61F-9E65-470E-B05F-9EFDD765100A}" srcId="{A0B414BD-9B1E-4F81-AE18-4DD9B4D7B877}" destId="{32A37D46-B51D-48F9-BFCE-3BF9DEDDAA52}" srcOrd="1" destOrd="0" parTransId="{FE3ED4E2-59BA-4A3E-B56E-8966E6512D17}" sibTransId="{0BBA91E7-0055-4816-B2A6-4D6044326C92}"/>
    <dgm:cxn modelId="{229C4A22-34A9-4CD8-BCD9-0EFCCABD0601}" type="presOf" srcId="{31A0B6D4-9E64-4804-8C71-5A7A588D603E}" destId="{748F2AFE-27B0-4009-976B-36E1D522CB95}" srcOrd="0" destOrd="0" presId="urn:microsoft.com/office/officeart/2005/8/layout/chevron1"/>
    <dgm:cxn modelId="{0ACC2C28-B941-482E-AD3E-E32DF206F2E3}" srcId="{2BDD4EA6-F094-4E25-879B-47FCBF772190}" destId="{8A44FEB7-81AF-4E07-8C4A-2F9B9F76C30D}" srcOrd="1" destOrd="0" parTransId="{194F22D6-D44E-461A-B700-4B1B4330A3D2}" sibTransId="{A48AE7D5-3A24-426F-9424-4543C37A62A6}"/>
    <dgm:cxn modelId="{D780DC3B-4162-43DE-B66F-A7CA35F35DCE}" type="presOf" srcId="{E91E04CA-6633-4155-BD88-DF56A3FDD473}" destId="{8E0F9D89-FCAF-4226-AC5C-BC2531CF39D5}" srcOrd="0" destOrd="0" presId="urn:microsoft.com/office/officeart/2005/8/layout/chevron1"/>
    <dgm:cxn modelId="{8C2C1240-72D3-4504-9552-4A8CFA378286}" type="presOf" srcId="{32A37D46-B51D-48F9-BFCE-3BF9DEDDAA52}" destId="{748F2AFE-27B0-4009-976B-36E1D522CB95}" srcOrd="0" destOrd="1" presId="urn:microsoft.com/office/officeart/2005/8/layout/chevron1"/>
    <dgm:cxn modelId="{94849540-09E7-482D-9943-E23157A17FD4}" srcId="{A0B414BD-9B1E-4F81-AE18-4DD9B4D7B877}" destId="{4989603D-0769-4159-98C7-DF23E3B19C49}" srcOrd="3" destOrd="0" parTransId="{02F8CD06-DBA4-43D5-B5FD-C7D749EB1157}" sibTransId="{A9BCEA55-5D07-4DF2-A3D6-7852EDFE109B}"/>
    <dgm:cxn modelId="{874F905C-59CC-459B-83D1-F5AF3FB284B1}" srcId="{A0B414BD-9B1E-4F81-AE18-4DD9B4D7B877}" destId="{31A0B6D4-9E64-4804-8C71-5A7A588D603E}" srcOrd="0" destOrd="0" parTransId="{65AB081C-D94D-4481-A88F-2BB0515CA80E}" sibTransId="{03DF7AD1-552F-4F10-9D63-E369C21D3804}"/>
    <dgm:cxn modelId="{D1F3D45C-8D27-48CE-9CBE-A94EAC07686B}" type="presOf" srcId="{A0B414BD-9B1E-4F81-AE18-4DD9B4D7B877}" destId="{15487356-663C-45C9-9796-B67545CE3BB9}" srcOrd="0" destOrd="0" presId="urn:microsoft.com/office/officeart/2005/8/layout/chevron1"/>
    <dgm:cxn modelId="{A1DFBB66-D839-4807-A4BE-BBE993AFE824}" srcId="{A0B414BD-9B1E-4F81-AE18-4DD9B4D7B877}" destId="{B27F7FE6-344C-4258-B6D8-5BEEF64FFC2F}" srcOrd="6" destOrd="0" parTransId="{C2C5E0FD-B10A-46E9-BDE1-59E9505C8FB6}" sibTransId="{C67CB3C1-676C-4BB6-A3D2-8BFC5B063863}"/>
    <dgm:cxn modelId="{BC0B186A-4E56-4B41-99CA-F9274A134B2F}" srcId="{8A44FEB7-81AF-4E07-8C4A-2F9B9F76C30D}" destId="{6652A72D-C749-47EA-9BEE-A08A98BE330D}" srcOrd="1" destOrd="0" parTransId="{5F63AB01-4892-4E07-AA71-10724CDA9521}" sibTransId="{F1C92AED-F64A-4768-9A8D-653541F6BD60}"/>
    <dgm:cxn modelId="{B8590798-C3CE-4A24-8070-E67320E64357}" type="presOf" srcId="{DFBC283F-5965-4ECE-A61C-3BC3A4C55FB1}" destId="{748F2AFE-27B0-4009-976B-36E1D522CB95}" srcOrd="0" destOrd="5" presId="urn:microsoft.com/office/officeart/2005/8/layout/chevron1"/>
    <dgm:cxn modelId="{0DCF8C98-D3DD-4E49-974D-DA3E18B47CBC}" srcId="{2BDD4EA6-F094-4E25-879B-47FCBF772190}" destId="{A0B414BD-9B1E-4F81-AE18-4DD9B4D7B877}" srcOrd="0" destOrd="0" parTransId="{F1DF92F8-9E33-4444-8DD4-0487AE3D0ED3}" sibTransId="{4E54F08C-0007-4A11-B027-82557CA1B651}"/>
    <dgm:cxn modelId="{B356CEAB-D819-4631-9152-E7207959D5C0}" srcId="{8A44FEB7-81AF-4E07-8C4A-2F9B9F76C30D}" destId="{E91E04CA-6633-4155-BD88-DF56A3FDD473}" srcOrd="0" destOrd="0" parTransId="{81BC2278-BB59-45F6-A570-15420A9189B0}" sibTransId="{5A46E5AA-4503-40DD-A38D-06A66F9660EB}"/>
    <dgm:cxn modelId="{D0A2E5B0-5863-4B4C-8E53-18E1AFDC2C62}" srcId="{8A44FEB7-81AF-4E07-8C4A-2F9B9F76C30D}" destId="{BA8D1B54-EBB9-4A9E-92ED-C7F839772933}" srcOrd="3" destOrd="0" parTransId="{46C562F1-70F0-4DC1-B7F0-A414FF1D9114}" sibTransId="{6B2ABA73-EBDD-4751-B6E3-16A9139405F7}"/>
    <dgm:cxn modelId="{8758EBB0-C976-4F86-8903-E1157CF105D0}" type="presOf" srcId="{8A44FEB7-81AF-4E07-8C4A-2F9B9F76C30D}" destId="{3C084A57-216A-4903-8499-50EE33FAA337}" srcOrd="0" destOrd="0" presId="urn:microsoft.com/office/officeart/2005/8/layout/chevron1"/>
    <dgm:cxn modelId="{620933B1-246E-469B-9E2D-0C8260C0C5DE}" type="presOf" srcId="{FA640FF2-B778-4BD6-B2D6-6EBFBBC4CDF7}" destId="{8E0F9D89-FCAF-4226-AC5C-BC2531CF39D5}" srcOrd="0" destOrd="4" presId="urn:microsoft.com/office/officeart/2005/8/layout/chevron1"/>
    <dgm:cxn modelId="{AC28FBB1-F348-439E-ACCC-79E2AAFB3973}" srcId="{8A44FEB7-81AF-4E07-8C4A-2F9B9F76C30D}" destId="{B80122D8-02B1-426B-A572-078BE1F2B053}" srcOrd="2" destOrd="0" parTransId="{E8645294-8D1C-47D5-9CF5-A7DCF7CABF31}" sibTransId="{5EAA8B56-2744-4576-8A96-6FB89C4D3BCE}"/>
    <dgm:cxn modelId="{A0AB56B4-B3A1-4951-AD27-A5A6DF4DAEDA}" type="presOf" srcId="{B80122D8-02B1-426B-A572-078BE1F2B053}" destId="{8E0F9D89-FCAF-4226-AC5C-BC2531CF39D5}" srcOrd="0" destOrd="2" presId="urn:microsoft.com/office/officeart/2005/8/layout/chevron1"/>
    <dgm:cxn modelId="{DA3702C9-26C4-48E1-A690-6C23CFF1FA1F}" type="presOf" srcId="{6692261F-A0B4-4338-92CC-323B4FF528F6}" destId="{748F2AFE-27B0-4009-976B-36E1D522CB95}" srcOrd="0" destOrd="2" presId="urn:microsoft.com/office/officeart/2005/8/layout/chevron1"/>
    <dgm:cxn modelId="{64CF6DD0-7AB9-4602-81BE-5A44D3744A1A}" type="presOf" srcId="{6652A72D-C749-47EA-9BEE-A08A98BE330D}" destId="{8E0F9D89-FCAF-4226-AC5C-BC2531CF39D5}" srcOrd="0" destOrd="1" presId="urn:microsoft.com/office/officeart/2005/8/layout/chevron1"/>
    <dgm:cxn modelId="{ADE6F1D0-8C37-42D4-A89A-E47DD26DB089}" type="presOf" srcId="{2BDD4EA6-F094-4E25-879B-47FCBF772190}" destId="{A4B7FDAA-96C3-4272-9FC1-D873FC15500C}" srcOrd="0" destOrd="0" presId="urn:microsoft.com/office/officeart/2005/8/layout/chevron1"/>
    <dgm:cxn modelId="{D8A80BDE-1546-4140-AEF4-FD39477AF57A}" type="presOf" srcId="{B27F7FE6-344C-4258-B6D8-5BEEF64FFC2F}" destId="{748F2AFE-27B0-4009-976B-36E1D522CB95}" srcOrd="0" destOrd="6" presId="urn:microsoft.com/office/officeart/2005/8/layout/chevron1"/>
    <dgm:cxn modelId="{51D9EBE1-8651-4B37-9A22-1F047C96BC11}" type="presOf" srcId="{0265821E-8EB3-4C6A-9CC2-22FE4813F64C}" destId="{748F2AFE-27B0-4009-976B-36E1D522CB95}" srcOrd="0" destOrd="4" presId="urn:microsoft.com/office/officeart/2005/8/layout/chevron1"/>
    <dgm:cxn modelId="{CCE991F8-B779-41C2-B74B-D0C809EC5A6E}" srcId="{8A44FEB7-81AF-4E07-8C4A-2F9B9F76C30D}" destId="{FA640FF2-B778-4BD6-B2D6-6EBFBBC4CDF7}" srcOrd="4" destOrd="0" parTransId="{C1901829-3AF2-42EC-91C5-179F96B5C734}" sibTransId="{EE58892A-0565-4909-BEB7-DD0CB43595C3}"/>
    <dgm:cxn modelId="{61B04F65-60B7-48F0-A58E-07335FB323EF}" type="presParOf" srcId="{A4B7FDAA-96C3-4272-9FC1-D873FC15500C}" destId="{36F29951-FAA7-4DF7-BB82-B0A31E4639C4}" srcOrd="0" destOrd="0" presId="urn:microsoft.com/office/officeart/2005/8/layout/chevron1"/>
    <dgm:cxn modelId="{6952BFE3-0775-478F-970A-395A224A9E38}" type="presParOf" srcId="{36F29951-FAA7-4DF7-BB82-B0A31E4639C4}" destId="{15487356-663C-45C9-9796-B67545CE3BB9}" srcOrd="0" destOrd="0" presId="urn:microsoft.com/office/officeart/2005/8/layout/chevron1"/>
    <dgm:cxn modelId="{316F6398-EA20-41F4-B424-C94B2E12AFAA}" type="presParOf" srcId="{36F29951-FAA7-4DF7-BB82-B0A31E4639C4}" destId="{748F2AFE-27B0-4009-976B-36E1D522CB95}" srcOrd="1" destOrd="0" presId="urn:microsoft.com/office/officeart/2005/8/layout/chevron1"/>
    <dgm:cxn modelId="{972F69A7-4569-4F6D-BCE6-DDF68B6E97FB}" type="presParOf" srcId="{A4B7FDAA-96C3-4272-9FC1-D873FC15500C}" destId="{5B2F80A0-32B4-4E46-A8FB-55EB674E8643}" srcOrd="1" destOrd="0" presId="urn:microsoft.com/office/officeart/2005/8/layout/chevron1"/>
    <dgm:cxn modelId="{C9FA0671-5436-4B70-9743-CF1A0A93FC6D}" type="presParOf" srcId="{A4B7FDAA-96C3-4272-9FC1-D873FC15500C}" destId="{0619A970-6D73-4FE4-B4A2-D05CA51516EA}" srcOrd="2" destOrd="0" presId="urn:microsoft.com/office/officeart/2005/8/layout/chevron1"/>
    <dgm:cxn modelId="{69CD1CAA-81D5-4216-AA8F-8C5F84A149B7}" type="presParOf" srcId="{0619A970-6D73-4FE4-B4A2-D05CA51516EA}" destId="{3C084A57-216A-4903-8499-50EE33FAA337}" srcOrd="0" destOrd="0" presId="urn:microsoft.com/office/officeart/2005/8/layout/chevron1"/>
    <dgm:cxn modelId="{DE46B2DA-5D19-4D1C-8265-923CD9462E91}" type="presParOf" srcId="{0619A970-6D73-4FE4-B4A2-D05CA51516EA}" destId="{8E0F9D89-FCAF-4226-AC5C-BC2531CF39D5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97AF02-C15A-442E-8C79-F912D0AEAD45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56A88719-61A7-44D4-B3D9-C8B0296091D6}">
      <dgm:prSet custT="1"/>
      <dgm:spPr/>
      <dgm:t>
        <a:bodyPr/>
        <a:lstStyle/>
        <a:p>
          <a:r>
            <a:rPr lang="en-US" sz="2000" b="1" i="0" baseline="0"/>
            <a:t>4 credits English</a:t>
          </a:r>
          <a:endParaRPr lang="en-US" sz="2000"/>
        </a:p>
      </dgm:t>
    </dgm:pt>
    <dgm:pt modelId="{3818829E-512C-4DAD-A45B-451E213BD92F}" type="parTrans" cxnId="{F9C04C86-E6AB-4FE8-9059-ED6AF0D5B089}">
      <dgm:prSet/>
      <dgm:spPr/>
      <dgm:t>
        <a:bodyPr/>
        <a:lstStyle/>
        <a:p>
          <a:endParaRPr lang="en-US" sz="2000"/>
        </a:p>
      </dgm:t>
    </dgm:pt>
    <dgm:pt modelId="{704CDE81-FAC8-4415-81D4-B01C0AA15EEB}" type="sibTrans" cxnId="{F9C04C86-E6AB-4FE8-9059-ED6AF0D5B089}">
      <dgm:prSet/>
      <dgm:spPr/>
      <dgm:t>
        <a:bodyPr/>
        <a:lstStyle/>
        <a:p>
          <a:endParaRPr lang="en-US" sz="2000"/>
        </a:p>
      </dgm:t>
    </dgm:pt>
    <dgm:pt modelId="{C2AC59C6-920B-4CD9-BD26-40345CD85EE1}">
      <dgm:prSet custT="1"/>
      <dgm:spPr/>
      <dgm:t>
        <a:bodyPr/>
        <a:lstStyle/>
        <a:p>
          <a:r>
            <a:rPr lang="en-US" sz="2000" b="1" i="0" baseline="0"/>
            <a:t>4 credits Math – </a:t>
          </a:r>
          <a:r>
            <a:rPr lang="en-US" sz="2000" b="0" i="0" baseline="0"/>
            <a:t>must include Algebra 1 &amp; Geometry</a:t>
          </a:r>
          <a:endParaRPr lang="en-US" sz="2000"/>
        </a:p>
      </dgm:t>
    </dgm:pt>
    <dgm:pt modelId="{1557CC6F-1483-447F-9272-2CCFE3A5733B}" type="parTrans" cxnId="{C92968AF-AA47-44D5-808E-CFAF496EEF41}">
      <dgm:prSet/>
      <dgm:spPr/>
      <dgm:t>
        <a:bodyPr/>
        <a:lstStyle/>
        <a:p>
          <a:endParaRPr lang="en-US" sz="2000"/>
        </a:p>
      </dgm:t>
    </dgm:pt>
    <dgm:pt modelId="{B3DC25D9-AE4E-42EA-9738-E3E03B7B77DC}" type="sibTrans" cxnId="{C92968AF-AA47-44D5-808E-CFAF496EEF41}">
      <dgm:prSet/>
      <dgm:spPr/>
      <dgm:t>
        <a:bodyPr/>
        <a:lstStyle/>
        <a:p>
          <a:endParaRPr lang="en-US" sz="2000"/>
        </a:p>
      </dgm:t>
    </dgm:pt>
    <dgm:pt modelId="{3CE37322-CCA4-4B14-83DD-42D794E5E613}">
      <dgm:prSet custT="1"/>
      <dgm:spPr/>
      <dgm:t>
        <a:bodyPr/>
        <a:lstStyle/>
        <a:p>
          <a:r>
            <a:rPr lang="en-US" sz="2000" b="1" i="0" baseline="0"/>
            <a:t>3 or 4 Science – </a:t>
          </a:r>
          <a:r>
            <a:rPr lang="en-US" sz="2000" b="0" i="0" baseline="0"/>
            <a:t>Biology, a physical science &amp; an “equally rigorous” science</a:t>
          </a:r>
          <a:endParaRPr lang="en-US" sz="2000"/>
        </a:p>
      </dgm:t>
    </dgm:pt>
    <dgm:pt modelId="{DDB9E441-E5ED-414C-8BB7-D12975AA5BFC}" type="parTrans" cxnId="{D1102B40-EBC6-4753-90FA-291ACF88BBDC}">
      <dgm:prSet/>
      <dgm:spPr/>
      <dgm:t>
        <a:bodyPr/>
        <a:lstStyle/>
        <a:p>
          <a:endParaRPr lang="en-US" sz="2000"/>
        </a:p>
      </dgm:t>
    </dgm:pt>
    <dgm:pt modelId="{0EF82293-DF6A-460C-8FEF-5BB926D167EC}" type="sibTrans" cxnId="{D1102B40-EBC6-4753-90FA-291ACF88BBDC}">
      <dgm:prSet/>
      <dgm:spPr/>
      <dgm:t>
        <a:bodyPr/>
        <a:lstStyle/>
        <a:p>
          <a:endParaRPr lang="en-US" sz="2000"/>
        </a:p>
      </dgm:t>
    </dgm:pt>
    <dgm:pt modelId="{7126FB55-8569-4C68-B6AF-50ED556B70A4}">
      <dgm:prSet custT="1"/>
      <dgm:spPr/>
      <dgm:t>
        <a:bodyPr/>
        <a:lstStyle/>
        <a:p>
          <a:r>
            <a:rPr lang="en-US" sz="2000" b="1" i="0" baseline="0" dirty="0"/>
            <a:t>3 or 4 Social Studies - </a:t>
          </a:r>
          <a:r>
            <a:rPr lang="en-US" sz="2000" b="0" i="0" baseline="0" dirty="0"/>
            <a:t>World History, US History, US Government, Economics</a:t>
          </a:r>
          <a:endParaRPr lang="en-US" sz="2000" dirty="0"/>
        </a:p>
      </dgm:t>
    </dgm:pt>
    <dgm:pt modelId="{62BA0746-515B-4811-99DE-404F2AE4214C}" type="parTrans" cxnId="{82B116ED-CAAD-4964-AE90-18900E17CD20}">
      <dgm:prSet/>
      <dgm:spPr/>
      <dgm:t>
        <a:bodyPr/>
        <a:lstStyle/>
        <a:p>
          <a:endParaRPr lang="en-US" sz="2000"/>
        </a:p>
      </dgm:t>
    </dgm:pt>
    <dgm:pt modelId="{38BB8F88-A6BB-4660-B4A1-F359ABDF7F3C}" type="sibTrans" cxnId="{82B116ED-CAAD-4964-AE90-18900E17CD20}">
      <dgm:prSet/>
      <dgm:spPr/>
      <dgm:t>
        <a:bodyPr/>
        <a:lstStyle/>
        <a:p>
          <a:endParaRPr lang="en-US" sz="2000"/>
        </a:p>
      </dgm:t>
    </dgm:pt>
    <dgm:pt modelId="{5942A582-6814-4738-AC38-E64EBC6E1A31}">
      <dgm:prSet custT="1"/>
      <dgm:spPr/>
      <dgm:t>
        <a:bodyPr/>
        <a:lstStyle/>
        <a:p>
          <a:r>
            <a:rPr lang="en-US" sz="2000" b="1" i="0" baseline="0"/>
            <a:t>½ credit Career Research and Decision Making</a:t>
          </a:r>
          <a:endParaRPr lang="en-US" sz="2000"/>
        </a:p>
      </dgm:t>
    </dgm:pt>
    <dgm:pt modelId="{93A8421A-FCE3-4853-9882-502889493F07}" type="parTrans" cxnId="{AA50AFEA-0580-4DF3-8103-2A4019EBDBA9}">
      <dgm:prSet/>
      <dgm:spPr/>
      <dgm:t>
        <a:bodyPr/>
        <a:lstStyle/>
        <a:p>
          <a:endParaRPr lang="en-US" sz="2000"/>
        </a:p>
      </dgm:t>
    </dgm:pt>
    <dgm:pt modelId="{5191DFFF-0676-4C48-85EA-CB477192C62F}" type="sibTrans" cxnId="{AA50AFEA-0580-4DF3-8103-2A4019EBDBA9}">
      <dgm:prSet/>
      <dgm:spPr/>
      <dgm:t>
        <a:bodyPr/>
        <a:lstStyle/>
        <a:p>
          <a:endParaRPr lang="en-US" sz="2000"/>
        </a:p>
      </dgm:t>
    </dgm:pt>
    <dgm:pt modelId="{499E6325-BB4F-427F-B7A8-3AF22C9323AB}">
      <dgm:prSet custT="1"/>
      <dgm:spPr/>
      <dgm:t>
        <a:bodyPr/>
        <a:lstStyle/>
        <a:p>
          <a:r>
            <a:rPr lang="en-US" sz="2000" b="1" i="0" baseline="0"/>
            <a:t>1  credit Physical Education (HOPE)</a:t>
          </a:r>
          <a:endParaRPr lang="en-US" sz="2000"/>
        </a:p>
      </dgm:t>
    </dgm:pt>
    <dgm:pt modelId="{F134C5B1-4FD1-4FA7-BF0A-4B6685502B96}" type="parTrans" cxnId="{F1A82CD5-7607-4B2D-997D-1D89BC973FD5}">
      <dgm:prSet/>
      <dgm:spPr/>
      <dgm:t>
        <a:bodyPr/>
        <a:lstStyle/>
        <a:p>
          <a:endParaRPr lang="en-US" sz="2000"/>
        </a:p>
      </dgm:t>
    </dgm:pt>
    <dgm:pt modelId="{2D2024A1-A0DF-43FE-9856-42166CF4447B}" type="sibTrans" cxnId="{F1A82CD5-7607-4B2D-997D-1D89BC973FD5}">
      <dgm:prSet/>
      <dgm:spPr/>
      <dgm:t>
        <a:bodyPr/>
        <a:lstStyle/>
        <a:p>
          <a:endParaRPr lang="en-US" sz="2000"/>
        </a:p>
      </dgm:t>
    </dgm:pt>
    <dgm:pt modelId="{8B85E9A1-27E4-4EDE-817A-379043452C43}">
      <dgm:prSet custT="1"/>
      <dgm:spPr/>
      <dgm:t>
        <a:bodyPr/>
        <a:lstStyle/>
        <a:p>
          <a:r>
            <a:rPr lang="en-US" sz="2000" b="1" i="0" baseline="0" dirty="0"/>
            <a:t>1 credit Fine, Performing, or Practical Arts</a:t>
          </a:r>
          <a:endParaRPr lang="en-US" sz="2000" dirty="0"/>
        </a:p>
      </dgm:t>
    </dgm:pt>
    <dgm:pt modelId="{D79A9709-E312-483A-BC30-9C7187C00BEB}" type="parTrans" cxnId="{5FBF27C1-E890-4760-8D07-E24011466C79}">
      <dgm:prSet/>
      <dgm:spPr/>
      <dgm:t>
        <a:bodyPr/>
        <a:lstStyle/>
        <a:p>
          <a:endParaRPr lang="en-US" sz="2000"/>
        </a:p>
      </dgm:t>
    </dgm:pt>
    <dgm:pt modelId="{9A327FB1-48C2-40B2-B2B2-F5E298416556}" type="sibTrans" cxnId="{5FBF27C1-E890-4760-8D07-E24011466C79}">
      <dgm:prSet/>
      <dgm:spPr/>
      <dgm:t>
        <a:bodyPr/>
        <a:lstStyle/>
        <a:p>
          <a:endParaRPr lang="en-US" sz="2000"/>
        </a:p>
      </dgm:t>
    </dgm:pt>
    <dgm:pt modelId="{F3DAAFC2-03B7-4EE7-82E4-15F4166B6048}">
      <dgm:prSet custT="1"/>
      <dgm:spPr/>
      <dgm:t>
        <a:bodyPr/>
        <a:lstStyle/>
        <a:p>
          <a:r>
            <a:rPr lang="en-US" sz="2000" b="1" i="0" baseline="0"/>
            <a:t>8 ½ elective credits</a:t>
          </a:r>
          <a:endParaRPr lang="en-US" sz="2000"/>
        </a:p>
      </dgm:t>
    </dgm:pt>
    <dgm:pt modelId="{BA32771D-9717-486F-9C7F-B1D24667B1C9}" type="parTrans" cxnId="{D4857C7D-632E-437A-973D-46EC2BDFE9A2}">
      <dgm:prSet/>
      <dgm:spPr/>
      <dgm:t>
        <a:bodyPr/>
        <a:lstStyle/>
        <a:p>
          <a:endParaRPr lang="en-US" sz="2000"/>
        </a:p>
      </dgm:t>
    </dgm:pt>
    <dgm:pt modelId="{576AF378-CD51-4571-A1E0-45999492749C}" type="sibTrans" cxnId="{D4857C7D-632E-437A-973D-46EC2BDFE9A2}">
      <dgm:prSet/>
      <dgm:spPr/>
      <dgm:t>
        <a:bodyPr/>
        <a:lstStyle/>
        <a:p>
          <a:endParaRPr lang="en-US" sz="2000"/>
        </a:p>
      </dgm:t>
    </dgm:pt>
    <dgm:pt modelId="{4990560A-AC41-4E43-8062-908D9CF859D0}">
      <dgm:prSet custT="1"/>
      <dgm:spPr/>
      <dgm:t>
        <a:bodyPr/>
        <a:lstStyle/>
        <a:p>
          <a:pPr algn="ctr"/>
          <a:r>
            <a:rPr lang="en-US" sz="2000" b="0" i="1" baseline="0" dirty="0"/>
            <a:t>**Foreign language is not required for high school graduation.  However, state universities and most scholarships require two years of the same foreign language.</a:t>
          </a:r>
          <a:endParaRPr lang="en-US" sz="2000" b="0" i="1" dirty="0"/>
        </a:p>
      </dgm:t>
    </dgm:pt>
    <dgm:pt modelId="{98F8EFD7-25E6-45BE-B326-6FF28ECED860}" type="parTrans" cxnId="{751A3B1D-D543-4196-BEAA-E63F2C59D9AF}">
      <dgm:prSet/>
      <dgm:spPr/>
      <dgm:t>
        <a:bodyPr/>
        <a:lstStyle/>
        <a:p>
          <a:endParaRPr lang="en-US" sz="2000"/>
        </a:p>
      </dgm:t>
    </dgm:pt>
    <dgm:pt modelId="{FABE113E-583A-4A3F-9E54-BF8421254475}" type="sibTrans" cxnId="{751A3B1D-D543-4196-BEAA-E63F2C59D9AF}">
      <dgm:prSet/>
      <dgm:spPr/>
      <dgm:t>
        <a:bodyPr/>
        <a:lstStyle/>
        <a:p>
          <a:endParaRPr lang="en-US" sz="2000"/>
        </a:p>
      </dgm:t>
    </dgm:pt>
    <dgm:pt modelId="{DCD3C496-D8DF-4BCF-B53C-969A84360A3D}" type="pres">
      <dgm:prSet presAssocID="{0497AF02-C15A-442E-8C79-F912D0AEAD45}" presName="linear" presStyleCnt="0">
        <dgm:presLayoutVars>
          <dgm:animLvl val="lvl"/>
          <dgm:resizeHandles val="exact"/>
        </dgm:presLayoutVars>
      </dgm:prSet>
      <dgm:spPr/>
    </dgm:pt>
    <dgm:pt modelId="{6BA60EDC-54E2-46E9-B835-2F2324D0305A}" type="pres">
      <dgm:prSet presAssocID="{56A88719-61A7-44D4-B3D9-C8B0296091D6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6BE17416-992D-4FFE-B371-2768B72E1097}" type="pres">
      <dgm:prSet presAssocID="{704CDE81-FAC8-4415-81D4-B01C0AA15EEB}" presName="spacer" presStyleCnt="0"/>
      <dgm:spPr/>
    </dgm:pt>
    <dgm:pt modelId="{44C5F16F-F45D-4481-BD55-5DEC680B2299}" type="pres">
      <dgm:prSet presAssocID="{C2AC59C6-920B-4CD9-BD26-40345CD85EE1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92829A55-933B-43AC-A08E-15805CD6872B}" type="pres">
      <dgm:prSet presAssocID="{B3DC25D9-AE4E-42EA-9738-E3E03B7B77DC}" presName="spacer" presStyleCnt="0"/>
      <dgm:spPr/>
    </dgm:pt>
    <dgm:pt modelId="{3FEE3367-25B3-4109-B22B-9F636083A39F}" type="pres">
      <dgm:prSet presAssocID="{3CE37322-CCA4-4B14-83DD-42D794E5E613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E0324873-BC31-4453-95C1-462F408B916F}" type="pres">
      <dgm:prSet presAssocID="{0EF82293-DF6A-460C-8FEF-5BB926D167EC}" presName="spacer" presStyleCnt="0"/>
      <dgm:spPr/>
    </dgm:pt>
    <dgm:pt modelId="{B84DD83C-1417-4EC8-B15A-3C4B6FC8EE81}" type="pres">
      <dgm:prSet presAssocID="{7126FB55-8569-4C68-B6AF-50ED556B70A4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9F9BA123-5024-4E32-8966-F8FF2858269C}" type="pres">
      <dgm:prSet presAssocID="{38BB8F88-A6BB-4660-B4A1-F359ABDF7F3C}" presName="spacer" presStyleCnt="0"/>
      <dgm:spPr/>
    </dgm:pt>
    <dgm:pt modelId="{9E6A492D-0A3A-4A20-8E3C-536D35AB86A4}" type="pres">
      <dgm:prSet presAssocID="{5942A582-6814-4738-AC38-E64EBC6E1A31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37130671-A691-409E-A50C-3D3892BA03DB}" type="pres">
      <dgm:prSet presAssocID="{5191DFFF-0676-4C48-85EA-CB477192C62F}" presName="spacer" presStyleCnt="0"/>
      <dgm:spPr/>
    </dgm:pt>
    <dgm:pt modelId="{D5413571-76DD-4CF8-AB75-1756C89C4873}" type="pres">
      <dgm:prSet presAssocID="{499E6325-BB4F-427F-B7A8-3AF22C9323AB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A10440E9-412F-4688-B377-899CEE759D24}" type="pres">
      <dgm:prSet presAssocID="{2D2024A1-A0DF-43FE-9856-42166CF4447B}" presName="spacer" presStyleCnt="0"/>
      <dgm:spPr/>
    </dgm:pt>
    <dgm:pt modelId="{8069FBC6-2611-4BDE-8D63-3C78750FA459}" type="pres">
      <dgm:prSet presAssocID="{8B85E9A1-27E4-4EDE-817A-379043452C43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0F082838-FB60-45C0-BFBE-58FA5F08AB70}" type="pres">
      <dgm:prSet presAssocID="{9A327FB1-48C2-40B2-B2B2-F5E298416556}" presName="spacer" presStyleCnt="0"/>
      <dgm:spPr/>
    </dgm:pt>
    <dgm:pt modelId="{39E735F4-F677-4996-AB1A-6C953AF3A545}" type="pres">
      <dgm:prSet presAssocID="{F3DAAFC2-03B7-4EE7-82E4-15F4166B6048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E54CEB6E-7184-412F-AD65-6A788ED9104F}" type="pres">
      <dgm:prSet presAssocID="{576AF378-CD51-4571-A1E0-45999492749C}" presName="spacer" presStyleCnt="0"/>
      <dgm:spPr/>
    </dgm:pt>
    <dgm:pt modelId="{4F2BCDA0-26F1-4E14-9D56-B0C4A05CCB43}" type="pres">
      <dgm:prSet presAssocID="{4990560A-AC41-4E43-8062-908D9CF859D0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C38EEE0A-954A-46CC-A3D7-FF7DA12FE810}" type="presOf" srcId="{56A88719-61A7-44D4-B3D9-C8B0296091D6}" destId="{6BA60EDC-54E2-46E9-B835-2F2324D0305A}" srcOrd="0" destOrd="0" presId="urn:microsoft.com/office/officeart/2005/8/layout/vList2"/>
    <dgm:cxn modelId="{751A3B1D-D543-4196-BEAA-E63F2C59D9AF}" srcId="{0497AF02-C15A-442E-8C79-F912D0AEAD45}" destId="{4990560A-AC41-4E43-8062-908D9CF859D0}" srcOrd="8" destOrd="0" parTransId="{98F8EFD7-25E6-45BE-B326-6FF28ECED860}" sibTransId="{FABE113E-583A-4A3F-9E54-BF8421254475}"/>
    <dgm:cxn modelId="{27C4F729-C822-48AD-A05B-B7BB856E7CE1}" type="presOf" srcId="{3CE37322-CCA4-4B14-83DD-42D794E5E613}" destId="{3FEE3367-25B3-4109-B22B-9F636083A39F}" srcOrd="0" destOrd="0" presId="urn:microsoft.com/office/officeart/2005/8/layout/vList2"/>
    <dgm:cxn modelId="{FF113534-30A2-4E22-AB23-45599EC5F2D2}" type="presOf" srcId="{5942A582-6814-4738-AC38-E64EBC6E1A31}" destId="{9E6A492D-0A3A-4A20-8E3C-536D35AB86A4}" srcOrd="0" destOrd="0" presId="urn:microsoft.com/office/officeart/2005/8/layout/vList2"/>
    <dgm:cxn modelId="{D1102B40-EBC6-4753-90FA-291ACF88BBDC}" srcId="{0497AF02-C15A-442E-8C79-F912D0AEAD45}" destId="{3CE37322-CCA4-4B14-83DD-42D794E5E613}" srcOrd="2" destOrd="0" parTransId="{DDB9E441-E5ED-414C-8BB7-D12975AA5BFC}" sibTransId="{0EF82293-DF6A-460C-8FEF-5BB926D167EC}"/>
    <dgm:cxn modelId="{BC3DA656-609B-46D4-964F-85FA67EE3432}" type="presOf" srcId="{0497AF02-C15A-442E-8C79-F912D0AEAD45}" destId="{DCD3C496-D8DF-4BCF-B53C-969A84360A3D}" srcOrd="0" destOrd="0" presId="urn:microsoft.com/office/officeart/2005/8/layout/vList2"/>
    <dgm:cxn modelId="{D4857C7D-632E-437A-973D-46EC2BDFE9A2}" srcId="{0497AF02-C15A-442E-8C79-F912D0AEAD45}" destId="{F3DAAFC2-03B7-4EE7-82E4-15F4166B6048}" srcOrd="7" destOrd="0" parTransId="{BA32771D-9717-486F-9C7F-B1D24667B1C9}" sibTransId="{576AF378-CD51-4571-A1E0-45999492749C}"/>
    <dgm:cxn modelId="{F9C04C86-E6AB-4FE8-9059-ED6AF0D5B089}" srcId="{0497AF02-C15A-442E-8C79-F912D0AEAD45}" destId="{56A88719-61A7-44D4-B3D9-C8B0296091D6}" srcOrd="0" destOrd="0" parTransId="{3818829E-512C-4DAD-A45B-451E213BD92F}" sibTransId="{704CDE81-FAC8-4415-81D4-B01C0AA15EEB}"/>
    <dgm:cxn modelId="{236A7594-8331-4D9F-89E9-98544F5C40F5}" type="presOf" srcId="{C2AC59C6-920B-4CD9-BD26-40345CD85EE1}" destId="{44C5F16F-F45D-4481-BD55-5DEC680B2299}" srcOrd="0" destOrd="0" presId="urn:microsoft.com/office/officeart/2005/8/layout/vList2"/>
    <dgm:cxn modelId="{C92968AF-AA47-44D5-808E-CFAF496EEF41}" srcId="{0497AF02-C15A-442E-8C79-F912D0AEAD45}" destId="{C2AC59C6-920B-4CD9-BD26-40345CD85EE1}" srcOrd="1" destOrd="0" parTransId="{1557CC6F-1483-447F-9272-2CCFE3A5733B}" sibTransId="{B3DC25D9-AE4E-42EA-9738-E3E03B7B77DC}"/>
    <dgm:cxn modelId="{22CEB8C0-43EC-4A8D-98C2-B65424F964DD}" type="presOf" srcId="{4990560A-AC41-4E43-8062-908D9CF859D0}" destId="{4F2BCDA0-26F1-4E14-9D56-B0C4A05CCB43}" srcOrd="0" destOrd="0" presId="urn:microsoft.com/office/officeart/2005/8/layout/vList2"/>
    <dgm:cxn modelId="{5FBF27C1-E890-4760-8D07-E24011466C79}" srcId="{0497AF02-C15A-442E-8C79-F912D0AEAD45}" destId="{8B85E9A1-27E4-4EDE-817A-379043452C43}" srcOrd="6" destOrd="0" parTransId="{D79A9709-E312-483A-BC30-9C7187C00BEB}" sibTransId="{9A327FB1-48C2-40B2-B2B2-F5E298416556}"/>
    <dgm:cxn modelId="{2087F3CF-3CD7-4820-A512-DFD1D266E1AD}" type="presOf" srcId="{8B85E9A1-27E4-4EDE-817A-379043452C43}" destId="{8069FBC6-2611-4BDE-8D63-3C78750FA459}" srcOrd="0" destOrd="0" presId="urn:microsoft.com/office/officeart/2005/8/layout/vList2"/>
    <dgm:cxn modelId="{F1A82CD5-7607-4B2D-997D-1D89BC973FD5}" srcId="{0497AF02-C15A-442E-8C79-F912D0AEAD45}" destId="{499E6325-BB4F-427F-B7A8-3AF22C9323AB}" srcOrd="5" destOrd="0" parTransId="{F134C5B1-4FD1-4FA7-BF0A-4B6685502B96}" sibTransId="{2D2024A1-A0DF-43FE-9856-42166CF4447B}"/>
    <dgm:cxn modelId="{F28FCCDA-C08A-4BA1-ACA3-B233BFC81F51}" type="presOf" srcId="{F3DAAFC2-03B7-4EE7-82E4-15F4166B6048}" destId="{39E735F4-F677-4996-AB1A-6C953AF3A545}" srcOrd="0" destOrd="0" presId="urn:microsoft.com/office/officeart/2005/8/layout/vList2"/>
    <dgm:cxn modelId="{A881DEE2-7B22-4547-8BCE-A9905B869530}" type="presOf" srcId="{7126FB55-8569-4C68-B6AF-50ED556B70A4}" destId="{B84DD83C-1417-4EC8-B15A-3C4B6FC8EE81}" srcOrd="0" destOrd="0" presId="urn:microsoft.com/office/officeart/2005/8/layout/vList2"/>
    <dgm:cxn modelId="{AA50AFEA-0580-4DF3-8103-2A4019EBDBA9}" srcId="{0497AF02-C15A-442E-8C79-F912D0AEAD45}" destId="{5942A582-6814-4738-AC38-E64EBC6E1A31}" srcOrd="4" destOrd="0" parTransId="{93A8421A-FCE3-4853-9882-502889493F07}" sibTransId="{5191DFFF-0676-4C48-85EA-CB477192C62F}"/>
    <dgm:cxn modelId="{82B116ED-CAAD-4964-AE90-18900E17CD20}" srcId="{0497AF02-C15A-442E-8C79-F912D0AEAD45}" destId="{7126FB55-8569-4C68-B6AF-50ED556B70A4}" srcOrd="3" destOrd="0" parTransId="{62BA0746-515B-4811-99DE-404F2AE4214C}" sibTransId="{38BB8F88-A6BB-4660-B4A1-F359ABDF7F3C}"/>
    <dgm:cxn modelId="{F6B503F4-F57B-4696-9CF5-0465E5BE2365}" type="presOf" srcId="{499E6325-BB4F-427F-B7A8-3AF22C9323AB}" destId="{D5413571-76DD-4CF8-AB75-1756C89C4873}" srcOrd="0" destOrd="0" presId="urn:microsoft.com/office/officeart/2005/8/layout/vList2"/>
    <dgm:cxn modelId="{02A51C4B-7294-4CC5-B7B1-AE44DD1D1CCA}" type="presParOf" srcId="{DCD3C496-D8DF-4BCF-B53C-969A84360A3D}" destId="{6BA60EDC-54E2-46E9-B835-2F2324D0305A}" srcOrd="0" destOrd="0" presId="urn:microsoft.com/office/officeart/2005/8/layout/vList2"/>
    <dgm:cxn modelId="{0F8F17D7-999F-468D-BF94-A13FE42B142F}" type="presParOf" srcId="{DCD3C496-D8DF-4BCF-B53C-969A84360A3D}" destId="{6BE17416-992D-4FFE-B371-2768B72E1097}" srcOrd="1" destOrd="0" presId="urn:microsoft.com/office/officeart/2005/8/layout/vList2"/>
    <dgm:cxn modelId="{2D7FFFAA-A046-4AC9-A5FE-2FB320FD5827}" type="presParOf" srcId="{DCD3C496-D8DF-4BCF-B53C-969A84360A3D}" destId="{44C5F16F-F45D-4481-BD55-5DEC680B2299}" srcOrd="2" destOrd="0" presId="urn:microsoft.com/office/officeart/2005/8/layout/vList2"/>
    <dgm:cxn modelId="{DFC02CC3-083E-48C7-9B33-987F971B239B}" type="presParOf" srcId="{DCD3C496-D8DF-4BCF-B53C-969A84360A3D}" destId="{92829A55-933B-43AC-A08E-15805CD6872B}" srcOrd="3" destOrd="0" presId="urn:microsoft.com/office/officeart/2005/8/layout/vList2"/>
    <dgm:cxn modelId="{2918BE80-D0B6-4A9A-A931-F61A4B05BDE5}" type="presParOf" srcId="{DCD3C496-D8DF-4BCF-B53C-969A84360A3D}" destId="{3FEE3367-25B3-4109-B22B-9F636083A39F}" srcOrd="4" destOrd="0" presId="urn:microsoft.com/office/officeart/2005/8/layout/vList2"/>
    <dgm:cxn modelId="{AE79BA73-FFC5-4080-B0B5-871F8AF46AF1}" type="presParOf" srcId="{DCD3C496-D8DF-4BCF-B53C-969A84360A3D}" destId="{E0324873-BC31-4453-95C1-462F408B916F}" srcOrd="5" destOrd="0" presId="urn:microsoft.com/office/officeart/2005/8/layout/vList2"/>
    <dgm:cxn modelId="{F0D5FAC6-15E1-4FFD-9A79-AD19A101C2E5}" type="presParOf" srcId="{DCD3C496-D8DF-4BCF-B53C-969A84360A3D}" destId="{B84DD83C-1417-4EC8-B15A-3C4B6FC8EE81}" srcOrd="6" destOrd="0" presId="urn:microsoft.com/office/officeart/2005/8/layout/vList2"/>
    <dgm:cxn modelId="{5890F618-637E-467E-8F73-EA1962060A12}" type="presParOf" srcId="{DCD3C496-D8DF-4BCF-B53C-969A84360A3D}" destId="{9F9BA123-5024-4E32-8966-F8FF2858269C}" srcOrd="7" destOrd="0" presId="urn:microsoft.com/office/officeart/2005/8/layout/vList2"/>
    <dgm:cxn modelId="{2819301B-B196-4B46-ADAD-DDBD65258BBE}" type="presParOf" srcId="{DCD3C496-D8DF-4BCF-B53C-969A84360A3D}" destId="{9E6A492D-0A3A-4A20-8E3C-536D35AB86A4}" srcOrd="8" destOrd="0" presId="urn:microsoft.com/office/officeart/2005/8/layout/vList2"/>
    <dgm:cxn modelId="{C3BAA4C4-1ACC-4F9D-A156-AD97B01DACFB}" type="presParOf" srcId="{DCD3C496-D8DF-4BCF-B53C-969A84360A3D}" destId="{37130671-A691-409E-A50C-3D3892BA03DB}" srcOrd="9" destOrd="0" presId="urn:microsoft.com/office/officeart/2005/8/layout/vList2"/>
    <dgm:cxn modelId="{000A2D95-A380-41EA-99BB-F5D83CA3B29D}" type="presParOf" srcId="{DCD3C496-D8DF-4BCF-B53C-969A84360A3D}" destId="{D5413571-76DD-4CF8-AB75-1756C89C4873}" srcOrd="10" destOrd="0" presId="urn:microsoft.com/office/officeart/2005/8/layout/vList2"/>
    <dgm:cxn modelId="{875DDAFA-4C83-40B3-AA63-7EE578E73984}" type="presParOf" srcId="{DCD3C496-D8DF-4BCF-B53C-969A84360A3D}" destId="{A10440E9-412F-4688-B377-899CEE759D24}" srcOrd="11" destOrd="0" presId="urn:microsoft.com/office/officeart/2005/8/layout/vList2"/>
    <dgm:cxn modelId="{505D3D22-A1AF-4F76-93FE-FCBD1DA30EE8}" type="presParOf" srcId="{DCD3C496-D8DF-4BCF-B53C-969A84360A3D}" destId="{8069FBC6-2611-4BDE-8D63-3C78750FA459}" srcOrd="12" destOrd="0" presId="urn:microsoft.com/office/officeart/2005/8/layout/vList2"/>
    <dgm:cxn modelId="{A5089979-9639-417E-871F-33AD4A7C2CDC}" type="presParOf" srcId="{DCD3C496-D8DF-4BCF-B53C-969A84360A3D}" destId="{0F082838-FB60-45C0-BFBE-58FA5F08AB70}" srcOrd="13" destOrd="0" presId="urn:microsoft.com/office/officeart/2005/8/layout/vList2"/>
    <dgm:cxn modelId="{BC57A2B1-BAE5-404A-84F8-F9A48EC3AF9F}" type="presParOf" srcId="{DCD3C496-D8DF-4BCF-B53C-969A84360A3D}" destId="{39E735F4-F677-4996-AB1A-6C953AF3A545}" srcOrd="14" destOrd="0" presId="urn:microsoft.com/office/officeart/2005/8/layout/vList2"/>
    <dgm:cxn modelId="{BCD285CE-C23A-4669-9E4D-762768413C9A}" type="presParOf" srcId="{DCD3C496-D8DF-4BCF-B53C-969A84360A3D}" destId="{E54CEB6E-7184-412F-AD65-6A788ED9104F}" srcOrd="15" destOrd="0" presId="urn:microsoft.com/office/officeart/2005/8/layout/vList2"/>
    <dgm:cxn modelId="{ECBDCECD-3660-4BEA-9D6E-775E827256A3}" type="presParOf" srcId="{DCD3C496-D8DF-4BCF-B53C-969A84360A3D}" destId="{4F2BCDA0-26F1-4E14-9D56-B0C4A05CCB43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BEB020-2162-4E2D-B90A-CE1126C6AD0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EF16112-04A1-4A96-9B36-C3597B6FFA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English 1</a:t>
          </a:r>
        </a:p>
      </dgm:t>
    </dgm:pt>
    <dgm:pt modelId="{48DF918A-2B84-47C1-B60E-2A3D38BA5F94}" type="parTrans" cxnId="{F69ACE00-350E-47C6-ABAF-E2A458AAF00F}">
      <dgm:prSet/>
      <dgm:spPr/>
      <dgm:t>
        <a:bodyPr/>
        <a:lstStyle/>
        <a:p>
          <a:endParaRPr lang="en-US"/>
        </a:p>
      </dgm:t>
    </dgm:pt>
    <dgm:pt modelId="{C56169CF-088B-40C6-B3AB-31E2CB132F5B}" type="sibTrans" cxnId="{F69ACE00-350E-47C6-ABAF-E2A458AAF00F}">
      <dgm:prSet/>
      <dgm:spPr/>
      <dgm:t>
        <a:bodyPr/>
        <a:lstStyle/>
        <a:p>
          <a:endParaRPr lang="en-US"/>
        </a:p>
      </dgm:t>
    </dgm:pt>
    <dgm:pt modelId="{977ACE5A-3B15-47CE-83CD-323897746E2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Biology</a:t>
          </a:r>
        </a:p>
      </dgm:t>
    </dgm:pt>
    <dgm:pt modelId="{CD428F70-24E0-4361-A11A-58F7C3FCC906}" type="parTrans" cxnId="{F62D4C32-4F8E-45D0-97CB-8A122EA03F5B}">
      <dgm:prSet/>
      <dgm:spPr/>
      <dgm:t>
        <a:bodyPr/>
        <a:lstStyle/>
        <a:p>
          <a:endParaRPr lang="en-US"/>
        </a:p>
      </dgm:t>
    </dgm:pt>
    <dgm:pt modelId="{0F57AB26-3CCA-40D9-9A4B-DB6F5663E248}" type="sibTrans" cxnId="{F62D4C32-4F8E-45D0-97CB-8A122EA03F5B}">
      <dgm:prSet/>
      <dgm:spPr/>
      <dgm:t>
        <a:bodyPr/>
        <a:lstStyle/>
        <a:p>
          <a:endParaRPr lang="en-US"/>
        </a:p>
      </dgm:t>
    </dgm:pt>
    <dgm:pt modelId="{D215F3FF-5671-44E9-BF29-DB746F5404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World History</a:t>
          </a:r>
        </a:p>
      </dgm:t>
    </dgm:pt>
    <dgm:pt modelId="{8B20B84F-7800-494D-A6E6-F8AA0BA84708}" type="parTrans" cxnId="{C6B7D98B-1A6F-4A57-A145-C051C4277954}">
      <dgm:prSet/>
      <dgm:spPr/>
      <dgm:t>
        <a:bodyPr/>
        <a:lstStyle/>
        <a:p>
          <a:endParaRPr lang="en-US"/>
        </a:p>
      </dgm:t>
    </dgm:pt>
    <dgm:pt modelId="{BA282653-2B8C-4636-97A8-89D51EA0C4F8}" type="sibTrans" cxnId="{C6B7D98B-1A6F-4A57-A145-C051C4277954}">
      <dgm:prSet/>
      <dgm:spPr/>
      <dgm:t>
        <a:bodyPr/>
        <a:lstStyle/>
        <a:p>
          <a:endParaRPr lang="en-US"/>
        </a:p>
      </dgm:t>
    </dgm:pt>
    <dgm:pt modelId="{99CCE548-1109-4059-BF68-6E6FB418AB5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Algebra 1 (Geometry can be taken if Algebra 1 is completed)</a:t>
          </a:r>
        </a:p>
      </dgm:t>
    </dgm:pt>
    <dgm:pt modelId="{C3D03613-07E5-4AC9-BA93-DADD4D50EFA1}" type="parTrans" cxnId="{7CBC28AF-13F7-4780-BEFF-6C7B0C833B1B}">
      <dgm:prSet/>
      <dgm:spPr/>
      <dgm:t>
        <a:bodyPr/>
        <a:lstStyle/>
        <a:p>
          <a:endParaRPr lang="en-US"/>
        </a:p>
      </dgm:t>
    </dgm:pt>
    <dgm:pt modelId="{9CA5F4F2-4CA2-4E5C-86AD-0E4BC37D2C92}" type="sibTrans" cxnId="{7CBC28AF-13F7-4780-BEFF-6C7B0C833B1B}">
      <dgm:prSet/>
      <dgm:spPr/>
      <dgm:t>
        <a:bodyPr/>
        <a:lstStyle/>
        <a:p>
          <a:endParaRPr lang="en-US"/>
        </a:p>
      </dgm:t>
    </dgm:pt>
    <dgm:pt modelId="{484C54B1-5B12-4A81-99DE-D5C0DC0636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Career Research (1 semester)</a:t>
          </a:r>
        </a:p>
      </dgm:t>
    </dgm:pt>
    <dgm:pt modelId="{DDABD416-DEA0-4902-85DE-6BDC131F8F44}" type="parTrans" cxnId="{28FD3126-BC74-4913-96F6-654BB1E005E2}">
      <dgm:prSet/>
      <dgm:spPr/>
      <dgm:t>
        <a:bodyPr/>
        <a:lstStyle/>
        <a:p>
          <a:endParaRPr lang="en-US"/>
        </a:p>
      </dgm:t>
    </dgm:pt>
    <dgm:pt modelId="{543562B5-9942-4EA4-B905-C67D64CA1B0E}" type="sibTrans" cxnId="{28FD3126-BC74-4913-96F6-654BB1E005E2}">
      <dgm:prSet/>
      <dgm:spPr/>
      <dgm:t>
        <a:bodyPr/>
        <a:lstStyle/>
        <a:p>
          <a:endParaRPr lang="en-US"/>
        </a:p>
      </dgm:t>
    </dgm:pt>
    <dgm:pt modelId="{4A71691D-B9AB-4D51-873E-A2480ED8352A}" type="pres">
      <dgm:prSet presAssocID="{E8BEB020-2162-4E2D-B90A-CE1126C6AD0A}" presName="root" presStyleCnt="0">
        <dgm:presLayoutVars>
          <dgm:dir/>
          <dgm:resizeHandles val="exact"/>
        </dgm:presLayoutVars>
      </dgm:prSet>
      <dgm:spPr/>
    </dgm:pt>
    <dgm:pt modelId="{101AB7B7-DDE5-499A-9B9D-ABEDAD4087B0}" type="pres">
      <dgm:prSet presAssocID="{3EF16112-04A1-4A96-9B36-C3597B6FFA2E}" presName="compNode" presStyleCnt="0"/>
      <dgm:spPr/>
    </dgm:pt>
    <dgm:pt modelId="{6D03DAB6-ECD1-4C60-9D42-76A7A9E1B589}" type="pres">
      <dgm:prSet presAssocID="{3EF16112-04A1-4A96-9B36-C3597B6FFA2E}" presName="bgRect" presStyleLbl="bgShp" presStyleIdx="0" presStyleCnt="5"/>
      <dgm:spPr/>
    </dgm:pt>
    <dgm:pt modelId="{44629A1A-76B0-45CF-BECA-42EB3A491959}" type="pres">
      <dgm:prSet presAssocID="{3EF16112-04A1-4A96-9B36-C3597B6FFA2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F44F7FD9-838B-4916-AC11-D439B4AF189F}" type="pres">
      <dgm:prSet presAssocID="{3EF16112-04A1-4A96-9B36-C3597B6FFA2E}" presName="spaceRect" presStyleCnt="0"/>
      <dgm:spPr/>
    </dgm:pt>
    <dgm:pt modelId="{B612CE3A-A59A-404A-BC39-00F9DEDBA310}" type="pres">
      <dgm:prSet presAssocID="{3EF16112-04A1-4A96-9B36-C3597B6FFA2E}" presName="parTx" presStyleLbl="revTx" presStyleIdx="0" presStyleCnt="5">
        <dgm:presLayoutVars>
          <dgm:chMax val="0"/>
          <dgm:chPref val="0"/>
        </dgm:presLayoutVars>
      </dgm:prSet>
      <dgm:spPr/>
    </dgm:pt>
    <dgm:pt modelId="{177B705F-2F8B-42D1-BAB7-5C62DF0AE7FA}" type="pres">
      <dgm:prSet presAssocID="{C56169CF-088B-40C6-B3AB-31E2CB132F5B}" presName="sibTrans" presStyleCnt="0"/>
      <dgm:spPr/>
    </dgm:pt>
    <dgm:pt modelId="{E1D40C43-9700-403B-A175-2FCE79E172AE}" type="pres">
      <dgm:prSet presAssocID="{977ACE5A-3B15-47CE-83CD-323897746E2C}" presName="compNode" presStyleCnt="0"/>
      <dgm:spPr/>
    </dgm:pt>
    <dgm:pt modelId="{E7CD67ED-A859-446E-9C1C-42BBF266FE10}" type="pres">
      <dgm:prSet presAssocID="{977ACE5A-3B15-47CE-83CD-323897746E2C}" presName="bgRect" presStyleLbl="bgShp" presStyleIdx="1" presStyleCnt="5"/>
      <dgm:spPr/>
    </dgm:pt>
    <dgm:pt modelId="{DA27CA33-2FB5-49A9-928A-0C0C6B1376F7}" type="pres">
      <dgm:prSet presAssocID="{977ACE5A-3B15-47CE-83CD-323897746E2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46053D3E-06CA-4A74-BDFD-C3AB0D47F4DE}" type="pres">
      <dgm:prSet presAssocID="{977ACE5A-3B15-47CE-83CD-323897746E2C}" presName="spaceRect" presStyleCnt="0"/>
      <dgm:spPr/>
    </dgm:pt>
    <dgm:pt modelId="{B297E435-29D2-493E-BF6F-F82E965A7BBA}" type="pres">
      <dgm:prSet presAssocID="{977ACE5A-3B15-47CE-83CD-323897746E2C}" presName="parTx" presStyleLbl="revTx" presStyleIdx="1" presStyleCnt="5">
        <dgm:presLayoutVars>
          <dgm:chMax val="0"/>
          <dgm:chPref val="0"/>
        </dgm:presLayoutVars>
      </dgm:prSet>
      <dgm:spPr/>
    </dgm:pt>
    <dgm:pt modelId="{CDF1626F-BB0A-4C01-880E-EAACA0844FF2}" type="pres">
      <dgm:prSet presAssocID="{0F57AB26-3CCA-40D9-9A4B-DB6F5663E248}" presName="sibTrans" presStyleCnt="0"/>
      <dgm:spPr/>
    </dgm:pt>
    <dgm:pt modelId="{A5239C42-9278-4714-A8E4-CA5B3F64A223}" type="pres">
      <dgm:prSet presAssocID="{D215F3FF-5671-44E9-BF29-DB746F540487}" presName="compNode" presStyleCnt="0"/>
      <dgm:spPr/>
    </dgm:pt>
    <dgm:pt modelId="{115B3D9A-865C-4B1B-8873-494D2075DC9B}" type="pres">
      <dgm:prSet presAssocID="{D215F3FF-5671-44E9-BF29-DB746F540487}" presName="bgRect" presStyleLbl="bgShp" presStyleIdx="2" presStyleCnt="5"/>
      <dgm:spPr/>
    </dgm:pt>
    <dgm:pt modelId="{62549986-9383-4921-8FBA-A59C9A7CA52B}" type="pres">
      <dgm:prSet presAssocID="{D215F3FF-5671-44E9-BF29-DB746F54048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Europe-Africa"/>
        </a:ext>
      </dgm:extLst>
    </dgm:pt>
    <dgm:pt modelId="{998CF84E-D455-4EAA-8EC1-E70865D2A173}" type="pres">
      <dgm:prSet presAssocID="{D215F3FF-5671-44E9-BF29-DB746F540487}" presName="spaceRect" presStyleCnt="0"/>
      <dgm:spPr/>
    </dgm:pt>
    <dgm:pt modelId="{F5E7BA21-72F9-418B-BAD2-ED6C5D0C208E}" type="pres">
      <dgm:prSet presAssocID="{D215F3FF-5671-44E9-BF29-DB746F540487}" presName="parTx" presStyleLbl="revTx" presStyleIdx="2" presStyleCnt="5">
        <dgm:presLayoutVars>
          <dgm:chMax val="0"/>
          <dgm:chPref val="0"/>
        </dgm:presLayoutVars>
      </dgm:prSet>
      <dgm:spPr/>
    </dgm:pt>
    <dgm:pt modelId="{121F62CD-BB0B-4917-B3E2-A598A09E2622}" type="pres">
      <dgm:prSet presAssocID="{BA282653-2B8C-4636-97A8-89D51EA0C4F8}" presName="sibTrans" presStyleCnt="0"/>
      <dgm:spPr/>
    </dgm:pt>
    <dgm:pt modelId="{FB7392B7-F483-47BC-8272-D98F89849BFE}" type="pres">
      <dgm:prSet presAssocID="{99CCE548-1109-4059-BF68-6E6FB418AB59}" presName="compNode" presStyleCnt="0"/>
      <dgm:spPr/>
    </dgm:pt>
    <dgm:pt modelId="{A552C29C-D232-430B-ADF7-3280551673F1}" type="pres">
      <dgm:prSet presAssocID="{99CCE548-1109-4059-BF68-6E6FB418AB59}" presName="bgRect" presStyleLbl="bgShp" presStyleIdx="3" presStyleCnt="5"/>
      <dgm:spPr/>
    </dgm:pt>
    <dgm:pt modelId="{92D0FBA3-8CDC-4B6B-840D-7681DEBF0F9C}" type="pres">
      <dgm:prSet presAssocID="{99CCE548-1109-4059-BF68-6E6FB418AB5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B4548B7A-7F1E-4C6E-8DC5-E6C7C67782F4}" type="pres">
      <dgm:prSet presAssocID="{99CCE548-1109-4059-BF68-6E6FB418AB59}" presName="spaceRect" presStyleCnt="0"/>
      <dgm:spPr/>
    </dgm:pt>
    <dgm:pt modelId="{D3F1428A-0A4A-42AC-B4A2-D6D13B8E1A7B}" type="pres">
      <dgm:prSet presAssocID="{99CCE548-1109-4059-BF68-6E6FB418AB59}" presName="parTx" presStyleLbl="revTx" presStyleIdx="3" presStyleCnt="5">
        <dgm:presLayoutVars>
          <dgm:chMax val="0"/>
          <dgm:chPref val="0"/>
        </dgm:presLayoutVars>
      </dgm:prSet>
      <dgm:spPr/>
    </dgm:pt>
    <dgm:pt modelId="{D1024DF7-2709-4B30-92AC-904300642497}" type="pres">
      <dgm:prSet presAssocID="{9CA5F4F2-4CA2-4E5C-86AD-0E4BC37D2C92}" presName="sibTrans" presStyleCnt="0"/>
      <dgm:spPr/>
    </dgm:pt>
    <dgm:pt modelId="{8584EA6E-3423-406D-A2FD-7DA2F640D009}" type="pres">
      <dgm:prSet presAssocID="{484C54B1-5B12-4A81-99DE-D5C0DC06362F}" presName="compNode" presStyleCnt="0"/>
      <dgm:spPr/>
    </dgm:pt>
    <dgm:pt modelId="{DE468DD8-B3F2-4C0E-9B57-AB76F969772C}" type="pres">
      <dgm:prSet presAssocID="{484C54B1-5B12-4A81-99DE-D5C0DC06362F}" presName="bgRect" presStyleLbl="bgShp" presStyleIdx="4" presStyleCnt="5"/>
      <dgm:spPr/>
    </dgm:pt>
    <dgm:pt modelId="{1FF57875-1C7C-4272-A361-E0133AEE75D5}" type="pres">
      <dgm:prSet presAssocID="{484C54B1-5B12-4A81-99DE-D5C0DC06362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C2B95EC2-1961-4A3A-926B-3D618CDBF925}" type="pres">
      <dgm:prSet presAssocID="{484C54B1-5B12-4A81-99DE-D5C0DC06362F}" presName="spaceRect" presStyleCnt="0"/>
      <dgm:spPr/>
    </dgm:pt>
    <dgm:pt modelId="{B04FC59A-0EB5-4FCD-9336-3EA4D397634B}" type="pres">
      <dgm:prSet presAssocID="{484C54B1-5B12-4A81-99DE-D5C0DC06362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F69ACE00-350E-47C6-ABAF-E2A458AAF00F}" srcId="{E8BEB020-2162-4E2D-B90A-CE1126C6AD0A}" destId="{3EF16112-04A1-4A96-9B36-C3597B6FFA2E}" srcOrd="0" destOrd="0" parTransId="{48DF918A-2B84-47C1-B60E-2A3D38BA5F94}" sibTransId="{C56169CF-088B-40C6-B3AB-31E2CB132F5B}"/>
    <dgm:cxn modelId="{0ED9E121-4A79-41E5-93A2-BCDAF080EDFF}" type="presOf" srcId="{D215F3FF-5671-44E9-BF29-DB746F540487}" destId="{F5E7BA21-72F9-418B-BAD2-ED6C5D0C208E}" srcOrd="0" destOrd="0" presId="urn:microsoft.com/office/officeart/2018/2/layout/IconVerticalSolidList"/>
    <dgm:cxn modelId="{28FD3126-BC74-4913-96F6-654BB1E005E2}" srcId="{E8BEB020-2162-4E2D-B90A-CE1126C6AD0A}" destId="{484C54B1-5B12-4A81-99DE-D5C0DC06362F}" srcOrd="4" destOrd="0" parTransId="{DDABD416-DEA0-4902-85DE-6BDC131F8F44}" sibTransId="{543562B5-9942-4EA4-B905-C67D64CA1B0E}"/>
    <dgm:cxn modelId="{F62D4C32-4F8E-45D0-97CB-8A122EA03F5B}" srcId="{E8BEB020-2162-4E2D-B90A-CE1126C6AD0A}" destId="{977ACE5A-3B15-47CE-83CD-323897746E2C}" srcOrd="1" destOrd="0" parTransId="{CD428F70-24E0-4361-A11A-58F7C3FCC906}" sibTransId="{0F57AB26-3CCA-40D9-9A4B-DB6F5663E248}"/>
    <dgm:cxn modelId="{34D15A6A-0899-4180-90E9-4EDE8E5FCD5E}" type="presOf" srcId="{E8BEB020-2162-4E2D-B90A-CE1126C6AD0A}" destId="{4A71691D-B9AB-4D51-873E-A2480ED8352A}" srcOrd="0" destOrd="0" presId="urn:microsoft.com/office/officeart/2018/2/layout/IconVerticalSolidList"/>
    <dgm:cxn modelId="{9CF05D6C-07D3-4B16-935A-282B36D36C45}" type="presOf" srcId="{977ACE5A-3B15-47CE-83CD-323897746E2C}" destId="{B297E435-29D2-493E-BF6F-F82E965A7BBA}" srcOrd="0" destOrd="0" presId="urn:microsoft.com/office/officeart/2018/2/layout/IconVerticalSolidList"/>
    <dgm:cxn modelId="{9A4AA477-5EAA-4752-A865-6A0837060074}" type="presOf" srcId="{484C54B1-5B12-4A81-99DE-D5C0DC06362F}" destId="{B04FC59A-0EB5-4FCD-9336-3EA4D397634B}" srcOrd="0" destOrd="0" presId="urn:microsoft.com/office/officeart/2018/2/layout/IconVerticalSolidList"/>
    <dgm:cxn modelId="{C6B7D98B-1A6F-4A57-A145-C051C4277954}" srcId="{E8BEB020-2162-4E2D-B90A-CE1126C6AD0A}" destId="{D215F3FF-5671-44E9-BF29-DB746F540487}" srcOrd="2" destOrd="0" parTransId="{8B20B84F-7800-494D-A6E6-F8AA0BA84708}" sibTransId="{BA282653-2B8C-4636-97A8-89D51EA0C4F8}"/>
    <dgm:cxn modelId="{7CBC28AF-13F7-4780-BEFF-6C7B0C833B1B}" srcId="{E8BEB020-2162-4E2D-B90A-CE1126C6AD0A}" destId="{99CCE548-1109-4059-BF68-6E6FB418AB59}" srcOrd="3" destOrd="0" parTransId="{C3D03613-07E5-4AC9-BA93-DADD4D50EFA1}" sibTransId="{9CA5F4F2-4CA2-4E5C-86AD-0E4BC37D2C92}"/>
    <dgm:cxn modelId="{246D93BF-32E8-4B18-A081-D98DB83DB020}" type="presOf" srcId="{99CCE548-1109-4059-BF68-6E6FB418AB59}" destId="{D3F1428A-0A4A-42AC-B4A2-D6D13B8E1A7B}" srcOrd="0" destOrd="0" presId="urn:microsoft.com/office/officeart/2018/2/layout/IconVerticalSolidList"/>
    <dgm:cxn modelId="{8CF94FF6-AC18-4FBF-AE34-4F80FC5C933E}" type="presOf" srcId="{3EF16112-04A1-4A96-9B36-C3597B6FFA2E}" destId="{B612CE3A-A59A-404A-BC39-00F9DEDBA310}" srcOrd="0" destOrd="0" presId="urn:microsoft.com/office/officeart/2018/2/layout/IconVerticalSolidList"/>
    <dgm:cxn modelId="{BD7C9F74-08ED-4168-9D8C-F6C42EA9822D}" type="presParOf" srcId="{4A71691D-B9AB-4D51-873E-A2480ED8352A}" destId="{101AB7B7-DDE5-499A-9B9D-ABEDAD4087B0}" srcOrd="0" destOrd="0" presId="urn:microsoft.com/office/officeart/2018/2/layout/IconVerticalSolidList"/>
    <dgm:cxn modelId="{D0BEA143-8569-45B0-A480-D04FAF10D2EF}" type="presParOf" srcId="{101AB7B7-DDE5-499A-9B9D-ABEDAD4087B0}" destId="{6D03DAB6-ECD1-4C60-9D42-76A7A9E1B589}" srcOrd="0" destOrd="0" presId="urn:microsoft.com/office/officeart/2018/2/layout/IconVerticalSolidList"/>
    <dgm:cxn modelId="{11BCEFA2-5576-4AAE-A62E-604B15CF40F1}" type="presParOf" srcId="{101AB7B7-DDE5-499A-9B9D-ABEDAD4087B0}" destId="{44629A1A-76B0-45CF-BECA-42EB3A491959}" srcOrd="1" destOrd="0" presId="urn:microsoft.com/office/officeart/2018/2/layout/IconVerticalSolidList"/>
    <dgm:cxn modelId="{98BC8F31-E7C8-4B43-B322-C76187F6F9E2}" type="presParOf" srcId="{101AB7B7-DDE5-499A-9B9D-ABEDAD4087B0}" destId="{F44F7FD9-838B-4916-AC11-D439B4AF189F}" srcOrd="2" destOrd="0" presId="urn:microsoft.com/office/officeart/2018/2/layout/IconVerticalSolidList"/>
    <dgm:cxn modelId="{20937D92-E652-4D8B-A9BD-8CA9D1EF55EA}" type="presParOf" srcId="{101AB7B7-DDE5-499A-9B9D-ABEDAD4087B0}" destId="{B612CE3A-A59A-404A-BC39-00F9DEDBA310}" srcOrd="3" destOrd="0" presId="urn:microsoft.com/office/officeart/2018/2/layout/IconVerticalSolidList"/>
    <dgm:cxn modelId="{10EA4AF5-1648-4F54-A796-532A669540FD}" type="presParOf" srcId="{4A71691D-B9AB-4D51-873E-A2480ED8352A}" destId="{177B705F-2F8B-42D1-BAB7-5C62DF0AE7FA}" srcOrd="1" destOrd="0" presId="urn:microsoft.com/office/officeart/2018/2/layout/IconVerticalSolidList"/>
    <dgm:cxn modelId="{48997560-20A1-428A-AEE1-A7E7A7A3912A}" type="presParOf" srcId="{4A71691D-B9AB-4D51-873E-A2480ED8352A}" destId="{E1D40C43-9700-403B-A175-2FCE79E172AE}" srcOrd="2" destOrd="0" presId="urn:microsoft.com/office/officeart/2018/2/layout/IconVerticalSolidList"/>
    <dgm:cxn modelId="{83D13790-170B-4EEC-AE29-915789F5A3A3}" type="presParOf" srcId="{E1D40C43-9700-403B-A175-2FCE79E172AE}" destId="{E7CD67ED-A859-446E-9C1C-42BBF266FE10}" srcOrd="0" destOrd="0" presId="urn:microsoft.com/office/officeart/2018/2/layout/IconVerticalSolidList"/>
    <dgm:cxn modelId="{18B1D3D4-E6BF-462A-ACBF-7B85D3419912}" type="presParOf" srcId="{E1D40C43-9700-403B-A175-2FCE79E172AE}" destId="{DA27CA33-2FB5-49A9-928A-0C0C6B1376F7}" srcOrd="1" destOrd="0" presId="urn:microsoft.com/office/officeart/2018/2/layout/IconVerticalSolidList"/>
    <dgm:cxn modelId="{89903DFE-7EFD-4021-8BEE-C7772FD71341}" type="presParOf" srcId="{E1D40C43-9700-403B-A175-2FCE79E172AE}" destId="{46053D3E-06CA-4A74-BDFD-C3AB0D47F4DE}" srcOrd="2" destOrd="0" presId="urn:microsoft.com/office/officeart/2018/2/layout/IconVerticalSolidList"/>
    <dgm:cxn modelId="{D0A1CEF7-9931-4860-9975-15A9CDEDF7CE}" type="presParOf" srcId="{E1D40C43-9700-403B-A175-2FCE79E172AE}" destId="{B297E435-29D2-493E-BF6F-F82E965A7BBA}" srcOrd="3" destOrd="0" presId="urn:microsoft.com/office/officeart/2018/2/layout/IconVerticalSolidList"/>
    <dgm:cxn modelId="{E6A75F26-82FE-40E2-B5F4-78D1DCC6F80F}" type="presParOf" srcId="{4A71691D-B9AB-4D51-873E-A2480ED8352A}" destId="{CDF1626F-BB0A-4C01-880E-EAACA0844FF2}" srcOrd="3" destOrd="0" presId="urn:microsoft.com/office/officeart/2018/2/layout/IconVerticalSolidList"/>
    <dgm:cxn modelId="{691DD9ED-2FA9-480F-A6EF-23FFB16E9805}" type="presParOf" srcId="{4A71691D-B9AB-4D51-873E-A2480ED8352A}" destId="{A5239C42-9278-4714-A8E4-CA5B3F64A223}" srcOrd="4" destOrd="0" presId="urn:microsoft.com/office/officeart/2018/2/layout/IconVerticalSolidList"/>
    <dgm:cxn modelId="{5682579F-4C5F-4BC4-BD4A-DD9783C28AC9}" type="presParOf" srcId="{A5239C42-9278-4714-A8E4-CA5B3F64A223}" destId="{115B3D9A-865C-4B1B-8873-494D2075DC9B}" srcOrd="0" destOrd="0" presId="urn:microsoft.com/office/officeart/2018/2/layout/IconVerticalSolidList"/>
    <dgm:cxn modelId="{A4C96A63-5AA8-4AB0-AFCE-DF609101726E}" type="presParOf" srcId="{A5239C42-9278-4714-A8E4-CA5B3F64A223}" destId="{62549986-9383-4921-8FBA-A59C9A7CA52B}" srcOrd="1" destOrd="0" presId="urn:microsoft.com/office/officeart/2018/2/layout/IconVerticalSolidList"/>
    <dgm:cxn modelId="{8F33CBEB-9CEF-44C5-8CE2-4430EAB7B108}" type="presParOf" srcId="{A5239C42-9278-4714-A8E4-CA5B3F64A223}" destId="{998CF84E-D455-4EAA-8EC1-E70865D2A173}" srcOrd="2" destOrd="0" presId="urn:microsoft.com/office/officeart/2018/2/layout/IconVerticalSolidList"/>
    <dgm:cxn modelId="{903A9200-C258-4B37-98FD-2A9E67C4B66F}" type="presParOf" srcId="{A5239C42-9278-4714-A8E4-CA5B3F64A223}" destId="{F5E7BA21-72F9-418B-BAD2-ED6C5D0C208E}" srcOrd="3" destOrd="0" presId="urn:microsoft.com/office/officeart/2018/2/layout/IconVerticalSolidList"/>
    <dgm:cxn modelId="{0B7CCAC1-F3F6-4B30-ACA5-B6D349791D68}" type="presParOf" srcId="{4A71691D-B9AB-4D51-873E-A2480ED8352A}" destId="{121F62CD-BB0B-4917-B3E2-A598A09E2622}" srcOrd="5" destOrd="0" presId="urn:microsoft.com/office/officeart/2018/2/layout/IconVerticalSolidList"/>
    <dgm:cxn modelId="{EDFA75BD-1B2C-49DC-A28D-620521E80A89}" type="presParOf" srcId="{4A71691D-B9AB-4D51-873E-A2480ED8352A}" destId="{FB7392B7-F483-47BC-8272-D98F89849BFE}" srcOrd="6" destOrd="0" presId="urn:microsoft.com/office/officeart/2018/2/layout/IconVerticalSolidList"/>
    <dgm:cxn modelId="{B28C2B5C-8E5A-4A6C-A8D5-AC1172DCC58B}" type="presParOf" srcId="{FB7392B7-F483-47BC-8272-D98F89849BFE}" destId="{A552C29C-D232-430B-ADF7-3280551673F1}" srcOrd="0" destOrd="0" presId="urn:microsoft.com/office/officeart/2018/2/layout/IconVerticalSolidList"/>
    <dgm:cxn modelId="{9A8AE901-D3C6-4771-8D0B-E0923FC93DEB}" type="presParOf" srcId="{FB7392B7-F483-47BC-8272-D98F89849BFE}" destId="{92D0FBA3-8CDC-4B6B-840D-7681DEBF0F9C}" srcOrd="1" destOrd="0" presId="urn:microsoft.com/office/officeart/2018/2/layout/IconVerticalSolidList"/>
    <dgm:cxn modelId="{DBA7523B-9BDA-4E8F-AB93-5B7B43561B9A}" type="presParOf" srcId="{FB7392B7-F483-47BC-8272-D98F89849BFE}" destId="{B4548B7A-7F1E-4C6E-8DC5-E6C7C67782F4}" srcOrd="2" destOrd="0" presId="urn:microsoft.com/office/officeart/2018/2/layout/IconVerticalSolidList"/>
    <dgm:cxn modelId="{0375D141-3E53-47FF-BA14-0E2456486A65}" type="presParOf" srcId="{FB7392B7-F483-47BC-8272-D98F89849BFE}" destId="{D3F1428A-0A4A-42AC-B4A2-D6D13B8E1A7B}" srcOrd="3" destOrd="0" presId="urn:microsoft.com/office/officeart/2018/2/layout/IconVerticalSolidList"/>
    <dgm:cxn modelId="{511CEA65-1A2A-44E2-99D6-A218424EDBFE}" type="presParOf" srcId="{4A71691D-B9AB-4D51-873E-A2480ED8352A}" destId="{D1024DF7-2709-4B30-92AC-904300642497}" srcOrd="7" destOrd="0" presId="urn:microsoft.com/office/officeart/2018/2/layout/IconVerticalSolidList"/>
    <dgm:cxn modelId="{D922DC0B-6912-4763-BF2E-9C3DA52E55B7}" type="presParOf" srcId="{4A71691D-B9AB-4D51-873E-A2480ED8352A}" destId="{8584EA6E-3423-406D-A2FD-7DA2F640D009}" srcOrd="8" destOrd="0" presId="urn:microsoft.com/office/officeart/2018/2/layout/IconVerticalSolidList"/>
    <dgm:cxn modelId="{E7B0FD65-753F-4998-87E0-5A64CA837514}" type="presParOf" srcId="{8584EA6E-3423-406D-A2FD-7DA2F640D009}" destId="{DE468DD8-B3F2-4C0E-9B57-AB76F969772C}" srcOrd="0" destOrd="0" presId="urn:microsoft.com/office/officeart/2018/2/layout/IconVerticalSolidList"/>
    <dgm:cxn modelId="{AB2F4CF9-D466-4EF4-809A-66886D620628}" type="presParOf" srcId="{8584EA6E-3423-406D-A2FD-7DA2F640D009}" destId="{1FF57875-1C7C-4272-A361-E0133AEE75D5}" srcOrd="1" destOrd="0" presId="urn:microsoft.com/office/officeart/2018/2/layout/IconVerticalSolidList"/>
    <dgm:cxn modelId="{9D978A13-37E4-41B5-8805-3768449B7AFD}" type="presParOf" srcId="{8584EA6E-3423-406D-A2FD-7DA2F640D009}" destId="{C2B95EC2-1961-4A3A-926B-3D618CDBF925}" srcOrd="2" destOrd="0" presId="urn:microsoft.com/office/officeart/2018/2/layout/IconVerticalSolidList"/>
    <dgm:cxn modelId="{7F110322-E745-4C3B-8024-59ADA7F4949C}" type="presParOf" srcId="{8584EA6E-3423-406D-A2FD-7DA2F640D009}" destId="{B04FC59A-0EB5-4FCD-9336-3EA4D397634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9630D4-ADE4-48F5-A460-A5A3C7988AD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9F7D372-F1F7-4646-83B2-263A537FBB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English 2</a:t>
          </a:r>
        </a:p>
      </dgm:t>
    </dgm:pt>
    <dgm:pt modelId="{2C2D838A-6FD6-41D5-8061-DCE9C38C26D5}" type="parTrans" cxnId="{942FCE45-5200-4DD0-8B30-BF907D422AD4}">
      <dgm:prSet/>
      <dgm:spPr/>
      <dgm:t>
        <a:bodyPr/>
        <a:lstStyle/>
        <a:p>
          <a:endParaRPr lang="en-US"/>
        </a:p>
      </dgm:t>
    </dgm:pt>
    <dgm:pt modelId="{37073B61-027C-4857-AB8C-CE0618C4BF7D}" type="sibTrans" cxnId="{942FCE45-5200-4DD0-8B30-BF907D422AD4}">
      <dgm:prSet/>
      <dgm:spPr/>
      <dgm:t>
        <a:bodyPr/>
        <a:lstStyle/>
        <a:p>
          <a:endParaRPr lang="en-US"/>
        </a:p>
      </dgm:t>
    </dgm:pt>
    <dgm:pt modelId="{66A08313-C9E9-4D34-958C-F10869BEFD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Geometry (Higher 3</a:t>
          </a:r>
          <a:r>
            <a:rPr lang="en-US" baseline="30000" dirty="0"/>
            <a:t>rd</a:t>
          </a:r>
          <a:r>
            <a:rPr lang="en-US" dirty="0"/>
            <a:t> Math can be taken if Algebra 1 or Geometry are completed)</a:t>
          </a:r>
        </a:p>
      </dgm:t>
    </dgm:pt>
    <dgm:pt modelId="{7B810AAB-3F4D-4057-8A61-F2030B4B6880}" type="parTrans" cxnId="{D4DCFAE1-C5AA-4427-995E-2C9D2F12A762}">
      <dgm:prSet/>
      <dgm:spPr/>
      <dgm:t>
        <a:bodyPr/>
        <a:lstStyle/>
        <a:p>
          <a:endParaRPr lang="en-US"/>
        </a:p>
      </dgm:t>
    </dgm:pt>
    <dgm:pt modelId="{2B2EBEB4-72A0-474F-BB4D-818E053F1B7D}" type="sibTrans" cxnId="{D4DCFAE1-C5AA-4427-995E-2C9D2F12A762}">
      <dgm:prSet/>
      <dgm:spPr/>
      <dgm:t>
        <a:bodyPr/>
        <a:lstStyle/>
        <a:p>
          <a:endParaRPr lang="en-US"/>
        </a:p>
      </dgm:t>
    </dgm:pt>
    <dgm:pt modelId="{2E423801-7C5B-43E7-817E-AEBC9C7067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Physical Science or Chemistry</a:t>
          </a:r>
        </a:p>
      </dgm:t>
    </dgm:pt>
    <dgm:pt modelId="{03FC9874-CFEA-4D6A-BEBC-1AE5F885CA70}" type="parTrans" cxnId="{1E6864B6-D76E-4313-AC67-2979A0D7773B}">
      <dgm:prSet/>
      <dgm:spPr/>
      <dgm:t>
        <a:bodyPr/>
        <a:lstStyle/>
        <a:p>
          <a:endParaRPr lang="en-US"/>
        </a:p>
      </dgm:t>
    </dgm:pt>
    <dgm:pt modelId="{F45FA0DB-EB6D-4DF6-A483-CFC1B7F2D282}" type="sibTrans" cxnId="{1E6864B6-D76E-4313-AC67-2979A0D7773B}">
      <dgm:prSet/>
      <dgm:spPr/>
      <dgm:t>
        <a:bodyPr/>
        <a:lstStyle/>
        <a:p>
          <a:endParaRPr lang="en-US"/>
        </a:p>
      </dgm:t>
    </dgm:pt>
    <dgm:pt modelId="{7B2B03D8-5905-4736-86FE-81FC1A5218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 History</a:t>
          </a:r>
        </a:p>
      </dgm:t>
    </dgm:pt>
    <dgm:pt modelId="{A2024159-A51E-4DA0-8EAC-DB512419B428}" type="parTrans" cxnId="{FC9AA33F-0E24-4DF9-BC95-1F3D80C740CA}">
      <dgm:prSet/>
      <dgm:spPr/>
      <dgm:t>
        <a:bodyPr/>
        <a:lstStyle/>
        <a:p>
          <a:endParaRPr lang="en-US"/>
        </a:p>
      </dgm:t>
    </dgm:pt>
    <dgm:pt modelId="{AB66080F-C5BC-431D-9BBF-37909D34F123}" type="sibTrans" cxnId="{FC9AA33F-0E24-4DF9-BC95-1F3D80C740CA}">
      <dgm:prSet/>
      <dgm:spPr/>
      <dgm:t>
        <a:bodyPr/>
        <a:lstStyle/>
        <a:p>
          <a:endParaRPr lang="en-US"/>
        </a:p>
      </dgm:t>
    </dgm:pt>
    <dgm:pt modelId="{5230D296-0E85-4714-BBB0-3A5B59D0CA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HOPE (Health Opportunities through Physical Education)</a:t>
          </a:r>
        </a:p>
      </dgm:t>
    </dgm:pt>
    <dgm:pt modelId="{9CA3C0C8-BA26-4776-AC67-F90BEF7CB1EC}" type="parTrans" cxnId="{79A4A5D1-0E8C-4A7C-8B31-D267EBD4173B}">
      <dgm:prSet/>
      <dgm:spPr/>
      <dgm:t>
        <a:bodyPr/>
        <a:lstStyle/>
        <a:p>
          <a:endParaRPr lang="en-US"/>
        </a:p>
      </dgm:t>
    </dgm:pt>
    <dgm:pt modelId="{01F75D98-1AD0-46A0-BBA2-209EAB5834ED}" type="sibTrans" cxnId="{79A4A5D1-0E8C-4A7C-8B31-D267EBD4173B}">
      <dgm:prSet/>
      <dgm:spPr/>
      <dgm:t>
        <a:bodyPr/>
        <a:lstStyle/>
        <a:p>
          <a:endParaRPr lang="en-US"/>
        </a:p>
      </dgm:t>
    </dgm:pt>
    <dgm:pt modelId="{B31B10E3-E5E5-4BD2-88E4-E98A663F22C8}" type="pres">
      <dgm:prSet presAssocID="{989630D4-ADE4-48F5-A460-A5A3C7988AD9}" presName="root" presStyleCnt="0">
        <dgm:presLayoutVars>
          <dgm:dir/>
          <dgm:resizeHandles val="exact"/>
        </dgm:presLayoutVars>
      </dgm:prSet>
      <dgm:spPr/>
    </dgm:pt>
    <dgm:pt modelId="{EE2BB9D4-2627-443B-BBC9-2785F3322EDE}" type="pres">
      <dgm:prSet presAssocID="{B9F7D372-F1F7-4646-83B2-263A537FBB01}" presName="compNode" presStyleCnt="0"/>
      <dgm:spPr/>
    </dgm:pt>
    <dgm:pt modelId="{95DD659D-CAEF-496E-805E-47F5FEB84062}" type="pres">
      <dgm:prSet presAssocID="{B9F7D372-F1F7-4646-83B2-263A537FBB01}" presName="bgRect" presStyleLbl="bgShp" presStyleIdx="0" presStyleCnt="5"/>
      <dgm:spPr/>
    </dgm:pt>
    <dgm:pt modelId="{422E3882-B961-4BD0-9A0E-3CA41CDA1752}" type="pres">
      <dgm:prSet presAssocID="{B9F7D372-F1F7-4646-83B2-263A537FBB0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58C97C12-7EE7-4461-8DCB-C82C45342E2E}" type="pres">
      <dgm:prSet presAssocID="{B9F7D372-F1F7-4646-83B2-263A537FBB01}" presName="spaceRect" presStyleCnt="0"/>
      <dgm:spPr/>
    </dgm:pt>
    <dgm:pt modelId="{A7597864-1A56-434A-A6E0-1130E79F0832}" type="pres">
      <dgm:prSet presAssocID="{B9F7D372-F1F7-4646-83B2-263A537FBB01}" presName="parTx" presStyleLbl="revTx" presStyleIdx="0" presStyleCnt="5">
        <dgm:presLayoutVars>
          <dgm:chMax val="0"/>
          <dgm:chPref val="0"/>
        </dgm:presLayoutVars>
      </dgm:prSet>
      <dgm:spPr/>
    </dgm:pt>
    <dgm:pt modelId="{AF38E0E8-71D6-4875-B351-3FCB049F8D77}" type="pres">
      <dgm:prSet presAssocID="{37073B61-027C-4857-AB8C-CE0618C4BF7D}" presName="sibTrans" presStyleCnt="0"/>
      <dgm:spPr/>
    </dgm:pt>
    <dgm:pt modelId="{BD324D55-C17A-4683-AF5A-F24B637B243D}" type="pres">
      <dgm:prSet presAssocID="{66A08313-C9E9-4D34-958C-F10869BEFD56}" presName="compNode" presStyleCnt="0"/>
      <dgm:spPr/>
    </dgm:pt>
    <dgm:pt modelId="{466FAE47-DB69-4EBF-AA68-006B83408069}" type="pres">
      <dgm:prSet presAssocID="{66A08313-C9E9-4D34-958C-F10869BEFD56}" presName="bgRect" presStyleLbl="bgShp" presStyleIdx="1" presStyleCnt="5"/>
      <dgm:spPr/>
    </dgm:pt>
    <dgm:pt modelId="{352D94A1-1215-4453-9D50-C6D25ED6DF3C}" type="pres">
      <dgm:prSet presAssocID="{66A08313-C9E9-4D34-958C-F10869BEFD5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82617B42-8DB0-4950-815D-9E577DD3E503}" type="pres">
      <dgm:prSet presAssocID="{66A08313-C9E9-4D34-958C-F10869BEFD56}" presName="spaceRect" presStyleCnt="0"/>
      <dgm:spPr/>
    </dgm:pt>
    <dgm:pt modelId="{9D47CEE2-4E91-4521-AFD0-B0110FA54EFA}" type="pres">
      <dgm:prSet presAssocID="{66A08313-C9E9-4D34-958C-F10869BEFD56}" presName="parTx" presStyleLbl="revTx" presStyleIdx="1" presStyleCnt="5">
        <dgm:presLayoutVars>
          <dgm:chMax val="0"/>
          <dgm:chPref val="0"/>
        </dgm:presLayoutVars>
      </dgm:prSet>
      <dgm:spPr/>
    </dgm:pt>
    <dgm:pt modelId="{5710C658-2FF8-472F-9D17-000A73BA24F6}" type="pres">
      <dgm:prSet presAssocID="{2B2EBEB4-72A0-474F-BB4D-818E053F1B7D}" presName="sibTrans" presStyleCnt="0"/>
      <dgm:spPr/>
    </dgm:pt>
    <dgm:pt modelId="{592C7400-3B1F-4FD4-82E2-107EEA4B58F7}" type="pres">
      <dgm:prSet presAssocID="{2E423801-7C5B-43E7-817E-AEBC9C70676D}" presName="compNode" presStyleCnt="0"/>
      <dgm:spPr/>
    </dgm:pt>
    <dgm:pt modelId="{0F78C4B0-90E7-4CA1-A73F-94745F3AF750}" type="pres">
      <dgm:prSet presAssocID="{2E423801-7C5B-43E7-817E-AEBC9C70676D}" presName="bgRect" presStyleLbl="bgShp" presStyleIdx="2" presStyleCnt="5"/>
      <dgm:spPr/>
    </dgm:pt>
    <dgm:pt modelId="{7C3CF4A1-6C48-4AFF-A56D-DC6B56CCA470}" type="pres">
      <dgm:prSet presAssocID="{2E423801-7C5B-43E7-817E-AEBC9C70676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BD36E622-EB19-4439-9728-E6F5C030F61F}" type="pres">
      <dgm:prSet presAssocID="{2E423801-7C5B-43E7-817E-AEBC9C70676D}" presName="spaceRect" presStyleCnt="0"/>
      <dgm:spPr/>
    </dgm:pt>
    <dgm:pt modelId="{8250B248-6E92-4B50-8536-0AEAFA099008}" type="pres">
      <dgm:prSet presAssocID="{2E423801-7C5B-43E7-817E-AEBC9C70676D}" presName="parTx" presStyleLbl="revTx" presStyleIdx="2" presStyleCnt="5">
        <dgm:presLayoutVars>
          <dgm:chMax val="0"/>
          <dgm:chPref val="0"/>
        </dgm:presLayoutVars>
      </dgm:prSet>
      <dgm:spPr/>
    </dgm:pt>
    <dgm:pt modelId="{52FAAD34-1A08-49BD-ACE2-AF53A7D2C196}" type="pres">
      <dgm:prSet presAssocID="{F45FA0DB-EB6D-4DF6-A483-CFC1B7F2D282}" presName="sibTrans" presStyleCnt="0"/>
      <dgm:spPr/>
    </dgm:pt>
    <dgm:pt modelId="{1822B010-477C-4B4F-B3E9-DB297A584706}" type="pres">
      <dgm:prSet presAssocID="{7B2B03D8-5905-4736-86FE-81FC1A521885}" presName="compNode" presStyleCnt="0"/>
      <dgm:spPr/>
    </dgm:pt>
    <dgm:pt modelId="{2733807A-A403-4DDB-B896-4C6AB5E1A9AA}" type="pres">
      <dgm:prSet presAssocID="{7B2B03D8-5905-4736-86FE-81FC1A521885}" presName="bgRect" presStyleLbl="bgShp" presStyleIdx="3" presStyleCnt="5"/>
      <dgm:spPr/>
    </dgm:pt>
    <dgm:pt modelId="{6A1DF5D9-97F3-4ED1-BDB8-917CFCCF41BE}" type="pres">
      <dgm:prSet presAssocID="{7B2B03D8-5905-4736-86FE-81FC1A52188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Europe-Africa"/>
        </a:ext>
      </dgm:extLst>
    </dgm:pt>
    <dgm:pt modelId="{3DDDC05B-2984-48A6-8AE3-9560E4950AB1}" type="pres">
      <dgm:prSet presAssocID="{7B2B03D8-5905-4736-86FE-81FC1A521885}" presName="spaceRect" presStyleCnt="0"/>
      <dgm:spPr/>
    </dgm:pt>
    <dgm:pt modelId="{D3D4C2F8-7517-436C-9770-AD9A517621ED}" type="pres">
      <dgm:prSet presAssocID="{7B2B03D8-5905-4736-86FE-81FC1A521885}" presName="parTx" presStyleLbl="revTx" presStyleIdx="3" presStyleCnt="5">
        <dgm:presLayoutVars>
          <dgm:chMax val="0"/>
          <dgm:chPref val="0"/>
        </dgm:presLayoutVars>
      </dgm:prSet>
      <dgm:spPr/>
    </dgm:pt>
    <dgm:pt modelId="{854567A3-080B-4BD8-AF48-26D3278B6F1F}" type="pres">
      <dgm:prSet presAssocID="{AB66080F-C5BC-431D-9BBF-37909D34F123}" presName="sibTrans" presStyleCnt="0"/>
      <dgm:spPr/>
    </dgm:pt>
    <dgm:pt modelId="{FA332FC8-1F7F-4D03-A690-B98118071871}" type="pres">
      <dgm:prSet presAssocID="{5230D296-0E85-4714-BBB0-3A5B59D0CA10}" presName="compNode" presStyleCnt="0"/>
      <dgm:spPr/>
    </dgm:pt>
    <dgm:pt modelId="{D195D3F0-43E9-4E9A-ABE7-4D43E2866412}" type="pres">
      <dgm:prSet presAssocID="{5230D296-0E85-4714-BBB0-3A5B59D0CA10}" presName="bgRect" presStyleLbl="bgShp" presStyleIdx="4" presStyleCnt="5"/>
      <dgm:spPr/>
    </dgm:pt>
    <dgm:pt modelId="{65B111C2-1DA9-4E97-A9BC-7ACAA5D81AE3}" type="pres">
      <dgm:prSet presAssocID="{5230D296-0E85-4714-BBB0-3A5B59D0CA1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F3781888-B2A9-4D42-96C3-2242862AE5F6}" type="pres">
      <dgm:prSet presAssocID="{5230D296-0E85-4714-BBB0-3A5B59D0CA10}" presName="spaceRect" presStyleCnt="0"/>
      <dgm:spPr/>
    </dgm:pt>
    <dgm:pt modelId="{BFE725F0-52C6-4C56-B6C3-F88279349486}" type="pres">
      <dgm:prSet presAssocID="{5230D296-0E85-4714-BBB0-3A5B59D0CA1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7BB3B2F-0DAE-4E15-B6C6-A362E7B6836D}" type="presOf" srcId="{66A08313-C9E9-4D34-958C-F10869BEFD56}" destId="{9D47CEE2-4E91-4521-AFD0-B0110FA54EFA}" srcOrd="0" destOrd="0" presId="urn:microsoft.com/office/officeart/2018/2/layout/IconVerticalSolidList"/>
    <dgm:cxn modelId="{FEEEC23B-A7BD-477E-B5FE-10F227752BE7}" type="presOf" srcId="{989630D4-ADE4-48F5-A460-A5A3C7988AD9}" destId="{B31B10E3-E5E5-4BD2-88E4-E98A663F22C8}" srcOrd="0" destOrd="0" presId="urn:microsoft.com/office/officeart/2018/2/layout/IconVerticalSolidList"/>
    <dgm:cxn modelId="{FC9AA33F-0E24-4DF9-BC95-1F3D80C740CA}" srcId="{989630D4-ADE4-48F5-A460-A5A3C7988AD9}" destId="{7B2B03D8-5905-4736-86FE-81FC1A521885}" srcOrd="3" destOrd="0" parTransId="{A2024159-A51E-4DA0-8EAC-DB512419B428}" sibTransId="{AB66080F-C5BC-431D-9BBF-37909D34F123}"/>
    <dgm:cxn modelId="{942FCE45-5200-4DD0-8B30-BF907D422AD4}" srcId="{989630D4-ADE4-48F5-A460-A5A3C7988AD9}" destId="{B9F7D372-F1F7-4646-83B2-263A537FBB01}" srcOrd="0" destOrd="0" parTransId="{2C2D838A-6FD6-41D5-8061-DCE9C38C26D5}" sibTransId="{37073B61-027C-4857-AB8C-CE0618C4BF7D}"/>
    <dgm:cxn modelId="{FE206B71-15A5-42F4-9AE1-54C3F8C98840}" type="presOf" srcId="{5230D296-0E85-4714-BBB0-3A5B59D0CA10}" destId="{BFE725F0-52C6-4C56-B6C3-F88279349486}" srcOrd="0" destOrd="0" presId="urn:microsoft.com/office/officeart/2018/2/layout/IconVerticalSolidList"/>
    <dgm:cxn modelId="{260AD259-F6BD-4146-86A4-2353AF2303E6}" type="presOf" srcId="{B9F7D372-F1F7-4646-83B2-263A537FBB01}" destId="{A7597864-1A56-434A-A6E0-1130E79F0832}" srcOrd="0" destOrd="0" presId="urn:microsoft.com/office/officeart/2018/2/layout/IconVerticalSolidList"/>
    <dgm:cxn modelId="{1E6864B6-D76E-4313-AC67-2979A0D7773B}" srcId="{989630D4-ADE4-48F5-A460-A5A3C7988AD9}" destId="{2E423801-7C5B-43E7-817E-AEBC9C70676D}" srcOrd="2" destOrd="0" parTransId="{03FC9874-CFEA-4D6A-BEBC-1AE5F885CA70}" sibTransId="{F45FA0DB-EB6D-4DF6-A483-CFC1B7F2D282}"/>
    <dgm:cxn modelId="{2C5072B6-C1E2-46A7-A9EF-A53DE9FB334B}" type="presOf" srcId="{7B2B03D8-5905-4736-86FE-81FC1A521885}" destId="{D3D4C2F8-7517-436C-9770-AD9A517621ED}" srcOrd="0" destOrd="0" presId="urn:microsoft.com/office/officeart/2018/2/layout/IconVerticalSolidList"/>
    <dgm:cxn modelId="{79A4A5D1-0E8C-4A7C-8B31-D267EBD4173B}" srcId="{989630D4-ADE4-48F5-A460-A5A3C7988AD9}" destId="{5230D296-0E85-4714-BBB0-3A5B59D0CA10}" srcOrd="4" destOrd="0" parTransId="{9CA3C0C8-BA26-4776-AC67-F90BEF7CB1EC}" sibTransId="{01F75D98-1AD0-46A0-BBA2-209EAB5834ED}"/>
    <dgm:cxn modelId="{D4DCFAE1-C5AA-4427-995E-2C9D2F12A762}" srcId="{989630D4-ADE4-48F5-A460-A5A3C7988AD9}" destId="{66A08313-C9E9-4D34-958C-F10869BEFD56}" srcOrd="1" destOrd="0" parTransId="{7B810AAB-3F4D-4057-8A61-F2030B4B6880}" sibTransId="{2B2EBEB4-72A0-474F-BB4D-818E053F1B7D}"/>
    <dgm:cxn modelId="{BCD3B0E6-2E62-4006-AC04-70959AF2E803}" type="presOf" srcId="{2E423801-7C5B-43E7-817E-AEBC9C70676D}" destId="{8250B248-6E92-4B50-8536-0AEAFA099008}" srcOrd="0" destOrd="0" presId="urn:microsoft.com/office/officeart/2018/2/layout/IconVerticalSolidList"/>
    <dgm:cxn modelId="{8D2DD90C-432E-4D23-ADC4-A2BD3841A4CE}" type="presParOf" srcId="{B31B10E3-E5E5-4BD2-88E4-E98A663F22C8}" destId="{EE2BB9D4-2627-443B-BBC9-2785F3322EDE}" srcOrd="0" destOrd="0" presId="urn:microsoft.com/office/officeart/2018/2/layout/IconVerticalSolidList"/>
    <dgm:cxn modelId="{4F4CF78C-6EEA-4DF7-B778-AD066B2511E1}" type="presParOf" srcId="{EE2BB9D4-2627-443B-BBC9-2785F3322EDE}" destId="{95DD659D-CAEF-496E-805E-47F5FEB84062}" srcOrd="0" destOrd="0" presId="urn:microsoft.com/office/officeart/2018/2/layout/IconVerticalSolidList"/>
    <dgm:cxn modelId="{1F390A82-F4A0-4FA2-B52A-D965D5BD3EF5}" type="presParOf" srcId="{EE2BB9D4-2627-443B-BBC9-2785F3322EDE}" destId="{422E3882-B961-4BD0-9A0E-3CA41CDA1752}" srcOrd="1" destOrd="0" presId="urn:microsoft.com/office/officeart/2018/2/layout/IconVerticalSolidList"/>
    <dgm:cxn modelId="{99B32C56-C62C-42A7-B58C-EA2498482439}" type="presParOf" srcId="{EE2BB9D4-2627-443B-BBC9-2785F3322EDE}" destId="{58C97C12-7EE7-4461-8DCB-C82C45342E2E}" srcOrd="2" destOrd="0" presId="urn:microsoft.com/office/officeart/2018/2/layout/IconVerticalSolidList"/>
    <dgm:cxn modelId="{E8AB1137-0EE1-41A3-BF0A-0955FF51ACA6}" type="presParOf" srcId="{EE2BB9D4-2627-443B-BBC9-2785F3322EDE}" destId="{A7597864-1A56-434A-A6E0-1130E79F0832}" srcOrd="3" destOrd="0" presId="urn:microsoft.com/office/officeart/2018/2/layout/IconVerticalSolidList"/>
    <dgm:cxn modelId="{0A769CAA-9561-4CB2-AA05-2FC726FA5CA8}" type="presParOf" srcId="{B31B10E3-E5E5-4BD2-88E4-E98A663F22C8}" destId="{AF38E0E8-71D6-4875-B351-3FCB049F8D77}" srcOrd="1" destOrd="0" presId="urn:microsoft.com/office/officeart/2018/2/layout/IconVerticalSolidList"/>
    <dgm:cxn modelId="{18307F47-34A3-4B63-A273-49F6E049EDA7}" type="presParOf" srcId="{B31B10E3-E5E5-4BD2-88E4-E98A663F22C8}" destId="{BD324D55-C17A-4683-AF5A-F24B637B243D}" srcOrd="2" destOrd="0" presId="urn:microsoft.com/office/officeart/2018/2/layout/IconVerticalSolidList"/>
    <dgm:cxn modelId="{251582A2-4D17-4BA6-998A-64868469CF6D}" type="presParOf" srcId="{BD324D55-C17A-4683-AF5A-F24B637B243D}" destId="{466FAE47-DB69-4EBF-AA68-006B83408069}" srcOrd="0" destOrd="0" presId="urn:microsoft.com/office/officeart/2018/2/layout/IconVerticalSolidList"/>
    <dgm:cxn modelId="{D6F8C47F-BF5A-4008-813B-5C904E38EEA0}" type="presParOf" srcId="{BD324D55-C17A-4683-AF5A-F24B637B243D}" destId="{352D94A1-1215-4453-9D50-C6D25ED6DF3C}" srcOrd="1" destOrd="0" presId="urn:microsoft.com/office/officeart/2018/2/layout/IconVerticalSolidList"/>
    <dgm:cxn modelId="{61CE439E-A243-43F0-B1A0-7C2A23485ECA}" type="presParOf" srcId="{BD324D55-C17A-4683-AF5A-F24B637B243D}" destId="{82617B42-8DB0-4950-815D-9E577DD3E503}" srcOrd="2" destOrd="0" presId="urn:microsoft.com/office/officeart/2018/2/layout/IconVerticalSolidList"/>
    <dgm:cxn modelId="{C547ED50-151A-4DAB-BCC2-623572BA8E07}" type="presParOf" srcId="{BD324D55-C17A-4683-AF5A-F24B637B243D}" destId="{9D47CEE2-4E91-4521-AFD0-B0110FA54EFA}" srcOrd="3" destOrd="0" presId="urn:microsoft.com/office/officeart/2018/2/layout/IconVerticalSolidList"/>
    <dgm:cxn modelId="{A701903D-B931-4BAA-909D-3B6DF1E19AEA}" type="presParOf" srcId="{B31B10E3-E5E5-4BD2-88E4-E98A663F22C8}" destId="{5710C658-2FF8-472F-9D17-000A73BA24F6}" srcOrd="3" destOrd="0" presId="urn:microsoft.com/office/officeart/2018/2/layout/IconVerticalSolidList"/>
    <dgm:cxn modelId="{4BD3166D-A0E8-42AE-B56F-8D6370637AF1}" type="presParOf" srcId="{B31B10E3-E5E5-4BD2-88E4-E98A663F22C8}" destId="{592C7400-3B1F-4FD4-82E2-107EEA4B58F7}" srcOrd="4" destOrd="0" presId="urn:microsoft.com/office/officeart/2018/2/layout/IconVerticalSolidList"/>
    <dgm:cxn modelId="{DE5B11E5-0805-42EF-9847-91BC1FA94EE0}" type="presParOf" srcId="{592C7400-3B1F-4FD4-82E2-107EEA4B58F7}" destId="{0F78C4B0-90E7-4CA1-A73F-94745F3AF750}" srcOrd="0" destOrd="0" presId="urn:microsoft.com/office/officeart/2018/2/layout/IconVerticalSolidList"/>
    <dgm:cxn modelId="{0D4246CB-262A-4D8F-868C-39937E482797}" type="presParOf" srcId="{592C7400-3B1F-4FD4-82E2-107EEA4B58F7}" destId="{7C3CF4A1-6C48-4AFF-A56D-DC6B56CCA470}" srcOrd="1" destOrd="0" presId="urn:microsoft.com/office/officeart/2018/2/layout/IconVerticalSolidList"/>
    <dgm:cxn modelId="{42949EBB-4A44-479E-9D87-81325A24EB4B}" type="presParOf" srcId="{592C7400-3B1F-4FD4-82E2-107EEA4B58F7}" destId="{BD36E622-EB19-4439-9728-E6F5C030F61F}" srcOrd="2" destOrd="0" presId="urn:microsoft.com/office/officeart/2018/2/layout/IconVerticalSolidList"/>
    <dgm:cxn modelId="{61B2E078-68FE-463B-8086-96D04EC04E68}" type="presParOf" srcId="{592C7400-3B1F-4FD4-82E2-107EEA4B58F7}" destId="{8250B248-6E92-4B50-8536-0AEAFA099008}" srcOrd="3" destOrd="0" presId="urn:microsoft.com/office/officeart/2018/2/layout/IconVerticalSolidList"/>
    <dgm:cxn modelId="{24E01D6A-9335-41AB-B64D-FEC1F2309491}" type="presParOf" srcId="{B31B10E3-E5E5-4BD2-88E4-E98A663F22C8}" destId="{52FAAD34-1A08-49BD-ACE2-AF53A7D2C196}" srcOrd="5" destOrd="0" presId="urn:microsoft.com/office/officeart/2018/2/layout/IconVerticalSolidList"/>
    <dgm:cxn modelId="{1DAB845E-563A-4130-88D6-C68B36F7FED8}" type="presParOf" srcId="{B31B10E3-E5E5-4BD2-88E4-E98A663F22C8}" destId="{1822B010-477C-4B4F-B3E9-DB297A584706}" srcOrd="6" destOrd="0" presId="urn:microsoft.com/office/officeart/2018/2/layout/IconVerticalSolidList"/>
    <dgm:cxn modelId="{4533A21E-D33B-4857-B4D4-8EBE5F815DD7}" type="presParOf" srcId="{1822B010-477C-4B4F-B3E9-DB297A584706}" destId="{2733807A-A403-4DDB-B896-4C6AB5E1A9AA}" srcOrd="0" destOrd="0" presId="urn:microsoft.com/office/officeart/2018/2/layout/IconVerticalSolidList"/>
    <dgm:cxn modelId="{6CC4ED34-E77B-4FFA-8019-0D5867C76752}" type="presParOf" srcId="{1822B010-477C-4B4F-B3E9-DB297A584706}" destId="{6A1DF5D9-97F3-4ED1-BDB8-917CFCCF41BE}" srcOrd="1" destOrd="0" presId="urn:microsoft.com/office/officeart/2018/2/layout/IconVerticalSolidList"/>
    <dgm:cxn modelId="{B8FD457A-8370-4F5F-9D76-D3176C5001C3}" type="presParOf" srcId="{1822B010-477C-4B4F-B3E9-DB297A584706}" destId="{3DDDC05B-2984-48A6-8AE3-9560E4950AB1}" srcOrd="2" destOrd="0" presId="urn:microsoft.com/office/officeart/2018/2/layout/IconVerticalSolidList"/>
    <dgm:cxn modelId="{570C4FA0-848C-4BAA-86E5-01524ED66D45}" type="presParOf" srcId="{1822B010-477C-4B4F-B3E9-DB297A584706}" destId="{D3D4C2F8-7517-436C-9770-AD9A517621ED}" srcOrd="3" destOrd="0" presId="urn:microsoft.com/office/officeart/2018/2/layout/IconVerticalSolidList"/>
    <dgm:cxn modelId="{1CDF7C74-51DF-469C-BAF9-520C7A57B63D}" type="presParOf" srcId="{B31B10E3-E5E5-4BD2-88E4-E98A663F22C8}" destId="{854567A3-080B-4BD8-AF48-26D3278B6F1F}" srcOrd="7" destOrd="0" presId="urn:microsoft.com/office/officeart/2018/2/layout/IconVerticalSolidList"/>
    <dgm:cxn modelId="{5F51AF2F-510E-4270-A6F1-8CDBE2E3D44A}" type="presParOf" srcId="{B31B10E3-E5E5-4BD2-88E4-E98A663F22C8}" destId="{FA332FC8-1F7F-4D03-A690-B98118071871}" srcOrd="8" destOrd="0" presId="urn:microsoft.com/office/officeart/2018/2/layout/IconVerticalSolidList"/>
    <dgm:cxn modelId="{DE170AA9-2C44-4E13-B914-AD5436E666D0}" type="presParOf" srcId="{FA332FC8-1F7F-4D03-A690-B98118071871}" destId="{D195D3F0-43E9-4E9A-ABE7-4D43E2866412}" srcOrd="0" destOrd="0" presId="urn:microsoft.com/office/officeart/2018/2/layout/IconVerticalSolidList"/>
    <dgm:cxn modelId="{9863BD37-A741-44BB-99E0-D1D4028A17AA}" type="presParOf" srcId="{FA332FC8-1F7F-4D03-A690-B98118071871}" destId="{65B111C2-1DA9-4E97-A9BC-7ACAA5D81AE3}" srcOrd="1" destOrd="0" presId="urn:microsoft.com/office/officeart/2018/2/layout/IconVerticalSolidList"/>
    <dgm:cxn modelId="{16AF1F86-6EDE-4060-8608-3980FA6A1EA6}" type="presParOf" srcId="{FA332FC8-1F7F-4D03-A690-B98118071871}" destId="{F3781888-B2A9-4D42-96C3-2242862AE5F6}" srcOrd="2" destOrd="0" presId="urn:microsoft.com/office/officeart/2018/2/layout/IconVerticalSolidList"/>
    <dgm:cxn modelId="{027FBEC6-D3DB-4A6C-8764-3EBE9709A71D}" type="presParOf" srcId="{FA332FC8-1F7F-4D03-A690-B98118071871}" destId="{BFE725F0-52C6-4C56-B6C3-F8827934948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FB2EDE9-0F0B-4406-BC6A-8E9BD982676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3D7EE5F-230A-44F7-994D-070536424328}">
      <dgm:prSet/>
      <dgm:spPr/>
      <dgm:t>
        <a:bodyPr/>
        <a:lstStyle/>
        <a:p>
          <a:r>
            <a:rPr lang="en-US"/>
            <a:t>English 3</a:t>
          </a:r>
        </a:p>
      </dgm:t>
    </dgm:pt>
    <dgm:pt modelId="{61BEB9E9-3C35-4B4B-B49E-D0AB93F20FF1}" type="parTrans" cxnId="{3CCC8C02-6B98-4FFD-8104-0F454C716349}">
      <dgm:prSet/>
      <dgm:spPr/>
      <dgm:t>
        <a:bodyPr/>
        <a:lstStyle/>
        <a:p>
          <a:endParaRPr lang="en-US"/>
        </a:p>
      </dgm:t>
    </dgm:pt>
    <dgm:pt modelId="{CD76A182-13CB-4099-B54D-5CB22D90FAFC}" type="sibTrans" cxnId="{3CCC8C02-6B98-4FFD-8104-0F454C716349}">
      <dgm:prSet/>
      <dgm:spPr/>
      <dgm:t>
        <a:bodyPr/>
        <a:lstStyle/>
        <a:p>
          <a:endParaRPr lang="en-US"/>
        </a:p>
      </dgm:t>
    </dgm:pt>
    <dgm:pt modelId="{7D7F3519-BB4C-4086-8919-B4D9ED053C60}">
      <dgm:prSet/>
      <dgm:spPr/>
      <dgm:t>
        <a:bodyPr/>
        <a:lstStyle/>
        <a:p>
          <a:r>
            <a:rPr lang="en-US"/>
            <a:t>Economics (1 semester) &amp; US Government (1 semester)</a:t>
          </a:r>
        </a:p>
      </dgm:t>
    </dgm:pt>
    <dgm:pt modelId="{706280C2-322A-46EC-B54F-A3FF616141DD}" type="parTrans" cxnId="{3628CC1A-0D1D-4A26-99B8-BC94307C7EC2}">
      <dgm:prSet/>
      <dgm:spPr/>
      <dgm:t>
        <a:bodyPr/>
        <a:lstStyle/>
        <a:p>
          <a:endParaRPr lang="en-US"/>
        </a:p>
      </dgm:t>
    </dgm:pt>
    <dgm:pt modelId="{37752855-902B-462B-88C6-3F18DCE69888}" type="sibTrans" cxnId="{3628CC1A-0D1D-4A26-99B8-BC94307C7EC2}">
      <dgm:prSet/>
      <dgm:spPr/>
      <dgm:t>
        <a:bodyPr/>
        <a:lstStyle/>
        <a:p>
          <a:endParaRPr lang="en-US"/>
        </a:p>
      </dgm:t>
    </dgm:pt>
    <dgm:pt modelId="{ABB9EA1A-E8BC-4C55-99D8-B9C86E00305C}">
      <dgm:prSet/>
      <dgm:spPr/>
      <dgm:t>
        <a:bodyPr/>
        <a:lstStyle/>
        <a:p>
          <a:r>
            <a:rPr lang="en-US"/>
            <a:t>3</a:t>
          </a:r>
          <a:r>
            <a:rPr lang="en-US" baseline="30000"/>
            <a:t>rd</a:t>
          </a:r>
          <a:r>
            <a:rPr lang="en-US"/>
            <a:t> EQ (Equally Rigorous) Science</a:t>
          </a:r>
        </a:p>
      </dgm:t>
    </dgm:pt>
    <dgm:pt modelId="{094DA52E-64DB-4321-B35E-A0FF78732248}" type="parTrans" cxnId="{9E3FA8F7-6E20-4B58-A51E-988205F344FD}">
      <dgm:prSet/>
      <dgm:spPr/>
      <dgm:t>
        <a:bodyPr/>
        <a:lstStyle/>
        <a:p>
          <a:endParaRPr lang="en-US"/>
        </a:p>
      </dgm:t>
    </dgm:pt>
    <dgm:pt modelId="{539A73AE-C9E4-4305-9315-3D1881875539}" type="sibTrans" cxnId="{9E3FA8F7-6E20-4B58-A51E-988205F344FD}">
      <dgm:prSet/>
      <dgm:spPr/>
      <dgm:t>
        <a:bodyPr/>
        <a:lstStyle/>
        <a:p>
          <a:endParaRPr lang="en-US"/>
        </a:p>
      </dgm:t>
    </dgm:pt>
    <dgm:pt modelId="{6139DDBB-88B0-403E-9595-8B7D19DFD9A1}">
      <dgm:prSet/>
      <dgm:spPr/>
      <dgm:t>
        <a:bodyPr/>
        <a:lstStyle/>
        <a:p>
          <a:r>
            <a:rPr lang="en-US"/>
            <a:t>Math</a:t>
          </a:r>
        </a:p>
      </dgm:t>
    </dgm:pt>
    <dgm:pt modelId="{40A6269A-9D76-4372-ACB0-5E393BD98F30}" type="parTrans" cxnId="{6EB9C098-77F0-406B-AA31-68BD0D6C543D}">
      <dgm:prSet/>
      <dgm:spPr/>
      <dgm:t>
        <a:bodyPr/>
        <a:lstStyle/>
        <a:p>
          <a:endParaRPr lang="en-US"/>
        </a:p>
      </dgm:t>
    </dgm:pt>
    <dgm:pt modelId="{15113497-29CF-48D1-8867-34C08BDEEF2B}" type="sibTrans" cxnId="{6EB9C098-77F0-406B-AA31-68BD0D6C543D}">
      <dgm:prSet/>
      <dgm:spPr/>
      <dgm:t>
        <a:bodyPr/>
        <a:lstStyle/>
        <a:p>
          <a:endParaRPr lang="en-US"/>
        </a:p>
      </dgm:t>
    </dgm:pt>
    <dgm:pt modelId="{B31A66EE-F135-4FE0-A739-3711B0E5C4BE}" type="pres">
      <dgm:prSet presAssocID="{BFB2EDE9-0F0B-4406-BC6A-8E9BD9826761}" presName="root" presStyleCnt="0">
        <dgm:presLayoutVars>
          <dgm:dir/>
          <dgm:resizeHandles val="exact"/>
        </dgm:presLayoutVars>
      </dgm:prSet>
      <dgm:spPr/>
    </dgm:pt>
    <dgm:pt modelId="{E2ADDFC7-0E2B-4DB9-A3A6-6D163A0BE671}" type="pres">
      <dgm:prSet presAssocID="{63D7EE5F-230A-44F7-994D-070536424328}" presName="compNode" presStyleCnt="0"/>
      <dgm:spPr/>
    </dgm:pt>
    <dgm:pt modelId="{CF4B309A-91D5-46CA-9DA4-7A62B859B672}" type="pres">
      <dgm:prSet presAssocID="{63D7EE5F-230A-44F7-994D-070536424328}" presName="bgRect" presStyleLbl="bgShp" presStyleIdx="0" presStyleCnt="4"/>
      <dgm:spPr/>
    </dgm:pt>
    <dgm:pt modelId="{791BEB4D-B868-4858-89AE-0BAEB78EC0E3}" type="pres">
      <dgm:prSet presAssocID="{63D7EE5F-230A-44F7-994D-07053642432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B067CF98-428F-4083-A613-47D38F238A71}" type="pres">
      <dgm:prSet presAssocID="{63D7EE5F-230A-44F7-994D-070536424328}" presName="spaceRect" presStyleCnt="0"/>
      <dgm:spPr/>
    </dgm:pt>
    <dgm:pt modelId="{18D89110-43FC-4740-86DF-FF65F546CCEB}" type="pres">
      <dgm:prSet presAssocID="{63D7EE5F-230A-44F7-994D-070536424328}" presName="parTx" presStyleLbl="revTx" presStyleIdx="0" presStyleCnt="4">
        <dgm:presLayoutVars>
          <dgm:chMax val="0"/>
          <dgm:chPref val="0"/>
        </dgm:presLayoutVars>
      </dgm:prSet>
      <dgm:spPr/>
    </dgm:pt>
    <dgm:pt modelId="{26A5B4D0-FB8C-44C7-A3F7-856E0496D5D0}" type="pres">
      <dgm:prSet presAssocID="{CD76A182-13CB-4099-B54D-5CB22D90FAFC}" presName="sibTrans" presStyleCnt="0"/>
      <dgm:spPr/>
    </dgm:pt>
    <dgm:pt modelId="{583461FE-AC07-4B26-89D4-3343071A29C6}" type="pres">
      <dgm:prSet presAssocID="{7D7F3519-BB4C-4086-8919-B4D9ED053C60}" presName="compNode" presStyleCnt="0"/>
      <dgm:spPr/>
    </dgm:pt>
    <dgm:pt modelId="{4127B36D-4589-4123-BDD6-27CF8B331E04}" type="pres">
      <dgm:prSet presAssocID="{7D7F3519-BB4C-4086-8919-B4D9ED053C60}" presName="bgRect" presStyleLbl="bgShp" presStyleIdx="1" presStyleCnt="4"/>
      <dgm:spPr/>
    </dgm:pt>
    <dgm:pt modelId="{371F2027-798E-4049-A95A-6E0EEAE14269}" type="pres">
      <dgm:prSet presAssocID="{7D7F3519-BB4C-4086-8919-B4D9ED053C6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1FA472A2-0C00-408B-94C5-6D4A13BA9211}" type="pres">
      <dgm:prSet presAssocID="{7D7F3519-BB4C-4086-8919-B4D9ED053C60}" presName="spaceRect" presStyleCnt="0"/>
      <dgm:spPr/>
    </dgm:pt>
    <dgm:pt modelId="{F3D4DF5C-DEDA-4C1C-BBA0-D8F30D7ABE11}" type="pres">
      <dgm:prSet presAssocID="{7D7F3519-BB4C-4086-8919-B4D9ED053C60}" presName="parTx" presStyleLbl="revTx" presStyleIdx="1" presStyleCnt="4">
        <dgm:presLayoutVars>
          <dgm:chMax val="0"/>
          <dgm:chPref val="0"/>
        </dgm:presLayoutVars>
      </dgm:prSet>
      <dgm:spPr/>
    </dgm:pt>
    <dgm:pt modelId="{1FCAC714-ED01-4F7B-8F30-30173B35FA8C}" type="pres">
      <dgm:prSet presAssocID="{37752855-902B-462B-88C6-3F18DCE69888}" presName="sibTrans" presStyleCnt="0"/>
      <dgm:spPr/>
    </dgm:pt>
    <dgm:pt modelId="{46D80C6E-4B97-43B8-82D5-D16C48ABD5A9}" type="pres">
      <dgm:prSet presAssocID="{ABB9EA1A-E8BC-4C55-99D8-B9C86E00305C}" presName="compNode" presStyleCnt="0"/>
      <dgm:spPr/>
    </dgm:pt>
    <dgm:pt modelId="{431B54AE-2EAD-4AB4-829A-EF79428FB13C}" type="pres">
      <dgm:prSet presAssocID="{ABB9EA1A-E8BC-4C55-99D8-B9C86E00305C}" presName="bgRect" presStyleLbl="bgShp" presStyleIdx="2" presStyleCnt="4"/>
      <dgm:spPr/>
    </dgm:pt>
    <dgm:pt modelId="{6C8EF142-FC87-4F4F-A555-9D2126E84613}" type="pres">
      <dgm:prSet presAssocID="{ABB9EA1A-E8BC-4C55-99D8-B9C86E00305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A65DF10-FB14-49E0-A524-6B54CDE4A454}" type="pres">
      <dgm:prSet presAssocID="{ABB9EA1A-E8BC-4C55-99D8-B9C86E00305C}" presName="spaceRect" presStyleCnt="0"/>
      <dgm:spPr/>
    </dgm:pt>
    <dgm:pt modelId="{0262B24E-2313-4EA4-835F-A3B51A725948}" type="pres">
      <dgm:prSet presAssocID="{ABB9EA1A-E8BC-4C55-99D8-B9C86E00305C}" presName="parTx" presStyleLbl="revTx" presStyleIdx="2" presStyleCnt="4">
        <dgm:presLayoutVars>
          <dgm:chMax val="0"/>
          <dgm:chPref val="0"/>
        </dgm:presLayoutVars>
      </dgm:prSet>
      <dgm:spPr/>
    </dgm:pt>
    <dgm:pt modelId="{D5FE3BA5-0AEA-4CD5-A674-D2FCF413C53B}" type="pres">
      <dgm:prSet presAssocID="{539A73AE-C9E4-4305-9315-3D1881875539}" presName="sibTrans" presStyleCnt="0"/>
      <dgm:spPr/>
    </dgm:pt>
    <dgm:pt modelId="{4641B025-31DE-4D07-BE96-C748AA055445}" type="pres">
      <dgm:prSet presAssocID="{6139DDBB-88B0-403E-9595-8B7D19DFD9A1}" presName="compNode" presStyleCnt="0"/>
      <dgm:spPr/>
    </dgm:pt>
    <dgm:pt modelId="{715B0EC3-32FE-43FF-932B-C0D1DE385693}" type="pres">
      <dgm:prSet presAssocID="{6139DDBB-88B0-403E-9595-8B7D19DFD9A1}" presName="bgRect" presStyleLbl="bgShp" presStyleIdx="3" presStyleCnt="4"/>
      <dgm:spPr/>
    </dgm:pt>
    <dgm:pt modelId="{046CD72D-571F-4833-87F2-6993D6630507}" type="pres">
      <dgm:prSet presAssocID="{6139DDBB-88B0-403E-9595-8B7D19DFD9A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6BFD73DA-EB54-472F-8F99-884E0F483752}" type="pres">
      <dgm:prSet presAssocID="{6139DDBB-88B0-403E-9595-8B7D19DFD9A1}" presName="spaceRect" presStyleCnt="0"/>
      <dgm:spPr/>
    </dgm:pt>
    <dgm:pt modelId="{D2B8CEEB-696D-42FF-8903-2CA78302D508}" type="pres">
      <dgm:prSet presAssocID="{6139DDBB-88B0-403E-9595-8B7D19DFD9A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A1B1501-FF8E-496A-8041-58B3D4056D42}" type="presOf" srcId="{6139DDBB-88B0-403E-9595-8B7D19DFD9A1}" destId="{D2B8CEEB-696D-42FF-8903-2CA78302D508}" srcOrd="0" destOrd="0" presId="urn:microsoft.com/office/officeart/2018/2/layout/IconVerticalSolidList"/>
    <dgm:cxn modelId="{3CCC8C02-6B98-4FFD-8104-0F454C716349}" srcId="{BFB2EDE9-0F0B-4406-BC6A-8E9BD9826761}" destId="{63D7EE5F-230A-44F7-994D-070536424328}" srcOrd="0" destOrd="0" parTransId="{61BEB9E9-3C35-4B4B-B49E-D0AB93F20FF1}" sibTransId="{CD76A182-13CB-4099-B54D-5CB22D90FAFC}"/>
    <dgm:cxn modelId="{733B4414-3E3E-4A33-A843-58F94975E5B0}" type="presOf" srcId="{7D7F3519-BB4C-4086-8919-B4D9ED053C60}" destId="{F3D4DF5C-DEDA-4C1C-BBA0-D8F30D7ABE11}" srcOrd="0" destOrd="0" presId="urn:microsoft.com/office/officeart/2018/2/layout/IconVerticalSolidList"/>
    <dgm:cxn modelId="{3628CC1A-0D1D-4A26-99B8-BC94307C7EC2}" srcId="{BFB2EDE9-0F0B-4406-BC6A-8E9BD9826761}" destId="{7D7F3519-BB4C-4086-8919-B4D9ED053C60}" srcOrd="1" destOrd="0" parTransId="{706280C2-322A-46EC-B54F-A3FF616141DD}" sibTransId="{37752855-902B-462B-88C6-3F18DCE69888}"/>
    <dgm:cxn modelId="{1667048E-E533-4906-BBD5-3282007B77EE}" type="presOf" srcId="{63D7EE5F-230A-44F7-994D-070536424328}" destId="{18D89110-43FC-4740-86DF-FF65F546CCEB}" srcOrd="0" destOrd="0" presId="urn:microsoft.com/office/officeart/2018/2/layout/IconVerticalSolidList"/>
    <dgm:cxn modelId="{6EB9C098-77F0-406B-AA31-68BD0D6C543D}" srcId="{BFB2EDE9-0F0B-4406-BC6A-8E9BD9826761}" destId="{6139DDBB-88B0-403E-9595-8B7D19DFD9A1}" srcOrd="3" destOrd="0" parTransId="{40A6269A-9D76-4372-ACB0-5E393BD98F30}" sibTransId="{15113497-29CF-48D1-8867-34C08BDEEF2B}"/>
    <dgm:cxn modelId="{EF206BC1-C9A4-4577-A37C-92A8CBE3BDFB}" type="presOf" srcId="{BFB2EDE9-0F0B-4406-BC6A-8E9BD9826761}" destId="{B31A66EE-F135-4FE0-A739-3711B0E5C4BE}" srcOrd="0" destOrd="0" presId="urn:microsoft.com/office/officeart/2018/2/layout/IconVerticalSolidList"/>
    <dgm:cxn modelId="{F89978EB-A3EF-4C11-AA83-949E935C0950}" type="presOf" srcId="{ABB9EA1A-E8BC-4C55-99D8-B9C86E00305C}" destId="{0262B24E-2313-4EA4-835F-A3B51A725948}" srcOrd="0" destOrd="0" presId="urn:microsoft.com/office/officeart/2018/2/layout/IconVerticalSolidList"/>
    <dgm:cxn modelId="{9E3FA8F7-6E20-4B58-A51E-988205F344FD}" srcId="{BFB2EDE9-0F0B-4406-BC6A-8E9BD9826761}" destId="{ABB9EA1A-E8BC-4C55-99D8-B9C86E00305C}" srcOrd="2" destOrd="0" parTransId="{094DA52E-64DB-4321-B35E-A0FF78732248}" sibTransId="{539A73AE-C9E4-4305-9315-3D1881875539}"/>
    <dgm:cxn modelId="{B7F5E6E8-4648-4C81-9CEA-54D03E377418}" type="presParOf" srcId="{B31A66EE-F135-4FE0-A739-3711B0E5C4BE}" destId="{E2ADDFC7-0E2B-4DB9-A3A6-6D163A0BE671}" srcOrd="0" destOrd="0" presId="urn:microsoft.com/office/officeart/2018/2/layout/IconVerticalSolidList"/>
    <dgm:cxn modelId="{4EBF8837-33F3-43F2-A3F2-2C9D96630215}" type="presParOf" srcId="{E2ADDFC7-0E2B-4DB9-A3A6-6D163A0BE671}" destId="{CF4B309A-91D5-46CA-9DA4-7A62B859B672}" srcOrd="0" destOrd="0" presId="urn:microsoft.com/office/officeart/2018/2/layout/IconVerticalSolidList"/>
    <dgm:cxn modelId="{01A8EE4F-B213-4315-99F8-EBCEAF116FD6}" type="presParOf" srcId="{E2ADDFC7-0E2B-4DB9-A3A6-6D163A0BE671}" destId="{791BEB4D-B868-4858-89AE-0BAEB78EC0E3}" srcOrd="1" destOrd="0" presId="urn:microsoft.com/office/officeart/2018/2/layout/IconVerticalSolidList"/>
    <dgm:cxn modelId="{A68B2F98-AF03-42C7-A19F-808B418F3612}" type="presParOf" srcId="{E2ADDFC7-0E2B-4DB9-A3A6-6D163A0BE671}" destId="{B067CF98-428F-4083-A613-47D38F238A71}" srcOrd="2" destOrd="0" presId="urn:microsoft.com/office/officeart/2018/2/layout/IconVerticalSolidList"/>
    <dgm:cxn modelId="{797C02E1-35FA-4EF2-A028-F0ECB444B504}" type="presParOf" srcId="{E2ADDFC7-0E2B-4DB9-A3A6-6D163A0BE671}" destId="{18D89110-43FC-4740-86DF-FF65F546CCEB}" srcOrd="3" destOrd="0" presId="urn:microsoft.com/office/officeart/2018/2/layout/IconVerticalSolidList"/>
    <dgm:cxn modelId="{E45CDA01-D87E-476A-8FB7-0E05B1C0C93E}" type="presParOf" srcId="{B31A66EE-F135-4FE0-A739-3711B0E5C4BE}" destId="{26A5B4D0-FB8C-44C7-A3F7-856E0496D5D0}" srcOrd="1" destOrd="0" presId="urn:microsoft.com/office/officeart/2018/2/layout/IconVerticalSolidList"/>
    <dgm:cxn modelId="{6A4C5AAE-5CA6-4BC9-80F8-8A54D9C203AA}" type="presParOf" srcId="{B31A66EE-F135-4FE0-A739-3711B0E5C4BE}" destId="{583461FE-AC07-4B26-89D4-3343071A29C6}" srcOrd="2" destOrd="0" presId="urn:microsoft.com/office/officeart/2018/2/layout/IconVerticalSolidList"/>
    <dgm:cxn modelId="{ABAF3F1A-B183-4123-8F1B-511CA4163299}" type="presParOf" srcId="{583461FE-AC07-4B26-89D4-3343071A29C6}" destId="{4127B36D-4589-4123-BDD6-27CF8B331E04}" srcOrd="0" destOrd="0" presId="urn:microsoft.com/office/officeart/2018/2/layout/IconVerticalSolidList"/>
    <dgm:cxn modelId="{A53EA46B-717F-4E8C-9ADE-79C269EFFB9D}" type="presParOf" srcId="{583461FE-AC07-4B26-89D4-3343071A29C6}" destId="{371F2027-798E-4049-A95A-6E0EEAE14269}" srcOrd="1" destOrd="0" presId="urn:microsoft.com/office/officeart/2018/2/layout/IconVerticalSolidList"/>
    <dgm:cxn modelId="{939408B4-2F43-4EF1-8881-DBA65145EAB4}" type="presParOf" srcId="{583461FE-AC07-4B26-89D4-3343071A29C6}" destId="{1FA472A2-0C00-408B-94C5-6D4A13BA9211}" srcOrd="2" destOrd="0" presId="urn:microsoft.com/office/officeart/2018/2/layout/IconVerticalSolidList"/>
    <dgm:cxn modelId="{1DC61930-CED6-4224-B2E1-EBBAC4E4301D}" type="presParOf" srcId="{583461FE-AC07-4B26-89D4-3343071A29C6}" destId="{F3D4DF5C-DEDA-4C1C-BBA0-D8F30D7ABE11}" srcOrd="3" destOrd="0" presId="urn:microsoft.com/office/officeart/2018/2/layout/IconVerticalSolidList"/>
    <dgm:cxn modelId="{E41FDED4-0A54-4BF2-A7EE-E356F00DF4DB}" type="presParOf" srcId="{B31A66EE-F135-4FE0-A739-3711B0E5C4BE}" destId="{1FCAC714-ED01-4F7B-8F30-30173B35FA8C}" srcOrd="3" destOrd="0" presId="urn:microsoft.com/office/officeart/2018/2/layout/IconVerticalSolidList"/>
    <dgm:cxn modelId="{DE9F93DC-F8B6-499E-B206-D9E1EB707A4F}" type="presParOf" srcId="{B31A66EE-F135-4FE0-A739-3711B0E5C4BE}" destId="{46D80C6E-4B97-43B8-82D5-D16C48ABD5A9}" srcOrd="4" destOrd="0" presId="urn:microsoft.com/office/officeart/2018/2/layout/IconVerticalSolidList"/>
    <dgm:cxn modelId="{EF190ECB-0279-4D8E-B49E-51EB491CE399}" type="presParOf" srcId="{46D80C6E-4B97-43B8-82D5-D16C48ABD5A9}" destId="{431B54AE-2EAD-4AB4-829A-EF79428FB13C}" srcOrd="0" destOrd="0" presId="urn:microsoft.com/office/officeart/2018/2/layout/IconVerticalSolidList"/>
    <dgm:cxn modelId="{B6BA3958-54D4-477D-9F0C-F83D87C64F21}" type="presParOf" srcId="{46D80C6E-4B97-43B8-82D5-D16C48ABD5A9}" destId="{6C8EF142-FC87-4F4F-A555-9D2126E84613}" srcOrd="1" destOrd="0" presId="urn:microsoft.com/office/officeart/2018/2/layout/IconVerticalSolidList"/>
    <dgm:cxn modelId="{F3DF9BC4-B449-465D-829B-0D6C10F33F9F}" type="presParOf" srcId="{46D80C6E-4B97-43B8-82D5-D16C48ABD5A9}" destId="{7A65DF10-FB14-49E0-A524-6B54CDE4A454}" srcOrd="2" destOrd="0" presId="urn:microsoft.com/office/officeart/2018/2/layout/IconVerticalSolidList"/>
    <dgm:cxn modelId="{6C251582-3385-4050-82FD-C7FAF46905F5}" type="presParOf" srcId="{46D80C6E-4B97-43B8-82D5-D16C48ABD5A9}" destId="{0262B24E-2313-4EA4-835F-A3B51A725948}" srcOrd="3" destOrd="0" presId="urn:microsoft.com/office/officeart/2018/2/layout/IconVerticalSolidList"/>
    <dgm:cxn modelId="{DFC4998B-9BE1-4DD0-8BEC-1DF41F3BAA98}" type="presParOf" srcId="{B31A66EE-F135-4FE0-A739-3711B0E5C4BE}" destId="{D5FE3BA5-0AEA-4CD5-A674-D2FCF413C53B}" srcOrd="5" destOrd="0" presId="urn:microsoft.com/office/officeart/2018/2/layout/IconVerticalSolidList"/>
    <dgm:cxn modelId="{9E4B3769-99A1-4D4D-9FB0-A5D5A57C4D80}" type="presParOf" srcId="{B31A66EE-F135-4FE0-A739-3711B0E5C4BE}" destId="{4641B025-31DE-4D07-BE96-C748AA055445}" srcOrd="6" destOrd="0" presId="urn:microsoft.com/office/officeart/2018/2/layout/IconVerticalSolidList"/>
    <dgm:cxn modelId="{F2F46D1F-2F92-4712-AACF-2E05416EE461}" type="presParOf" srcId="{4641B025-31DE-4D07-BE96-C748AA055445}" destId="{715B0EC3-32FE-43FF-932B-C0D1DE385693}" srcOrd="0" destOrd="0" presId="urn:microsoft.com/office/officeart/2018/2/layout/IconVerticalSolidList"/>
    <dgm:cxn modelId="{4C8F7B71-1350-49F0-8F60-0DF6C64F1623}" type="presParOf" srcId="{4641B025-31DE-4D07-BE96-C748AA055445}" destId="{046CD72D-571F-4833-87F2-6993D6630507}" srcOrd="1" destOrd="0" presId="urn:microsoft.com/office/officeart/2018/2/layout/IconVerticalSolidList"/>
    <dgm:cxn modelId="{81EBA12B-74CC-475C-92D6-89BC59497EDF}" type="presParOf" srcId="{4641B025-31DE-4D07-BE96-C748AA055445}" destId="{6BFD73DA-EB54-472F-8F99-884E0F483752}" srcOrd="2" destOrd="0" presId="urn:microsoft.com/office/officeart/2018/2/layout/IconVerticalSolidList"/>
    <dgm:cxn modelId="{B07DAB9F-67C2-4A1B-8077-A54ACFFE1123}" type="presParOf" srcId="{4641B025-31DE-4D07-BE96-C748AA055445}" destId="{D2B8CEEB-696D-42FF-8903-2CA78302D50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3AF0620-7DC9-4CDD-A08D-72803C00642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E32AD33-F959-46EF-A67B-CCFC16016278}">
      <dgm:prSet/>
      <dgm:spPr/>
      <dgm:t>
        <a:bodyPr/>
        <a:lstStyle/>
        <a:p>
          <a:r>
            <a:rPr lang="en-US"/>
            <a:t>English 4</a:t>
          </a:r>
        </a:p>
      </dgm:t>
    </dgm:pt>
    <dgm:pt modelId="{265B35CB-A923-47A5-AC17-29C6D2628F21}" type="parTrans" cxnId="{7FFAB4C2-DE72-4551-8386-6EFDDF6E2AD0}">
      <dgm:prSet/>
      <dgm:spPr/>
      <dgm:t>
        <a:bodyPr/>
        <a:lstStyle/>
        <a:p>
          <a:endParaRPr lang="en-US"/>
        </a:p>
      </dgm:t>
    </dgm:pt>
    <dgm:pt modelId="{53EBF517-00C8-425C-85F0-DE8F792A8EE0}" type="sibTrans" cxnId="{7FFAB4C2-DE72-4551-8386-6EFDDF6E2AD0}">
      <dgm:prSet/>
      <dgm:spPr/>
      <dgm:t>
        <a:bodyPr/>
        <a:lstStyle/>
        <a:p>
          <a:endParaRPr lang="en-US"/>
        </a:p>
      </dgm:t>
    </dgm:pt>
    <dgm:pt modelId="{9AB07047-570F-47C5-ADE5-8163DACB4CAF}">
      <dgm:prSet/>
      <dgm:spPr/>
      <dgm:t>
        <a:bodyPr/>
        <a:lstStyle/>
        <a:p>
          <a:r>
            <a:rPr lang="en-US"/>
            <a:t>4</a:t>
          </a:r>
          <a:r>
            <a:rPr lang="en-US" baseline="30000"/>
            <a:t>th</a:t>
          </a:r>
          <a:r>
            <a:rPr lang="en-US"/>
            <a:t> Math if needed</a:t>
          </a:r>
        </a:p>
      </dgm:t>
    </dgm:pt>
    <dgm:pt modelId="{ABCFE6E6-07D4-4AD2-817B-9699B7D7CBB2}" type="parTrans" cxnId="{C0B82B7D-57D2-4AC4-BBB5-D425EBEE40CA}">
      <dgm:prSet/>
      <dgm:spPr/>
      <dgm:t>
        <a:bodyPr/>
        <a:lstStyle/>
        <a:p>
          <a:endParaRPr lang="en-US"/>
        </a:p>
      </dgm:t>
    </dgm:pt>
    <dgm:pt modelId="{1C93F732-A0DE-4851-AD80-C71913EE529B}" type="sibTrans" cxnId="{C0B82B7D-57D2-4AC4-BBB5-D425EBEE40CA}">
      <dgm:prSet/>
      <dgm:spPr/>
      <dgm:t>
        <a:bodyPr/>
        <a:lstStyle/>
        <a:p>
          <a:endParaRPr lang="en-US"/>
        </a:p>
      </dgm:t>
    </dgm:pt>
    <dgm:pt modelId="{24807120-25EB-4C29-AE7C-E9B09D2DC8C3}">
      <dgm:prSet/>
      <dgm:spPr/>
      <dgm:t>
        <a:bodyPr/>
        <a:lstStyle/>
        <a:p>
          <a:r>
            <a:rPr lang="en-US"/>
            <a:t>4</a:t>
          </a:r>
          <a:r>
            <a:rPr lang="en-US" baseline="30000"/>
            <a:t>th</a:t>
          </a:r>
          <a:r>
            <a:rPr lang="en-US"/>
            <a:t> Science or Social Studies class</a:t>
          </a:r>
        </a:p>
      </dgm:t>
    </dgm:pt>
    <dgm:pt modelId="{D849DD5B-D7FE-4829-9171-6E75E32650F6}" type="parTrans" cxnId="{3B3E8E73-D044-4223-B597-7152162B0C4F}">
      <dgm:prSet/>
      <dgm:spPr/>
      <dgm:t>
        <a:bodyPr/>
        <a:lstStyle/>
        <a:p>
          <a:endParaRPr lang="en-US"/>
        </a:p>
      </dgm:t>
    </dgm:pt>
    <dgm:pt modelId="{184A8A51-FD43-4844-AF03-668573DB9BEA}" type="sibTrans" cxnId="{3B3E8E73-D044-4223-B597-7152162B0C4F}">
      <dgm:prSet/>
      <dgm:spPr/>
      <dgm:t>
        <a:bodyPr/>
        <a:lstStyle/>
        <a:p>
          <a:endParaRPr lang="en-US"/>
        </a:p>
      </dgm:t>
    </dgm:pt>
    <dgm:pt modelId="{AABE74C7-045C-473D-845E-21FFB1AE1094}" type="pres">
      <dgm:prSet presAssocID="{83AF0620-7DC9-4CDD-A08D-72803C00642E}" presName="root" presStyleCnt="0">
        <dgm:presLayoutVars>
          <dgm:dir/>
          <dgm:resizeHandles val="exact"/>
        </dgm:presLayoutVars>
      </dgm:prSet>
      <dgm:spPr/>
    </dgm:pt>
    <dgm:pt modelId="{66B804DC-B7DF-46C0-923C-E501325D251D}" type="pres">
      <dgm:prSet presAssocID="{1E32AD33-F959-46EF-A67B-CCFC16016278}" presName="compNode" presStyleCnt="0"/>
      <dgm:spPr/>
    </dgm:pt>
    <dgm:pt modelId="{C73208A8-4D83-4021-9A05-4ECAE1FEEC65}" type="pres">
      <dgm:prSet presAssocID="{1E32AD33-F959-46EF-A67B-CCFC16016278}" presName="bgRect" presStyleLbl="bgShp" presStyleIdx="0" presStyleCnt="3"/>
      <dgm:spPr/>
    </dgm:pt>
    <dgm:pt modelId="{687B604F-CDD9-4DC6-86A9-E2A737795126}" type="pres">
      <dgm:prSet presAssocID="{1E32AD33-F959-46EF-A67B-CCFC1601627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6AB1EAB-8D25-4264-A25E-BA989972A589}" type="pres">
      <dgm:prSet presAssocID="{1E32AD33-F959-46EF-A67B-CCFC16016278}" presName="spaceRect" presStyleCnt="0"/>
      <dgm:spPr/>
    </dgm:pt>
    <dgm:pt modelId="{8A2CCA20-D6D3-4092-9C6C-CA0488539274}" type="pres">
      <dgm:prSet presAssocID="{1E32AD33-F959-46EF-A67B-CCFC16016278}" presName="parTx" presStyleLbl="revTx" presStyleIdx="0" presStyleCnt="3">
        <dgm:presLayoutVars>
          <dgm:chMax val="0"/>
          <dgm:chPref val="0"/>
        </dgm:presLayoutVars>
      </dgm:prSet>
      <dgm:spPr/>
    </dgm:pt>
    <dgm:pt modelId="{B950DF8A-6418-4712-8C52-C7FE9AC56EC6}" type="pres">
      <dgm:prSet presAssocID="{53EBF517-00C8-425C-85F0-DE8F792A8EE0}" presName="sibTrans" presStyleCnt="0"/>
      <dgm:spPr/>
    </dgm:pt>
    <dgm:pt modelId="{84EE5389-6A83-4B36-A7D3-1AFF93ABDEEE}" type="pres">
      <dgm:prSet presAssocID="{9AB07047-570F-47C5-ADE5-8163DACB4CAF}" presName="compNode" presStyleCnt="0"/>
      <dgm:spPr/>
    </dgm:pt>
    <dgm:pt modelId="{46D8157E-B9E8-4443-B3FB-2213AB2C201C}" type="pres">
      <dgm:prSet presAssocID="{9AB07047-570F-47C5-ADE5-8163DACB4CAF}" presName="bgRect" presStyleLbl="bgShp" presStyleIdx="1" presStyleCnt="3"/>
      <dgm:spPr/>
    </dgm:pt>
    <dgm:pt modelId="{51FBC4EF-0D32-43E6-B2F5-9DB43153C4DE}" type="pres">
      <dgm:prSet presAssocID="{9AB07047-570F-47C5-ADE5-8163DACB4CA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E33ADCCA-7CD0-4261-9406-9EAFFF6DE5E4}" type="pres">
      <dgm:prSet presAssocID="{9AB07047-570F-47C5-ADE5-8163DACB4CAF}" presName="spaceRect" presStyleCnt="0"/>
      <dgm:spPr/>
    </dgm:pt>
    <dgm:pt modelId="{895428DE-C2E1-4947-8CF3-DA58EAF09DD6}" type="pres">
      <dgm:prSet presAssocID="{9AB07047-570F-47C5-ADE5-8163DACB4CAF}" presName="parTx" presStyleLbl="revTx" presStyleIdx="1" presStyleCnt="3">
        <dgm:presLayoutVars>
          <dgm:chMax val="0"/>
          <dgm:chPref val="0"/>
        </dgm:presLayoutVars>
      </dgm:prSet>
      <dgm:spPr/>
    </dgm:pt>
    <dgm:pt modelId="{85E18EF9-0CF1-47C4-BD6D-177EA034FB74}" type="pres">
      <dgm:prSet presAssocID="{1C93F732-A0DE-4851-AD80-C71913EE529B}" presName="sibTrans" presStyleCnt="0"/>
      <dgm:spPr/>
    </dgm:pt>
    <dgm:pt modelId="{B797A052-A1AA-440A-A017-C194F6714F4B}" type="pres">
      <dgm:prSet presAssocID="{24807120-25EB-4C29-AE7C-E9B09D2DC8C3}" presName="compNode" presStyleCnt="0"/>
      <dgm:spPr/>
    </dgm:pt>
    <dgm:pt modelId="{31F22297-37EB-446E-A246-591D75E136BA}" type="pres">
      <dgm:prSet presAssocID="{24807120-25EB-4C29-AE7C-E9B09D2DC8C3}" presName="bgRect" presStyleLbl="bgShp" presStyleIdx="2" presStyleCnt="3"/>
      <dgm:spPr/>
    </dgm:pt>
    <dgm:pt modelId="{73AEF9CB-70E5-41DE-AF8B-DB797291E01D}" type="pres">
      <dgm:prSet presAssocID="{24807120-25EB-4C29-AE7C-E9B09D2DC8C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096A1D97-30E6-4E2C-AEB2-904F1FCB5BA0}" type="pres">
      <dgm:prSet presAssocID="{24807120-25EB-4C29-AE7C-E9B09D2DC8C3}" presName="spaceRect" presStyleCnt="0"/>
      <dgm:spPr/>
    </dgm:pt>
    <dgm:pt modelId="{A7C0F29A-D76C-4110-8B37-6670B07418F6}" type="pres">
      <dgm:prSet presAssocID="{24807120-25EB-4C29-AE7C-E9B09D2DC8C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C752E22-DDB3-44AA-8A14-EF64D5E216AF}" type="presOf" srcId="{83AF0620-7DC9-4CDD-A08D-72803C00642E}" destId="{AABE74C7-045C-473D-845E-21FFB1AE1094}" srcOrd="0" destOrd="0" presId="urn:microsoft.com/office/officeart/2018/2/layout/IconVerticalSolidList"/>
    <dgm:cxn modelId="{FCCA005E-2CE8-403A-9C2C-C3F0AD3F72F7}" type="presOf" srcId="{9AB07047-570F-47C5-ADE5-8163DACB4CAF}" destId="{895428DE-C2E1-4947-8CF3-DA58EAF09DD6}" srcOrd="0" destOrd="0" presId="urn:microsoft.com/office/officeart/2018/2/layout/IconVerticalSolidList"/>
    <dgm:cxn modelId="{3B3E8E73-D044-4223-B597-7152162B0C4F}" srcId="{83AF0620-7DC9-4CDD-A08D-72803C00642E}" destId="{24807120-25EB-4C29-AE7C-E9B09D2DC8C3}" srcOrd="2" destOrd="0" parTransId="{D849DD5B-D7FE-4829-9171-6E75E32650F6}" sibTransId="{184A8A51-FD43-4844-AF03-668573DB9BEA}"/>
    <dgm:cxn modelId="{C0B82B7D-57D2-4AC4-BBB5-D425EBEE40CA}" srcId="{83AF0620-7DC9-4CDD-A08D-72803C00642E}" destId="{9AB07047-570F-47C5-ADE5-8163DACB4CAF}" srcOrd="1" destOrd="0" parTransId="{ABCFE6E6-07D4-4AD2-817B-9699B7D7CBB2}" sibTransId="{1C93F732-A0DE-4851-AD80-C71913EE529B}"/>
    <dgm:cxn modelId="{9A225D8D-D439-4332-A4C4-CF1904235742}" type="presOf" srcId="{24807120-25EB-4C29-AE7C-E9B09D2DC8C3}" destId="{A7C0F29A-D76C-4110-8B37-6670B07418F6}" srcOrd="0" destOrd="0" presId="urn:microsoft.com/office/officeart/2018/2/layout/IconVerticalSolidList"/>
    <dgm:cxn modelId="{7FFAB4C2-DE72-4551-8386-6EFDDF6E2AD0}" srcId="{83AF0620-7DC9-4CDD-A08D-72803C00642E}" destId="{1E32AD33-F959-46EF-A67B-CCFC16016278}" srcOrd="0" destOrd="0" parTransId="{265B35CB-A923-47A5-AC17-29C6D2628F21}" sibTransId="{53EBF517-00C8-425C-85F0-DE8F792A8EE0}"/>
    <dgm:cxn modelId="{702602F5-2273-4541-ADEC-0662620579EB}" type="presOf" srcId="{1E32AD33-F959-46EF-A67B-CCFC16016278}" destId="{8A2CCA20-D6D3-4092-9C6C-CA0488539274}" srcOrd="0" destOrd="0" presId="urn:microsoft.com/office/officeart/2018/2/layout/IconVerticalSolidList"/>
    <dgm:cxn modelId="{08CBB6B3-3A14-4023-9A8A-94490F07E290}" type="presParOf" srcId="{AABE74C7-045C-473D-845E-21FFB1AE1094}" destId="{66B804DC-B7DF-46C0-923C-E501325D251D}" srcOrd="0" destOrd="0" presId="urn:microsoft.com/office/officeart/2018/2/layout/IconVerticalSolidList"/>
    <dgm:cxn modelId="{19ACC2AE-DF41-4069-A7B3-3A27C28C6C5A}" type="presParOf" srcId="{66B804DC-B7DF-46C0-923C-E501325D251D}" destId="{C73208A8-4D83-4021-9A05-4ECAE1FEEC65}" srcOrd="0" destOrd="0" presId="urn:microsoft.com/office/officeart/2018/2/layout/IconVerticalSolidList"/>
    <dgm:cxn modelId="{340FA8B6-4493-4DB3-A9FA-635E982C3BC3}" type="presParOf" srcId="{66B804DC-B7DF-46C0-923C-E501325D251D}" destId="{687B604F-CDD9-4DC6-86A9-E2A737795126}" srcOrd="1" destOrd="0" presId="urn:microsoft.com/office/officeart/2018/2/layout/IconVerticalSolidList"/>
    <dgm:cxn modelId="{2D62C1F1-DA1B-4743-99CC-0BB399767E85}" type="presParOf" srcId="{66B804DC-B7DF-46C0-923C-E501325D251D}" destId="{86AB1EAB-8D25-4264-A25E-BA989972A589}" srcOrd="2" destOrd="0" presId="urn:microsoft.com/office/officeart/2018/2/layout/IconVerticalSolidList"/>
    <dgm:cxn modelId="{58D354C9-940D-4B10-B6DA-11EC9BA16798}" type="presParOf" srcId="{66B804DC-B7DF-46C0-923C-E501325D251D}" destId="{8A2CCA20-D6D3-4092-9C6C-CA0488539274}" srcOrd="3" destOrd="0" presId="urn:microsoft.com/office/officeart/2018/2/layout/IconVerticalSolidList"/>
    <dgm:cxn modelId="{2A82EEDF-AA96-4A0D-9C4B-5662CB8D7DEC}" type="presParOf" srcId="{AABE74C7-045C-473D-845E-21FFB1AE1094}" destId="{B950DF8A-6418-4712-8C52-C7FE9AC56EC6}" srcOrd="1" destOrd="0" presId="urn:microsoft.com/office/officeart/2018/2/layout/IconVerticalSolidList"/>
    <dgm:cxn modelId="{2E04AB0E-2377-4362-8E5E-B4EEB4BB0C7F}" type="presParOf" srcId="{AABE74C7-045C-473D-845E-21FFB1AE1094}" destId="{84EE5389-6A83-4B36-A7D3-1AFF93ABDEEE}" srcOrd="2" destOrd="0" presId="urn:microsoft.com/office/officeart/2018/2/layout/IconVerticalSolidList"/>
    <dgm:cxn modelId="{D77F7085-A0CF-495A-8DDF-07EC76D31E87}" type="presParOf" srcId="{84EE5389-6A83-4B36-A7D3-1AFF93ABDEEE}" destId="{46D8157E-B9E8-4443-B3FB-2213AB2C201C}" srcOrd="0" destOrd="0" presId="urn:microsoft.com/office/officeart/2018/2/layout/IconVerticalSolidList"/>
    <dgm:cxn modelId="{579AD4DF-D6AA-436E-A651-4D75E6F81950}" type="presParOf" srcId="{84EE5389-6A83-4B36-A7D3-1AFF93ABDEEE}" destId="{51FBC4EF-0D32-43E6-B2F5-9DB43153C4DE}" srcOrd="1" destOrd="0" presId="urn:microsoft.com/office/officeart/2018/2/layout/IconVerticalSolidList"/>
    <dgm:cxn modelId="{92EAF019-C597-4C92-973F-D06D6A39CDA6}" type="presParOf" srcId="{84EE5389-6A83-4B36-A7D3-1AFF93ABDEEE}" destId="{E33ADCCA-7CD0-4261-9406-9EAFFF6DE5E4}" srcOrd="2" destOrd="0" presId="urn:microsoft.com/office/officeart/2018/2/layout/IconVerticalSolidList"/>
    <dgm:cxn modelId="{9D9063D5-A3B6-45F8-B425-A8406F0A67CA}" type="presParOf" srcId="{84EE5389-6A83-4B36-A7D3-1AFF93ABDEEE}" destId="{895428DE-C2E1-4947-8CF3-DA58EAF09DD6}" srcOrd="3" destOrd="0" presId="urn:microsoft.com/office/officeart/2018/2/layout/IconVerticalSolidList"/>
    <dgm:cxn modelId="{B74C9E05-E7DC-4323-8437-A8DFB8E181B6}" type="presParOf" srcId="{AABE74C7-045C-473D-845E-21FFB1AE1094}" destId="{85E18EF9-0CF1-47C4-BD6D-177EA034FB74}" srcOrd="3" destOrd="0" presId="urn:microsoft.com/office/officeart/2018/2/layout/IconVerticalSolidList"/>
    <dgm:cxn modelId="{9319AE9C-9B72-4EE6-A896-90BC7782BDE7}" type="presParOf" srcId="{AABE74C7-045C-473D-845E-21FFB1AE1094}" destId="{B797A052-A1AA-440A-A017-C194F6714F4B}" srcOrd="4" destOrd="0" presId="urn:microsoft.com/office/officeart/2018/2/layout/IconVerticalSolidList"/>
    <dgm:cxn modelId="{A9CEDB0D-65FA-444E-B9C3-D5754DB36AFB}" type="presParOf" srcId="{B797A052-A1AA-440A-A017-C194F6714F4B}" destId="{31F22297-37EB-446E-A246-591D75E136BA}" srcOrd="0" destOrd="0" presId="urn:microsoft.com/office/officeart/2018/2/layout/IconVerticalSolidList"/>
    <dgm:cxn modelId="{B3C5FFC4-C867-409A-AEA8-DE2EC542B9D6}" type="presParOf" srcId="{B797A052-A1AA-440A-A017-C194F6714F4B}" destId="{73AEF9CB-70E5-41DE-AF8B-DB797291E01D}" srcOrd="1" destOrd="0" presId="urn:microsoft.com/office/officeart/2018/2/layout/IconVerticalSolidList"/>
    <dgm:cxn modelId="{1675DC81-0785-4559-87D4-339DC27CA094}" type="presParOf" srcId="{B797A052-A1AA-440A-A017-C194F6714F4B}" destId="{096A1D97-30E6-4E2C-AEB2-904F1FCB5BA0}" srcOrd="2" destOrd="0" presId="urn:microsoft.com/office/officeart/2018/2/layout/IconVerticalSolidList"/>
    <dgm:cxn modelId="{7D1849D2-0B4E-4CB9-BA3D-447B3C438072}" type="presParOf" srcId="{B797A052-A1AA-440A-A017-C194F6714F4B}" destId="{A7C0F29A-D76C-4110-8B37-6670B07418F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B1EEF76-74D1-436B-895C-781A176EFF0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118B465-4717-4058-8CC7-9F11086FB21E}">
      <dgm:prSet/>
      <dgm:spPr/>
      <dgm:t>
        <a:bodyPr/>
        <a:lstStyle/>
        <a:p>
          <a:r>
            <a:rPr lang="en-US" dirty="0"/>
            <a:t>They MUST be enrolled in the same number of classes on FLVS as they have off periods from Viera.</a:t>
          </a:r>
        </a:p>
      </dgm:t>
    </dgm:pt>
    <dgm:pt modelId="{5AEC91D2-0D38-4D04-9019-1896B367F531}" type="parTrans" cxnId="{7481F00C-D59E-4AD8-8016-41E3E14B8575}">
      <dgm:prSet/>
      <dgm:spPr/>
      <dgm:t>
        <a:bodyPr/>
        <a:lstStyle/>
        <a:p>
          <a:endParaRPr lang="en-US"/>
        </a:p>
      </dgm:t>
    </dgm:pt>
    <dgm:pt modelId="{9F4BFC6F-3B0F-4E60-9F30-838D06247902}" type="sibTrans" cxnId="{7481F00C-D59E-4AD8-8016-41E3E14B8575}">
      <dgm:prSet/>
      <dgm:spPr/>
      <dgm:t>
        <a:bodyPr/>
        <a:lstStyle/>
        <a:p>
          <a:endParaRPr lang="en-US"/>
        </a:p>
      </dgm:t>
    </dgm:pt>
    <dgm:pt modelId="{3C6D2E05-9103-41D9-9994-E02E9F80A845}">
      <dgm:prSet/>
      <dgm:spPr/>
      <dgm:t>
        <a:bodyPr/>
        <a:lstStyle/>
        <a:p>
          <a:r>
            <a:rPr lang="en-US" dirty="0"/>
            <a:t>Students must be enrolled in 7 classes no matter how many credits they have already earned and how many requirements they have already done.</a:t>
          </a:r>
        </a:p>
      </dgm:t>
    </dgm:pt>
    <dgm:pt modelId="{CEB34863-F6C2-4C11-8D07-6B1AD2C124A7}" type="parTrans" cxnId="{C8DEB02F-55D1-4ACA-816A-3F263EB11F7D}">
      <dgm:prSet/>
      <dgm:spPr/>
      <dgm:t>
        <a:bodyPr/>
        <a:lstStyle/>
        <a:p>
          <a:endParaRPr lang="en-US"/>
        </a:p>
      </dgm:t>
    </dgm:pt>
    <dgm:pt modelId="{161DD098-6795-4748-867A-D6258C18173D}" type="sibTrans" cxnId="{C8DEB02F-55D1-4ACA-816A-3F263EB11F7D}">
      <dgm:prSet/>
      <dgm:spPr/>
      <dgm:t>
        <a:bodyPr/>
        <a:lstStyle/>
        <a:p>
          <a:endParaRPr lang="en-US"/>
        </a:p>
      </dgm:t>
    </dgm:pt>
    <dgm:pt modelId="{5B14D380-D519-4B21-99F9-13BCAC9E21DB}">
      <dgm:prSet/>
      <dgm:spPr/>
      <dgm:t>
        <a:bodyPr/>
        <a:lstStyle/>
        <a:p>
          <a:pPr algn="l"/>
          <a:r>
            <a:rPr lang="en-US" dirty="0"/>
            <a:t>We will be pulling students back to campus if they are not signed up for the appropriate number of classes on FLVS.</a:t>
          </a:r>
        </a:p>
      </dgm:t>
    </dgm:pt>
    <dgm:pt modelId="{A948094A-9F6C-4656-9F36-92E5EA4FE612}" type="parTrans" cxnId="{79B81F0D-803B-43FC-B3E2-E5AD855B0656}">
      <dgm:prSet/>
      <dgm:spPr/>
      <dgm:t>
        <a:bodyPr/>
        <a:lstStyle/>
        <a:p>
          <a:endParaRPr lang="en-US"/>
        </a:p>
      </dgm:t>
    </dgm:pt>
    <dgm:pt modelId="{C28B6A79-378F-423B-A760-50EC80628BB9}" type="sibTrans" cxnId="{79B81F0D-803B-43FC-B3E2-E5AD855B0656}">
      <dgm:prSet/>
      <dgm:spPr/>
      <dgm:t>
        <a:bodyPr/>
        <a:lstStyle/>
        <a:p>
          <a:endParaRPr lang="en-US"/>
        </a:p>
      </dgm:t>
    </dgm:pt>
    <dgm:pt modelId="{4666DCE3-34D1-4FE0-98A2-B66904E7FB78}">
      <dgm:prSet/>
      <dgm:spPr/>
      <dgm:t>
        <a:bodyPr/>
        <a:lstStyle/>
        <a:p>
          <a:r>
            <a:rPr lang="en-US" dirty="0"/>
            <a:t>FLVS “Off Campus” are open to 11</a:t>
          </a:r>
          <a:r>
            <a:rPr lang="en-US" baseline="30000" dirty="0"/>
            <a:t>th</a:t>
          </a:r>
          <a:r>
            <a:rPr lang="en-US" dirty="0"/>
            <a:t> and 12</a:t>
          </a:r>
          <a:r>
            <a:rPr lang="en-US" baseline="30000" dirty="0"/>
            <a:t>th</a:t>
          </a:r>
          <a:r>
            <a:rPr lang="en-US" dirty="0"/>
            <a:t> graders for up to 3 classes on FLVS with School Counselor and Parent discretion.</a:t>
          </a:r>
        </a:p>
      </dgm:t>
    </dgm:pt>
    <dgm:pt modelId="{03FBBA6A-F165-4DD6-BD13-1B5179E6AE46}" type="parTrans" cxnId="{91521649-997F-4153-AAE3-D6BA487FF724}">
      <dgm:prSet/>
      <dgm:spPr/>
      <dgm:t>
        <a:bodyPr/>
        <a:lstStyle/>
        <a:p>
          <a:endParaRPr lang="en-US"/>
        </a:p>
      </dgm:t>
    </dgm:pt>
    <dgm:pt modelId="{3F30B891-7E8F-4DCA-BB00-1B149113BFD2}" type="sibTrans" cxnId="{91521649-997F-4153-AAE3-D6BA487FF724}">
      <dgm:prSet/>
      <dgm:spPr/>
      <dgm:t>
        <a:bodyPr/>
        <a:lstStyle/>
        <a:p>
          <a:endParaRPr lang="en-US"/>
        </a:p>
      </dgm:t>
    </dgm:pt>
    <dgm:pt modelId="{077B063E-FCE4-4082-BD02-312A58086931}">
      <dgm:prSet/>
      <dgm:spPr/>
      <dgm:t>
        <a:bodyPr/>
        <a:lstStyle/>
        <a:p>
          <a:pPr algn="ctr"/>
          <a:r>
            <a:rPr lang="en-US" i="1" dirty="0"/>
            <a:t>**The same goes for EFSC Off Campus periods as well.**</a:t>
          </a:r>
        </a:p>
      </dgm:t>
    </dgm:pt>
    <dgm:pt modelId="{E67893C5-2059-4A75-9F72-1BFE71BD84F8}" type="parTrans" cxnId="{FCE7D310-F0A0-4B7A-916E-60B6292A0517}">
      <dgm:prSet/>
      <dgm:spPr/>
      <dgm:t>
        <a:bodyPr/>
        <a:lstStyle/>
        <a:p>
          <a:endParaRPr lang="en-US"/>
        </a:p>
      </dgm:t>
    </dgm:pt>
    <dgm:pt modelId="{D3764AB5-3178-4474-B2C3-E2E75EBC2634}" type="sibTrans" cxnId="{FCE7D310-F0A0-4B7A-916E-60B6292A0517}">
      <dgm:prSet/>
      <dgm:spPr/>
      <dgm:t>
        <a:bodyPr/>
        <a:lstStyle/>
        <a:p>
          <a:endParaRPr lang="en-US"/>
        </a:p>
      </dgm:t>
    </dgm:pt>
    <dgm:pt modelId="{E2B15AEE-2E4D-4F1E-8A40-6CC3DCEE7868}" type="pres">
      <dgm:prSet presAssocID="{1B1EEF76-74D1-436B-895C-781A176EFF01}" presName="vert0" presStyleCnt="0">
        <dgm:presLayoutVars>
          <dgm:dir/>
          <dgm:animOne val="branch"/>
          <dgm:animLvl val="lvl"/>
        </dgm:presLayoutVars>
      </dgm:prSet>
      <dgm:spPr/>
    </dgm:pt>
    <dgm:pt modelId="{0C01809D-09D1-48CA-87AB-74EC3C806F40}" type="pres">
      <dgm:prSet presAssocID="{4666DCE3-34D1-4FE0-98A2-B66904E7FB78}" presName="thickLine" presStyleLbl="alignNode1" presStyleIdx="0" presStyleCnt="5"/>
      <dgm:spPr/>
    </dgm:pt>
    <dgm:pt modelId="{84F383D6-2FE6-4527-8762-C49594DF922D}" type="pres">
      <dgm:prSet presAssocID="{4666DCE3-34D1-4FE0-98A2-B66904E7FB78}" presName="horz1" presStyleCnt="0"/>
      <dgm:spPr/>
    </dgm:pt>
    <dgm:pt modelId="{0AE997AA-B612-4521-9265-2A26E00D341D}" type="pres">
      <dgm:prSet presAssocID="{4666DCE3-34D1-4FE0-98A2-B66904E7FB78}" presName="tx1" presStyleLbl="revTx" presStyleIdx="0" presStyleCnt="5"/>
      <dgm:spPr/>
    </dgm:pt>
    <dgm:pt modelId="{8B967A87-5C1D-429D-913F-5723AB624DA8}" type="pres">
      <dgm:prSet presAssocID="{4666DCE3-34D1-4FE0-98A2-B66904E7FB78}" presName="vert1" presStyleCnt="0"/>
      <dgm:spPr/>
    </dgm:pt>
    <dgm:pt modelId="{118CEA2F-29FE-493A-A14A-B6ADFDAB1D16}" type="pres">
      <dgm:prSet presAssocID="{6118B465-4717-4058-8CC7-9F11086FB21E}" presName="thickLine" presStyleLbl="alignNode1" presStyleIdx="1" presStyleCnt="5"/>
      <dgm:spPr/>
    </dgm:pt>
    <dgm:pt modelId="{DF840A2A-83F2-4DCD-A874-32447DDF502C}" type="pres">
      <dgm:prSet presAssocID="{6118B465-4717-4058-8CC7-9F11086FB21E}" presName="horz1" presStyleCnt="0"/>
      <dgm:spPr/>
    </dgm:pt>
    <dgm:pt modelId="{F74CFC34-6BF6-4EBC-B911-5A93A2EAE79C}" type="pres">
      <dgm:prSet presAssocID="{6118B465-4717-4058-8CC7-9F11086FB21E}" presName="tx1" presStyleLbl="revTx" presStyleIdx="1" presStyleCnt="5"/>
      <dgm:spPr/>
    </dgm:pt>
    <dgm:pt modelId="{690F3B48-FDC3-4F22-9087-B3E40F21A08B}" type="pres">
      <dgm:prSet presAssocID="{6118B465-4717-4058-8CC7-9F11086FB21E}" presName="vert1" presStyleCnt="0"/>
      <dgm:spPr/>
    </dgm:pt>
    <dgm:pt modelId="{E61FF36E-981A-439E-BC8F-1727AC34A0CF}" type="pres">
      <dgm:prSet presAssocID="{3C6D2E05-9103-41D9-9994-E02E9F80A845}" presName="thickLine" presStyleLbl="alignNode1" presStyleIdx="2" presStyleCnt="5"/>
      <dgm:spPr/>
    </dgm:pt>
    <dgm:pt modelId="{6E93BE28-55CE-4C50-9C90-0E15811CFD25}" type="pres">
      <dgm:prSet presAssocID="{3C6D2E05-9103-41D9-9994-E02E9F80A845}" presName="horz1" presStyleCnt="0"/>
      <dgm:spPr/>
    </dgm:pt>
    <dgm:pt modelId="{3635ECD5-01DC-460D-A779-C546AE34F515}" type="pres">
      <dgm:prSet presAssocID="{3C6D2E05-9103-41D9-9994-E02E9F80A845}" presName="tx1" presStyleLbl="revTx" presStyleIdx="2" presStyleCnt="5"/>
      <dgm:spPr/>
    </dgm:pt>
    <dgm:pt modelId="{28119D44-F574-41A6-A1B2-9555D2743688}" type="pres">
      <dgm:prSet presAssocID="{3C6D2E05-9103-41D9-9994-E02E9F80A845}" presName="vert1" presStyleCnt="0"/>
      <dgm:spPr/>
    </dgm:pt>
    <dgm:pt modelId="{555F8C6A-9809-440A-BF61-81A3D07AD095}" type="pres">
      <dgm:prSet presAssocID="{5B14D380-D519-4B21-99F9-13BCAC9E21DB}" presName="thickLine" presStyleLbl="alignNode1" presStyleIdx="3" presStyleCnt="5"/>
      <dgm:spPr/>
    </dgm:pt>
    <dgm:pt modelId="{EEF89AE4-C5E8-4390-B852-6275E618BFB8}" type="pres">
      <dgm:prSet presAssocID="{5B14D380-D519-4B21-99F9-13BCAC9E21DB}" presName="horz1" presStyleCnt="0"/>
      <dgm:spPr/>
    </dgm:pt>
    <dgm:pt modelId="{14394359-B7EE-4408-A457-8ABF984B2E50}" type="pres">
      <dgm:prSet presAssocID="{5B14D380-D519-4B21-99F9-13BCAC9E21DB}" presName="tx1" presStyleLbl="revTx" presStyleIdx="3" presStyleCnt="5"/>
      <dgm:spPr/>
    </dgm:pt>
    <dgm:pt modelId="{01A762C6-3285-4EB7-AA5C-E699FAA0B76A}" type="pres">
      <dgm:prSet presAssocID="{5B14D380-D519-4B21-99F9-13BCAC9E21DB}" presName="vert1" presStyleCnt="0"/>
      <dgm:spPr/>
    </dgm:pt>
    <dgm:pt modelId="{8FA2AF57-74B6-4530-9A8F-B165D0394525}" type="pres">
      <dgm:prSet presAssocID="{077B063E-FCE4-4082-BD02-312A58086931}" presName="thickLine" presStyleLbl="alignNode1" presStyleIdx="4" presStyleCnt="5"/>
      <dgm:spPr/>
    </dgm:pt>
    <dgm:pt modelId="{CFFADD8F-E26E-46B8-8FAA-D363990DFF36}" type="pres">
      <dgm:prSet presAssocID="{077B063E-FCE4-4082-BD02-312A58086931}" presName="horz1" presStyleCnt="0"/>
      <dgm:spPr/>
    </dgm:pt>
    <dgm:pt modelId="{5BBCF2DE-5449-4607-88CF-53B9DE5C7C42}" type="pres">
      <dgm:prSet presAssocID="{077B063E-FCE4-4082-BD02-312A58086931}" presName="tx1" presStyleLbl="revTx" presStyleIdx="4" presStyleCnt="5"/>
      <dgm:spPr/>
    </dgm:pt>
    <dgm:pt modelId="{B69F8B26-A15B-4B4A-8505-57FE3C41E6F8}" type="pres">
      <dgm:prSet presAssocID="{077B063E-FCE4-4082-BD02-312A58086931}" presName="vert1" presStyleCnt="0"/>
      <dgm:spPr/>
    </dgm:pt>
  </dgm:ptLst>
  <dgm:cxnLst>
    <dgm:cxn modelId="{7481F00C-D59E-4AD8-8016-41E3E14B8575}" srcId="{1B1EEF76-74D1-436B-895C-781A176EFF01}" destId="{6118B465-4717-4058-8CC7-9F11086FB21E}" srcOrd="1" destOrd="0" parTransId="{5AEC91D2-0D38-4D04-9019-1896B367F531}" sibTransId="{9F4BFC6F-3B0F-4E60-9F30-838D06247902}"/>
    <dgm:cxn modelId="{79B81F0D-803B-43FC-B3E2-E5AD855B0656}" srcId="{1B1EEF76-74D1-436B-895C-781A176EFF01}" destId="{5B14D380-D519-4B21-99F9-13BCAC9E21DB}" srcOrd="3" destOrd="0" parTransId="{A948094A-9F6C-4656-9F36-92E5EA4FE612}" sibTransId="{C28B6A79-378F-423B-A760-50EC80628BB9}"/>
    <dgm:cxn modelId="{FCE7D310-F0A0-4B7A-916E-60B6292A0517}" srcId="{1B1EEF76-74D1-436B-895C-781A176EFF01}" destId="{077B063E-FCE4-4082-BD02-312A58086931}" srcOrd="4" destOrd="0" parTransId="{E67893C5-2059-4A75-9F72-1BFE71BD84F8}" sibTransId="{D3764AB5-3178-4474-B2C3-E2E75EBC2634}"/>
    <dgm:cxn modelId="{B9FBA914-8751-48D0-9AD1-81D777657694}" type="presOf" srcId="{5B14D380-D519-4B21-99F9-13BCAC9E21DB}" destId="{14394359-B7EE-4408-A457-8ABF984B2E50}" srcOrd="0" destOrd="0" presId="urn:microsoft.com/office/officeart/2008/layout/LinedList"/>
    <dgm:cxn modelId="{C8DEB02F-55D1-4ACA-816A-3F263EB11F7D}" srcId="{1B1EEF76-74D1-436B-895C-781A176EFF01}" destId="{3C6D2E05-9103-41D9-9994-E02E9F80A845}" srcOrd="2" destOrd="0" parTransId="{CEB34863-F6C2-4C11-8D07-6B1AD2C124A7}" sibTransId="{161DD098-6795-4748-867A-D6258C18173D}"/>
    <dgm:cxn modelId="{91521649-997F-4153-AAE3-D6BA487FF724}" srcId="{1B1EEF76-74D1-436B-895C-781A176EFF01}" destId="{4666DCE3-34D1-4FE0-98A2-B66904E7FB78}" srcOrd="0" destOrd="0" parTransId="{03FBBA6A-F165-4DD6-BD13-1B5179E6AE46}" sibTransId="{3F30B891-7E8F-4DCA-BB00-1B149113BFD2}"/>
    <dgm:cxn modelId="{E5ED2952-3035-47CC-A86C-1B20CD25AA07}" type="presOf" srcId="{077B063E-FCE4-4082-BD02-312A58086931}" destId="{5BBCF2DE-5449-4607-88CF-53B9DE5C7C42}" srcOrd="0" destOrd="0" presId="urn:microsoft.com/office/officeart/2008/layout/LinedList"/>
    <dgm:cxn modelId="{C7B66B75-4122-4C13-921B-3A35714F6A6F}" type="presOf" srcId="{1B1EEF76-74D1-436B-895C-781A176EFF01}" destId="{E2B15AEE-2E4D-4F1E-8A40-6CC3DCEE7868}" srcOrd="0" destOrd="0" presId="urn:microsoft.com/office/officeart/2008/layout/LinedList"/>
    <dgm:cxn modelId="{DA3BF084-9354-4D32-833D-9DE17F32A914}" type="presOf" srcId="{3C6D2E05-9103-41D9-9994-E02E9F80A845}" destId="{3635ECD5-01DC-460D-A779-C546AE34F515}" srcOrd="0" destOrd="0" presId="urn:microsoft.com/office/officeart/2008/layout/LinedList"/>
    <dgm:cxn modelId="{AF7AFBAE-C42B-42F9-84D2-78C7E34016C7}" type="presOf" srcId="{4666DCE3-34D1-4FE0-98A2-B66904E7FB78}" destId="{0AE997AA-B612-4521-9265-2A26E00D341D}" srcOrd="0" destOrd="0" presId="urn:microsoft.com/office/officeart/2008/layout/LinedList"/>
    <dgm:cxn modelId="{0A1A4DB2-4005-462B-9B3C-E2B4358CE74B}" type="presOf" srcId="{6118B465-4717-4058-8CC7-9F11086FB21E}" destId="{F74CFC34-6BF6-4EBC-B911-5A93A2EAE79C}" srcOrd="0" destOrd="0" presId="urn:microsoft.com/office/officeart/2008/layout/LinedList"/>
    <dgm:cxn modelId="{0DCB2E07-1A9F-4899-9A1E-DFCD0859D751}" type="presParOf" srcId="{E2B15AEE-2E4D-4F1E-8A40-6CC3DCEE7868}" destId="{0C01809D-09D1-48CA-87AB-74EC3C806F40}" srcOrd="0" destOrd="0" presId="urn:microsoft.com/office/officeart/2008/layout/LinedList"/>
    <dgm:cxn modelId="{29D5D21D-A4A8-49E0-9A69-22ADEDA3271C}" type="presParOf" srcId="{E2B15AEE-2E4D-4F1E-8A40-6CC3DCEE7868}" destId="{84F383D6-2FE6-4527-8762-C49594DF922D}" srcOrd="1" destOrd="0" presId="urn:microsoft.com/office/officeart/2008/layout/LinedList"/>
    <dgm:cxn modelId="{3FED65FD-DF33-45FC-9F9C-572E25DC42C0}" type="presParOf" srcId="{84F383D6-2FE6-4527-8762-C49594DF922D}" destId="{0AE997AA-B612-4521-9265-2A26E00D341D}" srcOrd="0" destOrd="0" presId="urn:microsoft.com/office/officeart/2008/layout/LinedList"/>
    <dgm:cxn modelId="{28AC4798-9F9C-4107-82E1-11259DDCE487}" type="presParOf" srcId="{84F383D6-2FE6-4527-8762-C49594DF922D}" destId="{8B967A87-5C1D-429D-913F-5723AB624DA8}" srcOrd="1" destOrd="0" presId="urn:microsoft.com/office/officeart/2008/layout/LinedList"/>
    <dgm:cxn modelId="{728EAE3B-0A43-4B54-A9C8-A8E9CA4C6EA5}" type="presParOf" srcId="{E2B15AEE-2E4D-4F1E-8A40-6CC3DCEE7868}" destId="{118CEA2F-29FE-493A-A14A-B6ADFDAB1D16}" srcOrd="2" destOrd="0" presId="urn:microsoft.com/office/officeart/2008/layout/LinedList"/>
    <dgm:cxn modelId="{8919BA33-F10C-45C5-B5C0-3C011665F0C9}" type="presParOf" srcId="{E2B15AEE-2E4D-4F1E-8A40-6CC3DCEE7868}" destId="{DF840A2A-83F2-4DCD-A874-32447DDF502C}" srcOrd="3" destOrd="0" presId="urn:microsoft.com/office/officeart/2008/layout/LinedList"/>
    <dgm:cxn modelId="{C903F799-432E-41CF-95B3-AD503F3DB0E5}" type="presParOf" srcId="{DF840A2A-83F2-4DCD-A874-32447DDF502C}" destId="{F74CFC34-6BF6-4EBC-B911-5A93A2EAE79C}" srcOrd="0" destOrd="0" presId="urn:microsoft.com/office/officeart/2008/layout/LinedList"/>
    <dgm:cxn modelId="{6F13613D-837B-4E94-993A-25A46CEBA355}" type="presParOf" srcId="{DF840A2A-83F2-4DCD-A874-32447DDF502C}" destId="{690F3B48-FDC3-4F22-9087-B3E40F21A08B}" srcOrd="1" destOrd="0" presId="urn:microsoft.com/office/officeart/2008/layout/LinedList"/>
    <dgm:cxn modelId="{57822C80-B514-48FB-B4C7-4B921B9043B9}" type="presParOf" srcId="{E2B15AEE-2E4D-4F1E-8A40-6CC3DCEE7868}" destId="{E61FF36E-981A-439E-BC8F-1727AC34A0CF}" srcOrd="4" destOrd="0" presId="urn:microsoft.com/office/officeart/2008/layout/LinedList"/>
    <dgm:cxn modelId="{08EF6D05-211A-40F1-98FC-82B4E966ABF1}" type="presParOf" srcId="{E2B15AEE-2E4D-4F1E-8A40-6CC3DCEE7868}" destId="{6E93BE28-55CE-4C50-9C90-0E15811CFD25}" srcOrd="5" destOrd="0" presId="urn:microsoft.com/office/officeart/2008/layout/LinedList"/>
    <dgm:cxn modelId="{ED92BBFA-DFE3-482B-ADDA-D6BFCCE33F1A}" type="presParOf" srcId="{6E93BE28-55CE-4C50-9C90-0E15811CFD25}" destId="{3635ECD5-01DC-460D-A779-C546AE34F515}" srcOrd="0" destOrd="0" presId="urn:microsoft.com/office/officeart/2008/layout/LinedList"/>
    <dgm:cxn modelId="{2EEB671A-7213-40BE-AF9F-B459A7D84DE3}" type="presParOf" srcId="{6E93BE28-55CE-4C50-9C90-0E15811CFD25}" destId="{28119D44-F574-41A6-A1B2-9555D2743688}" srcOrd="1" destOrd="0" presId="urn:microsoft.com/office/officeart/2008/layout/LinedList"/>
    <dgm:cxn modelId="{26479520-1728-4747-882E-A84537F6736B}" type="presParOf" srcId="{E2B15AEE-2E4D-4F1E-8A40-6CC3DCEE7868}" destId="{555F8C6A-9809-440A-BF61-81A3D07AD095}" srcOrd="6" destOrd="0" presId="urn:microsoft.com/office/officeart/2008/layout/LinedList"/>
    <dgm:cxn modelId="{DE0C0957-C889-4D06-930A-04833C26CF9A}" type="presParOf" srcId="{E2B15AEE-2E4D-4F1E-8A40-6CC3DCEE7868}" destId="{EEF89AE4-C5E8-4390-B852-6275E618BFB8}" srcOrd="7" destOrd="0" presId="urn:microsoft.com/office/officeart/2008/layout/LinedList"/>
    <dgm:cxn modelId="{102F1582-39F1-4676-92B1-F35E1211051B}" type="presParOf" srcId="{EEF89AE4-C5E8-4390-B852-6275E618BFB8}" destId="{14394359-B7EE-4408-A457-8ABF984B2E50}" srcOrd="0" destOrd="0" presId="urn:microsoft.com/office/officeart/2008/layout/LinedList"/>
    <dgm:cxn modelId="{56BBC019-B6AC-4B22-943B-D5A413A2322A}" type="presParOf" srcId="{EEF89AE4-C5E8-4390-B852-6275E618BFB8}" destId="{01A762C6-3285-4EB7-AA5C-E699FAA0B76A}" srcOrd="1" destOrd="0" presId="urn:microsoft.com/office/officeart/2008/layout/LinedList"/>
    <dgm:cxn modelId="{1BC179F0-16A7-4CDB-83A2-4C687B0CF291}" type="presParOf" srcId="{E2B15AEE-2E4D-4F1E-8A40-6CC3DCEE7868}" destId="{8FA2AF57-74B6-4530-9A8F-B165D0394525}" srcOrd="8" destOrd="0" presId="urn:microsoft.com/office/officeart/2008/layout/LinedList"/>
    <dgm:cxn modelId="{00343DF1-AE4E-463F-A747-7015867BAD2D}" type="presParOf" srcId="{E2B15AEE-2E4D-4F1E-8A40-6CC3DCEE7868}" destId="{CFFADD8F-E26E-46B8-8FAA-D363990DFF36}" srcOrd="9" destOrd="0" presId="urn:microsoft.com/office/officeart/2008/layout/LinedList"/>
    <dgm:cxn modelId="{8B50B84E-68A8-4002-B92D-A55E4D949B1A}" type="presParOf" srcId="{CFFADD8F-E26E-46B8-8FAA-D363990DFF36}" destId="{5BBCF2DE-5449-4607-88CF-53B9DE5C7C42}" srcOrd="0" destOrd="0" presId="urn:microsoft.com/office/officeart/2008/layout/LinedList"/>
    <dgm:cxn modelId="{D2FE9266-D417-46D7-9BB5-6F50FAD75611}" type="presParOf" srcId="{CFFADD8F-E26E-46B8-8FAA-D363990DFF36}" destId="{B69F8B26-A15B-4B4A-8505-57FE3C41E6F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E8CF430-1740-4EFA-8E32-5B14C9E3C8F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0632EB-86C7-4252-A6BB-51414786C31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All high school courses are separated into semester grades.</a:t>
          </a:r>
        </a:p>
      </dgm:t>
    </dgm:pt>
    <dgm:pt modelId="{F7A8FEC4-CB20-4619-8C3A-D005E730A740}" type="parTrans" cxnId="{53C70B54-9220-45B4-856A-A9D90817D4E0}">
      <dgm:prSet/>
      <dgm:spPr/>
      <dgm:t>
        <a:bodyPr/>
        <a:lstStyle/>
        <a:p>
          <a:endParaRPr lang="en-US"/>
        </a:p>
      </dgm:t>
    </dgm:pt>
    <dgm:pt modelId="{AD683CC1-EE5D-4DEE-BA6C-8ACF853703E4}" type="sibTrans" cxnId="{53C70B54-9220-45B4-856A-A9D90817D4E0}">
      <dgm:prSet/>
      <dgm:spPr/>
      <dgm:t>
        <a:bodyPr/>
        <a:lstStyle/>
        <a:p>
          <a:endParaRPr lang="en-US"/>
        </a:p>
      </dgm:t>
    </dgm:pt>
    <dgm:pt modelId="{ED99CA56-5050-46F4-AAA6-7E7A84771B4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only exceptions are the End of Course classes: Algebra 1, Geometry, US History, and Biology.</a:t>
          </a:r>
        </a:p>
      </dgm:t>
    </dgm:pt>
    <dgm:pt modelId="{539F46ED-DF57-4B91-ACDB-80D9C85FE779}" type="parTrans" cxnId="{1358D285-9FC9-43A6-9A05-C5C7EB4D64CD}">
      <dgm:prSet/>
      <dgm:spPr/>
      <dgm:t>
        <a:bodyPr/>
        <a:lstStyle/>
        <a:p>
          <a:endParaRPr lang="en-US"/>
        </a:p>
      </dgm:t>
    </dgm:pt>
    <dgm:pt modelId="{47B9D543-98CB-4AB5-BF3B-8E9B2F583724}" type="sibTrans" cxnId="{1358D285-9FC9-43A6-9A05-C5C7EB4D64CD}">
      <dgm:prSet/>
      <dgm:spPr/>
      <dgm:t>
        <a:bodyPr/>
        <a:lstStyle/>
        <a:p>
          <a:endParaRPr lang="en-US"/>
        </a:p>
      </dgm:t>
    </dgm:pt>
    <dgm:pt modelId="{7A8CA0C0-FFDE-46CC-A211-EC2EAAE6F2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Semester grades are averaged using:</a:t>
          </a:r>
        </a:p>
      </dgm:t>
    </dgm:pt>
    <dgm:pt modelId="{53818FD1-673A-4807-A295-C03FE49EF92E}" type="parTrans" cxnId="{F895FCCB-0FCF-4AA3-B3E5-C7141E871B4E}">
      <dgm:prSet/>
      <dgm:spPr/>
      <dgm:t>
        <a:bodyPr/>
        <a:lstStyle/>
        <a:p>
          <a:endParaRPr lang="en-US"/>
        </a:p>
      </dgm:t>
    </dgm:pt>
    <dgm:pt modelId="{A653A65B-2CFD-4259-B23B-01599FB00195}" type="sibTrans" cxnId="{F895FCCB-0FCF-4AA3-B3E5-C7141E871B4E}">
      <dgm:prSet/>
      <dgm:spPr/>
      <dgm:t>
        <a:bodyPr/>
        <a:lstStyle/>
        <a:p>
          <a:endParaRPr lang="en-US"/>
        </a:p>
      </dgm:t>
    </dgm:pt>
    <dgm:pt modelId="{6633C978-6F41-49AB-BAE8-E7634C1E0A0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Quarter 1 – 40%</a:t>
          </a:r>
        </a:p>
      </dgm:t>
    </dgm:pt>
    <dgm:pt modelId="{5CF485F0-A9DC-42E0-A1C7-8292BBF45FEB}" type="parTrans" cxnId="{AF204890-E915-4B43-A83D-D87CB30E2BC8}">
      <dgm:prSet/>
      <dgm:spPr/>
      <dgm:t>
        <a:bodyPr/>
        <a:lstStyle/>
        <a:p>
          <a:endParaRPr lang="en-US"/>
        </a:p>
      </dgm:t>
    </dgm:pt>
    <dgm:pt modelId="{6CFE7C53-7834-48D3-BE95-95B648F59A0E}" type="sibTrans" cxnId="{AF204890-E915-4B43-A83D-D87CB30E2BC8}">
      <dgm:prSet/>
      <dgm:spPr/>
      <dgm:t>
        <a:bodyPr/>
        <a:lstStyle/>
        <a:p>
          <a:endParaRPr lang="en-US"/>
        </a:p>
      </dgm:t>
    </dgm:pt>
    <dgm:pt modelId="{29482B0E-07A0-455D-866D-B503093FE43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Quarter 2 – 40%</a:t>
          </a:r>
        </a:p>
      </dgm:t>
    </dgm:pt>
    <dgm:pt modelId="{FAF78855-50CB-4D1C-9058-AFC775D72182}" type="parTrans" cxnId="{3E974317-EF26-4320-A25C-F1756D40ADE2}">
      <dgm:prSet/>
      <dgm:spPr/>
      <dgm:t>
        <a:bodyPr/>
        <a:lstStyle/>
        <a:p>
          <a:endParaRPr lang="en-US"/>
        </a:p>
      </dgm:t>
    </dgm:pt>
    <dgm:pt modelId="{9C72B933-4750-4389-86EA-A901848593CF}" type="sibTrans" cxnId="{3E974317-EF26-4320-A25C-F1756D40ADE2}">
      <dgm:prSet/>
      <dgm:spPr/>
      <dgm:t>
        <a:bodyPr/>
        <a:lstStyle/>
        <a:p>
          <a:endParaRPr lang="en-US"/>
        </a:p>
      </dgm:t>
    </dgm:pt>
    <dgm:pt modelId="{6A656A6A-57EB-4725-8FFB-7A4C0A8BEC4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Semester Exam – 20%</a:t>
          </a:r>
        </a:p>
      </dgm:t>
    </dgm:pt>
    <dgm:pt modelId="{F55E2303-1FF4-4D7D-BC21-BCEFB79C4098}" type="parTrans" cxnId="{E3158DE9-7AE7-443F-9C3E-49400B08DB5C}">
      <dgm:prSet/>
      <dgm:spPr/>
      <dgm:t>
        <a:bodyPr/>
        <a:lstStyle/>
        <a:p>
          <a:endParaRPr lang="en-US"/>
        </a:p>
      </dgm:t>
    </dgm:pt>
    <dgm:pt modelId="{F8E64A29-FFA8-42B6-9300-1A22C51F90FB}" type="sibTrans" cxnId="{E3158DE9-7AE7-443F-9C3E-49400B08DB5C}">
      <dgm:prSet/>
      <dgm:spPr/>
      <dgm:t>
        <a:bodyPr/>
        <a:lstStyle/>
        <a:p>
          <a:endParaRPr lang="en-US"/>
        </a:p>
      </dgm:t>
    </dgm:pt>
    <dgm:pt modelId="{A9CD8CE9-8F2F-4EA7-9580-88B0DF14B98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End of Course full year grades are averaged using:</a:t>
          </a:r>
        </a:p>
      </dgm:t>
    </dgm:pt>
    <dgm:pt modelId="{EEFB9328-FFC9-4115-B57B-5313466750AB}" type="parTrans" cxnId="{B84B20DB-912F-4B6B-B838-792581A1BB46}">
      <dgm:prSet/>
      <dgm:spPr/>
      <dgm:t>
        <a:bodyPr/>
        <a:lstStyle/>
        <a:p>
          <a:endParaRPr lang="en-US"/>
        </a:p>
      </dgm:t>
    </dgm:pt>
    <dgm:pt modelId="{53DD5D42-CA4F-4CDE-B3B1-AB9AAE78D98B}" type="sibTrans" cxnId="{B84B20DB-912F-4B6B-B838-792581A1BB46}">
      <dgm:prSet/>
      <dgm:spPr/>
      <dgm:t>
        <a:bodyPr/>
        <a:lstStyle/>
        <a:p>
          <a:endParaRPr lang="en-US"/>
        </a:p>
      </dgm:t>
    </dgm:pt>
    <dgm:pt modelId="{A32A5343-DC91-4BFF-A7D0-43A2AB4AF91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Semester 1 – 35%</a:t>
          </a:r>
        </a:p>
      </dgm:t>
    </dgm:pt>
    <dgm:pt modelId="{E2C41949-00C7-458F-9916-9D28AB1A82C4}" type="parTrans" cxnId="{300BAAA1-F9C4-42FC-93A4-007EC8113CA8}">
      <dgm:prSet/>
      <dgm:spPr/>
      <dgm:t>
        <a:bodyPr/>
        <a:lstStyle/>
        <a:p>
          <a:endParaRPr lang="en-US"/>
        </a:p>
      </dgm:t>
    </dgm:pt>
    <dgm:pt modelId="{E3754004-1A80-4263-8165-F06CA4C0CA14}" type="sibTrans" cxnId="{300BAAA1-F9C4-42FC-93A4-007EC8113CA8}">
      <dgm:prSet/>
      <dgm:spPr/>
      <dgm:t>
        <a:bodyPr/>
        <a:lstStyle/>
        <a:p>
          <a:endParaRPr lang="en-US"/>
        </a:p>
      </dgm:t>
    </dgm:pt>
    <dgm:pt modelId="{E3378C71-1ABD-4A54-AA5C-56112FBC909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Semester 2 – 35%</a:t>
          </a:r>
        </a:p>
      </dgm:t>
    </dgm:pt>
    <dgm:pt modelId="{6E6B0E55-EBF4-4093-A88B-A7330FD2D7D9}" type="parTrans" cxnId="{68255BD1-EEE3-4569-B165-0E1D70D484ED}">
      <dgm:prSet/>
      <dgm:spPr/>
      <dgm:t>
        <a:bodyPr/>
        <a:lstStyle/>
        <a:p>
          <a:endParaRPr lang="en-US"/>
        </a:p>
      </dgm:t>
    </dgm:pt>
    <dgm:pt modelId="{433E1C5E-0266-42FC-B089-DAEB1614B7CC}" type="sibTrans" cxnId="{68255BD1-EEE3-4569-B165-0E1D70D484ED}">
      <dgm:prSet/>
      <dgm:spPr/>
      <dgm:t>
        <a:bodyPr/>
        <a:lstStyle/>
        <a:p>
          <a:endParaRPr lang="en-US"/>
        </a:p>
      </dgm:t>
    </dgm:pt>
    <dgm:pt modelId="{2FD5891B-53EE-44A7-B15A-688FFBDE9AB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EOC Exam – 30% </a:t>
          </a:r>
        </a:p>
      </dgm:t>
    </dgm:pt>
    <dgm:pt modelId="{51E927C4-BEB9-473F-8533-99ECDF50ED43}" type="parTrans" cxnId="{DEA020F1-9E17-40C3-BD65-58ADDEC60008}">
      <dgm:prSet/>
      <dgm:spPr/>
      <dgm:t>
        <a:bodyPr/>
        <a:lstStyle/>
        <a:p>
          <a:endParaRPr lang="en-US"/>
        </a:p>
      </dgm:t>
    </dgm:pt>
    <dgm:pt modelId="{CD394350-B2B5-4269-96CC-8CC885EF8E5C}" type="sibTrans" cxnId="{DEA020F1-9E17-40C3-BD65-58ADDEC60008}">
      <dgm:prSet/>
      <dgm:spPr/>
      <dgm:t>
        <a:bodyPr/>
        <a:lstStyle/>
        <a:p>
          <a:endParaRPr lang="en-US"/>
        </a:p>
      </dgm:t>
    </dgm:pt>
    <dgm:pt modelId="{D5FFB7A4-50FD-499A-8F50-8064643778C3}" type="pres">
      <dgm:prSet presAssocID="{5E8CF430-1740-4EFA-8E32-5B14C9E3C8F6}" presName="root" presStyleCnt="0">
        <dgm:presLayoutVars>
          <dgm:dir/>
          <dgm:resizeHandles val="exact"/>
        </dgm:presLayoutVars>
      </dgm:prSet>
      <dgm:spPr/>
    </dgm:pt>
    <dgm:pt modelId="{7DFC5C9F-CC97-48CA-B228-D13920AE66A2}" type="pres">
      <dgm:prSet presAssocID="{CA0632EB-86C7-4252-A6BB-51414786C317}" presName="compNode" presStyleCnt="0"/>
      <dgm:spPr/>
    </dgm:pt>
    <dgm:pt modelId="{83A767AC-FEEB-4879-86BA-07496C8994C5}" type="pres">
      <dgm:prSet presAssocID="{CA0632EB-86C7-4252-A6BB-51414786C317}" presName="bgRect" presStyleLbl="bgShp" presStyleIdx="0" presStyleCnt="3"/>
      <dgm:spPr/>
    </dgm:pt>
    <dgm:pt modelId="{1FEE8423-8852-4D64-8432-43BCB6F06E42}" type="pres">
      <dgm:prSet presAssocID="{CA0632EB-86C7-4252-A6BB-51414786C31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thematics"/>
        </a:ext>
      </dgm:extLst>
    </dgm:pt>
    <dgm:pt modelId="{2A61E98D-344F-4E24-A60B-AEBA6A286C4B}" type="pres">
      <dgm:prSet presAssocID="{CA0632EB-86C7-4252-A6BB-51414786C317}" presName="spaceRect" presStyleCnt="0"/>
      <dgm:spPr/>
    </dgm:pt>
    <dgm:pt modelId="{0B5C35AB-6B84-45F9-8297-6C37C135D4BC}" type="pres">
      <dgm:prSet presAssocID="{CA0632EB-86C7-4252-A6BB-51414786C317}" presName="parTx" presStyleLbl="revTx" presStyleIdx="0" presStyleCnt="6">
        <dgm:presLayoutVars>
          <dgm:chMax val="0"/>
          <dgm:chPref val="0"/>
        </dgm:presLayoutVars>
      </dgm:prSet>
      <dgm:spPr/>
    </dgm:pt>
    <dgm:pt modelId="{05E06746-05C6-41D2-9FA8-43039D439020}" type="pres">
      <dgm:prSet presAssocID="{CA0632EB-86C7-4252-A6BB-51414786C317}" presName="desTx" presStyleLbl="revTx" presStyleIdx="1" presStyleCnt="6">
        <dgm:presLayoutVars/>
      </dgm:prSet>
      <dgm:spPr/>
    </dgm:pt>
    <dgm:pt modelId="{9FDFDDB2-242D-4462-BB91-D5F7E987D6EF}" type="pres">
      <dgm:prSet presAssocID="{AD683CC1-EE5D-4DEE-BA6C-8ACF853703E4}" presName="sibTrans" presStyleCnt="0"/>
      <dgm:spPr/>
    </dgm:pt>
    <dgm:pt modelId="{5D168600-2EF7-4C4A-8426-CCADC370747F}" type="pres">
      <dgm:prSet presAssocID="{7A8CA0C0-FFDE-46CC-A211-EC2EAAE6F2A8}" presName="compNode" presStyleCnt="0"/>
      <dgm:spPr/>
    </dgm:pt>
    <dgm:pt modelId="{47395397-44A2-4C6A-9E74-812334F49BA1}" type="pres">
      <dgm:prSet presAssocID="{7A8CA0C0-FFDE-46CC-A211-EC2EAAE6F2A8}" presName="bgRect" presStyleLbl="bgShp" presStyleIdx="1" presStyleCnt="3"/>
      <dgm:spPr/>
    </dgm:pt>
    <dgm:pt modelId="{49B6A697-5EE1-4996-AF18-0C1AC6A2080F}" type="pres">
      <dgm:prSet presAssocID="{7A8CA0C0-FFDE-46CC-A211-EC2EAAE6F2A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AF36FD61-A6ED-44FC-AB09-5C06FFDE5704}" type="pres">
      <dgm:prSet presAssocID="{7A8CA0C0-FFDE-46CC-A211-EC2EAAE6F2A8}" presName="spaceRect" presStyleCnt="0"/>
      <dgm:spPr/>
    </dgm:pt>
    <dgm:pt modelId="{D2C9D292-E548-436F-8835-BCD88908A442}" type="pres">
      <dgm:prSet presAssocID="{7A8CA0C0-FFDE-46CC-A211-EC2EAAE6F2A8}" presName="parTx" presStyleLbl="revTx" presStyleIdx="2" presStyleCnt="6">
        <dgm:presLayoutVars>
          <dgm:chMax val="0"/>
          <dgm:chPref val="0"/>
        </dgm:presLayoutVars>
      </dgm:prSet>
      <dgm:spPr/>
    </dgm:pt>
    <dgm:pt modelId="{E892FC6E-FE63-48D0-81CE-F8E165846EFA}" type="pres">
      <dgm:prSet presAssocID="{7A8CA0C0-FFDE-46CC-A211-EC2EAAE6F2A8}" presName="desTx" presStyleLbl="revTx" presStyleIdx="3" presStyleCnt="6">
        <dgm:presLayoutVars/>
      </dgm:prSet>
      <dgm:spPr/>
    </dgm:pt>
    <dgm:pt modelId="{A9BAFA98-4144-4658-A6CE-1BB8E520960D}" type="pres">
      <dgm:prSet presAssocID="{A653A65B-2CFD-4259-B23B-01599FB00195}" presName="sibTrans" presStyleCnt="0"/>
      <dgm:spPr/>
    </dgm:pt>
    <dgm:pt modelId="{66E89FB5-3446-4AEE-9471-351138AC96BC}" type="pres">
      <dgm:prSet presAssocID="{A9CD8CE9-8F2F-4EA7-9580-88B0DF14B98F}" presName="compNode" presStyleCnt="0"/>
      <dgm:spPr/>
    </dgm:pt>
    <dgm:pt modelId="{5D88CF85-3C85-4E29-99F0-412C3C3AD9C4}" type="pres">
      <dgm:prSet presAssocID="{A9CD8CE9-8F2F-4EA7-9580-88B0DF14B98F}" presName="bgRect" presStyleLbl="bgShp" presStyleIdx="2" presStyleCnt="3"/>
      <dgm:spPr/>
    </dgm:pt>
    <dgm:pt modelId="{B3B18222-E8F7-4F87-AE2F-9847E8B4F9D6}" type="pres">
      <dgm:prSet presAssocID="{A9CD8CE9-8F2F-4EA7-9580-88B0DF14B98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E401EF3A-1DB5-4ECA-AC1F-A4D0761E0164}" type="pres">
      <dgm:prSet presAssocID="{A9CD8CE9-8F2F-4EA7-9580-88B0DF14B98F}" presName="spaceRect" presStyleCnt="0"/>
      <dgm:spPr/>
    </dgm:pt>
    <dgm:pt modelId="{DC06E535-BD87-42FB-AB5C-8479B7DC3512}" type="pres">
      <dgm:prSet presAssocID="{A9CD8CE9-8F2F-4EA7-9580-88B0DF14B98F}" presName="parTx" presStyleLbl="revTx" presStyleIdx="4" presStyleCnt="6">
        <dgm:presLayoutVars>
          <dgm:chMax val="0"/>
          <dgm:chPref val="0"/>
        </dgm:presLayoutVars>
      </dgm:prSet>
      <dgm:spPr/>
    </dgm:pt>
    <dgm:pt modelId="{B8A6184F-2E66-447E-965E-C13239F6BEAB}" type="pres">
      <dgm:prSet presAssocID="{A9CD8CE9-8F2F-4EA7-9580-88B0DF14B98F}" presName="desTx" presStyleLbl="revTx" presStyleIdx="5" presStyleCnt="6">
        <dgm:presLayoutVars/>
      </dgm:prSet>
      <dgm:spPr/>
    </dgm:pt>
  </dgm:ptLst>
  <dgm:cxnLst>
    <dgm:cxn modelId="{3E974317-EF26-4320-A25C-F1756D40ADE2}" srcId="{7A8CA0C0-FFDE-46CC-A211-EC2EAAE6F2A8}" destId="{29482B0E-07A0-455D-866D-B503093FE43C}" srcOrd="1" destOrd="0" parTransId="{FAF78855-50CB-4D1C-9058-AFC775D72182}" sibTransId="{9C72B933-4750-4389-86EA-A901848593CF}"/>
    <dgm:cxn modelId="{85B5A62B-196C-4069-9E2C-1AA6484508CB}" type="presOf" srcId="{6633C978-6F41-49AB-BAE8-E7634C1E0A08}" destId="{E892FC6E-FE63-48D0-81CE-F8E165846EFA}" srcOrd="0" destOrd="0" presId="urn:microsoft.com/office/officeart/2018/2/layout/IconVerticalSolidList"/>
    <dgm:cxn modelId="{9E57DA2C-534B-44AF-A195-71E744220EE3}" type="presOf" srcId="{E3378C71-1ABD-4A54-AA5C-56112FBC9098}" destId="{B8A6184F-2E66-447E-965E-C13239F6BEAB}" srcOrd="0" destOrd="1" presId="urn:microsoft.com/office/officeart/2018/2/layout/IconVerticalSolidList"/>
    <dgm:cxn modelId="{F159C33E-7426-46A2-9BAA-0DDA0A0081F7}" type="presOf" srcId="{6A656A6A-57EB-4725-8FFB-7A4C0A8BEC44}" destId="{E892FC6E-FE63-48D0-81CE-F8E165846EFA}" srcOrd="0" destOrd="2" presId="urn:microsoft.com/office/officeart/2018/2/layout/IconVerticalSolidList"/>
    <dgm:cxn modelId="{7803046F-45FF-4DDD-8AD8-B933944A2645}" type="presOf" srcId="{2FD5891B-53EE-44A7-B15A-688FFBDE9ABF}" destId="{B8A6184F-2E66-447E-965E-C13239F6BEAB}" srcOrd="0" destOrd="2" presId="urn:microsoft.com/office/officeart/2018/2/layout/IconVerticalSolidList"/>
    <dgm:cxn modelId="{53C70B54-9220-45B4-856A-A9D90817D4E0}" srcId="{5E8CF430-1740-4EFA-8E32-5B14C9E3C8F6}" destId="{CA0632EB-86C7-4252-A6BB-51414786C317}" srcOrd="0" destOrd="0" parTransId="{F7A8FEC4-CB20-4619-8C3A-D005E730A740}" sibTransId="{AD683CC1-EE5D-4DEE-BA6C-8ACF853703E4}"/>
    <dgm:cxn modelId="{6BDE3D75-F584-46E6-9384-98997E03D70A}" type="presOf" srcId="{7A8CA0C0-FFDE-46CC-A211-EC2EAAE6F2A8}" destId="{D2C9D292-E548-436F-8835-BCD88908A442}" srcOrd="0" destOrd="0" presId="urn:microsoft.com/office/officeart/2018/2/layout/IconVerticalSolidList"/>
    <dgm:cxn modelId="{20210578-21A7-474C-9E7C-84FB1F175DF2}" type="presOf" srcId="{CA0632EB-86C7-4252-A6BB-51414786C317}" destId="{0B5C35AB-6B84-45F9-8297-6C37C135D4BC}" srcOrd="0" destOrd="0" presId="urn:microsoft.com/office/officeart/2018/2/layout/IconVerticalSolidList"/>
    <dgm:cxn modelId="{42921C7F-E79C-4BF9-9AEC-FDD5BFCA9E28}" type="presOf" srcId="{29482B0E-07A0-455D-866D-B503093FE43C}" destId="{E892FC6E-FE63-48D0-81CE-F8E165846EFA}" srcOrd="0" destOrd="1" presId="urn:microsoft.com/office/officeart/2018/2/layout/IconVerticalSolidList"/>
    <dgm:cxn modelId="{1358D285-9FC9-43A6-9A05-C5C7EB4D64CD}" srcId="{CA0632EB-86C7-4252-A6BB-51414786C317}" destId="{ED99CA56-5050-46F4-AAA6-7E7A84771B4B}" srcOrd="0" destOrd="0" parTransId="{539F46ED-DF57-4B91-ACDB-80D9C85FE779}" sibTransId="{47B9D543-98CB-4AB5-BF3B-8E9B2F583724}"/>
    <dgm:cxn modelId="{3F52EF8E-C85E-45CE-B0B2-3CFA64ED6AAC}" type="presOf" srcId="{A9CD8CE9-8F2F-4EA7-9580-88B0DF14B98F}" destId="{DC06E535-BD87-42FB-AB5C-8479B7DC3512}" srcOrd="0" destOrd="0" presId="urn:microsoft.com/office/officeart/2018/2/layout/IconVerticalSolidList"/>
    <dgm:cxn modelId="{AF204890-E915-4B43-A83D-D87CB30E2BC8}" srcId="{7A8CA0C0-FFDE-46CC-A211-EC2EAAE6F2A8}" destId="{6633C978-6F41-49AB-BAE8-E7634C1E0A08}" srcOrd="0" destOrd="0" parTransId="{5CF485F0-A9DC-42E0-A1C7-8292BBF45FEB}" sibTransId="{6CFE7C53-7834-48D3-BE95-95B648F59A0E}"/>
    <dgm:cxn modelId="{300BAAA1-F9C4-42FC-93A4-007EC8113CA8}" srcId="{A9CD8CE9-8F2F-4EA7-9580-88B0DF14B98F}" destId="{A32A5343-DC91-4BFF-A7D0-43A2AB4AF91D}" srcOrd="0" destOrd="0" parTransId="{E2C41949-00C7-458F-9916-9D28AB1A82C4}" sibTransId="{E3754004-1A80-4263-8165-F06CA4C0CA14}"/>
    <dgm:cxn modelId="{F895FCCB-0FCF-4AA3-B3E5-C7141E871B4E}" srcId="{5E8CF430-1740-4EFA-8E32-5B14C9E3C8F6}" destId="{7A8CA0C0-FFDE-46CC-A211-EC2EAAE6F2A8}" srcOrd="1" destOrd="0" parTransId="{53818FD1-673A-4807-A295-C03FE49EF92E}" sibTransId="{A653A65B-2CFD-4259-B23B-01599FB00195}"/>
    <dgm:cxn modelId="{68255BD1-EEE3-4569-B165-0E1D70D484ED}" srcId="{A9CD8CE9-8F2F-4EA7-9580-88B0DF14B98F}" destId="{E3378C71-1ABD-4A54-AA5C-56112FBC9098}" srcOrd="1" destOrd="0" parTransId="{6E6B0E55-EBF4-4093-A88B-A7330FD2D7D9}" sibTransId="{433E1C5E-0266-42FC-B089-DAEB1614B7CC}"/>
    <dgm:cxn modelId="{B84B20DB-912F-4B6B-B838-792581A1BB46}" srcId="{5E8CF430-1740-4EFA-8E32-5B14C9E3C8F6}" destId="{A9CD8CE9-8F2F-4EA7-9580-88B0DF14B98F}" srcOrd="2" destOrd="0" parTransId="{EEFB9328-FFC9-4115-B57B-5313466750AB}" sibTransId="{53DD5D42-CA4F-4CDE-B3B1-AB9AAE78D98B}"/>
    <dgm:cxn modelId="{4E6492DE-AA50-4572-B30F-C8B62B902C81}" type="presOf" srcId="{ED99CA56-5050-46F4-AAA6-7E7A84771B4B}" destId="{05E06746-05C6-41D2-9FA8-43039D439020}" srcOrd="0" destOrd="0" presId="urn:microsoft.com/office/officeart/2018/2/layout/IconVerticalSolidList"/>
    <dgm:cxn modelId="{52A0DDE6-024F-42ED-AC53-42054C019FB7}" type="presOf" srcId="{5E8CF430-1740-4EFA-8E32-5B14C9E3C8F6}" destId="{D5FFB7A4-50FD-499A-8F50-8064643778C3}" srcOrd="0" destOrd="0" presId="urn:microsoft.com/office/officeart/2018/2/layout/IconVerticalSolidList"/>
    <dgm:cxn modelId="{E3158DE9-7AE7-443F-9C3E-49400B08DB5C}" srcId="{7A8CA0C0-FFDE-46CC-A211-EC2EAAE6F2A8}" destId="{6A656A6A-57EB-4725-8FFB-7A4C0A8BEC44}" srcOrd="2" destOrd="0" parTransId="{F55E2303-1FF4-4D7D-BC21-BCEFB79C4098}" sibTransId="{F8E64A29-FFA8-42B6-9300-1A22C51F90FB}"/>
    <dgm:cxn modelId="{DEA020F1-9E17-40C3-BD65-58ADDEC60008}" srcId="{A9CD8CE9-8F2F-4EA7-9580-88B0DF14B98F}" destId="{2FD5891B-53EE-44A7-B15A-688FFBDE9ABF}" srcOrd="2" destOrd="0" parTransId="{51E927C4-BEB9-473F-8533-99ECDF50ED43}" sibTransId="{CD394350-B2B5-4269-96CC-8CC885EF8E5C}"/>
    <dgm:cxn modelId="{709F72FF-120B-4B7A-AE1B-97A7DE388A79}" type="presOf" srcId="{A32A5343-DC91-4BFF-A7D0-43A2AB4AF91D}" destId="{B8A6184F-2E66-447E-965E-C13239F6BEAB}" srcOrd="0" destOrd="0" presId="urn:microsoft.com/office/officeart/2018/2/layout/IconVerticalSolidList"/>
    <dgm:cxn modelId="{949AF218-0C91-4AF1-9418-C056E9EF0AE6}" type="presParOf" srcId="{D5FFB7A4-50FD-499A-8F50-8064643778C3}" destId="{7DFC5C9F-CC97-48CA-B228-D13920AE66A2}" srcOrd="0" destOrd="0" presId="urn:microsoft.com/office/officeart/2018/2/layout/IconVerticalSolidList"/>
    <dgm:cxn modelId="{8BEC706E-ED76-46DC-B0F2-65C4940D8852}" type="presParOf" srcId="{7DFC5C9F-CC97-48CA-B228-D13920AE66A2}" destId="{83A767AC-FEEB-4879-86BA-07496C8994C5}" srcOrd="0" destOrd="0" presId="urn:microsoft.com/office/officeart/2018/2/layout/IconVerticalSolidList"/>
    <dgm:cxn modelId="{BBA1C3C7-F688-4CC5-925D-9520953ACE6C}" type="presParOf" srcId="{7DFC5C9F-CC97-48CA-B228-D13920AE66A2}" destId="{1FEE8423-8852-4D64-8432-43BCB6F06E42}" srcOrd="1" destOrd="0" presId="urn:microsoft.com/office/officeart/2018/2/layout/IconVerticalSolidList"/>
    <dgm:cxn modelId="{B1D0A579-64F7-40BF-9F96-2A37935BA199}" type="presParOf" srcId="{7DFC5C9F-CC97-48CA-B228-D13920AE66A2}" destId="{2A61E98D-344F-4E24-A60B-AEBA6A286C4B}" srcOrd="2" destOrd="0" presId="urn:microsoft.com/office/officeart/2018/2/layout/IconVerticalSolidList"/>
    <dgm:cxn modelId="{5BDA0E96-F3F0-4DFB-A9DA-AE249DAC3109}" type="presParOf" srcId="{7DFC5C9F-CC97-48CA-B228-D13920AE66A2}" destId="{0B5C35AB-6B84-45F9-8297-6C37C135D4BC}" srcOrd="3" destOrd="0" presId="urn:microsoft.com/office/officeart/2018/2/layout/IconVerticalSolidList"/>
    <dgm:cxn modelId="{4447550C-D7CF-4C05-BB16-1287F0C9AB4E}" type="presParOf" srcId="{7DFC5C9F-CC97-48CA-B228-D13920AE66A2}" destId="{05E06746-05C6-41D2-9FA8-43039D439020}" srcOrd="4" destOrd="0" presId="urn:microsoft.com/office/officeart/2018/2/layout/IconVerticalSolidList"/>
    <dgm:cxn modelId="{4E41E671-41F9-4D45-8BAE-08283027C592}" type="presParOf" srcId="{D5FFB7A4-50FD-499A-8F50-8064643778C3}" destId="{9FDFDDB2-242D-4462-BB91-D5F7E987D6EF}" srcOrd="1" destOrd="0" presId="urn:microsoft.com/office/officeart/2018/2/layout/IconVerticalSolidList"/>
    <dgm:cxn modelId="{8ABDB4FF-75E8-427E-B817-CF5C19F3A9EB}" type="presParOf" srcId="{D5FFB7A4-50FD-499A-8F50-8064643778C3}" destId="{5D168600-2EF7-4C4A-8426-CCADC370747F}" srcOrd="2" destOrd="0" presId="urn:microsoft.com/office/officeart/2018/2/layout/IconVerticalSolidList"/>
    <dgm:cxn modelId="{1D389E36-3A75-4387-A702-4E52D3A97034}" type="presParOf" srcId="{5D168600-2EF7-4C4A-8426-CCADC370747F}" destId="{47395397-44A2-4C6A-9E74-812334F49BA1}" srcOrd="0" destOrd="0" presId="urn:microsoft.com/office/officeart/2018/2/layout/IconVerticalSolidList"/>
    <dgm:cxn modelId="{2D532228-DEA8-4CAD-BBE2-25EC6D377487}" type="presParOf" srcId="{5D168600-2EF7-4C4A-8426-CCADC370747F}" destId="{49B6A697-5EE1-4996-AF18-0C1AC6A2080F}" srcOrd="1" destOrd="0" presId="urn:microsoft.com/office/officeart/2018/2/layout/IconVerticalSolidList"/>
    <dgm:cxn modelId="{71A28C26-9056-4EEE-895E-088074663DBA}" type="presParOf" srcId="{5D168600-2EF7-4C4A-8426-CCADC370747F}" destId="{AF36FD61-A6ED-44FC-AB09-5C06FFDE5704}" srcOrd="2" destOrd="0" presId="urn:microsoft.com/office/officeart/2018/2/layout/IconVerticalSolidList"/>
    <dgm:cxn modelId="{2D54DAAE-0286-4A86-AB37-5167EC26BEDA}" type="presParOf" srcId="{5D168600-2EF7-4C4A-8426-CCADC370747F}" destId="{D2C9D292-E548-436F-8835-BCD88908A442}" srcOrd="3" destOrd="0" presId="urn:microsoft.com/office/officeart/2018/2/layout/IconVerticalSolidList"/>
    <dgm:cxn modelId="{CAF4343D-B22F-4312-994A-544EE9885867}" type="presParOf" srcId="{5D168600-2EF7-4C4A-8426-CCADC370747F}" destId="{E892FC6E-FE63-48D0-81CE-F8E165846EFA}" srcOrd="4" destOrd="0" presId="urn:microsoft.com/office/officeart/2018/2/layout/IconVerticalSolidList"/>
    <dgm:cxn modelId="{03400350-6BBD-42A2-877C-3D73015D49A6}" type="presParOf" srcId="{D5FFB7A4-50FD-499A-8F50-8064643778C3}" destId="{A9BAFA98-4144-4658-A6CE-1BB8E520960D}" srcOrd="3" destOrd="0" presId="urn:microsoft.com/office/officeart/2018/2/layout/IconVerticalSolidList"/>
    <dgm:cxn modelId="{A9115BCC-623E-4227-9D97-A92DDB4CE21A}" type="presParOf" srcId="{D5FFB7A4-50FD-499A-8F50-8064643778C3}" destId="{66E89FB5-3446-4AEE-9471-351138AC96BC}" srcOrd="4" destOrd="0" presId="urn:microsoft.com/office/officeart/2018/2/layout/IconVerticalSolidList"/>
    <dgm:cxn modelId="{0CDF4D58-9579-438F-AC15-DB877268E4CE}" type="presParOf" srcId="{66E89FB5-3446-4AEE-9471-351138AC96BC}" destId="{5D88CF85-3C85-4E29-99F0-412C3C3AD9C4}" srcOrd="0" destOrd="0" presId="urn:microsoft.com/office/officeart/2018/2/layout/IconVerticalSolidList"/>
    <dgm:cxn modelId="{19475564-54C2-4B1C-96A3-3E4121C1ABF4}" type="presParOf" srcId="{66E89FB5-3446-4AEE-9471-351138AC96BC}" destId="{B3B18222-E8F7-4F87-AE2F-9847E8B4F9D6}" srcOrd="1" destOrd="0" presId="urn:microsoft.com/office/officeart/2018/2/layout/IconVerticalSolidList"/>
    <dgm:cxn modelId="{C19C2C3D-7B78-44E4-B8F4-C5968A3CE3E4}" type="presParOf" srcId="{66E89FB5-3446-4AEE-9471-351138AC96BC}" destId="{E401EF3A-1DB5-4ECA-AC1F-A4D0761E0164}" srcOrd="2" destOrd="0" presId="urn:microsoft.com/office/officeart/2018/2/layout/IconVerticalSolidList"/>
    <dgm:cxn modelId="{2F02D066-11BD-4974-A8E4-5B9508613BCA}" type="presParOf" srcId="{66E89FB5-3446-4AEE-9471-351138AC96BC}" destId="{DC06E535-BD87-42FB-AB5C-8479B7DC3512}" srcOrd="3" destOrd="0" presId="urn:microsoft.com/office/officeart/2018/2/layout/IconVerticalSolidList"/>
    <dgm:cxn modelId="{C193D813-5D3D-402A-AD0F-C6017CB67402}" type="presParOf" srcId="{66E89FB5-3446-4AEE-9471-351138AC96BC}" destId="{B8A6184F-2E66-447E-965E-C13239F6BEAB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B36EF-6FB1-4098-9729-1EDCE791A54E}">
      <dsp:nvSpPr>
        <dsp:cNvPr id="0" name=""/>
        <dsp:cNvSpPr/>
      </dsp:nvSpPr>
      <dsp:spPr>
        <a:xfrm>
          <a:off x="0" y="8423"/>
          <a:ext cx="6263640" cy="6926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Academies		Marianna Angland</a:t>
          </a:r>
          <a:endParaRPr lang="en-US" sz="2400" kern="1200" dirty="0"/>
        </a:p>
      </dsp:txBody>
      <dsp:txXfrm>
        <a:off x="33812" y="42235"/>
        <a:ext cx="6196016" cy="625016"/>
      </dsp:txXfrm>
    </dsp:sp>
    <dsp:sp modelId="{34AB3E6E-F0B7-4B9F-99D0-C9D679C0DE8D}">
      <dsp:nvSpPr>
        <dsp:cNvPr id="0" name=""/>
        <dsp:cNvSpPr/>
      </dsp:nvSpPr>
      <dsp:spPr>
        <a:xfrm>
          <a:off x="0" y="797359"/>
          <a:ext cx="6263640" cy="6926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A-C		                Kathryn Hollingsworth</a:t>
          </a:r>
          <a:endParaRPr lang="en-US" sz="2400" kern="1200" dirty="0"/>
        </a:p>
      </dsp:txBody>
      <dsp:txXfrm>
        <a:off x="33812" y="831171"/>
        <a:ext cx="6196016" cy="625016"/>
      </dsp:txXfrm>
    </dsp:sp>
    <dsp:sp modelId="{5036AC23-516C-4E7E-AB15-54D031227ED3}">
      <dsp:nvSpPr>
        <dsp:cNvPr id="0" name=""/>
        <dsp:cNvSpPr/>
      </dsp:nvSpPr>
      <dsp:spPr>
        <a:xfrm>
          <a:off x="0" y="1606824"/>
          <a:ext cx="6263640" cy="6926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D-H			Madeline Contreras</a:t>
          </a:r>
          <a:endParaRPr lang="en-US" sz="2400" kern="1200" dirty="0"/>
        </a:p>
      </dsp:txBody>
      <dsp:txXfrm>
        <a:off x="33812" y="1640636"/>
        <a:ext cx="6196016" cy="625016"/>
      </dsp:txXfrm>
    </dsp:sp>
    <dsp:sp modelId="{14E8FAE7-06A1-472E-9977-54FF6C0C5534}">
      <dsp:nvSpPr>
        <dsp:cNvPr id="0" name=""/>
        <dsp:cNvSpPr/>
      </dsp:nvSpPr>
      <dsp:spPr>
        <a:xfrm>
          <a:off x="0" y="2406024"/>
          <a:ext cx="6263640" cy="6926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I-M		                Angela </a:t>
          </a:r>
          <a:r>
            <a:rPr lang="en-US" sz="2400" b="0" i="0" kern="1200" baseline="0" dirty="0" err="1"/>
            <a:t>Nellis</a:t>
          </a:r>
          <a:endParaRPr lang="en-US" sz="2400" kern="1200" dirty="0"/>
        </a:p>
      </dsp:txBody>
      <dsp:txXfrm>
        <a:off x="33812" y="2439836"/>
        <a:ext cx="6196016" cy="625016"/>
      </dsp:txXfrm>
    </dsp:sp>
    <dsp:sp modelId="{C25E6026-F113-46C1-BE82-FB6A398CED80}">
      <dsp:nvSpPr>
        <dsp:cNvPr id="0" name=""/>
        <dsp:cNvSpPr/>
      </dsp:nvSpPr>
      <dsp:spPr>
        <a:xfrm>
          <a:off x="0" y="3205223"/>
          <a:ext cx="6263640" cy="6926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N-Se	                               Christine Guanu</a:t>
          </a:r>
          <a:endParaRPr lang="en-US" sz="2400" kern="1200" dirty="0"/>
        </a:p>
      </dsp:txBody>
      <dsp:txXfrm>
        <a:off x="33812" y="3239035"/>
        <a:ext cx="6196016" cy="625016"/>
      </dsp:txXfrm>
    </dsp:sp>
    <dsp:sp modelId="{7F947199-C160-4DBA-B38B-70A33BF77656}">
      <dsp:nvSpPr>
        <dsp:cNvPr id="0" name=""/>
        <dsp:cNvSpPr/>
      </dsp:nvSpPr>
      <dsp:spPr>
        <a:xfrm>
          <a:off x="0" y="4004423"/>
          <a:ext cx="6263640" cy="6926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 err="1"/>
            <a:t>Sh</a:t>
          </a:r>
          <a:r>
            <a:rPr lang="en-US" sz="2400" b="0" i="0" kern="1200" baseline="0" dirty="0"/>
            <a:t> – Z			 Michelle </a:t>
          </a:r>
          <a:r>
            <a:rPr lang="en-US" sz="2400" b="0" i="0" kern="1200" baseline="0" dirty="0" err="1"/>
            <a:t>Formoso</a:t>
          </a:r>
          <a:endParaRPr lang="en-US" sz="2400" kern="1200" dirty="0"/>
        </a:p>
      </dsp:txBody>
      <dsp:txXfrm>
        <a:off x="33812" y="4038235"/>
        <a:ext cx="6196016" cy="625016"/>
      </dsp:txXfrm>
    </dsp:sp>
    <dsp:sp modelId="{55267B6E-DA3B-4FB3-B228-09C3535728A9}">
      <dsp:nvSpPr>
        <dsp:cNvPr id="0" name=""/>
        <dsp:cNvSpPr/>
      </dsp:nvSpPr>
      <dsp:spPr>
        <a:xfrm>
          <a:off x="0" y="4803623"/>
          <a:ext cx="6263640" cy="6926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College &amp; Career                 Shawna Wells-Booth</a:t>
          </a:r>
        </a:p>
      </dsp:txBody>
      <dsp:txXfrm>
        <a:off x="33812" y="4837435"/>
        <a:ext cx="6196016" cy="6250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836AB2-B6B7-4243-875B-0716C2E41C74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7B886-42C5-4D20-AD7D-CB638C9D1942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Now there </a:t>
          </a:r>
          <a:r>
            <a:rPr lang="en-US" sz="2400" kern="1200" dirty="0">
              <a:highlight>
                <a:srgbClr val="FFFF00"/>
              </a:highlight>
            </a:rPr>
            <a:t>can be a combination of both </a:t>
          </a:r>
          <a:r>
            <a:rPr lang="en-US" sz="2400" kern="1200" dirty="0"/>
            <a:t>volunteer and work hours.</a:t>
          </a:r>
        </a:p>
      </dsp:txBody>
      <dsp:txXfrm>
        <a:off x="0" y="531"/>
        <a:ext cx="10515600" cy="870055"/>
      </dsp:txXfrm>
    </dsp:sp>
    <dsp:sp modelId="{6920C7DF-E5A9-4FA1-A474-FC7B899999C2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274326-247B-4527-BB6E-252BFD7C8079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There are NOW updated forms on our website and in our Guidance lobby.</a:t>
          </a:r>
        </a:p>
      </dsp:txBody>
      <dsp:txXfrm>
        <a:off x="0" y="870586"/>
        <a:ext cx="10515600" cy="870055"/>
      </dsp:txXfrm>
    </dsp:sp>
    <dsp:sp modelId="{2741490E-8C21-449A-AE24-E3B322FDF521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FED1A-95B2-41ED-A41C-BFD2A1783990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You still NEED a “Volunteer Service or Paid Work Plan” approved before logging either kind of hours.</a:t>
          </a:r>
        </a:p>
      </dsp:txBody>
      <dsp:txXfrm>
        <a:off x="0" y="1740641"/>
        <a:ext cx="10515600" cy="870055"/>
      </dsp:txXfrm>
    </dsp:sp>
    <dsp:sp modelId="{2266DCDE-33A7-443A-87BE-6280DD8832B7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43C5F-3763-4E1C-880F-BDAA289A616C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Once workplan is approved, then you may begin logging hours with the “Scholarship Log.”</a:t>
          </a:r>
        </a:p>
      </dsp:txBody>
      <dsp:txXfrm>
        <a:off x="0" y="2610696"/>
        <a:ext cx="10515600" cy="870055"/>
      </dsp:txXfrm>
    </dsp:sp>
    <dsp:sp modelId="{15010C16-BD2D-44A1-A8FC-931A0CC63C30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3F9C6D-9D7C-43F3-AA10-2431ACBEFD6E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All hours must be turned in one week prior to graduation! The </a:t>
          </a:r>
          <a:r>
            <a:rPr lang="en-US" sz="2400" kern="1200" dirty="0">
              <a:highlight>
                <a:srgbClr val="FFFF00"/>
              </a:highlight>
            </a:rPr>
            <a:t>last test you can take is the August </a:t>
          </a:r>
          <a:r>
            <a:rPr lang="en-US" sz="2400" kern="1200" dirty="0"/>
            <a:t>SAT or ACT after graduation.</a:t>
          </a:r>
        </a:p>
      </dsp:txBody>
      <dsp:txXfrm>
        <a:off x="0" y="3480751"/>
        <a:ext cx="10515600" cy="87005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8438B9-239D-4813-AC2C-4EF969EFA073}">
      <dsp:nvSpPr>
        <dsp:cNvPr id="0" name=""/>
        <dsp:cNvSpPr/>
      </dsp:nvSpPr>
      <dsp:spPr>
        <a:xfrm>
          <a:off x="0" y="111587"/>
          <a:ext cx="10515600" cy="212926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BF0135-4D21-4A50-9FF4-12170C7179D4}">
      <dsp:nvSpPr>
        <dsp:cNvPr id="0" name=""/>
        <dsp:cNvSpPr/>
      </dsp:nvSpPr>
      <dsp:spPr>
        <a:xfrm>
          <a:off x="505945" y="716271"/>
          <a:ext cx="919900" cy="9199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B1379E-851A-48C2-B918-0B4855075E31}">
      <dsp:nvSpPr>
        <dsp:cNvPr id="0" name=""/>
        <dsp:cNvSpPr/>
      </dsp:nvSpPr>
      <dsp:spPr>
        <a:xfrm>
          <a:off x="1875566" y="216698"/>
          <a:ext cx="8583809" cy="1672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011" tIns="177011" rIns="177011" bIns="177011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You MUST send your SAT, ACT or CLT scores to one of the 12 public universities in Florida (like UCF) for Bright Futures to have access to your scores.</a:t>
          </a:r>
        </a:p>
      </dsp:txBody>
      <dsp:txXfrm>
        <a:off x="1875566" y="216698"/>
        <a:ext cx="8583809" cy="1672545"/>
      </dsp:txXfrm>
    </dsp:sp>
    <dsp:sp modelId="{FCE42BE4-D2ED-491B-9C38-D3C1CB75CF6D}">
      <dsp:nvSpPr>
        <dsp:cNvPr id="0" name=""/>
        <dsp:cNvSpPr/>
      </dsp:nvSpPr>
      <dsp:spPr>
        <a:xfrm>
          <a:off x="0" y="2567205"/>
          <a:ext cx="10515600" cy="16725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CE7BC2-9EBA-4BD0-A66F-C1B347E3B8CA}">
      <dsp:nvSpPr>
        <dsp:cNvPr id="0" name=""/>
        <dsp:cNvSpPr/>
      </dsp:nvSpPr>
      <dsp:spPr>
        <a:xfrm>
          <a:off x="505945" y="2943527"/>
          <a:ext cx="919900" cy="9199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F04C4-394E-43B5-9BA6-DD7CDE96216C}">
      <dsp:nvSpPr>
        <dsp:cNvPr id="0" name=""/>
        <dsp:cNvSpPr/>
      </dsp:nvSpPr>
      <dsp:spPr>
        <a:xfrm>
          <a:off x="1903635" y="2405436"/>
          <a:ext cx="8583809" cy="1672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011" tIns="177011" rIns="177011" bIns="177011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It enters the State Testing Bank this way. Bright Futures will not accept scores from our transcripts.</a:t>
          </a:r>
        </a:p>
      </dsp:txBody>
      <dsp:txXfrm>
        <a:off x="1903635" y="2405436"/>
        <a:ext cx="8583809" cy="167254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179994-5F60-4F3E-A1F8-CA010B4906B9}">
      <dsp:nvSpPr>
        <dsp:cNvPr id="0" name=""/>
        <dsp:cNvSpPr/>
      </dsp:nvSpPr>
      <dsp:spPr>
        <a:xfrm>
          <a:off x="421398" y="1395177"/>
          <a:ext cx="688183" cy="6881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C0650-4C5B-4F3C-84C9-C5CE184814EF}">
      <dsp:nvSpPr>
        <dsp:cNvPr id="0" name=""/>
        <dsp:cNvSpPr/>
      </dsp:nvSpPr>
      <dsp:spPr>
        <a:xfrm>
          <a:off x="841" y="2344441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Going to College</a:t>
          </a:r>
          <a:endParaRPr lang="en-US" sz="1500" kern="1200"/>
        </a:p>
      </dsp:txBody>
      <dsp:txXfrm>
        <a:off x="841" y="2344441"/>
        <a:ext cx="1529296" cy="611718"/>
      </dsp:txXfrm>
    </dsp:sp>
    <dsp:sp modelId="{6A6D7749-DD8F-47E5-92C8-A53443B34103}">
      <dsp:nvSpPr>
        <dsp:cNvPr id="0" name=""/>
        <dsp:cNvSpPr/>
      </dsp:nvSpPr>
      <dsp:spPr>
        <a:xfrm>
          <a:off x="2218322" y="1395177"/>
          <a:ext cx="688183" cy="6881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474864-7EEF-4992-A9A9-48586807E49B}">
      <dsp:nvSpPr>
        <dsp:cNvPr id="0" name=""/>
        <dsp:cNvSpPr/>
      </dsp:nvSpPr>
      <dsp:spPr>
        <a:xfrm>
          <a:off x="1797765" y="2344441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Explore Schools</a:t>
          </a:r>
          <a:endParaRPr lang="en-US" sz="1500" kern="1200"/>
        </a:p>
      </dsp:txBody>
      <dsp:txXfrm>
        <a:off x="1797765" y="2344441"/>
        <a:ext cx="1529296" cy="611718"/>
      </dsp:txXfrm>
    </dsp:sp>
    <dsp:sp modelId="{AB9797A8-291D-4BB6-82DE-AECC6CA4F509}">
      <dsp:nvSpPr>
        <dsp:cNvPr id="0" name=""/>
        <dsp:cNvSpPr/>
      </dsp:nvSpPr>
      <dsp:spPr>
        <a:xfrm>
          <a:off x="4015246" y="1395177"/>
          <a:ext cx="688183" cy="6881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D3912-6E09-4637-8B6F-EF89B7DCE32A}">
      <dsp:nvSpPr>
        <dsp:cNvPr id="0" name=""/>
        <dsp:cNvSpPr/>
      </dsp:nvSpPr>
      <dsp:spPr>
        <a:xfrm>
          <a:off x="3594689" y="2344441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Discover Programs</a:t>
          </a:r>
          <a:endParaRPr lang="en-US" sz="1500" kern="1200"/>
        </a:p>
      </dsp:txBody>
      <dsp:txXfrm>
        <a:off x="3594689" y="2344441"/>
        <a:ext cx="1529296" cy="611718"/>
      </dsp:txXfrm>
    </dsp:sp>
    <dsp:sp modelId="{CF5E42E5-F576-4BF8-B2DF-C54A1A8163D5}">
      <dsp:nvSpPr>
        <dsp:cNvPr id="0" name=""/>
        <dsp:cNvSpPr/>
      </dsp:nvSpPr>
      <dsp:spPr>
        <a:xfrm>
          <a:off x="5812170" y="1395177"/>
          <a:ext cx="688183" cy="68818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90C60-94EF-47B1-B728-DDA0F2CBF752}">
      <dsp:nvSpPr>
        <dsp:cNvPr id="0" name=""/>
        <dsp:cNvSpPr/>
      </dsp:nvSpPr>
      <dsp:spPr>
        <a:xfrm>
          <a:off x="5391613" y="2344441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Get Ready for College</a:t>
          </a:r>
          <a:endParaRPr lang="en-US" sz="1500" kern="1200"/>
        </a:p>
      </dsp:txBody>
      <dsp:txXfrm>
        <a:off x="5391613" y="2344441"/>
        <a:ext cx="1529296" cy="611718"/>
      </dsp:txXfrm>
    </dsp:sp>
    <dsp:sp modelId="{442A07D2-9FA4-4306-A366-ECDEE58F9285}">
      <dsp:nvSpPr>
        <dsp:cNvPr id="0" name=""/>
        <dsp:cNvSpPr/>
      </dsp:nvSpPr>
      <dsp:spPr>
        <a:xfrm>
          <a:off x="7609093" y="1395177"/>
          <a:ext cx="688183" cy="68818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7F7EA-07A8-4F6C-B5B4-2BFFFA712337}">
      <dsp:nvSpPr>
        <dsp:cNvPr id="0" name=""/>
        <dsp:cNvSpPr/>
      </dsp:nvSpPr>
      <dsp:spPr>
        <a:xfrm>
          <a:off x="7188537" y="2344441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Pay for College</a:t>
          </a:r>
          <a:endParaRPr lang="en-US" sz="1500" kern="1200"/>
        </a:p>
      </dsp:txBody>
      <dsp:txXfrm>
        <a:off x="7188537" y="2344441"/>
        <a:ext cx="1529296" cy="611718"/>
      </dsp:txXfrm>
    </dsp:sp>
    <dsp:sp modelId="{270570B0-297F-420A-A236-A9D763301F3C}">
      <dsp:nvSpPr>
        <dsp:cNvPr id="0" name=""/>
        <dsp:cNvSpPr/>
      </dsp:nvSpPr>
      <dsp:spPr>
        <a:xfrm>
          <a:off x="9406017" y="1395177"/>
          <a:ext cx="688183" cy="68818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04663E-ACD5-401A-9F3A-AC4F008C69B1}">
      <dsp:nvSpPr>
        <dsp:cNvPr id="0" name=""/>
        <dsp:cNvSpPr/>
      </dsp:nvSpPr>
      <dsp:spPr>
        <a:xfrm>
          <a:off x="8985461" y="2344441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Affordable Education Options</a:t>
          </a:r>
          <a:endParaRPr lang="en-US" sz="1500" kern="1200"/>
        </a:p>
      </dsp:txBody>
      <dsp:txXfrm>
        <a:off x="8985461" y="2344441"/>
        <a:ext cx="1529296" cy="611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487356-663C-45C9-9796-B67545CE3BB9}">
      <dsp:nvSpPr>
        <dsp:cNvPr id="0" name=""/>
        <dsp:cNvSpPr/>
      </dsp:nvSpPr>
      <dsp:spPr>
        <a:xfrm>
          <a:off x="5308" y="28044"/>
          <a:ext cx="5360491" cy="1242000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School Counselor Presentation</a:t>
          </a:r>
        </a:p>
      </dsp:txBody>
      <dsp:txXfrm>
        <a:off x="626308" y="28044"/>
        <a:ext cx="4118491" cy="1242000"/>
      </dsp:txXfrm>
    </dsp:sp>
    <dsp:sp modelId="{748F2AFE-27B0-4009-976B-36E1D522CB95}">
      <dsp:nvSpPr>
        <dsp:cNvPr id="0" name=""/>
        <dsp:cNvSpPr/>
      </dsp:nvSpPr>
      <dsp:spPr>
        <a:xfrm>
          <a:off x="5308" y="1425294"/>
          <a:ext cx="4288393" cy="289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Graduation Requirements &amp; Updates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HOPE Requirement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Required Classes by Grade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baseline="0" dirty="0"/>
            <a:t>AP, Dual Enrollment and FLVS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baseline="0" dirty="0"/>
            <a:t>SAT School Day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baseline="0" dirty="0"/>
            <a:t>Semester Grade Calculation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baseline="0" dirty="0"/>
            <a:t>Bright Futures</a:t>
          </a:r>
        </a:p>
      </dsp:txBody>
      <dsp:txXfrm>
        <a:off x="5308" y="1425294"/>
        <a:ext cx="4288393" cy="2898000"/>
      </dsp:txXfrm>
    </dsp:sp>
    <dsp:sp modelId="{3C084A57-216A-4903-8499-50EE33FAA337}">
      <dsp:nvSpPr>
        <dsp:cNvPr id="0" name=""/>
        <dsp:cNvSpPr/>
      </dsp:nvSpPr>
      <dsp:spPr>
        <a:xfrm>
          <a:off x="5149800" y="28044"/>
          <a:ext cx="5360491" cy="1242000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baseline="0" dirty="0"/>
            <a:t>College &amp; Career Presentation</a:t>
          </a:r>
        </a:p>
      </dsp:txBody>
      <dsp:txXfrm>
        <a:off x="5770800" y="28044"/>
        <a:ext cx="4118491" cy="1242000"/>
      </dsp:txXfrm>
    </dsp:sp>
    <dsp:sp modelId="{8E0F9D89-FCAF-4226-AC5C-BC2531CF39D5}">
      <dsp:nvSpPr>
        <dsp:cNvPr id="0" name=""/>
        <dsp:cNvSpPr/>
      </dsp:nvSpPr>
      <dsp:spPr>
        <a:xfrm>
          <a:off x="5149800" y="1425294"/>
          <a:ext cx="4288393" cy="289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baseline="0" dirty="0"/>
            <a:t>Game of Life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baseline="0" dirty="0"/>
            <a:t>Future Planning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baseline="0" dirty="0"/>
            <a:t>Florida Shines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baseline="0" dirty="0"/>
            <a:t>NCAA Eligibility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 baseline="0" dirty="0"/>
        </a:p>
      </dsp:txBody>
      <dsp:txXfrm>
        <a:off x="5149800" y="1425294"/>
        <a:ext cx="4288393" cy="2898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60EDC-54E2-46E9-B835-2F2324D0305A}">
      <dsp:nvSpPr>
        <dsp:cNvPr id="0" name=""/>
        <dsp:cNvSpPr/>
      </dsp:nvSpPr>
      <dsp:spPr>
        <a:xfrm>
          <a:off x="0" y="482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/>
            <a:t>4 credits English</a:t>
          </a:r>
          <a:endParaRPr lang="en-US" sz="2000" kern="1200"/>
        </a:p>
      </dsp:txBody>
      <dsp:txXfrm>
        <a:off x="26892" y="27374"/>
        <a:ext cx="10320461" cy="497092"/>
      </dsp:txXfrm>
    </dsp:sp>
    <dsp:sp modelId="{44C5F16F-F45D-4481-BD55-5DEC680B2299}">
      <dsp:nvSpPr>
        <dsp:cNvPr id="0" name=""/>
        <dsp:cNvSpPr/>
      </dsp:nvSpPr>
      <dsp:spPr>
        <a:xfrm>
          <a:off x="0" y="561342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/>
            <a:t>4 credits Math – </a:t>
          </a:r>
          <a:r>
            <a:rPr lang="en-US" sz="2000" b="0" i="0" kern="1200" baseline="0"/>
            <a:t>must include Algebra 1 &amp; Geometry</a:t>
          </a:r>
          <a:endParaRPr lang="en-US" sz="2000" kern="1200"/>
        </a:p>
      </dsp:txBody>
      <dsp:txXfrm>
        <a:off x="26892" y="588234"/>
        <a:ext cx="10320461" cy="497092"/>
      </dsp:txXfrm>
    </dsp:sp>
    <dsp:sp modelId="{3FEE3367-25B3-4109-B22B-9F636083A39F}">
      <dsp:nvSpPr>
        <dsp:cNvPr id="0" name=""/>
        <dsp:cNvSpPr/>
      </dsp:nvSpPr>
      <dsp:spPr>
        <a:xfrm>
          <a:off x="0" y="1122203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/>
            <a:t>3 or 4 Science – </a:t>
          </a:r>
          <a:r>
            <a:rPr lang="en-US" sz="2000" b="0" i="0" kern="1200" baseline="0"/>
            <a:t>Biology, a physical science &amp; an “equally rigorous” science</a:t>
          </a:r>
          <a:endParaRPr lang="en-US" sz="2000" kern="1200"/>
        </a:p>
      </dsp:txBody>
      <dsp:txXfrm>
        <a:off x="26892" y="1149095"/>
        <a:ext cx="10320461" cy="497092"/>
      </dsp:txXfrm>
    </dsp:sp>
    <dsp:sp modelId="{B84DD83C-1417-4EC8-B15A-3C4B6FC8EE81}">
      <dsp:nvSpPr>
        <dsp:cNvPr id="0" name=""/>
        <dsp:cNvSpPr/>
      </dsp:nvSpPr>
      <dsp:spPr>
        <a:xfrm>
          <a:off x="0" y="1683063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3 or 4 Social Studies - </a:t>
          </a:r>
          <a:r>
            <a:rPr lang="en-US" sz="2000" b="0" i="0" kern="1200" baseline="0" dirty="0"/>
            <a:t>World History, US History, US Government, Economics</a:t>
          </a:r>
          <a:endParaRPr lang="en-US" sz="2000" kern="1200" dirty="0"/>
        </a:p>
      </dsp:txBody>
      <dsp:txXfrm>
        <a:off x="26892" y="1709955"/>
        <a:ext cx="10320461" cy="497092"/>
      </dsp:txXfrm>
    </dsp:sp>
    <dsp:sp modelId="{9E6A492D-0A3A-4A20-8E3C-536D35AB86A4}">
      <dsp:nvSpPr>
        <dsp:cNvPr id="0" name=""/>
        <dsp:cNvSpPr/>
      </dsp:nvSpPr>
      <dsp:spPr>
        <a:xfrm>
          <a:off x="0" y="2243924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/>
            <a:t>½ credit Career Research and Decision Making</a:t>
          </a:r>
          <a:endParaRPr lang="en-US" sz="2000" kern="1200"/>
        </a:p>
      </dsp:txBody>
      <dsp:txXfrm>
        <a:off x="26892" y="2270816"/>
        <a:ext cx="10320461" cy="497092"/>
      </dsp:txXfrm>
    </dsp:sp>
    <dsp:sp modelId="{D5413571-76DD-4CF8-AB75-1756C89C4873}">
      <dsp:nvSpPr>
        <dsp:cNvPr id="0" name=""/>
        <dsp:cNvSpPr/>
      </dsp:nvSpPr>
      <dsp:spPr>
        <a:xfrm>
          <a:off x="0" y="2804784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/>
            <a:t>1  credit Physical Education (HOPE)</a:t>
          </a:r>
          <a:endParaRPr lang="en-US" sz="2000" kern="1200"/>
        </a:p>
      </dsp:txBody>
      <dsp:txXfrm>
        <a:off x="26892" y="2831676"/>
        <a:ext cx="10320461" cy="497092"/>
      </dsp:txXfrm>
    </dsp:sp>
    <dsp:sp modelId="{8069FBC6-2611-4BDE-8D63-3C78750FA459}">
      <dsp:nvSpPr>
        <dsp:cNvPr id="0" name=""/>
        <dsp:cNvSpPr/>
      </dsp:nvSpPr>
      <dsp:spPr>
        <a:xfrm>
          <a:off x="0" y="3365645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1 credit Fine, Performing, or Practical Arts</a:t>
          </a:r>
          <a:endParaRPr lang="en-US" sz="2000" kern="1200" dirty="0"/>
        </a:p>
      </dsp:txBody>
      <dsp:txXfrm>
        <a:off x="26892" y="3392537"/>
        <a:ext cx="10320461" cy="497092"/>
      </dsp:txXfrm>
    </dsp:sp>
    <dsp:sp modelId="{39E735F4-F677-4996-AB1A-6C953AF3A545}">
      <dsp:nvSpPr>
        <dsp:cNvPr id="0" name=""/>
        <dsp:cNvSpPr/>
      </dsp:nvSpPr>
      <dsp:spPr>
        <a:xfrm>
          <a:off x="0" y="3926506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/>
            <a:t>8 ½ elective credits</a:t>
          </a:r>
          <a:endParaRPr lang="en-US" sz="2000" kern="1200"/>
        </a:p>
      </dsp:txBody>
      <dsp:txXfrm>
        <a:off x="26892" y="3953398"/>
        <a:ext cx="10320461" cy="497092"/>
      </dsp:txXfrm>
    </dsp:sp>
    <dsp:sp modelId="{4F2BCDA0-26F1-4E14-9D56-B0C4A05CCB43}">
      <dsp:nvSpPr>
        <dsp:cNvPr id="0" name=""/>
        <dsp:cNvSpPr/>
      </dsp:nvSpPr>
      <dsp:spPr>
        <a:xfrm>
          <a:off x="0" y="4487366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1" kern="1200" baseline="0" dirty="0"/>
            <a:t>**Foreign language is not required for high school graduation.  However, state universities and most scholarships require two years of the same foreign language.</a:t>
          </a:r>
          <a:endParaRPr lang="en-US" sz="2000" b="0" i="1" kern="1200" dirty="0"/>
        </a:p>
      </dsp:txBody>
      <dsp:txXfrm>
        <a:off x="26892" y="4514258"/>
        <a:ext cx="10320461" cy="4970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3DAB6-ECD1-4C60-9D42-76A7A9E1B589}">
      <dsp:nvSpPr>
        <dsp:cNvPr id="0" name=""/>
        <dsp:cNvSpPr/>
      </dsp:nvSpPr>
      <dsp:spPr>
        <a:xfrm>
          <a:off x="0" y="4366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629A1A-76B0-45CF-BECA-42EB3A491959}">
      <dsp:nvSpPr>
        <dsp:cNvPr id="0" name=""/>
        <dsp:cNvSpPr/>
      </dsp:nvSpPr>
      <dsp:spPr>
        <a:xfrm>
          <a:off x="281355" y="213639"/>
          <a:ext cx="511556" cy="5115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2CE3A-A59A-404A-BC39-00F9DEDBA310}">
      <dsp:nvSpPr>
        <dsp:cNvPr id="0" name=""/>
        <dsp:cNvSpPr/>
      </dsp:nvSpPr>
      <dsp:spPr>
        <a:xfrm>
          <a:off x="1074268" y="4366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English 1</a:t>
          </a:r>
        </a:p>
      </dsp:txBody>
      <dsp:txXfrm>
        <a:off x="1074268" y="4366"/>
        <a:ext cx="5170996" cy="930102"/>
      </dsp:txXfrm>
    </dsp:sp>
    <dsp:sp modelId="{E7CD67ED-A859-446E-9C1C-42BBF266FE10}">
      <dsp:nvSpPr>
        <dsp:cNvPr id="0" name=""/>
        <dsp:cNvSpPr/>
      </dsp:nvSpPr>
      <dsp:spPr>
        <a:xfrm>
          <a:off x="0" y="1166994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7CA33-2FB5-49A9-928A-0C0C6B1376F7}">
      <dsp:nvSpPr>
        <dsp:cNvPr id="0" name=""/>
        <dsp:cNvSpPr/>
      </dsp:nvSpPr>
      <dsp:spPr>
        <a:xfrm>
          <a:off x="281355" y="1376267"/>
          <a:ext cx="511556" cy="5115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97E435-29D2-493E-BF6F-F82E965A7BBA}">
      <dsp:nvSpPr>
        <dsp:cNvPr id="0" name=""/>
        <dsp:cNvSpPr/>
      </dsp:nvSpPr>
      <dsp:spPr>
        <a:xfrm>
          <a:off x="1074268" y="1166994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Biology</a:t>
          </a:r>
        </a:p>
      </dsp:txBody>
      <dsp:txXfrm>
        <a:off x="1074268" y="1166994"/>
        <a:ext cx="5170996" cy="930102"/>
      </dsp:txXfrm>
    </dsp:sp>
    <dsp:sp modelId="{115B3D9A-865C-4B1B-8873-494D2075DC9B}">
      <dsp:nvSpPr>
        <dsp:cNvPr id="0" name=""/>
        <dsp:cNvSpPr/>
      </dsp:nvSpPr>
      <dsp:spPr>
        <a:xfrm>
          <a:off x="0" y="2329622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549986-9383-4921-8FBA-A59C9A7CA52B}">
      <dsp:nvSpPr>
        <dsp:cNvPr id="0" name=""/>
        <dsp:cNvSpPr/>
      </dsp:nvSpPr>
      <dsp:spPr>
        <a:xfrm>
          <a:off x="281355" y="2538895"/>
          <a:ext cx="511556" cy="5115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E7BA21-72F9-418B-BAD2-ED6C5D0C208E}">
      <dsp:nvSpPr>
        <dsp:cNvPr id="0" name=""/>
        <dsp:cNvSpPr/>
      </dsp:nvSpPr>
      <dsp:spPr>
        <a:xfrm>
          <a:off x="1074268" y="2329622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World History</a:t>
          </a:r>
        </a:p>
      </dsp:txBody>
      <dsp:txXfrm>
        <a:off x="1074268" y="2329622"/>
        <a:ext cx="5170996" cy="930102"/>
      </dsp:txXfrm>
    </dsp:sp>
    <dsp:sp modelId="{A552C29C-D232-430B-ADF7-3280551673F1}">
      <dsp:nvSpPr>
        <dsp:cNvPr id="0" name=""/>
        <dsp:cNvSpPr/>
      </dsp:nvSpPr>
      <dsp:spPr>
        <a:xfrm>
          <a:off x="0" y="3492250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0FBA3-8CDC-4B6B-840D-7681DEBF0F9C}">
      <dsp:nvSpPr>
        <dsp:cNvPr id="0" name=""/>
        <dsp:cNvSpPr/>
      </dsp:nvSpPr>
      <dsp:spPr>
        <a:xfrm>
          <a:off x="281355" y="3701523"/>
          <a:ext cx="511556" cy="5115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1428A-0A4A-42AC-B4A2-D6D13B8E1A7B}">
      <dsp:nvSpPr>
        <dsp:cNvPr id="0" name=""/>
        <dsp:cNvSpPr/>
      </dsp:nvSpPr>
      <dsp:spPr>
        <a:xfrm>
          <a:off x="1074268" y="3492250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Algebra 1 (Geometry can be taken if Algebra 1 is completed)</a:t>
          </a:r>
        </a:p>
      </dsp:txBody>
      <dsp:txXfrm>
        <a:off x="1074268" y="3492250"/>
        <a:ext cx="5170996" cy="930102"/>
      </dsp:txXfrm>
    </dsp:sp>
    <dsp:sp modelId="{DE468DD8-B3F2-4C0E-9B57-AB76F969772C}">
      <dsp:nvSpPr>
        <dsp:cNvPr id="0" name=""/>
        <dsp:cNvSpPr/>
      </dsp:nvSpPr>
      <dsp:spPr>
        <a:xfrm>
          <a:off x="0" y="4654878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57875-1C7C-4272-A361-E0133AEE75D5}">
      <dsp:nvSpPr>
        <dsp:cNvPr id="0" name=""/>
        <dsp:cNvSpPr/>
      </dsp:nvSpPr>
      <dsp:spPr>
        <a:xfrm>
          <a:off x="281355" y="4864151"/>
          <a:ext cx="511556" cy="5115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4FC59A-0EB5-4FCD-9336-3EA4D397634B}">
      <dsp:nvSpPr>
        <dsp:cNvPr id="0" name=""/>
        <dsp:cNvSpPr/>
      </dsp:nvSpPr>
      <dsp:spPr>
        <a:xfrm>
          <a:off x="1074268" y="4654878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Career Research (1 semester)</a:t>
          </a:r>
        </a:p>
      </dsp:txBody>
      <dsp:txXfrm>
        <a:off x="1074268" y="4654878"/>
        <a:ext cx="5170996" cy="9301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D659D-CAEF-496E-805E-47F5FEB84062}">
      <dsp:nvSpPr>
        <dsp:cNvPr id="0" name=""/>
        <dsp:cNvSpPr/>
      </dsp:nvSpPr>
      <dsp:spPr>
        <a:xfrm>
          <a:off x="0" y="4366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2E3882-B961-4BD0-9A0E-3CA41CDA1752}">
      <dsp:nvSpPr>
        <dsp:cNvPr id="0" name=""/>
        <dsp:cNvSpPr/>
      </dsp:nvSpPr>
      <dsp:spPr>
        <a:xfrm>
          <a:off x="281355" y="213639"/>
          <a:ext cx="511556" cy="5115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597864-1A56-434A-A6E0-1130E79F0832}">
      <dsp:nvSpPr>
        <dsp:cNvPr id="0" name=""/>
        <dsp:cNvSpPr/>
      </dsp:nvSpPr>
      <dsp:spPr>
        <a:xfrm>
          <a:off x="1074268" y="4366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English 2</a:t>
          </a:r>
        </a:p>
      </dsp:txBody>
      <dsp:txXfrm>
        <a:off x="1074268" y="4366"/>
        <a:ext cx="5170996" cy="930102"/>
      </dsp:txXfrm>
    </dsp:sp>
    <dsp:sp modelId="{466FAE47-DB69-4EBF-AA68-006B83408069}">
      <dsp:nvSpPr>
        <dsp:cNvPr id="0" name=""/>
        <dsp:cNvSpPr/>
      </dsp:nvSpPr>
      <dsp:spPr>
        <a:xfrm>
          <a:off x="0" y="1166994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D94A1-1215-4453-9D50-C6D25ED6DF3C}">
      <dsp:nvSpPr>
        <dsp:cNvPr id="0" name=""/>
        <dsp:cNvSpPr/>
      </dsp:nvSpPr>
      <dsp:spPr>
        <a:xfrm>
          <a:off x="281355" y="1376267"/>
          <a:ext cx="511556" cy="5115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7CEE2-4E91-4521-AFD0-B0110FA54EFA}">
      <dsp:nvSpPr>
        <dsp:cNvPr id="0" name=""/>
        <dsp:cNvSpPr/>
      </dsp:nvSpPr>
      <dsp:spPr>
        <a:xfrm>
          <a:off x="1074268" y="1166994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Geometry (Higher 3</a:t>
          </a:r>
          <a:r>
            <a:rPr lang="en-US" sz="1900" kern="1200" baseline="30000" dirty="0"/>
            <a:t>rd</a:t>
          </a:r>
          <a:r>
            <a:rPr lang="en-US" sz="1900" kern="1200" dirty="0"/>
            <a:t> Math can be taken if Algebra 1 or Geometry are completed)</a:t>
          </a:r>
        </a:p>
      </dsp:txBody>
      <dsp:txXfrm>
        <a:off x="1074268" y="1166994"/>
        <a:ext cx="5170996" cy="930102"/>
      </dsp:txXfrm>
    </dsp:sp>
    <dsp:sp modelId="{0F78C4B0-90E7-4CA1-A73F-94745F3AF750}">
      <dsp:nvSpPr>
        <dsp:cNvPr id="0" name=""/>
        <dsp:cNvSpPr/>
      </dsp:nvSpPr>
      <dsp:spPr>
        <a:xfrm>
          <a:off x="0" y="2329622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3CF4A1-6C48-4AFF-A56D-DC6B56CCA470}">
      <dsp:nvSpPr>
        <dsp:cNvPr id="0" name=""/>
        <dsp:cNvSpPr/>
      </dsp:nvSpPr>
      <dsp:spPr>
        <a:xfrm>
          <a:off x="281355" y="2538895"/>
          <a:ext cx="511556" cy="5115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50B248-6E92-4B50-8536-0AEAFA099008}">
      <dsp:nvSpPr>
        <dsp:cNvPr id="0" name=""/>
        <dsp:cNvSpPr/>
      </dsp:nvSpPr>
      <dsp:spPr>
        <a:xfrm>
          <a:off x="1074268" y="2329622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Physical Science or Chemistry</a:t>
          </a:r>
        </a:p>
      </dsp:txBody>
      <dsp:txXfrm>
        <a:off x="1074268" y="2329622"/>
        <a:ext cx="5170996" cy="930102"/>
      </dsp:txXfrm>
    </dsp:sp>
    <dsp:sp modelId="{2733807A-A403-4DDB-B896-4C6AB5E1A9AA}">
      <dsp:nvSpPr>
        <dsp:cNvPr id="0" name=""/>
        <dsp:cNvSpPr/>
      </dsp:nvSpPr>
      <dsp:spPr>
        <a:xfrm>
          <a:off x="0" y="3492250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DF5D9-97F3-4ED1-BDB8-917CFCCF41BE}">
      <dsp:nvSpPr>
        <dsp:cNvPr id="0" name=""/>
        <dsp:cNvSpPr/>
      </dsp:nvSpPr>
      <dsp:spPr>
        <a:xfrm>
          <a:off x="281355" y="3701523"/>
          <a:ext cx="511556" cy="5115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D4C2F8-7517-436C-9770-AD9A517621ED}">
      <dsp:nvSpPr>
        <dsp:cNvPr id="0" name=""/>
        <dsp:cNvSpPr/>
      </dsp:nvSpPr>
      <dsp:spPr>
        <a:xfrm>
          <a:off x="1074268" y="3492250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US History</a:t>
          </a:r>
        </a:p>
      </dsp:txBody>
      <dsp:txXfrm>
        <a:off x="1074268" y="3492250"/>
        <a:ext cx="5170996" cy="930102"/>
      </dsp:txXfrm>
    </dsp:sp>
    <dsp:sp modelId="{D195D3F0-43E9-4E9A-ABE7-4D43E2866412}">
      <dsp:nvSpPr>
        <dsp:cNvPr id="0" name=""/>
        <dsp:cNvSpPr/>
      </dsp:nvSpPr>
      <dsp:spPr>
        <a:xfrm>
          <a:off x="0" y="4654878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B111C2-1DA9-4E97-A9BC-7ACAA5D81AE3}">
      <dsp:nvSpPr>
        <dsp:cNvPr id="0" name=""/>
        <dsp:cNvSpPr/>
      </dsp:nvSpPr>
      <dsp:spPr>
        <a:xfrm>
          <a:off x="281355" y="4864151"/>
          <a:ext cx="511556" cy="5115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E725F0-52C6-4C56-B6C3-F88279349486}">
      <dsp:nvSpPr>
        <dsp:cNvPr id="0" name=""/>
        <dsp:cNvSpPr/>
      </dsp:nvSpPr>
      <dsp:spPr>
        <a:xfrm>
          <a:off x="1074268" y="4654878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HOPE (Health Opportunities through Physical Education)</a:t>
          </a:r>
        </a:p>
      </dsp:txBody>
      <dsp:txXfrm>
        <a:off x="1074268" y="4654878"/>
        <a:ext cx="5170996" cy="9301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B309A-91D5-46CA-9DA4-7A62B859B672}">
      <dsp:nvSpPr>
        <dsp:cNvPr id="0" name=""/>
        <dsp:cNvSpPr/>
      </dsp:nvSpPr>
      <dsp:spPr>
        <a:xfrm>
          <a:off x="0" y="231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1BEB4D-B868-4858-89AE-0BAEB78EC0E3}">
      <dsp:nvSpPr>
        <dsp:cNvPr id="0" name=""/>
        <dsp:cNvSpPr/>
      </dsp:nvSpPr>
      <dsp:spPr>
        <a:xfrm>
          <a:off x="355657" y="266858"/>
          <a:ext cx="646650" cy="646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89110-43FC-4740-86DF-FF65F546CCEB}">
      <dsp:nvSpPr>
        <dsp:cNvPr id="0" name=""/>
        <dsp:cNvSpPr/>
      </dsp:nvSpPr>
      <dsp:spPr>
        <a:xfrm>
          <a:off x="1357965" y="231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English 3</a:t>
          </a:r>
        </a:p>
      </dsp:txBody>
      <dsp:txXfrm>
        <a:off x="1357965" y="2319"/>
        <a:ext cx="4887299" cy="1175727"/>
      </dsp:txXfrm>
    </dsp:sp>
    <dsp:sp modelId="{4127B36D-4589-4123-BDD6-27CF8B331E04}">
      <dsp:nvSpPr>
        <dsp:cNvPr id="0" name=""/>
        <dsp:cNvSpPr/>
      </dsp:nvSpPr>
      <dsp:spPr>
        <a:xfrm>
          <a:off x="0" y="147197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F2027-798E-4049-A95A-6E0EEAE14269}">
      <dsp:nvSpPr>
        <dsp:cNvPr id="0" name=""/>
        <dsp:cNvSpPr/>
      </dsp:nvSpPr>
      <dsp:spPr>
        <a:xfrm>
          <a:off x="355657" y="1736518"/>
          <a:ext cx="646650" cy="6466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4DF5C-DEDA-4C1C-BBA0-D8F30D7ABE11}">
      <dsp:nvSpPr>
        <dsp:cNvPr id="0" name=""/>
        <dsp:cNvSpPr/>
      </dsp:nvSpPr>
      <dsp:spPr>
        <a:xfrm>
          <a:off x="1357965" y="147197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Economics (1 semester) &amp; US Government (1 semester)</a:t>
          </a:r>
        </a:p>
      </dsp:txBody>
      <dsp:txXfrm>
        <a:off x="1357965" y="1471979"/>
        <a:ext cx="4887299" cy="1175727"/>
      </dsp:txXfrm>
    </dsp:sp>
    <dsp:sp modelId="{431B54AE-2EAD-4AB4-829A-EF79428FB13C}">
      <dsp:nvSpPr>
        <dsp:cNvPr id="0" name=""/>
        <dsp:cNvSpPr/>
      </dsp:nvSpPr>
      <dsp:spPr>
        <a:xfrm>
          <a:off x="0" y="294163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8EF142-FC87-4F4F-A555-9D2126E84613}">
      <dsp:nvSpPr>
        <dsp:cNvPr id="0" name=""/>
        <dsp:cNvSpPr/>
      </dsp:nvSpPr>
      <dsp:spPr>
        <a:xfrm>
          <a:off x="355657" y="3206178"/>
          <a:ext cx="646650" cy="6466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2B24E-2313-4EA4-835F-A3B51A725948}">
      <dsp:nvSpPr>
        <dsp:cNvPr id="0" name=""/>
        <dsp:cNvSpPr/>
      </dsp:nvSpPr>
      <dsp:spPr>
        <a:xfrm>
          <a:off x="1357965" y="294163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3</a:t>
          </a:r>
          <a:r>
            <a:rPr lang="en-US" sz="2200" kern="1200" baseline="30000"/>
            <a:t>rd</a:t>
          </a:r>
          <a:r>
            <a:rPr lang="en-US" sz="2200" kern="1200"/>
            <a:t> EQ (Equally Rigorous) Science</a:t>
          </a:r>
        </a:p>
      </dsp:txBody>
      <dsp:txXfrm>
        <a:off x="1357965" y="2941639"/>
        <a:ext cx="4887299" cy="1175727"/>
      </dsp:txXfrm>
    </dsp:sp>
    <dsp:sp modelId="{715B0EC3-32FE-43FF-932B-C0D1DE385693}">
      <dsp:nvSpPr>
        <dsp:cNvPr id="0" name=""/>
        <dsp:cNvSpPr/>
      </dsp:nvSpPr>
      <dsp:spPr>
        <a:xfrm>
          <a:off x="0" y="441129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D72D-571F-4833-87F2-6993D6630507}">
      <dsp:nvSpPr>
        <dsp:cNvPr id="0" name=""/>
        <dsp:cNvSpPr/>
      </dsp:nvSpPr>
      <dsp:spPr>
        <a:xfrm>
          <a:off x="355657" y="4675838"/>
          <a:ext cx="646650" cy="6466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8CEEB-696D-42FF-8903-2CA78302D508}">
      <dsp:nvSpPr>
        <dsp:cNvPr id="0" name=""/>
        <dsp:cNvSpPr/>
      </dsp:nvSpPr>
      <dsp:spPr>
        <a:xfrm>
          <a:off x="1357965" y="441129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Math</a:t>
          </a:r>
        </a:p>
      </dsp:txBody>
      <dsp:txXfrm>
        <a:off x="1357965" y="4411299"/>
        <a:ext cx="4887299" cy="11757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208A8-4D83-4021-9A05-4ECAE1FEEC65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B604F-CDD9-4DC6-86A9-E2A737795126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2CCA20-D6D3-4092-9C6C-CA0488539274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English 4</a:t>
          </a:r>
        </a:p>
      </dsp:txBody>
      <dsp:txXfrm>
        <a:off x="1844034" y="682"/>
        <a:ext cx="4401230" cy="1596566"/>
      </dsp:txXfrm>
    </dsp:sp>
    <dsp:sp modelId="{46D8157E-B9E8-4443-B3FB-2213AB2C201C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BC4EF-0D32-43E6-B2F5-9DB43153C4DE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428DE-C2E1-4947-8CF3-DA58EAF09DD6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4</a:t>
          </a:r>
          <a:r>
            <a:rPr lang="en-US" sz="2500" kern="1200" baseline="30000"/>
            <a:t>th</a:t>
          </a:r>
          <a:r>
            <a:rPr lang="en-US" sz="2500" kern="1200"/>
            <a:t> Math if needed</a:t>
          </a:r>
        </a:p>
      </dsp:txBody>
      <dsp:txXfrm>
        <a:off x="1844034" y="1996390"/>
        <a:ext cx="4401230" cy="1596566"/>
      </dsp:txXfrm>
    </dsp:sp>
    <dsp:sp modelId="{31F22297-37EB-446E-A246-591D75E136BA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AEF9CB-70E5-41DE-AF8B-DB797291E01D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0F29A-D76C-4110-8B37-6670B07418F6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4</a:t>
          </a:r>
          <a:r>
            <a:rPr lang="en-US" sz="2500" kern="1200" baseline="30000"/>
            <a:t>th</a:t>
          </a:r>
          <a:r>
            <a:rPr lang="en-US" sz="2500" kern="1200"/>
            <a:t> Science or Social Studies class</a:t>
          </a:r>
        </a:p>
      </dsp:txBody>
      <dsp:txXfrm>
        <a:off x="1844034" y="3992098"/>
        <a:ext cx="4401230" cy="15965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01809D-09D1-48CA-87AB-74EC3C806F40}">
      <dsp:nvSpPr>
        <dsp:cNvPr id="0" name=""/>
        <dsp:cNvSpPr/>
      </dsp:nvSpPr>
      <dsp:spPr>
        <a:xfrm>
          <a:off x="0" y="730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997AA-B612-4521-9265-2A26E00D341D}">
      <dsp:nvSpPr>
        <dsp:cNvPr id="0" name=""/>
        <dsp:cNvSpPr/>
      </dsp:nvSpPr>
      <dsp:spPr>
        <a:xfrm>
          <a:off x="0" y="730"/>
          <a:ext cx="6263640" cy="119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FLVS “Off Campus” are open to 11</a:t>
          </a:r>
          <a:r>
            <a:rPr lang="en-US" sz="2400" kern="1200" baseline="30000" dirty="0"/>
            <a:t>th</a:t>
          </a:r>
          <a:r>
            <a:rPr lang="en-US" sz="2400" kern="1200" dirty="0"/>
            <a:t> and 12</a:t>
          </a:r>
          <a:r>
            <a:rPr lang="en-US" sz="2400" kern="1200" baseline="30000" dirty="0"/>
            <a:t>th</a:t>
          </a:r>
          <a:r>
            <a:rPr lang="en-US" sz="2400" kern="1200" dirty="0"/>
            <a:t> graders for up to 3 classes on FLVS with School Counselor and Parent discretion.</a:t>
          </a:r>
        </a:p>
      </dsp:txBody>
      <dsp:txXfrm>
        <a:off x="0" y="730"/>
        <a:ext cx="6263640" cy="1196885"/>
      </dsp:txXfrm>
    </dsp:sp>
    <dsp:sp modelId="{118CEA2F-29FE-493A-A14A-B6ADFDAB1D16}">
      <dsp:nvSpPr>
        <dsp:cNvPr id="0" name=""/>
        <dsp:cNvSpPr/>
      </dsp:nvSpPr>
      <dsp:spPr>
        <a:xfrm>
          <a:off x="0" y="1197616"/>
          <a:ext cx="6263640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4CFC34-6BF6-4EBC-B911-5A93A2EAE79C}">
      <dsp:nvSpPr>
        <dsp:cNvPr id="0" name=""/>
        <dsp:cNvSpPr/>
      </dsp:nvSpPr>
      <dsp:spPr>
        <a:xfrm>
          <a:off x="0" y="1197616"/>
          <a:ext cx="6263640" cy="119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They MUST be enrolled in the same number of classes on FLVS as they have off periods from Viera.</a:t>
          </a:r>
        </a:p>
      </dsp:txBody>
      <dsp:txXfrm>
        <a:off x="0" y="1197616"/>
        <a:ext cx="6263640" cy="1196885"/>
      </dsp:txXfrm>
    </dsp:sp>
    <dsp:sp modelId="{E61FF36E-981A-439E-BC8F-1727AC34A0CF}">
      <dsp:nvSpPr>
        <dsp:cNvPr id="0" name=""/>
        <dsp:cNvSpPr/>
      </dsp:nvSpPr>
      <dsp:spPr>
        <a:xfrm>
          <a:off x="0" y="2394502"/>
          <a:ext cx="6263640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35ECD5-01DC-460D-A779-C546AE34F515}">
      <dsp:nvSpPr>
        <dsp:cNvPr id="0" name=""/>
        <dsp:cNvSpPr/>
      </dsp:nvSpPr>
      <dsp:spPr>
        <a:xfrm>
          <a:off x="0" y="2394502"/>
          <a:ext cx="6263640" cy="119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Students must be enrolled in 7 classes no matter how many credits they have already earned and how many requirements they have already done.</a:t>
          </a:r>
        </a:p>
      </dsp:txBody>
      <dsp:txXfrm>
        <a:off x="0" y="2394502"/>
        <a:ext cx="6263640" cy="1196885"/>
      </dsp:txXfrm>
    </dsp:sp>
    <dsp:sp modelId="{555F8C6A-9809-440A-BF61-81A3D07AD095}">
      <dsp:nvSpPr>
        <dsp:cNvPr id="0" name=""/>
        <dsp:cNvSpPr/>
      </dsp:nvSpPr>
      <dsp:spPr>
        <a:xfrm>
          <a:off x="0" y="3591388"/>
          <a:ext cx="6263640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94359-B7EE-4408-A457-8ABF984B2E50}">
      <dsp:nvSpPr>
        <dsp:cNvPr id="0" name=""/>
        <dsp:cNvSpPr/>
      </dsp:nvSpPr>
      <dsp:spPr>
        <a:xfrm>
          <a:off x="0" y="3591388"/>
          <a:ext cx="6263640" cy="119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We will be pulling students back to campus if they are not signed up for the appropriate number of classes on FLVS.</a:t>
          </a:r>
        </a:p>
      </dsp:txBody>
      <dsp:txXfrm>
        <a:off x="0" y="3591388"/>
        <a:ext cx="6263640" cy="1196885"/>
      </dsp:txXfrm>
    </dsp:sp>
    <dsp:sp modelId="{8FA2AF57-74B6-4530-9A8F-B165D0394525}">
      <dsp:nvSpPr>
        <dsp:cNvPr id="0" name=""/>
        <dsp:cNvSpPr/>
      </dsp:nvSpPr>
      <dsp:spPr>
        <a:xfrm>
          <a:off x="0" y="4788274"/>
          <a:ext cx="626364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BCF2DE-5449-4607-88CF-53B9DE5C7C42}">
      <dsp:nvSpPr>
        <dsp:cNvPr id="0" name=""/>
        <dsp:cNvSpPr/>
      </dsp:nvSpPr>
      <dsp:spPr>
        <a:xfrm>
          <a:off x="0" y="4788274"/>
          <a:ext cx="6263640" cy="119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**The same goes for EFSC Off Campus periods as well.**</a:t>
          </a:r>
        </a:p>
      </dsp:txBody>
      <dsp:txXfrm>
        <a:off x="0" y="4788274"/>
        <a:ext cx="6263640" cy="119688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767AC-FEEB-4879-86BA-07496C8994C5}">
      <dsp:nvSpPr>
        <dsp:cNvPr id="0" name=""/>
        <dsp:cNvSpPr/>
      </dsp:nvSpPr>
      <dsp:spPr>
        <a:xfrm>
          <a:off x="0" y="2847"/>
          <a:ext cx="10515600" cy="13317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E8423-8852-4D64-8432-43BCB6F06E42}">
      <dsp:nvSpPr>
        <dsp:cNvPr id="0" name=""/>
        <dsp:cNvSpPr/>
      </dsp:nvSpPr>
      <dsp:spPr>
        <a:xfrm>
          <a:off x="402840" y="302481"/>
          <a:ext cx="732437" cy="732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5C35AB-6B84-45F9-8297-6C37C135D4BC}">
      <dsp:nvSpPr>
        <dsp:cNvPr id="0" name=""/>
        <dsp:cNvSpPr/>
      </dsp:nvSpPr>
      <dsp:spPr>
        <a:xfrm>
          <a:off x="1538118" y="2847"/>
          <a:ext cx="4732020" cy="1331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39" tIns="140939" rIns="140939" bIns="14093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All high school courses are separated into semester grades.</a:t>
          </a:r>
        </a:p>
      </dsp:txBody>
      <dsp:txXfrm>
        <a:off x="1538118" y="2847"/>
        <a:ext cx="4732020" cy="1331704"/>
      </dsp:txXfrm>
    </dsp:sp>
    <dsp:sp modelId="{05E06746-05C6-41D2-9FA8-43039D439020}">
      <dsp:nvSpPr>
        <dsp:cNvPr id="0" name=""/>
        <dsp:cNvSpPr/>
      </dsp:nvSpPr>
      <dsp:spPr>
        <a:xfrm>
          <a:off x="6270138" y="2847"/>
          <a:ext cx="4243957" cy="1331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39" tIns="140939" rIns="140939" bIns="1409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only exceptions are the End of Course classes: Algebra 1, Geometry, US History, and Biology.</a:t>
          </a:r>
        </a:p>
      </dsp:txBody>
      <dsp:txXfrm>
        <a:off x="6270138" y="2847"/>
        <a:ext cx="4243957" cy="1331704"/>
      </dsp:txXfrm>
    </dsp:sp>
    <dsp:sp modelId="{47395397-44A2-4C6A-9E74-812334F49BA1}">
      <dsp:nvSpPr>
        <dsp:cNvPr id="0" name=""/>
        <dsp:cNvSpPr/>
      </dsp:nvSpPr>
      <dsp:spPr>
        <a:xfrm>
          <a:off x="0" y="1667478"/>
          <a:ext cx="10515600" cy="13317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B6A697-5EE1-4996-AF18-0C1AC6A2080F}">
      <dsp:nvSpPr>
        <dsp:cNvPr id="0" name=""/>
        <dsp:cNvSpPr/>
      </dsp:nvSpPr>
      <dsp:spPr>
        <a:xfrm>
          <a:off x="402840" y="1967112"/>
          <a:ext cx="732437" cy="732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C9D292-E548-436F-8835-BCD88908A442}">
      <dsp:nvSpPr>
        <dsp:cNvPr id="0" name=""/>
        <dsp:cNvSpPr/>
      </dsp:nvSpPr>
      <dsp:spPr>
        <a:xfrm>
          <a:off x="1538118" y="1667478"/>
          <a:ext cx="4732020" cy="1331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39" tIns="140939" rIns="140939" bIns="14093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Semester grades are averaged using:</a:t>
          </a:r>
        </a:p>
      </dsp:txBody>
      <dsp:txXfrm>
        <a:off x="1538118" y="1667478"/>
        <a:ext cx="4732020" cy="1331704"/>
      </dsp:txXfrm>
    </dsp:sp>
    <dsp:sp modelId="{E892FC6E-FE63-48D0-81CE-F8E165846EFA}">
      <dsp:nvSpPr>
        <dsp:cNvPr id="0" name=""/>
        <dsp:cNvSpPr/>
      </dsp:nvSpPr>
      <dsp:spPr>
        <a:xfrm>
          <a:off x="6270138" y="1667478"/>
          <a:ext cx="4243957" cy="1331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39" tIns="140939" rIns="140939" bIns="140939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Quarter 1 – 40%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Quarter 2 – 40%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Semester Exam – 20%</a:t>
          </a:r>
        </a:p>
      </dsp:txBody>
      <dsp:txXfrm>
        <a:off x="6270138" y="1667478"/>
        <a:ext cx="4243957" cy="1331704"/>
      </dsp:txXfrm>
    </dsp:sp>
    <dsp:sp modelId="{5D88CF85-3C85-4E29-99F0-412C3C3AD9C4}">
      <dsp:nvSpPr>
        <dsp:cNvPr id="0" name=""/>
        <dsp:cNvSpPr/>
      </dsp:nvSpPr>
      <dsp:spPr>
        <a:xfrm>
          <a:off x="0" y="3332109"/>
          <a:ext cx="10515600" cy="13317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18222-E8F7-4F87-AE2F-9847E8B4F9D6}">
      <dsp:nvSpPr>
        <dsp:cNvPr id="0" name=""/>
        <dsp:cNvSpPr/>
      </dsp:nvSpPr>
      <dsp:spPr>
        <a:xfrm>
          <a:off x="402840" y="3631743"/>
          <a:ext cx="732437" cy="732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6E535-BD87-42FB-AB5C-8479B7DC3512}">
      <dsp:nvSpPr>
        <dsp:cNvPr id="0" name=""/>
        <dsp:cNvSpPr/>
      </dsp:nvSpPr>
      <dsp:spPr>
        <a:xfrm>
          <a:off x="1538118" y="3332109"/>
          <a:ext cx="4732020" cy="1331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39" tIns="140939" rIns="140939" bIns="14093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End of Course full year grades are averaged using:</a:t>
          </a:r>
        </a:p>
      </dsp:txBody>
      <dsp:txXfrm>
        <a:off x="1538118" y="3332109"/>
        <a:ext cx="4732020" cy="1331704"/>
      </dsp:txXfrm>
    </dsp:sp>
    <dsp:sp modelId="{B8A6184F-2E66-447E-965E-C13239F6BEAB}">
      <dsp:nvSpPr>
        <dsp:cNvPr id="0" name=""/>
        <dsp:cNvSpPr/>
      </dsp:nvSpPr>
      <dsp:spPr>
        <a:xfrm>
          <a:off x="6270138" y="3332109"/>
          <a:ext cx="4243957" cy="1331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39" tIns="140939" rIns="140939" bIns="140939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Semester 1 – 35%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Semester 2 – 35%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EOC Exam – 30% </a:t>
          </a:r>
        </a:p>
      </dsp:txBody>
      <dsp:txXfrm>
        <a:off x="6270138" y="3332109"/>
        <a:ext cx="4243957" cy="1331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8T20:04:25.6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94,'60'-1,"-18"0,0 1,0 3,45 7,-39-1,96 3,51-13,-67-1,-62 3,79-3,-123-1,29-7,-32 5,1 1,20-2,-5 5,-16 1,0-2,0 0,27-6,-17 1,-1 2,1 1,36-1,89 6,-60 1,-42-2,24 1,124-14,2-24,-132 25,-63 11,1 1,-1 0,1 0,-1 0,1 1,14 4,-9 1,-8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8T20:04:30.0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1 183,'1455'0,"-1419"-1,0-1,0-2,0-2,-1-1,45-15,16-5,14-5,-95 27,1 0,0 1,0 1,27-1,67 3,-73 2,70-6,97-22,-114 16,120-7,274 20,-459-2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8T20:04:40.4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0 184,'1999'0,"-1956"-2,57-10,-5 0,-68 8,0-1,33-10,9-2,119-17,104-23,-256 49,1 1,0 2,0 1,65 3,253 3,-228-3,-121 1,-1 0,1 0,-1 1,1 0,-1 0,0 0,0 0,1 1,5 2,-9-2,0-1,1 1,-1 0,0 0,0 0,0 0,0 0,0 0,-1 0,1 1,-1-1,1 1,-1-1,0 1,0-1,0 1,0 0,-1-1,2 6,1 18,-3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8T20:50:49.0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44,'28'0,"1"1,0 1,33 7,75 28,-101-30,-1-3,0 0,1-2,61-6,-15 2,-1 3,80-3,-131-2,-1-1,-1-2,30-10,-9 3,-25 9,20-6,-42 10,0 1,-1-1,1 0,0 0,-1 0,1 0,-1 0,1 0,-1 0,0 0,0-1,1 1,-1 0,0-1,0 1,0-1,0 1,-1-1,1 0,1-2,-2-8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8T20:50:28.9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64,'1455'0,"-1442"0,0-1,0-1,0 0,0-1,0 0,0-1,-1 0,23-12,-23 11,-1 0,2 1,-1 0,0 1,1 1,0 0,0 0,-1 1,1 1,19 1,-32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05BF0A63-2ACD-4B36-AA91-FB3D5020A8A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6FCB9E0-2E72-45CD-9550-8DD7373BB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66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CB9E0-2E72-45CD-9550-8DD7373BB1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40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CB9E0-2E72-45CD-9550-8DD7373BB1A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43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CB9E0-2E72-45CD-9550-8DD7373BB1A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01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9C19-BE13-424F-A6CC-50BBD9850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F47BD-1A7C-4EA8-BC1A-9910F0DBE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60D88-F9E9-4D9A-84FC-C29280DAC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E5C66-52E3-4A16-BB40-A5F4D3C7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3382F-2E6D-4179-927C-E81C52003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73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321F-25BD-4280-9937-2640109AD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F5BCF7-25BE-46CC-9A00-8B12BBDD8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D8431-AEA4-49AD-9ACE-191C11A17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BF8A6-AA7F-4EA6-B3C7-185B2B7FA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9D33-6423-4104-A27F-068B770DE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28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35146-4592-4804-9EE4-7CDA09BDD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490B97-6293-414F-8D7C-8EAEEEEFC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DF165-2A3A-4C6B-84CD-4E0F4E292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E286E-F61C-4768-AF65-63B7A739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64A4E-B8AE-4BF6-BDDD-99A42D950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03C38-F824-4857-884D-20D9D5EFB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982F4-8859-4AD1-BAB2-EEBB71D2A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E1B6F-BB92-46C9-A854-BA3EFA6E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51706-FD72-4B09-B818-7774A276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2DC31-F70F-483D-BB13-22C172A0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80F3B-E07F-4211-82EC-FE04C825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320A2-12CB-46ED-8397-77E3CF845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B1C5B-7C02-4B46-BA0F-655C8683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40330-1BFD-4A47-A2C8-84A6325B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BFB9F-60BE-4E86-B3C7-04FAF653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DF7C5-9CB7-4984-B523-624C5D5A3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DFAFC-616E-43DB-932A-DE985B15D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4BB2D3-82E6-48DE-B0FC-115D03D5D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8D7260-A730-4109-AE06-B32D35D4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4AC6-7596-4C4D-8D86-618C67FD6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1BFEE-2E04-46BB-8A05-CD2AD997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13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5143-7DC0-4CFF-84DA-E0A4D9CD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BB98F-42E0-4F15-9DB5-796D76E1C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D01EB-C24E-486C-AEC6-9F19D3783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C8FD6-D6A1-4AA7-8A8C-F655C58B4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05FC0-18BB-4F03-8195-09C379AFDC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A5707-1B79-46EF-B74F-926784874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15BD29-5C01-4E6B-9DB2-7D36466CA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DE1E4-6518-47DD-B4AE-2677572F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6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FBE0E-9112-4334-82A4-30BDE0B47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641F7-E7E7-4EFE-93F9-0193F7E61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75E47-DAA6-424C-904A-590FE9E87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4EE33-9D69-4006-BBD8-C2787A13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1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459DB-20A0-4FCA-9E01-990024F0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0263B4-EFCC-40EF-9904-5BB5B9375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CB38B-1A9A-4D50-9EBF-EAC7096E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3DCAC-8A2D-45AC-A514-4EDA401DC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373EA-F8E8-40EB-9E30-0B575CD0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F4E71-BF58-490E-A11A-BFBDEE914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34D1F-9D1B-444F-BC30-B47B94723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6E8C5-B56C-4C2A-A5DB-29BD78852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F2A22-B2EA-4EF5-8D5F-4FC88E60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0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7B0FF-09A1-47DA-B147-D4709413D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823DA1-D322-4F52-BCA6-4436C91D9C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84488-D3D7-41EE-8880-5D0815451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865B3-B3B1-4F0F-BAB6-13DB1A27B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7C410-FAAF-4279-BD28-CE541E57C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7619A-2399-4709-AC91-21A886AE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6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A62B8D-9786-42C5-AC6B-F62F8BA9B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4538F-1987-481B-A605-15AA7590C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0B786-2929-41BD-BE0D-1F22CD0CB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DBFD3-1B9D-4D18-B473-471DCC4AB667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A5C99-AD47-49E9-BD17-BD16714D8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24789-A58F-4C57-A4A6-18CEF4BBE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36.png"/><Relationship Id="rId4" Type="http://schemas.openxmlformats.org/officeDocument/2006/relationships/customXml" Target="../ink/ink1.xml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brevardschools.org/Page/1963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jpg"/><Relationship Id="rId18" Type="http://schemas.openxmlformats.org/officeDocument/2006/relationships/image" Target="../media/image77.jp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12" Type="http://schemas.openxmlformats.org/officeDocument/2006/relationships/image" Target="../media/image71.jpg"/><Relationship Id="rId17" Type="http://schemas.openxmlformats.org/officeDocument/2006/relationships/image" Target="../media/image76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jpg"/><Relationship Id="rId5" Type="http://schemas.openxmlformats.org/officeDocument/2006/relationships/image" Target="../media/image64.png"/><Relationship Id="rId15" Type="http://schemas.openxmlformats.org/officeDocument/2006/relationships/image" Target="../media/image74.jpg"/><Relationship Id="rId10" Type="http://schemas.openxmlformats.org/officeDocument/2006/relationships/image" Target="../media/image69.jpeg"/><Relationship Id="rId19" Type="http://schemas.openxmlformats.org/officeDocument/2006/relationships/image" Target="../media/image78.png"/><Relationship Id="rId4" Type="http://schemas.openxmlformats.org/officeDocument/2006/relationships/image" Target="../media/image63.jp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C9B7BF-D8E2-4FC5-A6E1-BD6A69EE2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959244"/>
            <a:ext cx="4645250" cy="3713829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eorgia Pro" panose="02040502050405020303" pitchFamily="18" charset="0"/>
              </a:rPr>
              <a:t>Welcome to Sophomore Parent Night</a:t>
            </a:r>
            <a:br>
              <a:rPr lang="en-US" dirty="0">
                <a:solidFill>
                  <a:schemeClr val="bg1"/>
                </a:solidFill>
                <a:latin typeface="Georgia Pro" panose="020405020504050203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Georgia Pro" panose="02040502050405020303" pitchFamily="18" charset="0"/>
              </a:rPr>
              <a:t>23-24</a:t>
            </a:r>
            <a:endParaRPr lang="en-US" sz="4700" dirty="0">
              <a:solidFill>
                <a:schemeClr val="bg1"/>
              </a:solidFill>
              <a:latin typeface="Georgia Pro" panose="020405020504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79A2-12E7-477E-85B0-BA38A7C72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732100"/>
          </a:xfrm>
        </p:spPr>
        <p:txBody>
          <a:bodyPr anchor="t">
            <a:normAutofit/>
          </a:bodyPr>
          <a:lstStyle/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Viera High School </a:t>
            </a:r>
          </a:p>
          <a:p>
            <a:r>
              <a:rPr lang="en-US" sz="1800" dirty="0">
                <a:solidFill>
                  <a:schemeClr val="bg1"/>
                </a:solidFill>
              </a:rPr>
              <a:t>Madeline Contreras, M.A., School Counselor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336B1-7057-41F4-A471-F00534B41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491002"/>
            <a:ext cx="4047843" cy="450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1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9CE88-AB1E-67C7-FD0F-5EBF6E043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HOPE Requirement</a:t>
            </a:r>
          </a:p>
        </p:txBody>
      </p:sp>
      <p:pic>
        <p:nvPicPr>
          <p:cNvPr id="5" name="Picture 4" descr="A basketball dropping into a basketball hoop">
            <a:extLst>
              <a:ext uri="{FF2B5EF4-FFF2-40B4-BE49-F238E27FC236}">
                <a16:creationId xmlns:a16="http://schemas.microsoft.com/office/drawing/2014/main" id="{C813A1F8-981A-C2FC-178D-A99F22414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70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8470F-B4C0-26B2-04B6-8BFD86272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568890" cy="3483864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Complete the full year course </a:t>
            </a:r>
          </a:p>
          <a:p>
            <a:pPr lvl="2"/>
            <a:r>
              <a:rPr lang="en-US" sz="2400" dirty="0"/>
              <a:t>At Viera</a:t>
            </a:r>
          </a:p>
          <a:p>
            <a:pPr lvl="2"/>
            <a:r>
              <a:rPr lang="en-US" sz="2400" dirty="0"/>
              <a:t>Online – FLVS or BVS</a:t>
            </a:r>
          </a:p>
          <a:p>
            <a:pPr lvl="1"/>
            <a:r>
              <a:rPr lang="en-US" dirty="0"/>
              <a:t>Completion of two years in JROTC to waive the HOPE Credit</a:t>
            </a:r>
          </a:p>
          <a:p>
            <a:pPr lvl="1"/>
            <a:r>
              <a:rPr lang="en-US" dirty="0"/>
              <a:t>Participate in a JV or Varsity sport for two years (these must be played at a Florida state high school) to waive the HOPE Credit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90131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780293-4B0D-717A-7016-FD6CE1DEA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7400" dirty="0"/>
              <a:t>Freshman Required Classes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6A5FA7E-4F5A-0949-AE80-0626A5341A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244651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715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FC63F-BF8A-772E-657F-A0F185D7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1" y="1070800"/>
            <a:ext cx="4506683" cy="5583126"/>
          </a:xfrm>
        </p:spPr>
        <p:txBody>
          <a:bodyPr>
            <a:normAutofit/>
          </a:bodyPr>
          <a:lstStyle/>
          <a:p>
            <a:pPr algn="r"/>
            <a:r>
              <a:rPr lang="en-US" sz="7200" dirty="0"/>
              <a:t>Sophomore Required Classes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7DF826-1124-8D70-1E87-CB3CF56996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5944540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4926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FCD5C-D24A-0451-783B-760B0153A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8000"/>
              <a:t>Junior Required Classes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87E62D-2A22-46DB-74B0-8B847B99CF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061183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4777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F5A12-6EE8-E0AB-E4B5-56BB85EA2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8000"/>
              <a:t>Senior Required Classes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45D6CA-D19B-4C4B-0BFD-AC35CB8E65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3557210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8581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62C178-E2E3-F3A2-E278-A464C0A0B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/>
              <a:t>FOCUS How-To</a:t>
            </a: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7C74B-7571-1678-F8B9-7C6304DCD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en-US"/>
              <a:t>New Messages</a:t>
            </a:r>
          </a:p>
          <a:p>
            <a:r>
              <a:rPr lang="en-US"/>
              <a:t>Grades &amp; Assignments</a:t>
            </a:r>
          </a:p>
          <a:p>
            <a:r>
              <a:rPr lang="en-US"/>
              <a:t>How to get Report Cards</a:t>
            </a:r>
          </a:p>
          <a:p>
            <a:r>
              <a:rPr lang="en-US"/>
              <a:t>Grad Requirements</a:t>
            </a:r>
          </a:p>
          <a:p>
            <a:r>
              <a:rPr lang="en-US"/>
              <a:t>Test History</a:t>
            </a:r>
          </a:p>
          <a:p>
            <a:r>
              <a:rPr lang="en-US"/>
              <a:t>Communications</a:t>
            </a:r>
          </a:p>
          <a:p>
            <a:endParaRPr lang="en-US"/>
          </a:p>
        </p:txBody>
      </p:sp>
      <p:sp>
        <p:nvSpPr>
          <p:cNvPr id="1035" name="Oval 1034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ocus Login / Overview">
            <a:extLst>
              <a:ext uri="{FF2B5EF4-FFF2-40B4-BE49-F238E27FC236}">
                <a16:creationId xmlns:a16="http://schemas.microsoft.com/office/drawing/2014/main" id="{AAAE9423-6535-8E90-BD01-08E0651EA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991" y="1612929"/>
            <a:ext cx="2918365" cy="2918365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3" name="Freeform: Shape 1042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5" name="Freeform: Shape 1044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65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C46179-86F4-35D9-98D1-96702285E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111"/>
            <a:ext cx="12192000" cy="65017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2831F53-7F8A-E9B0-EE5A-C143CE660EC9}"/>
                  </a:ext>
                </a:extLst>
              </p14:cNvPr>
              <p14:cNvContentPartPr/>
              <p14:nvPr/>
            </p14:nvContentPartPr>
            <p14:xfrm>
              <a:off x="10112794" y="1315954"/>
              <a:ext cx="854640" cy="45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2831F53-7F8A-E9B0-EE5A-C143CE660E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58794" y="1208314"/>
                <a:ext cx="96228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377F104-BA54-341B-CD31-74DAACCD2A8A}"/>
                  </a:ext>
                </a:extLst>
              </p14:cNvPr>
              <p14:cNvContentPartPr/>
              <p14:nvPr/>
            </p14:nvContentPartPr>
            <p14:xfrm>
              <a:off x="3091354" y="3362914"/>
              <a:ext cx="1186200" cy="66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377F104-BA54-341B-CD31-74DAACCD2A8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37714" y="3254914"/>
                <a:ext cx="129384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68FC2B-B1EE-D129-5BB7-9A01A6981196}"/>
                  </a:ext>
                </a:extLst>
              </p14:cNvPr>
              <p14:cNvContentPartPr/>
              <p14:nvPr/>
            </p14:nvContentPartPr>
            <p14:xfrm>
              <a:off x="173554" y="2654794"/>
              <a:ext cx="1341720" cy="66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68FC2B-B1EE-D129-5BB7-9A01A698119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9554" y="2547154"/>
                <a:ext cx="1449360" cy="28188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4035C618-31E9-6D05-606C-EDDEBE469845}"/>
              </a:ext>
            </a:extLst>
          </p:cNvPr>
          <p:cNvSpPr/>
          <p:nvPr/>
        </p:nvSpPr>
        <p:spPr>
          <a:xfrm>
            <a:off x="0" y="4332514"/>
            <a:ext cx="2231571" cy="16101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BC135B-C131-F04F-1616-D271099480F6}"/>
              </a:ext>
            </a:extLst>
          </p:cNvPr>
          <p:cNvSpPr txBox="1"/>
          <p:nvPr/>
        </p:nvSpPr>
        <p:spPr>
          <a:xfrm>
            <a:off x="10398579" y="1576104"/>
            <a:ext cx="141242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Click to change school year.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AE5C54-0FA6-CD47-8910-8DD3CC94D530}"/>
              </a:ext>
            </a:extLst>
          </p:cNvPr>
          <p:cNvSpPr txBox="1"/>
          <p:nvPr/>
        </p:nvSpPr>
        <p:spPr>
          <a:xfrm>
            <a:off x="2246350" y="4731356"/>
            <a:ext cx="118620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Click each to view.</a:t>
            </a:r>
          </a:p>
        </p:txBody>
      </p:sp>
    </p:spTree>
    <p:extLst>
      <p:ext uri="{BB962C8B-B14F-4D97-AF65-F5344CB8AC3E}">
        <p14:creationId xmlns:p14="http://schemas.microsoft.com/office/powerpoint/2010/main" val="3302287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FBF47-70F6-8C4F-0CFF-42C660F1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065" y="18455"/>
            <a:ext cx="2177143" cy="10983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12107-17A6-321B-DEEA-6A41B8E6E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17" y="1012372"/>
            <a:ext cx="10666040" cy="5653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724890B-070D-C4D8-7342-EA52E5D29655}"/>
                  </a:ext>
                </a:extLst>
              </p14:cNvPr>
              <p14:cNvContentPartPr/>
              <p14:nvPr/>
            </p14:nvContentPartPr>
            <p14:xfrm>
              <a:off x="10308497" y="4338154"/>
              <a:ext cx="410400" cy="39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724890B-070D-C4D8-7342-EA52E5D296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54857" y="4230154"/>
                <a:ext cx="518040" cy="2552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B3E4D06-DAB6-EC0B-0367-8C30CBBB53FF}"/>
              </a:ext>
            </a:extLst>
          </p:cNvPr>
          <p:cNvSpPr txBox="1"/>
          <p:nvPr/>
        </p:nvSpPr>
        <p:spPr>
          <a:xfrm>
            <a:off x="10036629" y="3393474"/>
            <a:ext cx="152203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Click to see Assignments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15F1F5-8F27-466D-D313-833112CF76AD}"/>
              </a:ext>
            </a:extLst>
          </p:cNvPr>
          <p:cNvCxnSpPr/>
          <p:nvPr/>
        </p:nvCxnSpPr>
        <p:spPr>
          <a:xfrm flipH="1">
            <a:off x="10809514" y="4145528"/>
            <a:ext cx="391886" cy="1926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960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39478-73CB-FBC4-81AA-34C50EE78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286"/>
            <a:ext cx="10515600" cy="841602"/>
          </a:xfrm>
        </p:spPr>
        <p:txBody>
          <a:bodyPr/>
          <a:lstStyle/>
          <a:p>
            <a:pPr algn="ctr"/>
            <a:r>
              <a:rPr lang="en-US" dirty="0"/>
              <a:t>Assignments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B6C2F-ED3C-9EA0-4182-E56102E99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18"/>
          <a:stretch/>
        </p:blipFill>
        <p:spPr>
          <a:xfrm>
            <a:off x="152400" y="1004888"/>
            <a:ext cx="11887200" cy="547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87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82DD4-AC4C-54AA-F0AF-554BEECD4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420" y="254539"/>
            <a:ext cx="10515600" cy="950459"/>
          </a:xfrm>
        </p:spPr>
        <p:txBody>
          <a:bodyPr/>
          <a:lstStyle/>
          <a:p>
            <a:pPr algn="ctr"/>
            <a:r>
              <a:rPr lang="en-US" dirty="0"/>
              <a:t>How to get report cards: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6CBCFE-6EE9-AED6-B29F-0A2A3CF7F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4998"/>
            <a:ext cx="10666040" cy="5653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1DD98D6-3519-9AF9-68D7-C6BD3D780820}"/>
                  </a:ext>
                </a:extLst>
              </p14:cNvPr>
              <p14:cNvContentPartPr/>
              <p14:nvPr/>
            </p14:nvContentPartPr>
            <p14:xfrm>
              <a:off x="5399177" y="3742714"/>
              <a:ext cx="630000" cy="23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1DD98D6-3519-9AF9-68D7-C6BD3D7808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45177" y="3635074"/>
                <a:ext cx="737640" cy="23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7765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D42E9-DB19-4230-9270-375F6B91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3256908"/>
            <a:ext cx="4744842" cy="2868172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Georgia Pro" panose="020B0604020202020204" pitchFamily="18" charset="0"/>
              </a:rPr>
              <a:t>Guidance Introduction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65229884-7B76-44A0-B28B-36058C0284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734342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4AC3A40-F1FE-3927-566A-BBD893C7E4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815" y="732920"/>
            <a:ext cx="4029575" cy="1611830"/>
          </a:xfrm>
          <a:custGeom>
            <a:avLst/>
            <a:gdLst>
              <a:gd name="connsiteX0" fmla="*/ 0 w 4029575"/>
              <a:gd name="connsiteY0" fmla="*/ 0 h 1611830"/>
              <a:gd name="connsiteX1" fmla="*/ 4029575 w 4029575"/>
              <a:gd name="connsiteY1" fmla="*/ 0 h 1611830"/>
              <a:gd name="connsiteX2" fmla="*/ 4029575 w 4029575"/>
              <a:gd name="connsiteY2" fmla="*/ 1611830 h 1611830"/>
              <a:gd name="connsiteX3" fmla="*/ 0 w 4029575"/>
              <a:gd name="connsiteY3" fmla="*/ 1611830 h 1611830"/>
              <a:gd name="connsiteX4" fmla="*/ 0 w 4029575"/>
              <a:gd name="connsiteY4" fmla="*/ 0 h 161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575" h="1611830" fill="none" extrusionOk="0">
                <a:moveTo>
                  <a:pt x="0" y="0"/>
                </a:moveTo>
                <a:cubicBezTo>
                  <a:pt x="1792981" y="-33775"/>
                  <a:pt x="2740518" y="138873"/>
                  <a:pt x="4029575" y="0"/>
                </a:cubicBezTo>
                <a:cubicBezTo>
                  <a:pt x="4070542" y="213521"/>
                  <a:pt x="4006206" y="1440709"/>
                  <a:pt x="4029575" y="1611830"/>
                </a:cubicBezTo>
                <a:cubicBezTo>
                  <a:pt x="2321995" y="1474500"/>
                  <a:pt x="1619178" y="1473974"/>
                  <a:pt x="0" y="1611830"/>
                </a:cubicBezTo>
                <a:cubicBezTo>
                  <a:pt x="-46319" y="1194652"/>
                  <a:pt x="-106839" y="524188"/>
                  <a:pt x="0" y="0"/>
                </a:cubicBezTo>
                <a:close/>
              </a:path>
              <a:path w="4029575" h="1611830" stroke="0" extrusionOk="0">
                <a:moveTo>
                  <a:pt x="0" y="0"/>
                </a:moveTo>
                <a:cubicBezTo>
                  <a:pt x="886839" y="-101487"/>
                  <a:pt x="2656838" y="-162162"/>
                  <a:pt x="4029575" y="0"/>
                </a:cubicBezTo>
                <a:cubicBezTo>
                  <a:pt x="4122268" y="583247"/>
                  <a:pt x="3960576" y="1423329"/>
                  <a:pt x="4029575" y="1611830"/>
                </a:cubicBezTo>
                <a:cubicBezTo>
                  <a:pt x="3388168" y="1661895"/>
                  <a:pt x="1642354" y="1453381"/>
                  <a:pt x="0" y="1611830"/>
                </a:cubicBezTo>
                <a:cubicBezTo>
                  <a:pt x="-32226" y="1256272"/>
                  <a:pt x="35320" y="692090"/>
                  <a:pt x="0" y="0"/>
                </a:cubicBezTo>
                <a:close/>
              </a:path>
            </a:pathLst>
          </a:custGeom>
          <a:ln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864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EE39D-C5E6-F4B1-14D8-FE545B514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5" y="15147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Grad Requirements Tab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1E897A3-0F49-9F98-10F4-796268F02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54" y="1310935"/>
            <a:ext cx="9082405" cy="5395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F0848B-F3F8-1C90-2B58-D401DBFB22D7}"/>
              </a:ext>
            </a:extLst>
          </p:cNvPr>
          <p:cNvSpPr txBox="1"/>
          <p:nvPr/>
        </p:nvSpPr>
        <p:spPr>
          <a:xfrm>
            <a:off x="327433" y="4481229"/>
            <a:ext cx="141242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4</a:t>
            </a:r>
            <a:r>
              <a:rPr lang="en-US" sz="1600" baseline="30000" dirty="0"/>
              <a:t>th</a:t>
            </a:r>
            <a:r>
              <a:rPr lang="en-US" sz="1600" dirty="0"/>
              <a:t> Science OR Social Studies.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03CD53-AD84-9384-A93B-4D9319A9F34E}"/>
              </a:ext>
            </a:extLst>
          </p:cNvPr>
          <p:cNvSpPr txBox="1"/>
          <p:nvPr/>
        </p:nvSpPr>
        <p:spPr>
          <a:xfrm>
            <a:off x="155123" y="5840004"/>
            <a:ext cx="1616028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Rigorous Coursework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E6B7AD-52F9-54B0-5178-08BC3561D63E}"/>
              </a:ext>
            </a:extLst>
          </p:cNvPr>
          <p:cNvSpPr txBox="1"/>
          <p:nvPr/>
        </p:nvSpPr>
        <p:spPr>
          <a:xfrm>
            <a:off x="155123" y="6117003"/>
            <a:ext cx="16160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Bio/Chem/Sci or Bio/</a:t>
            </a:r>
            <a:r>
              <a:rPr lang="en-US" sz="1200" dirty="0" err="1"/>
              <a:t>Phy</a:t>
            </a:r>
            <a:r>
              <a:rPr lang="en-US" sz="1200" dirty="0"/>
              <a:t> Sci/Sci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48B5D8-AE0E-3D60-54C0-08B2D2BA4EC3}"/>
              </a:ext>
            </a:extLst>
          </p:cNvPr>
          <p:cNvSpPr txBox="1"/>
          <p:nvPr/>
        </p:nvSpPr>
        <p:spPr>
          <a:xfrm>
            <a:off x="1152525" y="3958926"/>
            <a:ext cx="618626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HOPE</a:t>
            </a:r>
          </a:p>
        </p:txBody>
      </p:sp>
    </p:spTree>
    <p:extLst>
      <p:ext uri="{BB962C8B-B14F-4D97-AF65-F5344CB8AC3E}">
        <p14:creationId xmlns:p14="http://schemas.microsoft.com/office/powerpoint/2010/main" val="707899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0DFC7-5153-0A01-6B7A-1071ACCA5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916" y="143960"/>
            <a:ext cx="5966168" cy="837348"/>
          </a:xfrm>
        </p:spPr>
        <p:txBody>
          <a:bodyPr/>
          <a:lstStyle/>
          <a:p>
            <a:r>
              <a:rPr lang="en-US" dirty="0"/>
              <a:t>How to check test scores: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1C88D5-13F8-8E98-3D6B-1FEA1455B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29" y="981308"/>
            <a:ext cx="10894741" cy="577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94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4585E-0F39-56E2-9F48-15F91B7EF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572"/>
            <a:ext cx="10515600" cy="896476"/>
          </a:xfrm>
        </p:spPr>
        <p:txBody>
          <a:bodyPr/>
          <a:lstStyle/>
          <a:p>
            <a:pPr algn="ctr"/>
            <a:r>
              <a:rPr lang="en-US" dirty="0"/>
              <a:t>Communications Log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2D8454-AFEA-2362-D96F-5564F48BF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1601"/>
            <a:ext cx="12192000" cy="537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15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A6B58E-A400-ADF8-D5F3-88434DEF4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6600"/>
              <a:t>Other Class Options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5BBFB-FB80-BB55-BCC6-2760EFAA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/>
              <a:t>AP Classes</a:t>
            </a:r>
          </a:p>
          <a:p>
            <a:r>
              <a:rPr lang="en-US" sz="2400"/>
              <a:t>Dual Enrollment</a:t>
            </a:r>
          </a:p>
          <a:p>
            <a:r>
              <a:rPr lang="en-US" sz="2400"/>
              <a:t>FLVS/BVS</a:t>
            </a:r>
          </a:p>
        </p:txBody>
      </p:sp>
    </p:spTree>
    <p:extLst>
      <p:ext uri="{BB962C8B-B14F-4D97-AF65-F5344CB8AC3E}">
        <p14:creationId xmlns:p14="http://schemas.microsoft.com/office/powerpoint/2010/main" val="3298436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5E1A2-85E8-8272-342E-E96AAF681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9" y="381935"/>
            <a:ext cx="4913623" cy="5974414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rgbClr val="FFFFFF"/>
                </a:solidFill>
              </a:rPr>
              <a:t>Advanced Placement (AP) Classes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C8E1C-F5AF-E15A-30E3-466B997F8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Earn high school credit from the grade in the class.</a:t>
            </a: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Earn college credit from the score on the AP exam (3 or higher).</a:t>
            </a: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Talk with your student’s current core teachers to see if an AP class is appropriate for the next school year!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915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5E1A2-85E8-8272-342E-E96AAF681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US" sz="8000" dirty="0">
                <a:solidFill>
                  <a:srgbClr val="FFFFFF"/>
                </a:solidFill>
              </a:rPr>
              <a:t>AP Class Options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C8E1C-F5AF-E15A-30E3-466B997F8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We have over 20 AP Classes offered in all major subject areas. Some examples:</a:t>
            </a:r>
          </a:p>
          <a:p>
            <a:pPr lvl="1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AP English Composition &amp; Literature</a:t>
            </a:r>
          </a:p>
          <a:p>
            <a:pPr lvl="1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AP Precalculus, Calculus AB &amp; Calculus BC</a:t>
            </a:r>
          </a:p>
          <a:p>
            <a:pPr lvl="1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AP Physics 1 &amp; 2, Chemistry, Biology, Environmental Science</a:t>
            </a:r>
          </a:p>
          <a:p>
            <a:pPr lvl="1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AP World History, US History, Government and Macro/Micro-Economics</a:t>
            </a:r>
          </a:p>
          <a:p>
            <a:pPr lvl="1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AP Capstone Seminar &amp; Research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313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3CC849-706B-1B11-5994-22CB1C302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800" dirty="0"/>
              <a:t>Eastern Florida State College (EFSC)</a:t>
            </a:r>
            <a:br>
              <a:rPr lang="en-US" sz="3800" dirty="0"/>
            </a:br>
            <a:r>
              <a:rPr lang="en-US" sz="3800" dirty="0"/>
              <a:t>Dual Enrollment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33181-5469-3900-5DB2-BCE6AFFA5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659732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Student must have: </a:t>
            </a:r>
          </a:p>
          <a:p>
            <a:pPr lvl="1"/>
            <a:r>
              <a:rPr lang="en-US" sz="2200" dirty="0"/>
              <a:t>a 3.0 unweighted GPA to qualify</a:t>
            </a:r>
          </a:p>
          <a:p>
            <a:pPr lvl="1"/>
            <a:r>
              <a:rPr lang="en-US" sz="2200" dirty="0"/>
              <a:t>Reading &amp; Writing PERT scores</a:t>
            </a:r>
          </a:p>
          <a:p>
            <a:r>
              <a:rPr lang="en-US" sz="2200" dirty="0"/>
              <a:t>A sheet with Steps to Dual Enrollment is available in Guidance and on our website.</a:t>
            </a:r>
          </a:p>
          <a:p>
            <a:r>
              <a:rPr lang="en-US" sz="2200" dirty="0"/>
              <a:t>Look out for Dual Enrollment Info Nights or make an appointment with your School Counselor.</a:t>
            </a:r>
          </a:p>
          <a:p>
            <a:endParaRPr lang="en-US" sz="2200" dirty="0"/>
          </a:p>
        </p:txBody>
      </p:sp>
      <p:pic>
        <p:nvPicPr>
          <p:cNvPr id="5" name="Picture 4" descr="Students using laptops in classroom">
            <a:extLst>
              <a:ext uri="{FF2B5EF4-FFF2-40B4-BE49-F238E27FC236}">
                <a16:creationId xmlns:a16="http://schemas.microsoft.com/office/drawing/2014/main" id="{3499FC87-AC07-DD2C-C93A-569BC4B8A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5" r="1661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6176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04B45-6F81-6882-4E1E-5E2FB6296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65" y="535899"/>
            <a:ext cx="3201366" cy="4591272"/>
          </a:xfrm>
        </p:spPr>
        <p:txBody>
          <a:bodyPr anchor="b"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Dual Enrollment New Registration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E2E74-EC3A-D2B8-ACE0-FB1A35D78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293914"/>
            <a:ext cx="6555347" cy="5901613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Registration will now be online (no more Dropbox uploading!) and </a:t>
            </a:r>
            <a:r>
              <a:rPr lang="en-US" sz="24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MUST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take place on Viera’s campus under the guidance of School Counselors and/or EFSC advisors. </a:t>
            </a:r>
          </a:p>
          <a:p>
            <a:pPr lvl="1"/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classes on the approved list will be allowed.   </a:t>
            </a:r>
          </a:p>
          <a:p>
            <a:pPr lvl="1"/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will not be allowed to register themselves at home. 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will need to have the classes you want to register for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bring backups!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need the Course Code, Course Title, CRN Number, and Section # for each class you are registering for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Look out for emails on Summer and Fall Registration dates!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There was only a 2-week window for Spring class registration.</a:t>
            </a:r>
          </a:p>
          <a:p>
            <a:pPr lvl="1"/>
            <a:r>
              <a:rPr lang="en-US" dirty="0"/>
              <a:t>The first 4 steps on the Guidance sheet had to be done a month before Registration opened.</a:t>
            </a:r>
          </a:p>
        </p:txBody>
      </p:sp>
    </p:spTree>
    <p:extLst>
      <p:ext uri="{BB962C8B-B14F-4D97-AF65-F5344CB8AC3E}">
        <p14:creationId xmlns:p14="http://schemas.microsoft.com/office/powerpoint/2010/main" val="3292033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D0E10-DC81-3B37-2F97-0FFC0B59F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FLVS Off Campus</a:t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chemeClr val="bg1"/>
                </a:solidFill>
              </a:rPr>
              <a:t>Periods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BA383E9-B4C0-124F-1647-DE6D6FB180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5507809"/>
              </p:ext>
            </p:extLst>
          </p:nvPr>
        </p:nvGraphicFramePr>
        <p:xfrm>
          <a:off x="5468389" y="620391"/>
          <a:ext cx="6263640" cy="5985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5599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A81CF-2A5E-1847-D2AE-2C2135EE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SAT School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21FAB-8E48-CD35-FDBA-4F778CF57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n-US" dirty="0"/>
              <a:t>All juniors take the SAT in March during the school day.</a:t>
            </a:r>
          </a:p>
          <a:p>
            <a:r>
              <a:rPr lang="en-US" dirty="0"/>
              <a:t>Spring SATs are going digital.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790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D11FD0E-2D27-4A5A-949D-222E61ECB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58E91B-FACE-092D-B831-6429424C79E2}"/>
              </a:ext>
            </a:extLst>
          </p:cNvPr>
          <p:cNvSpPr txBox="1"/>
          <p:nvPr/>
        </p:nvSpPr>
        <p:spPr>
          <a:xfrm>
            <a:off x="6315959" y="279400"/>
            <a:ext cx="5037842" cy="1115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Guidance Website!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AA7708-3BBE-F593-8F1B-C33BC9B94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401" y="1322495"/>
            <a:ext cx="9213020" cy="504300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85C395E-E517-EFB4-BA13-DA00F282528D}"/>
              </a:ext>
            </a:extLst>
          </p:cNvPr>
          <p:cNvSpPr/>
          <p:nvPr/>
        </p:nvSpPr>
        <p:spPr>
          <a:xfrm>
            <a:off x="5381967" y="1180412"/>
            <a:ext cx="714033" cy="799217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9F77E1-B009-9DC7-A700-602CDE1AC586}"/>
              </a:ext>
            </a:extLst>
          </p:cNvPr>
          <p:cNvSpPr/>
          <p:nvPr/>
        </p:nvSpPr>
        <p:spPr>
          <a:xfrm>
            <a:off x="1508289" y="3429001"/>
            <a:ext cx="2453903" cy="225613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03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6E73A-2386-A6A4-B446-C69F39CC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semester grades averaged?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A7DDE45-A407-0901-618B-A2432146F7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337548"/>
              </p:ext>
            </p:extLst>
          </p:nvPr>
        </p:nvGraphicFramePr>
        <p:xfrm>
          <a:off x="838200" y="1510301"/>
          <a:ext cx="10515600" cy="4666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2087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4" descr="Glasses on top of a book">
            <a:extLst>
              <a:ext uri="{FF2B5EF4-FFF2-40B4-BE49-F238E27FC236}">
                <a16:creationId xmlns:a16="http://schemas.microsoft.com/office/drawing/2014/main" id="{72CDCD35-B7B9-466B-A85B-0B16C6080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88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8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B94982-E499-4D78-AB0B-E5B7C2BF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9196" y="315253"/>
            <a:ext cx="4327015" cy="18999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Grades for Junior Year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2F4E88B-6FA3-4162-9D96-3823F86CB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946246"/>
            <a:ext cx="3822189" cy="4230717"/>
          </a:xfrm>
        </p:spPr>
        <p:txBody>
          <a:bodyPr>
            <a:normAutofit/>
          </a:bodyPr>
          <a:lstStyle/>
          <a:p>
            <a:r>
              <a:rPr lang="en-US" dirty="0"/>
              <a:t>You will be applying to colleges using junior year’s grades and cumulative GPA.</a:t>
            </a:r>
          </a:p>
          <a:p>
            <a:r>
              <a:rPr lang="en-US" dirty="0"/>
              <a:t>Senior Year courses should be just as rigorous or more for college acceptance.</a:t>
            </a:r>
          </a:p>
          <a:p>
            <a:r>
              <a:rPr lang="en-US" dirty="0"/>
              <a:t>Colleges will ask for a final transcript!</a:t>
            </a:r>
          </a:p>
        </p:txBody>
      </p:sp>
    </p:spTree>
    <p:extLst>
      <p:ext uri="{BB962C8B-B14F-4D97-AF65-F5344CB8AC3E}">
        <p14:creationId xmlns:p14="http://schemas.microsoft.com/office/powerpoint/2010/main" val="1035326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duation cap with tassel on wood table">
            <a:extLst>
              <a:ext uri="{FF2B5EF4-FFF2-40B4-BE49-F238E27FC236}">
                <a16:creationId xmlns:a16="http://schemas.microsoft.com/office/drawing/2014/main" id="{D69217F5-A2EC-9E58-4603-DC49EC5D1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425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D0D366F-455D-4298-97E9-89785ADAE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425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998B8-64E7-EB3F-A808-15073F955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1086" y="2524343"/>
            <a:ext cx="4458446" cy="3132654"/>
          </a:xfrm>
        </p:spPr>
        <p:txBody>
          <a:bodyPr anchor="ctr">
            <a:normAutofit/>
          </a:bodyPr>
          <a:lstStyle/>
          <a:p>
            <a:r>
              <a:rPr lang="en-US" sz="2400" dirty="0"/>
              <a:t>Requirements</a:t>
            </a:r>
          </a:p>
          <a:p>
            <a:r>
              <a:rPr lang="en-US" sz="2400" dirty="0"/>
              <a:t>Forms</a:t>
            </a:r>
          </a:p>
          <a:p>
            <a:r>
              <a:rPr lang="en-US" sz="2400" dirty="0"/>
              <a:t>Test Scores</a:t>
            </a:r>
          </a:p>
          <a:p>
            <a:r>
              <a:rPr lang="en-US" sz="2400" dirty="0"/>
              <a:t>Volunteer Opportunities</a:t>
            </a:r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07E120-2C2F-958E-CBAD-E85E4AE2D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28" y="1071350"/>
            <a:ext cx="4775162" cy="12429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Bright Futures Scholarship</a:t>
            </a: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6434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8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87EA4E9-DFD6-45D4-965D-8A79984E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429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A846AE-60EB-4954-B99A-14DFA9EAA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300505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Bright Futures Scholarship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7D27B23-8890-AF96-2870-35EA039CE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344" y="1580665"/>
            <a:ext cx="10506456" cy="5303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The biggest and BEST scholarship to aim for!</a:t>
            </a:r>
          </a:p>
          <a:p>
            <a:pPr marL="0" indent="0" algn="ctr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52954F-139E-E94D-C00F-9E9A24342238}"/>
              </a:ext>
            </a:extLst>
          </p:cNvPr>
          <p:cNvSpPr txBox="1"/>
          <p:nvPr/>
        </p:nvSpPr>
        <p:spPr>
          <a:xfrm>
            <a:off x="359596" y="2671281"/>
            <a:ext cx="11589249" cy="440120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000" b="1" dirty="0"/>
              <a:t>Florida Academic Scholar – 100% Tuition Paid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3.5 weighted GPA in 16 credits of academic </a:t>
            </a:r>
          </a:p>
          <a:p>
            <a:r>
              <a:rPr lang="en-US" sz="2000" dirty="0"/>
              <a:t>courses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4 English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4 Math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3 Science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3 Social Studies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2 Foreign Language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</a:rPr>
              <a:t>1340 SAT </a:t>
            </a:r>
            <a:r>
              <a:rPr lang="en-US" sz="2000" dirty="0"/>
              <a:t>or 29 ACT Composite or </a:t>
            </a:r>
            <a:r>
              <a:rPr lang="en-US" sz="2000" dirty="0">
                <a:highlight>
                  <a:srgbClr val="FFFF00"/>
                </a:highlight>
              </a:rPr>
              <a:t>96 CLT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100 hours volunteer OR 100 hours paid work OR </a:t>
            </a:r>
            <a:r>
              <a:rPr lang="en-US" sz="2000" dirty="0">
                <a:highlight>
                  <a:srgbClr val="FFFF00"/>
                </a:highlight>
              </a:rPr>
              <a:t>100 hours combined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Florida Medallion Scholar – 75% Tuition Paid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3.0 weighted GPA in 16 credits of academic    courses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4 English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4 Math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3 Science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3 Social Studies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2 Foreign Language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1210 SAT or 25 ACT Composite or </a:t>
            </a:r>
            <a:r>
              <a:rPr lang="en-US" sz="2000" dirty="0">
                <a:highlight>
                  <a:srgbClr val="FFFF00"/>
                </a:highlight>
              </a:rPr>
              <a:t>84 CLT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75 hours of volunteer OR 100 hours paid work OR </a:t>
            </a:r>
            <a:r>
              <a:rPr lang="en-US" sz="2000" dirty="0">
                <a:highlight>
                  <a:srgbClr val="FFFF00"/>
                </a:highlight>
              </a:rPr>
              <a:t>100 hours combined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3607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FF741F-D054-4D73-9D84-4D09D96F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Bright Futures Scholarship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F4989F-2308-4205-BCDF-709A5B4F5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063" y="2830501"/>
            <a:ext cx="10783884" cy="3538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B0B6CE-B34D-2CF9-0723-E5B6F7D2447B}"/>
              </a:ext>
            </a:extLst>
          </p:cNvPr>
          <p:cNvSpPr txBox="1"/>
          <p:nvPr/>
        </p:nvSpPr>
        <p:spPr>
          <a:xfrm>
            <a:off x="452063" y="2424701"/>
            <a:ext cx="4500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Gold Seal Scholar</a:t>
            </a:r>
          </a:p>
        </p:txBody>
      </p:sp>
    </p:spTree>
    <p:extLst>
      <p:ext uri="{BB962C8B-B14F-4D97-AF65-F5344CB8AC3E}">
        <p14:creationId xmlns:p14="http://schemas.microsoft.com/office/powerpoint/2010/main" val="2611195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4F94-C440-D2D9-355E-83AB09D10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Update on Volunteer v. Work Hours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4B283D-D72A-7EAD-0FF9-BCC17BD59B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44806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0737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0E31B-E3A2-741D-027B-37E7056E6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05" y="0"/>
            <a:ext cx="525126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0BFBFF-CA6B-1137-FA53-881E434C3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928" y="0"/>
            <a:ext cx="5288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42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D2D3AA-4639-A20A-0C6E-7F488895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Bright Futures Work Plan/Proposal and Hours 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84F37-F860-DEDF-AC2D-BE4D9C736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Located in Guidance on the righthand side wall or on our website</a:t>
            </a:r>
          </a:p>
          <a:p>
            <a:r>
              <a:rPr lang="en-US" sz="2400" dirty="0">
                <a:solidFill>
                  <a:schemeClr val="tx2"/>
                </a:solidFill>
              </a:rPr>
              <a:t>Must be turned back into Guidance with appropriate signatures to be put in FOCUS and in Bright Futures file.</a:t>
            </a:r>
          </a:p>
          <a:p>
            <a:r>
              <a:rPr lang="en-US" sz="2400" dirty="0">
                <a:solidFill>
                  <a:schemeClr val="tx2"/>
                </a:solidFill>
              </a:rPr>
              <a:t>On the Work Plan/Proposal, under Section 4, the student must complete a presentation or personal response essay to be turned in with the Hours Log.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Most students write the paragraph on the back of the log or attach a sheet of paper.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291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FF92E-45E0-DF52-9F3E-1986C0BCC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Bright Futures &amp; Test Scores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9D3B34F-AE4D-C68D-B259-D07557433D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49249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6759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66E5F-554C-62CF-14F1-8B8C6834B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en-US" sz="3300"/>
              <a:t>Volunteering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F510A-DCDC-1EE5-508C-73A4BD803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en-US" dirty="0"/>
              <a:t>Updated on our Guidance website, on the left-hand side under “Bright Futures and Volunteering”</a:t>
            </a:r>
          </a:p>
          <a:p>
            <a:pPr lvl="1"/>
            <a:r>
              <a:rPr lang="en-US" sz="2800" dirty="0">
                <a:hlinkClick r:id="rId2"/>
              </a:rPr>
              <a:t>https://www.brevardschools.org/Page/19633</a:t>
            </a:r>
            <a:r>
              <a:rPr lang="en-US" sz="28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8BA17-C26D-AFD1-944B-B93913B36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4" r="22076" b="-1"/>
          <a:stretch/>
        </p:blipFill>
        <p:spPr>
          <a:xfrm>
            <a:off x="6788383" y="613147"/>
            <a:ext cx="4565417" cy="559344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151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BBB81-6440-24D4-F0C1-7B2B2D247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592" y="643467"/>
            <a:ext cx="7710816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827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619A818B-E7A9-C576-5FBE-8886A98A4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718C6-3C74-D4D8-43C2-BE6BF697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01709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897D1C-79FA-227F-B28A-9E193BC99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Parent Night</a:t>
            </a:r>
            <a:b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Survey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E9316-AFFF-8DCE-3DC7-4C80CD4E0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42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76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C9B7BF-D8E2-4FC5-A6E1-BD6A69EE2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924051"/>
            <a:ext cx="4645250" cy="1181100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Georgia Pro" panose="02040502050405020303" pitchFamily="18" charset="0"/>
              </a:rPr>
              <a:t>College &amp; Career</a:t>
            </a:r>
            <a:endParaRPr lang="en-US" sz="4700" dirty="0">
              <a:solidFill>
                <a:schemeClr val="bg1"/>
              </a:solidFill>
              <a:latin typeface="Georgia Pro" panose="020405020504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79A2-12E7-477E-85B0-BA38A7C72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455268"/>
            <a:ext cx="4645250" cy="2027725"/>
          </a:xfrm>
        </p:spPr>
        <p:txBody>
          <a:bodyPr anchor="t">
            <a:normAutofit fontScale="92500"/>
          </a:bodyPr>
          <a:lstStyle/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Viera High School</a:t>
            </a:r>
          </a:p>
          <a:p>
            <a:r>
              <a:rPr lang="en-US" sz="3600" dirty="0">
                <a:solidFill>
                  <a:schemeClr val="bg1"/>
                </a:solidFill>
              </a:rPr>
              <a:t>Ms. Wells-Booth, MBA, College Career Specialist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336B1-7057-41F4-A471-F00534B41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491002"/>
            <a:ext cx="4047843" cy="450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750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C3EBE4-6944-5988-0F09-7E2266701751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College &amp; Career Resource Center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2D05C9-6185-F9C0-BDC4-A82468589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66" y="858525"/>
            <a:ext cx="6995847" cy="5211906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7681E1-549C-F6DA-FDA4-A595FFCD0FDA}"/>
              </a:ext>
            </a:extLst>
          </p:cNvPr>
          <p:cNvSpPr txBox="1"/>
          <p:nvPr/>
        </p:nvSpPr>
        <p:spPr>
          <a:xfrm>
            <a:off x="9267908" y="4581427"/>
            <a:ext cx="2395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Drop down when you hover over the Guidance tab.</a:t>
            </a:r>
          </a:p>
        </p:txBody>
      </p:sp>
    </p:spTree>
    <p:extLst>
      <p:ext uri="{BB962C8B-B14F-4D97-AF65-F5344CB8AC3E}">
        <p14:creationId xmlns:p14="http://schemas.microsoft.com/office/powerpoint/2010/main" val="31622791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A31F25-EF8B-A022-4628-7CFF071C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Georgia" panose="02040502050405020303" pitchFamily="18" charset="0"/>
              </a:rPr>
              <a:t>Purpose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50EEE-8FCC-2BAA-134E-A38151E2B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2" y="1929384"/>
            <a:ext cx="10853928" cy="4251960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endParaRPr lang="en-US" sz="2200" b="1" u="sng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200" b="1" u="sng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200" b="1" u="sng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400" dirty="0"/>
              <a:t>College Career Specialist is to provide assistance to students and parents in making educational, occupational and life plans with a program that will enable the student to reach his/her fullest physical, emotional, psychological and behavioral potential.</a:t>
            </a:r>
          </a:p>
          <a:p>
            <a:pPr indent="-342900">
              <a:buFont typeface="Arial" panose="020B0604020202020204" pitchFamily="34" charset="0"/>
              <a:buChar char="•"/>
            </a:pPr>
            <a:endParaRPr lang="en-US" sz="22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813293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050CE-8BC2-40F4-0123-B8C4845D2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you going to </a:t>
            </a:r>
            <a:r>
              <a:rPr lang="en-US" b="1" dirty="0"/>
              <a:t>“Play the Game of Life?”</a:t>
            </a:r>
          </a:p>
        </p:txBody>
      </p:sp>
      <p:pic>
        <p:nvPicPr>
          <p:cNvPr id="5" name="Content Placeholder 4" descr="A logo with a horse head and text&#10;&#10;Description automatically generated">
            <a:extLst>
              <a:ext uri="{FF2B5EF4-FFF2-40B4-BE49-F238E27FC236}">
                <a16:creationId xmlns:a16="http://schemas.microsoft.com/office/drawing/2014/main" id="{0390CC7E-93FD-70FE-DFB6-A772F1966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9" y="1961731"/>
            <a:ext cx="1429963" cy="1613676"/>
          </a:xfrm>
        </p:spPr>
      </p:pic>
      <p:pic>
        <p:nvPicPr>
          <p:cNvPr id="7" name="Picture 6" descr="A logo of the florida institute of technology&#10;&#10;Description automatically generated">
            <a:extLst>
              <a:ext uri="{FF2B5EF4-FFF2-40B4-BE49-F238E27FC236}">
                <a16:creationId xmlns:a16="http://schemas.microsoft.com/office/drawing/2014/main" id="{B87BA9FC-92B6-FD77-101E-E09908E81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47" y="1841728"/>
            <a:ext cx="1778285" cy="1217970"/>
          </a:xfrm>
          <a:prstGeom prst="rect">
            <a:avLst/>
          </a:prstGeom>
        </p:spPr>
      </p:pic>
      <p:pic>
        <p:nvPicPr>
          <p:cNvPr id="9" name="Picture 8" descr="A blue and white emblem with text&#10;&#10;Description automatically generated">
            <a:extLst>
              <a:ext uri="{FF2B5EF4-FFF2-40B4-BE49-F238E27FC236}">
                <a16:creationId xmlns:a16="http://schemas.microsoft.com/office/drawing/2014/main" id="{252A8D5F-00DC-43DA-B5E5-A16ACF7C6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92" y="3081714"/>
            <a:ext cx="1207084" cy="1119757"/>
          </a:xfrm>
          <a:prstGeom prst="rect">
            <a:avLst/>
          </a:prstGeom>
        </p:spPr>
      </p:pic>
      <p:pic>
        <p:nvPicPr>
          <p:cNvPr id="11" name="Picture 10" descr="A blue and white emblem with a white eagle and a blue and white star with a white text&#10;&#10;Description automatically generated">
            <a:extLst>
              <a:ext uri="{FF2B5EF4-FFF2-40B4-BE49-F238E27FC236}">
                <a16:creationId xmlns:a16="http://schemas.microsoft.com/office/drawing/2014/main" id="{64105D80-B09E-0541-CE9F-95BFAA59D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57" y="1599585"/>
            <a:ext cx="1089061" cy="971131"/>
          </a:xfrm>
          <a:prstGeom prst="rect">
            <a:avLst/>
          </a:prstGeom>
        </p:spPr>
      </p:pic>
      <p:pic>
        <p:nvPicPr>
          <p:cNvPr id="13" name="Picture 12" descr="A logo of a united states navy&#10;&#10;Description automatically generated">
            <a:extLst>
              <a:ext uri="{FF2B5EF4-FFF2-40B4-BE49-F238E27FC236}">
                <a16:creationId xmlns:a16="http://schemas.microsoft.com/office/drawing/2014/main" id="{B5CD9481-C02C-3AAC-8354-8ACD27A967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408" y="1391620"/>
            <a:ext cx="1429964" cy="1217970"/>
          </a:xfrm>
          <a:prstGeom prst="rect">
            <a:avLst/>
          </a:prstGeom>
        </p:spPr>
      </p:pic>
      <p:pic>
        <p:nvPicPr>
          <p:cNvPr id="15" name="Picture 14" descr="A green and orange text&#10;&#10;Description automatically generated">
            <a:extLst>
              <a:ext uri="{FF2B5EF4-FFF2-40B4-BE49-F238E27FC236}">
                <a16:creationId xmlns:a16="http://schemas.microsoft.com/office/drawing/2014/main" id="{3F04EDF7-AACD-53F7-4ABE-A9515581A5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3" y="3543542"/>
            <a:ext cx="2000529" cy="495369"/>
          </a:xfrm>
          <a:prstGeom prst="rect">
            <a:avLst/>
          </a:prstGeom>
        </p:spPr>
      </p:pic>
      <p:pic>
        <p:nvPicPr>
          <p:cNvPr id="17" name="Picture 16" descr="City buses near Westminster Palace">
            <a:extLst>
              <a:ext uri="{FF2B5EF4-FFF2-40B4-BE49-F238E27FC236}">
                <a16:creationId xmlns:a16="http://schemas.microsoft.com/office/drawing/2014/main" id="{351F62D6-4A47-A918-001B-3A238B17CE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46" y="2072176"/>
            <a:ext cx="1880628" cy="1540958"/>
          </a:xfrm>
          <a:prstGeom prst="rect">
            <a:avLst/>
          </a:prstGeom>
        </p:spPr>
      </p:pic>
      <p:pic>
        <p:nvPicPr>
          <p:cNvPr id="23" name="Picture 22" descr="Eiffel Tower in twilight">
            <a:extLst>
              <a:ext uri="{FF2B5EF4-FFF2-40B4-BE49-F238E27FC236}">
                <a16:creationId xmlns:a16="http://schemas.microsoft.com/office/drawing/2014/main" id="{E993B0C7-4A90-0DD2-C9BF-6499FF153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635" y="3496021"/>
            <a:ext cx="1690284" cy="1690688"/>
          </a:xfrm>
          <a:prstGeom prst="rect">
            <a:avLst/>
          </a:prstGeom>
        </p:spPr>
      </p:pic>
      <p:pic>
        <p:nvPicPr>
          <p:cNvPr id="25" name="Picture 24" descr="Aerial view of the Golden Gate Bridge">
            <a:extLst>
              <a:ext uri="{FF2B5EF4-FFF2-40B4-BE49-F238E27FC236}">
                <a16:creationId xmlns:a16="http://schemas.microsoft.com/office/drawing/2014/main" id="{6BCACD22-046A-711C-919E-5D87F26A64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89" y="3575407"/>
            <a:ext cx="1878677" cy="1498227"/>
          </a:xfrm>
          <a:prstGeom prst="rect">
            <a:avLst/>
          </a:prstGeom>
        </p:spPr>
      </p:pic>
      <p:pic>
        <p:nvPicPr>
          <p:cNvPr id="6" name="Picture 5" descr="A logo of a military army&#10;&#10;Description automatically generated with medium confidence">
            <a:extLst>
              <a:ext uri="{FF2B5EF4-FFF2-40B4-BE49-F238E27FC236}">
                <a16:creationId xmlns:a16="http://schemas.microsoft.com/office/drawing/2014/main" id="{AE310CB3-DB8D-AF58-D23C-A1847B7194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727" y="2570716"/>
            <a:ext cx="1432390" cy="1543292"/>
          </a:xfrm>
          <a:prstGeom prst="rect">
            <a:avLst/>
          </a:prstGeom>
        </p:spPr>
      </p:pic>
      <p:pic>
        <p:nvPicPr>
          <p:cNvPr id="14" name="Picture 13" descr="A grey air conditioner on a concrete surface&#10;&#10;Description automatically generated">
            <a:extLst>
              <a:ext uri="{FF2B5EF4-FFF2-40B4-BE49-F238E27FC236}">
                <a16:creationId xmlns:a16="http://schemas.microsoft.com/office/drawing/2014/main" id="{39F119FC-9769-F6DD-FEC4-F18779D92D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94" y="4669498"/>
            <a:ext cx="1195851" cy="1325563"/>
          </a:xfrm>
          <a:prstGeom prst="rect">
            <a:avLst/>
          </a:prstGeom>
        </p:spPr>
      </p:pic>
      <p:pic>
        <p:nvPicPr>
          <p:cNvPr id="1026" name="Picture 2" descr="Plumber Tips: Plumbing Repair Secrets From Experts | Reader's Digest">
            <a:extLst>
              <a:ext uri="{FF2B5EF4-FFF2-40B4-BE49-F238E27FC236}">
                <a16:creationId xmlns:a16="http://schemas.microsoft.com/office/drawing/2014/main" id="{FD51262D-1482-573E-2B9B-EAD457F75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9" y="5631219"/>
            <a:ext cx="1296701" cy="109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erson welding a piece of metal&#10;&#10;Description automatically generated">
            <a:extLst>
              <a:ext uri="{FF2B5EF4-FFF2-40B4-BE49-F238E27FC236}">
                <a16:creationId xmlns:a16="http://schemas.microsoft.com/office/drawing/2014/main" id="{9051E52C-36AD-51EA-AB28-CEFEEF1E7E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25" y="5271388"/>
            <a:ext cx="998815" cy="666625"/>
          </a:xfrm>
          <a:prstGeom prst="rect">
            <a:avLst/>
          </a:prstGeom>
        </p:spPr>
      </p:pic>
      <p:pic>
        <p:nvPicPr>
          <p:cNvPr id="20" name="Picture 19" descr="A person working on a car engine&#10;&#10;Description automatically generated">
            <a:extLst>
              <a:ext uri="{FF2B5EF4-FFF2-40B4-BE49-F238E27FC236}">
                <a16:creationId xmlns:a16="http://schemas.microsoft.com/office/drawing/2014/main" id="{D6AC182D-320D-957F-425D-038B111E4C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50" y="5908973"/>
            <a:ext cx="1526889" cy="907880"/>
          </a:xfrm>
          <a:prstGeom prst="rect">
            <a:avLst/>
          </a:prstGeom>
        </p:spPr>
      </p:pic>
      <p:pic>
        <p:nvPicPr>
          <p:cNvPr id="22" name="Picture 21" descr="A person walking on the street&#10;&#10;Description automatically generated">
            <a:extLst>
              <a:ext uri="{FF2B5EF4-FFF2-40B4-BE49-F238E27FC236}">
                <a16:creationId xmlns:a16="http://schemas.microsoft.com/office/drawing/2014/main" id="{0F7F8FC0-FBCD-2BC3-9906-311C5B05F1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266" y="5631513"/>
            <a:ext cx="1195851" cy="999511"/>
          </a:xfrm>
          <a:prstGeom prst="rect">
            <a:avLst/>
          </a:prstGeom>
        </p:spPr>
      </p:pic>
      <p:pic>
        <p:nvPicPr>
          <p:cNvPr id="26" name="Picture 25" descr="A person in a trench coat holding a briefcase and a coffee cup&#10;&#10;Description automatically generated">
            <a:extLst>
              <a:ext uri="{FF2B5EF4-FFF2-40B4-BE49-F238E27FC236}">
                <a16:creationId xmlns:a16="http://schemas.microsoft.com/office/drawing/2014/main" id="{CD13EE9A-B050-811A-2152-A81A7057AC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408" y="4733841"/>
            <a:ext cx="1303348" cy="1075095"/>
          </a:xfrm>
          <a:prstGeom prst="rect">
            <a:avLst/>
          </a:prstGeom>
        </p:spPr>
      </p:pic>
      <p:pic>
        <p:nvPicPr>
          <p:cNvPr id="28" name="Picture 27" descr="A close-up of a logo&#10;&#10;Description automatically generated">
            <a:extLst>
              <a:ext uri="{FF2B5EF4-FFF2-40B4-BE49-F238E27FC236}">
                <a16:creationId xmlns:a16="http://schemas.microsoft.com/office/drawing/2014/main" id="{969A6353-EA9B-5311-CD8D-132724AB80D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044" y="2579012"/>
            <a:ext cx="943511" cy="8609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B0E97C-34B8-0408-54B7-DA875363FB48}"/>
              </a:ext>
            </a:extLst>
          </p:cNvPr>
          <p:cNvSpPr txBox="1"/>
          <p:nvPr/>
        </p:nvSpPr>
        <p:spPr>
          <a:xfrm flipH="1">
            <a:off x="123575" y="1815939"/>
            <a:ext cx="200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b="1" dirty="0"/>
              <a:t> College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ACA90-8BCC-4FAB-3D3F-6CBD82E5A5F4}"/>
              </a:ext>
            </a:extLst>
          </p:cNvPr>
          <p:cNvSpPr txBox="1"/>
          <p:nvPr/>
        </p:nvSpPr>
        <p:spPr>
          <a:xfrm>
            <a:off x="962659" y="5278386"/>
            <a:ext cx="200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Trade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7D62B-B2F6-0C19-B139-3D9525BD195E}"/>
              </a:ext>
            </a:extLst>
          </p:cNvPr>
          <p:cNvSpPr txBox="1"/>
          <p:nvPr/>
        </p:nvSpPr>
        <p:spPr>
          <a:xfrm>
            <a:off x="5359834" y="5025198"/>
            <a:ext cx="2475541" cy="38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 Gap Year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7E7C3B-4812-0667-57DE-00FCC3C4101C}"/>
              </a:ext>
            </a:extLst>
          </p:cNvPr>
          <p:cNvSpPr txBox="1"/>
          <p:nvPr/>
        </p:nvSpPr>
        <p:spPr>
          <a:xfrm>
            <a:off x="8920613" y="2414078"/>
            <a:ext cx="118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Military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EBB6A8-82E8-D74C-7E9E-48673C5AD437}"/>
              </a:ext>
            </a:extLst>
          </p:cNvPr>
          <p:cNvSpPr txBox="1"/>
          <p:nvPr/>
        </p:nvSpPr>
        <p:spPr>
          <a:xfrm>
            <a:off x="9909267" y="5295880"/>
            <a:ext cx="745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2392241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C4CD1-EEE0-2A8C-6D8B-028C273B7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 sz="3100" b="1">
                <a:solidFill>
                  <a:srgbClr val="FFFFFF"/>
                </a:solidFill>
                <a:latin typeface="Georgia" panose="02040502050405020303" pitchFamily="18" charset="0"/>
              </a:rPr>
              <a:t>Florida Shines</a:t>
            </a:r>
            <a:br>
              <a:rPr lang="en-US" sz="3100" b="1">
                <a:solidFill>
                  <a:srgbClr val="FFFFFF"/>
                </a:solidFill>
                <a:latin typeface="Georgia" panose="02040502050405020303" pitchFamily="18" charset="0"/>
              </a:rPr>
            </a:br>
            <a:r>
              <a:rPr lang="en-US" sz="3100" b="1">
                <a:solidFill>
                  <a:srgbClr val="FFFFFF"/>
                </a:solidFill>
                <a:latin typeface="Georgia" panose="02040502050405020303" pitchFamily="18" charset="0"/>
              </a:rPr>
              <a:t>www.floridashines.org</a:t>
            </a:r>
            <a:endParaRPr lang="en-US" sz="3100">
              <a:solidFill>
                <a:srgbClr val="FFFFFF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C99D24-46CF-EA62-DE38-D766BF080A70}"/>
              </a:ext>
            </a:extLst>
          </p:cNvPr>
          <p:cNvSpPr>
            <a:spLocks/>
          </p:cNvSpPr>
          <p:nvPr/>
        </p:nvSpPr>
        <p:spPr>
          <a:xfrm>
            <a:off x="838200" y="1853463"/>
            <a:ext cx="9739281" cy="4333327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33948" defTabSz="841248">
              <a:spcAft>
                <a:spcPts val="600"/>
              </a:spcAft>
            </a:pPr>
            <a:r>
              <a:rPr lang="en-US" sz="1656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 YOUR CAREER</a:t>
            </a:r>
          </a:p>
          <a:p>
            <a:pPr marL="33948" defTabSz="841248">
              <a:spcAft>
                <a:spcPts val="600"/>
              </a:spcAft>
            </a:pPr>
            <a:endParaRPr lang="en-US" sz="1656" b="1" u="sng" dirty="0"/>
          </a:p>
          <a:p>
            <a:pPr marL="319698" indent="-28575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56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American Graduate, Getting to Work </a:t>
            </a:r>
            <a:r>
              <a:rPr lang="en-US" sz="165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initiative works with community partners to create a space for students and parents to learn more about the career and college resources available to them.</a:t>
            </a:r>
          </a:p>
          <a:p>
            <a:pPr marL="319698" indent="-28575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56" b="1" u="sng" dirty="0"/>
              <a:t>Make Your Next Move </a:t>
            </a:r>
            <a:r>
              <a:rPr lang="en-US" sz="1656" dirty="0"/>
              <a:t>an assessment tool offered by the U.S. Department of Labor. Explore careers by keyword, industry or interest.</a:t>
            </a:r>
            <a:endParaRPr lang="en-US" sz="1656" b="1" dirty="0"/>
          </a:p>
          <a:p>
            <a:pPr marL="319698" indent="-28575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56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Explore Career Fields</a:t>
            </a:r>
          </a:p>
          <a:p>
            <a:pPr marL="776898" lvl="1" indent="-28575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56" dirty="0"/>
              <a:t>Environmental and Agricultural Systems</a:t>
            </a:r>
          </a:p>
          <a:p>
            <a:pPr marL="776898" lvl="1" indent="-28575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56" dirty="0"/>
              <a:t>Health Sciences</a:t>
            </a:r>
          </a:p>
          <a:p>
            <a:pPr marL="776898" lvl="1" indent="-28575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56" dirty="0"/>
              <a:t>Communication and Information Systems</a:t>
            </a:r>
          </a:p>
          <a:p>
            <a:pPr marL="776898" lvl="1" indent="-28575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56" dirty="0"/>
              <a:t>Human Resources and Services</a:t>
            </a:r>
          </a:p>
          <a:p>
            <a:pPr marL="776898" lvl="1" indent="-28575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56" dirty="0"/>
              <a:t>Business, Marketing, and Management  </a:t>
            </a:r>
          </a:p>
          <a:p>
            <a:pPr marL="776898" lvl="1" indent="-28575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5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Industrial, Manufacturing, and Engineering Systems </a:t>
            </a:r>
          </a:p>
          <a:p>
            <a:pPr marL="776898" lvl="1" indent="-28575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56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ADB378-69C4-D9FD-7A9D-78094142AF97}"/>
              </a:ext>
            </a:extLst>
          </p:cNvPr>
          <p:cNvSpPr>
            <a:spLocks/>
          </p:cNvSpPr>
          <p:nvPr/>
        </p:nvSpPr>
        <p:spPr>
          <a:xfrm>
            <a:off x="6792923" y="2456288"/>
            <a:ext cx="4560877" cy="364340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33948" defTabSz="841248">
              <a:spcAft>
                <a:spcPts val="600"/>
              </a:spcAft>
            </a:pPr>
            <a:endParaRPr lang="en-US" sz="1564" b="1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0181797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0BBC94-D09D-51A8-24FD-8512BE915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161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61F5D-FF2D-58DC-6BE9-206A252C3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Create A Plan </a:t>
            </a:r>
          </a:p>
        </p:txBody>
      </p:sp>
      <p:pic>
        <p:nvPicPr>
          <p:cNvPr id="4" name="Content Placeholder 3" descr="Career Exploration and Pathway - KSS Capstone 12">
            <a:extLst>
              <a:ext uri="{FF2B5EF4-FFF2-40B4-BE49-F238E27FC236}">
                <a16:creationId xmlns:a16="http://schemas.microsoft.com/office/drawing/2014/main" id="{092DFB52-3781-5F36-290B-E43036586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1" y="1243173"/>
            <a:ext cx="10983073" cy="5614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072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ege, Career &amp; Life Planning 1 High School Student Career Planning. -  ppt download">
            <a:extLst>
              <a:ext uri="{FF2B5EF4-FFF2-40B4-BE49-F238E27FC236}">
                <a16:creationId xmlns:a16="http://schemas.microsoft.com/office/drawing/2014/main" id="{A3D1E486-34FB-1BEF-2589-F14783541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07" y="625834"/>
            <a:ext cx="10110185" cy="5353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864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D79DB-A868-DED0-04DE-6B008346E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449" y="643467"/>
            <a:ext cx="8473102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634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C4CD1-EEE0-2A8C-6D8B-028C273B7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 sz="3100" b="1">
                <a:solidFill>
                  <a:srgbClr val="FFFFFF"/>
                </a:solidFill>
                <a:latin typeface="Georgia" panose="02040502050405020303" pitchFamily="18" charset="0"/>
              </a:rPr>
              <a:t>Florida Shines</a:t>
            </a:r>
            <a:br>
              <a:rPr lang="en-US" sz="3100" b="1">
                <a:solidFill>
                  <a:srgbClr val="FFFFFF"/>
                </a:solidFill>
                <a:latin typeface="Georgia" panose="02040502050405020303" pitchFamily="18" charset="0"/>
              </a:rPr>
            </a:br>
            <a:r>
              <a:rPr lang="en-US" sz="3100" b="1">
                <a:solidFill>
                  <a:srgbClr val="FFFFFF"/>
                </a:solidFill>
                <a:latin typeface="Georgia" panose="02040502050405020303" pitchFamily="18" charset="0"/>
              </a:rPr>
              <a:t>www.floridashines.org</a:t>
            </a:r>
            <a:endParaRPr lang="en-US" sz="3100">
              <a:solidFill>
                <a:srgbClr val="FFFFFF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Content Placeholder 6">
            <a:extLst>
              <a:ext uri="{FF2B5EF4-FFF2-40B4-BE49-F238E27FC236}">
                <a16:creationId xmlns:a16="http://schemas.microsoft.com/office/drawing/2014/main" id="{2228969B-1C54-3877-4BF6-976753AAAB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3021036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19899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A31F25-EF8B-A022-4628-7CFF071C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Georgia" panose="02040502050405020303" pitchFamily="18" charset="0"/>
              </a:rPr>
              <a:t>W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hat Matters Most?</a:t>
            </a:r>
            <a:endParaRPr lang="en-US" sz="5400" dirty="0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50EEE-8FCC-2BAA-134E-A38151E2B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numCol="3">
            <a:normAutofit lnSpcReduction="10000"/>
          </a:bodyPr>
          <a:lstStyle/>
          <a:p>
            <a:pPr marL="0" indent="0">
              <a:buNone/>
            </a:pPr>
            <a:endParaRPr lang="en-US" sz="2200" b="1" u="sng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200" b="1" u="sng" dirty="0">
                <a:latin typeface="Georgia" panose="02040502050405020303" pitchFamily="18" charset="0"/>
              </a:rPr>
              <a:t>Transcripts</a:t>
            </a:r>
          </a:p>
          <a:p>
            <a:r>
              <a:rPr lang="en-US" sz="2200" dirty="0">
                <a:latin typeface="Georgia" panose="02040502050405020303" pitchFamily="18" charset="0"/>
              </a:rPr>
              <a:t>Grades in Core Classes</a:t>
            </a:r>
          </a:p>
          <a:p>
            <a:r>
              <a:rPr lang="en-US" sz="2200" dirty="0">
                <a:latin typeface="Georgia" panose="02040502050405020303" pitchFamily="18" charset="0"/>
              </a:rPr>
              <a:t>Strength of Curriculum</a:t>
            </a:r>
          </a:p>
          <a:p>
            <a:r>
              <a:rPr lang="en-US" sz="2200" dirty="0">
                <a:latin typeface="Georgia" panose="02040502050405020303" pitchFamily="18" charset="0"/>
              </a:rPr>
              <a:t>ACT/SAT Scores</a:t>
            </a:r>
          </a:p>
          <a:p>
            <a:r>
              <a:rPr lang="en-US" sz="2200" dirty="0">
                <a:latin typeface="Georgia" panose="02040502050405020303" pitchFamily="18" charset="0"/>
              </a:rPr>
              <a:t>Grades in ALL Subjects</a:t>
            </a:r>
          </a:p>
          <a:p>
            <a:r>
              <a:rPr lang="en-US" sz="2200" dirty="0">
                <a:latin typeface="Georgia" panose="02040502050405020303" pitchFamily="18" charset="0"/>
              </a:rPr>
              <a:t>Class Rank</a:t>
            </a:r>
          </a:p>
          <a:p>
            <a:pPr indent="-342900">
              <a:buFont typeface="Arial" panose="020B0604020202020204" pitchFamily="34" charset="0"/>
              <a:buChar char="•"/>
            </a:pPr>
            <a:endParaRPr lang="en-US" sz="2200" b="1" u="sng" dirty="0">
              <a:latin typeface="Georgia" panose="02040502050405020303" pitchFamily="18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endParaRPr lang="en-US" sz="2200" b="1" u="sng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200" b="1" u="sng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200" b="1" u="sng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200" b="1" u="sng" dirty="0">
                <a:latin typeface="Georgia" panose="02040502050405020303" pitchFamily="18" charset="0"/>
              </a:rPr>
              <a:t>Skills/Character</a:t>
            </a:r>
          </a:p>
          <a:p>
            <a:r>
              <a:rPr lang="en-US" sz="2200" dirty="0">
                <a:latin typeface="Georgia" panose="02040502050405020303" pitchFamily="18" charset="0"/>
              </a:rPr>
              <a:t>Essay or Writing Sample</a:t>
            </a:r>
          </a:p>
          <a:p>
            <a:r>
              <a:rPr lang="en-US" sz="2200" dirty="0">
                <a:latin typeface="Georgia" panose="02040502050405020303" pitchFamily="18" charset="0"/>
              </a:rPr>
              <a:t>Interview</a:t>
            </a:r>
          </a:p>
          <a:p>
            <a:r>
              <a:rPr lang="en-US" sz="2200" dirty="0">
                <a:latin typeface="Georgia" panose="02040502050405020303" pitchFamily="18" charset="0"/>
              </a:rPr>
              <a:t>Extracurricular Involvement</a:t>
            </a:r>
          </a:p>
          <a:p>
            <a:r>
              <a:rPr lang="en-US" sz="2200" dirty="0">
                <a:latin typeface="Georgia" panose="02040502050405020303" pitchFamily="18" charset="0"/>
              </a:rPr>
              <a:t>Demonstrated Interest					</a:t>
            </a:r>
          </a:p>
          <a:p>
            <a:pPr indent="-342900">
              <a:buFont typeface="Arial" panose="020B0604020202020204" pitchFamily="34" charset="0"/>
              <a:buChar char="•"/>
            </a:pPr>
            <a:endParaRPr lang="en-US" sz="2200" b="1" u="sng" dirty="0">
              <a:latin typeface="Georgia" panose="02040502050405020303" pitchFamily="18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endParaRPr lang="en-US" sz="2200" b="1" u="sng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200" b="1" u="sng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200" b="1" u="sng" dirty="0">
                <a:latin typeface="Georgia" panose="02040502050405020303" pitchFamily="18" charset="0"/>
              </a:rPr>
              <a:t>Recommendations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Georgia" panose="02040502050405020303" pitchFamily="18" charset="0"/>
              </a:rPr>
              <a:t>Teachers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Georgia" panose="02040502050405020303" pitchFamily="18" charset="0"/>
              </a:rPr>
              <a:t>Counselors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Georgia" panose="02040502050405020303" pitchFamily="18" charset="0"/>
              </a:rPr>
              <a:t>Coaches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Georgia" panose="02040502050405020303" pitchFamily="18" charset="0"/>
              </a:rPr>
              <a:t>Mentors</a:t>
            </a:r>
          </a:p>
          <a:p>
            <a:r>
              <a:rPr lang="en-US" sz="2200" dirty="0">
                <a:latin typeface="Georgia" panose="02040502050405020303" pitchFamily="18" charset="0"/>
              </a:rPr>
              <a:t>What do their words reveal about you? </a:t>
            </a:r>
          </a:p>
          <a:p>
            <a:pPr indent="-342900">
              <a:buFont typeface="Arial" panose="020B0604020202020204" pitchFamily="34" charset="0"/>
              <a:buChar char="•"/>
            </a:pPr>
            <a:endParaRPr lang="en-US" sz="2200" dirty="0">
              <a:latin typeface="Georgia" panose="02040502050405020303" pitchFamily="18" charset="0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508154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A5DDB-7FE1-1FA6-D505-1C1F51502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15" y="-53502"/>
            <a:ext cx="11955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05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8D9782B-B88C-D475-B63B-98816C175FE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4357992" y="39688"/>
            <a:ext cx="7834008" cy="6189662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ACFC98E6-6D59-74AE-14C8-4754A946C9A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992188"/>
            <a:ext cx="4357992" cy="523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93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9678E7-66BB-38E1-F4DD-962D9117B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834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E186C-8436-1948-3A18-B89D9BD5F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NCAA Eligibility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1DC7F-7878-EA29-8A08-E2C6C92E6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>
                <a:latin typeface="Georgia" panose="02040502050405020303" pitchFamily="18" charset="0"/>
              </a:rPr>
              <a:t>NCAA Eligibility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>
                <a:latin typeface="Georgia" panose="02040502050405020303" pitchFamily="18" charset="0"/>
              </a:rPr>
              <a:t>Admissibility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>
                <a:latin typeface="Georgia" panose="02040502050405020303" pitchFamily="18" charset="0"/>
              </a:rPr>
              <a:t>Core GPA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>
                <a:latin typeface="Georgia" panose="02040502050405020303" pitchFamily="18" charset="0"/>
              </a:rPr>
              <a:t>SAT/ACT Sliding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>
                <a:latin typeface="Georgia" panose="02040502050405020303" pitchFamily="18" charset="0"/>
              </a:rPr>
              <a:t>Letter of Intent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>
                <a:latin typeface="Georgia" panose="02040502050405020303" pitchFamily="18" charset="0"/>
              </a:rPr>
              <a:t>Athletic Biography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>
                <a:latin typeface="Georgia" panose="02040502050405020303" pitchFamily="18" charset="0"/>
              </a:rPr>
              <a:t>Ensure college or university is a good fit academically</a:t>
            </a:r>
          </a:p>
          <a:p>
            <a:endParaRPr lang="en-US" sz="19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E6D796-BE64-DBB1-E4ED-1A160D9C5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13" b="4788"/>
          <a:stretch/>
        </p:blipFill>
        <p:spPr>
          <a:xfrm>
            <a:off x="4654296" y="1891216"/>
            <a:ext cx="6903720" cy="307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36C626-8AB4-1180-6838-B81714B8C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323" y="0"/>
            <a:ext cx="8897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537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619A818B-E7A9-C576-5FBE-8886A98A4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3718C6-3C74-D4D8-43C2-BE6BF697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35564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897D1C-79FA-227F-B28A-9E193BC99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Parent Night</a:t>
            </a:r>
            <a:b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Survey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E9316-AFFF-8DCE-3DC7-4C80CD4E0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73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C3EBE4-6944-5988-0F09-7E2266701751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EFSC Dual Enrollment Website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7681E1-549C-F6DA-FDA4-A595FFCD0FDA}"/>
              </a:ext>
            </a:extLst>
          </p:cNvPr>
          <p:cNvSpPr txBox="1"/>
          <p:nvPr/>
        </p:nvSpPr>
        <p:spPr>
          <a:xfrm>
            <a:off x="1008184" y="1459907"/>
            <a:ext cx="10175630" cy="767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Drop down when you hover over the Guidance tab.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72DE442-863D-6515-D9DF-BF6D1A3FC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279" y="2405149"/>
            <a:ext cx="7357345" cy="389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07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A65EC-EABD-4E9C-B742-C2798BF42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Agenda</a:t>
            </a:r>
          </a:p>
        </p:txBody>
      </p:sp>
      <p:graphicFrame>
        <p:nvGraphicFramePr>
          <p:cNvPr id="32" name="Content Placeholder 3">
            <a:extLst>
              <a:ext uri="{FF2B5EF4-FFF2-40B4-BE49-F238E27FC236}">
                <a16:creationId xmlns:a16="http://schemas.microsoft.com/office/drawing/2014/main" id="{A8F4F880-9166-4B07-AC37-6C777CC5EB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636808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1913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52B16-1D51-414F-8F4F-626F7E56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80" y="185743"/>
            <a:ext cx="10517121" cy="1495425"/>
          </a:xfrm>
        </p:spPr>
        <p:txBody>
          <a:bodyPr>
            <a:normAutofit/>
          </a:bodyPr>
          <a:lstStyle/>
          <a:p>
            <a:pPr algn="ctr"/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Credit Requirements for High School Graduation (26 credits)</a:t>
            </a:r>
            <a:endParaRPr lang="en-US" sz="3400" dirty="0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F65A3E0D-E347-4FB6-8016-DEC4BDD287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8435463"/>
              </p:ext>
            </p:extLst>
          </p:nvPr>
        </p:nvGraphicFramePr>
        <p:xfrm>
          <a:off x="836679" y="1504950"/>
          <a:ext cx="10374245" cy="5038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2796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1A48BD-97ED-4BC7-9BDD-DDDAA01A9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Additional Graduation Requirements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921E2-7A78-EFA5-B634-E5685F02C82F}"/>
              </a:ext>
            </a:extLst>
          </p:cNvPr>
          <p:cNvSpPr txBox="1"/>
          <p:nvPr/>
        </p:nvSpPr>
        <p:spPr>
          <a:xfrm>
            <a:off x="1609725" y="1743075"/>
            <a:ext cx="93059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Minimum Unweighted GPA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Passing score on Grade 10 FAST ELA </a:t>
            </a:r>
            <a:r>
              <a:rPr lang="en-US" sz="2000" b="1" dirty="0"/>
              <a:t>OR</a:t>
            </a:r>
            <a:r>
              <a:rPr lang="en-US" sz="2000" dirty="0"/>
              <a:t> SAT/ACT concordant score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Passing score on Algebra 1 EOC </a:t>
            </a:r>
            <a:r>
              <a:rPr lang="en-US" sz="2000" b="1" dirty="0"/>
              <a:t>OR</a:t>
            </a:r>
            <a:r>
              <a:rPr lang="en-US" sz="2000" dirty="0"/>
              <a:t> SAT/ACT/PSAT concordant score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highlight>
                  <a:srgbClr val="FFFF00"/>
                </a:highlight>
              </a:rPr>
              <a:t>Online course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</a:rPr>
              <a:t>No longer required as of this July 2023.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Rigorous Coursework Requirement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3 credits in honors, AP, or Dual Enrollment courses</a:t>
            </a:r>
          </a:p>
          <a:p>
            <a:pPr lvl="1"/>
            <a:r>
              <a:rPr lang="en-US" sz="2000" dirty="0"/>
              <a:t>			</a:t>
            </a:r>
            <a:r>
              <a:rPr lang="en-US" sz="2000" b="1" dirty="0"/>
              <a:t>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3 credits in a sequential Career &amp; Technical Program</a:t>
            </a:r>
          </a:p>
        </p:txBody>
      </p:sp>
    </p:spTree>
    <p:extLst>
      <p:ext uri="{BB962C8B-B14F-4D97-AF65-F5344CB8AC3E}">
        <p14:creationId xmlns:p14="http://schemas.microsoft.com/office/powerpoint/2010/main" val="1349759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20889</TotalTime>
  <Words>1819</Words>
  <Application>Microsoft Office PowerPoint</Application>
  <PresentationFormat>Widescreen</PresentationFormat>
  <Paragraphs>278</Paragraphs>
  <Slides>58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Arial Black</vt:lpstr>
      <vt:lpstr>Calibri</vt:lpstr>
      <vt:lpstr>Calibri Light</vt:lpstr>
      <vt:lpstr>Georgia</vt:lpstr>
      <vt:lpstr>Georgia Pro</vt:lpstr>
      <vt:lpstr>Office Theme</vt:lpstr>
      <vt:lpstr>Welcome to Sophomore Parent Night 23-24</vt:lpstr>
      <vt:lpstr>Guidance Introduction</vt:lpstr>
      <vt:lpstr>PowerPoint Presentation</vt:lpstr>
      <vt:lpstr>PowerPoint Presentation</vt:lpstr>
      <vt:lpstr>PowerPoint Presentation</vt:lpstr>
      <vt:lpstr>PowerPoint Presentation</vt:lpstr>
      <vt:lpstr>Agenda</vt:lpstr>
      <vt:lpstr>Credit Requirements for High School Graduation (26 credits)</vt:lpstr>
      <vt:lpstr>Additional Graduation Requirements </vt:lpstr>
      <vt:lpstr>HOPE Requirement</vt:lpstr>
      <vt:lpstr>Freshman Required Classes</vt:lpstr>
      <vt:lpstr>Sophomore Required Classes</vt:lpstr>
      <vt:lpstr>Junior Required Classes</vt:lpstr>
      <vt:lpstr>Senior Required Classes</vt:lpstr>
      <vt:lpstr>FOCUS How-To</vt:lpstr>
      <vt:lpstr>PowerPoint Presentation</vt:lpstr>
      <vt:lpstr>Grades</vt:lpstr>
      <vt:lpstr>Assignments</vt:lpstr>
      <vt:lpstr>How to get report cards:</vt:lpstr>
      <vt:lpstr>Grad Requirements Tab</vt:lpstr>
      <vt:lpstr>How to check test scores:</vt:lpstr>
      <vt:lpstr>Communications Log</vt:lpstr>
      <vt:lpstr>Other Class Options</vt:lpstr>
      <vt:lpstr>Advanced Placement (AP) Classes</vt:lpstr>
      <vt:lpstr>AP Class Options</vt:lpstr>
      <vt:lpstr>Eastern Florida State College (EFSC) Dual Enrollment</vt:lpstr>
      <vt:lpstr>Dual Enrollment New Registration Process</vt:lpstr>
      <vt:lpstr>FLVS Off Campus Periods</vt:lpstr>
      <vt:lpstr>SAT School Day</vt:lpstr>
      <vt:lpstr>How are semester grades averaged?</vt:lpstr>
      <vt:lpstr>Grades for Junior Year</vt:lpstr>
      <vt:lpstr>Bright Futures Scholarship</vt:lpstr>
      <vt:lpstr>Bright Futures Scholarship </vt:lpstr>
      <vt:lpstr>Bright Futures Scholarship</vt:lpstr>
      <vt:lpstr>Update on Volunteer v. Work Hours</vt:lpstr>
      <vt:lpstr>PowerPoint Presentation</vt:lpstr>
      <vt:lpstr>Bright Futures Work Plan/Proposal and Hours Log</vt:lpstr>
      <vt:lpstr>Bright Futures &amp; Test Scores</vt:lpstr>
      <vt:lpstr>Volunteering Opportunities</vt:lpstr>
      <vt:lpstr>Questions?</vt:lpstr>
      <vt:lpstr>Parent Night Survey</vt:lpstr>
      <vt:lpstr>College &amp; Career</vt:lpstr>
      <vt:lpstr>PowerPoint Presentation</vt:lpstr>
      <vt:lpstr>Purpose</vt:lpstr>
      <vt:lpstr>How are you going to “Play the Game of Life?”</vt:lpstr>
      <vt:lpstr>Florida Shines www.floridashines.org</vt:lpstr>
      <vt:lpstr>PowerPoint Presentation</vt:lpstr>
      <vt:lpstr>Create A Plan </vt:lpstr>
      <vt:lpstr>PowerPoint Presentation</vt:lpstr>
      <vt:lpstr>Florida Shines www.floridashines.org</vt:lpstr>
      <vt:lpstr>What Matters Most?</vt:lpstr>
      <vt:lpstr>PowerPoint Presentation</vt:lpstr>
      <vt:lpstr>PowerPoint Presentation</vt:lpstr>
      <vt:lpstr>PowerPoint Presentation</vt:lpstr>
      <vt:lpstr>NCAA Eligibility </vt:lpstr>
      <vt:lpstr>PowerPoint Presentation</vt:lpstr>
      <vt:lpstr>Questions?</vt:lpstr>
      <vt:lpstr>Parent Night Survey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Senior Information Night</dc:title>
  <dc:creator>Baffa.Laura@Viera High</dc:creator>
  <cp:lastModifiedBy>Contreras.Madeline@Viera High</cp:lastModifiedBy>
  <cp:revision>15</cp:revision>
  <cp:lastPrinted>2023-09-11T17:53:25Z</cp:lastPrinted>
  <dcterms:created xsi:type="dcterms:W3CDTF">2021-10-29T12:51:03Z</dcterms:created>
  <dcterms:modified xsi:type="dcterms:W3CDTF">2023-11-29T12:58:37Z</dcterms:modified>
</cp:coreProperties>
</file>