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68" r:id="rId3"/>
    <p:sldId id="304" r:id="rId4"/>
    <p:sldId id="320" r:id="rId5"/>
    <p:sldId id="321" r:id="rId6"/>
    <p:sldId id="307" r:id="rId7"/>
    <p:sldId id="257" r:id="rId8"/>
    <p:sldId id="305" r:id="rId9"/>
    <p:sldId id="327" r:id="rId10"/>
    <p:sldId id="269" r:id="rId11"/>
    <p:sldId id="270" r:id="rId12"/>
    <p:sldId id="258" r:id="rId13"/>
    <p:sldId id="278" r:id="rId14"/>
    <p:sldId id="267" r:id="rId15"/>
    <p:sldId id="298" r:id="rId16"/>
    <p:sldId id="323" r:id="rId17"/>
    <p:sldId id="308" r:id="rId18"/>
    <p:sldId id="285" r:id="rId19"/>
    <p:sldId id="296" r:id="rId20"/>
    <p:sldId id="318" r:id="rId21"/>
    <p:sldId id="319" r:id="rId22"/>
    <p:sldId id="317" r:id="rId23"/>
    <p:sldId id="322" r:id="rId24"/>
    <p:sldId id="299" r:id="rId25"/>
    <p:sldId id="266" r:id="rId26"/>
    <p:sldId id="301" r:id="rId27"/>
    <p:sldId id="294" r:id="rId28"/>
    <p:sldId id="303" r:id="rId29"/>
    <p:sldId id="297" r:id="rId30"/>
    <p:sldId id="324" r:id="rId31"/>
    <p:sldId id="300" r:id="rId32"/>
    <p:sldId id="302" r:id="rId33"/>
    <p:sldId id="259" r:id="rId34"/>
    <p:sldId id="314" r:id="rId35"/>
    <p:sldId id="260" r:id="rId36"/>
    <p:sldId id="289" r:id="rId37"/>
    <p:sldId id="283" r:id="rId38"/>
    <p:sldId id="276" r:id="rId39"/>
    <p:sldId id="309" r:id="rId40"/>
    <p:sldId id="313" r:id="rId41"/>
    <p:sldId id="271" r:id="rId42"/>
    <p:sldId id="279" r:id="rId43"/>
    <p:sldId id="310" r:id="rId44"/>
    <p:sldId id="311" r:id="rId45"/>
    <p:sldId id="272" r:id="rId46"/>
    <p:sldId id="325" r:id="rId47"/>
    <p:sldId id="274" r:id="rId48"/>
    <p:sldId id="315" r:id="rId49"/>
    <p:sldId id="326" r:id="rId50"/>
    <p:sldId id="312" r:id="rId51"/>
    <p:sldId id="316" r:id="rId52"/>
    <p:sldId id="329" r:id="rId53"/>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8C388-2B95-47AD-AC4C-F3FCEFBE599E}" v="835" dt="2023-09-22T11:58:20.9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8" autoAdjust="0"/>
    <p:restoredTop sz="94660"/>
  </p:normalViewPr>
  <p:slideViewPr>
    <p:cSldViewPr snapToGrid="0">
      <p:cViewPr varScale="1">
        <p:scale>
          <a:sx n="62" d="100"/>
          <a:sy n="62" d="100"/>
        </p:scale>
        <p:origin x="7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treras.Madeline@Viera High" userId="e9d84b21-1e25-4147-a982-ae28a9f20cb4" providerId="ADAL" clId="{B558C388-2B95-47AD-AC4C-F3FCEFBE599E}"/>
    <pc:docChg chg="undo custSel addSld delSld modSld sldOrd modNotesMaster">
      <pc:chgData name="Contreras.Madeline@Viera High" userId="e9d84b21-1e25-4147-a982-ae28a9f20cb4" providerId="ADAL" clId="{B558C388-2B95-47AD-AC4C-F3FCEFBE599E}" dt="2023-09-22T11:58:20.944" v="4706" actId="20577"/>
      <pc:docMkLst>
        <pc:docMk/>
      </pc:docMkLst>
      <pc:sldChg chg="modSp mod">
        <pc:chgData name="Contreras.Madeline@Viera High" userId="e9d84b21-1e25-4147-a982-ae28a9f20cb4" providerId="ADAL" clId="{B558C388-2B95-47AD-AC4C-F3FCEFBE599E}" dt="2023-09-11T16:09:46.798" v="6" actId="20577"/>
        <pc:sldMkLst>
          <pc:docMk/>
          <pc:sldMk cId="46051236" sldId="256"/>
        </pc:sldMkLst>
        <pc:spChg chg="mod">
          <ac:chgData name="Contreras.Madeline@Viera High" userId="e9d84b21-1e25-4147-a982-ae28a9f20cb4" providerId="ADAL" clId="{B558C388-2B95-47AD-AC4C-F3FCEFBE599E}" dt="2023-09-11T16:09:46.798" v="6" actId="20577"/>
          <ac:spMkLst>
            <pc:docMk/>
            <pc:sldMk cId="46051236" sldId="256"/>
            <ac:spMk id="2" creationId="{6EC9B7BF-D8E2-4FC5-A6E1-BD6A69EE22B0}"/>
          </ac:spMkLst>
        </pc:spChg>
      </pc:sldChg>
      <pc:sldChg chg="modSp">
        <pc:chgData name="Contreras.Madeline@Viera High" userId="e9d84b21-1e25-4147-a982-ae28a9f20cb4" providerId="ADAL" clId="{B558C388-2B95-47AD-AC4C-F3FCEFBE599E}" dt="2023-09-12T12:31:54.266" v="3942" actId="20577"/>
        <pc:sldMkLst>
          <pc:docMk/>
          <pc:sldMk cId="2431913228" sldId="257"/>
        </pc:sldMkLst>
        <pc:graphicFrameChg chg="mod">
          <ac:chgData name="Contreras.Madeline@Viera High" userId="e9d84b21-1e25-4147-a982-ae28a9f20cb4" providerId="ADAL" clId="{B558C388-2B95-47AD-AC4C-F3FCEFBE599E}" dt="2023-09-12T12:31:54.266" v="3942" actId="20577"/>
          <ac:graphicFrameMkLst>
            <pc:docMk/>
            <pc:sldMk cId="2431913228" sldId="257"/>
            <ac:graphicFrameMk id="32" creationId="{A8F4F880-9166-4B07-AC37-6C777CC5EB0F}"/>
          </ac:graphicFrameMkLst>
        </pc:graphicFrameChg>
      </pc:sldChg>
      <pc:sldChg chg="modSp ord">
        <pc:chgData name="Contreras.Madeline@Viera High" userId="e9d84b21-1e25-4147-a982-ae28a9f20cb4" providerId="ADAL" clId="{B558C388-2B95-47AD-AC4C-F3FCEFBE599E}" dt="2023-09-12T15:25:35.587" v="4635"/>
        <pc:sldMkLst>
          <pc:docMk/>
          <pc:sldMk cId="710864418" sldId="268"/>
        </pc:sldMkLst>
        <pc:graphicFrameChg chg="mod">
          <ac:chgData name="Contreras.Madeline@Viera High" userId="e9d84b21-1e25-4147-a982-ae28a9f20cb4" providerId="ADAL" clId="{B558C388-2B95-47AD-AC4C-F3FCEFBE599E}" dt="2023-09-11T16:13:18.215" v="153" actId="20577"/>
          <ac:graphicFrameMkLst>
            <pc:docMk/>
            <pc:sldMk cId="710864418" sldId="268"/>
            <ac:graphicFrameMk id="12" creationId="{65229884-7B76-44A0-B28B-36058C028498}"/>
          </ac:graphicFrameMkLst>
        </pc:graphicFrameChg>
      </pc:sldChg>
      <pc:sldChg chg="modSp">
        <pc:chgData name="Contreras.Madeline@Viera High" userId="e9d84b21-1e25-4147-a982-ae28a9f20cb4" providerId="ADAL" clId="{B558C388-2B95-47AD-AC4C-F3FCEFBE599E}" dt="2023-09-11T16:20:48.244" v="312" actId="20577"/>
        <pc:sldMkLst>
          <pc:docMk/>
          <pc:sldMk cId="3832796679" sldId="269"/>
        </pc:sldMkLst>
        <pc:graphicFrameChg chg="mod">
          <ac:chgData name="Contreras.Madeline@Viera High" userId="e9d84b21-1e25-4147-a982-ae28a9f20cb4" providerId="ADAL" clId="{B558C388-2B95-47AD-AC4C-F3FCEFBE599E}" dt="2023-09-11T16:20:48.244" v="312" actId="20577"/>
          <ac:graphicFrameMkLst>
            <pc:docMk/>
            <pc:sldMk cId="3832796679" sldId="269"/>
            <ac:graphicFrameMk id="11" creationId="{F65A3E0D-E347-4FB6-8016-DEC4BDD287B1}"/>
          </ac:graphicFrameMkLst>
        </pc:graphicFrameChg>
      </pc:sldChg>
      <pc:sldChg chg="modSp mod">
        <pc:chgData name="Contreras.Madeline@Viera High" userId="e9d84b21-1e25-4147-a982-ae28a9f20cb4" providerId="ADAL" clId="{B558C388-2B95-47AD-AC4C-F3FCEFBE599E}" dt="2023-09-11T16:21:30.059" v="366" actId="13926"/>
        <pc:sldMkLst>
          <pc:docMk/>
          <pc:sldMk cId="1349759901" sldId="270"/>
        </pc:sldMkLst>
        <pc:spChg chg="mod">
          <ac:chgData name="Contreras.Madeline@Viera High" userId="e9d84b21-1e25-4147-a982-ae28a9f20cb4" providerId="ADAL" clId="{B558C388-2B95-47AD-AC4C-F3FCEFBE599E}" dt="2023-09-11T16:21:30.059" v="366" actId="13926"/>
          <ac:spMkLst>
            <pc:docMk/>
            <pc:sldMk cId="1349759901" sldId="270"/>
            <ac:spMk id="6" creationId="{0B4921E2-7A78-EFA5-B634-E5685F02C82F}"/>
          </ac:spMkLst>
        </pc:spChg>
      </pc:sldChg>
      <pc:sldChg chg="modSp mod">
        <pc:chgData name="Contreras.Madeline@Viera High" userId="e9d84b21-1e25-4147-a982-ae28a9f20cb4" providerId="ADAL" clId="{B558C388-2B95-47AD-AC4C-F3FCEFBE599E}" dt="2023-09-13T12:03:38.086" v="4671" actId="13926"/>
        <pc:sldMkLst>
          <pc:docMk/>
          <pc:sldMk cId="2683607607" sldId="271"/>
        </pc:sldMkLst>
        <pc:spChg chg="mod">
          <ac:chgData name="Contreras.Madeline@Viera High" userId="e9d84b21-1e25-4147-a982-ae28a9f20cb4" providerId="ADAL" clId="{B558C388-2B95-47AD-AC4C-F3FCEFBE599E}" dt="2023-09-13T12:03:38.086" v="4671" actId="13926"/>
          <ac:spMkLst>
            <pc:docMk/>
            <pc:sldMk cId="2683607607" sldId="271"/>
            <ac:spMk id="4" creationId="{5352954F-139E-E94D-C00F-9E9A24342238}"/>
          </ac:spMkLst>
        </pc:spChg>
      </pc:sldChg>
      <pc:sldChg chg="modSp mod">
        <pc:chgData name="Contreras.Madeline@Viera High" userId="e9d84b21-1e25-4147-a982-ae28a9f20cb4" providerId="ADAL" clId="{B558C388-2B95-47AD-AC4C-F3FCEFBE599E}" dt="2023-09-11T18:59:08.778" v="1436" actId="27636"/>
        <pc:sldMkLst>
          <pc:docMk/>
          <pc:sldMk cId="151209401" sldId="272"/>
        </pc:sldMkLst>
        <pc:spChg chg="mod">
          <ac:chgData name="Contreras.Madeline@Viera High" userId="e9d84b21-1e25-4147-a982-ae28a9f20cb4" providerId="ADAL" clId="{B558C388-2B95-47AD-AC4C-F3FCEFBE599E}" dt="2023-09-11T18:59:08.778" v="1436" actId="27636"/>
          <ac:spMkLst>
            <pc:docMk/>
            <pc:sldMk cId="151209401" sldId="272"/>
            <ac:spMk id="3" creationId="{51E7CB2A-246B-4099-942A-8E3F038DC1C2}"/>
          </ac:spMkLst>
        </pc:spChg>
      </pc:sldChg>
      <pc:sldChg chg="addSp delSp modSp mod">
        <pc:chgData name="Contreras.Madeline@Viera High" userId="e9d84b21-1e25-4147-a982-ae28a9f20cb4" providerId="ADAL" clId="{B558C388-2B95-47AD-AC4C-F3FCEFBE599E}" dt="2023-09-11T19:23:42.938" v="3528" actId="26606"/>
        <pc:sldMkLst>
          <pc:docMk/>
          <pc:sldMk cId="3496957866" sldId="274"/>
        </pc:sldMkLst>
        <pc:spChg chg="mod">
          <ac:chgData name="Contreras.Madeline@Viera High" userId="e9d84b21-1e25-4147-a982-ae28a9f20cb4" providerId="ADAL" clId="{B558C388-2B95-47AD-AC4C-F3FCEFBE599E}" dt="2023-09-11T19:23:42.938" v="3528" actId="26606"/>
          <ac:spMkLst>
            <pc:docMk/>
            <pc:sldMk cId="3496957866" sldId="274"/>
            <ac:spMk id="2" creationId="{425E3420-F1B8-4BAA-96FC-3010BE7A5D33}"/>
          </ac:spMkLst>
        </pc:spChg>
        <pc:spChg chg="del">
          <ac:chgData name="Contreras.Madeline@Viera High" userId="e9d84b21-1e25-4147-a982-ae28a9f20cb4" providerId="ADAL" clId="{B558C388-2B95-47AD-AC4C-F3FCEFBE599E}" dt="2023-09-11T19:23:42.938" v="3528" actId="26606"/>
          <ac:spMkLst>
            <pc:docMk/>
            <pc:sldMk cId="3496957866" sldId="274"/>
            <ac:spMk id="14" creationId="{56E9B3E6-E277-4D68-BA48-9CB43FFBD6E2}"/>
          </ac:spMkLst>
        </pc:spChg>
        <pc:spChg chg="del">
          <ac:chgData name="Contreras.Madeline@Viera High" userId="e9d84b21-1e25-4147-a982-ae28a9f20cb4" providerId="ADAL" clId="{B558C388-2B95-47AD-AC4C-F3FCEFBE599E}" dt="2023-09-11T19:23:42.938" v="3528" actId="26606"/>
          <ac:spMkLst>
            <pc:docMk/>
            <pc:sldMk cId="3496957866" sldId="274"/>
            <ac:spMk id="21" creationId="{D5B0017B-2ECA-49AF-B397-DC140825DF8D}"/>
          </ac:spMkLst>
        </pc:spChg>
        <pc:spChg chg="add">
          <ac:chgData name="Contreras.Madeline@Viera High" userId="e9d84b21-1e25-4147-a982-ae28a9f20cb4" providerId="ADAL" clId="{B558C388-2B95-47AD-AC4C-F3FCEFBE599E}" dt="2023-09-11T19:23:42.938" v="3528" actId="26606"/>
          <ac:spMkLst>
            <pc:docMk/>
            <pc:sldMk cId="3496957866" sldId="274"/>
            <ac:spMk id="28" creationId="{955A2079-FA98-4876-80F0-72364A7D2EA4}"/>
          </ac:spMkLst>
        </pc:spChg>
        <pc:grpChg chg="del">
          <ac:chgData name="Contreras.Madeline@Viera High" userId="e9d84b21-1e25-4147-a982-ae28a9f20cb4" providerId="ADAL" clId="{B558C388-2B95-47AD-AC4C-F3FCEFBE599E}" dt="2023-09-11T19:23:42.938" v="3528" actId="26606"/>
          <ac:grpSpMkLst>
            <pc:docMk/>
            <pc:sldMk cId="3496957866" sldId="274"/>
            <ac:grpSpMk id="16" creationId="{AE1C45F0-260A-458C-96ED-C1F6D2151219}"/>
          </ac:grpSpMkLst>
        </pc:grpChg>
        <pc:graphicFrameChg chg="mod modGraphic">
          <ac:chgData name="Contreras.Madeline@Viera High" userId="e9d84b21-1e25-4147-a982-ae28a9f20cb4" providerId="ADAL" clId="{B558C388-2B95-47AD-AC4C-F3FCEFBE599E}" dt="2023-09-11T19:23:42.938" v="3528" actId="26606"/>
          <ac:graphicFrameMkLst>
            <pc:docMk/>
            <pc:sldMk cId="3496957866" sldId="274"/>
            <ac:graphicFrameMk id="10" creationId="{A067C13A-9F0D-4856-A40E-87C0F697A58C}"/>
          </ac:graphicFrameMkLst>
        </pc:graphicFrameChg>
        <pc:cxnChg chg="del">
          <ac:chgData name="Contreras.Madeline@Viera High" userId="e9d84b21-1e25-4147-a982-ae28a9f20cb4" providerId="ADAL" clId="{B558C388-2B95-47AD-AC4C-F3FCEFBE599E}" dt="2023-09-11T19:23:42.938" v="3528" actId="26606"/>
          <ac:cxnSpMkLst>
            <pc:docMk/>
            <pc:sldMk cId="3496957866" sldId="274"/>
            <ac:cxnSpMk id="23" creationId="{6CF1BAF6-AD41-4082-B212-8A1F9A2E8779}"/>
          </ac:cxnSpMkLst>
        </pc:cxnChg>
      </pc:sldChg>
      <pc:sldChg chg="modSp mod">
        <pc:chgData name="Contreras.Madeline@Viera High" userId="e9d84b21-1e25-4147-a982-ae28a9f20cb4" providerId="ADAL" clId="{B558C388-2B95-47AD-AC4C-F3FCEFBE599E}" dt="2023-09-11T16:21:49.429" v="386" actId="20577"/>
        <pc:sldMkLst>
          <pc:docMk/>
          <pc:sldMk cId="3522229565" sldId="278"/>
        </pc:sldMkLst>
        <pc:spChg chg="mod">
          <ac:chgData name="Contreras.Madeline@Viera High" userId="e9d84b21-1e25-4147-a982-ae28a9f20cb4" providerId="ADAL" clId="{B558C388-2B95-47AD-AC4C-F3FCEFBE599E}" dt="2023-09-11T16:21:49.429" v="386" actId="20577"/>
          <ac:spMkLst>
            <pc:docMk/>
            <pc:sldMk cId="3522229565" sldId="278"/>
            <ac:spMk id="6" creationId="{7D8738DB-E395-4968-954F-07347F296222}"/>
          </ac:spMkLst>
        </pc:spChg>
      </pc:sldChg>
      <pc:sldChg chg="addSp delSp modSp mod">
        <pc:chgData name="Contreras.Madeline@Viera High" userId="e9d84b21-1e25-4147-a982-ae28a9f20cb4" providerId="ADAL" clId="{B558C388-2B95-47AD-AC4C-F3FCEFBE599E}" dt="2023-09-11T18:53:30.624" v="1213" actId="14100"/>
        <pc:sldMkLst>
          <pc:docMk/>
          <pc:sldMk cId="2974103440" sldId="283"/>
        </pc:sldMkLst>
        <pc:spChg chg="mod">
          <ac:chgData name="Contreras.Madeline@Viera High" userId="e9d84b21-1e25-4147-a982-ae28a9f20cb4" providerId="ADAL" clId="{B558C388-2B95-47AD-AC4C-F3FCEFBE599E}" dt="2023-09-11T18:52:51.114" v="1200" actId="26606"/>
          <ac:spMkLst>
            <pc:docMk/>
            <pc:sldMk cId="2974103440" sldId="283"/>
            <ac:spMk id="2" creationId="{D1AED793-F9AB-478B-B540-02ACEAE283BC}"/>
          </ac:spMkLst>
        </pc:spChg>
        <pc:spChg chg="add mod">
          <ac:chgData name="Contreras.Madeline@Viera High" userId="e9d84b21-1e25-4147-a982-ae28a9f20cb4" providerId="ADAL" clId="{B558C388-2B95-47AD-AC4C-F3FCEFBE599E}" dt="2023-09-11T18:53:30.624" v="1213" actId="14100"/>
          <ac:spMkLst>
            <pc:docMk/>
            <pc:sldMk cId="2974103440" sldId="283"/>
            <ac:spMk id="5" creationId="{735427EE-84EB-206D-66C2-30995AF66718}"/>
          </ac:spMkLst>
        </pc:spChg>
        <pc:spChg chg="del">
          <ac:chgData name="Contreras.Madeline@Viera High" userId="e9d84b21-1e25-4147-a982-ae28a9f20cb4" providerId="ADAL" clId="{B558C388-2B95-47AD-AC4C-F3FCEFBE599E}" dt="2023-09-11T18:52:51.114" v="1200" actId="26606"/>
          <ac:spMkLst>
            <pc:docMk/>
            <pc:sldMk cId="2974103440" sldId="283"/>
            <ac:spMk id="1031" creationId="{AB45A142-4255-493C-8284-5D566C121B10}"/>
          </ac:spMkLst>
        </pc:spChg>
        <pc:spChg chg="add">
          <ac:chgData name="Contreras.Madeline@Viera High" userId="e9d84b21-1e25-4147-a982-ae28a9f20cb4" providerId="ADAL" clId="{B558C388-2B95-47AD-AC4C-F3FCEFBE599E}" dt="2023-09-11T18:52:51.114" v="1200" actId="26606"/>
          <ac:spMkLst>
            <pc:docMk/>
            <pc:sldMk cId="2974103440" sldId="283"/>
            <ac:spMk id="1038" creationId="{D12DDE76-C203-4047-9998-63900085B5E8}"/>
          </ac:spMkLst>
        </pc:spChg>
        <pc:picChg chg="add mod">
          <ac:chgData name="Contreras.Madeline@Viera High" userId="e9d84b21-1e25-4147-a982-ae28a9f20cb4" providerId="ADAL" clId="{B558C388-2B95-47AD-AC4C-F3FCEFBE599E}" dt="2023-09-11T18:52:56.620" v="1202" actId="14100"/>
          <ac:picMkLst>
            <pc:docMk/>
            <pc:sldMk cId="2974103440" sldId="283"/>
            <ac:picMk id="4" creationId="{5B02082C-707D-B451-FDC8-A207875EC022}"/>
          </ac:picMkLst>
        </pc:picChg>
        <pc:picChg chg="del">
          <ac:chgData name="Contreras.Madeline@Viera High" userId="e9d84b21-1e25-4147-a982-ae28a9f20cb4" providerId="ADAL" clId="{B558C388-2B95-47AD-AC4C-F3FCEFBE599E}" dt="2023-09-11T18:52:46.194" v="1198" actId="478"/>
          <ac:picMkLst>
            <pc:docMk/>
            <pc:sldMk cId="2974103440" sldId="283"/>
            <ac:picMk id="1026" creationId="{D15BEABA-5D58-959C-4D2D-2A4A0A06EC28}"/>
          </ac:picMkLst>
        </pc:picChg>
        <pc:cxnChg chg="del">
          <ac:chgData name="Contreras.Madeline@Viera High" userId="e9d84b21-1e25-4147-a982-ae28a9f20cb4" providerId="ADAL" clId="{B558C388-2B95-47AD-AC4C-F3FCEFBE599E}" dt="2023-09-11T18:52:51.114" v="1200" actId="26606"/>
          <ac:cxnSpMkLst>
            <pc:docMk/>
            <pc:sldMk cId="2974103440" sldId="283"/>
            <ac:cxnSpMk id="1033" creationId="{38FB9660-F42F-4313-BBC4-47C007FE484C}"/>
          </ac:cxnSpMkLst>
        </pc:cxnChg>
      </pc:sldChg>
      <pc:sldChg chg="modSp mod">
        <pc:chgData name="Contreras.Madeline@Viera High" userId="e9d84b21-1e25-4147-a982-ae28a9f20cb4" providerId="ADAL" clId="{B558C388-2B95-47AD-AC4C-F3FCEFBE599E}" dt="2023-09-11T16:31:36.553" v="466" actId="20577"/>
        <pc:sldMkLst>
          <pc:docMk/>
          <pc:sldMk cId="1035326325" sldId="285"/>
        </pc:sldMkLst>
        <pc:spChg chg="mod">
          <ac:chgData name="Contreras.Madeline@Viera High" userId="e9d84b21-1e25-4147-a982-ae28a9f20cb4" providerId="ADAL" clId="{B558C388-2B95-47AD-AC4C-F3FCEFBE599E}" dt="2023-09-11T16:31:36.553" v="466" actId="20577"/>
          <ac:spMkLst>
            <pc:docMk/>
            <pc:sldMk cId="1035326325" sldId="285"/>
            <ac:spMk id="29" creationId="{82F4E88B-6FA3-4162-9D96-3823F86CBB67}"/>
          </ac:spMkLst>
        </pc:spChg>
      </pc:sldChg>
      <pc:sldChg chg="addSp delSp modSp mod">
        <pc:chgData name="Contreras.Madeline@Viera High" userId="e9d84b21-1e25-4147-a982-ae28a9f20cb4" providerId="ADAL" clId="{B558C388-2B95-47AD-AC4C-F3FCEFBE599E}" dt="2023-09-11T17:00:53.763" v="1158" actId="26606"/>
        <pc:sldMkLst>
          <pc:docMk/>
          <pc:sldMk cId="2428491034" sldId="294"/>
        </pc:sldMkLst>
        <pc:spChg chg="mod">
          <ac:chgData name="Contreras.Madeline@Viera High" userId="e9d84b21-1e25-4147-a982-ae28a9f20cb4" providerId="ADAL" clId="{B558C388-2B95-47AD-AC4C-F3FCEFBE599E}" dt="2023-09-11T17:00:53.763" v="1158" actId="26606"/>
          <ac:spMkLst>
            <pc:docMk/>
            <pc:sldMk cId="2428491034" sldId="294"/>
            <ac:spMk id="2" creationId="{8CCFEA8D-2BE1-42C1-AE19-9C454CEAEA91}"/>
          </ac:spMkLst>
        </pc:spChg>
        <pc:spChg chg="add del">
          <ac:chgData name="Contreras.Madeline@Viera High" userId="e9d84b21-1e25-4147-a982-ae28a9f20cb4" providerId="ADAL" clId="{B558C388-2B95-47AD-AC4C-F3FCEFBE599E}" dt="2023-09-11T17:00:53.763" v="1158" actId="26606"/>
          <ac:spMkLst>
            <pc:docMk/>
            <pc:sldMk cId="2428491034" sldId="294"/>
            <ac:spMk id="17" creationId="{1707FC24-6981-43D9-B525-C7832BA22463}"/>
          </ac:spMkLst>
        </pc:spChg>
        <pc:spChg chg="add del">
          <ac:chgData name="Contreras.Madeline@Viera High" userId="e9d84b21-1e25-4147-a982-ae28a9f20cb4" providerId="ADAL" clId="{B558C388-2B95-47AD-AC4C-F3FCEFBE599E}" dt="2023-09-11T17:00:53.763" v="1158" actId="26606"/>
          <ac:spMkLst>
            <pc:docMk/>
            <pc:sldMk cId="2428491034" sldId="294"/>
            <ac:spMk id="22" creationId="{A4AC5506-6312-4701-8D3C-40187889A947}"/>
          </ac:spMkLst>
        </pc:spChg>
        <pc:picChg chg="add mod">
          <ac:chgData name="Contreras.Madeline@Viera High" userId="e9d84b21-1e25-4147-a982-ae28a9f20cb4" providerId="ADAL" clId="{B558C388-2B95-47AD-AC4C-F3FCEFBE599E}" dt="2023-09-11T17:00:53.763" v="1158" actId="26606"/>
          <ac:picMkLst>
            <pc:docMk/>
            <pc:sldMk cId="2428491034" sldId="294"/>
            <ac:picMk id="4" creationId="{245A6162-6DC7-237F-443E-998A6551FEB8}"/>
          </ac:picMkLst>
        </pc:picChg>
        <pc:picChg chg="del">
          <ac:chgData name="Contreras.Madeline@Viera High" userId="e9d84b21-1e25-4147-a982-ae28a9f20cb4" providerId="ADAL" clId="{B558C388-2B95-47AD-AC4C-F3FCEFBE599E}" dt="2023-09-11T17:00:39.903" v="1155" actId="478"/>
          <ac:picMkLst>
            <pc:docMk/>
            <pc:sldMk cId="2428491034" sldId="294"/>
            <ac:picMk id="12" creationId="{316F4FF7-3DFD-531C-9804-E685EA9B8A63}"/>
          </ac:picMkLst>
        </pc:picChg>
      </pc:sldChg>
      <pc:sldChg chg="addSp delSp modSp mod">
        <pc:chgData name="Contreras.Madeline@Viera High" userId="e9d84b21-1e25-4147-a982-ae28a9f20cb4" providerId="ADAL" clId="{B558C388-2B95-47AD-AC4C-F3FCEFBE599E}" dt="2023-09-11T16:47:17.039" v="650" actId="26606"/>
        <pc:sldMkLst>
          <pc:docMk/>
          <pc:sldMk cId="3900585175" sldId="296"/>
        </pc:sldMkLst>
        <pc:spChg chg="del">
          <ac:chgData name="Contreras.Madeline@Viera High" userId="e9d84b21-1e25-4147-a982-ae28a9f20cb4" providerId="ADAL" clId="{B558C388-2B95-47AD-AC4C-F3FCEFBE599E}" dt="2023-09-11T16:47:14.958" v="649" actId="478"/>
          <ac:spMkLst>
            <pc:docMk/>
            <pc:sldMk cId="3900585175" sldId="296"/>
            <ac:spMk id="2" creationId="{81BD543E-8FE4-8FB0-FD2A-09453E0FA1F6}"/>
          </ac:spMkLst>
        </pc:spChg>
        <pc:spChg chg="mod">
          <ac:chgData name="Contreras.Madeline@Viera High" userId="e9d84b21-1e25-4147-a982-ae28a9f20cb4" providerId="ADAL" clId="{B558C388-2B95-47AD-AC4C-F3FCEFBE599E}" dt="2023-09-11T16:47:17.039" v="650" actId="26606"/>
          <ac:spMkLst>
            <pc:docMk/>
            <pc:sldMk cId="3900585175" sldId="296"/>
            <ac:spMk id="9" creationId="{B95A3812-6405-FDEC-2141-FD0145C07F33}"/>
          </ac:spMkLst>
        </pc:spChg>
        <pc:spChg chg="del">
          <ac:chgData name="Contreras.Madeline@Viera High" userId="e9d84b21-1e25-4147-a982-ae28a9f20cb4" providerId="ADAL" clId="{B558C388-2B95-47AD-AC4C-F3FCEFBE599E}" dt="2023-09-11T16:34:28.833" v="512" actId="478"/>
          <ac:spMkLst>
            <pc:docMk/>
            <pc:sldMk cId="3900585175" sldId="296"/>
            <ac:spMk id="10" creationId="{2C9EC597-07C9-2C70-2867-51863F64297E}"/>
          </ac:spMkLst>
        </pc:spChg>
        <pc:spChg chg="add">
          <ac:chgData name="Contreras.Madeline@Viera High" userId="e9d84b21-1e25-4147-a982-ae28a9f20cb4" providerId="ADAL" clId="{B558C388-2B95-47AD-AC4C-F3FCEFBE599E}" dt="2023-09-11T16:47:17.039" v="650" actId="26606"/>
          <ac:spMkLst>
            <pc:docMk/>
            <pc:sldMk cId="3900585175" sldId="296"/>
            <ac:spMk id="14" creationId="{A4AC5506-6312-4701-8D3C-40187889A947}"/>
          </ac:spMkLst>
        </pc:spChg>
        <pc:picChg chg="add mod">
          <ac:chgData name="Contreras.Madeline@Viera High" userId="e9d84b21-1e25-4147-a982-ae28a9f20cb4" providerId="ADAL" clId="{B558C388-2B95-47AD-AC4C-F3FCEFBE599E}" dt="2023-09-11T16:47:17.039" v="650" actId="26606"/>
          <ac:picMkLst>
            <pc:docMk/>
            <pc:sldMk cId="3900585175" sldId="296"/>
            <ac:picMk id="4" creationId="{C6651370-4C07-AF75-3038-D2DF18077F9C}"/>
          </ac:picMkLst>
        </pc:picChg>
        <pc:picChg chg="del">
          <ac:chgData name="Contreras.Madeline@Viera High" userId="e9d84b21-1e25-4147-a982-ae28a9f20cb4" providerId="ADAL" clId="{B558C388-2B95-47AD-AC4C-F3FCEFBE599E}" dt="2023-09-11T16:32:19.085" v="467" actId="478"/>
          <ac:picMkLst>
            <pc:docMk/>
            <pc:sldMk cId="3900585175" sldId="296"/>
            <ac:picMk id="6" creationId="{B8F6C026-D731-36AD-0E64-9D340725C2DD}"/>
          </ac:picMkLst>
        </pc:picChg>
        <pc:picChg chg="del">
          <ac:chgData name="Contreras.Madeline@Viera High" userId="e9d84b21-1e25-4147-a982-ae28a9f20cb4" providerId="ADAL" clId="{B558C388-2B95-47AD-AC4C-F3FCEFBE599E}" dt="2023-09-11T16:32:20.416" v="468" actId="478"/>
          <ac:picMkLst>
            <pc:docMk/>
            <pc:sldMk cId="3900585175" sldId="296"/>
            <ac:picMk id="8" creationId="{EF6431F9-ADDA-AD5F-8A6D-949885EA1439}"/>
          </ac:picMkLst>
        </pc:picChg>
        <pc:picChg chg="add del mod">
          <ac:chgData name="Contreras.Madeline@Viera High" userId="e9d84b21-1e25-4147-a982-ae28a9f20cb4" providerId="ADAL" clId="{B558C388-2B95-47AD-AC4C-F3FCEFBE599E}" dt="2023-09-11T16:33:48.535" v="509" actId="478"/>
          <ac:picMkLst>
            <pc:docMk/>
            <pc:sldMk cId="3900585175" sldId="296"/>
            <ac:picMk id="1026" creationId="{E36FCBD2-F356-8651-63E2-904A4B9E9DE4}"/>
          </ac:picMkLst>
        </pc:picChg>
        <pc:picChg chg="add del mod">
          <ac:chgData name="Contreras.Madeline@Viera High" userId="e9d84b21-1e25-4147-a982-ae28a9f20cb4" providerId="ADAL" clId="{B558C388-2B95-47AD-AC4C-F3FCEFBE599E}" dt="2023-09-11T16:33:48.123" v="508" actId="478"/>
          <ac:picMkLst>
            <pc:docMk/>
            <pc:sldMk cId="3900585175" sldId="296"/>
            <ac:picMk id="1028" creationId="{E8CDDCC4-3E91-12E7-FE81-6AA7D601668A}"/>
          </ac:picMkLst>
        </pc:picChg>
      </pc:sldChg>
      <pc:sldChg chg="modSp mod">
        <pc:chgData name="Contreras.Madeline@Viera High" userId="e9d84b21-1e25-4147-a982-ae28a9f20cb4" providerId="ADAL" clId="{B558C388-2B95-47AD-AC4C-F3FCEFBE599E}" dt="2023-09-11T18:49:52.579" v="1197" actId="20577"/>
        <pc:sldMkLst>
          <pc:docMk/>
          <pc:sldMk cId="1457021551" sldId="297"/>
        </pc:sldMkLst>
        <pc:spChg chg="mod">
          <ac:chgData name="Contreras.Madeline@Viera High" userId="e9d84b21-1e25-4147-a982-ae28a9f20cb4" providerId="ADAL" clId="{B558C388-2B95-47AD-AC4C-F3FCEFBE599E}" dt="2023-09-11T18:49:52.579" v="1197" actId="20577"/>
          <ac:spMkLst>
            <pc:docMk/>
            <pc:sldMk cId="1457021551" sldId="297"/>
            <ac:spMk id="8" creationId="{5EE510E4-14CA-D8C6-1D2F-1F0F85512E43}"/>
          </ac:spMkLst>
        </pc:spChg>
      </pc:sldChg>
      <pc:sldChg chg="modSp mod">
        <pc:chgData name="Contreras.Madeline@Viera High" userId="e9d84b21-1e25-4147-a982-ae28a9f20cb4" providerId="ADAL" clId="{B558C388-2B95-47AD-AC4C-F3FCEFBE599E}" dt="2023-09-11T16:27:34.783" v="432" actId="20577"/>
        <pc:sldMkLst>
          <pc:docMk/>
          <pc:sldMk cId="1726995165" sldId="298"/>
        </pc:sldMkLst>
        <pc:graphicFrameChg chg="mod modGraphic">
          <ac:chgData name="Contreras.Madeline@Viera High" userId="e9d84b21-1e25-4147-a982-ae28a9f20cb4" providerId="ADAL" clId="{B558C388-2B95-47AD-AC4C-F3FCEFBE599E}" dt="2023-09-11T16:27:34.783" v="432" actId="20577"/>
          <ac:graphicFrameMkLst>
            <pc:docMk/>
            <pc:sldMk cId="1726995165" sldId="298"/>
            <ac:graphicFrameMk id="14" creationId="{276A4CCA-73D7-4846-D23D-ADC017B8C814}"/>
          </ac:graphicFrameMkLst>
        </pc:graphicFrameChg>
      </pc:sldChg>
      <pc:sldChg chg="addSp delSp modSp mod setBg modNotesTx">
        <pc:chgData name="Contreras.Madeline@Viera High" userId="e9d84b21-1e25-4147-a982-ae28a9f20cb4" providerId="ADAL" clId="{B558C388-2B95-47AD-AC4C-F3FCEFBE599E}" dt="2023-09-11T16:54:57.245" v="1154" actId="20577"/>
        <pc:sldMkLst>
          <pc:docMk/>
          <pc:sldMk cId="631893164" sldId="299"/>
        </pc:sldMkLst>
        <pc:spChg chg="mod">
          <ac:chgData name="Contreras.Madeline@Viera High" userId="e9d84b21-1e25-4147-a982-ae28a9f20cb4" providerId="ADAL" clId="{B558C388-2B95-47AD-AC4C-F3FCEFBE599E}" dt="2023-09-11T16:47:38.080" v="652" actId="26606"/>
          <ac:spMkLst>
            <pc:docMk/>
            <pc:sldMk cId="631893164" sldId="299"/>
            <ac:spMk id="2" creationId="{464D3035-AB6A-33D6-61EB-06D1B35D28FC}"/>
          </ac:spMkLst>
        </pc:spChg>
        <pc:spChg chg="add del mod">
          <ac:chgData name="Contreras.Madeline@Viera High" userId="e9d84b21-1e25-4147-a982-ae28a9f20cb4" providerId="ADAL" clId="{B558C388-2B95-47AD-AC4C-F3FCEFBE599E}" dt="2023-09-11T16:49:41.056" v="765" actId="478"/>
          <ac:spMkLst>
            <pc:docMk/>
            <pc:sldMk cId="631893164" sldId="299"/>
            <ac:spMk id="3" creationId="{CFE999AA-C8D3-1498-612D-BA1C55D00E63}"/>
          </ac:spMkLst>
        </pc:spChg>
        <pc:spChg chg="add del">
          <ac:chgData name="Contreras.Madeline@Viera High" userId="e9d84b21-1e25-4147-a982-ae28a9f20cb4" providerId="ADAL" clId="{B558C388-2B95-47AD-AC4C-F3FCEFBE599E}" dt="2023-09-11T16:47:38.080" v="652" actId="26606"/>
          <ac:spMkLst>
            <pc:docMk/>
            <pc:sldMk cId="631893164" sldId="299"/>
            <ac:spMk id="10" creationId="{955A2079-FA98-4876-80F0-72364A7D2EA4}"/>
          </ac:spMkLst>
        </pc:spChg>
        <pc:graphicFrameChg chg="mod modGraphic">
          <ac:chgData name="Contreras.Madeline@Viera High" userId="e9d84b21-1e25-4147-a982-ae28a9f20cb4" providerId="ADAL" clId="{B558C388-2B95-47AD-AC4C-F3FCEFBE599E}" dt="2023-09-11T16:54:19.555" v="914" actId="20577"/>
          <ac:graphicFrameMkLst>
            <pc:docMk/>
            <pc:sldMk cId="631893164" sldId="299"/>
            <ac:graphicFrameMk id="5" creationId="{7AFC014A-3F0A-FD92-0EB2-9D1162C0B14B}"/>
          </ac:graphicFrameMkLst>
        </pc:graphicFrameChg>
      </pc:sldChg>
      <pc:sldChg chg="modSp mod">
        <pc:chgData name="Contreras.Madeline@Viera High" userId="e9d84b21-1e25-4147-a982-ae28a9f20cb4" providerId="ADAL" clId="{B558C388-2B95-47AD-AC4C-F3FCEFBE599E}" dt="2023-09-11T19:20:21.560" v="3066" actId="20577"/>
        <pc:sldMkLst>
          <pc:docMk/>
          <pc:sldMk cId="3404827389" sldId="300"/>
        </pc:sldMkLst>
        <pc:spChg chg="mod">
          <ac:chgData name="Contreras.Madeline@Viera High" userId="e9d84b21-1e25-4147-a982-ae28a9f20cb4" providerId="ADAL" clId="{B558C388-2B95-47AD-AC4C-F3FCEFBE599E}" dt="2023-09-11T19:20:21.560" v="3066" actId="20577"/>
          <ac:spMkLst>
            <pc:docMk/>
            <pc:sldMk cId="3404827389" sldId="300"/>
            <ac:spMk id="7" creationId="{FF387F88-AB6A-11F7-AF7B-36C749A2B0DD}"/>
          </ac:spMkLst>
        </pc:spChg>
      </pc:sldChg>
      <pc:sldChg chg="modSp mod">
        <pc:chgData name="Contreras.Madeline@Viera High" userId="e9d84b21-1e25-4147-a982-ae28a9f20cb4" providerId="ADAL" clId="{B558C388-2B95-47AD-AC4C-F3FCEFBE599E}" dt="2023-09-11T19:16:27.513" v="2356" actId="27636"/>
        <pc:sldMkLst>
          <pc:docMk/>
          <pc:sldMk cId="3004148453" sldId="302"/>
        </pc:sldMkLst>
        <pc:spChg chg="mod">
          <ac:chgData name="Contreras.Madeline@Viera High" userId="e9d84b21-1e25-4147-a982-ae28a9f20cb4" providerId="ADAL" clId="{B558C388-2B95-47AD-AC4C-F3FCEFBE599E}" dt="2023-09-11T19:16:27.513" v="2356" actId="27636"/>
          <ac:spMkLst>
            <pc:docMk/>
            <pc:sldMk cId="3004148453" sldId="302"/>
            <ac:spMk id="3" creationId="{7853D66D-433C-ED8F-038B-D274A3AA8431}"/>
          </ac:spMkLst>
        </pc:spChg>
      </pc:sldChg>
      <pc:sldChg chg="addSp delSp mod">
        <pc:chgData name="Contreras.Madeline@Viera High" userId="e9d84b21-1e25-4147-a982-ae28a9f20cb4" providerId="ADAL" clId="{B558C388-2B95-47AD-AC4C-F3FCEFBE599E}" dt="2023-09-11T18:49:15.368" v="1161" actId="22"/>
        <pc:sldMkLst>
          <pc:docMk/>
          <pc:sldMk cId="3172858800" sldId="303"/>
        </pc:sldMkLst>
        <pc:picChg chg="del">
          <ac:chgData name="Contreras.Madeline@Viera High" userId="e9d84b21-1e25-4147-a982-ae28a9f20cb4" providerId="ADAL" clId="{B558C388-2B95-47AD-AC4C-F3FCEFBE599E}" dt="2023-09-11T18:49:09.771" v="1160" actId="478"/>
          <ac:picMkLst>
            <pc:docMk/>
            <pc:sldMk cId="3172858800" sldId="303"/>
            <ac:picMk id="6" creationId="{9C0FBAAD-2C2C-C6F4-D8F7-6F11EB50C652}"/>
          </ac:picMkLst>
        </pc:picChg>
        <pc:picChg chg="add">
          <ac:chgData name="Contreras.Madeline@Viera High" userId="e9d84b21-1e25-4147-a982-ae28a9f20cb4" providerId="ADAL" clId="{B558C388-2B95-47AD-AC4C-F3FCEFBE599E}" dt="2023-09-11T18:49:15.368" v="1161" actId="22"/>
          <ac:picMkLst>
            <pc:docMk/>
            <pc:sldMk cId="3172858800" sldId="303"/>
            <ac:picMk id="7" creationId="{E49678E7-66BB-38E1-F4DD-962D9117B40E}"/>
          </ac:picMkLst>
        </pc:picChg>
      </pc:sldChg>
      <pc:sldChg chg="addSp delSp modSp mod">
        <pc:chgData name="Contreras.Madeline@Viera High" userId="e9d84b21-1e25-4147-a982-ae28a9f20cb4" providerId="ADAL" clId="{B558C388-2B95-47AD-AC4C-F3FCEFBE599E}" dt="2023-09-11T16:18:18.959" v="293" actId="14100"/>
        <pc:sldMkLst>
          <pc:docMk/>
          <pc:sldMk cId="3865603403" sldId="304"/>
        </pc:sldMkLst>
        <pc:spChg chg="add del mod">
          <ac:chgData name="Contreras.Madeline@Viera High" userId="e9d84b21-1e25-4147-a982-ae28a9f20cb4" providerId="ADAL" clId="{B558C388-2B95-47AD-AC4C-F3FCEFBE599E}" dt="2023-09-11T16:13:56.896" v="155" actId="478"/>
          <ac:spMkLst>
            <pc:docMk/>
            <pc:sldMk cId="3865603403" sldId="304"/>
            <ac:spMk id="3" creationId="{2E91470D-B531-6564-8CE8-257ECF7E3D91}"/>
          </ac:spMkLst>
        </pc:spChg>
        <pc:spChg chg="mod ord">
          <ac:chgData name="Contreras.Madeline@Viera High" userId="e9d84b21-1e25-4147-a982-ae28a9f20cb4" providerId="ADAL" clId="{B558C388-2B95-47AD-AC4C-F3FCEFBE599E}" dt="2023-09-11T16:18:13.252" v="291" actId="14100"/>
          <ac:spMkLst>
            <pc:docMk/>
            <pc:sldMk cId="3865603403" sldId="304"/>
            <ac:spMk id="6" creationId="{385C395E-E517-EFB4-BA13-DA00F282528D}"/>
          </ac:spMkLst>
        </pc:spChg>
        <pc:spChg chg="add mod">
          <ac:chgData name="Contreras.Madeline@Viera High" userId="e9d84b21-1e25-4147-a982-ae28a9f20cb4" providerId="ADAL" clId="{B558C388-2B95-47AD-AC4C-F3FCEFBE599E}" dt="2023-09-11T16:18:18.959" v="293" actId="14100"/>
          <ac:spMkLst>
            <pc:docMk/>
            <pc:sldMk cId="3865603403" sldId="304"/>
            <ac:spMk id="8" creationId="{229F77E1-B009-9DC7-A700-602CDE1AC586}"/>
          </ac:spMkLst>
        </pc:spChg>
        <pc:spChg chg="add mod ord">
          <ac:chgData name="Contreras.Madeline@Viera High" userId="e9d84b21-1e25-4147-a982-ae28a9f20cb4" providerId="ADAL" clId="{B558C388-2B95-47AD-AC4C-F3FCEFBE599E}" dt="2023-09-11T16:17:59.867" v="286" actId="27636"/>
          <ac:spMkLst>
            <pc:docMk/>
            <pc:sldMk cId="3865603403" sldId="304"/>
            <ac:spMk id="9" creationId="{D158E91B-FACE-092D-B831-6429424C79E2}"/>
          </ac:spMkLst>
        </pc:spChg>
        <pc:spChg chg="add">
          <ac:chgData name="Contreras.Madeline@Viera High" userId="e9d84b21-1e25-4147-a982-ae28a9f20cb4" providerId="ADAL" clId="{B558C388-2B95-47AD-AC4C-F3FCEFBE599E}" dt="2023-09-11T16:17:49.373" v="282" actId="26606"/>
          <ac:spMkLst>
            <pc:docMk/>
            <pc:sldMk cId="3865603403" sldId="304"/>
            <ac:spMk id="14" creationId="{5D11FD0E-2D27-4A5A-949D-222E61ECBCC3}"/>
          </ac:spMkLst>
        </pc:spChg>
        <pc:spChg chg="add">
          <ac:chgData name="Contreras.Madeline@Viera High" userId="e9d84b21-1e25-4147-a982-ae28a9f20cb4" providerId="ADAL" clId="{B558C388-2B95-47AD-AC4C-F3FCEFBE599E}" dt="2023-09-11T16:17:49.373" v="282" actId="26606"/>
          <ac:spMkLst>
            <pc:docMk/>
            <pc:sldMk cId="3865603403" sldId="304"/>
            <ac:spMk id="16" creationId="{1BC8109F-B452-45EE-8BB3-65433C039601}"/>
          </ac:spMkLst>
        </pc:spChg>
        <pc:picChg chg="del">
          <ac:chgData name="Contreras.Madeline@Viera High" userId="e9d84b21-1e25-4147-a982-ae28a9f20cb4" providerId="ADAL" clId="{B558C388-2B95-47AD-AC4C-F3FCEFBE599E}" dt="2023-09-11T16:13:54.761" v="154" actId="478"/>
          <ac:picMkLst>
            <pc:docMk/>
            <pc:sldMk cId="3865603403" sldId="304"/>
            <ac:picMk id="5" creationId="{9E9C1EA4-A55E-0617-77ED-662DD16B1B4F}"/>
          </ac:picMkLst>
        </pc:picChg>
        <pc:picChg chg="add mod">
          <ac:chgData name="Contreras.Madeline@Viera High" userId="e9d84b21-1e25-4147-a982-ae28a9f20cb4" providerId="ADAL" clId="{B558C388-2B95-47AD-AC4C-F3FCEFBE599E}" dt="2023-09-11T16:18:08.078" v="289" actId="1076"/>
          <ac:picMkLst>
            <pc:docMk/>
            <pc:sldMk cId="3865603403" sldId="304"/>
            <ac:picMk id="7" creationId="{F1AA7708-3BBE-F593-8F1B-C33BC9B9488E}"/>
          </ac:picMkLst>
        </pc:picChg>
      </pc:sldChg>
      <pc:sldChg chg="addSp delSp modSp del mod">
        <pc:chgData name="Contreras.Madeline@Viera High" userId="e9d84b21-1e25-4147-a982-ae28a9f20cb4" providerId="ADAL" clId="{B558C388-2B95-47AD-AC4C-F3FCEFBE599E}" dt="2023-09-11T16:14:33.933" v="165" actId="2696"/>
        <pc:sldMkLst>
          <pc:docMk/>
          <pc:sldMk cId="2531855095" sldId="306"/>
        </pc:sldMkLst>
        <pc:spChg chg="add mod">
          <ac:chgData name="Contreras.Madeline@Viera High" userId="e9d84b21-1e25-4147-a982-ae28a9f20cb4" providerId="ADAL" clId="{B558C388-2B95-47AD-AC4C-F3FCEFBE599E}" dt="2023-09-11T16:14:16.375" v="160" actId="478"/>
          <ac:spMkLst>
            <pc:docMk/>
            <pc:sldMk cId="2531855095" sldId="306"/>
            <ac:spMk id="3" creationId="{2DAC6145-E729-60D8-BDF1-01386B9812D5}"/>
          </ac:spMkLst>
        </pc:spChg>
        <pc:picChg chg="del">
          <ac:chgData name="Contreras.Madeline@Viera High" userId="e9d84b21-1e25-4147-a982-ae28a9f20cb4" providerId="ADAL" clId="{B558C388-2B95-47AD-AC4C-F3FCEFBE599E}" dt="2023-09-11T16:14:16.375" v="160" actId="478"/>
          <ac:picMkLst>
            <pc:docMk/>
            <pc:sldMk cId="2531855095" sldId="306"/>
            <ac:picMk id="5" creationId="{D51EE50C-B45E-4719-8CCB-83673A5FBED4}"/>
          </ac:picMkLst>
        </pc:picChg>
      </pc:sldChg>
      <pc:sldChg chg="addSp delSp modSp mod">
        <pc:chgData name="Contreras.Madeline@Viera High" userId="e9d84b21-1e25-4147-a982-ae28a9f20cb4" providerId="ADAL" clId="{B558C388-2B95-47AD-AC4C-F3FCEFBE599E}" dt="2023-09-11T16:17:22.930" v="255" actId="1076"/>
        <pc:sldMkLst>
          <pc:docMk/>
          <pc:sldMk cId="3162279194" sldId="307"/>
        </pc:sldMkLst>
        <pc:spChg chg="add mod">
          <ac:chgData name="Contreras.Madeline@Viera High" userId="e9d84b21-1e25-4147-a982-ae28a9f20cb4" providerId="ADAL" clId="{B558C388-2B95-47AD-AC4C-F3FCEFBE599E}" dt="2023-09-11T16:16:48.075" v="204" actId="26606"/>
          <ac:spMkLst>
            <pc:docMk/>
            <pc:sldMk cId="3162279194" sldId="307"/>
            <ac:spMk id="4" creationId="{28C3EBE4-6944-5988-0F09-7E2266701751}"/>
          </ac:spMkLst>
        </pc:spChg>
        <pc:spChg chg="add mod">
          <ac:chgData name="Contreras.Madeline@Viera High" userId="e9d84b21-1e25-4147-a982-ae28a9f20cb4" providerId="ADAL" clId="{B558C388-2B95-47AD-AC4C-F3FCEFBE599E}" dt="2023-09-11T16:17:22.930" v="255" actId="1076"/>
          <ac:spMkLst>
            <pc:docMk/>
            <pc:sldMk cId="3162279194" sldId="307"/>
            <ac:spMk id="6" creationId="{8C7681E1-549C-F6DA-FDA4-A595FFCD0FDA}"/>
          </ac:spMkLst>
        </pc:spChg>
        <pc:spChg chg="del">
          <ac:chgData name="Contreras.Madeline@Viera High" userId="e9d84b21-1e25-4147-a982-ae28a9f20cb4" providerId="ADAL" clId="{B558C388-2B95-47AD-AC4C-F3FCEFBE599E}" dt="2023-09-11T16:16:14.785" v="167" actId="478"/>
          <ac:spMkLst>
            <pc:docMk/>
            <pc:sldMk cId="3162279194" sldId="307"/>
            <ac:spMk id="8" creationId="{39D47D30-5520-7076-DCF5-DC658A3D82B9}"/>
          </ac:spMkLst>
        </pc:spChg>
        <pc:spChg chg="del">
          <ac:chgData name="Contreras.Madeline@Viera High" userId="e9d84b21-1e25-4147-a982-ae28a9f20cb4" providerId="ADAL" clId="{B558C388-2B95-47AD-AC4C-F3FCEFBE599E}" dt="2023-09-11T16:16:20.429" v="169" actId="26606"/>
          <ac:spMkLst>
            <pc:docMk/>
            <pc:sldMk cId="3162279194" sldId="307"/>
            <ac:spMk id="10" creationId="{F3060C83-F051-4F0E-ABAD-AA0DFC48B218}"/>
          </ac:spMkLst>
        </pc:spChg>
        <pc:spChg chg="del">
          <ac:chgData name="Contreras.Madeline@Viera High" userId="e9d84b21-1e25-4147-a982-ae28a9f20cb4" providerId="ADAL" clId="{B558C388-2B95-47AD-AC4C-F3FCEFBE599E}" dt="2023-09-11T16:16:20.429" v="169" actId="26606"/>
          <ac:spMkLst>
            <pc:docMk/>
            <pc:sldMk cId="3162279194" sldId="307"/>
            <ac:spMk id="12" creationId="{83C98ABE-055B-441F-B07E-44F97F083C39}"/>
          </ac:spMkLst>
        </pc:spChg>
        <pc:spChg chg="del">
          <ac:chgData name="Contreras.Madeline@Viera High" userId="e9d84b21-1e25-4147-a982-ae28a9f20cb4" providerId="ADAL" clId="{B558C388-2B95-47AD-AC4C-F3FCEFBE599E}" dt="2023-09-11T16:16:20.429" v="169" actId="26606"/>
          <ac:spMkLst>
            <pc:docMk/>
            <pc:sldMk cId="3162279194" sldId="307"/>
            <ac:spMk id="14" creationId="{29FDB030-9B49-4CED-8CCD-4D99382388AC}"/>
          </ac:spMkLst>
        </pc:spChg>
        <pc:spChg chg="del">
          <ac:chgData name="Contreras.Madeline@Viera High" userId="e9d84b21-1e25-4147-a982-ae28a9f20cb4" providerId="ADAL" clId="{B558C388-2B95-47AD-AC4C-F3FCEFBE599E}" dt="2023-09-11T16:16:20.429" v="169" actId="26606"/>
          <ac:spMkLst>
            <pc:docMk/>
            <pc:sldMk cId="3162279194" sldId="307"/>
            <ac:spMk id="16" creationId="{3783CA14-24A1-485C-8B30-D6A5D87987AD}"/>
          </ac:spMkLst>
        </pc:spChg>
        <pc:spChg chg="del">
          <ac:chgData name="Contreras.Madeline@Viera High" userId="e9d84b21-1e25-4147-a982-ae28a9f20cb4" providerId="ADAL" clId="{B558C388-2B95-47AD-AC4C-F3FCEFBE599E}" dt="2023-09-11T16:16:20.429" v="169" actId="26606"/>
          <ac:spMkLst>
            <pc:docMk/>
            <pc:sldMk cId="3162279194" sldId="307"/>
            <ac:spMk id="18" creationId="{9A97C86A-04D6-40F7-AE84-31AB43E6A846}"/>
          </ac:spMkLst>
        </pc:spChg>
        <pc:spChg chg="del">
          <ac:chgData name="Contreras.Madeline@Viera High" userId="e9d84b21-1e25-4147-a982-ae28a9f20cb4" providerId="ADAL" clId="{B558C388-2B95-47AD-AC4C-F3FCEFBE599E}" dt="2023-09-11T16:16:20.429" v="169" actId="26606"/>
          <ac:spMkLst>
            <pc:docMk/>
            <pc:sldMk cId="3162279194" sldId="307"/>
            <ac:spMk id="20" creationId="{FF9F2414-84E8-453E-B1F3-389FDE8192D9}"/>
          </ac:spMkLst>
        </pc:spChg>
        <pc:spChg chg="del">
          <ac:chgData name="Contreras.Madeline@Viera High" userId="e9d84b21-1e25-4147-a982-ae28a9f20cb4" providerId="ADAL" clId="{B558C388-2B95-47AD-AC4C-F3FCEFBE599E}" dt="2023-09-11T16:16:20.429" v="169" actId="26606"/>
          <ac:spMkLst>
            <pc:docMk/>
            <pc:sldMk cId="3162279194" sldId="307"/>
            <ac:spMk id="22" creationId="{3ECA69A1-7536-43AC-85EF-C7106179F5ED}"/>
          </ac:spMkLst>
        </pc:spChg>
        <pc:spChg chg="add del">
          <ac:chgData name="Contreras.Madeline@Viera High" userId="e9d84b21-1e25-4147-a982-ae28a9f20cb4" providerId="ADAL" clId="{B558C388-2B95-47AD-AC4C-F3FCEFBE599E}" dt="2023-09-11T16:16:48.075" v="204" actId="26606"/>
          <ac:spMkLst>
            <pc:docMk/>
            <pc:sldMk cId="3162279194" sldId="307"/>
            <ac:spMk id="27" creationId="{F3060C83-F051-4F0E-ABAD-AA0DFC48B218}"/>
          </ac:spMkLst>
        </pc:spChg>
        <pc:spChg chg="add del">
          <ac:chgData name="Contreras.Madeline@Viera High" userId="e9d84b21-1e25-4147-a982-ae28a9f20cb4" providerId="ADAL" clId="{B558C388-2B95-47AD-AC4C-F3FCEFBE599E}" dt="2023-09-11T16:16:48.075" v="204" actId="26606"/>
          <ac:spMkLst>
            <pc:docMk/>
            <pc:sldMk cId="3162279194" sldId="307"/>
            <ac:spMk id="29" creationId="{83C98ABE-055B-441F-B07E-44F97F083C39}"/>
          </ac:spMkLst>
        </pc:spChg>
        <pc:spChg chg="add del">
          <ac:chgData name="Contreras.Madeline@Viera High" userId="e9d84b21-1e25-4147-a982-ae28a9f20cb4" providerId="ADAL" clId="{B558C388-2B95-47AD-AC4C-F3FCEFBE599E}" dt="2023-09-11T16:16:48.075" v="204" actId="26606"/>
          <ac:spMkLst>
            <pc:docMk/>
            <pc:sldMk cId="3162279194" sldId="307"/>
            <ac:spMk id="31" creationId="{29FDB030-9B49-4CED-8CCD-4D99382388AC}"/>
          </ac:spMkLst>
        </pc:spChg>
        <pc:spChg chg="add del">
          <ac:chgData name="Contreras.Madeline@Viera High" userId="e9d84b21-1e25-4147-a982-ae28a9f20cb4" providerId="ADAL" clId="{B558C388-2B95-47AD-AC4C-F3FCEFBE599E}" dt="2023-09-11T16:16:48.075" v="204" actId="26606"/>
          <ac:spMkLst>
            <pc:docMk/>
            <pc:sldMk cId="3162279194" sldId="307"/>
            <ac:spMk id="33" creationId="{3783CA14-24A1-485C-8B30-D6A5D87987AD}"/>
          </ac:spMkLst>
        </pc:spChg>
        <pc:spChg chg="add del">
          <ac:chgData name="Contreras.Madeline@Viera High" userId="e9d84b21-1e25-4147-a982-ae28a9f20cb4" providerId="ADAL" clId="{B558C388-2B95-47AD-AC4C-F3FCEFBE599E}" dt="2023-09-11T16:16:48.075" v="204" actId="26606"/>
          <ac:spMkLst>
            <pc:docMk/>
            <pc:sldMk cId="3162279194" sldId="307"/>
            <ac:spMk id="35" creationId="{9A97C86A-04D6-40F7-AE84-31AB43E6A846}"/>
          </ac:spMkLst>
        </pc:spChg>
        <pc:spChg chg="add del">
          <ac:chgData name="Contreras.Madeline@Viera High" userId="e9d84b21-1e25-4147-a982-ae28a9f20cb4" providerId="ADAL" clId="{B558C388-2B95-47AD-AC4C-F3FCEFBE599E}" dt="2023-09-11T16:16:48.075" v="204" actId="26606"/>
          <ac:spMkLst>
            <pc:docMk/>
            <pc:sldMk cId="3162279194" sldId="307"/>
            <ac:spMk id="37" creationId="{FF9F2414-84E8-453E-B1F3-389FDE8192D9}"/>
          </ac:spMkLst>
        </pc:spChg>
        <pc:spChg chg="add del">
          <ac:chgData name="Contreras.Madeline@Viera High" userId="e9d84b21-1e25-4147-a982-ae28a9f20cb4" providerId="ADAL" clId="{B558C388-2B95-47AD-AC4C-F3FCEFBE599E}" dt="2023-09-11T16:16:48.075" v="204" actId="26606"/>
          <ac:spMkLst>
            <pc:docMk/>
            <pc:sldMk cId="3162279194" sldId="307"/>
            <ac:spMk id="39" creationId="{3ECA69A1-7536-43AC-85EF-C7106179F5ED}"/>
          </ac:spMkLst>
        </pc:spChg>
        <pc:spChg chg="add">
          <ac:chgData name="Contreras.Madeline@Viera High" userId="e9d84b21-1e25-4147-a982-ae28a9f20cb4" providerId="ADAL" clId="{B558C388-2B95-47AD-AC4C-F3FCEFBE599E}" dt="2023-09-11T16:16:48.075" v="204" actId="26606"/>
          <ac:spMkLst>
            <pc:docMk/>
            <pc:sldMk cId="3162279194" sldId="307"/>
            <ac:spMk id="44" creationId="{BA79A7CF-01AF-4178-9369-94E0C90EB046}"/>
          </ac:spMkLst>
        </pc:spChg>
        <pc:spChg chg="add">
          <ac:chgData name="Contreras.Madeline@Viera High" userId="e9d84b21-1e25-4147-a982-ae28a9f20cb4" providerId="ADAL" clId="{B558C388-2B95-47AD-AC4C-F3FCEFBE599E}" dt="2023-09-11T16:16:48.075" v="204" actId="26606"/>
          <ac:spMkLst>
            <pc:docMk/>
            <pc:sldMk cId="3162279194" sldId="307"/>
            <ac:spMk id="46" creationId="{99413ED5-9ED4-4772-BCE4-2BCAE6B12E35}"/>
          </ac:spMkLst>
        </pc:spChg>
        <pc:spChg chg="add">
          <ac:chgData name="Contreras.Madeline@Viera High" userId="e9d84b21-1e25-4147-a982-ae28a9f20cb4" providerId="ADAL" clId="{B558C388-2B95-47AD-AC4C-F3FCEFBE599E}" dt="2023-09-11T16:16:48.075" v="204" actId="26606"/>
          <ac:spMkLst>
            <pc:docMk/>
            <pc:sldMk cId="3162279194" sldId="307"/>
            <ac:spMk id="48" creationId="{04357C93-F0CB-4A1C-8F77-4E9063789819}"/>
          </ac:spMkLst>
        </pc:spChg>
        <pc:spChg chg="add">
          <ac:chgData name="Contreras.Madeline@Viera High" userId="e9d84b21-1e25-4147-a982-ae28a9f20cb4" providerId="ADAL" clId="{B558C388-2B95-47AD-AC4C-F3FCEFBE599E}" dt="2023-09-11T16:16:48.075" v="204" actId="26606"/>
          <ac:spMkLst>
            <pc:docMk/>
            <pc:sldMk cId="3162279194" sldId="307"/>
            <ac:spMk id="50" creationId="{90F533E9-6690-41A8-A372-4C6C622D028D}"/>
          </ac:spMkLst>
        </pc:spChg>
        <pc:picChg chg="add mod ord">
          <ac:chgData name="Contreras.Madeline@Viera High" userId="e9d84b21-1e25-4147-a982-ae28a9f20cb4" providerId="ADAL" clId="{B558C388-2B95-47AD-AC4C-F3FCEFBE599E}" dt="2023-09-11T16:16:48.075" v="204" actId="26606"/>
          <ac:picMkLst>
            <pc:docMk/>
            <pc:sldMk cId="3162279194" sldId="307"/>
            <ac:picMk id="3" creationId="{602D05C9-6185-F9C0-BDC4-A824685898BD}"/>
          </ac:picMkLst>
        </pc:picChg>
        <pc:picChg chg="del">
          <ac:chgData name="Contreras.Madeline@Viera High" userId="e9d84b21-1e25-4147-a982-ae28a9f20cb4" providerId="ADAL" clId="{B558C388-2B95-47AD-AC4C-F3FCEFBE599E}" dt="2023-09-11T16:15:44.485" v="166" actId="478"/>
          <ac:picMkLst>
            <pc:docMk/>
            <pc:sldMk cId="3162279194" sldId="307"/>
            <ac:picMk id="5" creationId="{DDAC9012-5DC7-438E-1AED-BEA6BA22652B}"/>
          </ac:picMkLst>
        </pc:picChg>
      </pc:sldChg>
      <pc:sldChg chg="addSp delSp modSp mod">
        <pc:chgData name="Contreras.Madeline@Viera High" userId="e9d84b21-1e25-4147-a982-ae28a9f20cb4" providerId="ADAL" clId="{B558C388-2B95-47AD-AC4C-F3FCEFBE599E}" dt="2023-09-11T16:30:46.984" v="445" actId="20577"/>
        <pc:sldMkLst>
          <pc:docMk/>
          <pc:sldMk cId="1985460393" sldId="308"/>
        </pc:sldMkLst>
        <pc:spChg chg="add del mod">
          <ac:chgData name="Contreras.Madeline@Viera High" userId="e9d84b21-1e25-4147-a982-ae28a9f20cb4" providerId="ADAL" clId="{B558C388-2B95-47AD-AC4C-F3FCEFBE599E}" dt="2023-09-11T16:27:44.591" v="434" actId="478"/>
          <ac:spMkLst>
            <pc:docMk/>
            <pc:sldMk cId="1985460393" sldId="308"/>
            <ac:spMk id="3" creationId="{FBF51BA8-E5C3-E4DF-F639-F7D8E9481EDA}"/>
          </ac:spMkLst>
        </pc:spChg>
        <pc:spChg chg="add mod">
          <ac:chgData name="Contreras.Madeline@Viera High" userId="e9d84b21-1e25-4147-a982-ae28a9f20cb4" providerId="ADAL" clId="{B558C388-2B95-47AD-AC4C-F3FCEFBE599E}" dt="2023-09-11T16:30:46.984" v="445" actId="20577"/>
          <ac:spMkLst>
            <pc:docMk/>
            <pc:sldMk cId="1985460393" sldId="308"/>
            <ac:spMk id="7" creationId="{8B71FCC3-190F-E1BE-2F08-2B454323D181}"/>
          </ac:spMkLst>
        </pc:spChg>
        <pc:spChg chg="del">
          <ac:chgData name="Contreras.Madeline@Viera High" userId="e9d84b21-1e25-4147-a982-ae28a9f20cb4" providerId="ADAL" clId="{B558C388-2B95-47AD-AC4C-F3FCEFBE599E}" dt="2023-09-11T16:30:34.336" v="439" actId="26606"/>
          <ac:spMkLst>
            <pc:docMk/>
            <pc:sldMk cId="1985460393" sldId="308"/>
            <ac:spMk id="10" creationId="{F3060C83-F051-4F0E-ABAD-AA0DFC48B218}"/>
          </ac:spMkLst>
        </pc:spChg>
        <pc:spChg chg="del">
          <ac:chgData name="Contreras.Madeline@Viera High" userId="e9d84b21-1e25-4147-a982-ae28a9f20cb4" providerId="ADAL" clId="{B558C388-2B95-47AD-AC4C-F3FCEFBE599E}" dt="2023-09-11T16:30:34.336" v="439" actId="26606"/>
          <ac:spMkLst>
            <pc:docMk/>
            <pc:sldMk cId="1985460393" sldId="308"/>
            <ac:spMk id="12" creationId="{83C98ABE-055B-441F-B07E-44F97F083C39}"/>
          </ac:spMkLst>
        </pc:spChg>
        <pc:spChg chg="del">
          <ac:chgData name="Contreras.Madeline@Viera High" userId="e9d84b21-1e25-4147-a982-ae28a9f20cb4" providerId="ADAL" clId="{B558C388-2B95-47AD-AC4C-F3FCEFBE599E}" dt="2023-09-11T16:30:34.336" v="439" actId="26606"/>
          <ac:spMkLst>
            <pc:docMk/>
            <pc:sldMk cId="1985460393" sldId="308"/>
            <ac:spMk id="14" creationId="{29FDB030-9B49-4CED-8CCD-4D99382388AC}"/>
          </ac:spMkLst>
        </pc:spChg>
        <pc:spChg chg="del">
          <ac:chgData name="Contreras.Madeline@Viera High" userId="e9d84b21-1e25-4147-a982-ae28a9f20cb4" providerId="ADAL" clId="{B558C388-2B95-47AD-AC4C-F3FCEFBE599E}" dt="2023-09-11T16:30:34.336" v="439" actId="26606"/>
          <ac:spMkLst>
            <pc:docMk/>
            <pc:sldMk cId="1985460393" sldId="308"/>
            <ac:spMk id="16" creationId="{3783CA14-24A1-485C-8B30-D6A5D87987AD}"/>
          </ac:spMkLst>
        </pc:spChg>
        <pc:spChg chg="del">
          <ac:chgData name="Contreras.Madeline@Viera High" userId="e9d84b21-1e25-4147-a982-ae28a9f20cb4" providerId="ADAL" clId="{B558C388-2B95-47AD-AC4C-F3FCEFBE599E}" dt="2023-09-11T16:30:34.336" v="439" actId="26606"/>
          <ac:spMkLst>
            <pc:docMk/>
            <pc:sldMk cId="1985460393" sldId="308"/>
            <ac:spMk id="18" creationId="{9A97C86A-04D6-40F7-AE84-31AB43E6A846}"/>
          </ac:spMkLst>
        </pc:spChg>
        <pc:spChg chg="del">
          <ac:chgData name="Contreras.Madeline@Viera High" userId="e9d84b21-1e25-4147-a982-ae28a9f20cb4" providerId="ADAL" clId="{B558C388-2B95-47AD-AC4C-F3FCEFBE599E}" dt="2023-09-11T16:30:34.336" v="439" actId="26606"/>
          <ac:spMkLst>
            <pc:docMk/>
            <pc:sldMk cId="1985460393" sldId="308"/>
            <ac:spMk id="20" creationId="{FF9F2414-84E8-453E-B1F3-389FDE8192D9}"/>
          </ac:spMkLst>
        </pc:spChg>
        <pc:spChg chg="del">
          <ac:chgData name="Contreras.Madeline@Viera High" userId="e9d84b21-1e25-4147-a982-ae28a9f20cb4" providerId="ADAL" clId="{B558C388-2B95-47AD-AC4C-F3FCEFBE599E}" dt="2023-09-11T16:30:34.336" v="439" actId="26606"/>
          <ac:spMkLst>
            <pc:docMk/>
            <pc:sldMk cId="1985460393" sldId="308"/>
            <ac:spMk id="22" creationId="{3ECA69A1-7536-43AC-85EF-C7106179F5ED}"/>
          </ac:spMkLst>
        </pc:spChg>
        <pc:spChg chg="add">
          <ac:chgData name="Contreras.Madeline@Viera High" userId="e9d84b21-1e25-4147-a982-ae28a9f20cb4" providerId="ADAL" clId="{B558C388-2B95-47AD-AC4C-F3FCEFBE599E}" dt="2023-09-11T16:30:34.336" v="439" actId="26606"/>
          <ac:spMkLst>
            <pc:docMk/>
            <pc:sldMk cId="1985460393" sldId="308"/>
            <ac:spMk id="27" creationId="{A2679492-7988-4050-9056-542444452411}"/>
          </ac:spMkLst>
        </pc:spChg>
        <pc:spChg chg="add">
          <ac:chgData name="Contreras.Madeline@Viera High" userId="e9d84b21-1e25-4147-a982-ae28a9f20cb4" providerId="ADAL" clId="{B558C388-2B95-47AD-AC4C-F3FCEFBE599E}" dt="2023-09-11T16:30:34.336" v="439" actId="26606"/>
          <ac:spMkLst>
            <pc:docMk/>
            <pc:sldMk cId="1985460393" sldId="308"/>
            <ac:spMk id="29" creationId="{B091B163-7D61-4891-ABCF-5C13D9C418D0}"/>
          </ac:spMkLst>
        </pc:spChg>
        <pc:picChg chg="del">
          <ac:chgData name="Contreras.Madeline@Viera High" userId="e9d84b21-1e25-4147-a982-ae28a9f20cb4" providerId="ADAL" clId="{B558C388-2B95-47AD-AC4C-F3FCEFBE599E}" dt="2023-09-11T16:27:41.662" v="433" actId="478"/>
          <ac:picMkLst>
            <pc:docMk/>
            <pc:sldMk cId="1985460393" sldId="308"/>
            <ac:picMk id="5" creationId="{F6071038-B714-34AF-A5B1-D1C9E5CA3E05}"/>
          </ac:picMkLst>
        </pc:picChg>
        <pc:picChg chg="add mod">
          <ac:chgData name="Contreras.Madeline@Viera High" userId="e9d84b21-1e25-4147-a982-ae28a9f20cb4" providerId="ADAL" clId="{B558C388-2B95-47AD-AC4C-F3FCEFBE599E}" dt="2023-09-11T16:30:34.336" v="439" actId="26606"/>
          <ac:picMkLst>
            <pc:docMk/>
            <pc:sldMk cId="1985460393" sldId="308"/>
            <ac:picMk id="6" creationId="{B11DB3D4-E5EB-C71E-1E1A-480F2CF73920}"/>
          </ac:picMkLst>
        </pc:picChg>
        <pc:cxnChg chg="add">
          <ac:chgData name="Contreras.Madeline@Viera High" userId="e9d84b21-1e25-4147-a982-ae28a9f20cb4" providerId="ADAL" clId="{B558C388-2B95-47AD-AC4C-F3FCEFBE599E}" dt="2023-09-11T16:30:34.336" v="439" actId="26606"/>
          <ac:cxnSpMkLst>
            <pc:docMk/>
            <pc:sldMk cId="1985460393" sldId="308"/>
            <ac:cxnSpMk id="31" creationId="{C49DA8F6-BCC1-4447-B54C-57856834B94B}"/>
          </ac:cxnSpMkLst>
        </pc:cxnChg>
      </pc:sldChg>
      <pc:sldChg chg="modSp">
        <pc:chgData name="Contreras.Madeline@Viera High" userId="e9d84b21-1e25-4147-a982-ae28a9f20cb4" providerId="ADAL" clId="{B558C388-2B95-47AD-AC4C-F3FCEFBE599E}" dt="2023-09-13T12:02:20.977" v="4669" actId="13926"/>
        <pc:sldMkLst>
          <pc:docMk/>
          <pc:sldMk cId="2840737891" sldId="310"/>
        </pc:sldMkLst>
        <pc:graphicFrameChg chg="mod">
          <ac:chgData name="Contreras.Madeline@Viera High" userId="e9d84b21-1e25-4147-a982-ae28a9f20cb4" providerId="ADAL" clId="{B558C388-2B95-47AD-AC4C-F3FCEFBE599E}" dt="2023-09-13T12:02:20.977" v="4669" actId="13926"/>
          <ac:graphicFrameMkLst>
            <pc:docMk/>
            <pc:sldMk cId="2840737891" sldId="310"/>
            <ac:graphicFrameMk id="5" creationId="{9A4B283D-D72A-7EAD-0FF9-BCC17BD59B1C}"/>
          </ac:graphicFrameMkLst>
        </pc:graphicFrameChg>
      </pc:sldChg>
      <pc:sldChg chg="addSp delSp modSp mod">
        <pc:chgData name="Contreras.Madeline@Viera High" userId="e9d84b21-1e25-4147-a982-ae28a9f20cb4" providerId="ADAL" clId="{B558C388-2B95-47AD-AC4C-F3FCEFBE599E}" dt="2023-09-11T18:58:30.789" v="1399" actId="1076"/>
        <pc:sldMkLst>
          <pc:docMk/>
          <pc:sldMk cId="1846042754" sldId="311"/>
        </pc:sldMkLst>
        <pc:picChg chg="add mod">
          <ac:chgData name="Contreras.Madeline@Viera High" userId="e9d84b21-1e25-4147-a982-ae28a9f20cb4" providerId="ADAL" clId="{B558C388-2B95-47AD-AC4C-F3FCEFBE599E}" dt="2023-09-11T18:58:03.419" v="1397" actId="1076"/>
          <ac:picMkLst>
            <pc:docMk/>
            <pc:sldMk cId="1846042754" sldId="311"/>
            <ac:picMk id="3" creationId="{9DE0E31B-E3A2-741D-027B-37E7056E6890}"/>
          </ac:picMkLst>
        </pc:picChg>
        <pc:picChg chg="del">
          <ac:chgData name="Contreras.Madeline@Viera High" userId="e9d84b21-1e25-4147-a982-ae28a9f20cb4" providerId="ADAL" clId="{B558C388-2B95-47AD-AC4C-F3FCEFBE599E}" dt="2023-09-11T18:57:57.905" v="1393" actId="478"/>
          <ac:picMkLst>
            <pc:docMk/>
            <pc:sldMk cId="1846042754" sldId="311"/>
            <ac:picMk id="5" creationId="{6ED3CFF6-EC17-183B-18C4-4936078D1E23}"/>
          </ac:picMkLst>
        </pc:picChg>
        <pc:picChg chg="add mod">
          <ac:chgData name="Contreras.Madeline@Viera High" userId="e9d84b21-1e25-4147-a982-ae28a9f20cb4" providerId="ADAL" clId="{B558C388-2B95-47AD-AC4C-F3FCEFBE599E}" dt="2023-09-11T18:58:30.789" v="1399" actId="1076"/>
          <ac:picMkLst>
            <pc:docMk/>
            <pc:sldMk cId="1846042754" sldId="311"/>
            <ac:picMk id="6" creationId="{2F0BFBFF-CA6B-1137-FA53-881E434C30BA}"/>
          </ac:picMkLst>
        </pc:picChg>
        <pc:picChg chg="del">
          <ac:chgData name="Contreras.Madeline@Viera High" userId="e9d84b21-1e25-4147-a982-ae28a9f20cb4" providerId="ADAL" clId="{B558C388-2B95-47AD-AC4C-F3FCEFBE599E}" dt="2023-09-11T18:57:58.454" v="1394" actId="478"/>
          <ac:picMkLst>
            <pc:docMk/>
            <pc:sldMk cId="1846042754" sldId="311"/>
            <ac:picMk id="7" creationId="{2E81E3F9-AFD2-526C-130C-DD545A3D0667}"/>
          </ac:picMkLst>
        </pc:picChg>
      </pc:sldChg>
      <pc:sldChg chg="modSp mod">
        <pc:chgData name="Contreras.Madeline@Viera High" userId="e9d84b21-1e25-4147-a982-ae28a9f20cb4" providerId="ADAL" clId="{B558C388-2B95-47AD-AC4C-F3FCEFBE599E}" dt="2023-09-12T12:35:28.363" v="4281" actId="20577"/>
        <pc:sldMkLst>
          <pc:docMk/>
          <pc:sldMk cId="1831366260" sldId="312"/>
        </pc:sldMkLst>
        <pc:spChg chg="mod">
          <ac:chgData name="Contreras.Madeline@Viera High" userId="e9d84b21-1e25-4147-a982-ae28a9f20cb4" providerId="ADAL" clId="{B558C388-2B95-47AD-AC4C-F3FCEFBE599E}" dt="2023-09-12T12:35:28.363" v="4281" actId="20577"/>
          <ac:spMkLst>
            <pc:docMk/>
            <pc:sldMk cId="1831366260" sldId="312"/>
            <ac:spMk id="3" creationId="{4EEA4A38-43BF-AB82-CB81-7E8447AEE56D}"/>
          </ac:spMkLst>
        </pc:spChg>
      </pc:sldChg>
      <pc:sldChg chg="modSp mod">
        <pc:chgData name="Contreras.Madeline@Viera High" userId="e9d84b21-1e25-4147-a982-ae28a9f20cb4" providerId="ADAL" clId="{B558C388-2B95-47AD-AC4C-F3FCEFBE599E}" dt="2023-09-13T12:01:43.392" v="4668" actId="13926"/>
        <pc:sldMkLst>
          <pc:docMk/>
          <pc:sldMk cId="2673894947" sldId="313"/>
        </pc:sldMkLst>
        <pc:spChg chg="mod">
          <ac:chgData name="Contreras.Madeline@Viera High" userId="e9d84b21-1e25-4147-a982-ae28a9f20cb4" providerId="ADAL" clId="{B558C388-2B95-47AD-AC4C-F3FCEFBE599E}" dt="2023-09-13T12:01:43.392" v="4668" actId="13926"/>
          <ac:spMkLst>
            <pc:docMk/>
            <pc:sldMk cId="2673894947" sldId="313"/>
            <ac:spMk id="3" creationId="{7E989E89-76DC-59A1-9E39-DE5990D1E42D}"/>
          </ac:spMkLst>
        </pc:spChg>
      </pc:sldChg>
      <pc:sldChg chg="modSp">
        <pc:chgData name="Contreras.Madeline@Viera High" userId="e9d84b21-1e25-4147-a982-ae28a9f20cb4" providerId="ADAL" clId="{B558C388-2B95-47AD-AC4C-F3FCEFBE599E}" dt="2023-09-11T19:14:53.819" v="2285" actId="20577"/>
        <pc:sldMkLst>
          <pc:docMk/>
          <pc:sldMk cId="4197052528" sldId="314"/>
        </pc:sldMkLst>
        <pc:graphicFrameChg chg="mod">
          <ac:chgData name="Contreras.Madeline@Viera High" userId="e9d84b21-1e25-4147-a982-ae28a9f20cb4" providerId="ADAL" clId="{B558C388-2B95-47AD-AC4C-F3FCEFBE599E}" dt="2023-09-11T19:14:53.819" v="2285" actId="20577"/>
          <ac:graphicFrameMkLst>
            <pc:docMk/>
            <pc:sldMk cId="4197052528" sldId="314"/>
            <ac:graphicFrameMk id="5" creationId="{A52067F6-5726-6325-AAA6-7DAE87609E33}"/>
          </ac:graphicFrameMkLst>
        </pc:graphicFrameChg>
      </pc:sldChg>
      <pc:sldChg chg="modSp">
        <pc:chgData name="Contreras.Madeline@Viera High" userId="e9d84b21-1e25-4147-a982-ae28a9f20cb4" providerId="ADAL" clId="{B558C388-2B95-47AD-AC4C-F3FCEFBE599E}" dt="2023-09-11T19:45:59.507" v="3614" actId="20577"/>
        <pc:sldMkLst>
          <pc:docMk/>
          <pc:sldMk cId="2308596074" sldId="315"/>
        </pc:sldMkLst>
        <pc:graphicFrameChg chg="mod">
          <ac:chgData name="Contreras.Madeline@Viera High" userId="e9d84b21-1e25-4147-a982-ae28a9f20cb4" providerId="ADAL" clId="{B558C388-2B95-47AD-AC4C-F3FCEFBE599E}" dt="2023-09-11T19:45:59.507" v="3614" actId="20577"/>
          <ac:graphicFrameMkLst>
            <pc:docMk/>
            <pc:sldMk cId="2308596074" sldId="315"/>
            <ac:graphicFrameMk id="5" creationId="{7E8CE2A0-A4D2-F9A6-C56C-2927660C167B}"/>
          </ac:graphicFrameMkLst>
        </pc:graphicFrameChg>
      </pc:sldChg>
      <pc:sldChg chg="addSp delSp modSp mod">
        <pc:chgData name="Contreras.Madeline@Viera High" userId="e9d84b21-1e25-4147-a982-ae28a9f20cb4" providerId="ADAL" clId="{B558C388-2B95-47AD-AC4C-F3FCEFBE599E}" dt="2023-09-11T19:47:36.402" v="3616" actId="931"/>
        <pc:sldMkLst>
          <pc:docMk/>
          <pc:sldMk cId="2745653713" sldId="316"/>
        </pc:sldMkLst>
        <pc:picChg chg="del">
          <ac:chgData name="Contreras.Madeline@Viera High" userId="e9d84b21-1e25-4147-a982-ae28a9f20cb4" providerId="ADAL" clId="{B558C388-2B95-47AD-AC4C-F3FCEFBE599E}" dt="2023-09-11T19:47:04.263" v="3615" actId="478"/>
          <ac:picMkLst>
            <pc:docMk/>
            <pc:sldMk cId="2745653713" sldId="316"/>
            <ac:picMk id="3" creationId="{BBF5D0F4-204C-6405-BABA-32D1FE755513}"/>
          </ac:picMkLst>
        </pc:picChg>
        <pc:picChg chg="add mod">
          <ac:chgData name="Contreras.Madeline@Viera High" userId="e9d84b21-1e25-4147-a982-ae28a9f20cb4" providerId="ADAL" clId="{B558C388-2B95-47AD-AC4C-F3FCEFBE599E}" dt="2023-09-11T19:47:36.402" v="3616" actId="931"/>
          <ac:picMkLst>
            <pc:docMk/>
            <pc:sldMk cId="2745653713" sldId="316"/>
            <ac:picMk id="4" creationId="{236D0AB8-18DD-A7C0-FC42-59E614F86F58}"/>
          </ac:picMkLst>
        </pc:picChg>
      </pc:sldChg>
      <pc:sldChg chg="addSp delSp modSp new mod setBg">
        <pc:chgData name="Contreras.Madeline@Viera High" userId="e9d84b21-1e25-4147-a982-ae28a9f20cb4" providerId="ADAL" clId="{B558C388-2B95-47AD-AC4C-F3FCEFBE599E}" dt="2023-09-11T16:51:39.919" v="788" actId="404"/>
        <pc:sldMkLst>
          <pc:docMk/>
          <pc:sldMk cId="1005580615" sldId="317"/>
        </pc:sldMkLst>
        <pc:spChg chg="mod">
          <ac:chgData name="Contreras.Madeline@Viera High" userId="e9d84b21-1e25-4147-a982-ae28a9f20cb4" providerId="ADAL" clId="{B558C388-2B95-47AD-AC4C-F3FCEFBE599E}" dt="2023-09-11T16:51:39.919" v="788" actId="404"/>
          <ac:spMkLst>
            <pc:docMk/>
            <pc:sldMk cId="1005580615" sldId="317"/>
            <ac:spMk id="2" creationId="{9E4E2A8F-5373-E138-7D1B-74B43896AEEC}"/>
          </ac:spMkLst>
        </pc:spChg>
        <pc:spChg chg="del">
          <ac:chgData name="Contreras.Madeline@Viera High" userId="e9d84b21-1e25-4147-a982-ae28a9f20cb4" providerId="ADAL" clId="{B558C388-2B95-47AD-AC4C-F3FCEFBE599E}" dt="2023-09-11T16:44:11.202" v="608" actId="478"/>
          <ac:spMkLst>
            <pc:docMk/>
            <pc:sldMk cId="1005580615" sldId="317"/>
            <ac:spMk id="3" creationId="{69175D9A-2964-6B77-6096-1FE18B588595}"/>
          </ac:spMkLst>
        </pc:spChg>
        <pc:spChg chg="add mod">
          <ac:chgData name="Contreras.Madeline@Viera High" userId="e9d84b21-1e25-4147-a982-ae28a9f20cb4" providerId="ADAL" clId="{B558C388-2B95-47AD-AC4C-F3FCEFBE599E}" dt="2023-09-11T16:46:27.403" v="642" actId="122"/>
          <ac:spMkLst>
            <pc:docMk/>
            <pc:sldMk cId="1005580615" sldId="317"/>
            <ac:spMk id="8" creationId="{B6538224-A1DF-9803-C252-24DCD0984F7E}"/>
          </ac:spMkLst>
        </pc:spChg>
        <pc:spChg chg="add">
          <ac:chgData name="Contreras.Madeline@Viera High" userId="e9d84b21-1e25-4147-a982-ae28a9f20cb4" providerId="ADAL" clId="{B558C388-2B95-47AD-AC4C-F3FCEFBE599E}" dt="2023-09-11T16:45:27.638" v="618" actId="26606"/>
          <ac:spMkLst>
            <pc:docMk/>
            <pc:sldMk cId="1005580615" sldId="317"/>
            <ac:spMk id="12" creationId="{C4879EFC-8E62-4E00-973C-C45EE9EC676D}"/>
          </ac:spMkLst>
        </pc:spChg>
        <pc:spChg chg="add">
          <ac:chgData name="Contreras.Madeline@Viera High" userId="e9d84b21-1e25-4147-a982-ae28a9f20cb4" providerId="ADAL" clId="{B558C388-2B95-47AD-AC4C-F3FCEFBE599E}" dt="2023-09-11T16:45:27.638" v="618" actId="26606"/>
          <ac:spMkLst>
            <pc:docMk/>
            <pc:sldMk cId="1005580615" sldId="317"/>
            <ac:spMk id="14" creationId="{D6A9C53F-5F90-40A5-8C85-5412D39C8C68}"/>
          </ac:spMkLst>
        </pc:spChg>
        <pc:picChg chg="add mod ord">
          <ac:chgData name="Contreras.Madeline@Viera High" userId="e9d84b21-1e25-4147-a982-ae28a9f20cb4" providerId="ADAL" clId="{B558C388-2B95-47AD-AC4C-F3FCEFBE599E}" dt="2023-09-11T16:45:40.686" v="623" actId="1076"/>
          <ac:picMkLst>
            <pc:docMk/>
            <pc:sldMk cId="1005580615" sldId="317"/>
            <ac:picMk id="5" creationId="{EA83ED8B-3D4B-0B09-B23F-71C7CD8104F7}"/>
          </ac:picMkLst>
        </pc:picChg>
        <pc:picChg chg="add mod">
          <ac:chgData name="Contreras.Madeline@Viera High" userId="e9d84b21-1e25-4147-a982-ae28a9f20cb4" providerId="ADAL" clId="{B558C388-2B95-47AD-AC4C-F3FCEFBE599E}" dt="2023-09-11T16:46:17.557" v="639" actId="1076"/>
          <ac:picMkLst>
            <pc:docMk/>
            <pc:sldMk cId="1005580615" sldId="317"/>
            <ac:picMk id="7" creationId="{276E98F2-0FE2-BC6D-EBA8-A85CFBE81415}"/>
          </ac:picMkLst>
        </pc:picChg>
      </pc:sldChg>
      <pc:sldChg chg="addSp delSp modSp new mod setBg">
        <pc:chgData name="Contreras.Madeline@Viera High" userId="e9d84b21-1e25-4147-a982-ae28a9f20cb4" providerId="ADAL" clId="{B558C388-2B95-47AD-AC4C-F3FCEFBE599E}" dt="2023-09-11T16:47:04.803" v="648" actId="26606"/>
        <pc:sldMkLst>
          <pc:docMk/>
          <pc:sldMk cId="3979800708" sldId="318"/>
        </pc:sldMkLst>
        <pc:spChg chg="del">
          <ac:chgData name="Contreras.Madeline@Viera High" userId="e9d84b21-1e25-4147-a982-ae28a9f20cb4" providerId="ADAL" clId="{B558C388-2B95-47AD-AC4C-F3FCEFBE599E}" dt="2023-09-11T16:34:44.460" v="516" actId="478"/>
          <ac:spMkLst>
            <pc:docMk/>
            <pc:sldMk cId="3979800708" sldId="318"/>
            <ac:spMk id="2" creationId="{7CB7916C-0C43-006C-9F3E-E498AD8B0371}"/>
          </ac:spMkLst>
        </pc:spChg>
        <pc:spChg chg="del">
          <ac:chgData name="Contreras.Madeline@Viera High" userId="e9d84b21-1e25-4147-a982-ae28a9f20cb4" providerId="ADAL" clId="{B558C388-2B95-47AD-AC4C-F3FCEFBE599E}" dt="2023-09-11T16:34:45.508" v="517" actId="478"/>
          <ac:spMkLst>
            <pc:docMk/>
            <pc:sldMk cId="3979800708" sldId="318"/>
            <ac:spMk id="3" creationId="{1CE681DD-1353-327D-8357-C7AB14482B2B}"/>
          </ac:spMkLst>
        </pc:spChg>
        <pc:spChg chg="add mod">
          <ac:chgData name="Contreras.Madeline@Viera High" userId="e9d84b21-1e25-4147-a982-ae28a9f20cb4" providerId="ADAL" clId="{B558C388-2B95-47AD-AC4C-F3FCEFBE599E}" dt="2023-09-11T16:47:04.803" v="648" actId="26606"/>
          <ac:spMkLst>
            <pc:docMk/>
            <pc:sldMk cId="3979800708" sldId="318"/>
            <ac:spMk id="4" creationId="{3B67CF42-4ECA-E80D-EB5E-E56FCE398ACA}"/>
          </ac:spMkLst>
        </pc:spChg>
        <pc:spChg chg="add">
          <ac:chgData name="Contreras.Madeline@Viera High" userId="e9d84b21-1e25-4147-a982-ae28a9f20cb4" providerId="ADAL" clId="{B558C388-2B95-47AD-AC4C-F3FCEFBE599E}" dt="2023-09-11T16:47:04.803" v="648" actId="26606"/>
          <ac:spMkLst>
            <pc:docMk/>
            <pc:sldMk cId="3979800708" sldId="318"/>
            <ac:spMk id="11" creationId="{A4AC5506-6312-4701-8D3C-40187889A947}"/>
          </ac:spMkLst>
        </pc:spChg>
        <pc:picChg chg="add mod">
          <ac:chgData name="Contreras.Madeline@Viera High" userId="e9d84b21-1e25-4147-a982-ae28a9f20cb4" providerId="ADAL" clId="{B558C388-2B95-47AD-AC4C-F3FCEFBE599E}" dt="2023-09-11T16:47:04.803" v="648" actId="26606"/>
          <ac:picMkLst>
            <pc:docMk/>
            <pc:sldMk cId="3979800708" sldId="318"/>
            <ac:picMk id="6" creationId="{72D3DE5A-EE09-FFA0-CF08-657117656B6A}"/>
          </ac:picMkLst>
        </pc:picChg>
      </pc:sldChg>
      <pc:sldChg chg="addSp delSp modSp new mod">
        <pc:chgData name="Contreras.Madeline@Viera High" userId="e9d84b21-1e25-4147-a982-ae28a9f20cb4" providerId="ADAL" clId="{B558C388-2B95-47AD-AC4C-F3FCEFBE599E}" dt="2023-09-11T16:38:03.275" v="574"/>
        <pc:sldMkLst>
          <pc:docMk/>
          <pc:sldMk cId="1134290423" sldId="319"/>
        </pc:sldMkLst>
        <pc:spChg chg="mod">
          <ac:chgData name="Contreras.Madeline@Viera High" userId="e9d84b21-1e25-4147-a982-ae28a9f20cb4" providerId="ADAL" clId="{B558C388-2B95-47AD-AC4C-F3FCEFBE599E}" dt="2023-09-11T16:36:28.488" v="567" actId="20577"/>
          <ac:spMkLst>
            <pc:docMk/>
            <pc:sldMk cId="1134290423" sldId="319"/>
            <ac:spMk id="2" creationId="{1CC1AD94-10E5-31E2-1FAE-75399080210F}"/>
          </ac:spMkLst>
        </pc:spChg>
        <pc:spChg chg="del mod">
          <ac:chgData name="Contreras.Madeline@Viera High" userId="e9d84b21-1e25-4147-a982-ae28a9f20cb4" providerId="ADAL" clId="{B558C388-2B95-47AD-AC4C-F3FCEFBE599E}" dt="2023-09-11T16:37:10.411" v="572" actId="26606"/>
          <ac:spMkLst>
            <pc:docMk/>
            <pc:sldMk cId="1134290423" sldId="319"/>
            <ac:spMk id="3" creationId="{C02BF178-631D-4177-0568-EE6A84FFBBC7}"/>
          </ac:spMkLst>
        </pc:spChg>
        <pc:graphicFrameChg chg="add mod">
          <ac:chgData name="Contreras.Madeline@Viera High" userId="e9d84b21-1e25-4147-a982-ae28a9f20cb4" providerId="ADAL" clId="{B558C388-2B95-47AD-AC4C-F3FCEFBE599E}" dt="2023-09-11T16:38:03.275" v="574"/>
          <ac:graphicFrameMkLst>
            <pc:docMk/>
            <pc:sldMk cId="1134290423" sldId="319"/>
            <ac:graphicFrameMk id="5" creationId="{DC234426-15F0-D204-1AE6-770FA9B11C91}"/>
          </ac:graphicFrameMkLst>
        </pc:graphicFrameChg>
      </pc:sldChg>
      <pc:sldChg chg="addSp delSp modSp new mod setBg">
        <pc:chgData name="Contreras.Madeline@Viera High" userId="e9d84b21-1e25-4147-a982-ae28a9f20cb4" providerId="ADAL" clId="{B558C388-2B95-47AD-AC4C-F3FCEFBE599E}" dt="2023-09-11T16:39:57.606" v="583" actId="26606"/>
        <pc:sldMkLst>
          <pc:docMk/>
          <pc:sldMk cId="2858827367" sldId="320"/>
        </pc:sldMkLst>
        <pc:spChg chg="del">
          <ac:chgData name="Contreras.Madeline@Viera High" userId="e9d84b21-1e25-4147-a982-ae28a9f20cb4" providerId="ADAL" clId="{B558C388-2B95-47AD-AC4C-F3FCEFBE599E}" dt="2023-09-11T16:39:37.542" v="577" actId="478"/>
          <ac:spMkLst>
            <pc:docMk/>
            <pc:sldMk cId="2858827367" sldId="320"/>
            <ac:spMk id="2" creationId="{6CC83CD6-D1D2-2F7A-B300-F4890DC7875D}"/>
          </ac:spMkLst>
        </pc:spChg>
        <pc:spChg chg="del">
          <ac:chgData name="Contreras.Madeline@Viera High" userId="e9d84b21-1e25-4147-a982-ae28a9f20cb4" providerId="ADAL" clId="{B558C388-2B95-47AD-AC4C-F3FCEFBE599E}" dt="2023-09-11T16:39:35.688" v="576" actId="478"/>
          <ac:spMkLst>
            <pc:docMk/>
            <pc:sldMk cId="2858827367" sldId="320"/>
            <ac:spMk id="3" creationId="{E269280F-3FDB-5EB3-709B-F70A8F6ED52F}"/>
          </ac:spMkLst>
        </pc:spChg>
        <pc:spChg chg="add del">
          <ac:chgData name="Contreras.Madeline@Viera High" userId="e9d84b21-1e25-4147-a982-ae28a9f20cb4" providerId="ADAL" clId="{B558C388-2B95-47AD-AC4C-F3FCEFBE599E}" dt="2023-09-11T16:39:51.641" v="580" actId="26606"/>
          <ac:spMkLst>
            <pc:docMk/>
            <pc:sldMk cId="2858827367" sldId="320"/>
            <ac:spMk id="10" creationId="{86FF76B9-219D-4469-AF87-0236D29032F1}"/>
          </ac:spMkLst>
        </pc:spChg>
        <pc:spChg chg="add del">
          <ac:chgData name="Contreras.Madeline@Viera High" userId="e9d84b21-1e25-4147-a982-ae28a9f20cb4" providerId="ADAL" clId="{B558C388-2B95-47AD-AC4C-F3FCEFBE599E}" dt="2023-09-11T16:39:51.641" v="580" actId="26606"/>
          <ac:spMkLst>
            <pc:docMk/>
            <pc:sldMk cId="2858827367" sldId="320"/>
            <ac:spMk id="16" creationId="{2E80C965-DB6D-4F81-9E9E-B027384D0BD6}"/>
          </ac:spMkLst>
        </pc:spChg>
        <pc:spChg chg="add del">
          <ac:chgData name="Contreras.Madeline@Viera High" userId="e9d84b21-1e25-4147-a982-ae28a9f20cb4" providerId="ADAL" clId="{B558C388-2B95-47AD-AC4C-F3FCEFBE599E}" dt="2023-09-11T16:39:51.641" v="580" actId="26606"/>
          <ac:spMkLst>
            <pc:docMk/>
            <pc:sldMk cId="2858827367" sldId="320"/>
            <ac:spMk id="18" creationId="{633C5E46-DAC5-4661-9C87-22B08E2A512F}"/>
          </ac:spMkLst>
        </pc:spChg>
        <pc:spChg chg="add del">
          <ac:chgData name="Contreras.Madeline@Viera High" userId="e9d84b21-1e25-4147-a982-ae28a9f20cb4" providerId="ADAL" clId="{B558C388-2B95-47AD-AC4C-F3FCEFBE599E}" dt="2023-09-11T16:39:57.603" v="582" actId="26606"/>
          <ac:spMkLst>
            <pc:docMk/>
            <pc:sldMk cId="2858827367" sldId="320"/>
            <ac:spMk id="20" creationId="{78F530DA-C7D1-4968-8F8A-8700C2BB2A49}"/>
          </ac:spMkLst>
        </pc:spChg>
        <pc:spChg chg="add del">
          <ac:chgData name="Contreras.Madeline@Viera High" userId="e9d84b21-1e25-4147-a982-ae28a9f20cb4" providerId="ADAL" clId="{B558C388-2B95-47AD-AC4C-F3FCEFBE599E}" dt="2023-09-11T16:39:57.603" v="582" actId="26606"/>
          <ac:spMkLst>
            <pc:docMk/>
            <pc:sldMk cId="2858827367" sldId="320"/>
            <ac:spMk id="21" creationId="{A93898FF-D987-4B0E-BFB4-85F5EB356D4D}"/>
          </ac:spMkLst>
        </pc:spChg>
        <pc:spChg chg="add del">
          <ac:chgData name="Contreras.Madeline@Viera High" userId="e9d84b21-1e25-4147-a982-ae28a9f20cb4" providerId="ADAL" clId="{B558C388-2B95-47AD-AC4C-F3FCEFBE599E}" dt="2023-09-11T16:39:57.603" v="582" actId="26606"/>
          <ac:spMkLst>
            <pc:docMk/>
            <pc:sldMk cId="2858827367" sldId="320"/>
            <ac:spMk id="22" creationId="{8654E6D0-A14C-40BE-8E45-0815172668EC}"/>
          </ac:spMkLst>
        </pc:spChg>
        <pc:spChg chg="add del">
          <ac:chgData name="Contreras.Madeline@Viera High" userId="e9d84b21-1e25-4147-a982-ae28a9f20cb4" providerId="ADAL" clId="{B558C388-2B95-47AD-AC4C-F3FCEFBE599E}" dt="2023-09-11T16:39:57.603" v="582" actId="26606"/>
          <ac:spMkLst>
            <pc:docMk/>
            <pc:sldMk cId="2858827367" sldId="320"/>
            <ac:spMk id="24" creationId="{A737E5B8-8F31-4942-B159-B213C4D6D830}"/>
          </ac:spMkLst>
        </pc:spChg>
        <pc:spChg chg="add del">
          <ac:chgData name="Contreras.Madeline@Viera High" userId="e9d84b21-1e25-4147-a982-ae28a9f20cb4" providerId="ADAL" clId="{B558C388-2B95-47AD-AC4C-F3FCEFBE599E}" dt="2023-09-11T16:39:57.603" v="582" actId="26606"/>
          <ac:spMkLst>
            <pc:docMk/>
            <pc:sldMk cId="2858827367" sldId="320"/>
            <ac:spMk id="25" creationId="{42A4FC2C-047E-45A5-965D-8E1E3BF09BC6}"/>
          </ac:spMkLst>
        </pc:spChg>
        <pc:spChg chg="add">
          <ac:chgData name="Contreras.Madeline@Viera High" userId="e9d84b21-1e25-4147-a982-ae28a9f20cb4" providerId="ADAL" clId="{B558C388-2B95-47AD-AC4C-F3FCEFBE599E}" dt="2023-09-11T16:39:57.606" v="583" actId="26606"/>
          <ac:spMkLst>
            <pc:docMk/>
            <pc:sldMk cId="2858827367" sldId="320"/>
            <ac:spMk id="27" creationId="{86FF76B9-219D-4469-AF87-0236D29032F1}"/>
          </ac:spMkLst>
        </pc:spChg>
        <pc:spChg chg="add">
          <ac:chgData name="Contreras.Madeline@Viera High" userId="e9d84b21-1e25-4147-a982-ae28a9f20cb4" providerId="ADAL" clId="{B558C388-2B95-47AD-AC4C-F3FCEFBE599E}" dt="2023-09-11T16:39:57.606" v="583" actId="26606"/>
          <ac:spMkLst>
            <pc:docMk/>
            <pc:sldMk cId="2858827367" sldId="320"/>
            <ac:spMk id="29" creationId="{2E80C965-DB6D-4F81-9E9E-B027384D0BD6}"/>
          </ac:spMkLst>
        </pc:spChg>
        <pc:spChg chg="add">
          <ac:chgData name="Contreras.Madeline@Viera High" userId="e9d84b21-1e25-4147-a982-ae28a9f20cb4" providerId="ADAL" clId="{B558C388-2B95-47AD-AC4C-F3FCEFBE599E}" dt="2023-09-11T16:39:57.606" v="583" actId="26606"/>
          <ac:spMkLst>
            <pc:docMk/>
            <pc:sldMk cId="2858827367" sldId="320"/>
            <ac:spMk id="30" creationId="{633C5E46-DAC5-4661-9C87-22B08E2A512F}"/>
          </ac:spMkLst>
        </pc:spChg>
        <pc:grpChg chg="add del">
          <ac:chgData name="Contreras.Madeline@Viera High" userId="e9d84b21-1e25-4147-a982-ae28a9f20cb4" providerId="ADAL" clId="{B558C388-2B95-47AD-AC4C-F3FCEFBE599E}" dt="2023-09-11T16:39:51.641" v="580" actId="26606"/>
          <ac:grpSpMkLst>
            <pc:docMk/>
            <pc:sldMk cId="2858827367" sldId="320"/>
            <ac:grpSpMk id="12" creationId="{DB88BD78-87E1-424D-B479-C37D8E41B12E}"/>
          </ac:grpSpMkLst>
        </pc:grpChg>
        <pc:grpChg chg="add">
          <ac:chgData name="Contreras.Madeline@Viera High" userId="e9d84b21-1e25-4147-a982-ae28a9f20cb4" providerId="ADAL" clId="{B558C388-2B95-47AD-AC4C-F3FCEFBE599E}" dt="2023-09-11T16:39:57.606" v="583" actId="26606"/>
          <ac:grpSpMkLst>
            <pc:docMk/>
            <pc:sldMk cId="2858827367" sldId="320"/>
            <ac:grpSpMk id="28" creationId="{DB88BD78-87E1-424D-B479-C37D8E41B12E}"/>
          </ac:grpSpMkLst>
        </pc:grpChg>
        <pc:picChg chg="add mod">
          <ac:chgData name="Contreras.Madeline@Viera High" userId="e9d84b21-1e25-4147-a982-ae28a9f20cb4" providerId="ADAL" clId="{B558C388-2B95-47AD-AC4C-F3FCEFBE599E}" dt="2023-09-11T16:39:57.606" v="583" actId="26606"/>
          <ac:picMkLst>
            <pc:docMk/>
            <pc:sldMk cId="2858827367" sldId="320"/>
            <ac:picMk id="5" creationId="{D13BBB81-6440-24D4-F0C1-7B2B2D2472AD}"/>
          </ac:picMkLst>
        </pc:picChg>
        <pc:picChg chg="add del">
          <ac:chgData name="Contreras.Madeline@Viera High" userId="e9d84b21-1e25-4147-a982-ae28a9f20cb4" providerId="ADAL" clId="{B558C388-2B95-47AD-AC4C-F3FCEFBE599E}" dt="2023-09-11T16:39:57.603" v="582" actId="26606"/>
          <ac:picMkLst>
            <pc:docMk/>
            <pc:sldMk cId="2858827367" sldId="320"/>
            <ac:picMk id="23" creationId="{5516C1EB-8D62-4BF0-92B5-02E6AE43B1F3}"/>
          </ac:picMkLst>
        </pc:picChg>
      </pc:sldChg>
      <pc:sldChg chg="addSp delSp add del setBg delDesignElem">
        <pc:chgData name="Contreras.Madeline@Viera High" userId="e9d84b21-1e25-4147-a982-ae28a9f20cb4" providerId="ADAL" clId="{B558C388-2B95-47AD-AC4C-F3FCEFBE599E}" dt="2023-09-11T16:40:06.962" v="586"/>
        <pc:sldMkLst>
          <pc:docMk/>
          <pc:sldMk cId="82663889" sldId="321"/>
        </pc:sldMkLst>
        <pc:spChg chg="add del">
          <ac:chgData name="Contreras.Madeline@Viera High" userId="e9d84b21-1e25-4147-a982-ae28a9f20cb4" providerId="ADAL" clId="{B558C388-2B95-47AD-AC4C-F3FCEFBE599E}" dt="2023-09-11T16:40:06.962" v="586"/>
          <ac:spMkLst>
            <pc:docMk/>
            <pc:sldMk cId="82663889" sldId="321"/>
            <ac:spMk id="27" creationId="{86FF76B9-219D-4469-AF87-0236D29032F1}"/>
          </ac:spMkLst>
        </pc:spChg>
        <pc:spChg chg="add del">
          <ac:chgData name="Contreras.Madeline@Viera High" userId="e9d84b21-1e25-4147-a982-ae28a9f20cb4" providerId="ADAL" clId="{B558C388-2B95-47AD-AC4C-F3FCEFBE599E}" dt="2023-09-11T16:40:06.962" v="586"/>
          <ac:spMkLst>
            <pc:docMk/>
            <pc:sldMk cId="82663889" sldId="321"/>
            <ac:spMk id="29" creationId="{2E80C965-DB6D-4F81-9E9E-B027384D0BD6}"/>
          </ac:spMkLst>
        </pc:spChg>
        <pc:spChg chg="add del">
          <ac:chgData name="Contreras.Madeline@Viera High" userId="e9d84b21-1e25-4147-a982-ae28a9f20cb4" providerId="ADAL" clId="{B558C388-2B95-47AD-AC4C-F3FCEFBE599E}" dt="2023-09-11T16:40:06.962" v="586"/>
          <ac:spMkLst>
            <pc:docMk/>
            <pc:sldMk cId="82663889" sldId="321"/>
            <ac:spMk id="30" creationId="{633C5E46-DAC5-4661-9C87-22B08E2A512F}"/>
          </ac:spMkLst>
        </pc:spChg>
        <pc:grpChg chg="add del">
          <ac:chgData name="Contreras.Madeline@Viera High" userId="e9d84b21-1e25-4147-a982-ae28a9f20cb4" providerId="ADAL" clId="{B558C388-2B95-47AD-AC4C-F3FCEFBE599E}" dt="2023-09-11T16:40:06.962" v="586"/>
          <ac:grpSpMkLst>
            <pc:docMk/>
            <pc:sldMk cId="82663889" sldId="321"/>
            <ac:grpSpMk id="28" creationId="{DB88BD78-87E1-424D-B479-C37D8E41B12E}"/>
          </ac:grpSpMkLst>
        </pc:grpChg>
      </pc:sldChg>
      <pc:sldChg chg="addSp delSp modSp new mod setBg">
        <pc:chgData name="Contreras.Madeline@Viera High" userId="e9d84b21-1e25-4147-a982-ae28a9f20cb4" providerId="ADAL" clId="{B558C388-2B95-47AD-AC4C-F3FCEFBE599E}" dt="2023-09-11T16:40:28.509" v="591" actId="26606"/>
        <pc:sldMkLst>
          <pc:docMk/>
          <pc:sldMk cId="3732063494" sldId="321"/>
        </pc:sldMkLst>
        <pc:spChg chg="del">
          <ac:chgData name="Contreras.Madeline@Viera High" userId="e9d84b21-1e25-4147-a982-ae28a9f20cb4" providerId="ADAL" clId="{B558C388-2B95-47AD-AC4C-F3FCEFBE599E}" dt="2023-09-11T16:40:25.054" v="589" actId="478"/>
          <ac:spMkLst>
            <pc:docMk/>
            <pc:sldMk cId="3732063494" sldId="321"/>
            <ac:spMk id="2" creationId="{DDA805CE-7ED3-8384-D2BF-5C9284A3CC64}"/>
          </ac:spMkLst>
        </pc:spChg>
        <pc:spChg chg="del">
          <ac:chgData name="Contreras.Madeline@Viera High" userId="e9d84b21-1e25-4147-a982-ae28a9f20cb4" providerId="ADAL" clId="{B558C388-2B95-47AD-AC4C-F3FCEFBE599E}" dt="2023-09-11T16:40:23.918" v="588" actId="478"/>
          <ac:spMkLst>
            <pc:docMk/>
            <pc:sldMk cId="3732063494" sldId="321"/>
            <ac:spMk id="3" creationId="{6DF5F76B-1ED6-10A0-4B12-00581E7659A7}"/>
          </ac:spMkLst>
        </pc:spChg>
        <pc:spChg chg="add">
          <ac:chgData name="Contreras.Madeline@Viera High" userId="e9d84b21-1e25-4147-a982-ae28a9f20cb4" providerId="ADAL" clId="{B558C388-2B95-47AD-AC4C-F3FCEFBE599E}" dt="2023-09-11T16:40:28.509" v="591" actId="26606"/>
          <ac:spMkLst>
            <pc:docMk/>
            <pc:sldMk cId="3732063494" sldId="321"/>
            <ac:spMk id="10" creationId="{F3060C83-F051-4F0E-ABAD-AA0DFC48B218}"/>
          </ac:spMkLst>
        </pc:spChg>
        <pc:spChg chg="add">
          <ac:chgData name="Contreras.Madeline@Viera High" userId="e9d84b21-1e25-4147-a982-ae28a9f20cb4" providerId="ADAL" clId="{B558C388-2B95-47AD-AC4C-F3FCEFBE599E}" dt="2023-09-11T16:40:28.509" v="591" actId="26606"/>
          <ac:spMkLst>
            <pc:docMk/>
            <pc:sldMk cId="3732063494" sldId="321"/>
            <ac:spMk id="12" creationId="{83C98ABE-055B-441F-B07E-44F97F083C39}"/>
          </ac:spMkLst>
        </pc:spChg>
        <pc:spChg chg="add">
          <ac:chgData name="Contreras.Madeline@Viera High" userId="e9d84b21-1e25-4147-a982-ae28a9f20cb4" providerId="ADAL" clId="{B558C388-2B95-47AD-AC4C-F3FCEFBE599E}" dt="2023-09-11T16:40:28.509" v="591" actId="26606"/>
          <ac:spMkLst>
            <pc:docMk/>
            <pc:sldMk cId="3732063494" sldId="321"/>
            <ac:spMk id="14" creationId="{29FDB030-9B49-4CED-8CCD-4D99382388AC}"/>
          </ac:spMkLst>
        </pc:spChg>
        <pc:spChg chg="add">
          <ac:chgData name="Contreras.Madeline@Viera High" userId="e9d84b21-1e25-4147-a982-ae28a9f20cb4" providerId="ADAL" clId="{B558C388-2B95-47AD-AC4C-F3FCEFBE599E}" dt="2023-09-11T16:40:28.509" v="591" actId="26606"/>
          <ac:spMkLst>
            <pc:docMk/>
            <pc:sldMk cId="3732063494" sldId="321"/>
            <ac:spMk id="16" creationId="{3783CA14-24A1-485C-8B30-D6A5D87987AD}"/>
          </ac:spMkLst>
        </pc:spChg>
        <pc:spChg chg="add">
          <ac:chgData name="Contreras.Madeline@Viera High" userId="e9d84b21-1e25-4147-a982-ae28a9f20cb4" providerId="ADAL" clId="{B558C388-2B95-47AD-AC4C-F3FCEFBE599E}" dt="2023-09-11T16:40:28.509" v="591" actId="26606"/>
          <ac:spMkLst>
            <pc:docMk/>
            <pc:sldMk cId="3732063494" sldId="321"/>
            <ac:spMk id="18" creationId="{9A97C86A-04D6-40F7-AE84-31AB43E6A846}"/>
          </ac:spMkLst>
        </pc:spChg>
        <pc:spChg chg="add">
          <ac:chgData name="Contreras.Madeline@Viera High" userId="e9d84b21-1e25-4147-a982-ae28a9f20cb4" providerId="ADAL" clId="{B558C388-2B95-47AD-AC4C-F3FCEFBE599E}" dt="2023-09-11T16:40:28.509" v="591" actId="26606"/>
          <ac:spMkLst>
            <pc:docMk/>
            <pc:sldMk cId="3732063494" sldId="321"/>
            <ac:spMk id="20" creationId="{FF9F2414-84E8-453E-B1F3-389FDE8192D9}"/>
          </ac:spMkLst>
        </pc:spChg>
        <pc:spChg chg="add">
          <ac:chgData name="Contreras.Madeline@Viera High" userId="e9d84b21-1e25-4147-a982-ae28a9f20cb4" providerId="ADAL" clId="{B558C388-2B95-47AD-AC4C-F3FCEFBE599E}" dt="2023-09-11T16:40:28.509" v="591" actId="26606"/>
          <ac:spMkLst>
            <pc:docMk/>
            <pc:sldMk cId="3732063494" sldId="321"/>
            <ac:spMk id="22" creationId="{3ECA69A1-7536-43AC-85EF-C7106179F5ED}"/>
          </ac:spMkLst>
        </pc:spChg>
        <pc:picChg chg="add mod">
          <ac:chgData name="Contreras.Madeline@Viera High" userId="e9d84b21-1e25-4147-a982-ae28a9f20cb4" providerId="ADAL" clId="{B558C388-2B95-47AD-AC4C-F3FCEFBE599E}" dt="2023-09-11T16:40:28.509" v="591" actId="26606"/>
          <ac:picMkLst>
            <pc:docMk/>
            <pc:sldMk cId="3732063494" sldId="321"/>
            <ac:picMk id="5" creationId="{6ADD79DB-A868-DED0-04DE-6B008346E75C}"/>
          </ac:picMkLst>
        </pc:picChg>
      </pc:sldChg>
      <pc:sldChg chg="addSp delSp modSp new mod setBg">
        <pc:chgData name="Contreras.Madeline@Viera High" userId="e9d84b21-1e25-4147-a982-ae28a9f20cb4" providerId="ADAL" clId="{B558C388-2B95-47AD-AC4C-F3FCEFBE599E}" dt="2023-09-11T16:47:01.157" v="647" actId="26606"/>
        <pc:sldMkLst>
          <pc:docMk/>
          <pc:sldMk cId="1059920020" sldId="322"/>
        </pc:sldMkLst>
        <pc:spChg chg="mod">
          <ac:chgData name="Contreras.Madeline@Viera High" userId="e9d84b21-1e25-4147-a982-ae28a9f20cb4" providerId="ADAL" clId="{B558C388-2B95-47AD-AC4C-F3FCEFBE599E}" dt="2023-09-11T16:47:01.157" v="647" actId="26606"/>
          <ac:spMkLst>
            <pc:docMk/>
            <pc:sldMk cId="1059920020" sldId="322"/>
            <ac:spMk id="2" creationId="{5EE1AC84-02E1-3A74-6AB9-EC7DF64B73B0}"/>
          </ac:spMkLst>
        </pc:spChg>
        <pc:spChg chg="del">
          <ac:chgData name="Contreras.Madeline@Viera High" userId="e9d84b21-1e25-4147-a982-ae28a9f20cb4" providerId="ADAL" clId="{B558C388-2B95-47AD-AC4C-F3FCEFBE599E}" dt="2023-09-11T16:46:49.361" v="643" actId="478"/>
          <ac:spMkLst>
            <pc:docMk/>
            <pc:sldMk cId="1059920020" sldId="322"/>
            <ac:spMk id="3" creationId="{96633816-9EE9-0875-B366-0D70D0DB533A}"/>
          </ac:spMkLst>
        </pc:spChg>
        <pc:spChg chg="add">
          <ac:chgData name="Contreras.Madeline@Viera High" userId="e9d84b21-1e25-4147-a982-ae28a9f20cb4" providerId="ADAL" clId="{B558C388-2B95-47AD-AC4C-F3FCEFBE599E}" dt="2023-09-11T16:47:01.157" v="647" actId="26606"/>
          <ac:spMkLst>
            <pc:docMk/>
            <pc:sldMk cId="1059920020" sldId="322"/>
            <ac:spMk id="10" creationId="{A4AC5506-6312-4701-8D3C-40187889A947}"/>
          </ac:spMkLst>
        </pc:spChg>
        <pc:picChg chg="add mod">
          <ac:chgData name="Contreras.Madeline@Viera High" userId="e9d84b21-1e25-4147-a982-ae28a9f20cb4" providerId="ADAL" clId="{B558C388-2B95-47AD-AC4C-F3FCEFBE599E}" dt="2023-09-11T16:47:01.157" v="647" actId="26606"/>
          <ac:picMkLst>
            <pc:docMk/>
            <pc:sldMk cId="1059920020" sldId="322"/>
            <ac:picMk id="5" creationId="{04642240-25E7-9295-D73A-802E1ACBB6CF}"/>
          </ac:picMkLst>
        </pc:picChg>
      </pc:sldChg>
      <pc:sldChg chg="addSp delSp modSp new mod modNotesTx">
        <pc:chgData name="Contreras.Madeline@Viera High" userId="e9d84b21-1e25-4147-a982-ae28a9f20cb4" providerId="ADAL" clId="{B558C388-2B95-47AD-AC4C-F3FCEFBE599E}" dt="2023-09-11T19:12:30.744" v="1955" actId="20577"/>
        <pc:sldMkLst>
          <pc:docMk/>
          <pc:sldMk cId="416904147" sldId="323"/>
        </pc:sldMkLst>
        <pc:spChg chg="mod">
          <ac:chgData name="Contreras.Madeline@Viera High" userId="e9d84b21-1e25-4147-a982-ae28a9f20cb4" providerId="ADAL" clId="{B558C388-2B95-47AD-AC4C-F3FCEFBE599E}" dt="2023-09-11T19:11:26.742" v="1905" actId="1076"/>
          <ac:spMkLst>
            <pc:docMk/>
            <pc:sldMk cId="416904147" sldId="323"/>
            <ac:spMk id="2" creationId="{528FD80C-2E00-DBD6-819E-9086DA764DB5}"/>
          </ac:spMkLst>
        </pc:spChg>
        <pc:spChg chg="mod">
          <ac:chgData name="Contreras.Madeline@Viera High" userId="e9d84b21-1e25-4147-a982-ae28a9f20cb4" providerId="ADAL" clId="{B558C388-2B95-47AD-AC4C-F3FCEFBE599E}" dt="2023-09-11T19:11:40.062" v="1907" actId="122"/>
          <ac:spMkLst>
            <pc:docMk/>
            <pc:sldMk cId="416904147" sldId="323"/>
            <ac:spMk id="3" creationId="{28EFFD4F-2F31-5361-C401-63FB84A29900}"/>
          </ac:spMkLst>
        </pc:spChg>
        <pc:picChg chg="add del mod modCrop">
          <ac:chgData name="Contreras.Madeline@Viera High" userId="e9d84b21-1e25-4147-a982-ae28a9f20cb4" providerId="ADAL" clId="{B558C388-2B95-47AD-AC4C-F3FCEFBE599E}" dt="2023-09-11T19:09:56.618" v="1890" actId="478"/>
          <ac:picMkLst>
            <pc:docMk/>
            <pc:sldMk cId="416904147" sldId="323"/>
            <ac:picMk id="5" creationId="{1295F174-49BB-96F5-A4B8-808A71976836}"/>
          </ac:picMkLst>
        </pc:picChg>
        <pc:picChg chg="add mod">
          <ac:chgData name="Contreras.Madeline@Viera High" userId="e9d84b21-1e25-4147-a982-ae28a9f20cb4" providerId="ADAL" clId="{B558C388-2B95-47AD-AC4C-F3FCEFBE599E}" dt="2023-09-11T19:11:48.655" v="1908" actId="1076"/>
          <ac:picMkLst>
            <pc:docMk/>
            <pc:sldMk cId="416904147" sldId="323"/>
            <ac:picMk id="7" creationId="{090EC41C-938D-9513-EB75-1FAD360B9AAC}"/>
          </ac:picMkLst>
        </pc:picChg>
        <pc:picChg chg="add mod modCrop">
          <ac:chgData name="Contreras.Madeline@Viera High" userId="e9d84b21-1e25-4147-a982-ae28a9f20cb4" providerId="ADAL" clId="{B558C388-2B95-47AD-AC4C-F3FCEFBE599E}" dt="2023-09-11T19:10:27.863" v="1898" actId="1076"/>
          <ac:picMkLst>
            <pc:docMk/>
            <pc:sldMk cId="416904147" sldId="323"/>
            <ac:picMk id="9" creationId="{406006C2-BD64-4CF2-E0CB-C0418736305C}"/>
          </ac:picMkLst>
        </pc:picChg>
        <pc:picChg chg="add mod">
          <ac:chgData name="Contreras.Madeline@Viera High" userId="e9d84b21-1e25-4147-a982-ae28a9f20cb4" providerId="ADAL" clId="{B558C388-2B95-47AD-AC4C-F3FCEFBE599E}" dt="2023-09-11T19:10:29.209" v="1899" actId="1076"/>
          <ac:picMkLst>
            <pc:docMk/>
            <pc:sldMk cId="416904147" sldId="323"/>
            <ac:picMk id="11" creationId="{76E20CAD-C028-116D-4A1F-98F190EF056D}"/>
          </ac:picMkLst>
        </pc:picChg>
        <pc:picChg chg="add mod">
          <ac:chgData name="Contreras.Madeline@Viera High" userId="e9d84b21-1e25-4147-a982-ae28a9f20cb4" providerId="ADAL" clId="{B558C388-2B95-47AD-AC4C-F3FCEFBE599E}" dt="2023-09-11T19:10:36.421" v="1900" actId="1076"/>
          <ac:picMkLst>
            <pc:docMk/>
            <pc:sldMk cId="416904147" sldId="323"/>
            <ac:picMk id="13" creationId="{7D6FB763-182A-AD5C-C44E-A20D8B1332E3}"/>
          </ac:picMkLst>
        </pc:picChg>
        <pc:picChg chg="add mod">
          <ac:chgData name="Contreras.Madeline@Viera High" userId="e9d84b21-1e25-4147-a982-ae28a9f20cb4" providerId="ADAL" clId="{B558C388-2B95-47AD-AC4C-F3FCEFBE599E}" dt="2023-09-11T19:11:51.124" v="1909" actId="1076"/>
          <ac:picMkLst>
            <pc:docMk/>
            <pc:sldMk cId="416904147" sldId="323"/>
            <ac:picMk id="15" creationId="{D22B271C-337E-524E-FD92-3DBC84279C6D}"/>
          </ac:picMkLst>
        </pc:picChg>
        <pc:picChg chg="add mod">
          <ac:chgData name="Contreras.Madeline@Viera High" userId="e9d84b21-1e25-4147-a982-ae28a9f20cb4" providerId="ADAL" clId="{B558C388-2B95-47AD-AC4C-F3FCEFBE599E}" dt="2023-09-11T19:11:16.403" v="1902" actId="1076"/>
          <ac:picMkLst>
            <pc:docMk/>
            <pc:sldMk cId="416904147" sldId="323"/>
            <ac:picMk id="17" creationId="{6FEC603D-CCB6-6265-088B-26F24074BDBF}"/>
          </ac:picMkLst>
        </pc:picChg>
      </pc:sldChg>
      <pc:sldChg chg="addSp modSp new mod setBg">
        <pc:chgData name="Contreras.Madeline@Viera High" userId="e9d84b21-1e25-4147-a982-ae28a9f20cb4" providerId="ADAL" clId="{B558C388-2B95-47AD-AC4C-F3FCEFBE599E}" dt="2023-09-12T15:21:07.045" v="4534" actId="1076"/>
        <pc:sldMkLst>
          <pc:docMk/>
          <pc:sldMk cId="4165100584" sldId="324"/>
        </pc:sldMkLst>
        <pc:spChg chg="mod">
          <ac:chgData name="Contreras.Madeline@Viera High" userId="e9d84b21-1e25-4147-a982-ae28a9f20cb4" providerId="ADAL" clId="{B558C388-2B95-47AD-AC4C-F3FCEFBE599E}" dt="2023-09-12T15:21:04.576" v="4533" actId="1076"/>
          <ac:spMkLst>
            <pc:docMk/>
            <pc:sldMk cId="4165100584" sldId="324"/>
            <ac:spMk id="2" creationId="{2618D85A-9C1D-B1F3-24F0-C1AB3F143459}"/>
          </ac:spMkLst>
        </pc:spChg>
        <pc:spChg chg="mod">
          <ac:chgData name="Contreras.Madeline@Viera High" userId="e9d84b21-1e25-4147-a982-ae28a9f20cb4" providerId="ADAL" clId="{B558C388-2B95-47AD-AC4C-F3FCEFBE599E}" dt="2023-09-12T15:21:07.045" v="4534" actId="1076"/>
          <ac:spMkLst>
            <pc:docMk/>
            <pc:sldMk cId="4165100584" sldId="324"/>
            <ac:spMk id="3" creationId="{FA83ADC7-0104-AEA6-70E5-3BD689FF811A}"/>
          </ac:spMkLst>
        </pc:spChg>
        <pc:spChg chg="add">
          <ac:chgData name="Contreras.Madeline@Viera High" userId="e9d84b21-1e25-4147-a982-ae28a9f20cb4" providerId="ADAL" clId="{B558C388-2B95-47AD-AC4C-F3FCEFBE599E}" dt="2023-09-11T19:19:50.256" v="2999" actId="26606"/>
          <ac:spMkLst>
            <pc:docMk/>
            <pc:sldMk cId="4165100584" sldId="324"/>
            <ac:spMk id="10" creationId="{EDDBB197-D710-4A4F-A9CA-FD2177498BE8}"/>
          </ac:spMkLst>
        </pc:spChg>
        <pc:spChg chg="add">
          <ac:chgData name="Contreras.Madeline@Viera High" userId="e9d84b21-1e25-4147-a982-ae28a9f20cb4" providerId="ADAL" clId="{B558C388-2B95-47AD-AC4C-F3FCEFBE599E}" dt="2023-09-11T19:19:50.256" v="2999" actId="26606"/>
          <ac:spMkLst>
            <pc:docMk/>
            <pc:sldMk cId="4165100584" sldId="324"/>
            <ac:spMk id="12" creationId="{975D1CFA-2CDB-4B64-BD9F-85744E8DA12F}"/>
          </ac:spMkLst>
        </pc:spChg>
        <pc:grpChg chg="add">
          <ac:chgData name="Contreras.Madeline@Viera High" userId="e9d84b21-1e25-4147-a982-ae28a9f20cb4" providerId="ADAL" clId="{B558C388-2B95-47AD-AC4C-F3FCEFBE599E}" dt="2023-09-11T19:19:50.256" v="2999" actId="26606"/>
          <ac:grpSpMkLst>
            <pc:docMk/>
            <pc:sldMk cId="4165100584" sldId="324"/>
            <ac:grpSpMk id="14" creationId="{25EE5136-01F1-466C-962D-BA9B4C6757AA}"/>
          </ac:grpSpMkLst>
        </pc:grpChg>
        <pc:picChg chg="add">
          <ac:chgData name="Contreras.Madeline@Viera High" userId="e9d84b21-1e25-4147-a982-ae28a9f20cb4" providerId="ADAL" clId="{B558C388-2B95-47AD-AC4C-F3FCEFBE599E}" dt="2023-09-11T19:19:50.256" v="2999" actId="26606"/>
          <ac:picMkLst>
            <pc:docMk/>
            <pc:sldMk cId="4165100584" sldId="324"/>
            <ac:picMk id="7" creationId="{966DB5BA-9FE5-D4DA-50BE-D0D514AC7C5F}"/>
          </ac:picMkLst>
        </pc:picChg>
      </pc:sldChg>
      <pc:sldChg chg="addSp delSp modSp new mod">
        <pc:chgData name="Contreras.Madeline@Viera High" userId="e9d84b21-1e25-4147-a982-ae28a9f20cb4" providerId="ADAL" clId="{B558C388-2B95-47AD-AC4C-F3FCEFBE599E}" dt="2023-09-12T12:35:48.296" v="4282" actId="403"/>
        <pc:sldMkLst>
          <pc:docMk/>
          <pc:sldMk cId="456759823" sldId="325"/>
        </pc:sldMkLst>
        <pc:spChg chg="mod">
          <ac:chgData name="Contreras.Madeline@Viera High" userId="e9d84b21-1e25-4147-a982-ae28a9f20cb4" providerId="ADAL" clId="{B558C388-2B95-47AD-AC4C-F3FCEFBE599E}" dt="2023-09-11T19:22:03.961" v="3101" actId="20577"/>
          <ac:spMkLst>
            <pc:docMk/>
            <pc:sldMk cId="456759823" sldId="325"/>
            <ac:spMk id="2" creationId="{F8BFF92E-45E0-DF52-9F3E-1986C0BCC5A1}"/>
          </ac:spMkLst>
        </pc:spChg>
        <pc:spChg chg="del mod">
          <ac:chgData name="Contreras.Madeline@Viera High" userId="e9d84b21-1e25-4147-a982-ae28a9f20cb4" providerId="ADAL" clId="{B558C388-2B95-47AD-AC4C-F3FCEFBE599E}" dt="2023-09-11T19:23:38.114" v="3527" actId="26606"/>
          <ac:spMkLst>
            <pc:docMk/>
            <pc:sldMk cId="456759823" sldId="325"/>
            <ac:spMk id="3" creationId="{D90D0A23-D997-0B67-E722-64C26EB1B31D}"/>
          </ac:spMkLst>
        </pc:spChg>
        <pc:graphicFrameChg chg="add mod modGraphic">
          <ac:chgData name="Contreras.Madeline@Viera High" userId="e9d84b21-1e25-4147-a982-ae28a9f20cb4" providerId="ADAL" clId="{B558C388-2B95-47AD-AC4C-F3FCEFBE599E}" dt="2023-09-12T12:35:48.296" v="4282" actId="403"/>
          <ac:graphicFrameMkLst>
            <pc:docMk/>
            <pc:sldMk cId="456759823" sldId="325"/>
            <ac:graphicFrameMk id="5" creationId="{99D3B34F-AE4D-C68D-B259-D07557433D24}"/>
          </ac:graphicFrameMkLst>
        </pc:graphicFrameChg>
      </pc:sldChg>
      <pc:sldChg chg="delSp new del mod">
        <pc:chgData name="Contreras.Madeline@Viera High" userId="e9d84b21-1e25-4147-a982-ae28a9f20cb4" providerId="ADAL" clId="{B558C388-2B95-47AD-AC4C-F3FCEFBE599E}" dt="2023-09-11T19:21:12.710" v="3070" actId="2696"/>
        <pc:sldMkLst>
          <pc:docMk/>
          <pc:sldMk cId="3200106521" sldId="325"/>
        </pc:sldMkLst>
        <pc:spChg chg="del">
          <ac:chgData name="Contreras.Madeline@Viera High" userId="e9d84b21-1e25-4147-a982-ae28a9f20cb4" providerId="ADAL" clId="{B558C388-2B95-47AD-AC4C-F3FCEFBE599E}" dt="2023-09-11T19:20:49.956" v="3068" actId="478"/>
          <ac:spMkLst>
            <pc:docMk/>
            <pc:sldMk cId="3200106521" sldId="325"/>
            <ac:spMk id="2" creationId="{411344D4-821C-B8AA-6D00-5DF339BF2DF3}"/>
          </ac:spMkLst>
        </pc:spChg>
        <pc:spChg chg="del">
          <ac:chgData name="Contreras.Madeline@Viera High" userId="e9d84b21-1e25-4147-a982-ae28a9f20cb4" providerId="ADAL" clId="{B558C388-2B95-47AD-AC4C-F3FCEFBE599E}" dt="2023-09-11T19:20:51.181" v="3069" actId="478"/>
          <ac:spMkLst>
            <pc:docMk/>
            <pc:sldMk cId="3200106521" sldId="325"/>
            <ac:spMk id="3" creationId="{BC4B661F-FFD4-E31E-8AD5-4C1DC7E337FA}"/>
          </ac:spMkLst>
        </pc:spChg>
      </pc:sldChg>
      <pc:sldChg chg="addSp modSp new mod setBg">
        <pc:chgData name="Contreras.Madeline@Viera High" userId="e9d84b21-1e25-4147-a982-ae28a9f20cb4" providerId="ADAL" clId="{B558C388-2B95-47AD-AC4C-F3FCEFBE599E}" dt="2023-09-12T12:30:46.896" v="3910" actId="14826"/>
        <pc:sldMkLst>
          <pc:docMk/>
          <pc:sldMk cId="1222140997" sldId="326"/>
        </pc:sldMkLst>
        <pc:spChg chg="mod">
          <ac:chgData name="Contreras.Madeline@Viera High" userId="e9d84b21-1e25-4147-a982-ae28a9f20cb4" providerId="ADAL" clId="{B558C388-2B95-47AD-AC4C-F3FCEFBE599E}" dt="2023-09-12T12:29:29.944" v="3909" actId="26606"/>
          <ac:spMkLst>
            <pc:docMk/>
            <pc:sldMk cId="1222140997" sldId="326"/>
            <ac:spMk id="2" creationId="{8623A2B9-155F-4A08-FAD3-A4A7671B1355}"/>
          </ac:spMkLst>
        </pc:spChg>
        <pc:spChg chg="mod">
          <ac:chgData name="Contreras.Madeline@Viera High" userId="e9d84b21-1e25-4147-a982-ae28a9f20cb4" providerId="ADAL" clId="{B558C388-2B95-47AD-AC4C-F3FCEFBE599E}" dt="2023-09-12T12:29:29.944" v="3909" actId="26606"/>
          <ac:spMkLst>
            <pc:docMk/>
            <pc:sldMk cId="1222140997" sldId="326"/>
            <ac:spMk id="3" creationId="{EAE40152-5C8F-A714-2176-6ABBC5F54848}"/>
          </ac:spMkLst>
        </pc:spChg>
        <pc:picChg chg="add mod">
          <ac:chgData name="Contreras.Madeline@Viera High" userId="e9d84b21-1e25-4147-a982-ae28a9f20cb4" providerId="ADAL" clId="{B558C388-2B95-47AD-AC4C-F3FCEFBE599E}" dt="2023-09-12T12:30:46.896" v="3910" actId="14826"/>
          <ac:picMkLst>
            <pc:docMk/>
            <pc:sldMk cId="1222140997" sldId="326"/>
            <ac:picMk id="5" creationId="{219FDCC5-79B9-5BB5-E7F0-B925334DE8B4}"/>
          </ac:picMkLst>
        </pc:picChg>
        <pc:cxnChg chg="add">
          <ac:chgData name="Contreras.Madeline@Viera High" userId="e9d84b21-1e25-4147-a982-ae28a9f20cb4" providerId="ADAL" clId="{B558C388-2B95-47AD-AC4C-F3FCEFBE599E}" dt="2023-09-12T12:29:29.944" v="3909" actId="26606"/>
          <ac:cxnSpMkLst>
            <pc:docMk/>
            <pc:sldMk cId="1222140997" sldId="326"/>
            <ac:cxnSpMk id="9" creationId="{1503BFE4-729B-D9D0-C17B-501E6AF1127A}"/>
          </ac:cxnSpMkLst>
        </pc:cxnChg>
      </pc:sldChg>
      <pc:sldChg chg="addSp delSp modSp new mod setBg">
        <pc:chgData name="Contreras.Madeline@Viera High" userId="e9d84b21-1e25-4147-a982-ae28a9f20cb4" providerId="ADAL" clId="{B558C388-2B95-47AD-AC4C-F3FCEFBE599E}" dt="2023-09-22T11:58:20.944" v="4706" actId="20577"/>
        <pc:sldMkLst>
          <pc:docMk/>
          <pc:sldMk cId="4207015378" sldId="327"/>
        </pc:sldMkLst>
        <pc:spChg chg="mod">
          <ac:chgData name="Contreras.Madeline@Viera High" userId="e9d84b21-1e25-4147-a982-ae28a9f20cb4" providerId="ADAL" clId="{B558C388-2B95-47AD-AC4C-F3FCEFBE599E}" dt="2023-09-12T12:34:01.344" v="4162" actId="26606"/>
          <ac:spMkLst>
            <pc:docMk/>
            <pc:sldMk cId="4207015378" sldId="327"/>
            <ac:spMk id="2" creationId="{643231F9-2BD1-8203-6636-715897E0DA63}"/>
          </ac:spMkLst>
        </pc:spChg>
        <pc:spChg chg="del mod">
          <ac:chgData name="Contreras.Madeline@Viera High" userId="e9d84b21-1e25-4147-a982-ae28a9f20cb4" providerId="ADAL" clId="{B558C388-2B95-47AD-AC4C-F3FCEFBE599E}" dt="2023-09-12T12:34:01.344" v="4162" actId="26606"/>
          <ac:spMkLst>
            <pc:docMk/>
            <pc:sldMk cId="4207015378" sldId="327"/>
            <ac:spMk id="3" creationId="{0CE0FB15-71BC-A275-73F9-E8AAF0F42CAC}"/>
          </ac:spMkLst>
        </pc:spChg>
        <pc:spChg chg="add">
          <ac:chgData name="Contreras.Madeline@Viera High" userId="e9d84b21-1e25-4147-a982-ae28a9f20cb4" providerId="ADAL" clId="{B558C388-2B95-47AD-AC4C-F3FCEFBE599E}" dt="2023-09-12T12:34:01.344" v="4162" actId="26606"/>
          <ac:spMkLst>
            <pc:docMk/>
            <pc:sldMk cId="4207015378" sldId="327"/>
            <ac:spMk id="9" creationId="{53B021B3-DE93-4AB7-8A18-CF5F1CED88B8}"/>
          </ac:spMkLst>
        </pc:spChg>
        <pc:spChg chg="add">
          <ac:chgData name="Contreras.Madeline@Viera High" userId="e9d84b21-1e25-4147-a982-ae28a9f20cb4" providerId="ADAL" clId="{B558C388-2B95-47AD-AC4C-F3FCEFBE599E}" dt="2023-09-12T12:34:01.344" v="4162" actId="26606"/>
          <ac:spMkLst>
            <pc:docMk/>
            <pc:sldMk cId="4207015378" sldId="327"/>
            <ac:spMk id="11" creationId="{52D502E5-F6B4-4D58-B4AE-FC466FF15EE8}"/>
          </ac:spMkLst>
        </pc:spChg>
        <pc:spChg chg="add del">
          <ac:chgData name="Contreras.Madeline@Viera High" userId="e9d84b21-1e25-4147-a982-ae28a9f20cb4" providerId="ADAL" clId="{B558C388-2B95-47AD-AC4C-F3FCEFBE599E}" dt="2023-09-12T12:34:01.265" v="4161" actId="26606"/>
          <ac:spMkLst>
            <pc:docMk/>
            <pc:sldMk cId="4207015378" sldId="327"/>
            <ac:spMk id="12" creationId="{DF8BC164-E230-753F-2C7E-B4EE7BA77CF1}"/>
          </ac:spMkLst>
        </pc:spChg>
        <pc:spChg chg="add">
          <ac:chgData name="Contreras.Madeline@Viera High" userId="e9d84b21-1e25-4147-a982-ae28a9f20cb4" providerId="ADAL" clId="{B558C388-2B95-47AD-AC4C-F3FCEFBE599E}" dt="2023-09-12T12:34:01.344" v="4162" actId="26606"/>
          <ac:spMkLst>
            <pc:docMk/>
            <pc:sldMk cId="4207015378" sldId="327"/>
            <ac:spMk id="13" creationId="{9DECDBF4-02B6-4BB4-B65B-B8107AD6A9E8}"/>
          </ac:spMkLst>
        </pc:spChg>
        <pc:graphicFrameChg chg="add mod">
          <ac:chgData name="Contreras.Madeline@Viera High" userId="e9d84b21-1e25-4147-a982-ae28a9f20cb4" providerId="ADAL" clId="{B558C388-2B95-47AD-AC4C-F3FCEFBE599E}" dt="2023-09-22T11:58:20.944" v="4706" actId="20577"/>
          <ac:graphicFrameMkLst>
            <pc:docMk/>
            <pc:sldMk cId="4207015378" sldId="327"/>
            <ac:graphicFrameMk id="5" creationId="{4D1B1513-C032-1EE6-930E-98E1C044DDC4}"/>
          </ac:graphicFrameMkLst>
        </pc:graphicFrameChg>
        <pc:picChg chg="add del">
          <ac:chgData name="Contreras.Madeline@Viera High" userId="e9d84b21-1e25-4147-a982-ae28a9f20cb4" providerId="ADAL" clId="{B558C388-2B95-47AD-AC4C-F3FCEFBE599E}" dt="2023-09-12T12:34:01.265" v="4161" actId="26606"/>
          <ac:picMkLst>
            <pc:docMk/>
            <pc:sldMk cId="4207015378" sldId="327"/>
            <ac:picMk id="7" creationId="{A71C1B6D-D056-1FDF-8CE4-717E84DA6715}"/>
          </ac:picMkLst>
        </pc:picChg>
        <pc:cxnChg chg="add del">
          <ac:chgData name="Contreras.Madeline@Viera High" userId="e9d84b21-1e25-4147-a982-ae28a9f20cb4" providerId="ADAL" clId="{B558C388-2B95-47AD-AC4C-F3FCEFBE599E}" dt="2023-09-12T12:34:01.265" v="4161" actId="26606"/>
          <ac:cxnSpMkLst>
            <pc:docMk/>
            <pc:sldMk cId="4207015378" sldId="327"/>
            <ac:cxnSpMk id="10" creationId="{FC23E3B9-5ABF-58B3-E2B0-E9A5DAA90037}"/>
          </ac:cxnSpMkLst>
        </pc:cxnChg>
      </pc:sldChg>
      <pc:sldChg chg="addSp delSp modSp new del mod setBg">
        <pc:chgData name="Contreras.Madeline@Viera High" userId="e9d84b21-1e25-4147-a982-ae28a9f20cb4" providerId="ADAL" clId="{B558C388-2B95-47AD-AC4C-F3FCEFBE599E}" dt="2023-09-13T12:00:02.706" v="4667" actId="2696"/>
        <pc:sldMkLst>
          <pc:docMk/>
          <pc:sldMk cId="1224183455" sldId="328"/>
        </pc:sldMkLst>
        <pc:spChg chg="mod">
          <ac:chgData name="Contreras.Madeline@Viera High" userId="e9d84b21-1e25-4147-a982-ae28a9f20cb4" providerId="ADAL" clId="{B558C388-2B95-47AD-AC4C-F3FCEFBE599E}" dt="2023-09-12T15:24:37.431" v="4536" actId="26606"/>
          <ac:spMkLst>
            <pc:docMk/>
            <pc:sldMk cId="1224183455" sldId="328"/>
            <ac:spMk id="2" creationId="{1F944929-FAC7-6D0C-B073-C67E7C565E5A}"/>
          </ac:spMkLst>
        </pc:spChg>
        <pc:spChg chg="del">
          <ac:chgData name="Contreras.Madeline@Viera High" userId="e9d84b21-1e25-4147-a982-ae28a9f20cb4" providerId="ADAL" clId="{B558C388-2B95-47AD-AC4C-F3FCEFBE599E}" dt="2023-09-12T15:24:32.889" v="4535" actId="931"/>
          <ac:spMkLst>
            <pc:docMk/>
            <pc:sldMk cId="1224183455" sldId="328"/>
            <ac:spMk id="3" creationId="{46A9D19C-C83B-3997-7B72-D382D0C2287C}"/>
          </ac:spMkLst>
        </pc:spChg>
        <pc:spChg chg="add mod">
          <ac:chgData name="Contreras.Madeline@Viera High" userId="e9d84b21-1e25-4147-a982-ae28a9f20cb4" providerId="ADAL" clId="{B558C388-2B95-47AD-AC4C-F3FCEFBE599E}" dt="2023-09-12T15:25:21.103" v="4633" actId="1076"/>
          <ac:spMkLst>
            <pc:docMk/>
            <pc:sldMk cId="1224183455" sldId="328"/>
            <ac:spMk id="6" creationId="{0FEA2F7B-68EF-1302-4C76-E2AF9B6A8C5D}"/>
          </ac:spMkLst>
        </pc:spChg>
        <pc:spChg chg="add">
          <ac:chgData name="Contreras.Madeline@Viera High" userId="e9d84b21-1e25-4147-a982-ae28a9f20cb4" providerId="ADAL" clId="{B558C388-2B95-47AD-AC4C-F3FCEFBE599E}" dt="2023-09-12T15:24:37.431" v="4536" actId="26606"/>
          <ac:spMkLst>
            <pc:docMk/>
            <pc:sldMk cId="1224183455" sldId="328"/>
            <ac:spMk id="10" creationId="{9B7AD9F6-8CE7-4299-8FC6-328F4DCD3FF9}"/>
          </ac:spMkLst>
        </pc:spChg>
        <pc:spChg chg="add">
          <ac:chgData name="Contreras.Madeline@Viera High" userId="e9d84b21-1e25-4147-a982-ae28a9f20cb4" providerId="ADAL" clId="{B558C388-2B95-47AD-AC4C-F3FCEFBE599E}" dt="2023-09-12T15:24:37.431" v="4536" actId="26606"/>
          <ac:spMkLst>
            <pc:docMk/>
            <pc:sldMk cId="1224183455" sldId="328"/>
            <ac:spMk id="12" creationId="{F49775AF-8896-43EE-92C6-83497D6DC56F}"/>
          </ac:spMkLst>
        </pc:spChg>
        <pc:picChg chg="add mod">
          <ac:chgData name="Contreras.Madeline@Viera High" userId="e9d84b21-1e25-4147-a982-ae28a9f20cb4" providerId="ADAL" clId="{B558C388-2B95-47AD-AC4C-F3FCEFBE599E}" dt="2023-09-12T15:24:37.431" v="4536" actId="26606"/>
          <ac:picMkLst>
            <pc:docMk/>
            <pc:sldMk cId="1224183455" sldId="328"/>
            <ac:picMk id="5" creationId="{7F02DF70-3957-A967-02F8-F2B7DDEA26EF}"/>
          </ac:picMkLst>
        </pc:picChg>
      </pc:sldChg>
      <pc:sldChg chg="addSp delSp modSp new mod setBg">
        <pc:chgData name="Contreras.Madeline@Viera High" userId="e9d84b21-1e25-4147-a982-ae28a9f20cb4" providerId="ADAL" clId="{B558C388-2B95-47AD-AC4C-F3FCEFBE599E}" dt="2023-09-12T20:55:59.554" v="4666" actId="26606"/>
        <pc:sldMkLst>
          <pc:docMk/>
          <pc:sldMk cId="1494079412" sldId="329"/>
        </pc:sldMkLst>
        <pc:spChg chg="mod">
          <ac:chgData name="Contreras.Madeline@Viera High" userId="e9d84b21-1e25-4147-a982-ae28a9f20cb4" providerId="ADAL" clId="{B558C388-2B95-47AD-AC4C-F3FCEFBE599E}" dt="2023-09-12T20:55:59.554" v="4666" actId="26606"/>
          <ac:spMkLst>
            <pc:docMk/>
            <pc:sldMk cId="1494079412" sldId="329"/>
            <ac:spMk id="2" creationId="{FDF33F91-6B67-2089-399A-4486385BCCAF}"/>
          </ac:spMkLst>
        </pc:spChg>
        <pc:spChg chg="del">
          <ac:chgData name="Contreras.Madeline@Viera High" userId="e9d84b21-1e25-4147-a982-ae28a9f20cb4" providerId="ADAL" clId="{B558C388-2B95-47AD-AC4C-F3FCEFBE599E}" dt="2023-09-12T20:55:27.953" v="4637" actId="478"/>
          <ac:spMkLst>
            <pc:docMk/>
            <pc:sldMk cId="1494079412" sldId="329"/>
            <ac:spMk id="3" creationId="{4041EDD5-76BF-7B7D-87A1-2B7702E68D12}"/>
          </ac:spMkLst>
        </pc:spChg>
        <pc:spChg chg="add">
          <ac:chgData name="Contreras.Madeline@Viera High" userId="e9d84b21-1e25-4147-a982-ae28a9f20cb4" providerId="ADAL" clId="{B558C388-2B95-47AD-AC4C-F3FCEFBE599E}" dt="2023-09-12T20:55:59.554" v="4666" actId="26606"/>
          <ac:spMkLst>
            <pc:docMk/>
            <pc:sldMk cId="1494079412" sldId="329"/>
            <ac:spMk id="10" creationId="{6753252F-4873-4F63-801D-CC719279A7D5}"/>
          </ac:spMkLst>
        </pc:spChg>
        <pc:spChg chg="add">
          <ac:chgData name="Contreras.Madeline@Viera High" userId="e9d84b21-1e25-4147-a982-ae28a9f20cb4" providerId="ADAL" clId="{B558C388-2B95-47AD-AC4C-F3FCEFBE599E}" dt="2023-09-12T20:55:59.554" v="4666" actId="26606"/>
          <ac:spMkLst>
            <pc:docMk/>
            <pc:sldMk cId="1494079412" sldId="329"/>
            <ac:spMk id="12" creationId="{047C8CCB-F95D-4249-92DD-651249D3535A}"/>
          </ac:spMkLst>
        </pc:spChg>
        <pc:picChg chg="add mod">
          <ac:chgData name="Contreras.Madeline@Viera High" userId="e9d84b21-1e25-4147-a982-ae28a9f20cb4" providerId="ADAL" clId="{B558C388-2B95-47AD-AC4C-F3FCEFBE599E}" dt="2023-09-12T20:55:59.554" v="4666" actId="26606"/>
          <ac:picMkLst>
            <pc:docMk/>
            <pc:sldMk cId="1494079412" sldId="329"/>
            <ac:picMk id="5" creationId="{82E7765F-2D37-008C-4A45-06EAFFA469C4}"/>
          </ac:picMkLst>
        </pc:picChg>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diagrams/_rels/data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svg"/><Relationship Id="rId1" Type="http://schemas.openxmlformats.org/officeDocument/2006/relationships/image" Target="../media/image79.png"/><Relationship Id="rId4" Type="http://schemas.openxmlformats.org/officeDocument/2006/relationships/image" Target="../media/image91.svg"/></Relationships>
</file>

<file path=ppt/diagrams/_rels/data16.xml.rels><?xml version="1.0" encoding="UTF-8" standalone="yes"?>
<Relationships xmlns="http://schemas.openxmlformats.org/package/2006/relationships"><Relationship Id="rId2" Type="http://schemas.openxmlformats.org/officeDocument/2006/relationships/hyperlink" Target="http://www.scholarships.com/" TargetMode="External"/><Relationship Id="rId1" Type="http://schemas.openxmlformats.org/officeDocument/2006/relationships/hyperlink" Target="http://www.fastweb.com/"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6" Type="http://schemas.openxmlformats.org/officeDocument/2006/relationships/image" Target="../media/image34.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diagrams/_rels/data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hyperlink" Target="http://www.act.org/the-act/tir" TargetMode="Externa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diagrams/_rels/data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svg"/><Relationship Id="rId1" Type="http://schemas.openxmlformats.org/officeDocument/2006/relationships/image" Target="../media/image79.png"/><Relationship Id="rId4" Type="http://schemas.openxmlformats.org/officeDocument/2006/relationships/image" Target="../media/image91.svg"/></Relationships>
</file>

<file path=ppt/diagrams/_rels/drawing16.xml.rels><?xml version="1.0" encoding="UTF-8" standalone="yes"?>
<Relationships xmlns="http://schemas.openxmlformats.org/package/2006/relationships"><Relationship Id="rId2" Type="http://schemas.openxmlformats.org/officeDocument/2006/relationships/hyperlink" Target="http://www.scholarships.com/" TargetMode="External"/><Relationship Id="rId1" Type="http://schemas.openxmlformats.org/officeDocument/2006/relationships/hyperlink" Target="http://www.fastweb.com/"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6" Type="http://schemas.openxmlformats.org/officeDocument/2006/relationships/image" Target="../media/image34.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diagrams/_rels/drawing8.xml.rels><?xml version="1.0" encoding="UTF-8" standalone="yes"?>
<Relationships xmlns="http://schemas.openxmlformats.org/package/2006/relationships"><Relationship Id="rId3" Type="http://schemas.openxmlformats.org/officeDocument/2006/relationships/hyperlink" Target="http://www.act.org/the-act/tir" TargetMode="External"/><Relationship Id="rId7" Type="http://schemas.openxmlformats.org/officeDocument/2006/relationships/image" Target="../media/image50.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diagrams/_rels/drawing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A60AD0-B0F4-4414-A085-C2368C40C74D}"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76BCBD81-039D-49A7-9676-EFF57987C3C7}">
      <dgm:prSet custT="1"/>
      <dgm:spPr/>
      <dgm:t>
        <a:bodyPr/>
        <a:lstStyle/>
        <a:p>
          <a:r>
            <a:rPr lang="en-US" sz="2400" b="0" i="0" baseline="0" dirty="0"/>
            <a:t>Academies		Marianna Angland</a:t>
          </a:r>
          <a:endParaRPr lang="en-US" sz="2400" dirty="0"/>
        </a:p>
      </dgm:t>
    </dgm:pt>
    <dgm:pt modelId="{C9E2ECF0-1C91-4EB9-912F-A2E24E3891DE}" type="parTrans" cxnId="{D25FBD94-5E16-44BC-A441-4AAB6DAB9603}">
      <dgm:prSet/>
      <dgm:spPr/>
      <dgm:t>
        <a:bodyPr/>
        <a:lstStyle/>
        <a:p>
          <a:endParaRPr lang="en-US" sz="2400"/>
        </a:p>
      </dgm:t>
    </dgm:pt>
    <dgm:pt modelId="{C37799A9-40CC-4BC1-964B-C2DB40EECED9}" type="sibTrans" cxnId="{D25FBD94-5E16-44BC-A441-4AAB6DAB9603}">
      <dgm:prSet/>
      <dgm:spPr/>
      <dgm:t>
        <a:bodyPr/>
        <a:lstStyle/>
        <a:p>
          <a:endParaRPr lang="en-US" sz="2400"/>
        </a:p>
      </dgm:t>
    </dgm:pt>
    <dgm:pt modelId="{264DFFA2-0A19-4E7D-B786-13C36A4039C6}">
      <dgm:prSet custT="1"/>
      <dgm:spPr/>
      <dgm:t>
        <a:bodyPr/>
        <a:lstStyle/>
        <a:p>
          <a:r>
            <a:rPr lang="en-US" sz="2400" b="0" i="0" baseline="0" dirty="0"/>
            <a:t>A-C		                Kathryn Hollingsworth</a:t>
          </a:r>
          <a:endParaRPr lang="en-US" sz="2400" dirty="0"/>
        </a:p>
      </dgm:t>
    </dgm:pt>
    <dgm:pt modelId="{C941FDB1-541B-43A1-B4EA-9D1195B8C8E4}" type="parTrans" cxnId="{C66818C1-E249-439F-B571-A85764FDA592}">
      <dgm:prSet/>
      <dgm:spPr/>
      <dgm:t>
        <a:bodyPr/>
        <a:lstStyle/>
        <a:p>
          <a:endParaRPr lang="en-US" sz="2400"/>
        </a:p>
      </dgm:t>
    </dgm:pt>
    <dgm:pt modelId="{8856E937-332A-41CF-AD2B-497ABAA22B47}" type="sibTrans" cxnId="{C66818C1-E249-439F-B571-A85764FDA592}">
      <dgm:prSet/>
      <dgm:spPr/>
      <dgm:t>
        <a:bodyPr/>
        <a:lstStyle/>
        <a:p>
          <a:endParaRPr lang="en-US" sz="2400"/>
        </a:p>
      </dgm:t>
    </dgm:pt>
    <dgm:pt modelId="{B56E361C-B294-42F5-8E51-F9C4930E10BF}">
      <dgm:prSet custT="1"/>
      <dgm:spPr/>
      <dgm:t>
        <a:bodyPr/>
        <a:lstStyle/>
        <a:p>
          <a:r>
            <a:rPr lang="en-US" sz="2400" b="0" i="0" baseline="0" dirty="0"/>
            <a:t>D-H			Madeline Contreras</a:t>
          </a:r>
          <a:endParaRPr lang="en-US" sz="2400" dirty="0"/>
        </a:p>
      </dgm:t>
    </dgm:pt>
    <dgm:pt modelId="{E7FD6622-A1CE-4BB3-95B2-45F5358CC554}" type="parTrans" cxnId="{7AAE0F05-E053-4F79-93C0-99E5856AB78A}">
      <dgm:prSet/>
      <dgm:spPr/>
      <dgm:t>
        <a:bodyPr/>
        <a:lstStyle/>
        <a:p>
          <a:endParaRPr lang="en-US" sz="2400"/>
        </a:p>
      </dgm:t>
    </dgm:pt>
    <dgm:pt modelId="{6B053314-3C9C-40F2-8139-93EAB892CAD3}" type="sibTrans" cxnId="{7AAE0F05-E053-4F79-93C0-99E5856AB78A}">
      <dgm:prSet/>
      <dgm:spPr/>
      <dgm:t>
        <a:bodyPr/>
        <a:lstStyle/>
        <a:p>
          <a:endParaRPr lang="en-US" sz="2400"/>
        </a:p>
      </dgm:t>
    </dgm:pt>
    <dgm:pt modelId="{1A901535-17D9-4760-8ED1-3EEF32CA32BB}">
      <dgm:prSet custT="1"/>
      <dgm:spPr/>
      <dgm:t>
        <a:bodyPr/>
        <a:lstStyle/>
        <a:p>
          <a:r>
            <a:rPr lang="en-US" sz="2400" b="0" i="0" baseline="0" dirty="0"/>
            <a:t>I-M		                Angela </a:t>
          </a:r>
          <a:r>
            <a:rPr lang="en-US" sz="2400" b="0" i="0" baseline="0" dirty="0" err="1"/>
            <a:t>Nellis</a:t>
          </a:r>
          <a:endParaRPr lang="en-US" sz="2400" dirty="0"/>
        </a:p>
      </dgm:t>
    </dgm:pt>
    <dgm:pt modelId="{C146EBC9-8C8A-4F92-8148-95DB1DF665A3}" type="parTrans" cxnId="{87402304-ACB7-4DB6-B634-09E706C70A68}">
      <dgm:prSet/>
      <dgm:spPr/>
      <dgm:t>
        <a:bodyPr/>
        <a:lstStyle/>
        <a:p>
          <a:endParaRPr lang="en-US" sz="2400"/>
        </a:p>
      </dgm:t>
    </dgm:pt>
    <dgm:pt modelId="{EBD9F92A-77B8-407E-8080-86527A1DDB9F}" type="sibTrans" cxnId="{87402304-ACB7-4DB6-B634-09E706C70A68}">
      <dgm:prSet/>
      <dgm:spPr/>
      <dgm:t>
        <a:bodyPr/>
        <a:lstStyle/>
        <a:p>
          <a:endParaRPr lang="en-US" sz="2400"/>
        </a:p>
      </dgm:t>
    </dgm:pt>
    <dgm:pt modelId="{A09631D1-F9EC-4E2D-BF4C-A798C7772744}">
      <dgm:prSet custT="1"/>
      <dgm:spPr/>
      <dgm:t>
        <a:bodyPr/>
        <a:lstStyle/>
        <a:p>
          <a:r>
            <a:rPr lang="en-US" sz="2400" b="0" i="0" baseline="0" dirty="0"/>
            <a:t>N-Se	                               Christine Guanu</a:t>
          </a:r>
          <a:endParaRPr lang="en-US" sz="2400" dirty="0"/>
        </a:p>
      </dgm:t>
    </dgm:pt>
    <dgm:pt modelId="{533FFBA0-C53E-49C7-89E4-5E1083D967E2}" type="parTrans" cxnId="{D012251A-690A-4EA1-AFCA-D68813706ED4}">
      <dgm:prSet/>
      <dgm:spPr/>
      <dgm:t>
        <a:bodyPr/>
        <a:lstStyle/>
        <a:p>
          <a:endParaRPr lang="en-US" sz="2400"/>
        </a:p>
      </dgm:t>
    </dgm:pt>
    <dgm:pt modelId="{76665263-015F-48EB-A14A-22BBB0168A78}" type="sibTrans" cxnId="{D012251A-690A-4EA1-AFCA-D68813706ED4}">
      <dgm:prSet/>
      <dgm:spPr/>
      <dgm:t>
        <a:bodyPr/>
        <a:lstStyle/>
        <a:p>
          <a:endParaRPr lang="en-US" sz="2400"/>
        </a:p>
      </dgm:t>
    </dgm:pt>
    <dgm:pt modelId="{42BEDF62-1863-4099-B05B-32E77A0AE60B}">
      <dgm:prSet custT="1"/>
      <dgm:spPr/>
      <dgm:t>
        <a:bodyPr/>
        <a:lstStyle/>
        <a:p>
          <a:r>
            <a:rPr lang="en-US" sz="2400" b="0" i="0" baseline="0" dirty="0" err="1"/>
            <a:t>Sh</a:t>
          </a:r>
          <a:r>
            <a:rPr lang="en-US" sz="2400" b="0" i="0" baseline="0" dirty="0"/>
            <a:t> – Z			 Michelle </a:t>
          </a:r>
          <a:r>
            <a:rPr lang="en-US" sz="2400" b="0" i="0" baseline="0" dirty="0" err="1"/>
            <a:t>Formoso</a:t>
          </a:r>
          <a:endParaRPr lang="en-US" sz="2400" dirty="0"/>
        </a:p>
      </dgm:t>
    </dgm:pt>
    <dgm:pt modelId="{45D97BA1-4DBF-4D6B-851C-712F8AD09C45}" type="parTrans" cxnId="{75795E9B-7D3B-4CFE-881A-BBCAFE3476B6}">
      <dgm:prSet/>
      <dgm:spPr/>
      <dgm:t>
        <a:bodyPr/>
        <a:lstStyle/>
        <a:p>
          <a:endParaRPr lang="en-US" sz="2400"/>
        </a:p>
      </dgm:t>
    </dgm:pt>
    <dgm:pt modelId="{4B1D00E9-5316-40F7-8F10-4D43FE6E7EB0}" type="sibTrans" cxnId="{75795E9B-7D3B-4CFE-881A-BBCAFE3476B6}">
      <dgm:prSet/>
      <dgm:spPr/>
      <dgm:t>
        <a:bodyPr/>
        <a:lstStyle/>
        <a:p>
          <a:endParaRPr lang="en-US" sz="2400"/>
        </a:p>
      </dgm:t>
    </dgm:pt>
    <dgm:pt modelId="{0AEB7E7E-C8FC-410C-A248-683AD2762210}">
      <dgm:prSet custT="1"/>
      <dgm:spPr/>
      <dgm:t>
        <a:bodyPr/>
        <a:lstStyle/>
        <a:p>
          <a:r>
            <a:rPr lang="en-US" sz="2400" b="0" i="0" baseline="0" dirty="0"/>
            <a:t>Social Worker		 Michele Becerra</a:t>
          </a:r>
          <a:endParaRPr lang="en-US" sz="2400" dirty="0"/>
        </a:p>
      </dgm:t>
    </dgm:pt>
    <dgm:pt modelId="{C43284D1-E4FC-4585-9FD0-8544D8FB93C5}" type="parTrans" cxnId="{915AFD45-D529-4758-8107-94CADB2A839D}">
      <dgm:prSet/>
      <dgm:spPr/>
      <dgm:t>
        <a:bodyPr/>
        <a:lstStyle/>
        <a:p>
          <a:endParaRPr lang="en-US" sz="2400"/>
        </a:p>
      </dgm:t>
    </dgm:pt>
    <dgm:pt modelId="{C7897552-074D-4DED-AF29-D34D4DAFB86F}" type="sibTrans" cxnId="{915AFD45-D529-4758-8107-94CADB2A839D}">
      <dgm:prSet/>
      <dgm:spPr/>
      <dgm:t>
        <a:bodyPr/>
        <a:lstStyle/>
        <a:p>
          <a:endParaRPr lang="en-US" sz="2400"/>
        </a:p>
      </dgm:t>
    </dgm:pt>
    <dgm:pt modelId="{E4461536-B7E7-4540-A14A-E16C8660CD03}">
      <dgm:prSet custT="1"/>
      <dgm:spPr/>
      <dgm:t>
        <a:bodyPr/>
        <a:lstStyle/>
        <a:p>
          <a:r>
            <a:rPr lang="en-US" sz="2400" dirty="0"/>
            <a:t>College &amp; Career                 Shawna Wells-Booth</a:t>
          </a:r>
        </a:p>
      </dgm:t>
    </dgm:pt>
    <dgm:pt modelId="{29E06EDC-7E6C-40FB-B4E5-0D7BD8EB1B4C}" type="parTrans" cxnId="{632458D7-0469-483A-8459-2A80AD8D4E39}">
      <dgm:prSet/>
      <dgm:spPr/>
      <dgm:t>
        <a:bodyPr/>
        <a:lstStyle/>
        <a:p>
          <a:endParaRPr lang="en-US"/>
        </a:p>
      </dgm:t>
    </dgm:pt>
    <dgm:pt modelId="{B7F2CB75-C6A2-4819-984D-72BA8DC6BD66}" type="sibTrans" cxnId="{632458D7-0469-483A-8459-2A80AD8D4E39}">
      <dgm:prSet/>
      <dgm:spPr/>
      <dgm:t>
        <a:bodyPr/>
        <a:lstStyle/>
        <a:p>
          <a:endParaRPr lang="en-US"/>
        </a:p>
      </dgm:t>
    </dgm:pt>
    <dgm:pt modelId="{D3463DE1-F24C-43A1-94C8-74394856EED1}" type="pres">
      <dgm:prSet presAssocID="{A9A60AD0-B0F4-4414-A085-C2368C40C74D}" presName="linear" presStyleCnt="0">
        <dgm:presLayoutVars>
          <dgm:animLvl val="lvl"/>
          <dgm:resizeHandles val="exact"/>
        </dgm:presLayoutVars>
      </dgm:prSet>
      <dgm:spPr/>
    </dgm:pt>
    <dgm:pt modelId="{3B0B36EF-6FB1-4098-9729-1EDCE791A54E}" type="pres">
      <dgm:prSet presAssocID="{76BCBD81-039D-49A7-9676-EFF57987C3C7}" presName="parentText" presStyleLbl="node1" presStyleIdx="0" presStyleCnt="8">
        <dgm:presLayoutVars>
          <dgm:chMax val="0"/>
          <dgm:bulletEnabled val="1"/>
        </dgm:presLayoutVars>
      </dgm:prSet>
      <dgm:spPr/>
    </dgm:pt>
    <dgm:pt modelId="{7CEC54B2-BD4C-4BB3-92B9-32E8FEDAF790}" type="pres">
      <dgm:prSet presAssocID="{C37799A9-40CC-4BC1-964B-C2DB40EECED9}" presName="spacer" presStyleCnt="0"/>
      <dgm:spPr/>
    </dgm:pt>
    <dgm:pt modelId="{34AB3E6E-F0B7-4B9F-99D0-C9D679C0DE8D}" type="pres">
      <dgm:prSet presAssocID="{264DFFA2-0A19-4E7D-B786-13C36A4039C6}" presName="parentText" presStyleLbl="node1" presStyleIdx="1" presStyleCnt="8" custLinFactNeighborX="-15024" custLinFactNeighborY="-9633">
        <dgm:presLayoutVars>
          <dgm:chMax val="0"/>
          <dgm:bulletEnabled val="1"/>
        </dgm:presLayoutVars>
      </dgm:prSet>
      <dgm:spPr/>
    </dgm:pt>
    <dgm:pt modelId="{23D4E880-15EB-4164-BF6A-0269DECB7B04}" type="pres">
      <dgm:prSet presAssocID="{8856E937-332A-41CF-AD2B-497ABAA22B47}" presName="spacer" presStyleCnt="0"/>
      <dgm:spPr/>
    </dgm:pt>
    <dgm:pt modelId="{5036AC23-516C-4E7E-AB15-54D031227ED3}" type="pres">
      <dgm:prSet presAssocID="{B56E361C-B294-42F5-8E51-F9C4930E10BF}" presName="parentText" presStyleLbl="node1" presStyleIdx="2" presStyleCnt="8" custLinFactNeighborX="-2188">
        <dgm:presLayoutVars>
          <dgm:chMax val="0"/>
          <dgm:bulletEnabled val="1"/>
        </dgm:presLayoutVars>
      </dgm:prSet>
      <dgm:spPr/>
    </dgm:pt>
    <dgm:pt modelId="{A26DD8B0-B47A-4A3C-8BAC-E3912287FC3D}" type="pres">
      <dgm:prSet presAssocID="{6B053314-3C9C-40F2-8139-93EAB892CAD3}" presName="spacer" presStyleCnt="0"/>
      <dgm:spPr/>
    </dgm:pt>
    <dgm:pt modelId="{14E8FAE7-06A1-472E-9977-54FF6C0C5534}" type="pres">
      <dgm:prSet presAssocID="{1A901535-17D9-4760-8ED1-3EEF32CA32BB}" presName="parentText" presStyleLbl="node1" presStyleIdx="3" presStyleCnt="8">
        <dgm:presLayoutVars>
          <dgm:chMax val="0"/>
          <dgm:bulletEnabled val="1"/>
        </dgm:presLayoutVars>
      </dgm:prSet>
      <dgm:spPr/>
    </dgm:pt>
    <dgm:pt modelId="{84C95FE6-7933-4366-8481-EB4A363C7450}" type="pres">
      <dgm:prSet presAssocID="{EBD9F92A-77B8-407E-8080-86527A1DDB9F}" presName="spacer" presStyleCnt="0"/>
      <dgm:spPr/>
    </dgm:pt>
    <dgm:pt modelId="{C25E6026-F113-46C1-BE82-FB6A398CED80}" type="pres">
      <dgm:prSet presAssocID="{A09631D1-F9EC-4E2D-BF4C-A798C7772744}" presName="parentText" presStyleLbl="node1" presStyleIdx="4" presStyleCnt="8">
        <dgm:presLayoutVars>
          <dgm:chMax val="0"/>
          <dgm:bulletEnabled val="1"/>
        </dgm:presLayoutVars>
      </dgm:prSet>
      <dgm:spPr/>
    </dgm:pt>
    <dgm:pt modelId="{C55DDAF9-7508-4B65-A0A5-AA489777F754}" type="pres">
      <dgm:prSet presAssocID="{76665263-015F-48EB-A14A-22BBB0168A78}" presName="spacer" presStyleCnt="0"/>
      <dgm:spPr/>
    </dgm:pt>
    <dgm:pt modelId="{7F947199-C160-4DBA-B38B-70A33BF77656}" type="pres">
      <dgm:prSet presAssocID="{42BEDF62-1863-4099-B05B-32E77A0AE60B}" presName="parentText" presStyleLbl="node1" presStyleIdx="5" presStyleCnt="8">
        <dgm:presLayoutVars>
          <dgm:chMax val="0"/>
          <dgm:bulletEnabled val="1"/>
        </dgm:presLayoutVars>
      </dgm:prSet>
      <dgm:spPr/>
    </dgm:pt>
    <dgm:pt modelId="{FAE564F4-0B19-4A29-8612-4756653E571A}" type="pres">
      <dgm:prSet presAssocID="{4B1D00E9-5316-40F7-8F10-4D43FE6E7EB0}" presName="spacer" presStyleCnt="0"/>
      <dgm:spPr/>
    </dgm:pt>
    <dgm:pt modelId="{55267B6E-DA3B-4FB3-B228-09C3535728A9}" type="pres">
      <dgm:prSet presAssocID="{E4461536-B7E7-4540-A14A-E16C8660CD03}" presName="parentText" presStyleLbl="node1" presStyleIdx="6" presStyleCnt="8">
        <dgm:presLayoutVars>
          <dgm:chMax val="0"/>
          <dgm:bulletEnabled val="1"/>
        </dgm:presLayoutVars>
      </dgm:prSet>
      <dgm:spPr/>
    </dgm:pt>
    <dgm:pt modelId="{A1564B4B-D0C2-44F5-8532-E3C5BBA1B4F2}" type="pres">
      <dgm:prSet presAssocID="{B7F2CB75-C6A2-4819-984D-72BA8DC6BD66}" presName="spacer" presStyleCnt="0"/>
      <dgm:spPr/>
    </dgm:pt>
    <dgm:pt modelId="{8BF80FE4-A424-4E90-9389-42D47525ECF1}" type="pres">
      <dgm:prSet presAssocID="{0AEB7E7E-C8FC-410C-A248-683AD2762210}" presName="parentText" presStyleLbl="node1" presStyleIdx="7" presStyleCnt="8">
        <dgm:presLayoutVars>
          <dgm:chMax val="0"/>
          <dgm:bulletEnabled val="1"/>
        </dgm:presLayoutVars>
      </dgm:prSet>
      <dgm:spPr/>
    </dgm:pt>
  </dgm:ptLst>
  <dgm:cxnLst>
    <dgm:cxn modelId="{87402304-ACB7-4DB6-B634-09E706C70A68}" srcId="{A9A60AD0-B0F4-4414-A085-C2368C40C74D}" destId="{1A901535-17D9-4760-8ED1-3EEF32CA32BB}" srcOrd="3" destOrd="0" parTransId="{C146EBC9-8C8A-4F92-8148-95DB1DF665A3}" sibTransId="{EBD9F92A-77B8-407E-8080-86527A1DDB9F}"/>
    <dgm:cxn modelId="{7AAE0F05-E053-4F79-93C0-99E5856AB78A}" srcId="{A9A60AD0-B0F4-4414-A085-C2368C40C74D}" destId="{B56E361C-B294-42F5-8E51-F9C4930E10BF}" srcOrd="2" destOrd="0" parTransId="{E7FD6622-A1CE-4BB3-95B2-45F5358CC554}" sibTransId="{6B053314-3C9C-40F2-8139-93EAB892CAD3}"/>
    <dgm:cxn modelId="{0F946407-9264-4F4A-86E5-D956722857D2}" type="presOf" srcId="{A09631D1-F9EC-4E2D-BF4C-A798C7772744}" destId="{C25E6026-F113-46C1-BE82-FB6A398CED80}" srcOrd="0" destOrd="0" presId="urn:microsoft.com/office/officeart/2005/8/layout/vList2"/>
    <dgm:cxn modelId="{B964840F-3DB7-40C6-9AD3-AA137352BDF2}" type="presOf" srcId="{264DFFA2-0A19-4E7D-B786-13C36A4039C6}" destId="{34AB3E6E-F0B7-4B9F-99D0-C9D679C0DE8D}" srcOrd="0" destOrd="0" presId="urn:microsoft.com/office/officeart/2005/8/layout/vList2"/>
    <dgm:cxn modelId="{381A1012-5530-4C7C-A12E-A0E548CEED98}" type="presOf" srcId="{42BEDF62-1863-4099-B05B-32E77A0AE60B}" destId="{7F947199-C160-4DBA-B38B-70A33BF77656}" srcOrd="0" destOrd="0" presId="urn:microsoft.com/office/officeart/2005/8/layout/vList2"/>
    <dgm:cxn modelId="{D012251A-690A-4EA1-AFCA-D68813706ED4}" srcId="{A9A60AD0-B0F4-4414-A085-C2368C40C74D}" destId="{A09631D1-F9EC-4E2D-BF4C-A798C7772744}" srcOrd="4" destOrd="0" parTransId="{533FFBA0-C53E-49C7-89E4-5E1083D967E2}" sibTransId="{76665263-015F-48EB-A14A-22BBB0168A78}"/>
    <dgm:cxn modelId="{0F93025E-87B3-427B-AFC3-033EA2B4AA6B}" type="presOf" srcId="{A9A60AD0-B0F4-4414-A085-C2368C40C74D}" destId="{D3463DE1-F24C-43A1-94C8-74394856EED1}" srcOrd="0" destOrd="0" presId="urn:microsoft.com/office/officeart/2005/8/layout/vList2"/>
    <dgm:cxn modelId="{16F6CA42-2FCF-4965-A49A-582BC5E13CCE}" type="presOf" srcId="{B56E361C-B294-42F5-8E51-F9C4930E10BF}" destId="{5036AC23-516C-4E7E-AB15-54D031227ED3}" srcOrd="0" destOrd="0" presId="urn:microsoft.com/office/officeart/2005/8/layout/vList2"/>
    <dgm:cxn modelId="{915AFD45-D529-4758-8107-94CADB2A839D}" srcId="{A9A60AD0-B0F4-4414-A085-C2368C40C74D}" destId="{0AEB7E7E-C8FC-410C-A248-683AD2762210}" srcOrd="7" destOrd="0" parTransId="{C43284D1-E4FC-4585-9FD0-8544D8FB93C5}" sibTransId="{C7897552-074D-4DED-AF29-D34D4DAFB86F}"/>
    <dgm:cxn modelId="{99465393-DE8E-4E71-AED8-C9B9CF05F963}" type="presOf" srcId="{0AEB7E7E-C8FC-410C-A248-683AD2762210}" destId="{8BF80FE4-A424-4E90-9389-42D47525ECF1}" srcOrd="0" destOrd="0" presId="urn:microsoft.com/office/officeart/2005/8/layout/vList2"/>
    <dgm:cxn modelId="{D25FBD94-5E16-44BC-A441-4AAB6DAB9603}" srcId="{A9A60AD0-B0F4-4414-A085-C2368C40C74D}" destId="{76BCBD81-039D-49A7-9676-EFF57987C3C7}" srcOrd="0" destOrd="0" parTransId="{C9E2ECF0-1C91-4EB9-912F-A2E24E3891DE}" sibTransId="{C37799A9-40CC-4BC1-964B-C2DB40EECED9}"/>
    <dgm:cxn modelId="{75795E9B-7D3B-4CFE-881A-BBCAFE3476B6}" srcId="{A9A60AD0-B0F4-4414-A085-C2368C40C74D}" destId="{42BEDF62-1863-4099-B05B-32E77A0AE60B}" srcOrd="5" destOrd="0" parTransId="{45D97BA1-4DBF-4D6B-851C-712F8AD09C45}" sibTransId="{4B1D00E9-5316-40F7-8F10-4D43FE6E7EB0}"/>
    <dgm:cxn modelId="{C66818C1-E249-439F-B571-A85764FDA592}" srcId="{A9A60AD0-B0F4-4414-A085-C2368C40C74D}" destId="{264DFFA2-0A19-4E7D-B786-13C36A4039C6}" srcOrd="1" destOrd="0" parTransId="{C941FDB1-541B-43A1-B4EA-9D1195B8C8E4}" sibTransId="{8856E937-332A-41CF-AD2B-497ABAA22B47}"/>
    <dgm:cxn modelId="{408B0EC7-951D-409E-B33B-5C7A49825F54}" type="presOf" srcId="{E4461536-B7E7-4540-A14A-E16C8660CD03}" destId="{55267B6E-DA3B-4FB3-B228-09C3535728A9}" srcOrd="0" destOrd="0" presId="urn:microsoft.com/office/officeart/2005/8/layout/vList2"/>
    <dgm:cxn modelId="{5B7556C8-33FA-4DBA-A5A3-B64AC7B3C644}" type="presOf" srcId="{76BCBD81-039D-49A7-9676-EFF57987C3C7}" destId="{3B0B36EF-6FB1-4098-9729-1EDCE791A54E}" srcOrd="0" destOrd="0" presId="urn:microsoft.com/office/officeart/2005/8/layout/vList2"/>
    <dgm:cxn modelId="{632458D7-0469-483A-8459-2A80AD8D4E39}" srcId="{A9A60AD0-B0F4-4414-A085-C2368C40C74D}" destId="{E4461536-B7E7-4540-A14A-E16C8660CD03}" srcOrd="6" destOrd="0" parTransId="{29E06EDC-7E6C-40FB-B4E5-0D7BD8EB1B4C}" sibTransId="{B7F2CB75-C6A2-4819-984D-72BA8DC6BD66}"/>
    <dgm:cxn modelId="{26C24EEF-D2D8-4744-872E-E56EF4862EE6}" type="presOf" srcId="{1A901535-17D9-4760-8ED1-3EEF32CA32BB}" destId="{14E8FAE7-06A1-472E-9977-54FF6C0C5534}" srcOrd="0" destOrd="0" presId="urn:microsoft.com/office/officeart/2005/8/layout/vList2"/>
    <dgm:cxn modelId="{BF11BE43-65B1-47C7-9B64-CCA5A9A1B0FD}" type="presParOf" srcId="{D3463DE1-F24C-43A1-94C8-74394856EED1}" destId="{3B0B36EF-6FB1-4098-9729-1EDCE791A54E}" srcOrd="0" destOrd="0" presId="urn:microsoft.com/office/officeart/2005/8/layout/vList2"/>
    <dgm:cxn modelId="{BA45C08B-9CB9-49D3-8E07-5EEA751F4776}" type="presParOf" srcId="{D3463DE1-F24C-43A1-94C8-74394856EED1}" destId="{7CEC54B2-BD4C-4BB3-92B9-32E8FEDAF790}" srcOrd="1" destOrd="0" presId="urn:microsoft.com/office/officeart/2005/8/layout/vList2"/>
    <dgm:cxn modelId="{78D5A054-F251-4B63-9C07-A801C1C840BA}" type="presParOf" srcId="{D3463DE1-F24C-43A1-94C8-74394856EED1}" destId="{34AB3E6E-F0B7-4B9F-99D0-C9D679C0DE8D}" srcOrd="2" destOrd="0" presId="urn:microsoft.com/office/officeart/2005/8/layout/vList2"/>
    <dgm:cxn modelId="{7515ED9A-C108-4AD1-9047-A59D0480E743}" type="presParOf" srcId="{D3463DE1-F24C-43A1-94C8-74394856EED1}" destId="{23D4E880-15EB-4164-BF6A-0269DECB7B04}" srcOrd="3" destOrd="0" presId="urn:microsoft.com/office/officeart/2005/8/layout/vList2"/>
    <dgm:cxn modelId="{B6FFCD1D-9CCD-49BC-BAFE-8D0EA939DE9E}" type="presParOf" srcId="{D3463DE1-F24C-43A1-94C8-74394856EED1}" destId="{5036AC23-516C-4E7E-AB15-54D031227ED3}" srcOrd="4" destOrd="0" presId="urn:microsoft.com/office/officeart/2005/8/layout/vList2"/>
    <dgm:cxn modelId="{CC15D422-B0C7-42B1-A0E3-C0F319A73648}" type="presParOf" srcId="{D3463DE1-F24C-43A1-94C8-74394856EED1}" destId="{A26DD8B0-B47A-4A3C-8BAC-E3912287FC3D}" srcOrd="5" destOrd="0" presId="urn:microsoft.com/office/officeart/2005/8/layout/vList2"/>
    <dgm:cxn modelId="{FCED6F8A-0FFA-4DBA-A6E3-8E8674F8B187}" type="presParOf" srcId="{D3463DE1-F24C-43A1-94C8-74394856EED1}" destId="{14E8FAE7-06A1-472E-9977-54FF6C0C5534}" srcOrd="6" destOrd="0" presId="urn:microsoft.com/office/officeart/2005/8/layout/vList2"/>
    <dgm:cxn modelId="{E6345CB6-D553-4427-96D2-70B4C72B6D8D}" type="presParOf" srcId="{D3463DE1-F24C-43A1-94C8-74394856EED1}" destId="{84C95FE6-7933-4366-8481-EB4A363C7450}" srcOrd="7" destOrd="0" presId="urn:microsoft.com/office/officeart/2005/8/layout/vList2"/>
    <dgm:cxn modelId="{A5F1107F-DF27-4923-86E5-E146FC1571D6}" type="presParOf" srcId="{D3463DE1-F24C-43A1-94C8-74394856EED1}" destId="{C25E6026-F113-46C1-BE82-FB6A398CED80}" srcOrd="8" destOrd="0" presId="urn:microsoft.com/office/officeart/2005/8/layout/vList2"/>
    <dgm:cxn modelId="{5D331FD5-2917-4C87-9E9F-386FFAD926DC}" type="presParOf" srcId="{D3463DE1-F24C-43A1-94C8-74394856EED1}" destId="{C55DDAF9-7508-4B65-A0A5-AA489777F754}" srcOrd="9" destOrd="0" presId="urn:microsoft.com/office/officeart/2005/8/layout/vList2"/>
    <dgm:cxn modelId="{E8CB3144-D813-4BCA-92A7-48DE396154B6}" type="presParOf" srcId="{D3463DE1-F24C-43A1-94C8-74394856EED1}" destId="{7F947199-C160-4DBA-B38B-70A33BF77656}" srcOrd="10" destOrd="0" presId="urn:microsoft.com/office/officeart/2005/8/layout/vList2"/>
    <dgm:cxn modelId="{1273918B-BC8B-442E-9BBB-78333725470C}" type="presParOf" srcId="{D3463DE1-F24C-43A1-94C8-74394856EED1}" destId="{FAE564F4-0B19-4A29-8612-4756653E571A}" srcOrd="11" destOrd="0" presId="urn:microsoft.com/office/officeart/2005/8/layout/vList2"/>
    <dgm:cxn modelId="{64397E47-BD07-4268-848F-8108783A386E}" type="presParOf" srcId="{D3463DE1-F24C-43A1-94C8-74394856EED1}" destId="{55267B6E-DA3B-4FB3-B228-09C3535728A9}" srcOrd="12" destOrd="0" presId="urn:microsoft.com/office/officeart/2005/8/layout/vList2"/>
    <dgm:cxn modelId="{2E821653-A1C7-422D-BA93-6C2CDB6EA9E3}" type="presParOf" srcId="{D3463DE1-F24C-43A1-94C8-74394856EED1}" destId="{A1564B4B-D0C2-44F5-8532-E3C5BBA1B4F2}" srcOrd="13" destOrd="0" presId="urn:microsoft.com/office/officeart/2005/8/layout/vList2"/>
    <dgm:cxn modelId="{18EE7CD7-6D6C-4A6D-8E51-1F766B8527B6}" type="presParOf" srcId="{D3463DE1-F24C-43A1-94C8-74394856EED1}" destId="{8BF80FE4-A424-4E90-9389-42D47525ECF1}"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7E79EF-6719-4FE3-A99A-D3D617C733D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4A3C969-A189-4730-BEC0-EF998A9FC926}">
      <dgm:prSet custT="1"/>
      <dgm:spPr/>
      <dgm:t>
        <a:bodyPr/>
        <a:lstStyle/>
        <a:p>
          <a:pPr>
            <a:lnSpc>
              <a:spcPct val="100000"/>
            </a:lnSpc>
          </a:pPr>
          <a:r>
            <a:rPr lang="en-US" sz="2000"/>
            <a:t>Environment (location, size, etc)</a:t>
          </a:r>
        </a:p>
      </dgm:t>
    </dgm:pt>
    <dgm:pt modelId="{3592C755-D387-40C5-9689-1D5791D3647F}" type="parTrans" cxnId="{04AAEA3A-E784-4EDA-AEE9-BEA14BF9A73C}">
      <dgm:prSet/>
      <dgm:spPr/>
      <dgm:t>
        <a:bodyPr/>
        <a:lstStyle/>
        <a:p>
          <a:endParaRPr lang="en-US" sz="2000"/>
        </a:p>
      </dgm:t>
    </dgm:pt>
    <dgm:pt modelId="{64557D13-EA53-4981-AD63-5F827E750CB0}" type="sibTrans" cxnId="{04AAEA3A-E784-4EDA-AEE9-BEA14BF9A73C}">
      <dgm:prSet/>
      <dgm:spPr/>
      <dgm:t>
        <a:bodyPr/>
        <a:lstStyle/>
        <a:p>
          <a:endParaRPr lang="en-US" sz="2000"/>
        </a:p>
      </dgm:t>
    </dgm:pt>
    <dgm:pt modelId="{61DD4046-39C4-4161-ABC1-48234ED3FB23}">
      <dgm:prSet custT="1"/>
      <dgm:spPr/>
      <dgm:t>
        <a:bodyPr/>
        <a:lstStyle/>
        <a:p>
          <a:pPr>
            <a:lnSpc>
              <a:spcPct val="100000"/>
            </a:lnSpc>
          </a:pPr>
          <a:r>
            <a:rPr lang="en-US" sz="2000" dirty="0"/>
            <a:t>Admission Requirements (GPA, ACT/SAT Score, Rank, extracurricular activities)</a:t>
          </a:r>
        </a:p>
      </dgm:t>
    </dgm:pt>
    <dgm:pt modelId="{B7E3F42C-8290-40BD-BAF9-E82A3E525E82}" type="parTrans" cxnId="{BBCE01B6-56CA-4474-823C-5E6D07B085C0}">
      <dgm:prSet/>
      <dgm:spPr/>
      <dgm:t>
        <a:bodyPr/>
        <a:lstStyle/>
        <a:p>
          <a:endParaRPr lang="en-US" sz="2000"/>
        </a:p>
      </dgm:t>
    </dgm:pt>
    <dgm:pt modelId="{B0B1A818-818C-483E-B1D5-1434C5A9D820}" type="sibTrans" cxnId="{BBCE01B6-56CA-4474-823C-5E6D07B085C0}">
      <dgm:prSet/>
      <dgm:spPr/>
      <dgm:t>
        <a:bodyPr/>
        <a:lstStyle/>
        <a:p>
          <a:endParaRPr lang="en-US" sz="2000"/>
        </a:p>
      </dgm:t>
    </dgm:pt>
    <dgm:pt modelId="{DE610F71-0BEE-4456-B988-8961EED079B0}">
      <dgm:prSet custT="1"/>
      <dgm:spPr/>
      <dgm:t>
        <a:bodyPr/>
        <a:lstStyle/>
        <a:p>
          <a:pPr>
            <a:lnSpc>
              <a:spcPct val="100000"/>
            </a:lnSpc>
          </a:pPr>
          <a:r>
            <a:rPr lang="en-US" sz="2000" dirty="0"/>
            <a:t>Specific programs of study? </a:t>
          </a:r>
        </a:p>
      </dgm:t>
    </dgm:pt>
    <dgm:pt modelId="{8CC86169-6726-451A-8C85-93E11CC8F508}" type="parTrans" cxnId="{928BB8CB-A591-4E1E-9488-FEB2F6E45089}">
      <dgm:prSet/>
      <dgm:spPr/>
      <dgm:t>
        <a:bodyPr/>
        <a:lstStyle/>
        <a:p>
          <a:endParaRPr lang="en-US" sz="2000"/>
        </a:p>
      </dgm:t>
    </dgm:pt>
    <dgm:pt modelId="{87CD8C61-490D-4548-8A26-814C0CECDA86}" type="sibTrans" cxnId="{928BB8CB-A591-4E1E-9488-FEB2F6E45089}">
      <dgm:prSet/>
      <dgm:spPr/>
      <dgm:t>
        <a:bodyPr/>
        <a:lstStyle/>
        <a:p>
          <a:endParaRPr lang="en-US" sz="2000"/>
        </a:p>
      </dgm:t>
    </dgm:pt>
    <dgm:pt modelId="{0E36490E-BC19-4889-8044-F3A59CF93D06}">
      <dgm:prSet custT="1"/>
      <dgm:spPr/>
      <dgm:t>
        <a:bodyPr/>
        <a:lstStyle/>
        <a:p>
          <a:pPr>
            <a:lnSpc>
              <a:spcPct val="100000"/>
            </a:lnSpc>
          </a:pPr>
          <a:r>
            <a:rPr lang="en-US" sz="2000"/>
            <a:t>College Expenses and Financial Aid</a:t>
          </a:r>
        </a:p>
      </dgm:t>
    </dgm:pt>
    <dgm:pt modelId="{912CAE47-EAEA-4F7F-A3C4-581B82A5ADB5}" type="parTrans" cxnId="{8A8C3E77-D1A9-41DE-8FDC-6D425A58EE0F}">
      <dgm:prSet/>
      <dgm:spPr/>
      <dgm:t>
        <a:bodyPr/>
        <a:lstStyle/>
        <a:p>
          <a:endParaRPr lang="en-US" sz="2000"/>
        </a:p>
      </dgm:t>
    </dgm:pt>
    <dgm:pt modelId="{77D89535-C94A-47AA-BDD2-8D2364F3BC65}" type="sibTrans" cxnId="{8A8C3E77-D1A9-41DE-8FDC-6D425A58EE0F}">
      <dgm:prSet/>
      <dgm:spPr/>
      <dgm:t>
        <a:bodyPr/>
        <a:lstStyle/>
        <a:p>
          <a:endParaRPr lang="en-US" sz="2000"/>
        </a:p>
      </dgm:t>
    </dgm:pt>
    <dgm:pt modelId="{283146B8-2019-4769-A9BD-122107608268}">
      <dgm:prSet custT="1"/>
      <dgm:spPr/>
      <dgm:t>
        <a:bodyPr/>
        <a:lstStyle/>
        <a:p>
          <a:pPr>
            <a:lnSpc>
              <a:spcPct val="100000"/>
            </a:lnSpc>
          </a:pPr>
          <a:r>
            <a:rPr lang="en-US" sz="2000"/>
            <a:t>Housing</a:t>
          </a:r>
        </a:p>
      </dgm:t>
    </dgm:pt>
    <dgm:pt modelId="{29B1F130-D4C3-422F-B7F8-5C23BCA9B976}" type="parTrans" cxnId="{CD502BA7-7FAA-4939-AE3E-1BA6C1412B81}">
      <dgm:prSet/>
      <dgm:spPr/>
      <dgm:t>
        <a:bodyPr/>
        <a:lstStyle/>
        <a:p>
          <a:endParaRPr lang="en-US" sz="2000"/>
        </a:p>
      </dgm:t>
    </dgm:pt>
    <dgm:pt modelId="{F8A8E245-F276-44BA-B8B6-3F818ED765D2}" type="sibTrans" cxnId="{CD502BA7-7FAA-4939-AE3E-1BA6C1412B81}">
      <dgm:prSet/>
      <dgm:spPr/>
      <dgm:t>
        <a:bodyPr/>
        <a:lstStyle/>
        <a:p>
          <a:endParaRPr lang="en-US" sz="2000"/>
        </a:p>
      </dgm:t>
    </dgm:pt>
    <dgm:pt modelId="{68EDB6E0-6965-4A36-A281-3D44D3B4C906}">
      <dgm:prSet custT="1"/>
      <dgm:spPr/>
      <dgm:t>
        <a:bodyPr/>
        <a:lstStyle/>
        <a:p>
          <a:pPr>
            <a:lnSpc>
              <a:spcPct val="100000"/>
            </a:lnSpc>
          </a:pPr>
          <a:r>
            <a:rPr lang="en-US" sz="2000"/>
            <a:t>Facilities</a:t>
          </a:r>
        </a:p>
      </dgm:t>
    </dgm:pt>
    <dgm:pt modelId="{85B7FFBE-875A-403B-9AD3-1CF5EC882AE5}" type="parTrans" cxnId="{7BE16B09-CB8E-47D8-A809-2F60116D91F5}">
      <dgm:prSet/>
      <dgm:spPr/>
      <dgm:t>
        <a:bodyPr/>
        <a:lstStyle/>
        <a:p>
          <a:endParaRPr lang="en-US" sz="2000"/>
        </a:p>
      </dgm:t>
    </dgm:pt>
    <dgm:pt modelId="{51B824DF-1A8B-4357-81AC-B5E8A4283EB0}" type="sibTrans" cxnId="{7BE16B09-CB8E-47D8-A809-2F60116D91F5}">
      <dgm:prSet/>
      <dgm:spPr/>
      <dgm:t>
        <a:bodyPr/>
        <a:lstStyle/>
        <a:p>
          <a:endParaRPr lang="en-US" sz="2000"/>
        </a:p>
      </dgm:t>
    </dgm:pt>
    <dgm:pt modelId="{1A520B93-37BB-4AEB-B8EA-E5FE2E6DD05E}">
      <dgm:prSet custT="1"/>
      <dgm:spPr/>
      <dgm:t>
        <a:bodyPr/>
        <a:lstStyle/>
        <a:p>
          <a:pPr>
            <a:lnSpc>
              <a:spcPct val="100000"/>
            </a:lnSpc>
          </a:pPr>
          <a:r>
            <a:rPr lang="en-US" sz="2000"/>
            <a:t>Activities</a:t>
          </a:r>
        </a:p>
      </dgm:t>
    </dgm:pt>
    <dgm:pt modelId="{10A1DEC6-A544-4F85-BB54-8D1F4648A997}" type="parTrans" cxnId="{08763B11-2542-474D-AE90-1325E08A5FE4}">
      <dgm:prSet/>
      <dgm:spPr/>
      <dgm:t>
        <a:bodyPr/>
        <a:lstStyle/>
        <a:p>
          <a:endParaRPr lang="en-US" sz="2000"/>
        </a:p>
      </dgm:t>
    </dgm:pt>
    <dgm:pt modelId="{EECBE782-8A1D-4045-AD30-B7DA35F3D863}" type="sibTrans" cxnId="{08763B11-2542-474D-AE90-1325E08A5FE4}">
      <dgm:prSet/>
      <dgm:spPr/>
      <dgm:t>
        <a:bodyPr/>
        <a:lstStyle/>
        <a:p>
          <a:endParaRPr lang="en-US" sz="2000"/>
        </a:p>
      </dgm:t>
    </dgm:pt>
    <dgm:pt modelId="{CD590082-6DB8-4D96-81EA-6AD0EAE86A7A}" type="pres">
      <dgm:prSet presAssocID="{207E79EF-6719-4FE3-A99A-D3D617C733D1}" presName="root" presStyleCnt="0">
        <dgm:presLayoutVars>
          <dgm:dir/>
          <dgm:resizeHandles val="exact"/>
        </dgm:presLayoutVars>
      </dgm:prSet>
      <dgm:spPr/>
    </dgm:pt>
    <dgm:pt modelId="{1287A9E2-89C2-4B53-8DE4-04384977A3C6}" type="pres">
      <dgm:prSet presAssocID="{54A3C969-A189-4730-BEC0-EF998A9FC926}" presName="compNode" presStyleCnt="0"/>
      <dgm:spPr/>
    </dgm:pt>
    <dgm:pt modelId="{F65CD377-4C2D-4E5A-99BB-20E194567605}" type="pres">
      <dgm:prSet presAssocID="{54A3C969-A189-4730-BEC0-EF998A9FC926}" presName="bgRect" presStyleLbl="bgShp" presStyleIdx="0" presStyleCnt="7"/>
      <dgm:spPr/>
    </dgm:pt>
    <dgm:pt modelId="{27EF9AE4-272E-4F42-A831-3E6CA42FF9FA}" type="pres">
      <dgm:prSet presAssocID="{54A3C969-A189-4730-BEC0-EF998A9FC92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ial Network"/>
        </a:ext>
      </dgm:extLst>
    </dgm:pt>
    <dgm:pt modelId="{ADB92544-6D76-4C5D-AD0A-759724B811B2}" type="pres">
      <dgm:prSet presAssocID="{54A3C969-A189-4730-BEC0-EF998A9FC926}" presName="spaceRect" presStyleCnt="0"/>
      <dgm:spPr/>
    </dgm:pt>
    <dgm:pt modelId="{98ADCFF5-7D0D-4F37-8652-A3605611CBB3}" type="pres">
      <dgm:prSet presAssocID="{54A3C969-A189-4730-BEC0-EF998A9FC926}" presName="parTx" presStyleLbl="revTx" presStyleIdx="0" presStyleCnt="7">
        <dgm:presLayoutVars>
          <dgm:chMax val="0"/>
          <dgm:chPref val="0"/>
        </dgm:presLayoutVars>
      </dgm:prSet>
      <dgm:spPr/>
    </dgm:pt>
    <dgm:pt modelId="{CF0374CC-479F-4114-B4F8-2085FF558B06}" type="pres">
      <dgm:prSet presAssocID="{64557D13-EA53-4981-AD63-5F827E750CB0}" presName="sibTrans" presStyleCnt="0"/>
      <dgm:spPr/>
    </dgm:pt>
    <dgm:pt modelId="{9AC80C4E-F777-4C53-A612-23A760E3AD10}" type="pres">
      <dgm:prSet presAssocID="{61DD4046-39C4-4161-ABC1-48234ED3FB23}" presName="compNode" presStyleCnt="0"/>
      <dgm:spPr/>
    </dgm:pt>
    <dgm:pt modelId="{803D06AF-AA79-4763-B963-4AFB8C56D70A}" type="pres">
      <dgm:prSet presAssocID="{61DD4046-39C4-4161-ABC1-48234ED3FB23}" presName="bgRect" presStyleLbl="bgShp" presStyleIdx="1" presStyleCnt="7"/>
      <dgm:spPr/>
    </dgm:pt>
    <dgm:pt modelId="{B7688186-E6DF-4F04-A4F9-178606AA86C2}" type="pres">
      <dgm:prSet presAssocID="{61DD4046-39C4-4161-ABC1-48234ED3FB2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39FC7C3C-38AE-4DEE-8D3E-A222BAD4FA4F}" type="pres">
      <dgm:prSet presAssocID="{61DD4046-39C4-4161-ABC1-48234ED3FB23}" presName="spaceRect" presStyleCnt="0"/>
      <dgm:spPr/>
    </dgm:pt>
    <dgm:pt modelId="{D12F6CBD-F004-4397-B226-D27871512813}" type="pres">
      <dgm:prSet presAssocID="{61DD4046-39C4-4161-ABC1-48234ED3FB23}" presName="parTx" presStyleLbl="revTx" presStyleIdx="1" presStyleCnt="7">
        <dgm:presLayoutVars>
          <dgm:chMax val="0"/>
          <dgm:chPref val="0"/>
        </dgm:presLayoutVars>
      </dgm:prSet>
      <dgm:spPr/>
    </dgm:pt>
    <dgm:pt modelId="{8944D501-F549-4448-9A2B-6F2872BC07B1}" type="pres">
      <dgm:prSet presAssocID="{B0B1A818-818C-483E-B1D5-1434C5A9D820}" presName="sibTrans" presStyleCnt="0"/>
      <dgm:spPr/>
    </dgm:pt>
    <dgm:pt modelId="{A0738D81-F7A0-45C9-931E-599F54799F28}" type="pres">
      <dgm:prSet presAssocID="{DE610F71-0BEE-4456-B988-8961EED079B0}" presName="compNode" presStyleCnt="0"/>
      <dgm:spPr/>
    </dgm:pt>
    <dgm:pt modelId="{27DEAA09-9614-4660-A254-825D00A6B24B}" type="pres">
      <dgm:prSet presAssocID="{DE610F71-0BEE-4456-B988-8961EED079B0}" presName="bgRect" presStyleLbl="bgShp" presStyleIdx="2" presStyleCnt="7"/>
      <dgm:spPr/>
    </dgm:pt>
    <dgm:pt modelId="{B8B96282-E8AA-44FB-9849-8A4FECAEC0BE}" type="pres">
      <dgm:prSet presAssocID="{DE610F71-0BEE-4456-B988-8961EED079B0}"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8D08B784-C377-4D5E-AFAE-8C2C51E1FAA7}" type="pres">
      <dgm:prSet presAssocID="{DE610F71-0BEE-4456-B988-8961EED079B0}" presName="spaceRect" presStyleCnt="0"/>
      <dgm:spPr/>
    </dgm:pt>
    <dgm:pt modelId="{13444DDF-6B6D-42DA-960D-A41D6953A8F6}" type="pres">
      <dgm:prSet presAssocID="{DE610F71-0BEE-4456-B988-8961EED079B0}" presName="parTx" presStyleLbl="revTx" presStyleIdx="2" presStyleCnt="7">
        <dgm:presLayoutVars>
          <dgm:chMax val="0"/>
          <dgm:chPref val="0"/>
        </dgm:presLayoutVars>
      </dgm:prSet>
      <dgm:spPr/>
    </dgm:pt>
    <dgm:pt modelId="{AA994353-2FE8-4745-BCA9-2482E9D4592B}" type="pres">
      <dgm:prSet presAssocID="{87CD8C61-490D-4548-8A26-814C0CECDA86}" presName="sibTrans" presStyleCnt="0"/>
      <dgm:spPr/>
    </dgm:pt>
    <dgm:pt modelId="{D4CA3802-1054-4BC1-AE71-920E8D32DF08}" type="pres">
      <dgm:prSet presAssocID="{0E36490E-BC19-4889-8044-F3A59CF93D06}" presName="compNode" presStyleCnt="0"/>
      <dgm:spPr/>
    </dgm:pt>
    <dgm:pt modelId="{1D3F8045-A700-4301-AA78-AF06FCD7E2F6}" type="pres">
      <dgm:prSet presAssocID="{0E36490E-BC19-4889-8044-F3A59CF93D06}" presName="bgRect" presStyleLbl="bgShp" presStyleIdx="3" presStyleCnt="7"/>
      <dgm:spPr/>
    </dgm:pt>
    <dgm:pt modelId="{E58BAC75-42F2-4451-B371-2428EA9925D0}" type="pres">
      <dgm:prSet presAssocID="{0E36490E-BC19-4889-8044-F3A59CF93D0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4DB69214-5872-4335-ADFC-9EC5B2189D6C}" type="pres">
      <dgm:prSet presAssocID="{0E36490E-BC19-4889-8044-F3A59CF93D06}" presName="spaceRect" presStyleCnt="0"/>
      <dgm:spPr/>
    </dgm:pt>
    <dgm:pt modelId="{04FF2B0A-0B8E-4641-9C2D-9745D266D54F}" type="pres">
      <dgm:prSet presAssocID="{0E36490E-BC19-4889-8044-F3A59CF93D06}" presName="parTx" presStyleLbl="revTx" presStyleIdx="3" presStyleCnt="7">
        <dgm:presLayoutVars>
          <dgm:chMax val="0"/>
          <dgm:chPref val="0"/>
        </dgm:presLayoutVars>
      </dgm:prSet>
      <dgm:spPr/>
    </dgm:pt>
    <dgm:pt modelId="{63B68A99-0001-4D49-8677-B4862F268C1B}" type="pres">
      <dgm:prSet presAssocID="{77D89535-C94A-47AA-BDD2-8D2364F3BC65}" presName="sibTrans" presStyleCnt="0"/>
      <dgm:spPr/>
    </dgm:pt>
    <dgm:pt modelId="{F4044F82-060B-431D-8FD9-78F2BDE54EE2}" type="pres">
      <dgm:prSet presAssocID="{283146B8-2019-4769-A9BD-122107608268}" presName="compNode" presStyleCnt="0"/>
      <dgm:spPr/>
    </dgm:pt>
    <dgm:pt modelId="{A6D4E689-5CE2-467B-B734-A7A8D9DD6D01}" type="pres">
      <dgm:prSet presAssocID="{283146B8-2019-4769-A9BD-122107608268}" presName="bgRect" presStyleLbl="bgShp" presStyleIdx="4" presStyleCnt="7"/>
      <dgm:spPr/>
    </dgm:pt>
    <dgm:pt modelId="{3F095B32-3EFD-41E3-845E-9C3CCDFB11D7}" type="pres">
      <dgm:prSet presAssocID="{283146B8-2019-4769-A9BD-122107608268}"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me"/>
        </a:ext>
      </dgm:extLst>
    </dgm:pt>
    <dgm:pt modelId="{51D31071-EA02-4455-AFD0-A8B2B1BEE55A}" type="pres">
      <dgm:prSet presAssocID="{283146B8-2019-4769-A9BD-122107608268}" presName="spaceRect" presStyleCnt="0"/>
      <dgm:spPr/>
    </dgm:pt>
    <dgm:pt modelId="{03E5A449-9818-454D-B037-A57AD673B3E8}" type="pres">
      <dgm:prSet presAssocID="{283146B8-2019-4769-A9BD-122107608268}" presName="parTx" presStyleLbl="revTx" presStyleIdx="4" presStyleCnt="7">
        <dgm:presLayoutVars>
          <dgm:chMax val="0"/>
          <dgm:chPref val="0"/>
        </dgm:presLayoutVars>
      </dgm:prSet>
      <dgm:spPr/>
    </dgm:pt>
    <dgm:pt modelId="{C55DB1EA-88B3-4FB7-A5D0-4A123371E0BD}" type="pres">
      <dgm:prSet presAssocID="{F8A8E245-F276-44BA-B8B6-3F818ED765D2}" presName="sibTrans" presStyleCnt="0"/>
      <dgm:spPr/>
    </dgm:pt>
    <dgm:pt modelId="{F23C961F-70D3-4CB3-B847-94D9D23E7341}" type="pres">
      <dgm:prSet presAssocID="{68EDB6E0-6965-4A36-A281-3D44D3B4C906}" presName="compNode" presStyleCnt="0"/>
      <dgm:spPr/>
    </dgm:pt>
    <dgm:pt modelId="{CF3DABEE-E92E-49E0-AC27-8165A780ECEF}" type="pres">
      <dgm:prSet presAssocID="{68EDB6E0-6965-4A36-A281-3D44D3B4C906}" presName="bgRect" presStyleLbl="bgShp" presStyleIdx="5" presStyleCnt="7"/>
      <dgm:spPr/>
    </dgm:pt>
    <dgm:pt modelId="{6E64F7B9-23DA-493D-92F3-D493FE2D7AD8}" type="pres">
      <dgm:prSet presAssocID="{68EDB6E0-6965-4A36-A281-3D44D3B4C90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ilding"/>
        </a:ext>
      </dgm:extLst>
    </dgm:pt>
    <dgm:pt modelId="{DB3E1752-EFA7-43BA-BFF3-4631500EBFEF}" type="pres">
      <dgm:prSet presAssocID="{68EDB6E0-6965-4A36-A281-3D44D3B4C906}" presName="spaceRect" presStyleCnt="0"/>
      <dgm:spPr/>
    </dgm:pt>
    <dgm:pt modelId="{AB9FC8E8-FD1D-4DB2-BE7E-DD7C28DAB9A3}" type="pres">
      <dgm:prSet presAssocID="{68EDB6E0-6965-4A36-A281-3D44D3B4C906}" presName="parTx" presStyleLbl="revTx" presStyleIdx="5" presStyleCnt="7">
        <dgm:presLayoutVars>
          <dgm:chMax val="0"/>
          <dgm:chPref val="0"/>
        </dgm:presLayoutVars>
      </dgm:prSet>
      <dgm:spPr/>
    </dgm:pt>
    <dgm:pt modelId="{3716B76D-9F46-4508-86E9-189B0BF68E0B}" type="pres">
      <dgm:prSet presAssocID="{51B824DF-1A8B-4357-81AC-B5E8A4283EB0}" presName="sibTrans" presStyleCnt="0"/>
      <dgm:spPr/>
    </dgm:pt>
    <dgm:pt modelId="{D85F70AA-7367-483C-813A-7BB1DE1EB21C}" type="pres">
      <dgm:prSet presAssocID="{1A520B93-37BB-4AEB-B8EA-E5FE2E6DD05E}" presName="compNode" presStyleCnt="0"/>
      <dgm:spPr/>
    </dgm:pt>
    <dgm:pt modelId="{FFFAE942-026A-43EB-96D2-E269E1570E2B}" type="pres">
      <dgm:prSet presAssocID="{1A520B93-37BB-4AEB-B8EA-E5FE2E6DD05E}" presName="bgRect" presStyleLbl="bgShp" presStyleIdx="6" presStyleCnt="7"/>
      <dgm:spPr/>
    </dgm:pt>
    <dgm:pt modelId="{55473B1B-26A0-4FAA-AC1C-0618106751D6}" type="pres">
      <dgm:prSet presAssocID="{1A520B93-37BB-4AEB-B8EA-E5FE2E6DD05E}"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eckmark"/>
        </a:ext>
      </dgm:extLst>
    </dgm:pt>
    <dgm:pt modelId="{B3929192-910D-4C7C-9406-F8390A35CDDE}" type="pres">
      <dgm:prSet presAssocID="{1A520B93-37BB-4AEB-B8EA-E5FE2E6DD05E}" presName="spaceRect" presStyleCnt="0"/>
      <dgm:spPr/>
    </dgm:pt>
    <dgm:pt modelId="{203AE86B-C4EB-4C3B-94FC-68A8643109A1}" type="pres">
      <dgm:prSet presAssocID="{1A520B93-37BB-4AEB-B8EA-E5FE2E6DD05E}" presName="parTx" presStyleLbl="revTx" presStyleIdx="6" presStyleCnt="7">
        <dgm:presLayoutVars>
          <dgm:chMax val="0"/>
          <dgm:chPref val="0"/>
        </dgm:presLayoutVars>
      </dgm:prSet>
      <dgm:spPr/>
    </dgm:pt>
  </dgm:ptLst>
  <dgm:cxnLst>
    <dgm:cxn modelId="{7BE16B09-CB8E-47D8-A809-2F60116D91F5}" srcId="{207E79EF-6719-4FE3-A99A-D3D617C733D1}" destId="{68EDB6E0-6965-4A36-A281-3D44D3B4C906}" srcOrd="5" destOrd="0" parTransId="{85B7FFBE-875A-403B-9AD3-1CF5EC882AE5}" sibTransId="{51B824DF-1A8B-4357-81AC-B5E8A4283EB0}"/>
    <dgm:cxn modelId="{08763B11-2542-474D-AE90-1325E08A5FE4}" srcId="{207E79EF-6719-4FE3-A99A-D3D617C733D1}" destId="{1A520B93-37BB-4AEB-B8EA-E5FE2E6DD05E}" srcOrd="6" destOrd="0" parTransId="{10A1DEC6-A544-4F85-BB54-8D1F4648A997}" sibTransId="{EECBE782-8A1D-4045-AD30-B7DA35F3D863}"/>
    <dgm:cxn modelId="{8D4ADB38-D759-45F6-86C4-DA798D7EF7C2}" type="presOf" srcId="{283146B8-2019-4769-A9BD-122107608268}" destId="{03E5A449-9818-454D-B037-A57AD673B3E8}" srcOrd="0" destOrd="0" presId="urn:microsoft.com/office/officeart/2018/2/layout/IconVerticalSolidList"/>
    <dgm:cxn modelId="{04AAEA3A-E784-4EDA-AEE9-BEA14BF9A73C}" srcId="{207E79EF-6719-4FE3-A99A-D3D617C733D1}" destId="{54A3C969-A189-4730-BEC0-EF998A9FC926}" srcOrd="0" destOrd="0" parTransId="{3592C755-D387-40C5-9689-1D5791D3647F}" sibTransId="{64557D13-EA53-4981-AD63-5F827E750CB0}"/>
    <dgm:cxn modelId="{0B70DC3E-90B6-4B2C-89AB-EFDDAC931422}" type="presOf" srcId="{DE610F71-0BEE-4456-B988-8961EED079B0}" destId="{13444DDF-6B6D-42DA-960D-A41D6953A8F6}" srcOrd="0" destOrd="0" presId="urn:microsoft.com/office/officeart/2018/2/layout/IconVerticalSolidList"/>
    <dgm:cxn modelId="{1326514A-8EBA-4872-A902-169121705036}" type="presOf" srcId="{1A520B93-37BB-4AEB-B8EA-E5FE2E6DD05E}" destId="{203AE86B-C4EB-4C3B-94FC-68A8643109A1}" srcOrd="0" destOrd="0" presId="urn:microsoft.com/office/officeart/2018/2/layout/IconVerticalSolidList"/>
    <dgm:cxn modelId="{B5C5876E-C322-4702-875B-87A2000CC1BB}" type="presOf" srcId="{54A3C969-A189-4730-BEC0-EF998A9FC926}" destId="{98ADCFF5-7D0D-4F37-8652-A3605611CBB3}" srcOrd="0" destOrd="0" presId="urn:microsoft.com/office/officeart/2018/2/layout/IconVerticalSolidList"/>
    <dgm:cxn modelId="{83905C70-7BF6-47CD-BAFD-4E3AC91C3337}" type="presOf" srcId="{61DD4046-39C4-4161-ABC1-48234ED3FB23}" destId="{D12F6CBD-F004-4397-B226-D27871512813}" srcOrd="0" destOrd="0" presId="urn:microsoft.com/office/officeart/2018/2/layout/IconVerticalSolidList"/>
    <dgm:cxn modelId="{BEF76E55-C011-4300-8F4F-BD06BD97D8C5}" type="presOf" srcId="{68EDB6E0-6965-4A36-A281-3D44D3B4C906}" destId="{AB9FC8E8-FD1D-4DB2-BE7E-DD7C28DAB9A3}" srcOrd="0" destOrd="0" presId="urn:microsoft.com/office/officeart/2018/2/layout/IconVerticalSolidList"/>
    <dgm:cxn modelId="{80C1BE56-1F0C-40B6-9EB7-4EA688B79E6F}" type="presOf" srcId="{207E79EF-6719-4FE3-A99A-D3D617C733D1}" destId="{CD590082-6DB8-4D96-81EA-6AD0EAE86A7A}" srcOrd="0" destOrd="0" presId="urn:microsoft.com/office/officeart/2018/2/layout/IconVerticalSolidList"/>
    <dgm:cxn modelId="{8A8C3E77-D1A9-41DE-8FDC-6D425A58EE0F}" srcId="{207E79EF-6719-4FE3-A99A-D3D617C733D1}" destId="{0E36490E-BC19-4889-8044-F3A59CF93D06}" srcOrd="3" destOrd="0" parTransId="{912CAE47-EAEA-4F7F-A3C4-581B82A5ADB5}" sibTransId="{77D89535-C94A-47AA-BDD2-8D2364F3BC65}"/>
    <dgm:cxn modelId="{C838D289-0482-4A8E-A409-0388E98E1049}" type="presOf" srcId="{0E36490E-BC19-4889-8044-F3A59CF93D06}" destId="{04FF2B0A-0B8E-4641-9C2D-9745D266D54F}" srcOrd="0" destOrd="0" presId="urn:microsoft.com/office/officeart/2018/2/layout/IconVerticalSolidList"/>
    <dgm:cxn modelId="{CD502BA7-7FAA-4939-AE3E-1BA6C1412B81}" srcId="{207E79EF-6719-4FE3-A99A-D3D617C733D1}" destId="{283146B8-2019-4769-A9BD-122107608268}" srcOrd="4" destOrd="0" parTransId="{29B1F130-D4C3-422F-B7F8-5C23BCA9B976}" sibTransId="{F8A8E245-F276-44BA-B8B6-3F818ED765D2}"/>
    <dgm:cxn modelId="{BBCE01B6-56CA-4474-823C-5E6D07B085C0}" srcId="{207E79EF-6719-4FE3-A99A-D3D617C733D1}" destId="{61DD4046-39C4-4161-ABC1-48234ED3FB23}" srcOrd="1" destOrd="0" parTransId="{B7E3F42C-8290-40BD-BAF9-E82A3E525E82}" sibTransId="{B0B1A818-818C-483E-B1D5-1434C5A9D820}"/>
    <dgm:cxn modelId="{928BB8CB-A591-4E1E-9488-FEB2F6E45089}" srcId="{207E79EF-6719-4FE3-A99A-D3D617C733D1}" destId="{DE610F71-0BEE-4456-B988-8961EED079B0}" srcOrd="2" destOrd="0" parTransId="{8CC86169-6726-451A-8C85-93E11CC8F508}" sibTransId="{87CD8C61-490D-4548-8A26-814C0CECDA86}"/>
    <dgm:cxn modelId="{C6F98E85-6067-4F00-97A8-CE6048131933}" type="presParOf" srcId="{CD590082-6DB8-4D96-81EA-6AD0EAE86A7A}" destId="{1287A9E2-89C2-4B53-8DE4-04384977A3C6}" srcOrd="0" destOrd="0" presId="urn:microsoft.com/office/officeart/2018/2/layout/IconVerticalSolidList"/>
    <dgm:cxn modelId="{0918F353-3238-49DF-9A63-943DDC3630C2}" type="presParOf" srcId="{1287A9E2-89C2-4B53-8DE4-04384977A3C6}" destId="{F65CD377-4C2D-4E5A-99BB-20E194567605}" srcOrd="0" destOrd="0" presId="urn:microsoft.com/office/officeart/2018/2/layout/IconVerticalSolidList"/>
    <dgm:cxn modelId="{345567F3-BD15-4F1C-ABB3-A8794D70CAEB}" type="presParOf" srcId="{1287A9E2-89C2-4B53-8DE4-04384977A3C6}" destId="{27EF9AE4-272E-4F42-A831-3E6CA42FF9FA}" srcOrd="1" destOrd="0" presId="urn:microsoft.com/office/officeart/2018/2/layout/IconVerticalSolidList"/>
    <dgm:cxn modelId="{DB44ACF0-6A98-4DA0-BEA2-7DDABD531DA9}" type="presParOf" srcId="{1287A9E2-89C2-4B53-8DE4-04384977A3C6}" destId="{ADB92544-6D76-4C5D-AD0A-759724B811B2}" srcOrd="2" destOrd="0" presId="urn:microsoft.com/office/officeart/2018/2/layout/IconVerticalSolidList"/>
    <dgm:cxn modelId="{92045AD9-21C0-454E-8338-DA1C7C9F5290}" type="presParOf" srcId="{1287A9E2-89C2-4B53-8DE4-04384977A3C6}" destId="{98ADCFF5-7D0D-4F37-8652-A3605611CBB3}" srcOrd="3" destOrd="0" presId="urn:microsoft.com/office/officeart/2018/2/layout/IconVerticalSolidList"/>
    <dgm:cxn modelId="{A2495C5F-E38D-4C93-AC6F-1ECD57450989}" type="presParOf" srcId="{CD590082-6DB8-4D96-81EA-6AD0EAE86A7A}" destId="{CF0374CC-479F-4114-B4F8-2085FF558B06}" srcOrd="1" destOrd="0" presId="urn:microsoft.com/office/officeart/2018/2/layout/IconVerticalSolidList"/>
    <dgm:cxn modelId="{8593A553-D227-427B-BDC3-CD39B99318CA}" type="presParOf" srcId="{CD590082-6DB8-4D96-81EA-6AD0EAE86A7A}" destId="{9AC80C4E-F777-4C53-A612-23A760E3AD10}" srcOrd="2" destOrd="0" presId="urn:microsoft.com/office/officeart/2018/2/layout/IconVerticalSolidList"/>
    <dgm:cxn modelId="{BD0FB112-8144-4C49-B6B8-DAED9921DCCB}" type="presParOf" srcId="{9AC80C4E-F777-4C53-A612-23A760E3AD10}" destId="{803D06AF-AA79-4763-B963-4AFB8C56D70A}" srcOrd="0" destOrd="0" presId="urn:microsoft.com/office/officeart/2018/2/layout/IconVerticalSolidList"/>
    <dgm:cxn modelId="{E6E09AFA-47CF-498C-ABD2-1C202188A6BD}" type="presParOf" srcId="{9AC80C4E-F777-4C53-A612-23A760E3AD10}" destId="{B7688186-E6DF-4F04-A4F9-178606AA86C2}" srcOrd="1" destOrd="0" presId="urn:microsoft.com/office/officeart/2018/2/layout/IconVerticalSolidList"/>
    <dgm:cxn modelId="{A1BEFDB3-B4C2-4133-8E74-8DD3204AE672}" type="presParOf" srcId="{9AC80C4E-F777-4C53-A612-23A760E3AD10}" destId="{39FC7C3C-38AE-4DEE-8D3E-A222BAD4FA4F}" srcOrd="2" destOrd="0" presId="urn:microsoft.com/office/officeart/2018/2/layout/IconVerticalSolidList"/>
    <dgm:cxn modelId="{41755CE4-72F8-4E7E-95B3-FFDC208E2B57}" type="presParOf" srcId="{9AC80C4E-F777-4C53-A612-23A760E3AD10}" destId="{D12F6CBD-F004-4397-B226-D27871512813}" srcOrd="3" destOrd="0" presId="urn:microsoft.com/office/officeart/2018/2/layout/IconVerticalSolidList"/>
    <dgm:cxn modelId="{E4DF4AFA-0BE5-46BD-9F9C-16D65B35855F}" type="presParOf" srcId="{CD590082-6DB8-4D96-81EA-6AD0EAE86A7A}" destId="{8944D501-F549-4448-9A2B-6F2872BC07B1}" srcOrd="3" destOrd="0" presId="urn:microsoft.com/office/officeart/2018/2/layout/IconVerticalSolidList"/>
    <dgm:cxn modelId="{ECC900D9-DA64-4B6E-8F61-66A5FB23AE55}" type="presParOf" srcId="{CD590082-6DB8-4D96-81EA-6AD0EAE86A7A}" destId="{A0738D81-F7A0-45C9-931E-599F54799F28}" srcOrd="4" destOrd="0" presId="urn:microsoft.com/office/officeart/2018/2/layout/IconVerticalSolidList"/>
    <dgm:cxn modelId="{00387EF9-180F-4D3D-A0AD-7E860925842C}" type="presParOf" srcId="{A0738D81-F7A0-45C9-931E-599F54799F28}" destId="{27DEAA09-9614-4660-A254-825D00A6B24B}" srcOrd="0" destOrd="0" presId="urn:microsoft.com/office/officeart/2018/2/layout/IconVerticalSolidList"/>
    <dgm:cxn modelId="{5393719F-E4DF-4F7F-8CC6-A753A9FCA029}" type="presParOf" srcId="{A0738D81-F7A0-45C9-931E-599F54799F28}" destId="{B8B96282-E8AA-44FB-9849-8A4FECAEC0BE}" srcOrd="1" destOrd="0" presId="urn:microsoft.com/office/officeart/2018/2/layout/IconVerticalSolidList"/>
    <dgm:cxn modelId="{EC4D38B9-9486-4456-B2CE-8B2188442CAB}" type="presParOf" srcId="{A0738D81-F7A0-45C9-931E-599F54799F28}" destId="{8D08B784-C377-4D5E-AFAE-8C2C51E1FAA7}" srcOrd="2" destOrd="0" presId="urn:microsoft.com/office/officeart/2018/2/layout/IconVerticalSolidList"/>
    <dgm:cxn modelId="{E33E6D34-62AF-4AD2-B149-3C4C3B63028C}" type="presParOf" srcId="{A0738D81-F7A0-45C9-931E-599F54799F28}" destId="{13444DDF-6B6D-42DA-960D-A41D6953A8F6}" srcOrd="3" destOrd="0" presId="urn:microsoft.com/office/officeart/2018/2/layout/IconVerticalSolidList"/>
    <dgm:cxn modelId="{59860D5F-51CA-4053-9F84-2D236515753F}" type="presParOf" srcId="{CD590082-6DB8-4D96-81EA-6AD0EAE86A7A}" destId="{AA994353-2FE8-4745-BCA9-2482E9D4592B}" srcOrd="5" destOrd="0" presId="urn:microsoft.com/office/officeart/2018/2/layout/IconVerticalSolidList"/>
    <dgm:cxn modelId="{2FDF41BE-04EE-46E0-AAE1-3EB33B29CA49}" type="presParOf" srcId="{CD590082-6DB8-4D96-81EA-6AD0EAE86A7A}" destId="{D4CA3802-1054-4BC1-AE71-920E8D32DF08}" srcOrd="6" destOrd="0" presId="urn:microsoft.com/office/officeart/2018/2/layout/IconVerticalSolidList"/>
    <dgm:cxn modelId="{64814C16-E15C-4C26-944E-A50070937FF2}" type="presParOf" srcId="{D4CA3802-1054-4BC1-AE71-920E8D32DF08}" destId="{1D3F8045-A700-4301-AA78-AF06FCD7E2F6}" srcOrd="0" destOrd="0" presId="urn:microsoft.com/office/officeart/2018/2/layout/IconVerticalSolidList"/>
    <dgm:cxn modelId="{F7A271DB-B2FE-4096-B7EE-9F9405C63462}" type="presParOf" srcId="{D4CA3802-1054-4BC1-AE71-920E8D32DF08}" destId="{E58BAC75-42F2-4451-B371-2428EA9925D0}" srcOrd="1" destOrd="0" presId="urn:microsoft.com/office/officeart/2018/2/layout/IconVerticalSolidList"/>
    <dgm:cxn modelId="{45F72BE9-D748-4C86-9BEE-AA49166C0ACD}" type="presParOf" srcId="{D4CA3802-1054-4BC1-AE71-920E8D32DF08}" destId="{4DB69214-5872-4335-ADFC-9EC5B2189D6C}" srcOrd="2" destOrd="0" presId="urn:microsoft.com/office/officeart/2018/2/layout/IconVerticalSolidList"/>
    <dgm:cxn modelId="{421DA6E7-E6D3-4DF4-A81B-226A149F7750}" type="presParOf" srcId="{D4CA3802-1054-4BC1-AE71-920E8D32DF08}" destId="{04FF2B0A-0B8E-4641-9C2D-9745D266D54F}" srcOrd="3" destOrd="0" presId="urn:microsoft.com/office/officeart/2018/2/layout/IconVerticalSolidList"/>
    <dgm:cxn modelId="{769625BF-A9BA-4BB0-9EDD-3496588E9376}" type="presParOf" srcId="{CD590082-6DB8-4D96-81EA-6AD0EAE86A7A}" destId="{63B68A99-0001-4D49-8677-B4862F268C1B}" srcOrd="7" destOrd="0" presId="urn:microsoft.com/office/officeart/2018/2/layout/IconVerticalSolidList"/>
    <dgm:cxn modelId="{FD877DE1-58D4-40B9-8BD6-8EF17F4E3680}" type="presParOf" srcId="{CD590082-6DB8-4D96-81EA-6AD0EAE86A7A}" destId="{F4044F82-060B-431D-8FD9-78F2BDE54EE2}" srcOrd="8" destOrd="0" presId="urn:microsoft.com/office/officeart/2018/2/layout/IconVerticalSolidList"/>
    <dgm:cxn modelId="{3DB5511F-EF00-4017-92B3-A05BC6EDB040}" type="presParOf" srcId="{F4044F82-060B-431D-8FD9-78F2BDE54EE2}" destId="{A6D4E689-5CE2-467B-B734-A7A8D9DD6D01}" srcOrd="0" destOrd="0" presId="urn:microsoft.com/office/officeart/2018/2/layout/IconVerticalSolidList"/>
    <dgm:cxn modelId="{F52B328D-A4CD-4069-98CC-37B527EFF704}" type="presParOf" srcId="{F4044F82-060B-431D-8FD9-78F2BDE54EE2}" destId="{3F095B32-3EFD-41E3-845E-9C3CCDFB11D7}" srcOrd="1" destOrd="0" presId="urn:microsoft.com/office/officeart/2018/2/layout/IconVerticalSolidList"/>
    <dgm:cxn modelId="{10A2B3A4-7568-4AC9-B6A5-87A84EC22EDD}" type="presParOf" srcId="{F4044F82-060B-431D-8FD9-78F2BDE54EE2}" destId="{51D31071-EA02-4455-AFD0-A8B2B1BEE55A}" srcOrd="2" destOrd="0" presId="urn:microsoft.com/office/officeart/2018/2/layout/IconVerticalSolidList"/>
    <dgm:cxn modelId="{105BAAE1-DAB4-450A-90C1-D15E7CD6D230}" type="presParOf" srcId="{F4044F82-060B-431D-8FD9-78F2BDE54EE2}" destId="{03E5A449-9818-454D-B037-A57AD673B3E8}" srcOrd="3" destOrd="0" presId="urn:microsoft.com/office/officeart/2018/2/layout/IconVerticalSolidList"/>
    <dgm:cxn modelId="{557E6BE8-E3F0-4DBE-ACB8-33ACE5E4C449}" type="presParOf" srcId="{CD590082-6DB8-4D96-81EA-6AD0EAE86A7A}" destId="{C55DB1EA-88B3-4FB7-A5D0-4A123371E0BD}" srcOrd="9" destOrd="0" presId="urn:microsoft.com/office/officeart/2018/2/layout/IconVerticalSolidList"/>
    <dgm:cxn modelId="{CD316EDC-7D8E-4D59-A50B-F097915424EC}" type="presParOf" srcId="{CD590082-6DB8-4D96-81EA-6AD0EAE86A7A}" destId="{F23C961F-70D3-4CB3-B847-94D9D23E7341}" srcOrd="10" destOrd="0" presId="urn:microsoft.com/office/officeart/2018/2/layout/IconVerticalSolidList"/>
    <dgm:cxn modelId="{FA22B44F-258A-45C1-821D-9B92762239AD}" type="presParOf" srcId="{F23C961F-70D3-4CB3-B847-94D9D23E7341}" destId="{CF3DABEE-E92E-49E0-AC27-8165A780ECEF}" srcOrd="0" destOrd="0" presId="urn:microsoft.com/office/officeart/2018/2/layout/IconVerticalSolidList"/>
    <dgm:cxn modelId="{92DCB356-7206-4AF3-842C-D8BDA74691F6}" type="presParOf" srcId="{F23C961F-70D3-4CB3-B847-94D9D23E7341}" destId="{6E64F7B9-23DA-493D-92F3-D493FE2D7AD8}" srcOrd="1" destOrd="0" presId="urn:microsoft.com/office/officeart/2018/2/layout/IconVerticalSolidList"/>
    <dgm:cxn modelId="{CF242CCB-97CE-410F-A9AB-8FD96E0393DC}" type="presParOf" srcId="{F23C961F-70D3-4CB3-B847-94D9D23E7341}" destId="{DB3E1752-EFA7-43BA-BFF3-4631500EBFEF}" srcOrd="2" destOrd="0" presId="urn:microsoft.com/office/officeart/2018/2/layout/IconVerticalSolidList"/>
    <dgm:cxn modelId="{9242781D-26CE-4A34-B603-3099DCA64AFB}" type="presParOf" srcId="{F23C961F-70D3-4CB3-B847-94D9D23E7341}" destId="{AB9FC8E8-FD1D-4DB2-BE7E-DD7C28DAB9A3}" srcOrd="3" destOrd="0" presId="urn:microsoft.com/office/officeart/2018/2/layout/IconVerticalSolidList"/>
    <dgm:cxn modelId="{2F4AC835-025D-4319-BACE-E1C4136FC141}" type="presParOf" srcId="{CD590082-6DB8-4D96-81EA-6AD0EAE86A7A}" destId="{3716B76D-9F46-4508-86E9-189B0BF68E0B}" srcOrd="11" destOrd="0" presId="urn:microsoft.com/office/officeart/2018/2/layout/IconVerticalSolidList"/>
    <dgm:cxn modelId="{D2713510-DD5F-41DA-A480-26BED9D9D467}" type="presParOf" srcId="{CD590082-6DB8-4D96-81EA-6AD0EAE86A7A}" destId="{D85F70AA-7367-483C-813A-7BB1DE1EB21C}" srcOrd="12" destOrd="0" presId="urn:microsoft.com/office/officeart/2018/2/layout/IconVerticalSolidList"/>
    <dgm:cxn modelId="{CE16C811-6F2E-4EF0-9A5A-C65323F4BAC5}" type="presParOf" srcId="{D85F70AA-7367-483C-813A-7BB1DE1EB21C}" destId="{FFFAE942-026A-43EB-96D2-E269E1570E2B}" srcOrd="0" destOrd="0" presId="urn:microsoft.com/office/officeart/2018/2/layout/IconVerticalSolidList"/>
    <dgm:cxn modelId="{5DE22FDB-A335-433D-A7AE-873CA0937C41}" type="presParOf" srcId="{D85F70AA-7367-483C-813A-7BB1DE1EB21C}" destId="{55473B1B-26A0-4FAA-AC1C-0618106751D6}" srcOrd="1" destOrd="0" presId="urn:microsoft.com/office/officeart/2018/2/layout/IconVerticalSolidList"/>
    <dgm:cxn modelId="{FBB35D80-50FF-46B4-8956-906888717CEF}" type="presParOf" srcId="{D85F70AA-7367-483C-813A-7BB1DE1EB21C}" destId="{B3929192-910D-4C7C-9406-F8390A35CDDE}" srcOrd="2" destOrd="0" presId="urn:microsoft.com/office/officeart/2018/2/layout/IconVerticalSolidList"/>
    <dgm:cxn modelId="{BD701A71-BD3B-4D9E-88E3-44B898F24DD5}" type="presParOf" srcId="{D85F70AA-7367-483C-813A-7BB1DE1EB21C}" destId="{203AE86B-C4EB-4C3B-94FC-68A8643109A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7991BC-4F75-49DD-B095-114209AE731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A455BB3-A180-4FBE-A2B0-950C21AE8E1E}">
      <dgm:prSet/>
      <dgm:spPr/>
      <dgm:t>
        <a:bodyPr/>
        <a:lstStyle/>
        <a:p>
          <a:r>
            <a:rPr lang="en-US" dirty="0"/>
            <a:t>Save money</a:t>
          </a:r>
        </a:p>
      </dgm:t>
    </dgm:pt>
    <dgm:pt modelId="{F6B4F96F-2C8F-4888-902C-93D1A2495A18}" type="parTrans" cxnId="{B04057BC-5AF6-4DEB-BCCA-5D1834087802}">
      <dgm:prSet/>
      <dgm:spPr/>
      <dgm:t>
        <a:bodyPr/>
        <a:lstStyle/>
        <a:p>
          <a:endParaRPr lang="en-US"/>
        </a:p>
      </dgm:t>
    </dgm:pt>
    <dgm:pt modelId="{881ADA99-36F2-46FC-9C36-CB5BFC4FD958}" type="sibTrans" cxnId="{B04057BC-5AF6-4DEB-BCCA-5D1834087802}">
      <dgm:prSet/>
      <dgm:spPr/>
      <dgm:t>
        <a:bodyPr/>
        <a:lstStyle/>
        <a:p>
          <a:endParaRPr lang="en-US"/>
        </a:p>
      </dgm:t>
    </dgm:pt>
    <dgm:pt modelId="{C566AEEA-DA7E-4F0D-8F41-B0273E1D9D2C}">
      <dgm:prSet/>
      <dgm:spPr/>
      <dgm:t>
        <a:bodyPr/>
        <a:lstStyle/>
        <a:p>
          <a:r>
            <a:rPr lang="en-US"/>
            <a:t>Close to home</a:t>
          </a:r>
        </a:p>
      </dgm:t>
    </dgm:pt>
    <dgm:pt modelId="{16843EFF-5638-49F1-8FD2-0973B0B3B257}" type="parTrans" cxnId="{6D5321C3-FF1E-4769-84B2-9E2B3D9A2F86}">
      <dgm:prSet/>
      <dgm:spPr/>
      <dgm:t>
        <a:bodyPr/>
        <a:lstStyle/>
        <a:p>
          <a:endParaRPr lang="en-US"/>
        </a:p>
      </dgm:t>
    </dgm:pt>
    <dgm:pt modelId="{8418F2B1-4EEF-4BA3-BBB0-BB7CD8E88D83}" type="sibTrans" cxnId="{6D5321C3-FF1E-4769-84B2-9E2B3D9A2F86}">
      <dgm:prSet/>
      <dgm:spPr/>
      <dgm:t>
        <a:bodyPr/>
        <a:lstStyle/>
        <a:p>
          <a:endParaRPr lang="en-US"/>
        </a:p>
      </dgm:t>
    </dgm:pt>
    <dgm:pt modelId="{4D5C5151-018F-4655-AC33-98BF20EAE22C}">
      <dgm:prSet/>
      <dgm:spPr/>
      <dgm:t>
        <a:bodyPr/>
        <a:lstStyle/>
        <a:p>
          <a:r>
            <a:rPr lang="en-US" dirty="0"/>
            <a:t>Test scores or GPA are not high enough for a State University</a:t>
          </a:r>
        </a:p>
      </dgm:t>
    </dgm:pt>
    <dgm:pt modelId="{45613877-36B2-4623-8868-5E7EF8F23B6D}" type="parTrans" cxnId="{2A5D6C35-5DFC-45CB-817B-15653FB27416}">
      <dgm:prSet/>
      <dgm:spPr/>
      <dgm:t>
        <a:bodyPr/>
        <a:lstStyle/>
        <a:p>
          <a:endParaRPr lang="en-US"/>
        </a:p>
      </dgm:t>
    </dgm:pt>
    <dgm:pt modelId="{4D74B0E5-AC11-453D-8AC4-110A04162D60}" type="sibTrans" cxnId="{2A5D6C35-5DFC-45CB-817B-15653FB27416}">
      <dgm:prSet/>
      <dgm:spPr/>
      <dgm:t>
        <a:bodyPr/>
        <a:lstStyle/>
        <a:p>
          <a:endParaRPr lang="en-US"/>
        </a:p>
      </dgm:t>
    </dgm:pt>
    <dgm:pt modelId="{44AE0173-BD7A-4DEE-8A02-85CD40ED5C67}">
      <dgm:prSet/>
      <dgm:spPr/>
      <dgm:t>
        <a:bodyPr/>
        <a:lstStyle/>
        <a:p>
          <a:r>
            <a:rPr lang="en-US" dirty="0"/>
            <a:t>To try different programs, if undecided on a major.</a:t>
          </a:r>
        </a:p>
      </dgm:t>
    </dgm:pt>
    <dgm:pt modelId="{01E5DA65-A6EA-4DFF-BF26-A6D1366B09C0}" type="parTrans" cxnId="{5B149140-22A5-454F-AC62-64E2FC4575AC}">
      <dgm:prSet/>
      <dgm:spPr/>
      <dgm:t>
        <a:bodyPr/>
        <a:lstStyle/>
        <a:p>
          <a:endParaRPr lang="en-US"/>
        </a:p>
      </dgm:t>
    </dgm:pt>
    <dgm:pt modelId="{FEAC4517-8173-4B1A-87A4-EE2B399EA0E3}" type="sibTrans" cxnId="{5B149140-22A5-454F-AC62-64E2FC4575AC}">
      <dgm:prSet/>
      <dgm:spPr/>
      <dgm:t>
        <a:bodyPr/>
        <a:lstStyle/>
        <a:p>
          <a:endParaRPr lang="en-US"/>
        </a:p>
      </dgm:t>
    </dgm:pt>
    <dgm:pt modelId="{A950008A-94C4-4609-8A77-E64700C6A313}">
      <dgm:prSet/>
      <dgm:spPr/>
      <dgm:t>
        <a:bodyPr/>
        <a:lstStyle/>
        <a:p>
          <a:r>
            <a:rPr lang="en-US" dirty="0"/>
            <a:t>Later Deadline for Applications</a:t>
          </a:r>
        </a:p>
      </dgm:t>
    </dgm:pt>
    <dgm:pt modelId="{D3A83806-D8AD-45CF-A751-0FC3A617D0E8}" type="parTrans" cxnId="{7A84715A-15E1-4D1F-9192-C5A94AE6B21D}">
      <dgm:prSet/>
      <dgm:spPr/>
    </dgm:pt>
    <dgm:pt modelId="{5BCC6CD7-FCA0-4819-BAE3-228AFFE3E479}" type="sibTrans" cxnId="{7A84715A-15E1-4D1F-9192-C5A94AE6B21D}">
      <dgm:prSet/>
      <dgm:spPr/>
    </dgm:pt>
    <dgm:pt modelId="{52378FF5-33C9-4D69-B35D-231290CCA93B}">
      <dgm:prSet/>
      <dgm:spPr/>
      <dgm:t>
        <a:bodyPr/>
        <a:lstStyle/>
        <a:p>
          <a:r>
            <a:rPr lang="en-US" dirty="0"/>
            <a:t>EFSC’s deadline is in the summer after graduation.</a:t>
          </a:r>
        </a:p>
      </dgm:t>
    </dgm:pt>
    <dgm:pt modelId="{D7E5D580-63A4-43DA-AA46-4EF2EC494CD2}" type="parTrans" cxnId="{12402B71-E0ED-4AE6-9AF5-D391EFE1D522}">
      <dgm:prSet/>
      <dgm:spPr/>
    </dgm:pt>
    <dgm:pt modelId="{D8B68C03-8344-4D72-8A25-332AEC75A00A}" type="sibTrans" cxnId="{12402B71-E0ED-4AE6-9AF5-D391EFE1D522}">
      <dgm:prSet/>
      <dgm:spPr/>
    </dgm:pt>
    <dgm:pt modelId="{2DA1F8A1-E2B8-4A10-8B7E-F3FD81D54A34}" type="pres">
      <dgm:prSet presAssocID="{437991BC-4F75-49DD-B095-114209AE7315}" presName="linear" presStyleCnt="0">
        <dgm:presLayoutVars>
          <dgm:animLvl val="lvl"/>
          <dgm:resizeHandles val="exact"/>
        </dgm:presLayoutVars>
      </dgm:prSet>
      <dgm:spPr/>
    </dgm:pt>
    <dgm:pt modelId="{40897A46-F8CD-4946-A74A-A3992B799E60}" type="pres">
      <dgm:prSet presAssocID="{8A455BB3-A180-4FBE-A2B0-950C21AE8E1E}" presName="parentText" presStyleLbl="node1" presStyleIdx="0" presStyleCnt="5">
        <dgm:presLayoutVars>
          <dgm:chMax val="0"/>
          <dgm:bulletEnabled val="1"/>
        </dgm:presLayoutVars>
      </dgm:prSet>
      <dgm:spPr/>
    </dgm:pt>
    <dgm:pt modelId="{682C2FB9-5456-456D-8C49-1E0C85C2EDB0}" type="pres">
      <dgm:prSet presAssocID="{881ADA99-36F2-46FC-9C36-CB5BFC4FD958}" presName="spacer" presStyleCnt="0"/>
      <dgm:spPr/>
    </dgm:pt>
    <dgm:pt modelId="{F5D94D31-4EED-4B82-A094-C915E91C0BD3}" type="pres">
      <dgm:prSet presAssocID="{C566AEEA-DA7E-4F0D-8F41-B0273E1D9D2C}" presName="parentText" presStyleLbl="node1" presStyleIdx="1" presStyleCnt="5">
        <dgm:presLayoutVars>
          <dgm:chMax val="0"/>
          <dgm:bulletEnabled val="1"/>
        </dgm:presLayoutVars>
      </dgm:prSet>
      <dgm:spPr/>
    </dgm:pt>
    <dgm:pt modelId="{348A2728-CE80-4F26-9067-28A071CE7465}" type="pres">
      <dgm:prSet presAssocID="{8418F2B1-4EEF-4BA3-BBB0-BB7CD8E88D83}" presName="spacer" presStyleCnt="0"/>
      <dgm:spPr/>
    </dgm:pt>
    <dgm:pt modelId="{0C61EA5C-9336-4B8F-B19D-82D47389BBC2}" type="pres">
      <dgm:prSet presAssocID="{4D5C5151-018F-4655-AC33-98BF20EAE22C}" presName="parentText" presStyleLbl="node1" presStyleIdx="2" presStyleCnt="5">
        <dgm:presLayoutVars>
          <dgm:chMax val="0"/>
          <dgm:bulletEnabled val="1"/>
        </dgm:presLayoutVars>
      </dgm:prSet>
      <dgm:spPr/>
    </dgm:pt>
    <dgm:pt modelId="{C2F0E89D-333C-466B-8B4A-1604135D34F3}" type="pres">
      <dgm:prSet presAssocID="{4D74B0E5-AC11-453D-8AC4-110A04162D60}" presName="spacer" presStyleCnt="0"/>
      <dgm:spPr/>
    </dgm:pt>
    <dgm:pt modelId="{CA60DDA3-2771-491A-B639-872FC2E2DEFD}" type="pres">
      <dgm:prSet presAssocID="{44AE0173-BD7A-4DEE-8A02-85CD40ED5C67}" presName="parentText" presStyleLbl="node1" presStyleIdx="3" presStyleCnt="5">
        <dgm:presLayoutVars>
          <dgm:chMax val="0"/>
          <dgm:bulletEnabled val="1"/>
        </dgm:presLayoutVars>
      </dgm:prSet>
      <dgm:spPr/>
    </dgm:pt>
    <dgm:pt modelId="{85FE3F58-343D-4E36-8AAF-87E6DDBFE85E}" type="pres">
      <dgm:prSet presAssocID="{FEAC4517-8173-4B1A-87A4-EE2B399EA0E3}" presName="spacer" presStyleCnt="0"/>
      <dgm:spPr/>
    </dgm:pt>
    <dgm:pt modelId="{3F8D1B79-7E04-4F92-843C-9A890570DD64}" type="pres">
      <dgm:prSet presAssocID="{A950008A-94C4-4609-8A77-E64700C6A313}" presName="parentText" presStyleLbl="node1" presStyleIdx="4" presStyleCnt="5">
        <dgm:presLayoutVars>
          <dgm:chMax val="0"/>
          <dgm:bulletEnabled val="1"/>
        </dgm:presLayoutVars>
      </dgm:prSet>
      <dgm:spPr/>
    </dgm:pt>
    <dgm:pt modelId="{594EC938-A05D-47D7-92DC-D95D91F98496}" type="pres">
      <dgm:prSet presAssocID="{A950008A-94C4-4609-8A77-E64700C6A313}" presName="childText" presStyleLbl="revTx" presStyleIdx="0" presStyleCnt="1">
        <dgm:presLayoutVars>
          <dgm:bulletEnabled val="1"/>
        </dgm:presLayoutVars>
      </dgm:prSet>
      <dgm:spPr/>
    </dgm:pt>
  </dgm:ptLst>
  <dgm:cxnLst>
    <dgm:cxn modelId="{383E0E29-A5D7-440E-9BC1-07712EE6BC3D}" type="presOf" srcId="{52378FF5-33C9-4D69-B35D-231290CCA93B}" destId="{594EC938-A05D-47D7-92DC-D95D91F98496}" srcOrd="0" destOrd="0" presId="urn:microsoft.com/office/officeart/2005/8/layout/vList2"/>
    <dgm:cxn modelId="{2A5D6C35-5DFC-45CB-817B-15653FB27416}" srcId="{437991BC-4F75-49DD-B095-114209AE7315}" destId="{4D5C5151-018F-4655-AC33-98BF20EAE22C}" srcOrd="2" destOrd="0" parTransId="{45613877-36B2-4623-8868-5E7EF8F23B6D}" sibTransId="{4D74B0E5-AC11-453D-8AC4-110A04162D60}"/>
    <dgm:cxn modelId="{5B149140-22A5-454F-AC62-64E2FC4575AC}" srcId="{437991BC-4F75-49DD-B095-114209AE7315}" destId="{44AE0173-BD7A-4DEE-8A02-85CD40ED5C67}" srcOrd="3" destOrd="0" parTransId="{01E5DA65-A6EA-4DFF-BF26-A6D1366B09C0}" sibTransId="{FEAC4517-8173-4B1A-87A4-EE2B399EA0E3}"/>
    <dgm:cxn modelId="{F2E9005B-C84A-4DF6-A497-F6DB7E261E93}" type="presOf" srcId="{8A455BB3-A180-4FBE-A2B0-950C21AE8E1E}" destId="{40897A46-F8CD-4946-A74A-A3992B799E60}" srcOrd="0" destOrd="0" presId="urn:microsoft.com/office/officeart/2005/8/layout/vList2"/>
    <dgm:cxn modelId="{833D1C4B-C1AB-42E6-AB82-4182E5502931}" type="presOf" srcId="{437991BC-4F75-49DD-B095-114209AE7315}" destId="{2DA1F8A1-E2B8-4A10-8B7E-F3FD81D54A34}" srcOrd="0" destOrd="0" presId="urn:microsoft.com/office/officeart/2005/8/layout/vList2"/>
    <dgm:cxn modelId="{F0DDD44B-ABCE-47C8-9DE8-3369215F377B}" type="presOf" srcId="{A950008A-94C4-4609-8A77-E64700C6A313}" destId="{3F8D1B79-7E04-4F92-843C-9A890570DD64}" srcOrd="0" destOrd="0" presId="urn:microsoft.com/office/officeart/2005/8/layout/vList2"/>
    <dgm:cxn modelId="{D421736C-8593-4DB9-89B6-C0B5A779BB57}" type="presOf" srcId="{C566AEEA-DA7E-4F0D-8F41-B0273E1D9D2C}" destId="{F5D94D31-4EED-4B82-A094-C915E91C0BD3}" srcOrd="0" destOrd="0" presId="urn:microsoft.com/office/officeart/2005/8/layout/vList2"/>
    <dgm:cxn modelId="{12402B71-E0ED-4AE6-9AF5-D391EFE1D522}" srcId="{A950008A-94C4-4609-8A77-E64700C6A313}" destId="{52378FF5-33C9-4D69-B35D-231290CCA93B}" srcOrd="0" destOrd="0" parTransId="{D7E5D580-63A4-43DA-AA46-4EF2EC494CD2}" sibTransId="{D8B68C03-8344-4D72-8A25-332AEC75A00A}"/>
    <dgm:cxn modelId="{45FA9973-88C8-4526-831D-CDA81813E0A1}" type="presOf" srcId="{4D5C5151-018F-4655-AC33-98BF20EAE22C}" destId="{0C61EA5C-9336-4B8F-B19D-82D47389BBC2}" srcOrd="0" destOrd="0" presId="urn:microsoft.com/office/officeart/2005/8/layout/vList2"/>
    <dgm:cxn modelId="{7A84715A-15E1-4D1F-9192-C5A94AE6B21D}" srcId="{437991BC-4F75-49DD-B095-114209AE7315}" destId="{A950008A-94C4-4609-8A77-E64700C6A313}" srcOrd="4" destOrd="0" parTransId="{D3A83806-D8AD-45CF-A751-0FC3A617D0E8}" sibTransId="{5BCC6CD7-FCA0-4819-BAE3-228AFFE3E479}"/>
    <dgm:cxn modelId="{6DCC76A2-4713-4AA9-B81F-CA543870EC63}" type="presOf" srcId="{44AE0173-BD7A-4DEE-8A02-85CD40ED5C67}" destId="{CA60DDA3-2771-491A-B639-872FC2E2DEFD}" srcOrd="0" destOrd="0" presId="urn:microsoft.com/office/officeart/2005/8/layout/vList2"/>
    <dgm:cxn modelId="{B04057BC-5AF6-4DEB-BCCA-5D1834087802}" srcId="{437991BC-4F75-49DD-B095-114209AE7315}" destId="{8A455BB3-A180-4FBE-A2B0-950C21AE8E1E}" srcOrd="0" destOrd="0" parTransId="{F6B4F96F-2C8F-4888-902C-93D1A2495A18}" sibTransId="{881ADA99-36F2-46FC-9C36-CB5BFC4FD958}"/>
    <dgm:cxn modelId="{6D5321C3-FF1E-4769-84B2-9E2B3D9A2F86}" srcId="{437991BC-4F75-49DD-B095-114209AE7315}" destId="{C566AEEA-DA7E-4F0D-8F41-B0273E1D9D2C}" srcOrd="1" destOrd="0" parTransId="{16843EFF-5638-49F1-8FD2-0973B0B3B257}" sibTransId="{8418F2B1-4EEF-4BA3-BBB0-BB7CD8E88D83}"/>
    <dgm:cxn modelId="{60D51A90-46B9-41EC-A98C-2A53F709180E}" type="presParOf" srcId="{2DA1F8A1-E2B8-4A10-8B7E-F3FD81D54A34}" destId="{40897A46-F8CD-4946-A74A-A3992B799E60}" srcOrd="0" destOrd="0" presId="urn:microsoft.com/office/officeart/2005/8/layout/vList2"/>
    <dgm:cxn modelId="{811C7C8F-7AAA-4D08-A0FC-A175163075FC}" type="presParOf" srcId="{2DA1F8A1-E2B8-4A10-8B7E-F3FD81D54A34}" destId="{682C2FB9-5456-456D-8C49-1E0C85C2EDB0}" srcOrd="1" destOrd="0" presId="urn:microsoft.com/office/officeart/2005/8/layout/vList2"/>
    <dgm:cxn modelId="{B8E9F437-4177-425D-9B2C-93BA2E268578}" type="presParOf" srcId="{2DA1F8A1-E2B8-4A10-8B7E-F3FD81D54A34}" destId="{F5D94D31-4EED-4B82-A094-C915E91C0BD3}" srcOrd="2" destOrd="0" presId="urn:microsoft.com/office/officeart/2005/8/layout/vList2"/>
    <dgm:cxn modelId="{FC3E9778-C880-4D4B-B6C9-DC0EEAB0D484}" type="presParOf" srcId="{2DA1F8A1-E2B8-4A10-8B7E-F3FD81D54A34}" destId="{348A2728-CE80-4F26-9067-28A071CE7465}" srcOrd="3" destOrd="0" presId="urn:microsoft.com/office/officeart/2005/8/layout/vList2"/>
    <dgm:cxn modelId="{07825944-A56F-4270-8E72-9A98E36EB9FF}" type="presParOf" srcId="{2DA1F8A1-E2B8-4A10-8B7E-F3FD81D54A34}" destId="{0C61EA5C-9336-4B8F-B19D-82D47389BBC2}" srcOrd="4" destOrd="0" presId="urn:microsoft.com/office/officeart/2005/8/layout/vList2"/>
    <dgm:cxn modelId="{710650FA-3838-4A66-9918-4871CC70F10B}" type="presParOf" srcId="{2DA1F8A1-E2B8-4A10-8B7E-F3FD81D54A34}" destId="{C2F0E89D-333C-466B-8B4A-1604135D34F3}" srcOrd="5" destOrd="0" presId="urn:microsoft.com/office/officeart/2005/8/layout/vList2"/>
    <dgm:cxn modelId="{9A32FE27-C6BE-4118-95BF-24B654770BEF}" type="presParOf" srcId="{2DA1F8A1-E2B8-4A10-8B7E-F3FD81D54A34}" destId="{CA60DDA3-2771-491A-B639-872FC2E2DEFD}" srcOrd="6" destOrd="0" presId="urn:microsoft.com/office/officeart/2005/8/layout/vList2"/>
    <dgm:cxn modelId="{A78EADD5-4F6F-4553-9BF2-AEB395CB6081}" type="presParOf" srcId="{2DA1F8A1-E2B8-4A10-8B7E-F3FD81D54A34}" destId="{85FE3F58-343D-4E36-8AAF-87E6DDBFE85E}" srcOrd="7" destOrd="0" presId="urn:microsoft.com/office/officeart/2005/8/layout/vList2"/>
    <dgm:cxn modelId="{342DE65C-418F-4B4C-8413-18EEE51A9CC5}" type="presParOf" srcId="{2DA1F8A1-E2B8-4A10-8B7E-F3FD81D54A34}" destId="{3F8D1B79-7E04-4F92-843C-9A890570DD64}" srcOrd="8" destOrd="0" presId="urn:microsoft.com/office/officeart/2005/8/layout/vList2"/>
    <dgm:cxn modelId="{105F24A3-F99C-4C4D-AE8E-52982615D340}" type="presParOf" srcId="{2DA1F8A1-E2B8-4A10-8B7E-F3FD81D54A34}" destId="{594EC938-A05D-47D7-92DC-D95D91F98496}"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1B52573-FEAE-4E40-8374-F6A291DA9E2A}"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2C273983-2EA5-4F17-8487-20A28A295C10}">
      <dgm:prSet custT="1"/>
      <dgm:spPr/>
      <dgm:t>
        <a:bodyPr/>
        <a:lstStyle/>
        <a:p>
          <a:r>
            <a:rPr lang="en-US" sz="2000"/>
            <a:t>Scholarships</a:t>
          </a:r>
        </a:p>
      </dgm:t>
    </dgm:pt>
    <dgm:pt modelId="{2FF6212E-B2AC-45D1-A9A0-677860A6C74F}" type="parTrans" cxnId="{CA87433E-E529-49BC-B1EE-C3A5F77BF492}">
      <dgm:prSet/>
      <dgm:spPr/>
      <dgm:t>
        <a:bodyPr/>
        <a:lstStyle/>
        <a:p>
          <a:endParaRPr lang="en-US"/>
        </a:p>
      </dgm:t>
    </dgm:pt>
    <dgm:pt modelId="{6F8F7948-1644-41CF-9F7C-3E1E369856A8}" type="sibTrans" cxnId="{CA87433E-E529-49BC-B1EE-C3A5F77BF492}">
      <dgm:prSet/>
      <dgm:spPr/>
      <dgm:t>
        <a:bodyPr/>
        <a:lstStyle/>
        <a:p>
          <a:endParaRPr lang="en-US"/>
        </a:p>
      </dgm:t>
    </dgm:pt>
    <dgm:pt modelId="{D3C76CBE-CF17-48E4-BC96-42E39B46AAE2}">
      <dgm:prSet/>
      <dgm:spPr/>
      <dgm:t>
        <a:bodyPr/>
        <a:lstStyle/>
        <a:p>
          <a:r>
            <a:rPr lang="en-US"/>
            <a:t>Merit Based</a:t>
          </a:r>
        </a:p>
      </dgm:t>
    </dgm:pt>
    <dgm:pt modelId="{D24C2825-A89F-47B1-A7EF-A277BF24458B}" type="parTrans" cxnId="{2A6DEF93-ADB7-4251-B022-86AB002E6B06}">
      <dgm:prSet/>
      <dgm:spPr/>
      <dgm:t>
        <a:bodyPr/>
        <a:lstStyle/>
        <a:p>
          <a:endParaRPr lang="en-US"/>
        </a:p>
      </dgm:t>
    </dgm:pt>
    <dgm:pt modelId="{EB0E6AA1-2C65-48F1-B695-AEBC6C6C38F2}" type="sibTrans" cxnId="{2A6DEF93-ADB7-4251-B022-86AB002E6B06}">
      <dgm:prSet/>
      <dgm:spPr/>
      <dgm:t>
        <a:bodyPr/>
        <a:lstStyle/>
        <a:p>
          <a:endParaRPr lang="en-US"/>
        </a:p>
      </dgm:t>
    </dgm:pt>
    <dgm:pt modelId="{04654DF6-0D60-47C6-AD54-F0CD6619FE2E}">
      <dgm:prSet/>
      <dgm:spPr/>
      <dgm:t>
        <a:bodyPr/>
        <a:lstStyle/>
        <a:p>
          <a:r>
            <a:rPr lang="en-US"/>
            <a:t>Athletic</a:t>
          </a:r>
        </a:p>
      </dgm:t>
    </dgm:pt>
    <dgm:pt modelId="{FC593772-F079-4F7C-BE57-01BC0A1F3C22}" type="parTrans" cxnId="{F4F3221E-0B98-46AE-824B-D7235C2D18E0}">
      <dgm:prSet/>
      <dgm:spPr/>
      <dgm:t>
        <a:bodyPr/>
        <a:lstStyle/>
        <a:p>
          <a:endParaRPr lang="en-US"/>
        </a:p>
      </dgm:t>
    </dgm:pt>
    <dgm:pt modelId="{96A48CF3-0C4A-4581-AB64-8EEF7CA177E0}" type="sibTrans" cxnId="{F4F3221E-0B98-46AE-824B-D7235C2D18E0}">
      <dgm:prSet/>
      <dgm:spPr/>
      <dgm:t>
        <a:bodyPr/>
        <a:lstStyle/>
        <a:p>
          <a:endParaRPr lang="en-US"/>
        </a:p>
      </dgm:t>
    </dgm:pt>
    <dgm:pt modelId="{3F95EC38-57DA-4B31-B393-36A865B74351}">
      <dgm:prSet/>
      <dgm:spPr/>
      <dgm:t>
        <a:bodyPr/>
        <a:lstStyle/>
        <a:p>
          <a:r>
            <a:rPr lang="en-US"/>
            <a:t>Income Based</a:t>
          </a:r>
        </a:p>
      </dgm:t>
    </dgm:pt>
    <dgm:pt modelId="{C807B5D7-10D7-4101-8E5E-A59E586CD7D0}" type="parTrans" cxnId="{6B643223-E16E-4963-B1E7-B6EE035D1508}">
      <dgm:prSet/>
      <dgm:spPr/>
      <dgm:t>
        <a:bodyPr/>
        <a:lstStyle/>
        <a:p>
          <a:endParaRPr lang="en-US"/>
        </a:p>
      </dgm:t>
    </dgm:pt>
    <dgm:pt modelId="{93983364-86DD-46CD-A93B-A5165F16C8E2}" type="sibTrans" cxnId="{6B643223-E16E-4963-B1E7-B6EE035D1508}">
      <dgm:prSet/>
      <dgm:spPr/>
      <dgm:t>
        <a:bodyPr/>
        <a:lstStyle/>
        <a:p>
          <a:endParaRPr lang="en-US"/>
        </a:p>
      </dgm:t>
    </dgm:pt>
    <dgm:pt modelId="{6838AF3B-1BC5-4D14-B279-6A2B32528DE4}">
      <dgm:prSet/>
      <dgm:spPr/>
      <dgm:t>
        <a:bodyPr/>
        <a:lstStyle/>
        <a:p>
          <a:r>
            <a:rPr lang="en-US"/>
            <a:t>Minority Students</a:t>
          </a:r>
        </a:p>
      </dgm:t>
    </dgm:pt>
    <dgm:pt modelId="{4B59FDF5-FF64-41E8-B81F-108E55D45A31}" type="parTrans" cxnId="{18D0CF33-4E9B-4B47-893E-90EDB750BC1B}">
      <dgm:prSet/>
      <dgm:spPr/>
      <dgm:t>
        <a:bodyPr/>
        <a:lstStyle/>
        <a:p>
          <a:endParaRPr lang="en-US"/>
        </a:p>
      </dgm:t>
    </dgm:pt>
    <dgm:pt modelId="{70BD80E2-9E47-49D4-904B-AD7480875924}" type="sibTrans" cxnId="{18D0CF33-4E9B-4B47-893E-90EDB750BC1B}">
      <dgm:prSet/>
      <dgm:spPr/>
      <dgm:t>
        <a:bodyPr/>
        <a:lstStyle/>
        <a:p>
          <a:endParaRPr lang="en-US"/>
        </a:p>
      </dgm:t>
    </dgm:pt>
    <dgm:pt modelId="{AFF87CC6-8A5F-4609-B168-CFE17E4E91EF}">
      <dgm:prSet/>
      <dgm:spPr/>
      <dgm:t>
        <a:bodyPr/>
        <a:lstStyle/>
        <a:p>
          <a:r>
            <a:rPr lang="en-US"/>
            <a:t>Students of Veterans</a:t>
          </a:r>
        </a:p>
      </dgm:t>
    </dgm:pt>
    <dgm:pt modelId="{1F0E6505-A09B-4C24-87A8-5831D16C3542}" type="parTrans" cxnId="{23F10FDB-966E-47B7-8128-9DF690AABA27}">
      <dgm:prSet/>
      <dgm:spPr/>
      <dgm:t>
        <a:bodyPr/>
        <a:lstStyle/>
        <a:p>
          <a:endParaRPr lang="en-US"/>
        </a:p>
      </dgm:t>
    </dgm:pt>
    <dgm:pt modelId="{A5E96123-EE8A-4D8D-A3F8-B81D36B1B786}" type="sibTrans" cxnId="{23F10FDB-966E-47B7-8128-9DF690AABA27}">
      <dgm:prSet/>
      <dgm:spPr/>
      <dgm:t>
        <a:bodyPr/>
        <a:lstStyle/>
        <a:p>
          <a:endParaRPr lang="en-US"/>
        </a:p>
      </dgm:t>
    </dgm:pt>
    <dgm:pt modelId="{35745B47-393F-4788-99E0-619F7F9498C4}">
      <dgm:prSet/>
      <dgm:spPr/>
      <dgm:t>
        <a:bodyPr/>
        <a:lstStyle/>
        <a:p>
          <a:r>
            <a:rPr lang="en-US"/>
            <a:t>Students with Disabilities</a:t>
          </a:r>
        </a:p>
      </dgm:t>
    </dgm:pt>
    <dgm:pt modelId="{AE78FF0D-6F6F-4678-80DA-687768D21BF8}" type="parTrans" cxnId="{D4EC04D5-5351-45EA-B3FA-7C9D8915C827}">
      <dgm:prSet/>
      <dgm:spPr/>
      <dgm:t>
        <a:bodyPr/>
        <a:lstStyle/>
        <a:p>
          <a:endParaRPr lang="en-US"/>
        </a:p>
      </dgm:t>
    </dgm:pt>
    <dgm:pt modelId="{F7721BF4-A4DD-459A-9280-938DF715B554}" type="sibTrans" cxnId="{D4EC04D5-5351-45EA-B3FA-7C9D8915C827}">
      <dgm:prSet/>
      <dgm:spPr/>
      <dgm:t>
        <a:bodyPr/>
        <a:lstStyle/>
        <a:p>
          <a:endParaRPr lang="en-US"/>
        </a:p>
      </dgm:t>
    </dgm:pt>
    <dgm:pt modelId="{11C79AC5-BE07-4F2E-A610-231DB216B5E1}">
      <dgm:prSet/>
      <dgm:spPr/>
      <dgm:t>
        <a:bodyPr/>
        <a:lstStyle/>
        <a:p>
          <a:r>
            <a:rPr lang="en-US"/>
            <a:t>Program Based</a:t>
          </a:r>
        </a:p>
      </dgm:t>
    </dgm:pt>
    <dgm:pt modelId="{531D5AB9-9F97-40CB-9443-685854FBE4C3}" type="parTrans" cxnId="{5AA0A841-24DA-4250-AFE9-0E4C9A7E8473}">
      <dgm:prSet/>
      <dgm:spPr/>
      <dgm:t>
        <a:bodyPr/>
        <a:lstStyle/>
        <a:p>
          <a:endParaRPr lang="en-US"/>
        </a:p>
      </dgm:t>
    </dgm:pt>
    <dgm:pt modelId="{193582FC-F542-4C43-B87E-F9014A3B4F96}" type="sibTrans" cxnId="{5AA0A841-24DA-4250-AFE9-0E4C9A7E8473}">
      <dgm:prSet/>
      <dgm:spPr/>
      <dgm:t>
        <a:bodyPr/>
        <a:lstStyle/>
        <a:p>
          <a:endParaRPr lang="en-US"/>
        </a:p>
      </dgm:t>
    </dgm:pt>
    <dgm:pt modelId="{7567A575-5458-4535-A374-FEECAFA46EE8}">
      <dgm:prSet/>
      <dgm:spPr/>
      <dgm:t>
        <a:bodyPr/>
        <a:lstStyle/>
        <a:p>
          <a:r>
            <a:rPr lang="en-US"/>
            <a:t>Grants</a:t>
          </a:r>
        </a:p>
      </dgm:t>
    </dgm:pt>
    <dgm:pt modelId="{912D86A8-D486-44C6-84CE-A8D543D36594}" type="parTrans" cxnId="{5F697166-3337-48FF-8D2C-19F30748DAA4}">
      <dgm:prSet/>
      <dgm:spPr/>
      <dgm:t>
        <a:bodyPr/>
        <a:lstStyle/>
        <a:p>
          <a:endParaRPr lang="en-US"/>
        </a:p>
      </dgm:t>
    </dgm:pt>
    <dgm:pt modelId="{6E344606-3369-4889-B735-FE7806F3B58D}" type="sibTrans" cxnId="{5F697166-3337-48FF-8D2C-19F30748DAA4}">
      <dgm:prSet/>
      <dgm:spPr/>
      <dgm:t>
        <a:bodyPr/>
        <a:lstStyle/>
        <a:p>
          <a:endParaRPr lang="en-US"/>
        </a:p>
      </dgm:t>
    </dgm:pt>
    <dgm:pt modelId="{5627044F-BF11-4CA4-A037-377F41A04677}">
      <dgm:prSet/>
      <dgm:spPr/>
      <dgm:t>
        <a:bodyPr/>
        <a:lstStyle/>
        <a:p>
          <a:r>
            <a:rPr lang="en-US"/>
            <a:t>Pell Grants from FAFSA</a:t>
          </a:r>
        </a:p>
      </dgm:t>
    </dgm:pt>
    <dgm:pt modelId="{15401728-CE8A-4568-95E6-BD6548427628}" type="parTrans" cxnId="{224A4F0F-5C24-4209-A24C-D180ADB9F319}">
      <dgm:prSet/>
      <dgm:spPr/>
      <dgm:t>
        <a:bodyPr/>
        <a:lstStyle/>
        <a:p>
          <a:endParaRPr lang="en-US"/>
        </a:p>
      </dgm:t>
    </dgm:pt>
    <dgm:pt modelId="{A8C0B40F-F18E-4D2F-946A-3CD1C739442B}" type="sibTrans" cxnId="{224A4F0F-5C24-4209-A24C-D180ADB9F319}">
      <dgm:prSet/>
      <dgm:spPr/>
      <dgm:t>
        <a:bodyPr/>
        <a:lstStyle/>
        <a:p>
          <a:endParaRPr lang="en-US"/>
        </a:p>
      </dgm:t>
    </dgm:pt>
    <dgm:pt modelId="{DDD75B92-3248-4A90-BAF0-30C752DD12EB}">
      <dgm:prSet/>
      <dgm:spPr/>
      <dgm:t>
        <a:bodyPr/>
        <a:lstStyle/>
        <a:p>
          <a:r>
            <a:rPr lang="en-US"/>
            <a:t>Work Study</a:t>
          </a:r>
        </a:p>
      </dgm:t>
    </dgm:pt>
    <dgm:pt modelId="{8DFAD31E-290C-482A-B1BF-130D1FCF6EDA}" type="parTrans" cxnId="{3CC34D8E-6636-46CF-8F98-7889F2960AF9}">
      <dgm:prSet/>
      <dgm:spPr/>
      <dgm:t>
        <a:bodyPr/>
        <a:lstStyle/>
        <a:p>
          <a:endParaRPr lang="en-US"/>
        </a:p>
      </dgm:t>
    </dgm:pt>
    <dgm:pt modelId="{CB47B90E-0AEB-419D-B0AC-D60E0483C380}" type="sibTrans" cxnId="{3CC34D8E-6636-46CF-8F98-7889F2960AF9}">
      <dgm:prSet/>
      <dgm:spPr/>
      <dgm:t>
        <a:bodyPr/>
        <a:lstStyle/>
        <a:p>
          <a:endParaRPr lang="en-US"/>
        </a:p>
      </dgm:t>
    </dgm:pt>
    <dgm:pt modelId="{789DA5F0-5C97-4158-BCA2-9EF461EEFBC5}">
      <dgm:prSet/>
      <dgm:spPr/>
      <dgm:t>
        <a:bodyPr/>
        <a:lstStyle/>
        <a:p>
          <a:r>
            <a:rPr lang="en-US"/>
            <a:t>Student Loans</a:t>
          </a:r>
        </a:p>
      </dgm:t>
    </dgm:pt>
    <dgm:pt modelId="{06E6B677-AB8F-45B1-880E-520926D5946C}" type="parTrans" cxnId="{BABE404C-B663-4506-94EB-1EDA663F082D}">
      <dgm:prSet/>
      <dgm:spPr/>
      <dgm:t>
        <a:bodyPr/>
        <a:lstStyle/>
        <a:p>
          <a:endParaRPr lang="en-US"/>
        </a:p>
      </dgm:t>
    </dgm:pt>
    <dgm:pt modelId="{E2E74B9C-C437-4572-976F-9730E9584514}" type="sibTrans" cxnId="{BABE404C-B663-4506-94EB-1EDA663F082D}">
      <dgm:prSet/>
      <dgm:spPr/>
      <dgm:t>
        <a:bodyPr/>
        <a:lstStyle/>
        <a:p>
          <a:endParaRPr lang="en-US"/>
        </a:p>
      </dgm:t>
    </dgm:pt>
    <dgm:pt modelId="{0A6C6ADF-04E3-445C-B69A-FFCD4625CA64}" type="pres">
      <dgm:prSet presAssocID="{51B52573-FEAE-4E40-8374-F6A291DA9E2A}" presName="linear" presStyleCnt="0">
        <dgm:presLayoutVars>
          <dgm:dir/>
          <dgm:animLvl val="lvl"/>
          <dgm:resizeHandles val="exact"/>
        </dgm:presLayoutVars>
      </dgm:prSet>
      <dgm:spPr/>
    </dgm:pt>
    <dgm:pt modelId="{98883A00-E346-4E0A-BD6E-5EE40807E1D7}" type="pres">
      <dgm:prSet presAssocID="{2C273983-2EA5-4F17-8487-20A28A295C10}" presName="parentLin" presStyleCnt="0"/>
      <dgm:spPr/>
    </dgm:pt>
    <dgm:pt modelId="{D97C7F99-3F8B-44A7-B333-A89DC35C181A}" type="pres">
      <dgm:prSet presAssocID="{2C273983-2EA5-4F17-8487-20A28A295C10}" presName="parentLeftMargin" presStyleLbl="node1" presStyleIdx="0" presStyleCnt="4"/>
      <dgm:spPr/>
    </dgm:pt>
    <dgm:pt modelId="{D7C36696-72A1-4E90-8B68-25E2D47BE49D}" type="pres">
      <dgm:prSet presAssocID="{2C273983-2EA5-4F17-8487-20A28A295C10}" presName="parentText" presStyleLbl="node1" presStyleIdx="0" presStyleCnt="4">
        <dgm:presLayoutVars>
          <dgm:chMax val="0"/>
          <dgm:bulletEnabled val="1"/>
        </dgm:presLayoutVars>
      </dgm:prSet>
      <dgm:spPr/>
    </dgm:pt>
    <dgm:pt modelId="{6AC17B00-C03D-47BB-8CEE-A86057BFE5BB}" type="pres">
      <dgm:prSet presAssocID="{2C273983-2EA5-4F17-8487-20A28A295C10}" presName="negativeSpace" presStyleCnt="0"/>
      <dgm:spPr/>
    </dgm:pt>
    <dgm:pt modelId="{64083163-5B1B-415C-95D9-1178984B9E79}" type="pres">
      <dgm:prSet presAssocID="{2C273983-2EA5-4F17-8487-20A28A295C10}" presName="childText" presStyleLbl="conFgAcc1" presStyleIdx="0" presStyleCnt="4">
        <dgm:presLayoutVars>
          <dgm:bulletEnabled val="1"/>
        </dgm:presLayoutVars>
      </dgm:prSet>
      <dgm:spPr/>
    </dgm:pt>
    <dgm:pt modelId="{36A5E374-F290-4EA5-AB6D-09148EBA05E5}" type="pres">
      <dgm:prSet presAssocID="{6F8F7948-1644-41CF-9F7C-3E1E369856A8}" presName="spaceBetweenRectangles" presStyleCnt="0"/>
      <dgm:spPr/>
    </dgm:pt>
    <dgm:pt modelId="{231CC5A5-4609-46D2-8AA6-01FE937A563C}" type="pres">
      <dgm:prSet presAssocID="{7567A575-5458-4535-A374-FEECAFA46EE8}" presName="parentLin" presStyleCnt="0"/>
      <dgm:spPr/>
    </dgm:pt>
    <dgm:pt modelId="{B7115CA6-A9CC-443C-A342-9BFEC35A00B8}" type="pres">
      <dgm:prSet presAssocID="{7567A575-5458-4535-A374-FEECAFA46EE8}" presName="parentLeftMargin" presStyleLbl="node1" presStyleIdx="0" presStyleCnt="4"/>
      <dgm:spPr/>
    </dgm:pt>
    <dgm:pt modelId="{845FF1D9-BEF8-48F7-B23B-907CEBADB3A9}" type="pres">
      <dgm:prSet presAssocID="{7567A575-5458-4535-A374-FEECAFA46EE8}" presName="parentText" presStyleLbl="node1" presStyleIdx="1" presStyleCnt="4">
        <dgm:presLayoutVars>
          <dgm:chMax val="0"/>
          <dgm:bulletEnabled val="1"/>
        </dgm:presLayoutVars>
      </dgm:prSet>
      <dgm:spPr/>
    </dgm:pt>
    <dgm:pt modelId="{A84CBF4C-079C-487C-8E66-007F6BB612B0}" type="pres">
      <dgm:prSet presAssocID="{7567A575-5458-4535-A374-FEECAFA46EE8}" presName="negativeSpace" presStyleCnt="0"/>
      <dgm:spPr/>
    </dgm:pt>
    <dgm:pt modelId="{F551FA28-7A0C-426F-8F70-7FFBD6B23B0C}" type="pres">
      <dgm:prSet presAssocID="{7567A575-5458-4535-A374-FEECAFA46EE8}" presName="childText" presStyleLbl="conFgAcc1" presStyleIdx="1" presStyleCnt="4">
        <dgm:presLayoutVars>
          <dgm:bulletEnabled val="1"/>
        </dgm:presLayoutVars>
      </dgm:prSet>
      <dgm:spPr/>
    </dgm:pt>
    <dgm:pt modelId="{1CF65330-8C39-4349-B7A0-4329D4C32A45}" type="pres">
      <dgm:prSet presAssocID="{6E344606-3369-4889-B735-FE7806F3B58D}" presName="spaceBetweenRectangles" presStyleCnt="0"/>
      <dgm:spPr/>
    </dgm:pt>
    <dgm:pt modelId="{156E55CC-4717-4224-AA1F-C716E0A24F78}" type="pres">
      <dgm:prSet presAssocID="{DDD75B92-3248-4A90-BAF0-30C752DD12EB}" presName="parentLin" presStyleCnt="0"/>
      <dgm:spPr/>
    </dgm:pt>
    <dgm:pt modelId="{EA947908-D20A-4484-A3FE-F6C00DD54920}" type="pres">
      <dgm:prSet presAssocID="{DDD75B92-3248-4A90-BAF0-30C752DD12EB}" presName="parentLeftMargin" presStyleLbl="node1" presStyleIdx="1" presStyleCnt="4"/>
      <dgm:spPr/>
    </dgm:pt>
    <dgm:pt modelId="{039F7258-CC98-4A19-8951-1DEADC1E9835}" type="pres">
      <dgm:prSet presAssocID="{DDD75B92-3248-4A90-BAF0-30C752DD12EB}" presName="parentText" presStyleLbl="node1" presStyleIdx="2" presStyleCnt="4">
        <dgm:presLayoutVars>
          <dgm:chMax val="0"/>
          <dgm:bulletEnabled val="1"/>
        </dgm:presLayoutVars>
      </dgm:prSet>
      <dgm:spPr/>
    </dgm:pt>
    <dgm:pt modelId="{AE6C055A-CA11-49B7-B65B-DABEDA2FA9E0}" type="pres">
      <dgm:prSet presAssocID="{DDD75B92-3248-4A90-BAF0-30C752DD12EB}" presName="negativeSpace" presStyleCnt="0"/>
      <dgm:spPr/>
    </dgm:pt>
    <dgm:pt modelId="{5D7619DE-E79C-4A02-8B02-056E8E148E5B}" type="pres">
      <dgm:prSet presAssocID="{DDD75B92-3248-4A90-BAF0-30C752DD12EB}" presName="childText" presStyleLbl="conFgAcc1" presStyleIdx="2" presStyleCnt="4">
        <dgm:presLayoutVars>
          <dgm:bulletEnabled val="1"/>
        </dgm:presLayoutVars>
      </dgm:prSet>
      <dgm:spPr/>
    </dgm:pt>
    <dgm:pt modelId="{6E24F342-8763-4C1A-8328-5D5ACFA61FED}" type="pres">
      <dgm:prSet presAssocID="{CB47B90E-0AEB-419D-B0AC-D60E0483C380}" presName="spaceBetweenRectangles" presStyleCnt="0"/>
      <dgm:spPr/>
    </dgm:pt>
    <dgm:pt modelId="{5CA68000-4413-4EE3-9CCA-C6039632FEEE}" type="pres">
      <dgm:prSet presAssocID="{789DA5F0-5C97-4158-BCA2-9EF461EEFBC5}" presName="parentLin" presStyleCnt="0"/>
      <dgm:spPr/>
    </dgm:pt>
    <dgm:pt modelId="{6832AA11-2039-4021-B475-F052A1351E05}" type="pres">
      <dgm:prSet presAssocID="{789DA5F0-5C97-4158-BCA2-9EF461EEFBC5}" presName="parentLeftMargin" presStyleLbl="node1" presStyleIdx="2" presStyleCnt="4"/>
      <dgm:spPr/>
    </dgm:pt>
    <dgm:pt modelId="{00F42081-196F-4D3A-960B-6E266BBCBA55}" type="pres">
      <dgm:prSet presAssocID="{789DA5F0-5C97-4158-BCA2-9EF461EEFBC5}" presName="parentText" presStyleLbl="node1" presStyleIdx="3" presStyleCnt="4">
        <dgm:presLayoutVars>
          <dgm:chMax val="0"/>
          <dgm:bulletEnabled val="1"/>
        </dgm:presLayoutVars>
      </dgm:prSet>
      <dgm:spPr/>
    </dgm:pt>
    <dgm:pt modelId="{8E19FF30-BC6C-47F9-904F-A49B2B50F162}" type="pres">
      <dgm:prSet presAssocID="{789DA5F0-5C97-4158-BCA2-9EF461EEFBC5}" presName="negativeSpace" presStyleCnt="0"/>
      <dgm:spPr/>
    </dgm:pt>
    <dgm:pt modelId="{CC266673-F77D-4BD1-B57B-5C494AE89C2A}" type="pres">
      <dgm:prSet presAssocID="{789DA5F0-5C97-4158-BCA2-9EF461EEFBC5}" presName="childText" presStyleLbl="conFgAcc1" presStyleIdx="3" presStyleCnt="4">
        <dgm:presLayoutVars>
          <dgm:bulletEnabled val="1"/>
        </dgm:presLayoutVars>
      </dgm:prSet>
      <dgm:spPr/>
    </dgm:pt>
  </dgm:ptLst>
  <dgm:cxnLst>
    <dgm:cxn modelId="{B6EE5D01-7F9B-402C-B78D-B08E0644466C}" type="presOf" srcId="{04654DF6-0D60-47C6-AD54-F0CD6619FE2E}" destId="{64083163-5B1B-415C-95D9-1178984B9E79}" srcOrd="0" destOrd="1" presId="urn:microsoft.com/office/officeart/2005/8/layout/list1"/>
    <dgm:cxn modelId="{2DE97306-A772-4DF0-AF51-4109E4CDBAC7}" type="presOf" srcId="{DDD75B92-3248-4A90-BAF0-30C752DD12EB}" destId="{039F7258-CC98-4A19-8951-1DEADC1E9835}" srcOrd="1" destOrd="0" presId="urn:microsoft.com/office/officeart/2005/8/layout/list1"/>
    <dgm:cxn modelId="{20D6D00C-029A-4694-9F4E-F48764E99BE0}" type="presOf" srcId="{35745B47-393F-4788-99E0-619F7F9498C4}" destId="{64083163-5B1B-415C-95D9-1178984B9E79}" srcOrd="0" destOrd="5" presId="urn:microsoft.com/office/officeart/2005/8/layout/list1"/>
    <dgm:cxn modelId="{224A4F0F-5C24-4209-A24C-D180ADB9F319}" srcId="{7567A575-5458-4535-A374-FEECAFA46EE8}" destId="{5627044F-BF11-4CA4-A037-377F41A04677}" srcOrd="0" destOrd="0" parTransId="{15401728-CE8A-4568-95E6-BD6548427628}" sibTransId="{A8C0B40F-F18E-4D2F-946A-3CD1C739442B}"/>
    <dgm:cxn modelId="{F4F3221E-0B98-46AE-824B-D7235C2D18E0}" srcId="{2C273983-2EA5-4F17-8487-20A28A295C10}" destId="{04654DF6-0D60-47C6-AD54-F0CD6619FE2E}" srcOrd="1" destOrd="0" parTransId="{FC593772-F079-4F7C-BE57-01BC0A1F3C22}" sibTransId="{96A48CF3-0C4A-4581-AB64-8EEF7CA177E0}"/>
    <dgm:cxn modelId="{6B643223-E16E-4963-B1E7-B6EE035D1508}" srcId="{2C273983-2EA5-4F17-8487-20A28A295C10}" destId="{3F95EC38-57DA-4B31-B393-36A865B74351}" srcOrd="2" destOrd="0" parTransId="{C807B5D7-10D7-4101-8E5E-A59E586CD7D0}" sibTransId="{93983364-86DD-46CD-A93B-A5165F16C8E2}"/>
    <dgm:cxn modelId="{3E668B2B-AEB8-4EE6-9EF1-E9C4A4F28403}" type="presOf" srcId="{7567A575-5458-4535-A374-FEECAFA46EE8}" destId="{845FF1D9-BEF8-48F7-B23B-907CEBADB3A9}" srcOrd="1" destOrd="0" presId="urn:microsoft.com/office/officeart/2005/8/layout/list1"/>
    <dgm:cxn modelId="{28BFD531-BB25-44AA-A247-93220ED32B54}" type="presOf" srcId="{789DA5F0-5C97-4158-BCA2-9EF461EEFBC5}" destId="{00F42081-196F-4D3A-960B-6E266BBCBA55}" srcOrd="1" destOrd="0" presId="urn:microsoft.com/office/officeart/2005/8/layout/list1"/>
    <dgm:cxn modelId="{18D0CF33-4E9B-4B47-893E-90EDB750BC1B}" srcId="{2C273983-2EA5-4F17-8487-20A28A295C10}" destId="{6838AF3B-1BC5-4D14-B279-6A2B32528DE4}" srcOrd="3" destOrd="0" parTransId="{4B59FDF5-FF64-41E8-B81F-108E55D45A31}" sibTransId="{70BD80E2-9E47-49D4-904B-AD7480875924}"/>
    <dgm:cxn modelId="{78DA3B3C-3EED-48E9-8512-C2E24AF7FC97}" type="presOf" srcId="{789DA5F0-5C97-4158-BCA2-9EF461EEFBC5}" destId="{6832AA11-2039-4021-B475-F052A1351E05}" srcOrd="0" destOrd="0" presId="urn:microsoft.com/office/officeart/2005/8/layout/list1"/>
    <dgm:cxn modelId="{CA87433E-E529-49BC-B1EE-C3A5F77BF492}" srcId="{51B52573-FEAE-4E40-8374-F6A291DA9E2A}" destId="{2C273983-2EA5-4F17-8487-20A28A295C10}" srcOrd="0" destOrd="0" parTransId="{2FF6212E-B2AC-45D1-A9A0-677860A6C74F}" sibTransId="{6F8F7948-1644-41CF-9F7C-3E1E369856A8}"/>
    <dgm:cxn modelId="{5AA0A841-24DA-4250-AFE9-0E4C9A7E8473}" srcId="{2C273983-2EA5-4F17-8487-20A28A295C10}" destId="{11C79AC5-BE07-4F2E-A610-231DB216B5E1}" srcOrd="6" destOrd="0" parTransId="{531D5AB9-9F97-40CB-9443-685854FBE4C3}" sibTransId="{193582FC-F542-4C43-B87E-F9014A3B4F96}"/>
    <dgm:cxn modelId="{5F697166-3337-48FF-8D2C-19F30748DAA4}" srcId="{51B52573-FEAE-4E40-8374-F6A291DA9E2A}" destId="{7567A575-5458-4535-A374-FEECAFA46EE8}" srcOrd="1" destOrd="0" parTransId="{912D86A8-D486-44C6-84CE-A8D543D36594}" sibTransId="{6E344606-3369-4889-B735-FE7806F3B58D}"/>
    <dgm:cxn modelId="{BABE404C-B663-4506-94EB-1EDA663F082D}" srcId="{51B52573-FEAE-4E40-8374-F6A291DA9E2A}" destId="{789DA5F0-5C97-4158-BCA2-9EF461EEFBC5}" srcOrd="3" destOrd="0" parTransId="{06E6B677-AB8F-45B1-880E-520926D5946C}" sibTransId="{E2E74B9C-C437-4572-976F-9730E9584514}"/>
    <dgm:cxn modelId="{ECCC3F57-718B-48FE-906E-8A5BFABB50CF}" type="presOf" srcId="{6838AF3B-1BC5-4D14-B279-6A2B32528DE4}" destId="{64083163-5B1B-415C-95D9-1178984B9E79}" srcOrd="0" destOrd="3" presId="urn:microsoft.com/office/officeart/2005/8/layout/list1"/>
    <dgm:cxn modelId="{9A07267F-E084-49B4-931B-E03F7BC30D7B}" type="presOf" srcId="{2C273983-2EA5-4F17-8487-20A28A295C10}" destId="{D7C36696-72A1-4E90-8B68-25E2D47BE49D}" srcOrd="1" destOrd="0" presId="urn:microsoft.com/office/officeart/2005/8/layout/list1"/>
    <dgm:cxn modelId="{28CD4687-8BE2-4C6C-995A-DF252C927EB2}" type="presOf" srcId="{2C273983-2EA5-4F17-8487-20A28A295C10}" destId="{D97C7F99-3F8B-44A7-B333-A89DC35C181A}" srcOrd="0" destOrd="0" presId="urn:microsoft.com/office/officeart/2005/8/layout/list1"/>
    <dgm:cxn modelId="{B898E087-AB61-45E6-8812-6CAB06417517}" type="presOf" srcId="{7567A575-5458-4535-A374-FEECAFA46EE8}" destId="{B7115CA6-A9CC-443C-A342-9BFEC35A00B8}" srcOrd="0" destOrd="0" presId="urn:microsoft.com/office/officeart/2005/8/layout/list1"/>
    <dgm:cxn modelId="{3CC34D8E-6636-46CF-8F98-7889F2960AF9}" srcId="{51B52573-FEAE-4E40-8374-F6A291DA9E2A}" destId="{DDD75B92-3248-4A90-BAF0-30C752DD12EB}" srcOrd="2" destOrd="0" parTransId="{8DFAD31E-290C-482A-B1BF-130D1FCF6EDA}" sibTransId="{CB47B90E-0AEB-419D-B0AC-D60E0483C380}"/>
    <dgm:cxn modelId="{2A6DEF93-ADB7-4251-B022-86AB002E6B06}" srcId="{2C273983-2EA5-4F17-8487-20A28A295C10}" destId="{D3C76CBE-CF17-48E4-BC96-42E39B46AAE2}" srcOrd="0" destOrd="0" parTransId="{D24C2825-A89F-47B1-A7EF-A277BF24458B}" sibTransId="{EB0E6AA1-2C65-48F1-B695-AEBC6C6C38F2}"/>
    <dgm:cxn modelId="{0FFF1B96-417B-468A-A6D3-C10147DFC1D5}" type="presOf" srcId="{3F95EC38-57DA-4B31-B393-36A865B74351}" destId="{64083163-5B1B-415C-95D9-1178984B9E79}" srcOrd="0" destOrd="2" presId="urn:microsoft.com/office/officeart/2005/8/layout/list1"/>
    <dgm:cxn modelId="{8CC82EA8-B0D1-4D8F-855B-A39F087D9D95}" type="presOf" srcId="{DDD75B92-3248-4A90-BAF0-30C752DD12EB}" destId="{EA947908-D20A-4484-A3FE-F6C00DD54920}" srcOrd="0" destOrd="0" presId="urn:microsoft.com/office/officeart/2005/8/layout/list1"/>
    <dgm:cxn modelId="{1CB698B8-F2AA-4F82-A062-23D43C552401}" type="presOf" srcId="{51B52573-FEAE-4E40-8374-F6A291DA9E2A}" destId="{0A6C6ADF-04E3-445C-B69A-FFCD4625CA64}" srcOrd="0" destOrd="0" presId="urn:microsoft.com/office/officeart/2005/8/layout/list1"/>
    <dgm:cxn modelId="{D4EC04D5-5351-45EA-B3FA-7C9D8915C827}" srcId="{2C273983-2EA5-4F17-8487-20A28A295C10}" destId="{35745B47-393F-4788-99E0-619F7F9498C4}" srcOrd="5" destOrd="0" parTransId="{AE78FF0D-6F6F-4678-80DA-687768D21BF8}" sibTransId="{F7721BF4-A4DD-459A-9280-938DF715B554}"/>
    <dgm:cxn modelId="{23F10FDB-966E-47B7-8128-9DF690AABA27}" srcId="{2C273983-2EA5-4F17-8487-20A28A295C10}" destId="{AFF87CC6-8A5F-4609-B168-CFE17E4E91EF}" srcOrd="4" destOrd="0" parTransId="{1F0E6505-A09B-4C24-87A8-5831D16C3542}" sibTransId="{A5E96123-EE8A-4D8D-A3F8-B81D36B1B786}"/>
    <dgm:cxn modelId="{846781DE-DBBF-4DEC-A353-795440C56BCD}" type="presOf" srcId="{AFF87CC6-8A5F-4609-B168-CFE17E4E91EF}" destId="{64083163-5B1B-415C-95D9-1178984B9E79}" srcOrd="0" destOrd="4" presId="urn:microsoft.com/office/officeart/2005/8/layout/list1"/>
    <dgm:cxn modelId="{960D82F1-419C-468E-94F4-7B9D6B9CA3AC}" type="presOf" srcId="{11C79AC5-BE07-4F2E-A610-231DB216B5E1}" destId="{64083163-5B1B-415C-95D9-1178984B9E79}" srcOrd="0" destOrd="6" presId="urn:microsoft.com/office/officeart/2005/8/layout/list1"/>
    <dgm:cxn modelId="{FE9368FB-691F-4623-B64C-08F7E0908F57}" type="presOf" srcId="{5627044F-BF11-4CA4-A037-377F41A04677}" destId="{F551FA28-7A0C-426F-8F70-7FFBD6B23B0C}" srcOrd="0" destOrd="0" presId="urn:microsoft.com/office/officeart/2005/8/layout/list1"/>
    <dgm:cxn modelId="{275C6BFD-B4C2-4475-A2A5-4DD0C6166F45}" type="presOf" srcId="{D3C76CBE-CF17-48E4-BC96-42E39B46AAE2}" destId="{64083163-5B1B-415C-95D9-1178984B9E79}" srcOrd="0" destOrd="0" presId="urn:microsoft.com/office/officeart/2005/8/layout/list1"/>
    <dgm:cxn modelId="{DE0C3080-15ED-4CF5-AF96-0F2C08329B20}" type="presParOf" srcId="{0A6C6ADF-04E3-445C-B69A-FFCD4625CA64}" destId="{98883A00-E346-4E0A-BD6E-5EE40807E1D7}" srcOrd="0" destOrd="0" presId="urn:microsoft.com/office/officeart/2005/8/layout/list1"/>
    <dgm:cxn modelId="{7F15B657-013F-48B5-81BE-5433066A7826}" type="presParOf" srcId="{98883A00-E346-4E0A-BD6E-5EE40807E1D7}" destId="{D97C7F99-3F8B-44A7-B333-A89DC35C181A}" srcOrd="0" destOrd="0" presId="urn:microsoft.com/office/officeart/2005/8/layout/list1"/>
    <dgm:cxn modelId="{4652398E-EFC8-4FC0-AD50-43089376E9A6}" type="presParOf" srcId="{98883A00-E346-4E0A-BD6E-5EE40807E1D7}" destId="{D7C36696-72A1-4E90-8B68-25E2D47BE49D}" srcOrd="1" destOrd="0" presId="urn:microsoft.com/office/officeart/2005/8/layout/list1"/>
    <dgm:cxn modelId="{6E37330B-3B9E-4DAF-B3FA-BFB2E03AD952}" type="presParOf" srcId="{0A6C6ADF-04E3-445C-B69A-FFCD4625CA64}" destId="{6AC17B00-C03D-47BB-8CEE-A86057BFE5BB}" srcOrd="1" destOrd="0" presId="urn:microsoft.com/office/officeart/2005/8/layout/list1"/>
    <dgm:cxn modelId="{2A6EF8A3-050E-412E-9C13-B4B28454AAF2}" type="presParOf" srcId="{0A6C6ADF-04E3-445C-B69A-FFCD4625CA64}" destId="{64083163-5B1B-415C-95D9-1178984B9E79}" srcOrd="2" destOrd="0" presId="urn:microsoft.com/office/officeart/2005/8/layout/list1"/>
    <dgm:cxn modelId="{43F49364-8F39-45F6-80E1-4B32D54E2B22}" type="presParOf" srcId="{0A6C6ADF-04E3-445C-B69A-FFCD4625CA64}" destId="{36A5E374-F290-4EA5-AB6D-09148EBA05E5}" srcOrd="3" destOrd="0" presId="urn:microsoft.com/office/officeart/2005/8/layout/list1"/>
    <dgm:cxn modelId="{C98E92E4-C19F-4F0F-A068-65866C1EE7B3}" type="presParOf" srcId="{0A6C6ADF-04E3-445C-B69A-FFCD4625CA64}" destId="{231CC5A5-4609-46D2-8AA6-01FE937A563C}" srcOrd="4" destOrd="0" presId="urn:microsoft.com/office/officeart/2005/8/layout/list1"/>
    <dgm:cxn modelId="{2B045B9B-299B-4E9B-B8A8-4BEACC79D8A8}" type="presParOf" srcId="{231CC5A5-4609-46D2-8AA6-01FE937A563C}" destId="{B7115CA6-A9CC-443C-A342-9BFEC35A00B8}" srcOrd="0" destOrd="0" presId="urn:microsoft.com/office/officeart/2005/8/layout/list1"/>
    <dgm:cxn modelId="{B607D5A4-839B-4086-94FA-F72398255DBB}" type="presParOf" srcId="{231CC5A5-4609-46D2-8AA6-01FE937A563C}" destId="{845FF1D9-BEF8-48F7-B23B-907CEBADB3A9}" srcOrd="1" destOrd="0" presId="urn:microsoft.com/office/officeart/2005/8/layout/list1"/>
    <dgm:cxn modelId="{F1521193-B880-44AF-B84F-C439E9A503F1}" type="presParOf" srcId="{0A6C6ADF-04E3-445C-B69A-FFCD4625CA64}" destId="{A84CBF4C-079C-487C-8E66-007F6BB612B0}" srcOrd="5" destOrd="0" presId="urn:microsoft.com/office/officeart/2005/8/layout/list1"/>
    <dgm:cxn modelId="{05C39AF9-FAC0-4FC3-BB48-F168F21EC708}" type="presParOf" srcId="{0A6C6ADF-04E3-445C-B69A-FFCD4625CA64}" destId="{F551FA28-7A0C-426F-8F70-7FFBD6B23B0C}" srcOrd="6" destOrd="0" presId="urn:microsoft.com/office/officeart/2005/8/layout/list1"/>
    <dgm:cxn modelId="{891105E5-AEFD-4F74-9523-7F9A3F0E0614}" type="presParOf" srcId="{0A6C6ADF-04E3-445C-B69A-FFCD4625CA64}" destId="{1CF65330-8C39-4349-B7A0-4329D4C32A45}" srcOrd="7" destOrd="0" presId="urn:microsoft.com/office/officeart/2005/8/layout/list1"/>
    <dgm:cxn modelId="{97012FEB-6FA5-42B5-8475-B6359C1700F9}" type="presParOf" srcId="{0A6C6ADF-04E3-445C-B69A-FFCD4625CA64}" destId="{156E55CC-4717-4224-AA1F-C716E0A24F78}" srcOrd="8" destOrd="0" presId="urn:microsoft.com/office/officeart/2005/8/layout/list1"/>
    <dgm:cxn modelId="{5C5D2704-82C3-43BB-A327-B1E2C2A3B50B}" type="presParOf" srcId="{156E55CC-4717-4224-AA1F-C716E0A24F78}" destId="{EA947908-D20A-4484-A3FE-F6C00DD54920}" srcOrd="0" destOrd="0" presId="urn:microsoft.com/office/officeart/2005/8/layout/list1"/>
    <dgm:cxn modelId="{7373A69B-48A8-4F2B-9A5F-1B18DA9AB0B7}" type="presParOf" srcId="{156E55CC-4717-4224-AA1F-C716E0A24F78}" destId="{039F7258-CC98-4A19-8951-1DEADC1E9835}" srcOrd="1" destOrd="0" presId="urn:microsoft.com/office/officeart/2005/8/layout/list1"/>
    <dgm:cxn modelId="{ACCB84EF-A218-4909-85A5-D3A7526B4B7F}" type="presParOf" srcId="{0A6C6ADF-04E3-445C-B69A-FFCD4625CA64}" destId="{AE6C055A-CA11-49B7-B65B-DABEDA2FA9E0}" srcOrd="9" destOrd="0" presId="urn:microsoft.com/office/officeart/2005/8/layout/list1"/>
    <dgm:cxn modelId="{D9805ACF-9143-4756-B3D8-FF4F75B45E73}" type="presParOf" srcId="{0A6C6ADF-04E3-445C-B69A-FFCD4625CA64}" destId="{5D7619DE-E79C-4A02-8B02-056E8E148E5B}" srcOrd="10" destOrd="0" presId="urn:microsoft.com/office/officeart/2005/8/layout/list1"/>
    <dgm:cxn modelId="{C9E09B3F-E23F-4337-B1EB-0CF6AEFAE3FB}" type="presParOf" srcId="{0A6C6ADF-04E3-445C-B69A-FFCD4625CA64}" destId="{6E24F342-8763-4C1A-8328-5D5ACFA61FED}" srcOrd="11" destOrd="0" presId="urn:microsoft.com/office/officeart/2005/8/layout/list1"/>
    <dgm:cxn modelId="{D2FE0B5E-A3E0-43D3-AB05-2012E6E272EB}" type="presParOf" srcId="{0A6C6ADF-04E3-445C-B69A-FFCD4625CA64}" destId="{5CA68000-4413-4EE3-9CCA-C6039632FEEE}" srcOrd="12" destOrd="0" presId="urn:microsoft.com/office/officeart/2005/8/layout/list1"/>
    <dgm:cxn modelId="{625FFFA3-0073-4EC5-91CB-1A7C926E415D}" type="presParOf" srcId="{5CA68000-4413-4EE3-9CCA-C6039632FEEE}" destId="{6832AA11-2039-4021-B475-F052A1351E05}" srcOrd="0" destOrd="0" presId="urn:microsoft.com/office/officeart/2005/8/layout/list1"/>
    <dgm:cxn modelId="{0213E440-EEEE-4FB4-8209-2869C3AE1899}" type="presParOf" srcId="{5CA68000-4413-4EE3-9CCA-C6039632FEEE}" destId="{00F42081-196F-4D3A-960B-6E266BBCBA55}" srcOrd="1" destOrd="0" presId="urn:microsoft.com/office/officeart/2005/8/layout/list1"/>
    <dgm:cxn modelId="{6824F9B5-EAE6-40F3-B9B7-3848F230B86D}" type="presParOf" srcId="{0A6C6ADF-04E3-445C-B69A-FFCD4625CA64}" destId="{8E19FF30-BC6C-47F9-904F-A49B2B50F162}" srcOrd="13" destOrd="0" presId="urn:microsoft.com/office/officeart/2005/8/layout/list1"/>
    <dgm:cxn modelId="{6203E9D6-36AA-4559-A8F3-59E5EA8BD4E7}" type="presParOf" srcId="{0A6C6ADF-04E3-445C-B69A-FFCD4625CA64}" destId="{CC266673-F77D-4BD1-B57B-5C494AE89C2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38F9C9-2E7C-4A3A-86FB-35CB1F14F82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A6D067F-EA06-446D-9FF0-308BFF6E03CB}">
      <dgm:prSet/>
      <dgm:spPr/>
      <dgm:t>
        <a:bodyPr/>
        <a:lstStyle/>
        <a:p>
          <a:r>
            <a:rPr lang="en-US" dirty="0"/>
            <a:t>Now there </a:t>
          </a:r>
          <a:r>
            <a:rPr lang="en-US" dirty="0">
              <a:highlight>
                <a:srgbClr val="FFFF00"/>
              </a:highlight>
            </a:rPr>
            <a:t>can be a combination of both </a:t>
          </a:r>
          <a:r>
            <a:rPr lang="en-US" dirty="0"/>
            <a:t>volunteer and work hours.</a:t>
          </a:r>
        </a:p>
      </dgm:t>
    </dgm:pt>
    <dgm:pt modelId="{435DA31C-C202-4E7E-9EC8-B62492526B4A}" type="parTrans" cxnId="{BBDE1C6D-048F-495E-AADD-CE8868AAA62D}">
      <dgm:prSet/>
      <dgm:spPr/>
      <dgm:t>
        <a:bodyPr/>
        <a:lstStyle/>
        <a:p>
          <a:endParaRPr lang="en-US"/>
        </a:p>
      </dgm:t>
    </dgm:pt>
    <dgm:pt modelId="{7F5E57C6-15B2-48F5-A5D0-085618CC81AB}" type="sibTrans" cxnId="{BBDE1C6D-048F-495E-AADD-CE8868AAA62D}">
      <dgm:prSet/>
      <dgm:spPr/>
      <dgm:t>
        <a:bodyPr/>
        <a:lstStyle/>
        <a:p>
          <a:endParaRPr lang="en-US"/>
        </a:p>
      </dgm:t>
    </dgm:pt>
    <dgm:pt modelId="{4F3735EA-D7F9-482E-84EA-B7D412EA9685}">
      <dgm:prSet/>
      <dgm:spPr/>
      <dgm:t>
        <a:bodyPr/>
        <a:lstStyle/>
        <a:p>
          <a:r>
            <a:rPr lang="en-US" dirty="0"/>
            <a:t>There are NOW updated forms on our website and in our Guidance lobby.</a:t>
          </a:r>
        </a:p>
      </dgm:t>
    </dgm:pt>
    <dgm:pt modelId="{3F83404D-78E3-411D-A912-4642BD5381BE}" type="parTrans" cxnId="{FF750D3C-EF4E-43F9-837D-93420D8D740D}">
      <dgm:prSet/>
      <dgm:spPr/>
      <dgm:t>
        <a:bodyPr/>
        <a:lstStyle/>
        <a:p>
          <a:endParaRPr lang="en-US"/>
        </a:p>
      </dgm:t>
    </dgm:pt>
    <dgm:pt modelId="{5D1E4A11-EF8C-4296-9823-EB6413511306}" type="sibTrans" cxnId="{FF750D3C-EF4E-43F9-837D-93420D8D740D}">
      <dgm:prSet/>
      <dgm:spPr/>
      <dgm:t>
        <a:bodyPr/>
        <a:lstStyle/>
        <a:p>
          <a:endParaRPr lang="en-US"/>
        </a:p>
      </dgm:t>
    </dgm:pt>
    <dgm:pt modelId="{9135BB12-9763-4EEB-80BE-AFE1983DD284}">
      <dgm:prSet/>
      <dgm:spPr/>
      <dgm:t>
        <a:bodyPr/>
        <a:lstStyle/>
        <a:p>
          <a:r>
            <a:rPr lang="en-US" dirty="0"/>
            <a:t>You still NEED a “Volunteer Service or Paid Work Plan” approved before logging either kind of hours.</a:t>
          </a:r>
        </a:p>
      </dgm:t>
    </dgm:pt>
    <dgm:pt modelId="{3AD963F5-60CF-43F5-A6E3-84C44F8B26BA}" type="parTrans" cxnId="{0A8B6F91-44C2-4CF6-858E-3DFA8BF6BE1F}">
      <dgm:prSet/>
      <dgm:spPr/>
      <dgm:t>
        <a:bodyPr/>
        <a:lstStyle/>
        <a:p>
          <a:endParaRPr lang="en-US"/>
        </a:p>
      </dgm:t>
    </dgm:pt>
    <dgm:pt modelId="{542FBD26-8E5C-42A1-964D-6DFAF276736C}" type="sibTrans" cxnId="{0A8B6F91-44C2-4CF6-858E-3DFA8BF6BE1F}">
      <dgm:prSet/>
      <dgm:spPr/>
      <dgm:t>
        <a:bodyPr/>
        <a:lstStyle/>
        <a:p>
          <a:endParaRPr lang="en-US"/>
        </a:p>
      </dgm:t>
    </dgm:pt>
    <dgm:pt modelId="{80EAA8E2-B231-4A73-A428-CB9DAE1CF673}">
      <dgm:prSet/>
      <dgm:spPr/>
      <dgm:t>
        <a:bodyPr/>
        <a:lstStyle/>
        <a:p>
          <a:r>
            <a:rPr lang="en-US"/>
            <a:t>Once workplan is approved, then you may begin logging hours with the “Scholarship Log.”</a:t>
          </a:r>
        </a:p>
      </dgm:t>
    </dgm:pt>
    <dgm:pt modelId="{CA09FDC5-8D93-47F0-B599-7659CD8DB017}" type="parTrans" cxnId="{3D37CD9B-D6A8-41AA-8206-85EE054D0B32}">
      <dgm:prSet/>
      <dgm:spPr/>
      <dgm:t>
        <a:bodyPr/>
        <a:lstStyle/>
        <a:p>
          <a:endParaRPr lang="en-US"/>
        </a:p>
      </dgm:t>
    </dgm:pt>
    <dgm:pt modelId="{B026AEE3-8CB7-4772-8F09-041B23C8EBBB}" type="sibTrans" cxnId="{3D37CD9B-D6A8-41AA-8206-85EE054D0B32}">
      <dgm:prSet/>
      <dgm:spPr/>
      <dgm:t>
        <a:bodyPr/>
        <a:lstStyle/>
        <a:p>
          <a:endParaRPr lang="en-US"/>
        </a:p>
      </dgm:t>
    </dgm:pt>
    <dgm:pt modelId="{8541176D-3BB3-4D70-85E1-CC23F53EABDE}">
      <dgm:prSet/>
      <dgm:spPr/>
      <dgm:t>
        <a:bodyPr/>
        <a:lstStyle/>
        <a:p>
          <a:r>
            <a:rPr lang="en-US" dirty="0"/>
            <a:t>All hours must be turned in one week prior to graduation! The last test you can take is the July 2023 SAT or ACT.</a:t>
          </a:r>
        </a:p>
      </dgm:t>
    </dgm:pt>
    <dgm:pt modelId="{24B7E200-9154-4617-95BD-09D70E0ACE98}" type="parTrans" cxnId="{2B1E5C32-9B51-4293-8297-431646A800A0}">
      <dgm:prSet/>
      <dgm:spPr/>
      <dgm:t>
        <a:bodyPr/>
        <a:lstStyle/>
        <a:p>
          <a:endParaRPr lang="en-US"/>
        </a:p>
      </dgm:t>
    </dgm:pt>
    <dgm:pt modelId="{EB4784F5-5DA3-4AEC-AD2E-169E74FD3289}" type="sibTrans" cxnId="{2B1E5C32-9B51-4293-8297-431646A800A0}">
      <dgm:prSet/>
      <dgm:spPr/>
      <dgm:t>
        <a:bodyPr/>
        <a:lstStyle/>
        <a:p>
          <a:endParaRPr lang="en-US"/>
        </a:p>
      </dgm:t>
    </dgm:pt>
    <dgm:pt modelId="{703ED957-8039-485A-AFDD-C3C084EC8C49}" type="pres">
      <dgm:prSet presAssocID="{0338F9C9-2E7C-4A3A-86FB-35CB1F14F829}" presName="vert0" presStyleCnt="0">
        <dgm:presLayoutVars>
          <dgm:dir/>
          <dgm:animOne val="branch"/>
          <dgm:animLvl val="lvl"/>
        </dgm:presLayoutVars>
      </dgm:prSet>
      <dgm:spPr/>
    </dgm:pt>
    <dgm:pt modelId="{4F836AB2-B6B7-4243-875B-0716C2E41C74}" type="pres">
      <dgm:prSet presAssocID="{FA6D067F-EA06-446D-9FF0-308BFF6E03CB}" presName="thickLine" presStyleLbl="alignNode1" presStyleIdx="0" presStyleCnt="5"/>
      <dgm:spPr/>
    </dgm:pt>
    <dgm:pt modelId="{2AEF6E5A-840F-432E-8D17-DBE3C858717F}" type="pres">
      <dgm:prSet presAssocID="{FA6D067F-EA06-446D-9FF0-308BFF6E03CB}" presName="horz1" presStyleCnt="0"/>
      <dgm:spPr/>
    </dgm:pt>
    <dgm:pt modelId="{4EB7B886-42C5-4D20-AD7D-CB638C9D1942}" type="pres">
      <dgm:prSet presAssocID="{FA6D067F-EA06-446D-9FF0-308BFF6E03CB}" presName="tx1" presStyleLbl="revTx" presStyleIdx="0" presStyleCnt="5"/>
      <dgm:spPr/>
    </dgm:pt>
    <dgm:pt modelId="{4BC9FFC6-427F-4B5A-98D4-C6D47989BA83}" type="pres">
      <dgm:prSet presAssocID="{FA6D067F-EA06-446D-9FF0-308BFF6E03CB}" presName="vert1" presStyleCnt="0"/>
      <dgm:spPr/>
    </dgm:pt>
    <dgm:pt modelId="{6920C7DF-E5A9-4FA1-A474-FC7B899999C2}" type="pres">
      <dgm:prSet presAssocID="{4F3735EA-D7F9-482E-84EA-B7D412EA9685}" presName="thickLine" presStyleLbl="alignNode1" presStyleIdx="1" presStyleCnt="5"/>
      <dgm:spPr/>
    </dgm:pt>
    <dgm:pt modelId="{7A13E616-9614-461D-BB4C-CB6FC6556428}" type="pres">
      <dgm:prSet presAssocID="{4F3735EA-D7F9-482E-84EA-B7D412EA9685}" presName="horz1" presStyleCnt="0"/>
      <dgm:spPr/>
    </dgm:pt>
    <dgm:pt modelId="{99274326-247B-4527-BB6E-252BFD7C8079}" type="pres">
      <dgm:prSet presAssocID="{4F3735EA-D7F9-482E-84EA-B7D412EA9685}" presName="tx1" presStyleLbl="revTx" presStyleIdx="1" presStyleCnt="5"/>
      <dgm:spPr/>
    </dgm:pt>
    <dgm:pt modelId="{714A394B-9AE5-4DB5-BFB3-1D1B80A8F8CB}" type="pres">
      <dgm:prSet presAssocID="{4F3735EA-D7F9-482E-84EA-B7D412EA9685}" presName="vert1" presStyleCnt="0"/>
      <dgm:spPr/>
    </dgm:pt>
    <dgm:pt modelId="{2741490E-8C21-449A-AE24-E3B322FDF521}" type="pres">
      <dgm:prSet presAssocID="{9135BB12-9763-4EEB-80BE-AFE1983DD284}" presName="thickLine" presStyleLbl="alignNode1" presStyleIdx="2" presStyleCnt="5"/>
      <dgm:spPr/>
    </dgm:pt>
    <dgm:pt modelId="{20458936-0FE8-4C60-97AA-2FD6ADBB0061}" type="pres">
      <dgm:prSet presAssocID="{9135BB12-9763-4EEB-80BE-AFE1983DD284}" presName="horz1" presStyleCnt="0"/>
      <dgm:spPr/>
    </dgm:pt>
    <dgm:pt modelId="{B88FED1A-95B2-41ED-A41C-BFD2A1783990}" type="pres">
      <dgm:prSet presAssocID="{9135BB12-9763-4EEB-80BE-AFE1983DD284}" presName="tx1" presStyleLbl="revTx" presStyleIdx="2" presStyleCnt="5"/>
      <dgm:spPr/>
    </dgm:pt>
    <dgm:pt modelId="{D8638295-B8D5-4E78-80B8-B13B5A46E62E}" type="pres">
      <dgm:prSet presAssocID="{9135BB12-9763-4EEB-80BE-AFE1983DD284}" presName="vert1" presStyleCnt="0"/>
      <dgm:spPr/>
    </dgm:pt>
    <dgm:pt modelId="{2266DCDE-33A7-443A-87BE-6280DD8832B7}" type="pres">
      <dgm:prSet presAssocID="{80EAA8E2-B231-4A73-A428-CB9DAE1CF673}" presName="thickLine" presStyleLbl="alignNode1" presStyleIdx="3" presStyleCnt="5"/>
      <dgm:spPr/>
    </dgm:pt>
    <dgm:pt modelId="{784E30BA-5092-4EDC-952F-B085D6C859E4}" type="pres">
      <dgm:prSet presAssocID="{80EAA8E2-B231-4A73-A428-CB9DAE1CF673}" presName="horz1" presStyleCnt="0"/>
      <dgm:spPr/>
    </dgm:pt>
    <dgm:pt modelId="{DE343C5F-3763-4E1C-880F-BDAA289A616C}" type="pres">
      <dgm:prSet presAssocID="{80EAA8E2-B231-4A73-A428-CB9DAE1CF673}" presName="tx1" presStyleLbl="revTx" presStyleIdx="3" presStyleCnt="5"/>
      <dgm:spPr/>
    </dgm:pt>
    <dgm:pt modelId="{8E88790F-182E-4B72-8F34-598AFCBDAD9C}" type="pres">
      <dgm:prSet presAssocID="{80EAA8E2-B231-4A73-A428-CB9DAE1CF673}" presName="vert1" presStyleCnt="0"/>
      <dgm:spPr/>
    </dgm:pt>
    <dgm:pt modelId="{15010C16-BD2D-44A1-A8FC-931A0CC63C30}" type="pres">
      <dgm:prSet presAssocID="{8541176D-3BB3-4D70-85E1-CC23F53EABDE}" presName="thickLine" presStyleLbl="alignNode1" presStyleIdx="4" presStyleCnt="5"/>
      <dgm:spPr/>
    </dgm:pt>
    <dgm:pt modelId="{0C31C1C8-F49C-481A-B258-DCEA4F306698}" type="pres">
      <dgm:prSet presAssocID="{8541176D-3BB3-4D70-85E1-CC23F53EABDE}" presName="horz1" presStyleCnt="0"/>
      <dgm:spPr/>
    </dgm:pt>
    <dgm:pt modelId="{9B3F9C6D-9D7C-43F3-AA10-2431ACBEFD6E}" type="pres">
      <dgm:prSet presAssocID="{8541176D-3BB3-4D70-85E1-CC23F53EABDE}" presName="tx1" presStyleLbl="revTx" presStyleIdx="4" presStyleCnt="5"/>
      <dgm:spPr/>
    </dgm:pt>
    <dgm:pt modelId="{C4E0C72A-599E-4DF1-A25B-FB31CE8BBF89}" type="pres">
      <dgm:prSet presAssocID="{8541176D-3BB3-4D70-85E1-CC23F53EABDE}" presName="vert1" presStyleCnt="0"/>
      <dgm:spPr/>
    </dgm:pt>
  </dgm:ptLst>
  <dgm:cxnLst>
    <dgm:cxn modelId="{D25B6F02-56EE-4245-B89C-B1B8CC1E22DD}" type="presOf" srcId="{8541176D-3BB3-4D70-85E1-CC23F53EABDE}" destId="{9B3F9C6D-9D7C-43F3-AA10-2431ACBEFD6E}" srcOrd="0" destOrd="0" presId="urn:microsoft.com/office/officeart/2008/layout/LinedList"/>
    <dgm:cxn modelId="{73508002-1443-40C7-9085-4247589CD874}" type="presOf" srcId="{FA6D067F-EA06-446D-9FF0-308BFF6E03CB}" destId="{4EB7B886-42C5-4D20-AD7D-CB638C9D1942}" srcOrd="0" destOrd="0" presId="urn:microsoft.com/office/officeart/2008/layout/LinedList"/>
    <dgm:cxn modelId="{F71B0A23-95B4-4EF8-B72E-57EB1C621C45}" type="presOf" srcId="{9135BB12-9763-4EEB-80BE-AFE1983DD284}" destId="{B88FED1A-95B2-41ED-A41C-BFD2A1783990}" srcOrd="0" destOrd="0" presId="urn:microsoft.com/office/officeart/2008/layout/LinedList"/>
    <dgm:cxn modelId="{2B1E5C32-9B51-4293-8297-431646A800A0}" srcId="{0338F9C9-2E7C-4A3A-86FB-35CB1F14F829}" destId="{8541176D-3BB3-4D70-85E1-CC23F53EABDE}" srcOrd="4" destOrd="0" parTransId="{24B7E200-9154-4617-95BD-09D70E0ACE98}" sibTransId="{EB4784F5-5DA3-4AEC-AD2E-169E74FD3289}"/>
    <dgm:cxn modelId="{FF750D3C-EF4E-43F9-837D-93420D8D740D}" srcId="{0338F9C9-2E7C-4A3A-86FB-35CB1F14F829}" destId="{4F3735EA-D7F9-482E-84EA-B7D412EA9685}" srcOrd="1" destOrd="0" parTransId="{3F83404D-78E3-411D-A912-4642BD5381BE}" sibTransId="{5D1E4A11-EF8C-4296-9823-EB6413511306}"/>
    <dgm:cxn modelId="{B7C46364-2965-4CFD-9CB5-0C56CDFCE3AF}" type="presOf" srcId="{0338F9C9-2E7C-4A3A-86FB-35CB1F14F829}" destId="{703ED957-8039-485A-AFDD-C3C084EC8C49}" srcOrd="0" destOrd="0" presId="urn:microsoft.com/office/officeart/2008/layout/LinedList"/>
    <dgm:cxn modelId="{BBDE1C6D-048F-495E-AADD-CE8868AAA62D}" srcId="{0338F9C9-2E7C-4A3A-86FB-35CB1F14F829}" destId="{FA6D067F-EA06-446D-9FF0-308BFF6E03CB}" srcOrd="0" destOrd="0" parTransId="{435DA31C-C202-4E7E-9EC8-B62492526B4A}" sibTransId="{7F5E57C6-15B2-48F5-A5D0-085618CC81AB}"/>
    <dgm:cxn modelId="{E0FF7C51-EBD1-4B7E-A153-73D1A15E5078}" type="presOf" srcId="{80EAA8E2-B231-4A73-A428-CB9DAE1CF673}" destId="{DE343C5F-3763-4E1C-880F-BDAA289A616C}" srcOrd="0" destOrd="0" presId="urn:microsoft.com/office/officeart/2008/layout/LinedList"/>
    <dgm:cxn modelId="{0A8B6F91-44C2-4CF6-858E-3DFA8BF6BE1F}" srcId="{0338F9C9-2E7C-4A3A-86FB-35CB1F14F829}" destId="{9135BB12-9763-4EEB-80BE-AFE1983DD284}" srcOrd="2" destOrd="0" parTransId="{3AD963F5-60CF-43F5-A6E3-84C44F8B26BA}" sibTransId="{542FBD26-8E5C-42A1-964D-6DFAF276736C}"/>
    <dgm:cxn modelId="{3D37CD9B-D6A8-41AA-8206-85EE054D0B32}" srcId="{0338F9C9-2E7C-4A3A-86FB-35CB1F14F829}" destId="{80EAA8E2-B231-4A73-A428-CB9DAE1CF673}" srcOrd="3" destOrd="0" parTransId="{CA09FDC5-8D93-47F0-B599-7659CD8DB017}" sibTransId="{B026AEE3-8CB7-4772-8F09-041B23C8EBBB}"/>
    <dgm:cxn modelId="{E05742B4-2541-44C4-BEFD-BFCE4EA1C042}" type="presOf" srcId="{4F3735EA-D7F9-482E-84EA-B7D412EA9685}" destId="{99274326-247B-4527-BB6E-252BFD7C8079}" srcOrd="0" destOrd="0" presId="urn:microsoft.com/office/officeart/2008/layout/LinedList"/>
    <dgm:cxn modelId="{705CECDC-1A22-45BE-B827-C79EDD339BB9}" type="presParOf" srcId="{703ED957-8039-485A-AFDD-C3C084EC8C49}" destId="{4F836AB2-B6B7-4243-875B-0716C2E41C74}" srcOrd="0" destOrd="0" presId="urn:microsoft.com/office/officeart/2008/layout/LinedList"/>
    <dgm:cxn modelId="{6FC0DDAF-FA49-4A9B-9D2C-10497F4F678B}" type="presParOf" srcId="{703ED957-8039-485A-AFDD-C3C084EC8C49}" destId="{2AEF6E5A-840F-432E-8D17-DBE3C858717F}" srcOrd="1" destOrd="0" presId="urn:microsoft.com/office/officeart/2008/layout/LinedList"/>
    <dgm:cxn modelId="{4152EC60-2265-4F12-86A8-340266CC77E6}" type="presParOf" srcId="{2AEF6E5A-840F-432E-8D17-DBE3C858717F}" destId="{4EB7B886-42C5-4D20-AD7D-CB638C9D1942}" srcOrd="0" destOrd="0" presId="urn:microsoft.com/office/officeart/2008/layout/LinedList"/>
    <dgm:cxn modelId="{100BBD73-9766-4C0C-9F72-638A7E18E137}" type="presParOf" srcId="{2AEF6E5A-840F-432E-8D17-DBE3C858717F}" destId="{4BC9FFC6-427F-4B5A-98D4-C6D47989BA83}" srcOrd="1" destOrd="0" presId="urn:microsoft.com/office/officeart/2008/layout/LinedList"/>
    <dgm:cxn modelId="{F7C07517-8777-4D89-95D8-B4E9A952C684}" type="presParOf" srcId="{703ED957-8039-485A-AFDD-C3C084EC8C49}" destId="{6920C7DF-E5A9-4FA1-A474-FC7B899999C2}" srcOrd="2" destOrd="0" presId="urn:microsoft.com/office/officeart/2008/layout/LinedList"/>
    <dgm:cxn modelId="{17E917CC-5322-4E25-96F4-FCF8C3525A6F}" type="presParOf" srcId="{703ED957-8039-485A-AFDD-C3C084EC8C49}" destId="{7A13E616-9614-461D-BB4C-CB6FC6556428}" srcOrd="3" destOrd="0" presId="urn:microsoft.com/office/officeart/2008/layout/LinedList"/>
    <dgm:cxn modelId="{A81432D2-A29D-43AC-8B1B-5CD3E6CDACED}" type="presParOf" srcId="{7A13E616-9614-461D-BB4C-CB6FC6556428}" destId="{99274326-247B-4527-BB6E-252BFD7C8079}" srcOrd="0" destOrd="0" presId="urn:microsoft.com/office/officeart/2008/layout/LinedList"/>
    <dgm:cxn modelId="{CBC0AD77-7804-4872-8BE4-EBEC660D0184}" type="presParOf" srcId="{7A13E616-9614-461D-BB4C-CB6FC6556428}" destId="{714A394B-9AE5-4DB5-BFB3-1D1B80A8F8CB}" srcOrd="1" destOrd="0" presId="urn:microsoft.com/office/officeart/2008/layout/LinedList"/>
    <dgm:cxn modelId="{E1F5DB00-7499-46DC-A9AC-7E64BBCC6265}" type="presParOf" srcId="{703ED957-8039-485A-AFDD-C3C084EC8C49}" destId="{2741490E-8C21-449A-AE24-E3B322FDF521}" srcOrd="4" destOrd="0" presId="urn:microsoft.com/office/officeart/2008/layout/LinedList"/>
    <dgm:cxn modelId="{6FA6682A-C78A-4AED-9B6C-5D7897496CE5}" type="presParOf" srcId="{703ED957-8039-485A-AFDD-C3C084EC8C49}" destId="{20458936-0FE8-4C60-97AA-2FD6ADBB0061}" srcOrd="5" destOrd="0" presId="urn:microsoft.com/office/officeart/2008/layout/LinedList"/>
    <dgm:cxn modelId="{D4515AC1-8883-45F0-A060-F176E72842E9}" type="presParOf" srcId="{20458936-0FE8-4C60-97AA-2FD6ADBB0061}" destId="{B88FED1A-95B2-41ED-A41C-BFD2A1783990}" srcOrd="0" destOrd="0" presId="urn:microsoft.com/office/officeart/2008/layout/LinedList"/>
    <dgm:cxn modelId="{9BEE01C8-B998-46C9-9D39-FC749C360584}" type="presParOf" srcId="{20458936-0FE8-4C60-97AA-2FD6ADBB0061}" destId="{D8638295-B8D5-4E78-80B8-B13B5A46E62E}" srcOrd="1" destOrd="0" presId="urn:microsoft.com/office/officeart/2008/layout/LinedList"/>
    <dgm:cxn modelId="{B5113211-7C30-4B8B-A7E4-1A68CD04D0F8}" type="presParOf" srcId="{703ED957-8039-485A-AFDD-C3C084EC8C49}" destId="{2266DCDE-33A7-443A-87BE-6280DD8832B7}" srcOrd="6" destOrd="0" presId="urn:microsoft.com/office/officeart/2008/layout/LinedList"/>
    <dgm:cxn modelId="{4888207C-7C98-4623-A7B5-E6673932E775}" type="presParOf" srcId="{703ED957-8039-485A-AFDD-C3C084EC8C49}" destId="{784E30BA-5092-4EDC-952F-B085D6C859E4}" srcOrd="7" destOrd="0" presId="urn:microsoft.com/office/officeart/2008/layout/LinedList"/>
    <dgm:cxn modelId="{5313F65D-AD76-4208-9820-2C5141A58676}" type="presParOf" srcId="{784E30BA-5092-4EDC-952F-B085D6C859E4}" destId="{DE343C5F-3763-4E1C-880F-BDAA289A616C}" srcOrd="0" destOrd="0" presId="urn:microsoft.com/office/officeart/2008/layout/LinedList"/>
    <dgm:cxn modelId="{E898567C-B69B-4871-BD6E-A16F905C9391}" type="presParOf" srcId="{784E30BA-5092-4EDC-952F-B085D6C859E4}" destId="{8E88790F-182E-4B72-8F34-598AFCBDAD9C}" srcOrd="1" destOrd="0" presId="urn:microsoft.com/office/officeart/2008/layout/LinedList"/>
    <dgm:cxn modelId="{CE74AFC0-9A9C-4F92-905E-F0B1EE475EAD}" type="presParOf" srcId="{703ED957-8039-485A-AFDD-C3C084EC8C49}" destId="{15010C16-BD2D-44A1-A8FC-931A0CC63C30}" srcOrd="8" destOrd="0" presId="urn:microsoft.com/office/officeart/2008/layout/LinedList"/>
    <dgm:cxn modelId="{03BBAB37-9D78-49B0-AC6E-B31AADAA50A0}" type="presParOf" srcId="{703ED957-8039-485A-AFDD-C3C084EC8C49}" destId="{0C31C1C8-F49C-481A-B258-DCEA4F306698}" srcOrd="9" destOrd="0" presId="urn:microsoft.com/office/officeart/2008/layout/LinedList"/>
    <dgm:cxn modelId="{3E49E11C-A4EB-4744-8255-B02A20CF4CB9}" type="presParOf" srcId="{0C31C1C8-F49C-481A-B258-DCEA4F306698}" destId="{9B3F9C6D-9D7C-43F3-AA10-2431ACBEFD6E}" srcOrd="0" destOrd="0" presId="urn:microsoft.com/office/officeart/2008/layout/LinedList"/>
    <dgm:cxn modelId="{15EB3783-C8E1-433F-9F40-94038260E243}" type="presParOf" srcId="{0C31C1C8-F49C-481A-B258-DCEA4F306698}" destId="{C4E0C72A-599E-4DF1-A25B-FB31CE8BBF8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F3924E-259D-4D68-A997-4E825AEBD75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9F1E563-C6E1-46A9-B2BC-EBE385D477D0}">
      <dgm:prSet custT="1"/>
      <dgm:spPr/>
      <dgm:t>
        <a:bodyPr/>
        <a:lstStyle/>
        <a:p>
          <a:pPr>
            <a:lnSpc>
              <a:spcPct val="100000"/>
            </a:lnSpc>
          </a:pPr>
          <a:r>
            <a:rPr lang="en-US" sz="2800" dirty="0"/>
            <a:t>You MUST send your SAT, ACT or CLT scores to one of the 12 public universities in Florida (like UCF) or one of the 28 public state colleges in Florida (like EFSC) for Bright Futures to have access to your scores.</a:t>
          </a:r>
        </a:p>
      </dgm:t>
    </dgm:pt>
    <dgm:pt modelId="{E297B5F4-A35C-43CA-BDE7-41203AD997F9}" type="parTrans" cxnId="{9A907A5A-6728-4EA9-BE65-F14DD995F3C6}">
      <dgm:prSet/>
      <dgm:spPr/>
      <dgm:t>
        <a:bodyPr/>
        <a:lstStyle/>
        <a:p>
          <a:endParaRPr lang="en-US"/>
        </a:p>
      </dgm:t>
    </dgm:pt>
    <dgm:pt modelId="{7BEB8252-883A-4D1B-8039-EDC867D03047}" type="sibTrans" cxnId="{9A907A5A-6728-4EA9-BE65-F14DD995F3C6}">
      <dgm:prSet/>
      <dgm:spPr/>
      <dgm:t>
        <a:bodyPr/>
        <a:lstStyle/>
        <a:p>
          <a:endParaRPr lang="en-US"/>
        </a:p>
      </dgm:t>
    </dgm:pt>
    <dgm:pt modelId="{6533F7A2-9676-49EC-A3A3-726D4ABA53F9}">
      <dgm:prSet custT="1"/>
      <dgm:spPr/>
      <dgm:t>
        <a:bodyPr/>
        <a:lstStyle/>
        <a:p>
          <a:pPr>
            <a:lnSpc>
              <a:spcPct val="100000"/>
            </a:lnSpc>
          </a:pPr>
          <a:r>
            <a:rPr lang="en-US" sz="2800" dirty="0"/>
            <a:t>This is very important if you are sending scores over the summer after graduation!</a:t>
          </a:r>
        </a:p>
      </dgm:t>
    </dgm:pt>
    <dgm:pt modelId="{ACCFE1C3-E39D-4679-9B9F-B9C45254652B}" type="parTrans" cxnId="{464C70FA-5B28-4E81-A9A3-364FC3A8F1CA}">
      <dgm:prSet/>
      <dgm:spPr/>
      <dgm:t>
        <a:bodyPr/>
        <a:lstStyle/>
        <a:p>
          <a:endParaRPr lang="en-US"/>
        </a:p>
      </dgm:t>
    </dgm:pt>
    <dgm:pt modelId="{158088A6-17FD-4A52-89D2-997FEEF68626}" type="sibTrans" cxnId="{464C70FA-5B28-4E81-A9A3-364FC3A8F1CA}">
      <dgm:prSet/>
      <dgm:spPr/>
      <dgm:t>
        <a:bodyPr/>
        <a:lstStyle/>
        <a:p>
          <a:endParaRPr lang="en-US"/>
        </a:p>
      </dgm:t>
    </dgm:pt>
    <dgm:pt modelId="{370666FF-14BC-4693-95DE-88AAA2345A8A}" type="pres">
      <dgm:prSet presAssocID="{00F3924E-259D-4D68-A997-4E825AEBD754}" presName="root" presStyleCnt="0">
        <dgm:presLayoutVars>
          <dgm:dir/>
          <dgm:resizeHandles val="exact"/>
        </dgm:presLayoutVars>
      </dgm:prSet>
      <dgm:spPr/>
    </dgm:pt>
    <dgm:pt modelId="{E2297213-0594-44A5-927C-50C992B5493F}" type="pres">
      <dgm:prSet presAssocID="{59F1E563-C6E1-46A9-B2BC-EBE385D477D0}" presName="compNode" presStyleCnt="0"/>
      <dgm:spPr/>
    </dgm:pt>
    <dgm:pt modelId="{148438B9-239D-4813-AC2C-4EF969EFA073}" type="pres">
      <dgm:prSet presAssocID="{59F1E563-C6E1-46A9-B2BC-EBE385D477D0}" presName="bgRect" presStyleLbl="bgShp" presStyleIdx="0" presStyleCnt="2" custScaleY="127307"/>
      <dgm:spPr/>
    </dgm:pt>
    <dgm:pt modelId="{27BF0135-4D21-4A50-9FF4-12170C7179D4}" type="pres">
      <dgm:prSet presAssocID="{59F1E563-C6E1-46A9-B2BC-EBE385D477D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ploma Roll"/>
        </a:ext>
      </dgm:extLst>
    </dgm:pt>
    <dgm:pt modelId="{C0ACAACE-3D6C-4BAE-9323-243482F30715}" type="pres">
      <dgm:prSet presAssocID="{59F1E563-C6E1-46A9-B2BC-EBE385D477D0}" presName="spaceRect" presStyleCnt="0"/>
      <dgm:spPr/>
    </dgm:pt>
    <dgm:pt modelId="{38B1379E-851A-48C2-B918-0B4855075E31}" type="pres">
      <dgm:prSet presAssocID="{59F1E563-C6E1-46A9-B2BC-EBE385D477D0}" presName="parTx" presStyleLbl="revTx" presStyleIdx="0" presStyleCnt="2" custLinFactNeighborX="-655" custLinFactNeighborY="-7369">
        <dgm:presLayoutVars>
          <dgm:chMax val="0"/>
          <dgm:chPref val="0"/>
        </dgm:presLayoutVars>
      </dgm:prSet>
      <dgm:spPr/>
    </dgm:pt>
    <dgm:pt modelId="{A8668944-1A0C-4140-9C9A-C1A4E8F28DF0}" type="pres">
      <dgm:prSet presAssocID="{7BEB8252-883A-4D1B-8039-EDC867D03047}" presName="sibTrans" presStyleCnt="0"/>
      <dgm:spPr/>
    </dgm:pt>
    <dgm:pt modelId="{CAFAE84C-A124-4F44-8B85-2B36C61DE689}" type="pres">
      <dgm:prSet presAssocID="{6533F7A2-9676-49EC-A3A3-726D4ABA53F9}" presName="compNode" presStyleCnt="0"/>
      <dgm:spPr/>
    </dgm:pt>
    <dgm:pt modelId="{FCE42BE4-D2ED-491B-9C38-D3C1CB75CF6D}" type="pres">
      <dgm:prSet presAssocID="{6533F7A2-9676-49EC-A3A3-726D4ABA53F9}" presName="bgRect" presStyleLbl="bgShp" presStyleIdx="1" presStyleCnt="2"/>
      <dgm:spPr/>
    </dgm:pt>
    <dgm:pt modelId="{FBCE7BC2-9EBA-4BD0-A66F-C1B347E3B8CA}" type="pres">
      <dgm:prSet presAssocID="{6533F7A2-9676-49EC-A3A3-726D4ABA53F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aduation Cap"/>
        </a:ext>
      </dgm:extLst>
    </dgm:pt>
    <dgm:pt modelId="{99B4D68A-BCCE-4867-BDA1-C615A4B5B0EC}" type="pres">
      <dgm:prSet presAssocID="{6533F7A2-9676-49EC-A3A3-726D4ABA53F9}" presName="spaceRect" presStyleCnt="0"/>
      <dgm:spPr/>
    </dgm:pt>
    <dgm:pt modelId="{2E0F04C4-394E-43B5-9BA6-DD7CDE96216C}" type="pres">
      <dgm:prSet presAssocID="{6533F7A2-9676-49EC-A3A3-726D4ABA53F9}" presName="parTx" presStyleLbl="revTx" presStyleIdx="1" presStyleCnt="2" custLinFactNeighborX="-328" custLinFactNeighborY="-9672">
        <dgm:presLayoutVars>
          <dgm:chMax val="0"/>
          <dgm:chPref val="0"/>
        </dgm:presLayoutVars>
      </dgm:prSet>
      <dgm:spPr/>
    </dgm:pt>
  </dgm:ptLst>
  <dgm:cxnLst>
    <dgm:cxn modelId="{16C49A28-D696-42DB-94EA-0BA57B053887}" type="presOf" srcId="{6533F7A2-9676-49EC-A3A3-726D4ABA53F9}" destId="{2E0F04C4-394E-43B5-9BA6-DD7CDE96216C}" srcOrd="0" destOrd="0" presId="urn:microsoft.com/office/officeart/2018/2/layout/IconVerticalSolidList"/>
    <dgm:cxn modelId="{A713343D-7761-406F-A877-7D89990B6B78}" type="presOf" srcId="{59F1E563-C6E1-46A9-B2BC-EBE385D477D0}" destId="{38B1379E-851A-48C2-B918-0B4855075E31}" srcOrd="0" destOrd="0" presId="urn:microsoft.com/office/officeart/2018/2/layout/IconVerticalSolidList"/>
    <dgm:cxn modelId="{9613F853-B1EF-4C06-820E-3BF1134BCB7C}" type="presOf" srcId="{00F3924E-259D-4D68-A997-4E825AEBD754}" destId="{370666FF-14BC-4693-95DE-88AAA2345A8A}" srcOrd="0" destOrd="0" presId="urn:microsoft.com/office/officeart/2018/2/layout/IconVerticalSolidList"/>
    <dgm:cxn modelId="{9A907A5A-6728-4EA9-BE65-F14DD995F3C6}" srcId="{00F3924E-259D-4D68-A997-4E825AEBD754}" destId="{59F1E563-C6E1-46A9-B2BC-EBE385D477D0}" srcOrd="0" destOrd="0" parTransId="{E297B5F4-A35C-43CA-BDE7-41203AD997F9}" sibTransId="{7BEB8252-883A-4D1B-8039-EDC867D03047}"/>
    <dgm:cxn modelId="{464C70FA-5B28-4E81-A9A3-364FC3A8F1CA}" srcId="{00F3924E-259D-4D68-A997-4E825AEBD754}" destId="{6533F7A2-9676-49EC-A3A3-726D4ABA53F9}" srcOrd="1" destOrd="0" parTransId="{ACCFE1C3-E39D-4679-9B9F-B9C45254652B}" sibTransId="{158088A6-17FD-4A52-89D2-997FEEF68626}"/>
    <dgm:cxn modelId="{4F4CF2D5-BCEF-4927-9636-7AFDF3BD21A2}" type="presParOf" srcId="{370666FF-14BC-4693-95DE-88AAA2345A8A}" destId="{E2297213-0594-44A5-927C-50C992B5493F}" srcOrd="0" destOrd="0" presId="urn:microsoft.com/office/officeart/2018/2/layout/IconVerticalSolidList"/>
    <dgm:cxn modelId="{CC355635-5C5C-43D3-9F6D-195ECBDB80CB}" type="presParOf" srcId="{E2297213-0594-44A5-927C-50C992B5493F}" destId="{148438B9-239D-4813-AC2C-4EF969EFA073}" srcOrd="0" destOrd="0" presId="urn:microsoft.com/office/officeart/2018/2/layout/IconVerticalSolidList"/>
    <dgm:cxn modelId="{93C832D3-C5FF-4908-B864-1ABBE363D4BE}" type="presParOf" srcId="{E2297213-0594-44A5-927C-50C992B5493F}" destId="{27BF0135-4D21-4A50-9FF4-12170C7179D4}" srcOrd="1" destOrd="0" presId="urn:microsoft.com/office/officeart/2018/2/layout/IconVerticalSolidList"/>
    <dgm:cxn modelId="{7205E04C-F28B-40FF-B91A-A70C20DE760F}" type="presParOf" srcId="{E2297213-0594-44A5-927C-50C992B5493F}" destId="{C0ACAACE-3D6C-4BAE-9323-243482F30715}" srcOrd="2" destOrd="0" presId="urn:microsoft.com/office/officeart/2018/2/layout/IconVerticalSolidList"/>
    <dgm:cxn modelId="{DA52632A-79FF-486E-8501-EE5DE1A90D0B}" type="presParOf" srcId="{E2297213-0594-44A5-927C-50C992B5493F}" destId="{38B1379E-851A-48C2-B918-0B4855075E31}" srcOrd="3" destOrd="0" presId="urn:microsoft.com/office/officeart/2018/2/layout/IconVerticalSolidList"/>
    <dgm:cxn modelId="{C2E7930D-4FA4-4BE2-AA73-ADC3022BFE8A}" type="presParOf" srcId="{370666FF-14BC-4693-95DE-88AAA2345A8A}" destId="{A8668944-1A0C-4140-9C9A-C1A4E8F28DF0}" srcOrd="1" destOrd="0" presId="urn:microsoft.com/office/officeart/2018/2/layout/IconVerticalSolidList"/>
    <dgm:cxn modelId="{D8E0F631-CE05-46AE-A6D4-D0B3D2075630}" type="presParOf" srcId="{370666FF-14BC-4693-95DE-88AAA2345A8A}" destId="{CAFAE84C-A124-4F44-8B85-2B36C61DE689}" srcOrd="2" destOrd="0" presId="urn:microsoft.com/office/officeart/2018/2/layout/IconVerticalSolidList"/>
    <dgm:cxn modelId="{A7103BBF-A7C5-4C70-80FC-03C95FF9DF62}" type="presParOf" srcId="{CAFAE84C-A124-4F44-8B85-2B36C61DE689}" destId="{FCE42BE4-D2ED-491B-9C38-D3C1CB75CF6D}" srcOrd="0" destOrd="0" presId="urn:microsoft.com/office/officeart/2018/2/layout/IconVerticalSolidList"/>
    <dgm:cxn modelId="{01747E2C-9B73-4CC0-955A-9D3C1C574488}" type="presParOf" srcId="{CAFAE84C-A124-4F44-8B85-2B36C61DE689}" destId="{FBCE7BC2-9EBA-4BD0-A66F-C1B347E3B8CA}" srcOrd="1" destOrd="0" presId="urn:microsoft.com/office/officeart/2018/2/layout/IconVerticalSolidList"/>
    <dgm:cxn modelId="{3A95B05E-4A52-474E-8E68-ED23E0C5E355}" type="presParOf" srcId="{CAFAE84C-A124-4F44-8B85-2B36C61DE689}" destId="{99B4D68A-BCCE-4867-BDA1-C615A4B5B0EC}" srcOrd="2" destOrd="0" presId="urn:microsoft.com/office/officeart/2018/2/layout/IconVerticalSolidList"/>
    <dgm:cxn modelId="{C0D03028-B9EF-4073-BDE4-3C378F0159F4}" type="presParOf" srcId="{CAFAE84C-A124-4F44-8B85-2B36C61DE689}" destId="{2E0F04C4-394E-43B5-9BA6-DD7CDE96216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E243831-D673-48ED-926C-5516E80EBD1E}"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80050730-2416-4939-B27A-F0C405BB3838}">
      <dgm:prSet/>
      <dgm:spPr/>
      <dgm:t>
        <a:bodyPr/>
        <a:lstStyle/>
        <a:p>
          <a:r>
            <a:rPr lang="en-US" dirty="0"/>
            <a:t>Once you chose the college/university you are going to attend, you will need to go back into your Bright Futures account and indicate the college you are attending. </a:t>
          </a:r>
        </a:p>
      </dgm:t>
    </dgm:pt>
    <dgm:pt modelId="{582F656B-90C4-40D0-B3C6-80AD46EAD4C4}" type="parTrans" cxnId="{FE9D4FBB-7894-4437-90D2-1302C7EC3383}">
      <dgm:prSet/>
      <dgm:spPr/>
      <dgm:t>
        <a:bodyPr/>
        <a:lstStyle/>
        <a:p>
          <a:endParaRPr lang="en-US"/>
        </a:p>
      </dgm:t>
    </dgm:pt>
    <dgm:pt modelId="{11C28FFE-5EB7-43FF-A883-C8ED6A3EBF6F}" type="sibTrans" cxnId="{FE9D4FBB-7894-4437-90D2-1302C7EC3383}">
      <dgm:prSet/>
      <dgm:spPr/>
      <dgm:t>
        <a:bodyPr/>
        <a:lstStyle/>
        <a:p>
          <a:endParaRPr lang="en-US"/>
        </a:p>
      </dgm:t>
    </dgm:pt>
    <dgm:pt modelId="{E38438D7-1B5F-4F55-996F-C9AED8AE9953}">
      <dgm:prSet/>
      <dgm:spPr/>
      <dgm:t>
        <a:bodyPr/>
        <a:lstStyle/>
        <a:p>
          <a:r>
            <a:rPr lang="en-US" dirty="0"/>
            <a:t>The college and Bright Futures will link, after graduation you would talk to your college’s financial aid department for any Financial Aid/Bright Futures questions. </a:t>
          </a:r>
        </a:p>
      </dgm:t>
    </dgm:pt>
    <dgm:pt modelId="{FCD44B51-26B1-423E-9D18-5AFA94FE06C3}" type="parTrans" cxnId="{1B29B6C2-150A-4440-9419-F6BD624BD20F}">
      <dgm:prSet/>
      <dgm:spPr/>
      <dgm:t>
        <a:bodyPr/>
        <a:lstStyle/>
        <a:p>
          <a:endParaRPr lang="en-US"/>
        </a:p>
      </dgm:t>
    </dgm:pt>
    <dgm:pt modelId="{BBD3F158-82B1-4D0C-A088-0B68011CA6DD}" type="sibTrans" cxnId="{1B29B6C2-150A-4440-9419-F6BD624BD20F}">
      <dgm:prSet/>
      <dgm:spPr/>
      <dgm:t>
        <a:bodyPr/>
        <a:lstStyle/>
        <a:p>
          <a:endParaRPr lang="en-US"/>
        </a:p>
      </dgm:t>
    </dgm:pt>
    <dgm:pt modelId="{2B604655-0890-499F-8E6E-71CD86EC3404}" type="pres">
      <dgm:prSet presAssocID="{EE243831-D673-48ED-926C-5516E80EBD1E}" presName="hierChild1" presStyleCnt="0">
        <dgm:presLayoutVars>
          <dgm:chPref val="1"/>
          <dgm:dir/>
          <dgm:animOne val="branch"/>
          <dgm:animLvl val="lvl"/>
          <dgm:resizeHandles/>
        </dgm:presLayoutVars>
      </dgm:prSet>
      <dgm:spPr/>
    </dgm:pt>
    <dgm:pt modelId="{84BA3D8A-7455-4B31-B047-DF9DD508671E}" type="pres">
      <dgm:prSet presAssocID="{80050730-2416-4939-B27A-F0C405BB3838}" presName="hierRoot1" presStyleCnt="0"/>
      <dgm:spPr/>
    </dgm:pt>
    <dgm:pt modelId="{230CA573-9125-409E-956A-F9419F75FEB2}" type="pres">
      <dgm:prSet presAssocID="{80050730-2416-4939-B27A-F0C405BB3838}" presName="composite" presStyleCnt="0"/>
      <dgm:spPr/>
    </dgm:pt>
    <dgm:pt modelId="{58A500F2-A425-4A7D-8976-E9DE060EE048}" type="pres">
      <dgm:prSet presAssocID="{80050730-2416-4939-B27A-F0C405BB3838}" presName="background" presStyleLbl="node0" presStyleIdx="0" presStyleCnt="2"/>
      <dgm:spPr/>
    </dgm:pt>
    <dgm:pt modelId="{86342ACE-6235-49DB-8455-DDFFAC29515F}" type="pres">
      <dgm:prSet presAssocID="{80050730-2416-4939-B27A-F0C405BB3838}" presName="text" presStyleLbl="fgAcc0" presStyleIdx="0" presStyleCnt="2">
        <dgm:presLayoutVars>
          <dgm:chPref val="3"/>
        </dgm:presLayoutVars>
      </dgm:prSet>
      <dgm:spPr/>
    </dgm:pt>
    <dgm:pt modelId="{AFA03506-101D-489C-856D-782777655642}" type="pres">
      <dgm:prSet presAssocID="{80050730-2416-4939-B27A-F0C405BB3838}" presName="hierChild2" presStyleCnt="0"/>
      <dgm:spPr/>
    </dgm:pt>
    <dgm:pt modelId="{4156B31E-E31E-426E-8D0B-F56AED5FC9AC}" type="pres">
      <dgm:prSet presAssocID="{E38438D7-1B5F-4F55-996F-C9AED8AE9953}" presName="hierRoot1" presStyleCnt="0"/>
      <dgm:spPr/>
    </dgm:pt>
    <dgm:pt modelId="{D93C4C6F-6059-43FB-B4DF-DC63FE8B61B5}" type="pres">
      <dgm:prSet presAssocID="{E38438D7-1B5F-4F55-996F-C9AED8AE9953}" presName="composite" presStyleCnt="0"/>
      <dgm:spPr/>
    </dgm:pt>
    <dgm:pt modelId="{F0C600B4-B462-4CF1-B7AC-8A391A03C4C7}" type="pres">
      <dgm:prSet presAssocID="{E38438D7-1B5F-4F55-996F-C9AED8AE9953}" presName="background" presStyleLbl="node0" presStyleIdx="1" presStyleCnt="2"/>
      <dgm:spPr/>
    </dgm:pt>
    <dgm:pt modelId="{A04059B4-DB0B-470B-A550-31E0502D81E8}" type="pres">
      <dgm:prSet presAssocID="{E38438D7-1B5F-4F55-996F-C9AED8AE9953}" presName="text" presStyleLbl="fgAcc0" presStyleIdx="1" presStyleCnt="2">
        <dgm:presLayoutVars>
          <dgm:chPref val="3"/>
        </dgm:presLayoutVars>
      </dgm:prSet>
      <dgm:spPr/>
    </dgm:pt>
    <dgm:pt modelId="{5D1C9985-4023-43D7-AF7B-563347997F2C}" type="pres">
      <dgm:prSet presAssocID="{E38438D7-1B5F-4F55-996F-C9AED8AE9953}" presName="hierChild2" presStyleCnt="0"/>
      <dgm:spPr/>
    </dgm:pt>
  </dgm:ptLst>
  <dgm:cxnLst>
    <dgm:cxn modelId="{BA2C890C-893B-4660-9A91-4CE3584997DE}" type="presOf" srcId="{E38438D7-1B5F-4F55-996F-C9AED8AE9953}" destId="{A04059B4-DB0B-470B-A550-31E0502D81E8}" srcOrd="0" destOrd="0" presId="urn:microsoft.com/office/officeart/2005/8/layout/hierarchy1"/>
    <dgm:cxn modelId="{9E2CC619-00A4-4927-A3C8-BD7B1A51801C}" type="presOf" srcId="{80050730-2416-4939-B27A-F0C405BB3838}" destId="{86342ACE-6235-49DB-8455-DDFFAC29515F}" srcOrd="0" destOrd="0" presId="urn:microsoft.com/office/officeart/2005/8/layout/hierarchy1"/>
    <dgm:cxn modelId="{FE9D4FBB-7894-4437-90D2-1302C7EC3383}" srcId="{EE243831-D673-48ED-926C-5516E80EBD1E}" destId="{80050730-2416-4939-B27A-F0C405BB3838}" srcOrd="0" destOrd="0" parTransId="{582F656B-90C4-40D0-B3C6-80AD46EAD4C4}" sibTransId="{11C28FFE-5EB7-43FF-A883-C8ED6A3EBF6F}"/>
    <dgm:cxn modelId="{1B29B6C2-150A-4440-9419-F6BD624BD20F}" srcId="{EE243831-D673-48ED-926C-5516E80EBD1E}" destId="{E38438D7-1B5F-4F55-996F-C9AED8AE9953}" srcOrd="1" destOrd="0" parTransId="{FCD44B51-26B1-423E-9D18-5AFA94FE06C3}" sibTransId="{BBD3F158-82B1-4D0C-A088-0B68011CA6DD}"/>
    <dgm:cxn modelId="{4E87CEEB-AA31-43C7-AA62-F4C1E520A166}" type="presOf" srcId="{EE243831-D673-48ED-926C-5516E80EBD1E}" destId="{2B604655-0890-499F-8E6E-71CD86EC3404}" srcOrd="0" destOrd="0" presId="urn:microsoft.com/office/officeart/2005/8/layout/hierarchy1"/>
    <dgm:cxn modelId="{C2082D78-20EC-422C-AD32-8B5A517DF421}" type="presParOf" srcId="{2B604655-0890-499F-8E6E-71CD86EC3404}" destId="{84BA3D8A-7455-4B31-B047-DF9DD508671E}" srcOrd="0" destOrd="0" presId="urn:microsoft.com/office/officeart/2005/8/layout/hierarchy1"/>
    <dgm:cxn modelId="{61183FF1-3369-4F17-B156-CAAD11D4C557}" type="presParOf" srcId="{84BA3D8A-7455-4B31-B047-DF9DD508671E}" destId="{230CA573-9125-409E-956A-F9419F75FEB2}" srcOrd="0" destOrd="0" presId="urn:microsoft.com/office/officeart/2005/8/layout/hierarchy1"/>
    <dgm:cxn modelId="{D1D42E4E-DE23-4DC1-BE56-374F893CDA0E}" type="presParOf" srcId="{230CA573-9125-409E-956A-F9419F75FEB2}" destId="{58A500F2-A425-4A7D-8976-E9DE060EE048}" srcOrd="0" destOrd="0" presId="urn:microsoft.com/office/officeart/2005/8/layout/hierarchy1"/>
    <dgm:cxn modelId="{48FF855E-C261-49D4-94F8-BDEE7CBCA388}" type="presParOf" srcId="{230CA573-9125-409E-956A-F9419F75FEB2}" destId="{86342ACE-6235-49DB-8455-DDFFAC29515F}" srcOrd="1" destOrd="0" presId="urn:microsoft.com/office/officeart/2005/8/layout/hierarchy1"/>
    <dgm:cxn modelId="{B1F2D417-E897-4AA2-807F-EE4FB4EF9AA5}" type="presParOf" srcId="{84BA3D8A-7455-4B31-B047-DF9DD508671E}" destId="{AFA03506-101D-489C-856D-782777655642}" srcOrd="1" destOrd="0" presId="urn:microsoft.com/office/officeart/2005/8/layout/hierarchy1"/>
    <dgm:cxn modelId="{288E6B30-3B13-426B-90B5-2932A9AF5150}" type="presParOf" srcId="{2B604655-0890-499F-8E6E-71CD86EC3404}" destId="{4156B31E-E31E-426E-8D0B-F56AED5FC9AC}" srcOrd="1" destOrd="0" presId="urn:microsoft.com/office/officeart/2005/8/layout/hierarchy1"/>
    <dgm:cxn modelId="{F6B740C0-BA41-40CF-A076-57646029CB7C}" type="presParOf" srcId="{4156B31E-E31E-426E-8D0B-F56AED5FC9AC}" destId="{D93C4C6F-6059-43FB-B4DF-DC63FE8B61B5}" srcOrd="0" destOrd="0" presId="urn:microsoft.com/office/officeart/2005/8/layout/hierarchy1"/>
    <dgm:cxn modelId="{61433836-DE4B-46D3-B29B-2318F7020069}" type="presParOf" srcId="{D93C4C6F-6059-43FB-B4DF-DC63FE8B61B5}" destId="{F0C600B4-B462-4CF1-B7AC-8A391A03C4C7}" srcOrd="0" destOrd="0" presId="urn:microsoft.com/office/officeart/2005/8/layout/hierarchy1"/>
    <dgm:cxn modelId="{1C973A87-6C7E-4A0C-B39E-1660A8A12961}" type="presParOf" srcId="{D93C4C6F-6059-43FB-B4DF-DC63FE8B61B5}" destId="{A04059B4-DB0B-470B-A550-31E0502D81E8}" srcOrd="1" destOrd="0" presId="urn:microsoft.com/office/officeart/2005/8/layout/hierarchy1"/>
    <dgm:cxn modelId="{B12CE003-7648-4EED-9519-4AAAC2F8E82E}" type="presParOf" srcId="{4156B31E-E31E-426E-8D0B-F56AED5FC9AC}" destId="{5D1C9985-4023-43D7-AF7B-563347997F2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67F18A4-1CB8-4FA3-8EB6-9AA3ABBD658F}"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295E9675-B465-48EB-B0AD-3D95BB22CAE4}">
      <dgm:prSet/>
      <dgm:spPr/>
      <dgm:t>
        <a:bodyPr/>
        <a:lstStyle/>
        <a:p>
          <a:r>
            <a:rPr lang="en-US" dirty="0"/>
            <a:t>Current scholarships are under the “College &amp; Career Resource” tab on our Guidance drop down on the website and printed in the Guidance office.</a:t>
          </a:r>
        </a:p>
      </dgm:t>
    </dgm:pt>
    <dgm:pt modelId="{D7853D80-61C0-4488-8666-21D2CC0F3F34}" type="parTrans" cxnId="{395B68FC-6648-4AB6-B57B-8EA83E9A0996}">
      <dgm:prSet/>
      <dgm:spPr/>
      <dgm:t>
        <a:bodyPr/>
        <a:lstStyle/>
        <a:p>
          <a:endParaRPr lang="en-US"/>
        </a:p>
      </dgm:t>
    </dgm:pt>
    <dgm:pt modelId="{8683E4A0-6880-4D28-9707-73328F5EF822}" type="sibTrans" cxnId="{395B68FC-6648-4AB6-B57B-8EA83E9A0996}">
      <dgm:prSet/>
      <dgm:spPr/>
      <dgm:t>
        <a:bodyPr/>
        <a:lstStyle/>
        <a:p>
          <a:endParaRPr lang="en-US"/>
        </a:p>
      </dgm:t>
    </dgm:pt>
    <dgm:pt modelId="{D1C1EBF4-E932-4469-9F49-6978D3FE7ECB}">
      <dgm:prSet/>
      <dgm:spPr/>
      <dgm:t>
        <a:bodyPr/>
        <a:lstStyle/>
        <a:p>
          <a:r>
            <a:rPr lang="en-US"/>
            <a:t>Brevard Schools Foundation Scholarship Packet will be released in January</a:t>
          </a:r>
        </a:p>
      </dgm:t>
    </dgm:pt>
    <dgm:pt modelId="{4304AE6E-9A5C-4EFC-84DE-077079542008}" type="parTrans" cxnId="{F5981019-D0A4-4D88-AD86-54F301479FAD}">
      <dgm:prSet/>
      <dgm:spPr/>
      <dgm:t>
        <a:bodyPr/>
        <a:lstStyle/>
        <a:p>
          <a:endParaRPr lang="en-US"/>
        </a:p>
      </dgm:t>
    </dgm:pt>
    <dgm:pt modelId="{AAC0A320-8C72-4CBB-9A90-136972090603}" type="sibTrans" cxnId="{F5981019-D0A4-4D88-AD86-54F301479FAD}">
      <dgm:prSet/>
      <dgm:spPr/>
      <dgm:t>
        <a:bodyPr/>
        <a:lstStyle/>
        <a:p>
          <a:endParaRPr lang="en-US"/>
        </a:p>
      </dgm:t>
    </dgm:pt>
    <dgm:pt modelId="{BEF49ECC-9E06-47B1-9C07-5EEC0082F48B}">
      <dgm:prSet/>
      <dgm:spPr/>
      <dgm:t>
        <a:bodyPr/>
        <a:lstStyle/>
        <a:p>
          <a:r>
            <a:rPr lang="en-US">
              <a:hlinkClick xmlns:r="http://schemas.openxmlformats.org/officeDocument/2006/relationships" r:id="rId1"/>
            </a:rPr>
            <a:t>www.fastweb.com</a:t>
          </a:r>
          <a:endParaRPr lang="en-US"/>
        </a:p>
      </dgm:t>
    </dgm:pt>
    <dgm:pt modelId="{3DA65EB5-6DF5-4350-821A-8BCF012156D5}" type="parTrans" cxnId="{CEDCE2BE-D3D9-4606-891A-B69387996437}">
      <dgm:prSet/>
      <dgm:spPr/>
      <dgm:t>
        <a:bodyPr/>
        <a:lstStyle/>
        <a:p>
          <a:endParaRPr lang="en-US"/>
        </a:p>
      </dgm:t>
    </dgm:pt>
    <dgm:pt modelId="{02B8EAC4-CA18-47C3-9C6E-345D903D9E37}" type="sibTrans" cxnId="{CEDCE2BE-D3D9-4606-891A-B69387996437}">
      <dgm:prSet/>
      <dgm:spPr/>
      <dgm:t>
        <a:bodyPr/>
        <a:lstStyle/>
        <a:p>
          <a:endParaRPr lang="en-US"/>
        </a:p>
      </dgm:t>
    </dgm:pt>
    <dgm:pt modelId="{3281E7D4-F86C-4BA1-8413-92CB8B15E7B4}">
      <dgm:prSet/>
      <dgm:spPr/>
      <dgm:t>
        <a:bodyPr/>
        <a:lstStyle/>
        <a:p>
          <a:r>
            <a:rPr lang="en-US">
              <a:hlinkClick xmlns:r="http://schemas.openxmlformats.org/officeDocument/2006/relationships" r:id="rId2"/>
            </a:rPr>
            <a:t>www.Scholarships.com</a:t>
          </a:r>
          <a:endParaRPr lang="en-US"/>
        </a:p>
      </dgm:t>
    </dgm:pt>
    <dgm:pt modelId="{2F90C354-0E9D-474D-8CA5-F2A9A50DA0EA}" type="parTrans" cxnId="{D128CCEE-82ED-4208-982D-5DC829073821}">
      <dgm:prSet/>
      <dgm:spPr/>
      <dgm:t>
        <a:bodyPr/>
        <a:lstStyle/>
        <a:p>
          <a:endParaRPr lang="en-US"/>
        </a:p>
      </dgm:t>
    </dgm:pt>
    <dgm:pt modelId="{C46B5296-6EA8-42DE-B5F6-54946E8C9847}" type="sibTrans" cxnId="{D128CCEE-82ED-4208-982D-5DC829073821}">
      <dgm:prSet/>
      <dgm:spPr/>
      <dgm:t>
        <a:bodyPr/>
        <a:lstStyle/>
        <a:p>
          <a:endParaRPr lang="en-US"/>
        </a:p>
      </dgm:t>
    </dgm:pt>
    <dgm:pt modelId="{1C3FEDA3-A589-4D0E-950F-35FF964CD905}" type="pres">
      <dgm:prSet presAssocID="{867F18A4-1CB8-4FA3-8EB6-9AA3ABBD658F}" presName="vert0" presStyleCnt="0">
        <dgm:presLayoutVars>
          <dgm:dir/>
          <dgm:animOne val="branch"/>
          <dgm:animLvl val="lvl"/>
        </dgm:presLayoutVars>
      </dgm:prSet>
      <dgm:spPr/>
    </dgm:pt>
    <dgm:pt modelId="{5B472C73-A5CC-463D-90BB-58140F0A8918}" type="pres">
      <dgm:prSet presAssocID="{295E9675-B465-48EB-B0AD-3D95BB22CAE4}" presName="thickLine" presStyleLbl="alignNode1" presStyleIdx="0" presStyleCnt="4"/>
      <dgm:spPr/>
    </dgm:pt>
    <dgm:pt modelId="{6ABEF9E7-8829-4AF7-80FC-B92B86394D58}" type="pres">
      <dgm:prSet presAssocID="{295E9675-B465-48EB-B0AD-3D95BB22CAE4}" presName="horz1" presStyleCnt="0"/>
      <dgm:spPr/>
    </dgm:pt>
    <dgm:pt modelId="{801F55DA-7BFC-42D5-AD32-741B8E44F795}" type="pres">
      <dgm:prSet presAssocID="{295E9675-B465-48EB-B0AD-3D95BB22CAE4}" presName="tx1" presStyleLbl="revTx" presStyleIdx="0" presStyleCnt="4"/>
      <dgm:spPr/>
    </dgm:pt>
    <dgm:pt modelId="{AEBB6844-12C8-4F92-819F-C29319E5685C}" type="pres">
      <dgm:prSet presAssocID="{295E9675-B465-48EB-B0AD-3D95BB22CAE4}" presName="vert1" presStyleCnt="0"/>
      <dgm:spPr/>
    </dgm:pt>
    <dgm:pt modelId="{F591890C-C3B9-4680-AC8F-E696A523F5B5}" type="pres">
      <dgm:prSet presAssocID="{D1C1EBF4-E932-4469-9F49-6978D3FE7ECB}" presName="thickLine" presStyleLbl="alignNode1" presStyleIdx="1" presStyleCnt="4"/>
      <dgm:spPr/>
    </dgm:pt>
    <dgm:pt modelId="{5CA0E0DA-AC04-4AA3-9BE3-EF2C0DBF691D}" type="pres">
      <dgm:prSet presAssocID="{D1C1EBF4-E932-4469-9F49-6978D3FE7ECB}" presName="horz1" presStyleCnt="0"/>
      <dgm:spPr/>
    </dgm:pt>
    <dgm:pt modelId="{F0D11413-DFD3-4621-B607-613BDD0D200F}" type="pres">
      <dgm:prSet presAssocID="{D1C1EBF4-E932-4469-9F49-6978D3FE7ECB}" presName="tx1" presStyleLbl="revTx" presStyleIdx="1" presStyleCnt="4"/>
      <dgm:spPr/>
    </dgm:pt>
    <dgm:pt modelId="{2C077CA8-1168-4905-8219-050F7E940BA5}" type="pres">
      <dgm:prSet presAssocID="{D1C1EBF4-E932-4469-9F49-6978D3FE7ECB}" presName="vert1" presStyleCnt="0"/>
      <dgm:spPr/>
    </dgm:pt>
    <dgm:pt modelId="{713C2B5E-23DF-4EAA-B944-DD0491B72667}" type="pres">
      <dgm:prSet presAssocID="{BEF49ECC-9E06-47B1-9C07-5EEC0082F48B}" presName="thickLine" presStyleLbl="alignNode1" presStyleIdx="2" presStyleCnt="4"/>
      <dgm:spPr/>
    </dgm:pt>
    <dgm:pt modelId="{672D3B6F-AC67-422C-8C0F-A578FA28BFCB}" type="pres">
      <dgm:prSet presAssocID="{BEF49ECC-9E06-47B1-9C07-5EEC0082F48B}" presName="horz1" presStyleCnt="0"/>
      <dgm:spPr/>
    </dgm:pt>
    <dgm:pt modelId="{CDC8C063-DB62-42C5-A040-4D68206096AB}" type="pres">
      <dgm:prSet presAssocID="{BEF49ECC-9E06-47B1-9C07-5EEC0082F48B}" presName="tx1" presStyleLbl="revTx" presStyleIdx="2" presStyleCnt="4"/>
      <dgm:spPr/>
    </dgm:pt>
    <dgm:pt modelId="{E6E1E073-7638-470E-95E4-3A0E910E45A9}" type="pres">
      <dgm:prSet presAssocID="{BEF49ECC-9E06-47B1-9C07-5EEC0082F48B}" presName="vert1" presStyleCnt="0"/>
      <dgm:spPr/>
    </dgm:pt>
    <dgm:pt modelId="{A5F704C4-6D2D-4912-A114-FB0BEAFA7448}" type="pres">
      <dgm:prSet presAssocID="{3281E7D4-F86C-4BA1-8413-92CB8B15E7B4}" presName="thickLine" presStyleLbl="alignNode1" presStyleIdx="3" presStyleCnt="4"/>
      <dgm:spPr/>
    </dgm:pt>
    <dgm:pt modelId="{DE14416F-8D1A-41FC-B14F-1B0424CEADFA}" type="pres">
      <dgm:prSet presAssocID="{3281E7D4-F86C-4BA1-8413-92CB8B15E7B4}" presName="horz1" presStyleCnt="0"/>
      <dgm:spPr/>
    </dgm:pt>
    <dgm:pt modelId="{06EAD35B-7A66-4F91-B413-46513DC71BB5}" type="pres">
      <dgm:prSet presAssocID="{3281E7D4-F86C-4BA1-8413-92CB8B15E7B4}" presName="tx1" presStyleLbl="revTx" presStyleIdx="3" presStyleCnt="4"/>
      <dgm:spPr/>
    </dgm:pt>
    <dgm:pt modelId="{391F89FB-1EE1-4391-9750-1162A0C14DDF}" type="pres">
      <dgm:prSet presAssocID="{3281E7D4-F86C-4BA1-8413-92CB8B15E7B4}" presName="vert1" presStyleCnt="0"/>
      <dgm:spPr/>
    </dgm:pt>
  </dgm:ptLst>
  <dgm:cxnLst>
    <dgm:cxn modelId="{C7C1460E-DB7C-4541-95A7-2F41C2561C79}" type="presOf" srcId="{D1C1EBF4-E932-4469-9F49-6978D3FE7ECB}" destId="{F0D11413-DFD3-4621-B607-613BDD0D200F}" srcOrd="0" destOrd="0" presId="urn:microsoft.com/office/officeart/2008/layout/LinedList"/>
    <dgm:cxn modelId="{434F140F-614E-41C6-9F6D-90F882112EB3}" type="presOf" srcId="{3281E7D4-F86C-4BA1-8413-92CB8B15E7B4}" destId="{06EAD35B-7A66-4F91-B413-46513DC71BB5}" srcOrd="0" destOrd="0" presId="urn:microsoft.com/office/officeart/2008/layout/LinedList"/>
    <dgm:cxn modelId="{F5981019-D0A4-4D88-AD86-54F301479FAD}" srcId="{867F18A4-1CB8-4FA3-8EB6-9AA3ABBD658F}" destId="{D1C1EBF4-E932-4469-9F49-6978D3FE7ECB}" srcOrd="1" destOrd="0" parTransId="{4304AE6E-9A5C-4EFC-84DE-077079542008}" sibTransId="{AAC0A320-8C72-4CBB-9A90-136972090603}"/>
    <dgm:cxn modelId="{CEDCE2BE-D3D9-4606-891A-B69387996437}" srcId="{867F18A4-1CB8-4FA3-8EB6-9AA3ABBD658F}" destId="{BEF49ECC-9E06-47B1-9C07-5EEC0082F48B}" srcOrd="2" destOrd="0" parTransId="{3DA65EB5-6DF5-4350-821A-8BCF012156D5}" sibTransId="{02B8EAC4-CA18-47C3-9C6E-345D903D9E37}"/>
    <dgm:cxn modelId="{365846C1-DBC7-4EE4-B763-C63D44A31DC5}" type="presOf" srcId="{295E9675-B465-48EB-B0AD-3D95BB22CAE4}" destId="{801F55DA-7BFC-42D5-AD32-741B8E44F795}" srcOrd="0" destOrd="0" presId="urn:microsoft.com/office/officeart/2008/layout/LinedList"/>
    <dgm:cxn modelId="{CFDFC0C6-0811-4621-A362-C52F65232B98}" type="presOf" srcId="{BEF49ECC-9E06-47B1-9C07-5EEC0082F48B}" destId="{CDC8C063-DB62-42C5-A040-4D68206096AB}" srcOrd="0" destOrd="0" presId="urn:microsoft.com/office/officeart/2008/layout/LinedList"/>
    <dgm:cxn modelId="{3A98FED0-0F64-4468-B508-C8C61AD87F57}" type="presOf" srcId="{867F18A4-1CB8-4FA3-8EB6-9AA3ABBD658F}" destId="{1C3FEDA3-A589-4D0E-950F-35FF964CD905}" srcOrd="0" destOrd="0" presId="urn:microsoft.com/office/officeart/2008/layout/LinedList"/>
    <dgm:cxn modelId="{D128CCEE-82ED-4208-982D-5DC829073821}" srcId="{867F18A4-1CB8-4FA3-8EB6-9AA3ABBD658F}" destId="{3281E7D4-F86C-4BA1-8413-92CB8B15E7B4}" srcOrd="3" destOrd="0" parTransId="{2F90C354-0E9D-474D-8CA5-F2A9A50DA0EA}" sibTransId="{C46B5296-6EA8-42DE-B5F6-54946E8C9847}"/>
    <dgm:cxn modelId="{395B68FC-6648-4AB6-B57B-8EA83E9A0996}" srcId="{867F18A4-1CB8-4FA3-8EB6-9AA3ABBD658F}" destId="{295E9675-B465-48EB-B0AD-3D95BB22CAE4}" srcOrd="0" destOrd="0" parTransId="{D7853D80-61C0-4488-8666-21D2CC0F3F34}" sibTransId="{8683E4A0-6880-4D28-9707-73328F5EF822}"/>
    <dgm:cxn modelId="{B53F8CA0-D71D-4C09-9E30-068854F317C3}" type="presParOf" srcId="{1C3FEDA3-A589-4D0E-950F-35FF964CD905}" destId="{5B472C73-A5CC-463D-90BB-58140F0A8918}" srcOrd="0" destOrd="0" presId="urn:microsoft.com/office/officeart/2008/layout/LinedList"/>
    <dgm:cxn modelId="{324E1C5E-236F-4324-A8B4-E746B751B389}" type="presParOf" srcId="{1C3FEDA3-A589-4D0E-950F-35FF964CD905}" destId="{6ABEF9E7-8829-4AF7-80FC-B92B86394D58}" srcOrd="1" destOrd="0" presId="urn:microsoft.com/office/officeart/2008/layout/LinedList"/>
    <dgm:cxn modelId="{B2AB8BB7-B042-4A09-978C-FD9FCCA084C3}" type="presParOf" srcId="{6ABEF9E7-8829-4AF7-80FC-B92B86394D58}" destId="{801F55DA-7BFC-42D5-AD32-741B8E44F795}" srcOrd="0" destOrd="0" presId="urn:microsoft.com/office/officeart/2008/layout/LinedList"/>
    <dgm:cxn modelId="{F12CD025-09A0-471C-ABF1-639C891EA29D}" type="presParOf" srcId="{6ABEF9E7-8829-4AF7-80FC-B92B86394D58}" destId="{AEBB6844-12C8-4F92-819F-C29319E5685C}" srcOrd="1" destOrd="0" presId="urn:microsoft.com/office/officeart/2008/layout/LinedList"/>
    <dgm:cxn modelId="{7E5FA6E3-F03A-4EDD-96F7-0C7A10E7905F}" type="presParOf" srcId="{1C3FEDA3-A589-4D0E-950F-35FF964CD905}" destId="{F591890C-C3B9-4680-AC8F-E696A523F5B5}" srcOrd="2" destOrd="0" presId="urn:microsoft.com/office/officeart/2008/layout/LinedList"/>
    <dgm:cxn modelId="{759CACA7-3AB8-4CA5-A4CD-853F058A958F}" type="presParOf" srcId="{1C3FEDA3-A589-4D0E-950F-35FF964CD905}" destId="{5CA0E0DA-AC04-4AA3-9BE3-EF2C0DBF691D}" srcOrd="3" destOrd="0" presId="urn:microsoft.com/office/officeart/2008/layout/LinedList"/>
    <dgm:cxn modelId="{3865B8D1-B0B5-4F86-8B0F-DEC4638BD563}" type="presParOf" srcId="{5CA0E0DA-AC04-4AA3-9BE3-EF2C0DBF691D}" destId="{F0D11413-DFD3-4621-B607-613BDD0D200F}" srcOrd="0" destOrd="0" presId="urn:microsoft.com/office/officeart/2008/layout/LinedList"/>
    <dgm:cxn modelId="{58025203-C52A-4EA9-9A1F-7C093B738FFC}" type="presParOf" srcId="{5CA0E0DA-AC04-4AA3-9BE3-EF2C0DBF691D}" destId="{2C077CA8-1168-4905-8219-050F7E940BA5}" srcOrd="1" destOrd="0" presId="urn:microsoft.com/office/officeart/2008/layout/LinedList"/>
    <dgm:cxn modelId="{53BAE0E5-08AE-44C0-8B24-34285330CCFD}" type="presParOf" srcId="{1C3FEDA3-A589-4D0E-950F-35FF964CD905}" destId="{713C2B5E-23DF-4EAA-B944-DD0491B72667}" srcOrd="4" destOrd="0" presId="urn:microsoft.com/office/officeart/2008/layout/LinedList"/>
    <dgm:cxn modelId="{BCE4479F-3B3B-49CA-9E5F-D41CA110C217}" type="presParOf" srcId="{1C3FEDA3-A589-4D0E-950F-35FF964CD905}" destId="{672D3B6F-AC67-422C-8C0F-A578FA28BFCB}" srcOrd="5" destOrd="0" presId="urn:microsoft.com/office/officeart/2008/layout/LinedList"/>
    <dgm:cxn modelId="{55CDD8FF-9036-43F3-A813-9AD1C1A479DD}" type="presParOf" srcId="{672D3B6F-AC67-422C-8C0F-A578FA28BFCB}" destId="{CDC8C063-DB62-42C5-A040-4D68206096AB}" srcOrd="0" destOrd="0" presId="urn:microsoft.com/office/officeart/2008/layout/LinedList"/>
    <dgm:cxn modelId="{8D1DA1BF-DDD0-4B47-805A-7D1BBD86D731}" type="presParOf" srcId="{672D3B6F-AC67-422C-8C0F-A578FA28BFCB}" destId="{E6E1E073-7638-470E-95E4-3A0E910E45A9}" srcOrd="1" destOrd="0" presId="urn:microsoft.com/office/officeart/2008/layout/LinedList"/>
    <dgm:cxn modelId="{DAEADE25-2C61-45B5-8DA0-A68C68D55C3D}" type="presParOf" srcId="{1C3FEDA3-A589-4D0E-950F-35FF964CD905}" destId="{A5F704C4-6D2D-4912-A114-FB0BEAFA7448}" srcOrd="6" destOrd="0" presId="urn:microsoft.com/office/officeart/2008/layout/LinedList"/>
    <dgm:cxn modelId="{832A5750-19F8-434A-8154-EEBB3C740536}" type="presParOf" srcId="{1C3FEDA3-A589-4D0E-950F-35FF964CD905}" destId="{DE14416F-8D1A-41FC-B14F-1B0424CEADFA}" srcOrd="7" destOrd="0" presId="urn:microsoft.com/office/officeart/2008/layout/LinedList"/>
    <dgm:cxn modelId="{D1887A45-54B5-4D07-A760-2E0069C1E38A}" type="presParOf" srcId="{DE14416F-8D1A-41FC-B14F-1B0424CEADFA}" destId="{06EAD35B-7A66-4F91-B413-46513DC71BB5}" srcOrd="0" destOrd="0" presId="urn:microsoft.com/office/officeart/2008/layout/LinedList"/>
    <dgm:cxn modelId="{62D046A1-AF1F-46FA-BBFE-5D521DD90F9C}" type="presParOf" srcId="{DE14416F-8D1A-41FC-B14F-1B0424CEADFA}" destId="{391F89FB-1EE1-4391-9750-1162A0C14D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DD4EA6-F094-4E25-879B-47FCBF7721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92261F-A0B4-4338-92CC-323B4FF528F6}">
      <dgm:prSet/>
      <dgm:spPr/>
      <dgm:t>
        <a:bodyPr/>
        <a:lstStyle/>
        <a:p>
          <a:r>
            <a:rPr lang="en-US"/>
            <a:t>Graduation Requirements</a:t>
          </a:r>
        </a:p>
      </dgm:t>
    </dgm:pt>
    <dgm:pt modelId="{8035FA06-5BD8-47C8-9C2F-5FD5218D3A48}" type="parTrans" cxnId="{5D39E312-02CE-4A6D-9640-4BC9F42287EF}">
      <dgm:prSet/>
      <dgm:spPr/>
      <dgm:t>
        <a:bodyPr/>
        <a:lstStyle/>
        <a:p>
          <a:endParaRPr lang="en-US"/>
        </a:p>
      </dgm:t>
    </dgm:pt>
    <dgm:pt modelId="{AC916C52-405D-403B-85E6-6707750AEDB2}" type="sibTrans" cxnId="{5D39E312-02CE-4A6D-9640-4BC9F42287EF}">
      <dgm:prSet/>
      <dgm:spPr/>
      <dgm:t>
        <a:bodyPr/>
        <a:lstStyle/>
        <a:p>
          <a:endParaRPr lang="en-US"/>
        </a:p>
      </dgm:t>
    </dgm:pt>
    <dgm:pt modelId="{6E0B7EA4-3C13-46CE-80B4-58BEFB188D4C}">
      <dgm:prSet/>
      <dgm:spPr/>
      <dgm:t>
        <a:bodyPr/>
        <a:lstStyle/>
        <a:p>
          <a:r>
            <a:rPr lang="en-US" dirty="0"/>
            <a:t>After High School Options</a:t>
          </a:r>
        </a:p>
      </dgm:t>
    </dgm:pt>
    <dgm:pt modelId="{1039AE64-90D1-41EA-8DAB-A6FE88EB14DD}" type="parTrans" cxnId="{0933B5A7-E39F-4C4E-BE05-A4F5576A2909}">
      <dgm:prSet/>
      <dgm:spPr/>
      <dgm:t>
        <a:bodyPr/>
        <a:lstStyle/>
        <a:p>
          <a:endParaRPr lang="en-US"/>
        </a:p>
      </dgm:t>
    </dgm:pt>
    <dgm:pt modelId="{B569C485-05FA-4C64-957A-105B20C4DA2C}" type="sibTrans" cxnId="{0933B5A7-E39F-4C4E-BE05-A4F5576A2909}">
      <dgm:prSet/>
      <dgm:spPr/>
      <dgm:t>
        <a:bodyPr/>
        <a:lstStyle/>
        <a:p>
          <a:endParaRPr lang="en-US"/>
        </a:p>
      </dgm:t>
    </dgm:pt>
    <dgm:pt modelId="{673C34F6-388A-4FD0-BB06-042102781D9B}">
      <dgm:prSet/>
      <dgm:spPr/>
      <dgm:t>
        <a:bodyPr/>
        <a:lstStyle/>
        <a:p>
          <a:r>
            <a:rPr lang="en-US" dirty="0"/>
            <a:t>Applying to Colleges</a:t>
          </a:r>
        </a:p>
      </dgm:t>
    </dgm:pt>
    <dgm:pt modelId="{0BEA3ABB-61F8-492F-A55E-4ACBEE3E96BD}" type="parTrans" cxnId="{00389997-BFEF-4875-B8BC-619236D0263E}">
      <dgm:prSet/>
      <dgm:spPr/>
      <dgm:t>
        <a:bodyPr/>
        <a:lstStyle/>
        <a:p>
          <a:endParaRPr lang="en-US"/>
        </a:p>
      </dgm:t>
    </dgm:pt>
    <dgm:pt modelId="{25748BAB-C887-43A0-955A-48C66581E99D}" type="sibTrans" cxnId="{00389997-BFEF-4875-B8BC-619236D0263E}">
      <dgm:prSet/>
      <dgm:spPr/>
      <dgm:t>
        <a:bodyPr/>
        <a:lstStyle/>
        <a:p>
          <a:endParaRPr lang="en-US"/>
        </a:p>
      </dgm:t>
    </dgm:pt>
    <dgm:pt modelId="{20300333-A766-481D-8905-BA7886555298}">
      <dgm:prSet/>
      <dgm:spPr/>
      <dgm:t>
        <a:bodyPr/>
        <a:lstStyle/>
        <a:p>
          <a:r>
            <a:rPr lang="en-US" dirty="0"/>
            <a:t>Bright Futures</a:t>
          </a:r>
        </a:p>
      </dgm:t>
    </dgm:pt>
    <dgm:pt modelId="{671DC777-68F7-43A3-A3FC-2778A689BE65}" type="parTrans" cxnId="{F276328D-0F89-4C8C-B7AB-C326AC893902}">
      <dgm:prSet/>
      <dgm:spPr/>
      <dgm:t>
        <a:bodyPr/>
        <a:lstStyle/>
        <a:p>
          <a:endParaRPr lang="en-US"/>
        </a:p>
      </dgm:t>
    </dgm:pt>
    <dgm:pt modelId="{6373B73E-F3B9-40BF-8F8F-357A91771C67}" type="sibTrans" cxnId="{F276328D-0F89-4C8C-B7AB-C326AC893902}">
      <dgm:prSet/>
      <dgm:spPr/>
      <dgm:t>
        <a:bodyPr/>
        <a:lstStyle/>
        <a:p>
          <a:endParaRPr lang="en-US"/>
        </a:p>
      </dgm:t>
    </dgm:pt>
    <dgm:pt modelId="{5825DFCD-87E7-4BE2-8987-02D3F0AA1E29}">
      <dgm:prSet/>
      <dgm:spPr/>
      <dgm:t>
        <a:bodyPr/>
        <a:lstStyle/>
        <a:p>
          <a:r>
            <a:rPr lang="en-US" dirty="0"/>
            <a:t>How to Pay for College</a:t>
          </a:r>
        </a:p>
      </dgm:t>
    </dgm:pt>
    <dgm:pt modelId="{03857F7B-433C-4C8C-ACDA-3C802A43C871}" type="parTrans" cxnId="{8C8D9F42-9547-4590-9810-10371F1B0AF5}">
      <dgm:prSet/>
      <dgm:spPr/>
      <dgm:t>
        <a:bodyPr/>
        <a:lstStyle/>
        <a:p>
          <a:endParaRPr lang="en-US"/>
        </a:p>
      </dgm:t>
    </dgm:pt>
    <dgm:pt modelId="{5AF58162-02E7-4AD7-886E-B48430867147}" type="sibTrans" cxnId="{8C8D9F42-9547-4590-9810-10371F1B0AF5}">
      <dgm:prSet/>
      <dgm:spPr/>
      <dgm:t>
        <a:bodyPr/>
        <a:lstStyle/>
        <a:p>
          <a:endParaRPr lang="en-US"/>
        </a:p>
      </dgm:t>
    </dgm:pt>
    <dgm:pt modelId="{407A72A6-F6DB-4D34-A81F-8E691DF3DB11}">
      <dgm:prSet/>
      <dgm:spPr/>
      <dgm:t>
        <a:bodyPr/>
        <a:lstStyle/>
        <a:p>
          <a:r>
            <a:rPr lang="en-US" dirty="0"/>
            <a:t>State College Info</a:t>
          </a:r>
        </a:p>
      </dgm:t>
    </dgm:pt>
    <dgm:pt modelId="{3375C768-EBDA-4BE1-8D70-0024FE2E0819}" type="parTrans" cxnId="{9622CB18-6FAE-43B2-898C-CA1EFDF7AFD3}">
      <dgm:prSet/>
      <dgm:spPr/>
      <dgm:t>
        <a:bodyPr/>
        <a:lstStyle/>
        <a:p>
          <a:endParaRPr lang="en-US"/>
        </a:p>
      </dgm:t>
    </dgm:pt>
    <dgm:pt modelId="{B90BD196-C68A-4B25-BEEF-BEC3BC4A911F}" type="sibTrans" cxnId="{9622CB18-6FAE-43B2-898C-CA1EFDF7AFD3}">
      <dgm:prSet/>
      <dgm:spPr/>
      <dgm:t>
        <a:bodyPr/>
        <a:lstStyle/>
        <a:p>
          <a:endParaRPr lang="en-US"/>
        </a:p>
      </dgm:t>
    </dgm:pt>
    <dgm:pt modelId="{6F1B050B-B0E1-46C6-932B-42B93D8C361E}" type="pres">
      <dgm:prSet presAssocID="{2BDD4EA6-F094-4E25-879B-47FCBF772190}" presName="linear" presStyleCnt="0">
        <dgm:presLayoutVars>
          <dgm:animLvl val="lvl"/>
          <dgm:resizeHandles val="exact"/>
        </dgm:presLayoutVars>
      </dgm:prSet>
      <dgm:spPr/>
    </dgm:pt>
    <dgm:pt modelId="{BB394076-3642-4060-8FD8-C2BEDA32036D}" type="pres">
      <dgm:prSet presAssocID="{6692261F-A0B4-4338-92CC-323B4FF528F6}" presName="parentText" presStyleLbl="node1" presStyleIdx="0" presStyleCnt="6">
        <dgm:presLayoutVars>
          <dgm:chMax val="0"/>
          <dgm:bulletEnabled val="1"/>
        </dgm:presLayoutVars>
      </dgm:prSet>
      <dgm:spPr/>
    </dgm:pt>
    <dgm:pt modelId="{D295E8CE-6C5B-4333-B71A-0198986AE5C6}" type="pres">
      <dgm:prSet presAssocID="{AC916C52-405D-403B-85E6-6707750AEDB2}" presName="spacer" presStyleCnt="0"/>
      <dgm:spPr/>
    </dgm:pt>
    <dgm:pt modelId="{ECD10D24-3D62-4F3F-8935-A6D7385F3B73}" type="pres">
      <dgm:prSet presAssocID="{6E0B7EA4-3C13-46CE-80B4-58BEFB188D4C}" presName="parentText" presStyleLbl="node1" presStyleIdx="1" presStyleCnt="6">
        <dgm:presLayoutVars>
          <dgm:chMax val="0"/>
          <dgm:bulletEnabled val="1"/>
        </dgm:presLayoutVars>
      </dgm:prSet>
      <dgm:spPr/>
    </dgm:pt>
    <dgm:pt modelId="{DFEF7975-0C93-4836-A74B-5B28E0F9ADF1}" type="pres">
      <dgm:prSet presAssocID="{B569C485-05FA-4C64-957A-105B20C4DA2C}" presName="spacer" presStyleCnt="0"/>
      <dgm:spPr/>
    </dgm:pt>
    <dgm:pt modelId="{E45450A2-F48C-4CAE-83C1-3D57834EE868}" type="pres">
      <dgm:prSet presAssocID="{673C34F6-388A-4FD0-BB06-042102781D9B}" presName="parentText" presStyleLbl="node1" presStyleIdx="2" presStyleCnt="6">
        <dgm:presLayoutVars>
          <dgm:chMax val="0"/>
          <dgm:bulletEnabled val="1"/>
        </dgm:presLayoutVars>
      </dgm:prSet>
      <dgm:spPr/>
    </dgm:pt>
    <dgm:pt modelId="{05E536BC-F81A-45CB-8303-9748775FC40D}" type="pres">
      <dgm:prSet presAssocID="{25748BAB-C887-43A0-955A-48C66581E99D}" presName="spacer" presStyleCnt="0"/>
      <dgm:spPr/>
    </dgm:pt>
    <dgm:pt modelId="{F429B3F1-4654-42A2-B3F4-CD1DB319C72B}" type="pres">
      <dgm:prSet presAssocID="{20300333-A766-481D-8905-BA7886555298}" presName="parentText" presStyleLbl="node1" presStyleIdx="3" presStyleCnt="6" custLinFactY="253144" custLinFactNeighborX="1597" custLinFactNeighborY="300000">
        <dgm:presLayoutVars>
          <dgm:chMax val="0"/>
          <dgm:bulletEnabled val="1"/>
        </dgm:presLayoutVars>
      </dgm:prSet>
      <dgm:spPr/>
    </dgm:pt>
    <dgm:pt modelId="{4C5ADC69-B3A5-4DC3-A5C5-D8A0E83996E1}" type="pres">
      <dgm:prSet presAssocID="{6373B73E-F3B9-40BF-8F8F-357A91771C67}" presName="spacer" presStyleCnt="0"/>
      <dgm:spPr/>
    </dgm:pt>
    <dgm:pt modelId="{56426E41-D994-48C9-BF32-7BC962044D3D}" type="pres">
      <dgm:prSet presAssocID="{5825DFCD-87E7-4BE2-8987-02D3F0AA1E29}" presName="parentText" presStyleLbl="node1" presStyleIdx="4" presStyleCnt="6">
        <dgm:presLayoutVars>
          <dgm:chMax val="0"/>
          <dgm:bulletEnabled val="1"/>
        </dgm:presLayoutVars>
      </dgm:prSet>
      <dgm:spPr/>
    </dgm:pt>
    <dgm:pt modelId="{A061D729-AF3F-4E8E-856A-BAD907E1CA77}" type="pres">
      <dgm:prSet presAssocID="{5AF58162-02E7-4AD7-886E-B48430867147}" presName="spacer" presStyleCnt="0"/>
      <dgm:spPr/>
    </dgm:pt>
    <dgm:pt modelId="{0E652153-0DEB-441A-B591-9C8BC8E40DED}" type="pres">
      <dgm:prSet presAssocID="{407A72A6-F6DB-4D34-A81F-8E691DF3DB11}" presName="parentText" presStyleLbl="node1" presStyleIdx="5" presStyleCnt="6" custLinFactY="-200000" custLinFactNeighborX="558" custLinFactNeighborY="-222329">
        <dgm:presLayoutVars>
          <dgm:chMax val="0"/>
          <dgm:bulletEnabled val="1"/>
        </dgm:presLayoutVars>
      </dgm:prSet>
      <dgm:spPr/>
    </dgm:pt>
  </dgm:ptLst>
  <dgm:cxnLst>
    <dgm:cxn modelId="{5D39E312-02CE-4A6D-9640-4BC9F42287EF}" srcId="{2BDD4EA6-F094-4E25-879B-47FCBF772190}" destId="{6692261F-A0B4-4338-92CC-323B4FF528F6}" srcOrd="0" destOrd="0" parTransId="{8035FA06-5BD8-47C8-9C2F-5FD5218D3A48}" sibTransId="{AC916C52-405D-403B-85E6-6707750AEDB2}"/>
    <dgm:cxn modelId="{9622CB18-6FAE-43B2-898C-CA1EFDF7AFD3}" srcId="{2BDD4EA6-F094-4E25-879B-47FCBF772190}" destId="{407A72A6-F6DB-4D34-A81F-8E691DF3DB11}" srcOrd="5" destOrd="0" parTransId="{3375C768-EBDA-4BE1-8D70-0024FE2E0819}" sibTransId="{B90BD196-C68A-4B25-BEEF-BEC3BC4A911F}"/>
    <dgm:cxn modelId="{8C8D9F42-9547-4590-9810-10371F1B0AF5}" srcId="{2BDD4EA6-F094-4E25-879B-47FCBF772190}" destId="{5825DFCD-87E7-4BE2-8987-02D3F0AA1E29}" srcOrd="4" destOrd="0" parTransId="{03857F7B-433C-4C8C-ACDA-3C802A43C871}" sibTransId="{5AF58162-02E7-4AD7-886E-B48430867147}"/>
    <dgm:cxn modelId="{989D3378-482B-4445-808A-C6ADC435066F}" type="presOf" srcId="{673C34F6-388A-4FD0-BB06-042102781D9B}" destId="{E45450A2-F48C-4CAE-83C1-3D57834EE868}" srcOrd="0" destOrd="0" presId="urn:microsoft.com/office/officeart/2005/8/layout/vList2"/>
    <dgm:cxn modelId="{E223C680-7602-4297-9404-D85C0F373C4F}" type="presOf" srcId="{2BDD4EA6-F094-4E25-879B-47FCBF772190}" destId="{6F1B050B-B0E1-46C6-932B-42B93D8C361E}" srcOrd="0" destOrd="0" presId="urn:microsoft.com/office/officeart/2005/8/layout/vList2"/>
    <dgm:cxn modelId="{F276328D-0F89-4C8C-B7AB-C326AC893902}" srcId="{2BDD4EA6-F094-4E25-879B-47FCBF772190}" destId="{20300333-A766-481D-8905-BA7886555298}" srcOrd="3" destOrd="0" parTransId="{671DC777-68F7-43A3-A3FC-2778A689BE65}" sibTransId="{6373B73E-F3B9-40BF-8F8F-357A91771C67}"/>
    <dgm:cxn modelId="{00389997-BFEF-4875-B8BC-619236D0263E}" srcId="{2BDD4EA6-F094-4E25-879B-47FCBF772190}" destId="{673C34F6-388A-4FD0-BB06-042102781D9B}" srcOrd="2" destOrd="0" parTransId="{0BEA3ABB-61F8-492F-A55E-4ACBEE3E96BD}" sibTransId="{25748BAB-C887-43A0-955A-48C66581E99D}"/>
    <dgm:cxn modelId="{9D9C509E-A289-43A8-BDDB-64CD47762CD6}" type="presOf" srcId="{6692261F-A0B4-4338-92CC-323B4FF528F6}" destId="{BB394076-3642-4060-8FD8-C2BEDA32036D}" srcOrd="0" destOrd="0" presId="urn:microsoft.com/office/officeart/2005/8/layout/vList2"/>
    <dgm:cxn modelId="{0933B5A7-E39F-4C4E-BE05-A4F5576A2909}" srcId="{2BDD4EA6-F094-4E25-879B-47FCBF772190}" destId="{6E0B7EA4-3C13-46CE-80B4-58BEFB188D4C}" srcOrd="1" destOrd="0" parTransId="{1039AE64-90D1-41EA-8DAB-A6FE88EB14DD}" sibTransId="{B569C485-05FA-4C64-957A-105B20C4DA2C}"/>
    <dgm:cxn modelId="{9BBC5BB7-EF7F-4DE9-B996-D79B8DBAA9F7}" type="presOf" srcId="{407A72A6-F6DB-4D34-A81F-8E691DF3DB11}" destId="{0E652153-0DEB-441A-B591-9C8BC8E40DED}" srcOrd="0" destOrd="0" presId="urn:microsoft.com/office/officeart/2005/8/layout/vList2"/>
    <dgm:cxn modelId="{9DFDB4CA-D320-4E07-AF8A-6CA7B6EC57BA}" type="presOf" srcId="{6E0B7EA4-3C13-46CE-80B4-58BEFB188D4C}" destId="{ECD10D24-3D62-4F3F-8935-A6D7385F3B73}" srcOrd="0" destOrd="0" presId="urn:microsoft.com/office/officeart/2005/8/layout/vList2"/>
    <dgm:cxn modelId="{9508FDDF-8E05-4FAD-87FF-75ACA19A84A2}" type="presOf" srcId="{5825DFCD-87E7-4BE2-8987-02D3F0AA1E29}" destId="{56426E41-D994-48C9-BF32-7BC962044D3D}" srcOrd="0" destOrd="0" presId="urn:microsoft.com/office/officeart/2005/8/layout/vList2"/>
    <dgm:cxn modelId="{A3CE2BFC-3431-4554-BDFC-724C9C30D2FF}" type="presOf" srcId="{20300333-A766-481D-8905-BA7886555298}" destId="{F429B3F1-4654-42A2-B3F4-CD1DB319C72B}" srcOrd="0" destOrd="0" presId="urn:microsoft.com/office/officeart/2005/8/layout/vList2"/>
    <dgm:cxn modelId="{054738A5-38C2-43D1-AF13-D56657159258}" type="presParOf" srcId="{6F1B050B-B0E1-46C6-932B-42B93D8C361E}" destId="{BB394076-3642-4060-8FD8-C2BEDA32036D}" srcOrd="0" destOrd="0" presId="urn:microsoft.com/office/officeart/2005/8/layout/vList2"/>
    <dgm:cxn modelId="{4A41D62A-29D2-48EB-ACFE-DA9BDAFDD391}" type="presParOf" srcId="{6F1B050B-B0E1-46C6-932B-42B93D8C361E}" destId="{D295E8CE-6C5B-4333-B71A-0198986AE5C6}" srcOrd="1" destOrd="0" presId="urn:microsoft.com/office/officeart/2005/8/layout/vList2"/>
    <dgm:cxn modelId="{F50E649B-1425-4269-8598-0CCABC95CA67}" type="presParOf" srcId="{6F1B050B-B0E1-46C6-932B-42B93D8C361E}" destId="{ECD10D24-3D62-4F3F-8935-A6D7385F3B73}" srcOrd="2" destOrd="0" presId="urn:microsoft.com/office/officeart/2005/8/layout/vList2"/>
    <dgm:cxn modelId="{48BC5060-E5FB-493D-8C64-28A545290586}" type="presParOf" srcId="{6F1B050B-B0E1-46C6-932B-42B93D8C361E}" destId="{DFEF7975-0C93-4836-A74B-5B28E0F9ADF1}" srcOrd="3" destOrd="0" presId="urn:microsoft.com/office/officeart/2005/8/layout/vList2"/>
    <dgm:cxn modelId="{8945F0EA-8711-468A-B162-E3F2BC870D85}" type="presParOf" srcId="{6F1B050B-B0E1-46C6-932B-42B93D8C361E}" destId="{E45450A2-F48C-4CAE-83C1-3D57834EE868}" srcOrd="4" destOrd="0" presId="urn:microsoft.com/office/officeart/2005/8/layout/vList2"/>
    <dgm:cxn modelId="{C827F20C-D661-47AB-BF7C-2580D1BF839F}" type="presParOf" srcId="{6F1B050B-B0E1-46C6-932B-42B93D8C361E}" destId="{05E536BC-F81A-45CB-8303-9748775FC40D}" srcOrd="5" destOrd="0" presId="urn:microsoft.com/office/officeart/2005/8/layout/vList2"/>
    <dgm:cxn modelId="{252F188D-9ACD-4A50-AA9F-926C61B0D42C}" type="presParOf" srcId="{6F1B050B-B0E1-46C6-932B-42B93D8C361E}" destId="{F429B3F1-4654-42A2-B3F4-CD1DB319C72B}" srcOrd="6" destOrd="0" presId="urn:microsoft.com/office/officeart/2005/8/layout/vList2"/>
    <dgm:cxn modelId="{7AC4B94F-C9AF-4A71-A98A-035EDAE32EA5}" type="presParOf" srcId="{6F1B050B-B0E1-46C6-932B-42B93D8C361E}" destId="{4C5ADC69-B3A5-4DC3-A5C5-D8A0E83996E1}" srcOrd="7" destOrd="0" presId="urn:microsoft.com/office/officeart/2005/8/layout/vList2"/>
    <dgm:cxn modelId="{E43E7075-F799-47E2-9277-048E9BE373F0}" type="presParOf" srcId="{6F1B050B-B0E1-46C6-932B-42B93D8C361E}" destId="{56426E41-D994-48C9-BF32-7BC962044D3D}" srcOrd="8" destOrd="0" presId="urn:microsoft.com/office/officeart/2005/8/layout/vList2"/>
    <dgm:cxn modelId="{709A8885-80FB-47D8-BA25-53A13BC270C0}" type="presParOf" srcId="{6F1B050B-B0E1-46C6-932B-42B93D8C361E}" destId="{A061D729-AF3F-4E8E-856A-BAD907E1CA77}" srcOrd="9" destOrd="0" presId="urn:microsoft.com/office/officeart/2005/8/layout/vList2"/>
    <dgm:cxn modelId="{C905ECCC-09C6-42AC-B257-4DC97B9CEF7E}" type="presParOf" srcId="{6F1B050B-B0E1-46C6-932B-42B93D8C361E}" destId="{0E652153-0DEB-441A-B591-9C8BC8E40DE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1EEF76-74D1-436B-895C-781A176EFF0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118B465-4717-4058-8CC7-9F11086FB21E}">
      <dgm:prSet/>
      <dgm:spPr/>
      <dgm:t>
        <a:bodyPr/>
        <a:lstStyle/>
        <a:p>
          <a:r>
            <a:rPr lang="en-US"/>
            <a:t>If students have 1-3 “off campus” periods for FLVS classes, they MUST be enrolled in the same number of classes on FLVS as they have off periods from Viera.</a:t>
          </a:r>
        </a:p>
      </dgm:t>
    </dgm:pt>
    <dgm:pt modelId="{5AEC91D2-0D38-4D04-9019-1896B367F531}" type="parTrans" cxnId="{7481F00C-D59E-4AD8-8016-41E3E14B8575}">
      <dgm:prSet/>
      <dgm:spPr/>
      <dgm:t>
        <a:bodyPr/>
        <a:lstStyle/>
        <a:p>
          <a:endParaRPr lang="en-US"/>
        </a:p>
      </dgm:t>
    </dgm:pt>
    <dgm:pt modelId="{9F4BFC6F-3B0F-4E60-9F30-838D06247902}" type="sibTrans" cxnId="{7481F00C-D59E-4AD8-8016-41E3E14B8575}">
      <dgm:prSet/>
      <dgm:spPr/>
      <dgm:t>
        <a:bodyPr/>
        <a:lstStyle/>
        <a:p>
          <a:endParaRPr lang="en-US"/>
        </a:p>
      </dgm:t>
    </dgm:pt>
    <dgm:pt modelId="{3C6D2E05-9103-41D9-9994-E02E9F80A845}">
      <dgm:prSet/>
      <dgm:spPr/>
      <dgm:t>
        <a:bodyPr/>
        <a:lstStyle/>
        <a:p>
          <a:r>
            <a:rPr lang="en-US" dirty="0"/>
            <a:t>Students must be enrolled in 7 classes no matter how many credits they have already earned and how many requirements they have already done.</a:t>
          </a:r>
        </a:p>
      </dgm:t>
    </dgm:pt>
    <dgm:pt modelId="{CEB34863-F6C2-4C11-8D07-6B1AD2C124A7}" type="parTrans" cxnId="{C8DEB02F-55D1-4ACA-816A-3F263EB11F7D}">
      <dgm:prSet/>
      <dgm:spPr/>
      <dgm:t>
        <a:bodyPr/>
        <a:lstStyle/>
        <a:p>
          <a:endParaRPr lang="en-US"/>
        </a:p>
      </dgm:t>
    </dgm:pt>
    <dgm:pt modelId="{161DD098-6795-4748-867A-D6258C18173D}" type="sibTrans" cxnId="{C8DEB02F-55D1-4ACA-816A-3F263EB11F7D}">
      <dgm:prSet/>
      <dgm:spPr/>
      <dgm:t>
        <a:bodyPr/>
        <a:lstStyle/>
        <a:p>
          <a:endParaRPr lang="en-US"/>
        </a:p>
      </dgm:t>
    </dgm:pt>
    <dgm:pt modelId="{5B14D380-D519-4B21-99F9-13BCAC9E21DB}">
      <dgm:prSet/>
      <dgm:spPr/>
      <dgm:t>
        <a:bodyPr/>
        <a:lstStyle/>
        <a:p>
          <a:pPr algn="l"/>
          <a:r>
            <a:rPr lang="en-US" dirty="0"/>
            <a:t>We will be pulling students back to campus if they are not signed up for the appropriate number of classes on FLVS.</a:t>
          </a:r>
        </a:p>
        <a:p>
          <a:pPr algn="ctr"/>
          <a:r>
            <a:rPr lang="en-US" dirty="0"/>
            <a:t>**The same goes for EFSC Off Campus periods as well.**</a:t>
          </a:r>
        </a:p>
      </dgm:t>
    </dgm:pt>
    <dgm:pt modelId="{A948094A-9F6C-4656-9F36-92E5EA4FE612}" type="parTrans" cxnId="{79B81F0D-803B-43FC-B3E2-E5AD855B0656}">
      <dgm:prSet/>
      <dgm:spPr/>
      <dgm:t>
        <a:bodyPr/>
        <a:lstStyle/>
        <a:p>
          <a:endParaRPr lang="en-US"/>
        </a:p>
      </dgm:t>
    </dgm:pt>
    <dgm:pt modelId="{C28B6A79-378F-423B-A760-50EC80628BB9}" type="sibTrans" cxnId="{79B81F0D-803B-43FC-B3E2-E5AD855B0656}">
      <dgm:prSet/>
      <dgm:spPr/>
      <dgm:t>
        <a:bodyPr/>
        <a:lstStyle/>
        <a:p>
          <a:endParaRPr lang="en-US"/>
        </a:p>
      </dgm:t>
    </dgm:pt>
    <dgm:pt modelId="{E2B15AEE-2E4D-4F1E-8A40-6CC3DCEE7868}" type="pres">
      <dgm:prSet presAssocID="{1B1EEF76-74D1-436B-895C-781A176EFF01}" presName="vert0" presStyleCnt="0">
        <dgm:presLayoutVars>
          <dgm:dir/>
          <dgm:animOne val="branch"/>
          <dgm:animLvl val="lvl"/>
        </dgm:presLayoutVars>
      </dgm:prSet>
      <dgm:spPr/>
    </dgm:pt>
    <dgm:pt modelId="{118CEA2F-29FE-493A-A14A-B6ADFDAB1D16}" type="pres">
      <dgm:prSet presAssocID="{6118B465-4717-4058-8CC7-9F11086FB21E}" presName="thickLine" presStyleLbl="alignNode1" presStyleIdx="0" presStyleCnt="3"/>
      <dgm:spPr/>
    </dgm:pt>
    <dgm:pt modelId="{DF840A2A-83F2-4DCD-A874-32447DDF502C}" type="pres">
      <dgm:prSet presAssocID="{6118B465-4717-4058-8CC7-9F11086FB21E}" presName="horz1" presStyleCnt="0"/>
      <dgm:spPr/>
    </dgm:pt>
    <dgm:pt modelId="{F74CFC34-6BF6-4EBC-B911-5A93A2EAE79C}" type="pres">
      <dgm:prSet presAssocID="{6118B465-4717-4058-8CC7-9F11086FB21E}" presName="tx1" presStyleLbl="revTx" presStyleIdx="0" presStyleCnt="3"/>
      <dgm:spPr/>
    </dgm:pt>
    <dgm:pt modelId="{690F3B48-FDC3-4F22-9087-B3E40F21A08B}" type="pres">
      <dgm:prSet presAssocID="{6118B465-4717-4058-8CC7-9F11086FB21E}" presName="vert1" presStyleCnt="0"/>
      <dgm:spPr/>
    </dgm:pt>
    <dgm:pt modelId="{E61FF36E-981A-439E-BC8F-1727AC34A0CF}" type="pres">
      <dgm:prSet presAssocID="{3C6D2E05-9103-41D9-9994-E02E9F80A845}" presName="thickLine" presStyleLbl="alignNode1" presStyleIdx="1" presStyleCnt="3"/>
      <dgm:spPr/>
    </dgm:pt>
    <dgm:pt modelId="{6E93BE28-55CE-4C50-9C90-0E15811CFD25}" type="pres">
      <dgm:prSet presAssocID="{3C6D2E05-9103-41D9-9994-E02E9F80A845}" presName="horz1" presStyleCnt="0"/>
      <dgm:spPr/>
    </dgm:pt>
    <dgm:pt modelId="{3635ECD5-01DC-460D-A779-C546AE34F515}" type="pres">
      <dgm:prSet presAssocID="{3C6D2E05-9103-41D9-9994-E02E9F80A845}" presName="tx1" presStyleLbl="revTx" presStyleIdx="1" presStyleCnt="3"/>
      <dgm:spPr/>
    </dgm:pt>
    <dgm:pt modelId="{28119D44-F574-41A6-A1B2-9555D2743688}" type="pres">
      <dgm:prSet presAssocID="{3C6D2E05-9103-41D9-9994-E02E9F80A845}" presName="vert1" presStyleCnt="0"/>
      <dgm:spPr/>
    </dgm:pt>
    <dgm:pt modelId="{555F8C6A-9809-440A-BF61-81A3D07AD095}" type="pres">
      <dgm:prSet presAssocID="{5B14D380-D519-4B21-99F9-13BCAC9E21DB}" presName="thickLine" presStyleLbl="alignNode1" presStyleIdx="2" presStyleCnt="3"/>
      <dgm:spPr/>
    </dgm:pt>
    <dgm:pt modelId="{EEF89AE4-C5E8-4390-B852-6275E618BFB8}" type="pres">
      <dgm:prSet presAssocID="{5B14D380-D519-4B21-99F9-13BCAC9E21DB}" presName="horz1" presStyleCnt="0"/>
      <dgm:spPr/>
    </dgm:pt>
    <dgm:pt modelId="{14394359-B7EE-4408-A457-8ABF984B2E50}" type="pres">
      <dgm:prSet presAssocID="{5B14D380-D519-4B21-99F9-13BCAC9E21DB}" presName="tx1" presStyleLbl="revTx" presStyleIdx="2" presStyleCnt="3"/>
      <dgm:spPr/>
    </dgm:pt>
    <dgm:pt modelId="{01A762C6-3285-4EB7-AA5C-E699FAA0B76A}" type="pres">
      <dgm:prSet presAssocID="{5B14D380-D519-4B21-99F9-13BCAC9E21DB}" presName="vert1" presStyleCnt="0"/>
      <dgm:spPr/>
    </dgm:pt>
  </dgm:ptLst>
  <dgm:cxnLst>
    <dgm:cxn modelId="{7481F00C-D59E-4AD8-8016-41E3E14B8575}" srcId="{1B1EEF76-74D1-436B-895C-781A176EFF01}" destId="{6118B465-4717-4058-8CC7-9F11086FB21E}" srcOrd="0" destOrd="0" parTransId="{5AEC91D2-0D38-4D04-9019-1896B367F531}" sibTransId="{9F4BFC6F-3B0F-4E60-9F30-838D06247902}"/>
    <dgm:cxn modelId="{79B81F0D-803B-43FC-B3E2-E5AD855B0656}" srcId="{1B1EEF76-74D1-436B-895C-781A176EFF01}" destId="{5B14D380-D519-4B21-99F9-13BCAC9E21DB}" srcOrd="2" destOrd="0" parTransId="{A948094A-9F6C-4656-9F36-92E5EA4FE612}" sibTransId="{C28B6A79-378F-423B-A760-50EC80628BB9}"/>
    <dgm:cxn modelId="{B9FBA914-8751-48D0-9AD1-81D777657694}" type="presOf" srcId="{5B14D380-D519-4B21-99F9-13BCAC9E21DB}" destId="{14394359-B7EE-4408-A457-8ABF984B2E50}" srcOrd="0" destOrd="0" presId="urn:microsoft.com/office/officeart/2008/layout/LinedList"/>
    <dgm:cxn modelId="{C8DEB02F-55D1-4ACA-816A-3F263EB11F7D}" srcId="{1B1EEF76-74D1-436B-895C-781A176EFF01}" destId="{3C6D2E05-9103-41D9-9994-E02E9F80A845}" srcOrd="1" destOrd="0" parTransId="{CEB34863-F6C2-4C11-8D07-6B1AD2C124A7}" sibTransId="{161DD098-6795-4748-867A-D6258C18173D}"/>
    <dgm:cxn modelId="{C7B66B75-4122-4C13-921B-3A35714F6A6F}" type="presOf" srcId="{1B1EEF76-74D1-436B-895C-781A176EFF01}" destId="{E2B15AEE-2E4D-4F1E-8A40-6CC3DCEE7868}" srcOrd="0" destOrd="0" presId="urn:microsoft.com/office/officeart/2008/layout/LinedList"/>
    <dgm:cxn modelId="{DA3BF084-9354-4D32-833D-9DE17F32A914}" type="presOf" srcId="{3C6D2E05-9103-41D9-9994-E02E9F80A845}" destId="{3635ECD5-01DC-460D-A779-C546AE34F515}" srcOrd="0" destOrd="0" presId="urn:microsoft.com/office/officeart/2008/layout/LinedList"/>
    <dgm:cxn modelId="{0A1A4DB2-4005-462B-9B3C-E2B4358CE74B}" type="presOf" srcId="{6118B465-4717-4058-8CC7-9F11086FB21E}" destId="{F74CFC34-6BF6-4EBC-B911-5A93A2EAE79C}" srcOrd="0" destOrd="0" presId="urn:microsoft.com/office/officeart/2008/layout/LinedList"/>
    <dgm:cxn modelId="{728EAE3B-0A43-4B54-A9C8-A8E9CA4C6EA5}" type="presParOf" srcId="{E2B15AEE-2E4D-4F1E-8A40-6CC3DCEE7868}" destId="{118CEA2F-29FE-493A-A14A-B6ADFDAB1D16}" srcOrd="0" destOrd="0" presId="urn:microsoft.com/office/officeart/2008/layout/LinedList"/>
    <dgm:cxn modelId="{8919BA33-F10C-45C5-B5C0-3C011665F0C9}" type="presParOf" srcId="{E2B15AEE-2E4D-4F1E-8A40-6CC3DCEE7868}" destId="{DF840A2A-83F2-4DCD-A874-32447DDF502C}" srcOrd="1" destOrd="0" presId="urn:microsoft.com/office/officeart/2008/layout/LinedList"/>
    <dgm:cxn modelId="{C903F799-432E-41CF-95B3-AD503F3DB0E5}" type="presParOf" srcId="{DF840A2A-83F2-4DCD-A874-32447DDF502C}" destId="{F74CFC34-6BF6-4EBC-B911-5A93A2EAE79C}" srcOrd="0" destOrd="0" presId="urn:microsoft.com/office/officeart/2008/layout/LinedList"/>
    <dgm:cxn modelId="{6F13613D-837B-4E94-993A-25A46CEBA355}" type="presParOf" srcId="{DF840A2A-83F2-4DCD-A874-32447DDF502C}" destId="{690F3B48-FDC3-4F22-9087-B3E40F21A08B}" srcOrd="1" destOrd="0" presId="urn:microsoft.com/office/officeart/2008/layout/LinedList"/>
    <dgm:cxn modelId="{57822C80-B514-48FB-B4C7-4B921B9043B9}" type="presParOf" srcId="{E2B15AEE-2E4D-4F1E-8A40-6CC3DCEE7868}" destId="{E61FF36E-981A-439E-BC8F-1727AC34A0CF}" srcOrd="2" destOrd="0" presId="urn:microsoft.com/office/officeart/2008/layout/LinedList"/>
    <dgm:cxn modelId="{08EF6D05-211A-40F1-98FC-82B4E966ABF1}" type="presParOf" srcId="{E2B15AEE-2E4D-4F1E-8A40-6CC3DCEE7868}" destId="{6E93BE28-55CE-4C50-9C90-0E15811CFD25}" srcOrd="3" destOrd="0" presId="urn:microsoft.com/office/officeart/2008/layout/LinedList"/>
    <dgm:cxn modelId="{ED92BBFA-DFE3-482B-ADDA-D6BFCCE33F1A}" type="presParOf" srcId="{6E93BE28-55CE-4C50-9C90-0E15811CFD25}" destId="{3635ECD5-01DC-460D-A779-C546AE34F515}" srcOrd="0" destOrd="0" presId="urn:microsoft.com/office/officeart/2008/layout/LinedList"/>
    <dgm:cxn modelId="{2EEB671A-7213-40BE-AF9F-B459A7D84DE3}" type="presParOf" srcId="{6E93BE28-55CE-4C50-9C90-0E15811CFD25}" destId="{28119D44-F574-41A6-A1B2-9555D2743688}" srcOrd="1" destOrd="0" presId="urn:microsoft.com/office/officeart/2008/layout/LinedList"/>
    <dgm:cxn modelId="{26479520-1728-4747-882E-A84537F6736B}" type="presParOf" srcId="{E2B15AEE-2E4D-4F1E-8A40-6CC3DCEE7868}" destId="{555F8C6A-9809-440A-BF61-81A3D07AD095}" srcOrd="4" destOrd="0" presId="urn:microsoft.com/office/officeart/2008/layout/LinedList"/>
    <dgm:cxn modelId="{DE0C0957-C889-4D06-930A-04833C26CF9A}" type="presParOf" srcId="{E2B15AEE-2E4D-4F1E-8A40-6CC3DCEE7868}" destId="{EEF89AE4-C5E8-4390-B852-6275E618BFB8}" srcOrd="5" destOrd="0" presId="urn:microsoft.com/office/officeart/2008/layout/LinedList"/>
    <dgm:cxn modelId="{102F1582-39F1-4676-92B1-F35E1211051B}" type="presParOf" srcId="{EEF89AE4-C5E8-4390-B852-6275E618BFB8}" destId="{14394359-B7EE-4408-A457-8ABF984B2E50}" srcOrd="0" destOrd="0" presId="urn:microsoft.com/office/officeart/2008/layout/LinedList"/>
    <dgm:cxn modelId="{56BBC019-B6AC-4B22-943B-D5A413A2322A}" type="presParOf" srcId="{EEF89AE4-C5E8-4390-B852-6275E618BFB8}" destId="{01A762C6-3285-4EB7-AA5C-E699FAA0B76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204E76-1DED-4E50-88CA-BE0BC50367F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5935518-9DBD-474D-ADDC-9E7C4795CCFA}">
      <dgm:prSet/>
      <dgm:spPr/>
      <dgm:t>
        <a:bodyPr/>
        <a:lstStyle/>
        <a:p>
          <a:r>
            <a:rPr lang="en-US" b="0" i="0"/>
            <a:t>Catalog Class Schedule will be available Monday, October 9</a:t>
          </a:r>
          <a:r>
            <a:rPr lang="en-US" b="0" i="0" baseline="30000"/>
            <a:t>th</a:t>
          </a:r>
          <a:r>
            <a:rPr lang="en-US" b="0" i="0"/>
            <a:t>.</a:t>
          </a:r>
          <a:endParaRPr lang="en-US"/>
        </a:p>
      </dgm:t>
    </dgm:pt>
    <dgm:pt modelId="{9DF88E85-0C8F-4AB1-BBD3-50DEDB8254D3}" type="parTrans" cxnId="{FF3456D4-74E1-4838-A93A-94C6D85AA130}">
      <dgm:prSet/>
      <dgm:spPr/>
      <dgm:t>
        <a:bodyPr/>
        <a:lstStyle/>
        <a:p>
          <a:endParaRPr lang="en-US"/>
        </a:p>
      </dgm:t>
    </dgm:pt>
    <dgm:pt modelId="{2AF8E8F9-5515-4114-ACE2-CD29A29FDC4B}" type="sibTrans" cxnId="{FF3456D4-74E1-4838-A93A-94C6D85AA130}">
      <dgm:prSet/>
      <dgm:spPr/>
      <dgm:t>
        <a:bodyPr/>
        <a:lstStyle/>
        <a:p>
          <a:endParaRPr lang="en-US"/>
        </a:p>
      </dgm:t>
    </dgm:pt>
    <dgm:pt modelId="{B68EAC67-2ACA-4A9E-A6A9-B606121AEF30}">
      <dgm:prSet/>
      <dgm:spPr/>
      <dgm:t>
        <a:bodyPr/>
        <a:lstStyle/>
        <a:p>
          <a:r>
            <a:rPr lang="en-US" b="0" i="0" dirty="0"/>
            <a:t>Early College and any Dual Enrollment student with 45+ credits please reach out to your counselor.</a:t>
          </a:r>
          <a:endParaRPr lang="en-US" dirty="0"/>
        </a:p>
      </dgm:t>
    </dgm:pt>
    <dgm:pt modelId="{4CAD77BD-12F4-45EA-BCF5-D85447A9C51E}" type="parTrans" cxnId="{850F5F1E-927A-4FB7-8609-0FF9C8A91A80}">
      <dgm:prSet/>
      <dgm:spPr/>
      <dgm:t>
        <a:bodyPr/>
        <a:lstStyle/>
        <a:p>
          <a:endParaRPr lang="en-US"/>
        </a:p>
      </dgm:t>
    </dgm:pt>
    <dgm:pt modelId="{C2465146-FE9A-4C86-8007-05FAD3696364}" type="sibTrans" cxnId="{850F5F1E-927A-4FB7-8609-0FF9C8A91A80}">
      <dgm:prSet/>
      <dgm:spPr/>
      <dgm:t>
        <a:bodyPr/>
        <a:lstStyle/>
        <a:p>
          <a:endParaRPr lang="en-US"/>
        </a:p>
      </dgm:t>
    </dgm:pt>
    <dgm:pt modelId="{9B7FD50A-364B-4CA7-B1B9-48E71AF56650}">
      <dgm:prSet/>
      <dgm:spPr/>
      <dgm:t>
        <a:bodyPr/>
        <a:lstStyle/>
        <a:p>
          <a:r>
            <a:rPr lang="en-US" b="0" i="0" dirty="0"/>
            <a:t>Dual Enrollment students can submit their Registration Forms through the </a:t>
          </a:r>
          <a:r>
            <a:rPr lang="en-US" b="0" i="0" dirty="0" err="1"/>
            <a:t>dropbox</a:t>
          </a:r>
          <a:r>
            <a:rPr lang="en-US" b="0" i="0" dirty="0"/>
            <a:t> starting on Monday, November 6</a:t>
          </a:r>
          <a:r>
            <a:rPr lang="en-US" b="0" i="0" baseline="30000" dirty="0"/>
            <a:t>th </a:t>
          </a:r>
          <a:r>
            <a:rPr lang="en-US" b="0" i="0" dirty="0"/>
            <a:t>.</a:t>
          </a:r>
          <a:endParaRPr lang="en-US" dirty="0"/>
        </a:p>
      </dgm:t>
    </dgm:pt>
    <dgm:pt modelId="{F24CFED2-5F24-45E1-8E74-B3B826B8F069}" type="parTrans" cxnId="{2BFB2BDC-2AD9-4944-AFEA-7AEB944B45FC}">
      <dgm:prSet/>
      <dgm:spPr/>
      <dgm:t>
        <a:bodyPr/>
        <a:lstStyle/>
        <a:p>
          <a:endParaRPr lang="en-US"/>
        </a:p>
      </dgm:t>
    </dgm:pt>
    <dgm:pt modelId="{CBDF692B-8CB5-4EC7-B045-4FDF72A61758}" type="sibTrans" cxnId="{2BFB2BDC-2AD9-4944-AFEA-7AEB944B45FC}">
      <dgm:prSet/>
      <dgm:spPr/>
      <dgm:t>
        <a:bodyPr/>
        <a:lstStyle/>
        <a:p>
          <a:endParaRPr lang="en-US"/>
        </a:p>
      </dgm:t>
    </dgm:pt>
    <dgm:pt modelId="{63BB9C3C-D626-4F47-853F-962A7597A92E}">
      <dgm:prSet/>
      <dgm:spPr/>
      <dgm:t>
        <a:bodyPr/>
        <a:lstStyle/>
        <a:p>
          <a:r>
            <a:rPr lang="en-US" b="0" i="0" dirty="0"/>
            <a:t>**Remember you need a Counselor signature on the Registration Form before uploading it to your EFSC </a:t>
          </a:r>
          <a:r>
            <a:rPr lang="en-US" b="0" i="0" dirty="0" err="1"/>
            <a:t>dropbox</a:t>
          </a:r>
          <a:r>
            <a:rPr lang="en-US" b="0" i="0" dirty="0"/>
            <a:t>.**</a:t>
          </a:r>
          <a:endParaRPr lang="en-US" dirty="0"/>
        </a:p>
      </dgm:t>
    </dgm:pt>
    <dgm:pt modelId="{FEF11835-9C14-44FE-92FA-3E0FA0247DA4}" type="parTrans" cxnId="{E4E7DC22-1CBF-4AC2-B803-61CE1A33B48B}">
      <dgm:prSet/>
      <dgm:spPr/>
      <dgm:t>
        <a:bodyPr/>
        <a:lstStyle/>
        <a:p>
          <a:endParaRPr lang="en-US"/>
        </a:p>
      </dgm:t>
    </dgm:pt>
    <dgm:pt modelId="{1C95F1DE-67BF-4823-8C05-4C852E076304}" type="sibTrans" cxnId="{E4E7DC22-1CBF-4AC2-B803-61CE1A33B48B}">
      <dgm:prSet/>
      <dgm:spPr/>
      <dgm:t>
        <a:bodyPr/>
        <a:lstStyle/>
        <a:p>
          <a:endParaRPr lang="en-US"/>
        </a:p>
      </dgm:t>
    </dgm:pt>
    <dgm:pt modelId="{2841DC4D-6868-418B-BC7A-86F933D2D2A2}" type="pres">
      <dgm:prSet presAssocID="{56204E76-1DED-4E50-88CA-BE0BC50367F6}" presName="root" presStyleCnt="0">
        <dgm:presLayoutVars>
          <dgm:dir/>
          <dgm:resizeHandles val="exact"/>
        </dgm:presLayoutVars>
      </dgm:prSet>
      <dgm:spPr/>
    </dgm:pt>
    <dgm:pt modelId="{6EE4940E-9005-40C0-947B-ACA2DC4FABE8}" type="pres">
      <dgm:prSet presAssocID="{75935518-9DBD-474D-ADDC-9E7C4795CCFA}" presName="compNode" presStyleCnt="0"/>
      <dgm:spPr/>
    </dgm:pt>
    <dgm:pt modelId="{1CEF3440-EF05-4826-B975-C57BD0B52059}" type="pres">
      <dgm:prSet presAssocID="{75935518-9DBD-474D-ADDC-9E7C4795CCFA}" presName="bgRect" presStyleLbl="bgShp" presStyleIdx="0" presStyleCnt="4"/>
      <dgm:spPr/>
    </dgm:pt>
    <dgm:pt modelId="{FF21C3B7-1B10-4780-BDCB-072AC59BE60D}" type="pres">
      <dgm:prSet presAssocID="{75935518-9DBD-474D-ADDC-9E7C4795CCF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6DDE555B-5AD9-4C0E-ABC9-A8A08195F85F}" type="pres">
      <dgm:prSet presAssocID="{75935518-9DBD-474D-ADDC-9E7C4795CCFA}" presName="spaceRect" presStyleCnt="0"/>
      <dgm:spPr/>
    </dgm:pt>
    <dgm:pt modelId="{961D6F3A-3B8D-401C-A45A-997246BE3DE3}" type="pres">
      <dgm:prSet presAssocID="{75935518-9DBD-474D-ADDC-9E7C4795CCFA}" presName="parTx" presStyleLbl="revTx" presStyleIdx="0" presStyleCnt="4">
        <dgm:presLayoutVars>
          <dgm:chMax val="0"/>
          <dgm:chPref val="0"/>
        </dgm:presLayoutVars>
      </dgm:prSet>
      <dgm:spPr/>
    </dgm:pt>
    <dgm:pt modelId="{87A7B781-C164-4511-99DA-55B23EA3A0D9}" type="pres">
      <dgm:prSet presAssocID="{2AF8E8F9-5515-4114-ACE2-CD29A29FDC4B}" presName="sibTrans" presStyleCnt="0"/>
      <dgm:spPr/>
    </dgm:pt>
    <dgm:pt modelId="{59A577A0-613A-4BA9-AEF7-47BB54C013B5}" type="pres">
      <dgm:prSet presAssocID="{B68EAC67-2ACA-4A9E-A6A9-B606121AEF30}" presName="compNode" presStyleCnt="0"/>
      <dgm:spPr/>
    </dgm:pt>
    <dgm:pt modelId="{0213BEDA-BDCF-4F7B-B8C0-CAA6BFDDB8D5}" type="pres">
      <dgm:prSet presAssocID="{B68EAC67-2ACA-4A9E-A6A9-B606121AEF30}" presName="bgRect" presStyleLbl="bgShp" presStyleIdx="1" presStyleCnt="4"/>
      <dgm:spPr/>
    </dgm:pt>
    <dgm:pt modelId="{B85ADA97-562E-4AC6-AAEB-473F5DCD78A5}" type="pres">
      <dgm:prSet presAssocID="{B68EAC67-2ACA-4A9E-A6A9-B606121AEF3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C20B27CE-10AF-48D7-AB7A-2F85763CAA64}" type="pres">
      <dgm:prSet presAssocID="{B68EAC67-2ACA-4A9E-A6A9-B606121AEF30}" presName="spaceRect" presStyleCnt="0"/>
      <dgm:spPr/>
    </dgm:pt>
    <dgm:pt modelId="{C52B740D-646E-4C11-B5D2-4B0D55D3B48F}" type="pres">
      <dgm:prSet presAssocID="{B68EAC67-2ACA-4A9E-A6A9-B606121AEF30}" presName="parTx" presStyleLbl="revTx" presStyleIdx="1" presStyleCnt="4">
        <dgm:presLayoutVars>
          <dgm:chMax val="0"/>
          <dgm:chPref val="0"/>
        </dgm:presLayoutVars>
      </dgm:prSet>
      <dgm:spPr/>
    </dgm:pt>
    <dgm:pt modelId="{99CF8E78-671D-4E82-9158-4823DFA8C13A}" type="pres">
      <dgm:prSet presAssocID="{C2465146-FE9A-4C86-8007-05FAD3696364}" presName="sibTrans" presStyleCnt="0"/>
      <dgm:spPr/>
    </dgm:pt>
    <dgm:pt modelId="{84B6D8CE-B697-4CCD-9A0D-47B9E52B0C02}" type="pres">
      <dgm:prSet presAssocID="{9B7FD50A-364B-4CA7-B1B9-48E71AF56650}" presName="compNode" presStyleCnt="0"/>
      <dgm:spPr/>
    </dgm:pt>
    <dgm:pt modelId="{9EB0AE5A-0F83-40AE-85F9-C9294E8F84B1}" type="pres">
      <dgm:prSet presAssocID="{9B7FD50A-364B-4CA7-B1B9-48E71AF56650}" presName="bgRect" presStyleLbl="bgShp" presStyleIdx="2" presStyleCnt="4"/>
      <dgm:spPr>
        <a:solidFill>
          <a:srgbClr val="92D050"/>
        </a:solidFill>
      </dgm:spPr>
    </dgm:pt>
    <dgm:pt modelId="{E72C25FF-4D9C-4E3D-9F1C-E994367AE75E}" type="pres">
      <dgm:prSet presAssocID="{9B7FD50A-364B-4CA7-B1B9-48E71AF5665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1EFA2EF0-61D0-4885-A29F-859F088249C1}" type="pres">
      <dgm:prSet presAssocID="{9B7FD50A-364B-4CA7-B1B9-48E71AF56650}" presName="spaceRect" presStyleCnt="0"/>
      <dgm:spPr/>
    </dgm:pt>
    <dgm:pt modelId="{9A7583AD-73C8-47EB-AF91-4DEE83691F56}" type="pres">
      <dgm:prSet presAssocID="{9B7FD50A-364B-4CA7-B1B9-48E71AF56650}" presName="parTx" presStyleLbl="revTx" presStyleIdx="2" presStyleCnt="4">
        <dgm:presLayoutVars>
          <dgm:chMax val="0"/>
          <dgm:chPref val="0"/>
        </dgm:presLayoutVars>
      </dgm:prSet>
      <dgm:spPr/>
    </dgm:pt>
    <dgm:pt modelId="{7870D20F-4F3E-4F99-843D-21D7D90B3F33}" type="pres">
      <dgm:prSet presAssocID="{CBDF692B-8CB5-4EC7-B045-4FDF72A61758}" presName="sibTrans" presStyleCnt="0"/>
      <dgm:spPr/>
    </dgm:pt>
    <dgm:pt modelId="{A4DAD1A2-7822-4AB7-A252-54A1BA8BE31D}" type="pres">
      <dgm:prSet presAssocID="{63BB9C3C-D626-4F47-853F-962A7597A92E}" presName="compNode" presStyleCnt="0"/>
      <dgm:spPr/>
    </dgm:pt>
    <dgm:pt modelId="{8441BEEE-3DFD-45C1-9DBE-34873C0F6E66}" type="pres">
      <dgm:prSet presAssocID="{63BB9C3C-D626-4F47-853F-962A7597A92E}" presName="bgRect" presStyleLbl="bgShp" presStyleIdx="3" presStyleCnt="4"/>
      <dgm:spPr/>
    </dgm:pt>
    <dgm:pt modelId="{034567DC-C00A-41E9-9107-551B6CE5B859}" type="pres">
      <dgm:prSet presAssocID="{63BB9C3C-D626-4F47-853F-962A7597A92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56C18275-12A2-4569-937F-F9BAFA8EA645}" type="pres">
      <dgm:prSet presAssocID="{63BB9C3C-D626-4F47-853F-962A7597A92E}" presName="spaceRect" presStyleCnt="0"/>
      <dgm:spPr/>
    </dgm:pt>
    <dgm:pt modelId="{0AAED91F-0CBB-49B3-8192-AF02AC79FD48}" type="pres">
      <dgm:prSet presAssocID="{63BB9C3C-D626-4F47-853F-962A7597A92E}" presName="parTx" presStyleLbl="revTx" presStyleIdx="3" presStyleCnt="4">
        <dgm:presLayoutVars>
          <dgm:chMax val="0"/>
          <dgm:chPref val="0"/>
        </dgm:presLayoutVars>
      </dgm:prSet>
      <dgm:spPr/>
    </dgm:pt>
  </dgm:ptLst>
  <dgm:cxnLst>
    <dgm:cxn modelId="{850F5F1E-927A-4FB7-8609-0FF9C8A91A80}" srcId="{56204E76-1DED-4E50-88CA-BE0BC50367F6}" destId="{B68EAC67-2ACA-4A9E-A6A9-B606121AEF30}" srcOrd="1" destOrd="0" parTransId="{4CAD77BD-12F4-45EA-BCF5-D85447A9C51E}" sibTransId="{C2465146-FE9A-4C86-8007-05FAD3696364}"/>
    <dgm:cxn modelId="{E4E7DC22-1CBF-4AC2-B803-61CE1A33B48B}" srcId="{56204E76-1DED-4E50-88CA-BE0BC50367F6}" destId="{63BB9C3C-D626-4F47-853F-962A7597A92E}" srcOrd="3" destOrd="0" parTransId="{FEF11835-9C14-44FE-92FA-3E0FA0247DA4}" sibTransId="{1C95F1DE-67BF-4823-8C05-4C852E076304}"/>
    <dgm:cxn modelId="{039B2184-F4AB-479E-8685-B748ABF10B85}" type="presOf" srcId="{75935518-9DBD-474D-ADDC-9E7C4795CCFA}" destId="{961D6F3A-3B8D-401C-A45A-997246BE3DE3}" srcOrd="0" destOrd="0" presId="urn:microsoft.com/office/officeart/2018/2/layout/IconVerticalSolidList"/>
    <dgm:cxn modelId="{92E1FCBF-FDDA-4869-9636-C18A21E43A7E}" type="presOf" srcId="{56204E76-1DED-4E50-88CA-BE0BC50367F6}" destId="{2841DC4D-6868-418B-BC7A-86F933D2D2A2}" srcOrd="0" destOrd="0" presId="urn:microsoft.com/office/officeart/2018/2/layout/IconVerticalSolidList"/>
    <dgm:cxn modelId="{FF3456D4-74E1-4838-A93A-94C6D85AA130}" srcId="{56204E76-1DED-4E50-88CA-BE0BC50367F6}" destId="{75935518-9DBD-474D-ADDC-9E7C4795CCFA}" srcOrd="0" destOrd="0" parTransId="{9DF88E85-0C8F-4AB1-BBD3-50DEDB8254D3}" sibTransId="{2AF8E8F9-5515-4114-ACE2-CD29A29FDC4B}"/>
    <dgm:cxn modelId="{1D123ED6-C00F-427B-828F-AF87ACC5BDE3}" type="presOf" srcId="{63BB9C3C-D626-4F47-853F-962A7597A92E}" destId="{0AAED91F-0CBB-49B3-8192-AF02AC79FD48}" srcOrd="0" destOrd="0" presId="urn:microsoft.com/office/officeart/2018/2/layout/IconVerticalSolidList"/>
    <dgm:cxn modelId="{2BFB2BDC-2AD9-4944-AFEA-7AEB944B45FC}" srcId="{56204E76-1DED-4E50-88CA-BE0BC50367F6}" destId="{9B7FD50A-364B-4CA7-B1B9-48E71AF56650}" srcOrd="2" destOrd="0" parTransId="{F24CFED2-5F24-45E1-8E74-B3B826B8F069}" sibTransId="{CBDF692B-8CB5-4EC7-B045-4FDF72A61758}"/>
    <dgm:cxn modelId="{2CD40BE2-D097-42E5-965B-ACC082EC68B9}" type="presOf" srcId="{B68EAC67-2ACA-4A9E-A6A9-B606121AEF30}" destId="{C52B740D-646E-4C11-B5D2-4B0D55D3B48F}" srcOrd="0" destOrd="0" presId="urn:microsoft.com/office/officeart/2018/2/layout/IconVerticalSolidList"/>
    <dgm:cxn modelId="{2BFC16F2-5B49-444C-AFC8-5EADFF06B0DD}" type="presOf" srcId="{9B7FD50A-364B-4CA7-B1B9-48E71AF56650}" destId="{9A7583AD-73C8-47EB-AF91-4DEE83691F56}" srcOrd="0" destOrd="0" presId="urn:microsoft.com/office/officeart/2018/2/layout/IconVerticalSolidList"/>
    <dgm:cxn modelId="{F37D30CB-E3A8-4059-90AD-A79B5E26AB07}" type="presParOf" srcId="{2841DC4D-6868-418B-BC7A-86F933D2D2A2}" destId="{6EE4940E-9005-40C0-947B-ACA2DC4FABE8}" srcOrd="0" destOrd="0" presId="urn:microsoft.com/office/officeart/2018/2/layout/IconVerticalSolidList"/>
    <dgm:cxn modelId="{2CA33A45-D23D-4775-BB49-358B9C5CE76B}" type="presParOf" srcId="{6EE4940E-9005-40C0-947B-ACA2DC4FABE8}" destId="{1CEF3440-EF05-4826-B975-C57BD0B52059}" srcOrd="0" destOrd="0" presId="urn:microsoft.com/office/officeart/2018/2/layout/IconVerticalSolidList"/>
    <dgm:cxn modelId="{23BC6F15-7A02-4FC2-B920-A21D62BBFE73}" type="presParOf" srcId="{6EE4940E-9005-40C0-947B-ACA2DC4FABE8}" destId="{FF21C3B7-1B10-4780-BDCB-072AC59BE60D}" srcOrd="1" destOrd="0" presId="urn:microsoft.com/office/officeart/2018/2/layout/IconVerticalSolidList"/>
    <dgm:cxn modelId="{B4E4E33D-7C87-4735-9AAA-58B9E6636DB6}" type="presParOf" srcId="{6EE4940E-9005-40C0-947B-ACA2DC4FABE8}" destId="{6DDE555B-5AD9-4C0E-ABC9-A8A08195F85F}" srcOrd="2" destOrd="0" presId="urn:microsoft.com/office/officeart/2018/2/layout/IconVerticalSolidList"/>
    <dgm:cxn modelId="{FB1C6FD1-8BC3-4F2D-AD13-FD5306E968A7}" type="presParOf" srcId="{6EE4940E-9005-40C0-947B-ACA2DC4FABE8}" destId="{961D6F3A-3B8D-401C-A45A-997246BE3DE3}" srcOrd="3" destOrd="0" presId="urn:microsoft.com/office/officeart/2018/2/layout/IconVerticalSolidList"/>
    <dgm:cxn modelId="{34545EB3-1E48-4FD9-BEC7-BE6FEA05D3A5}" type="presParOf" srcId="{2841DC4D-6868-418B-BC7A-86F933D2D2A2}" destId="{87A7B781-C164-4511-99DA-55B23EA3A0D9}" srcOrd="1" destOrd="0" presId="urn:microsoft.com/office/officeart/2018/2/layout/IconVerticalSolidList"/>
    <dgm:cxn modelId="{13312D59-8B5A-47ED-92DD-706FFBF791C0}" type="presParOf" srcId="{2841DC4D-6868-418B-BC7A-86F933D2D2A2}" destId="{59A577A0-613A-4BA9-AEF7-47BB54C013B5}" srcOrd="2" destOrd="0" presId="urn:microsoft.com/office/officeart/2018/2/layout/IconVerticalSolidList"/>
    <dgm:cxn modelId="{630683CF-7CCD-4334-A322-1F906FD528C4}" type="presParOf" srcId="{59A577A0-613A-4BA9-AEF7-47BB54C013B5}" destId="{0213BEDA-BDCF-4F7B-B8C0-CAA6BFDDB8D5}" srcOrd="0" destOrd="0" presId="urn:microsoft.com/office/officeart/2018/2/layout/IconVerticalSolidList"/>
    <dgm:cxn modelId="{FEFCBA6B-D692-47BE-BB42-38E88E267E8A}" type="presParOf" srcId="{59A577A0-613A-4BA9-AEF7-47BB54C013B5}" destId="{B85ADA97-562E-4AC6-AAEB-473F5DCD78A5}" srcOrd="1" destOrd="0" presId="urn:microsoft.com/office/officeart/2018/2/layout/IconVerticalSolidList"/>
    <dgm:cxn modelId="{68216D30-9B9E-4833-995A-CA6B809F1C9F}" type="presParOf" srcId="{59A577A0-613A-4BA9-AEF7-47BB54C013B5}" destId="{C20B27CE-10AF-48D7-AB7A-2F85763CAA64}" srcOrd="2" destOrd="0" presId="urn:microsoft.com/office/officeart/2018/2/layout/IconVerticalSolidList"/>
    <dgm:cxn modelId="{7D6F87A3-BA67-4C02-969B-DD2832271A48}" type="presParOf" srcId="{59A577A0-613A-4BA9-AEF7-47BB54C013B5}" destId="{C52B740D-646E-4C11-B5D2-4B0D55D3B48F}" srcOrd="3" destOrd="0" presId="urn:microsoft.com/office/officeart/2018/2/layout/IconVerticalSolidList"/>
    <dgm:cxn modelId="{21EA9D08-5706-4DA9-8542-23C37ED9C841}" type="presParOf" srcId="{2841DC4D-6868-418B-BC7A-86F933D2D2A2}" destId="{99CF8E78-671D-4E82-9158-4823DFA8C13A}" srcOrd="3" destOrd="0" presId="urn:microsoft.com/office/officeart/2018/2/layout/IconVerticalSolidList"/>
    <dgm:cxn modelId="{26116757-CE9B-402D-8E0D-C2F7CF4635CA}" type="presParOf" srcId="{2841DC4D-6868-418B-BC7A-86F933D2D2A2}" destId="{84B6D8CE-B697-4CCD-9A0D-47B9E52B0C02}" srcOrd="4" destOrd="0" presId="urn:microsoft.com/office/officeart/2018/2/layout/IconVerticalSolidList"/>
    <dgm:cxn modelId="{E49002B1-4A9E-4FEB-8E6D-AC734492B510}" type="presParOf" srcId="{84B6D8CE-B697-4CCD-9A0D-47B9E52B0C02}" destId="{9EB0AE5A-0F83-40AE-85F9-C9294E8F84B1}" srcOrd="0" destOrd="0" presId="urn:microsoft.com/office/officeart/2018/2/layout/IconVerticalSolidList"/>
    <dgm:cxn modelId="{4200F8EA-0BFB-4121-B440-4D1BACC94107}" type="presParOf" srcId="{84B6D8CE-B697-4CCD-9A0D-47B9E52B0C02}" destId="{E72C25FF-4D9C-4E3D-9F1C-E994367AE75E}" srcOrd="1" destOrd="0" presId="urn:microsoft.com/office/officeart/2018/2/layout/IconVerticalSolidList"/>
    <dgm:cxn modelId="{FCC41FC4-5FD1-472D-A73B-BB245FC4ED94}" type="presParOf" srcId="{84B6D8CE-B697-4CCD-9A0D-47B9E52B0C02}" destId="{1EFA2EF0-61D0-4885-A29F-859F088249C1}" srcOrd="2" destOrd="0" presId="urn:microsoft.com/office/officeart/2018/2/layout/IconVerticalSolidList"/>
    <dgm:cxn modelId="{80D9CC9A-9FC0-44DD-85B5-3FA5A9783F46}" type="presParOf" srcId="{84B6D8CE-B697-4CCD-9A0D-47B9E52B0C02}" destId="{9A7583AD-73C8-47EB-AF91-4DEE83691F56}" srcOrd="3" destOrd="0" presId="urn:microsoft.com/office/officeart/2018/2/layout/IconVerticalSolidList"/>
    <dgm:cxn modelId="{E71EB23E-3ADE-4D28-91BF-5577D3274F68}" type="presParOf" srcId="{2841DC4D-6868-418B-BC7A-86F933D2D2A2}" destId="{7870D20F-4F3E-4F99-843D-21D7D90B3F33}" srcOrd="5" destOrd="0" presId="urn:microsoft.com/office/officeart/2018/2/layout/IconVerticalSolidList"/>
    <dgm:cxn modelId="{6F0387D5-AED5-4EA9-BFC7-2C5BA14502A5}" type="presParOf" srcId="{2841DC4D-6868-418B-BC7A-86F933D2D2A2}" destId="{A4DAD1A2-7822-4AB7-A252-54A1BA8BE31D}" srcOrd="6" destOrd="0" presId="urn:microsoft.com/office/officeart/2018/2/layout/IconVerticalSolidList"/>
    <dgm:cxn modelId="{F9A879D8-E508-4A41-B7CC-FD03E724D4C6}" type="presParOf" srcId="{A4DAD1A2-7822-4AB7-A252-54A1BA8BE31D}" destId="{8441BEEE-3DFD-45C1-9DBE-34873C0F6E66}" srcOrd="0" destOrd="0" presId="urn:microsoft.com/office/officeart/2018/2/layout/IconVerticalSolidList"/>
    <dgm:cxn modelId="{ED4B01B5-D48C-492F-9684-CF5FA7E0DC8B}" type="presParOf" srcId="{A4DAD1A2-7822-4AB7-A252-54A1BA8BE31D}" destId="{034567DC-C00A-41E9-9107-551B6CE5B859}" srcOrd="1" destOrd="0" presId="urn:microsoft.com/office/officeart/2018/2/layout/IconVerticalSolidList"/>
    <dgm:cxn modelId="{FFC820E9-CE3E-44F3-9442-4D1615991803}" type="presParOf" srcId="{A4DAD1A2-7822-4AB7-A252-54A1BA8BE31D}" destId="{56C18275-12A2-4569-937F-F9BAFA8EA645}" srcOrd="2" destOrd="0" presId="urn:microsoft.com/office/officeart/2018/2/layout/IconVerticalSolidList"/>
    <dgm:cxn modelId="{3763C0D7-D3CB-42F1-97CC-48916B3EA618}" type="presParOf" srcId="{A4DAD1A2-7822-4AB7-A252-54A1BA8BE31D}" destId="{0AAED91F-0CBB-49B3-8192-AF02AC79FD4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97AF02-C15A-442E-8C79-F912D0AEAD45}"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56A88719-61A7-44D4-B3D9-C8B0296091D6}">
      <dgm:prSet custT="1"/>
      <dgm:spPr/>
      <dgm:t>
        <a:bodyPr/>
        <a:lstStyle/>
        <a:p>
          <a:r>
            <a:rPr lang="en-US" sz="2000" b="1" i="0" baseline="0"/>
            <a:t>4 credits English</a:t>
          </a:r>
          <a:endParaRPr lang="en-US" sz="2000"/>
        </a:p>
      </dgm:t>
    </dgm:pt>
    <dgm:pt modelId="{3818829E-512C-4DAD-A45B-451E213BD92F}" type="parTrans" cxnId="{F9C04C86-E6AB-4FE8-9059-ED6AF0D5B089}">
      <dgm:prSet/>
      <dgm:spPr/>
      <dgm:t>
        <a:bodyPr/>
        <a:lstStyle/>
        <a:p>
          <a:endParaRPr lang="en-US" sz="2000"/>
        </a:p>
      </dgm:t>
    </dgm:pt>
    <dgm:pt modelId="{704CDE81-FAC8-4415-81D4-B01C0AA15EEB}" type="sibTrans" cxnId="{F9C04C86-E6AB-4FE8-9059-ED6AF0D5B089}">
      <dgm:prSet/>
      <dgm:spPr/>
      <dgm:t>
        <a:bodyPr/>
        <a:lstStyle/>
        <a:p>
          <a:endParaRPr lang="en-US" sz="2000"/>
        </a:p>
      </dgm:t>
    </dgm:pt>
    <dgm:pt modelId="{C2AC59C6-920B-4CD9-BD26-40345CD85EE1}">
      <dgm:prSet custT="1"/>
      <dgm:spPr/>
      <dgm:t>
        <a:bodyPr/>
        <a:lstStyle/>
        <a:p>
          <a:r>
            <a:rPr lang="en-US" sz="2000" b="1" i="0" baseline="0"/>
            <a:t>4 credits Math – </a:t>
          </a:r>
          <a:r>
            <a:rPr lang="en-US" sz="2000" b="0" i="0" baseline="0"/>
            <a:t>must include Algebra 1 &amp; Geometry</a:t>
          </a:r>
          <a:endParaRPr lang="en-US" sz="2000"/>
        </a:p>
      </dgm:t>
    </dgm:pt>
    <dgm:pt modelId="{1557CC6F-1483-447F-9272-2CCFE3A5733B}" type="parTrans" cxnId="{C92968AF-AA47-44D5-808E-CFAF496EEF41}">
      <dgm:prSet/>
      <dgm:spPr/>
      <dgm:t>
        <a:bodyPr/>
        <a:lstStyle/>
        <a:p>
          <a:endParaRPr lang="en-US" sz="2000"/>
        </a:p>
      </dgm:t>
    </dgm:pt>
    <dgm:pt modelId="{B3DC25D9-AE4E-42EA-9738-E3E03B7B77DC}" type="sibTrans" cxnId="{C92968AF-AA47-44D5-808E-CFAF496EEF41}">
      <dgm:prSet/>
      <dgm:spPr/>
      <dgm:t>
        <a:bodyPr/>
        <a:lstStyle/>
        <a:p>
          <a:endParaRPr lang="en-US" sz="2000"/>
        </a:p>
      </dgm:t>
    </dgm:pt>
    <dgm:pt modelId="{3CE37322-CCA4-4B14-83DD-42D794E5E613}">
      <dgm:prSet custT="1"/>
      <dgm:spPr/>
      <dgm:t>
        <a:bodyPr/>
        <a:lstStyle/>
        <a:p>
          <a:r>
            <a:rPr lang="en-US" sz="2000" b="1" i="0" baseline="0"/>
            <a:t>3 or 4 Science – </a:t>
          </a:r>
          <a:r>
            <a:rPr lang="en-US" sz="2000" b="0" i="0" baseline="0"/>
            <a:t>Biology, a physical science &amp; an “equally rigorous” science</a:t>
          </a:r>
          <a:endParaRPr lang="en-US" sz="2000"/>
        </a:p>
      </dgm:t>
    </dgm:pt>
    <dgm:pt modelId="{DDB9E441-E5ED-414C-8BB7-D12975AA5BFC}" type="parTrans" cxnId="{D1102B40-EBC6-4753-90FA-291ACF88BBDC}">
      <dgm:prSet/>
      <dgm:spPr/>
      <dgm:t>
        <a:bodyPr/>
        <a:lstStyle/>
        <a:p>
          <a:endParaRPr lang="en-US" sz="2000"/>
        </a:p>
      </dgm:t>
    </dgm:pt>
    <dgm:pt modelId="{0EF82293-DF6A-460C-8FEF-5BB926D167EC}" type="sibTrans" cxnId="{D1102B40-EBC6-4753-90FA-291ACF88BBDC}">
      <dgm:prSet/>
      <dgm:spPr/>
      <dgm:t>
        <a:bodyPr/>
        <a:lstStyle/>
        <a:p>
          <a:endParaRPr lang="en-US" sz="2000"/>
        </a:p>
      </dgm:t>
    </dgm:pt>
    <dgm:pt modelId="{7126FB55-8569-4C68-B6AF-50ED556B70A4}">
      <dgm:prSet custT="1"/>
      <dgm:spPr/>
      <dgm:t>
        <a:bodyPr/>
        <a:lstStyle/>
        <a:p>
          <a:r>
            <a:rPr lang="en-US" sz="2000" b="1" i="0" baseline="0" dirty="0"/>
            <a:t>3 or 4 Social Studies - </a:t>
          </a:r>
          <a:r>
            <a:rPr lang="en-US" sz="2000" b="0" i="0" baseline="0" dirty="0"/>
            <a:t>World History, US History, US Government, Economics</a:t>
          </a:r>
          <a:endParaRPr lang="en-US" sz="2000" dirty="0"/>
        </a:p>
      </dgm:t>
    </dgm:pt>
    <dgm:pt modelId="{62BA0746-515B-4811-99DE-404F2AE4214C}" type="parTrans" cxnId="{82B116ED-CAAD-4964-AE90-18900E17CD20}">
      <dgm:prSet/>
      <dgm:spPr/>
      <dgm:t>
        <a:bodyPr/>
        <a:lstStyle/>
        <a:p>
          <a:endParaRPr lang="en-US" sz="2000"/>
        </a:p>
      </dgm:t>
    </dgm:pt>
    <dgm:pt modelId="{38BB8F88-A6BB-4660-B4A1-F359ABDF7F3C}" type="sibTrans" cxnId="{82B116ED-CAAD-4964-AE90-18900E17CD20}">
      <dgm:prSet/>
      <dgm:spPr/>
      <dgm:t>
        <a:bodyPr/>
        <a:lstStyle/>
        <a:p>
          <a:endParaRPr lang="en-US" sz="2000"/>
        </a:p>
      </dgm:t>
    </dgm:pt>
    <dgm:pt modelId="{5942A582-6814-4738-AC38-E64EBC6E1A31}">
      <dgm:prSet custT="1"/>
      <dgm:spPr/>
      <dgm:t>
        <a:bodyPr/>
        <a:lstStyle/>
        <a:p>
          <a:r>
            <a:rPr lang="en-US" sz="2000" b="1" i="0" baseline="0"/>
            <a:t>½ credit Career Research and Decision Making</a:t>
          </a:r>
          <a:endParaRPr lang="en-US" sz="2000"/>
        </a:p>
      </dgm:t>
    </dgm:pt>
    <dgm:pt modelId="{93A8421A-FCE3-4853-9882-502889493F07}" type="parTrans" cxnId="{AA50AFEA-0580-4DF3-8103-2A4019EBDBA9}">
      <dgm:prSet/>
      <dgm:spPr/>
      <dgm:t>
        <a:bodyPr/>
        <a:lstStyle/>
        <a:p>
          <a:endParaRPr lang="en-US" sz="2000"/>
        </a:p>
      </dgm:t>
    </dgm:pt>
    <dgm:pt modelId="{5191DFFF-0676-4C48-85EA-CB477192C62F}" type="sibTrans" cxnId="{AA50AFEA-0580-4DF3-8103-2A4019EBDBA9}">
      <dgm:prSet/>
      <dgm:spPr/>
      <dgm:t>
        <a:bodyPr/>
        <a:lstStyle/>
        <a:p>
          <a:endParaRPr lang="en-US" sz="2000"/>
        </a:p>
      </dgm:t>
    </dgm:pt>
    <dgm:pt modelId="{499E6325-BB4F-427F-B7A8-3AF22C9323AB}">
      <dgm:prSet custT="1"/>
      <dgm:spPr/>
      <dgm:t>
        <a:bodyPr/>
        <a:lstStyle/>
        <a:p>
          <a:r>
            <a:rPr lang="en-US" sz="2000" b="1" i="0" baseline="0"/>
            <a:t>1  credit Physical Education (HOPE)</a:t>
          </a:r>
          <a:endParaRPr lang="en-US" sz="2000"/>
        </a:p>
      </dgm:t>
    </dgm:pt>
    <dgm:pt modelId="{F134C5B1-4FD1-4FA7-BF0A-4B6685502B96}" type="parTrans" cxnId="{F1A82CD5-7607-4B2D-997D-1D89BC973FD5}">
      <dgm:prSet/>
      <dgm:spPr/>
      <dgm:t>
        <a:bodyPr/>
        <a:lstStyle/>
        <a:p>
          <a:endParaRPr lang="en-US" sz="2000"/>
        </a:p>
      </dgm:t>
    </dgm:pt>
    <dgm:pt modelId="{2D2024A1-A0DF-43FE-9856-42166CF4447B}" type="sibTrans" cxnId="{F1A82CD5-7607-4B2D-997D-1D89BC973FD5}">
      <dgm:prSet/>
      <dgm:spPr/>
      <dgm:t>
        <a:bodyPr/>
        <a:lstStyle/>
        <a:p>
          <a:endParaRPr lang="en-US" sz="2000"/>
        </a:p>
      </dgm:t>
    </dgm:pt>
    <dgm:pt modelId="{8B85E9A1-27E4-4EDE-817A-379043452C43}">
      <dgm:prSet custT="1"/>
      <dgm:spPr/>
      <dgm:t>
        <a:bodyPr/>
        <a:lstStyle/>
        <a:p>
          <a:r>
            <a:rPr lang="en-US" sz="2000" b="1" i="0" baseline="0" dirty="0"/>
            <a:t>1 credit Fine, Performing, or Practical Arts</a:t>
          </a:r>
          <a:endParaRPr lang="en-US" sz="2000" dirty="0"/>
        </a:p>
      </dgm:t>
    </dgm:pt>
    <dgm:pt modelId="{D79A9709-E312-483A-BC30-9C7187C00BEB}" type="parTrans" cxnId="{5FBF27C1-E890-4760-8D07-E24011466C79}">
      <dgm:prSet/>
      <dgm:spPr/>
      <dgm:t>
        <a:bodyPr/>
        <a:lstStyle/>
        <a:p>
          <a:endParaRPr lang="en-US" sz="2000"/>
        </a:p>
      </dgm:t>
    </dgm:pt>
    <dgm:pt modelId="{9A327FB1-48C2-40B2-B2B2-F5E298416556}" type="sibTrans" cxnId="{5FBF27C1-E890-4760-8D07-E24011466C79}">
      <dgm:prSet/>
      <dgm:spPr/>
      <dgm:t>
        <a:bodyPr/>
        <a:lstStyle/>
        <a:p>
          <a:endParaRPr lang="en-US" sz="2000"/>
        </a:p>
      </dgm:t>
    </dgm:pt>
    <dgm:pt modelId="{F3DAAFC2-03B7-4EE7-82E4-15F4166B6048}">
      <dgm:prSet custT="1"/>
      <dgm:spPr/>
      <dgm:t>
        <a:bodyPr/>
        <a:lstStyle/>
        <a:p>
          <a:r>
            <a:rPr lang="en-US" sz="2000" b="1" i="0" baseline="0"/>
            <a:t>8 ½ elective credits</a:t>
          </a:r>
          <a:endParaRPr lang="en-US" sz="2000"/>
        </a:p>
      </dgm:t>
    </dgm:pt>
    <dgm:pt modelId="{BA32771D-9717-486F-9C7F-B1D24667B1C9}" type="parTrans" cxnId="{D4857C7D-632E-437A-973D-46EC2BDFE9A2}">
      <dgm:prSet/>
      <dgm:spPr/>
      <dgm:t>
        <a:bodyPr/>
        <a:lstStyle/>
        <a:p>
          <a:endParaRPr lang="en-US" sz="2000"/>
        </a:p>
      </dgm:t>
    </dgm:pt>
    <dgm:pt modelId="{576AF378-CD51-4571-A1E0-45999492749C}" type="sibTrans" cxnId="{D4857C7D-632E-437A-973D-46EC2BDFE9A2}">
      <dgm:prSet/>
      <dgm:spPr/>
      <dgm:t>
        <a:bodyPr/>
        <a:lstStyle/>
        <a:p>
          <a:endParaRPr lang="en-US" sz="2000"/>
        </a:p>
      </dgm:t>
    </dgm:pt>
    <dgm:pt modelId="{4990560A-AC41-4E43-8062-908D9CF859D0}">
      <dgm:prSet custT="1"/>
      <dgm:spPr/>
      <dgm:t>
        <a:bodyPr/>
        <a:lstStyle/>
        <a:p>
          <a:pPr algn="ctr"/>
          <a:r>
            <a:rPr lang="en-US" sz="2000" b="0" i="1" baseline="0" dirty="0"/>
            <a:t>**Foreign language is not required for high school graduation.  However, state universities and most scholarships require two years of the same foreign language.</a:t>
          </a:r>
          <a:endParaRPr lang="en-US" sz="2000" b="0" i="1" dirty="0"/>
        </a:p>
      </dgm:t>
    </dgm:pt>
    <dgm:pt modelId="{98F8EFD7-25E6-45BE-B326-6FF28ECED860}" type="parTrans" cxnId="{751A3B1D-D543-4196-BEAA-E63F2C59D9AF}">
      <dgm:prSet/>
      <dgm:spPr/>
      <dgm:t>
        <a:bodyPr/>
        <a:lstStyle/>
        <a:p>
          <a:endParaRPr lang="en-US" sz="2000"/>
        </a:p>
      </dgm:t>
    </dgm:pt>
    <dgm:pt modelId="{FABE113E-583A-4A3F-9E54-BF8421254475}" type="sibTrans" cxnId="{751A3B1D-D543-4196-BEAA-E63F2C59D9AF}">
      <dgm:prSet/>
      <dgm:spPr/>
      <dgm:t>
        <a:bodyPr/>
        <a:lstStyle/>
        <a:p>
          <a:endParaRPr lang="en-US" sz="2000"/>
        </a:p>
      </dgm:t>
    </dgm:pt>
    <dgm:pt modelId="{DCD3C496-D8DF-4BCF-B53C-969A84360A3D}" type="pres">
      <dgm:prSet presAssocID="{0497AF02-C15A-442E-8C79-F912D0AEAD45}" presName="linear" presStyleCnt="0">
        <dgm:presLayoutVars>
          <dgm:animLvl val="lvl"/>
          <dgm:resizeHandles val="exact"/>
        </dgm:presLayoutVars>
      </dgm:prSet>
      <dgm:spPr/>
    </dgm:pt>
    <dgm:pt modelId="{6BA60EDC-54E2-46E9-B835-2F2324D0305A}" type="pres">
      <dgm:prSet presAssocID="{56A88719-61A7-44D4-B3D9-C8B0296091D6}" presName="parentText" presStyleLbl="node1" presStyleIdx="0" presStyleCnt="9">
        <dgm:presLayoutVars>
          <dgm:chMax val="0"/>
          <dgm:bulletEnabled val="1"/>
        </dgm:presLayoutVars>
      </dgm:prSet>
      <dgm:spPr/>
    </dgm:pt>
    <dgm:pt modelId="{6BE17416-992D-4FFE-B371-2768B72E1097}" type="pres">
      <dgm:prSet presAssocID="{704CDE81-FAC8-4415-81D4-B01C0AA15EEB}" presName="spacer" presStyleCnt="0"/>
      <dgm:spPr/>
    </dgm:pt>
    <dgm:pt modelId="{44C5F16F-F45D-4481-BD55-5DEC680B2299}" type="pres">
      <dgm:prSet presAssocID="{C2AC59C6-920B-4CD9-BD26-40345CD85EE1}" presName="parentText" presStyleLbl="node1" presStyleIdx="1" presStyleCnt="9">
        <dgm:presLayoutVars>
          <dgm:chMax val="0"/>
          <dgm:bulletEnabled val="1"/>
        </dgm:presLayoutVars>
      </dgm:prSet>
      <dgm:spPr/>
    </dgm:pt>
    <dgm:pt modelId="{92829A55-933B-43AC-A08E-15805CD6872B}" type="pres">
      <dgm:prSet presAssocID="{B3DC25D9-AE4E-42EA-9738-E3E03B7B77DC}" presName="spacer" presStyleCnt="0"/>
      <dgm:spPr/>
    </dgm:pt>
    <dgm:pt modelId="{3FEE3367-25B3-4109-B22B-9F636083A39F}" type="pres">
      <dgm:prSet presAssocID="{3CE37322-CCA4-4B14-83DD-42D794E5E613}" presName="parentText" presStyleLbl="node1" presStyleIdx="2" presStyleCnt="9">
        <dgm:presLayoutVars>
          <dgm:chMax val="0"/>
          <dgm:bulletEnabled val="1"/>
        </dgm:presLayoutVars>
      </dgm:prSet>
      <dgm:spPr/>
    </dgm:pt>
    <dgm:pt modelId="{E0324873-BC31-4453-95C1-462F408B916F}" type="pres">
      <dgm:prSet presAssocID="{0EF82293-DF6A-460C-8FEF-5BB926D167EC}" presName="spacer" presStyleCnt="0"/>
      <dgm:spPr/>
    </dgm:pt>
    <dgm:pt modelId="{B84DD83C-1417-4EC8-B15A-3C4B6FC8EE81}" type="pres">
      <dgm:prSet presAssocID="{7126FB55-8569-4C68-B6AF-50ED556B70A4}" presName="parentText" presStyleLbl="node1" presStyleIdx="3" presStyleCnt="9">
        <dgm:presLayoutVars>
          <dgm:chMax val="0"/>
          <dgm:bulletEnabled val="1"/>
        </dgm:presLayoutVars>
      </dgm:prSet>
      <dgm:spPr/>
    </dgm:pt>
    <dgm:pt modelId="{9F9BA123-5024-4E32-8966-F8FF2858269C}" type="pres">
      <dgm:prSet presAssocID="{38BB8F88-A6BB-4660-B4A1-F359ABDF7F3C}" presName="spacer" presStyleCnt="0"/>
      <dgm:spPr/>
    </dgm:pt>
    <dgm:pt modelId="{9E6A492D-0A3A-4A20-8E3C-536D35AB86A4}" type="pres">
      <dgm:prSet presAssocID="{5942A582-6814-4738-AC38-E64EBC6E1A31}" presName="parentText" presStyleLbl="node1" presStyleIdx="4" presStyleCnt="9">
        <dgm:presLayoutVars>
          <dgm:chMax val="0"/>
          <dgm:bulletEnabled val="1"/>
        </dgm:presLayoutVars>
      </dgm:prSet>
      <dgm:spPr/>
    </dgm:pt>
    <dgm:pt modelId="{37130671-A691-409E-A50C-3D3892BA03DB}" type="pres">
      <dgm:prSet presAssocID="{5191DFFF-0676-4C48-85EA-CB477192C62F}" presName="spacer" presStyleCnt="0"/>
      <dgm:spPr/>
    </dgm:pt>
    <dgm:pt modelId="{D5413571-76DD-4CF8-AB75-1756C89C4873}" type="pres">
      <dgm:prSet presAssocID="{499E6325-BB4F-427F-B7A8-3AF22C9323AB}" presName="parentText" presStyleLbl="node1" presStyleIdx="5" presStyleCnt="9">
        <dgm:presLayoutVars>
          <dgm:chMax val="0"/>
          <dgm:bulletEnabled val="1"/>
        </dgm:presLayoutVars>
      </dgm:prSet>
      <dgm:spPr/>
    </dgm:pt>
    <dgm:pt modelId="{A10440E9-412F-4688-B377-899CEE759D24}" type="pres">
      <dgm:prSet presAssocID="{2D2024A1-A0DF-43FE-9856-42166CF4447B}" presName="spacer" presStyleCnt="0"/>
      <dgm:spPr/>
    </dgm:pt>
    <dgm:pt modelId="{8069FBC6-2611-4BDE-8D63-3C78750FA459}" type="pres">
      <dgm:prSet presAssocID="{8B85E9A1-27E4-4EDE-817A-379043452C43}" presName="parentText" presStyleLbl="node1" presStyleIdx="6" presStyleCnt="9">
        <dgm:presLayoutVars>
          <dgm:chMax val="0"/>
          <dgm:bulletEnabled val="1"/>
        </dgm:presLayoutVars>
      </dgm:prSet>
      <dgm:spPr/>
    </dgm:pt>
    <dgm:pt modelId="{0F082838-FB60-45C0-BFBE-58FA5F08AB70}" type="pres">
      <dgm:prSet presAssocID="{9A327FB1-48C2-40B2-B2B2-F5E298416556}" presName="spacer" presStyleCnt="0"/>
      <dgm:spPr/>
    </dgm:pt>
    <dgm:pt modelId="{39E735F4-F677-4996-AB1A-6C953AF3A545}" type="pres">
      <dgm:prSet presAssocID="{F3DAAFC2-03B7-4EE7-82E4-15F4166B6048}" presName="parentText" presStyleLbl="node1" presStyleIdx="7" presStyleCnt="9">
        <dgm:presLayoutVars>
          <dgm:chMax val="0"/>
          <dgm:bulletEnabled val="1"/>
        </dgm:presLayoutVars>
      </dgm:prSet>
      <dgm:spPr/>
    </dgm:pt>
    <dgm:pt modelId="{E54CEB6E-7184-412F-AD65-6A788ED9104F}" type="pres">
      <dgm:prSet presAssocID="{576AF378-CD51-4571-A1E0-45999492749C}" presName="spacer" presStyleCnt="0"/>
      <dgm:spPr/>
    </dgm:pt>
    <dgm:pt modelId="{4F2BCDA0-26F1-4E14-9D56-B0C4A05CCB43}" type="pres">
      <dgm:prSet presAssocID="{4990560A-AC41-4E43-8062-908D9CF859D0}" presName="parentText" presStyleLbl="node1" presStyleIdx="8" presStyleCnt="9">
        <dgm:presLayoutVars>
          <dgm:chMax val="0"/>
          <dgm:bulletEnabled val="1"/>
        </dgm:presLayoutVars>
      </dgm:prSet>
      <dgm:spPr/>
    </dgm:pt>
  </dgm:ptLst>
  <dgm:cxnLst>
    <dgm:cxn modelId="{C38EEE0A-954A-46CC-A3D7-FF7DA12FE810}" type="presOf" srcId="{56A88719-61A7-44D4-B3D9-C8B0296091D6}" destId="{6BA60EDC-54E2-46E9-B835-2F2324D0305A}" srcOrd="0" destOrd="0" presId="urn:microsoft.com/office/officeart/2005/8/layout/vList2"/>
    <dgm:cxn modelId="{751A3B1D-D543-4196-BEAA-E63F2C59D9AF}" srcId="{0497AF02-C15A-442E-8C79-F912D0AEAD45}" destId="{4990560A-AC41-4E43-8062-908D9CF859D0}" srcOrd="8" destOrd="0" parTransId="{98F8EFD7-25E6-45BE-B326-6FF28ECED860}" sibTransId="{FABE113E-583A-4A3F-9E54-BF8421254475}"/>
    <dgm:cxn modelId="{27C4F729-C822-48AD-A05B-B7BB856E7CE1}" type="presOf" srcId="{3CE37322-CCA4-4B14-83DD-42D794E5E613}" destId="{3FEE3367-25B3-4109-B22B-9F636083A39F}" srcOrd="0" destOrd="0" presId="urn:microsoft.com/office/officeart/2005/8/layout/vList2"/>
    <dgm:cxn modelId="{FF113534-30A2-4E22-AB23-45599EC5F2D2}" type="presOf" srcId="{5942A582-6814-4738-AC38-E64EBC6E1A31}" destId="{9E6A492D-0A3A-4A20-8E3C-536D35AB86A4}" srcOrd="0" destOrd="0" presId="urn:microsoft.com/office/officeart/2005/8/layout/vList2"/>
    <dgm:cxn modelId="{D1102B40-EBC6-4753-90FA-291ACF88BBDC}" srcId="{0497AF02-C15A-442E-8C79-F912D0AEAD45}" destId="{3CE37322-CCA4-4B14-83DD-42D794E5E613}" srcOrd="2" destOrd="0" parTransId="{DDB9E441-E5ED-414C-8BB7-D12975AA5BFC}" sibTransId="{0EF82293-DF6A-460C-8FEF-5BB926D167EC}"/>
    <dgm:cxn modelId="{BC3DA656-609B-46D4-964F-85FA67EE3432}" type="presOf" srcId="{0497AF02-C15A-442E-8C79-F912D0AEAD45}" destId="{DCD3C496-D8DF-4BCF-B53C-969A84360A3D}" srcOrd="0" destOrd="0" presId="urn:microsoft.com/office/officeart/2005/8/layout/vList2"/>
    <dgm:cxn modelId="{D4857C7D-632E-437A-973D-46EC2BDFE9A2}" srcId="{0497AF02-C15A-442E-8C79-F912D0AEAD45}" destId="{F3DAAFC2-03B7-4EE7-82E4-15F4166B6048}" srcOrd="7" destOrd="0" parTransId="{BA32771D-9717-486F-9C7F-B1D24667B1C9}" sibTransId="{576AF378-CD51-4571-A1E0-45999492749C}"/>
    <dgm:cxn modelId="{F9C04C86-E6AB-4FE8-9059-ED6AF0D5B089}" srcId="{0497AF02-C15A-442E-8C79-F912D0AEAD45}" destId="{56A88719-61A7-44D4-B3D9-C8B0296091D6}" srcOrd="0" destOrd="0" parTransId="{3818829E-512C-4DAD-A45B-451E213BD92F}" sibTransId="{704CDE81-FAC8-4415-81D4-B01C0AA15EEB}"/>
    <dgm:cxn modelId="{236A7594-8331-4D9F-89E9-98544F5C40F5}" type="presOf" srcId="{C2AC59C6-920B-4CD9-BD26-40345CD85EE1}" destId="{44C5F16F-F45D-4481-BD55-5DEC680B2299}" srcOrd="0" destOrd="0" presId="urn:microsoft.com/office/officeart/2005/8/layout/vList2"/>
    <dgm:cxn modelId="{C92968AF-AA47-44D5-808E-CFAF496EEF41}" srcId="{0497AF02-C15A-442E-8C79-F912D0AEAD45}" destId="{C2AC59C6-920B-4CD9-BD26-40345CD85EE1}" srcOrd="1" destOrd="0" parTransId="{1557CC6F-1483-447F-9272-2CCFE3A5733B}" sibTransId="{B3DC25D9-AE4E-42EA-9738-E3E03B7B77DC}"/>
    <dgm:cxn modelId="{22CEB8C0-43EC-4A8D-98C2-B65424F964DD}" type="presOf" srcId="{4990560A-AC41-4E43-8062-908D9CF859D0}" destId="{4F2BCDA0-26F1-4E14-9D56-B0C4A05CCB43}" srcOrd="0" destOrd="0" presId="urn:microsoft.com/office/officeart/2005/8/layout/vList2"/>
    <dgm:cxn modelId="{5FBF27C1-E890-4760-8D07-E24011466C79}" srcId="{0497AF02-C15A-442E-8C79-F912D0AEAD45}" destId="{8B85E9A1-27E4-4EDE-817A-379043452C43}" srcOrd="6" destOrd="0" parTransId="{D79A9709-E312-483A-BC30-9C7187C00BEB}" sibTransId="{9A327FB1-48C2-40B2-B2B2-F5E298416556}"/>
    <dgm:cxn modelId="{2087F3CF-3CD7-4820-A512-DFD1D266E1AD}" type="presOf" srcId="{8B85E9A1-27E4-4EDE-817A-379043452C43}" destId="{8069FBC6-2611-4BDE-8D63-3C78750FA459}" srcOrd="0" destOrd="0" presId="urn:microsoft.com/office/officeart/2005/8/layout/vList2"/>
    <dgm:cxn modelId="{F1A82CD5-7607-4B2D-997D-1D89BC973FD5}" srcId="{0497AF02-C15A-442E-8C79-F912D0AEAD45}" destId="{499E6325-BB4F-427F-B7A8-3AF22C9323AB}" srcOrd="5" destOrd="0" parTransId="{F134C5B1-4FD1-4FA7-BF0A-4B6685502B96}" sibTransId="{2D2024A1-A0DF-43FE-9856-42166CF4447B}"/>
    <dgm:cxn modelId="{F28FCCDA-C08A-4BA1-ACA3-B233BFC81F51}" type="presOf" srcId="{F3DAAFC2-03B7-4EE7-82E4-15F4166B6048}" destId="{39E735F4-F677-4996-AB1A-6C953AF3A545}" srcOrd="0" destOrd="0" presId="urn:microsoft.com/office/officeart/2005/8/layout/vList2"/>
    <dgm:cxn modelId="{A881DEE2-7B22-4547-8BCE-A9905B869530}" type="presOf" srcId="{7126FB55-8569-4C68-B6AF-50ED556B70A4}" destId="{B84DD83C-1417-4EC8-B15A-3C4B6FC8EE81}" srcOrd="0" destOrd="0" presId="urn:microsoft.com/office/officeart/2005/8/layout/vList2"/>
    <dgm:cxn modelId="{AA50AFEA-0580-4DF3-8103-2A4019EBDBA9}" srcId="{0497AF02-C15A-442E-8C79-F912D0AEAD45}" destId="{5942A582-6814-4738-AC38-E64EBC6E1A31}" srcOrd="4" destOrd="0" parTransId="{93A8421A-FCE3-4853-9882-502889493F07}" sibTransId="{5191DFFF-0676-4C48-85EA-CB477192C62F}"/>
    <dgm:cxn modelId="{82B116ED-CAAD-4964-AE90-18900E17CD20}" srcId="{0497AF02-C15A-442E-8C79-F912D0AEAD45}" destId="{7126FB55-8569-4C68-B6AF-50ED556B70A4}" srcOrd="3" destOrd="0" parTransId="{62BA0746-515B-4811-99DE-404F2AE4214C}" sibTransId="{38BB8F88-A6BB-4660-B4A1-F359ABDF7F3C}"/>
    <dgm:cxn modelId="{F6B503F4-F57B-4696-9CF5-0465E5BE2365}" type="presOf" srcId="{499E6325-BB4F-427F-B7A8-3AF22C9323AB}" destId="{D5413571-76DD-4CF8-AB75-1756C89C4873}" srcOrd="0" destOrd="0" presId="urn:microsoft.com/office/officeart/2005/8/layout/vList2"/>
    <dgm:cxn modelId="{02A51C4B-7294-4CC5-B7B1-AE44DD1D1CCA}" type="presParOf" srcId="{DCD3C496-D8DF-4BCF-B53C-969A84360A3D}" destId="{6BA60EDC-54E2-46E9-B835-2F2324D0305A}" srcOrd="0" destOrd="0" presId="urn:microsoft.com/office/officeart/2005/8/layout/vList2"/>
    <dgm:cxn modelId="{0F8F17D7-999F-468D-BF94-A13FE42B142F}" type="presParOf" srcId="{DCD3C496-D8DF-4BCF-B53C-969A84360A3D}" destId="{6BE17416-992D-4FFE-B371-2768B72E1097}" srcOrd="1" destOrd="0" presId="urn:microsoft.com/office/officeart/2005/8/layout/vList2"/>
    <dgm:cxn modelId="{2D7FFFAA-A046-4AC9-A5FE-2FB320FD5827}" type="presParOf" srcId="{DCD3C496-D8DF-4BCF-B53C-969A84360A3D}" destId="{44C5F16F-F45D-4481-BD55-5DEC680B2299}" srcOrd="2" destOrd="0" presId="urn:microsoft.com/office/officeart/2005/8/layout/vList2"/>
    <dgm:cxn modelId="{DFC02CC3-083E-48C7-9B33-987F971B239B}" type="presParOf" srcId="{DCD3C496-D8DF-4BCF-B53C-969A84360A3D}" destId="{92829A55-933B-43AC-A08E-15805CD6872B}" srcOrd="3" destOrd="0" presId="urn:microsoft.com/office/officeart/2005/8/layout/vList2"/>
    <dgm:cxn modelId="{2918BE80-D0B6-4A9A-A931-F61A4B05BDE5}" type="presParOf" srcId="{DCD3C496-D8DF-4BCF-B53C-969A84360A3D}" destId="{3FEE3367-25B3-4109-B22B-9F636083A39F}" srcOrd="4" destOrd="0" presId="urn:microsoft.com/office/officeart/2005/8/layout/vList2"/>
    <dgm:cxn modelId="{AE79BA73-FFC5-4080-B0B5-871F8AF46AF1}" type="presParOf" srcId="{DCD3C496-D8DF-4BCF-B53C-969A84360A3D}" destId="{E0324873-BC31-4453-95C1-462F408B916F}" srcOrd="5" destOrd="0" presId="urn:microsoft.com/office/officeart/2005/8/layout/vList2"/>
    <dgm:cxn modelId="{F0D5FAC6-15E1-4FFD-9A79-AD19A101C2E5}" type="presParOf" srcId="{DCD3C496-D8DF-4BCF-B53C-969A84360A3D}" destId="{B84DD83C-1417-4EC8-B15A-3C4B6FC8EE81}" srcOrd="6" destOrd="0" presId="urn:microsoft.com/office/officeart/2005/8/layout/vList2"/>
    <dgm:cxn modelId="{5890F618-637E-467E-8F73-EA1962060A12}" type="presParOf" srcId="{DCD3C496-D8DF-4BCF-B53C-969A84360A3D}" destId="{9F9BA123-5024-4E32-8966-F8FF2858269C}" srcOrd="7" destOrd="0" presId="urn:microsoft.com/office/officeart/2005/8/layout/vList2"/>
    <dgm:cxn modelId="{2819301B-B196-4B46-ADAD-DDBD65258BBE}" type="presParOf" srcId="{DCD3C496-D8DF-4BCF-B53C-969A84360A3D}" destId="{9E6A492D-0A3A-4A20-8E3C-536D35AB86A4}" srcOrd="8" destOrd="0" presId="urn:microsoft.com/office/officeart/2005/8/layout/vList2"/>
    <dgm:cxn modelId="{C3BAA4C4-1ACC-4F9D-A156-AD97B01DACFB}" type="presParOf" srcId="{DCD3C496-D8DF-4BCF-B53C-969A84360A3D}" destId="{37130671-A691-409E-A50C-3D3892BA03DB}" srcOrd="9" destOrd="0" presId="urn:microsoft.com/office/officeart/2005/8/layout/vList2"/>
    <dgm:cxn modelId="{000A2D95-A380-41EA-99BB-F5D83CA3B29D}" type="presParOf" srcId="{DCD3C496-D8DF-4BCF-B53C-969A84360A3D}" destId="{D5413571-76DD-4CF8-AB75-1756C89C4873}" srcOrd="10" destOrd="0" presId="urn:microsoft.com/office/officeart/2005/8/layout/vList2"/>
    <dgm:cxn modelId="{875DDAFA-4C83-40B3-AA63-7EE578E73984}" type="presParOf" srcId="{DCD3C496-D8DF-4BCF-B53C-969A84360A3D}" destId="{A10440E9-412F-4688-B377-899CEE759D24}" srcOrd="11" destOrd="0" presId="urn:microsoft.com/office/officeart/2005/8/layout/vList2"/>
    <dgm:cxn modelId="{505D3D22-A1AF-4F76-93FE-FCBD1DA30EE8}" type="presParOf" srcId="{DCD3C496-D8DF-4BCF-B53C-969A84360A3D}" destId="{8069FBC6-2611-4BDE-8D63-3C78750FA459}" srcOrd="12" destOrd="0" presId="urn:microsoft.com/office/officeart/2005/8/layout/vList2"/>
    <dgm:cxn modelId="{A5089979-9639-417E-871F-33AD4A7C2CDC}" type="presParOf" srcId="{DCD3C496-D8DF-4BCF-B53C-969A84360A3D}" destId="{0F082838-FB60-45C0-BFBE-58FA5F08AB70}" srcOrd="13" destOrd="0" presId="urn:microsoft.com/office/officeart/2005/8/layout/vList2"/>
    <dgm:cxn modelId="{BC57A2B1-BAE5-404A-84F8-F9A48EC3AF9F}" type="presParOf" srcId="{DCD3C496-D8DF-4BCF-B53C-969A84360A3D}" destId="{39E735F4-F677-4996-AB1A-6C953AF3A545}" srcOrd="14" destOrd="0" presId="urn:microsoft.com/office/officeart/2005/8/layout/vList2"/>
    <dgm:cxn modelId="{BCD285CE-C23A-4669-9E4D-762768413C9A}" type="presParOf" srcId="{DCD3C496-D8DF-4BCF-B53C-969A84360A3D}" destId="{E54CEB6E-7184-412F-AD65-6A788ED9104F}" srcOrd="15" destOrd="0" presId="urn:microsoft.com/office/officeart/2005/8/layout/vList2"/>
    <dgm:cxn modelId="{ECBDCECD-3660-4BEA-9D6E-775E827256A3}" type="presParOf" srcId="{DCD3C496-D8DF-4BCF-B53C-969A84360A3D}" destId="{4F2BCDA0-26F1-4E14-9D56-B0C4A05CCB43}"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465D22-A32C-454B-B6D9-56516237C1F6}"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997CA72F-924E-422B-9FC4-838BE8533453}">
      <dgm:prSet custT="1"/>
      <dgm:spPr/>
      <dgm:t>
        <a:bodyPr/>
        <a:lstStyle/>
        <a:p>
          <a:r>
            <a:rPr lang="en-US" sz="2400" dirty="0"/>
            <a:t>2-Year State College</a:t>
          </a:r>
        </a:p>
      </dgm:t>
    </dgm:pt>
    <dgm:pt modelId="{A8F9EB72-7FE9-47B7-BFA6-8041649F2A1B}" type="parTrans" cxnId="{66EED550-FEE8-4BFF-B4FD-5BFF02F92FAC}">
      <dgm:prSet/>
      <dgm:spPr/>
      <dgm:t>
        <a:bodyPr/>
        <a:lstStyle/>
        <a:p>
          <a:endParaRPr lang="en-US" sz="2400"/>
        </a:p>
      </dgm:t>
    </dgm:pt>
    <dgm:pt modelId="{A481D33F-20A1-47C6-BA5B-4E7FD3412A87}" type="sibTrans" cxnId="{66EED550-FEE8-4BFF-B4FD-5BFF02F92FAC}">
      <dgm:prSet/>
      <dgm:spPr/>
      <dgm:t>
        <a:bodyPr/>
        <a:lstStyle/>
        <a:p>
          <a:endParaRPr lang="en-US" sz="2400"/>
        </a:p>
      </dgm:t>
    </dgm:pt>
    <dgm:pt modelId="{77782722-EEF9-4509-825C-9BE608E54A21}">
      <dgm:prSet custT="1"/>
      <dgm:spPr/>
      <dgm:t>
        <a:bodyPr/>
        <a:lstStyle/>
        <a:p>
          <a:r>
            <a:rPr lang="en-US" sz="2400"/>
            <a:t>Military</a:t>
          </a:r>
        </a:p>
      </dgm:t>
    </dgm:pt>
    <dgm:pt modelId="{B6624700-CD16-4532-BA57-9C157E55965D}" type="parTrans" cxnId="{5333F231-0746-4A27-98F9-073D2D3E15CD}">
      <dgm:prSet/>
      <dgm:spPr/>
      <dgm:t>
        <a:bodyPr/>
        <a:lstStyle/>
        <a:p>
          <a:endParaRPr lang="en-US" sz="2400"/>
        </a:p>
      </dgm:t>
    </dgm:pt>
    <dgm:pt modelId="{E7DFA78B-23D3-478B-A290-813E319E6DBB}" type="sibTrans" cxnId="{5333F231-0746-4A27-98F9-073D2D3E15CD}">
      <dgm:prSet/>
      <dgm:spPr/>
      <dgm:t>
        <a:bodyPr/>
        <a:lstStyle/>
        <a:p>
          <a:endParaRPr lang="en-US" sz="2400"/>
        </a:p>
      </dgm:t>
    </dgm:pt>
    <dgm:pt modelId="{1344440E-BFAD-4C82-B618-4C29563EB917}">
      <dgm:prSet custT="1"/>
      <dgm:spPr/>
      <dgm:t>
        <a:bodyPr/>
        <a:lstStyle/>
        <a:p>
          <a:r>
            <a:rPr lang="en-US" sz="2400" dirty="0"/>
            <a:t>Technical School or Apprenticeship</a:t>
          </a:r>
        </a:p>
      </dgm:t>
    </dgm:pt>
    <dgm:pt modelId="{6B27E780-E9C6-4D65-88DE-58BF6257EF9D}" type="parTrans" cxnId="{99220934-94DC-4211-9108-25AB8369EC15}">
      <dgm:prSet/>
      <dgm:spPr/>
      <dgm:t>
        <a:bodyPr/>
        <a:lstStyle/>
        <a:p>
          <a:endParaRPr lang="en-US" sz="2400"/>
        </a:p>
      </dgm:t>
    </dgm:pt>
    <dgm:pt modelId="{EB11F4D6-73C9-452B-A2F9-D83BF18409C2}" type="sibTrans" cxnId="{99220934-94DC-4211-9108-25AB8369EC15}">
      <dgm:prSet/>
      <dgm:spPr/>
      <dgm:t>
        <a:bodyPr/>
        <a:lstStyle/>
        <a:p>
          <a:endParaRPr lang="en-US" sz="2400"/>
        </a:p>
      </dgm:t>
    </dgm:pt>
    <dgm:pt modelId="{F3A6EA7E-DAF2-4AAF-8848-E45FD1CFDB4E}">
      <dgm:prSet custT="1"/>
      <dgm:spPr/>
      <dgm:t>
        <a:bodyPr/>
        <a:lstStyle/>
        <a:p>
          <a:r>
            <a:rPr lang="en-US" sz="2400" dirty="0"/>
            <a:t>Work Force</a:t>
          </a:r>
        </a:p>
      </dgm:t>
    </dgm:pt>
    <dgm:pt modelId="{46832370-02D9-4548-BEE1-9D046A38C3FF}" type="parTrans" cxnId="{377E7563-DA6D-43A1-8384-07CAA0D93C6A}">
      <dgm:prSet/>
      <dgm:spPr/>
      <dgm:t>
        <a:bodyPr/>
        <a:lstStyle/>
        <a:p>
          <a:endParaRPr lang="en-US" sz="2400"/>
        </a:p>
      </dgm:t>
    </dgm:pt>
    <dgm:pt modelId="{C9752F31-8F60-4C14-93ED-F068D3A5111C}" type="sibTrans" cxnId="{377E7563-DA6D-43A1-8384-07CAA0D93C6A}">
      <dgm:prSet/>
      <dgm:spPr/>
      <dgm:t>
        <a:bodyPr/>
        <a:lstStyle/>
        <a:p>
          <a:endParaRPr lang="en-US" sz="2400"/>
        </a:p>
      </dgm:t>
    </dgm:pt>
    <dgm:pt modelId="{8A1AC09D-F393-4C13-B217-89E152D89F85}">
      <dgm:prSet custT="1"/>
      <dgm:spPr/>
      <dgm:t>
        <a:bodyPr/>
        <a:lstStyle/>
        <a:p>
          <a:r>
            <a:rPr lang="en-US" sz="2400" dirty="0"/>
            <a:t>Gap Year</a:t>
          </a:r>
        </a:p>
      </dgm:t>
    </dgm:pt>
    <dgm:pt modelId="{31394EC6-CFE2-4128-B814-1012DD372B45}" type="parTrans" cxnId="{2A00B367-8988-4823-BA06-8F26F04D04A1}">
      <dgm:prSet/>
      <dgm:spPr/>
      <dgm:t>
        <a:bodyPr/>
        <a:lstStyle/>
        <a:p>
          <a:endParaRPr lang="en-US" sz="2400"/>
        </a:p>
      </dgm:t>
    </dgm:pt>
    <dgm:pt modelId="{8E169DB5-6429-437E-B9DB-860C3195A1ED}" type="sibTrans" cxnId="{2A00B367-8988-4823-BA06-8F26F04D04A1}">
      <dgm:prSet/>
      <dgm:spPr/>
      <dgm:t>
        <a:bodyPr/>
        <a:lstStyle/>
        <a:p>
          <a:endParaRPr lang="en-US" sz="2400"/>
        </a:p>
      </dgm:t>
    </dgm:pt>
    <dgm:pt modelId="{387156B9-8434-407E-A770-D1D801849091}">
      <dgm:prSet custT="1"/>
      <dgm:spPr/>
      <dgm:t>
        <a:bodyPr/>
        <a:lstStyle/>
        <a:p>
          <a:r>
            <a:rPr lang="en-US" sz="2400" dirty="0"/>
            <a:t>4-Year University</a:t>
          </a:r>
        </a:p>
      </dgm:t>
    </dgm:pt>
    <dgm:pt modelId="{E97BD01F-39EC-45D0-8BD2-11140E6C86FD}" type="parTrans" cxnId="{24855F64-3DBB-4C83-9D0B-AB49CD8BCEC4}">
      <dgm:prSet/>
      <dgm:spPr/>
      <dgm:t>
        <a:bodyPr/>
        <a:lstStyle/>
        <a:p>
          <a:endParaRPr lang="en-US" sz="2400"/>
        </a:p>
      </dgm:t>
    </dgm:pt>
    <dgm:pt modelId="{9F8F961F-5FFA-4CD3-A1DF-AA972AAC2273}" type="sibTrans" cxnId="{24855F64-3DBB-4C83-9D0B-AB49CD8BCEC4}">
      <dgm:prSet/>
      <dgm:spPr/>
      <dgm:t>
        <a:bodyPr/>
        <a:lstStyle/>
        <a:p>
          <a:endParaRPr lang="en-US" sz="2400"/>
        </a:p>
      </dgm:t>
    </dgm:pt>
    <dgm:pt modelId="{DCECA12B-BEBB-4183-B8DA-13948E97EAF1}" type="pres">
      <dgm:prSet presAssocID="{79465D22-A32C-454B-B6D9-56516237C1F6}" presName="diagram" presStyleCnt="0">
        <dgm:presLayoutVars>
          <dgm:dir/>
          <dgm:resizeHandles val="exact"/>
        </dgm:presLayoutVars>
      </dgm:prSet>
      <dgm:spPr/>
    </dgm:pt>
    <dgm:pt modelId="{AD6A6278-7479-4F8A-8C51-7E133340FF7A}" type="pres">
      <dgm:prSet presAssocID="{997CA72F-924E-422B-9FC4-838BE8533453}" presName="node" presStyleLbl="node1" presStyleIdx="0" presStyleCnt="6">
        <dgm:presLayoutVars>
          <dgm:bulletEnabled val="1"/>
        </dgm:presLayoutVars>
      </dgm:prSet>
      <dgm:spPr/>
    </dgm:pt>
    <dgm:pt modelId="{C438627D-D4BF-4DCC-B615-3CABF6965A35}" type="pres">
      <dgm:prSet presAssocID="{A481D33F-20A1-47C6-BA5B-4E7FD3412A87}" presName="sibTrans" presStyleCnt="0"/>
      <dgm:spPr/>
    </dgm:pt>
    <dgm:pt modelId="{80843D24-4655-46D8-BAAE-BF68E10241C2}" type="pres">
      <dgm:prSet presAssocID="{387156B9-8434-407E-A770-D1D801849091}" presName="node" presStyleLbl="node1" presStyleIdx="1" presStyleCnt="6">
        <dgm:presLayoutVars>
          <dgm:bulletEnabled val="1"/>
        </dgm:presLayoutVars>
      </dgm:prSet>
      <dgm:spPr/>
    </dgm:pt>
    <dgm:pt modelId="{96DE73A7-9F10-43AD-A344-23E6512AEA54}" type="pres">
      <dgm:prSet presAssocID="{9F8F961F-5FFA-4CD3-A1DF-AA972AAC2273}" presName="sibTrans" presStyleCnt="0"/>
      <dgm:spPr/>
    </dgm:pt>
    <dgm:pt modelId="{251CCB66-7CF3-4500-80CA-552D0B67FAE1}" type="pres">
      <dgm:prSet presAssocID="{77782722-EEF9-4509-825C-9BE608E54A21}" presName="node" presStyleLbl="node1" presStyleIdx="2" presStyleCnt="6">
        <dgm:presLayoutVars>
          <dgm:bulletEnabled val="1"/>
        </dgm:presLayoutVars>
      </dgm:prSet>
      <dgm:spPr/>
    </dgm:pt>
    <dgm:pt modelId="{11E19A34-3D20-4406-ACD7-A9C0C9CD833D}" type="pres">
      <dgm:prSet presAssocID="{E7DFA78B-23D3-478B-A290-813E319E6DBB}" presName="sibTrans" presStyleCnt="0"/>
      <dgm:spPr/>
    </dgm:pt>
    <dgm:pt modelId="{2F24002D-D0D0-48ED-AF2D-9D10E450FA13}" type="pres">
      <dgm:prSet presAssocID="{1344440E-BFAD-4C82-B618-4C29563EB917}" presName="node" presStyleLbl="node1" presStyleIdx="3" presStyleCnt="6">
        <dgm:presLayoutVars>
          <dgm:bulletEnabled val="1"/>
        </dgm:presLayoutVars>
      </dgm:prSet>
      <dgm:spPr/>
    </dgm:pt>
    <dgm:pt modelId="{292EADF4-3BB5-4FD4-A361-54F506ED7CA5}" type="pres">
      <dgm:prSet presAssocID="{EB11F4D6-73C9-452B-A2F9-D83BF18409C2}" presName="sibTrans" presStyleCnt="0"/>
      <dgm:spPr/>
    </dgm:pt>
    <dgm:pt modelId="{D00FD498-7F48-4262-9CF6-C7A1DBB03FAC}" type="pres">
      <dgm:prSet presAssocID="{F3A6EA7E-DAF2-4AAF-8848-E45FD1CFDB4E}" presName="node" presStyleLbl="node1" presStyleIdx="4" presStyleCnt="6">
        <dgm:presLayoutVars>
          <dgm:bulletEnabled val="1"/>
        </dgm:presLayoutVars>
      </dgm:prSet>
      <dgm:spPr/>
    </dgm:pt>
    <dgm:pt modelId="{B5C6259C-AA1C-460D-9968-9B7C204154DC}" type="pres">
      <dgm:prSet presAssocID="{C9752F31-8F60-4C14-93ED-F068D3A5111C}" presName="sibTrans" presStyleCnt="0"/>
      <dgm:spPr/>
    </dgm:pt>
    <dgm:pt modelId="{5D6B16C5-47A8-4A2E-97BC-0389D950EB2A}" type="pres">
      <dgm:prSet presAssocID="{8A1AC09D-F393-4C13-B217-89E152D89F85}" presName="node" presStyleLbl="node1" presStyleIdx="5" presStyleCnt="6">
        <dgm:presLayoutVars>
          <dgm:bulletEnabled val="1"/>
        </dgm:presLayoutVars>
      </dgm:prSet>
      <dgm:spPr/>
    </dgm:pt>
  </dgm:ptLst>
  <dgm:cxnLst>
    <dgm:cxn modelId="{9FAE1619-4166-4876-91AA-97322A2CC60D}" type="presOf" srcId="{77782722-EEF9-4509-825C-9BE608E54A21}" destId="{251CCB66-7CF3-4500-80CA-552D0B67FAE1}" srcOrd="0" destOrd="0" presId="urn:microsoft.com/office/officeart/2005/8/layout/default"/>
    <dgm:cxn modelId="{EC8A212E-F75C-4A91-9062-4592993CEB19}" type="presOf" srcId="{F3A6EA7E-DAF2-4AAF-8848-E45FD1CFDB4E}" destId="{D00FD498-7F48-4262-9CF6-C7A1DBB03FAC}" srcOrd="0" destOrd="0" presId="urn:microsoft.com/office/officeart/2005/8/layout/default"/>
    <dgm:cxn modelId="{5333F231-0746-4A27-98F9-073D2D3E15CD}" srcId="{79465D22-A32C-454B-B6D9-56516237C1F6}" destId="{77782722-EEF9-4509-825C-9BE608E54A21}" srcOrd="2" destOrd="0" parTransId="{B6624700-CD16-4532-BA57-9C157E55965D}" sibTransId="{E7DFA78B-23D3-478B-A290-813E319E6DBB}"/>
    <dgm:cxn modelId="{99220934-94DC-4211-9108-25AB8369EC15}" srcId="{79465D22-A32C-454B-B6D9-56516237C1F6}" destId="{1344440E-BFAD-4C82-B618-4C29563EB917}" srcOrd="3" destOrd="0" parTransId="{6B27E780-E9C6-4D65-88DE-58BF6257EF9D}" sibTransId="{EB11F4D6-73C9-452B-A2F9-D83BF18409C2}"/>
    <dgm:cxn modelId="{377E7563-DA6D-43A1-8384-07CAA0D93C6A}" srcId="{79465D22-A32C-454B-B6D9-56516237C1F6}" destId="{F3A6EA7E-DAF2-4AAF-8848-E45FD1CFDB4E}" srcOrd="4" destOrd="0" parTransId="{46832370-02D9-4548-BEE1-9D046A38C3FF}" sibTransId="{C9752F31-8F60-4C14-93ED-F068D3A5111C}"/>
    <dgm:cxn modelId="{24855F64-3DBB-4C83-9D0B-AB49CD8BCEC4}" srcId="{79465D22-A32C-454B-B6D9-56516237C1F6}" destId="{387156B9-8434-407E-A770-D1D801849091}" srcOrd="1" destOrd="0" parTransId="{E97BD01F-39EC-45D0-8BD2-11140E6C86FD}" sibTransId="{9F8F961F-5FFA-4CD3-A1DF-AA972AAC2273}"/>
    <dgm:cxn modelId="{2A00B367-8988-4823-BA06-8F26F04D04A1}" srcId="{79465D22-A32C-454B-B6D9-56516237C1F6}" destId="{8A1AC09D-F393-4C13-B217-89E152D89F85}" srcOrd="5" destOrd="0" parTransId="{31394EC6-CFE2-4128-B814-1012DD372B45}" sibTransId="{8E169DB5-6429-437E-B9DB-860C3195A1ED}"/>
    <dgm:cxn modelId="{DBFCCF6B-1F11-4033-86E2-3FF71471186E}" type="presOf" srcId="{387156B9-8434-407E-A770-D1D801849091}" destId="{80843D24-4655-46D8-BAAE-BF68E10241C2}" srcOrd="0" destOrd="0" presId="urn:microsoft.com/office/officeart/2005/8/layout/default"/>
    <dgm:cxn modelId="{66EED550-FEE8-4BFF-B4FD-5BFF02F92FAC}" srcId="{79465D22-A32C-454B-B6D9-56516237C1F6}" destId="{997CA72F-924E-422B-9FC4-838BE8533453}" srcOrd="0" destOrd="0" parTransId="{A8F9EB72-7FE9-47B7-BFA6-8041649F2A1B}" sibTransId="{A481D33F-20A1-47C6-BA5B-4E7FD3412A87}"/>
    <dgm:cxn modelId="{94B492CF-C222-4936-AAB8-57110C47C3C3}" type="presOf" srcId="{79465D22-A32C-454B-B6D9-56516237C1F6}" destId="{DCECA12B-BEBB-4183-B8DA-13948E97EAF1}" srcOrd="0" destOrd="0" presId="urn:microsoft.com/office/officeart/2005/8/layout/default"/>
    <dgm:cxn modelId="{835FC8DA-C377-4D22-A5F5-56C2E146076D}" type="presOf" srcId="{997CA72F-924E-422B-9FC4-838BE8533453}" destId="{AD6A6278-7479-4F8A-8C51-7E133340FF7A}" srcOrd="0" destOrd="0" presId="urn:microsoft.com/office/officeart/2005/8/layout/default"/>
    <dgm:cxn modelId="{9EDD93E6-5A9E-4271-95C0-E040EEAFE54E}" type="presOf" srcId="{8A1AC09D-F393-4C13-B217-89E152D89F85}" destId="{5D6B16C5-47A8-4A2E-97BC-0389D950EB2A}" srcOrd="0" destOrd="0" presId="urn:microsoft.com/office/officeart/2005/8/layout/default"/>
    <dgm:cxn modelId="{6FCACCEC-5DEF-440D-B403-6FB21463C387}" type="presOf" srcId="{1344440E-BFAD-4C82-B618-4C29563EB917}" destId="{2F24002D-D0D0-48ED-AF2D-9D10E450FA13}" srcOrd="0" destOrd="0" presId="urn:microsoft.com/office/officeart/2005/8/layout/default"/>
    <dgm:cxn modelId="{84567251-78EA-4C58-9391-6AEB2A23EB45}" type="presParOf" srcId="{DCECA12B-BEBB-4183-B8DA-13948E97EAF1}" destId="{AD6A6278-7479-4F8A-8C51-7E133340FF7A}" srcOrd="0" destOrd="0" presId="urn:microsoft.com/office/officeart/2005/8/layout/default"/>
    <dgm:cxn modelId="{0C6A763C-034B-4D8B-9401-17DE0FC3F048}" type="presParOf" srcId="{DCECA12B-BEBB-4183-B8DA-13948E97EAF1}" destId="{C438627D-D4BF-4DCC-B615-3CABF6965A35}" srcOrd="1" destOrd="0" presId="urn:microsoft.com/office/officeart/2005/8/layout/default"/>
    <dgm:cxn modelId="{00660611-20D4-4DDB-A013-F9DC5F3E21D7}" type="presParOf" srcId="{DCECA12B-BEBB-4183-B8DA-13948E97EAF1}" destId="{80843D24-4655-46D8-BAAE-BF68E10241C2}" srcOrd="2" destOrd="0" presId="urn:microsoft.com/office/officeart/2005/8/layout/default"/>
    <dgm:cxn modelId="{8278FB29-F8B2-4FCC-9BCE-F659800E5597}" type="presParOf" srcId="{DCECA12B-BEBB-4183-B8DA-13948E97EAF1}" destId="{96DE73A7-9F10-43AD-A344-23E6512AEA54}" srcOrd="3" destOrd="0" presId="urn:microsoft.com/office/officeart/2005/8/layout/default"/>
    <dgm:cxn modelId="{BB360441-5359-4E81-ABF1-C48B227E0AC1}" type="presParOf" srcId="{DCECA12B-BEBB-4183-B8DA-13948E97EAF1}" destId="{251CCB66-7CF3-4500-80CA-552D0B67FAE1}" srcOrd="4" destOrd="0" presId="urn:microsoft.com/office/officeart/2005/8/layout/default"/>
    <dgm:cxn modelId="{BECFB011-47CB-479A-AFEC-5FD4F2EA24D0}" type="presParOf" srcId="{DCECA12B-BEBB-4183-B8DA-13948E97EAF1}" destId="{11E19A34-3D20-4406-ACD7-A9C0C9CD833D}" srcOrd="5" destOrd="0" presId="urn:microsoft.com/office/officeart/2005/8/layout/default"/>
    <dgm:cxn modelId="{D4821EE4-1853-48D0-A2CA-5DFB43760A7B}" type="presParOf" srcId="{DCECA12B-BEBB-4183-B8DA-13948E97EAF1}" destId="{2F24002D-D0D0-48ED-AF2D-9D10E450FA13}" srcOrd="6" destOrd="0" presId="urn:microsoft.com/office/officeart/2005/8/layout/default"/>
    <dgm:cxn modelId="{5526749E-6C39-4041-9E9C-F5417788EE3B}" type="presParOf" srcId="{DCECA12B-BEBB-4183-B8DA-13948E97EAF1}" destId="{292EADF4-3BB5-4FD4-A361-54F506ED7CA5}" srcOrd="7" destOrd="0" presId="urn:microsoft.com/office/officeart/2005/8/layout/default"/>
    <dgm:cxn modelId="{2A66B3FA-C79C-4541-9526-3EB4B26BC78B}" type="presParOf" srcId="{DCECA12B-BEBB-4183-B8DA-13948E97EAF1}" destId="{D00FD498-7F48-4262-9CF6-C7A1DBB03FAC}" srcOrd="8" destOrd="0" presId="urn:microsoft.com/office/officeart/2005/8/layout/default"/>
    <dgm:cxn modelId="{DA0A5E05-22D0-47B8-AFFB-835D80D51DC0}" type="presParOf" srcId="{DCECA12B-BEBB-4183-B8DA-13948E97EAF1}" destId="{B5C6259C-AA1C-460D-9968-9B7C204154DC}" srcOrd="9" destOrd="0" presId="urn:microsoft.com/office/officeart/2005/8/layout/default"/>
    <dgm:cxn modelId="{41F845D1-7AC4-4F84-BAE8-18AFD6FCF874}" type="presParOf" srcId="{DCECA12B-BEBB-4183-B8DA-13948E97EAF1}" destId="{5D6B16C5-47A8-4A2E-97BC-0389D950EB2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A898F3-E393-483B-9119-C4DABBF45E7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B88B834-043B-41A4-9312-9BED99AE8EF4}">
      <dgm:prSet custT="1"/>
      <dgm:spPr/>
      <dgm:t>
        <a:bodyPr/>
        <a:lstStyle/>
        <a:p>
          <a:pPr>
            <a:lnSpc>
              <a:spcPct val="100000"/>
            </a:lnSpc>
          </a:pPr>
          <a:r>
            <a:rPr lang="en-US" sz="2000" dirty="0"/>
            <a:t>Narrow college list to 5 or 6 schools</a:t>
          </a:r>
        </a:p>
      </dgm:t>
    </dgm:pt>
    <dgm:pt modelId="{640CFF72-BF7B-47B8-9137-E4B5BBEBB9AD}" type="parTrans" cxnId="{B0233F9B-797D-444F-B0ED-C0CAF4BA6D49}">
      <dgm:prSet/>
      <dgm:spPr/>
      <dgm:t>
        <a:bodyPr/>
        <a:lstStyle/>
        <a:p>
          <a:endParaRPr lang="en-US" sz="2000"/>
        </a:p>
      </dgm:t>
    </dgm:pt>
    <dgm:pt modelId="{2C7B716A-FCF1-4158-960B-12488079CB13}" type="sibTrans" cxnId="{B0233F9B-797D-444F-B0ED-C0CAF4BA6D49}">
      <dgm:prSet/>
      <dgm:spPr/>
      <dgm:t>
        <a:bodyPr/>
        <a:lstStyle/>
        <a:p>
          <a:endParaRPr lang="en-US" sz="2000"/>
        </a:p>
      </dgm:t>
    </dgm:pt>
    <dgm:pt modelId="{43A5D0CC-D044-455A-8DA2-B6435D5C97D5}">
      <dgm:prSet custT="1"/>
      <dgm:spPr/>
      <dgm:t>
        <a:bodyPr/>
        <a:lstStyle/>
        <a:p>
          <a:pPr>
            <a:lnSpc>
              <a:spcPct val="100000"/>
            </a:lnSpc>
          </a:pPr>
          <a:r>
            <a:rPr lang="en-US" sz="2000" dirty="0"/>
            <a:t>NOTE DEADLINES – Priority is November 1st</a:t>
          </a:r>
        </a:p>
      </dgm:t>
    </dgm:pt>
    <dgm:pt modelId="{BEBDB0AC-DB5C-49DD-85A6-8724E1413F35}" type="parTrans" cxnId="{CCA4DC1C-CFE3-4F90-A5BF-D1FC0C1B6731}">
      <dgm:prSet/>
      <dgm:spPr/>
      <dgm:t>
        <a:bodyPr/>
        <a:lstStyle/>
        <a:p>
          <a:endParaRPr lang="en-US" sz="2000"/>
        </a:p>
      </dgm:t>
    </dgm:pt>
    <dgm:pt modelId="{BABD2D90-8B4C-423B-8A28-80EB458874E9}" type="sibTrans" cxnId="{CCA4DC1C-CFE3-4F90-A5BF-D1FC0C1B6731}">
      <dgm:prSet/>
      <dgm:spPr/>
      <dgm:t>
        <a:bodyPr/>
        <a:lstStyle/>
        <a:p>
          <a:endParaRPr lang="en-US" sz="2000"/>
        </a:p>
      </dgm:t>
    </dgm:pt>
    <dgm:pt modelId="{C3A1697D-60DF-49F4-9FB3-9E40FC274A70}">
      <dgm:prSet custT="1"/>
      <dgm:spPr/>
      <dgm:t>
        <a:bodyPr/>
        <a:lstStyle/>
        <a:p>
          <a:pPr>
            <a:lnSpc>
              <a:spcPct val="100000"/>
            </a:lnSpc>
          </a:pPr>
          <a:r>
            <a:rPr lang="en-US" sz="2000" dirty="0"/>
            <a:t>Begin applications &amp; request transcript to help – Common App, SSAR or SPARK</a:t>
          </a:r>
        </a:p>
      </dgm:t>
    </dgm:pt>
    <dgm:pt modelId="{D5F42C0D-C93E-40CB-A032-90420574E410}" type="parTrans" cxnId="{EE36BBD9-EBF7-47C1-9E50-EEFFFEC20EE3}">
      <dgm:prSet/>
      <dgm:spPr/>
      <dgm:t>
        <a:bodyPr/>
        <a:lstStyle/>
        <a:p>
          <a:endParaRPr lang="en-US" sz="2000"/>
        </a:p>
      </dgm:t>
    </dgm:pt>
    <dgm:pt modelId="{D7CF726B-CBF3-4009-BB7B-B58A995EB690}" type="sibTrans" cxnId="{EE36BBD9-EBF7-47C1-9E50-EEFFFEC20EE3}">
      <dgm:prSet/>
      <dgm:spPr/>
      <dgm:t>
        <a:bodyPr/>
        <a:lstStyle/>
        <a:p>
          <a:endParaRPr lang="en-US" sz="2000"/>
        </a:p>
      </dgm:t>
    </dgm:pt>
    <dgm:pt modelId="{D4F60D6E-5DE1-4FE9-81E8-2F5EFD6434A3}">
      <dgm:prSet custT="1"/>
      <dgm:spPr/>
      <dgm:t>
        <a:bodyPr/>
        <a:lstStyle/>
        <a:p>
          <a:pPr>
            <a:lnSpc>
              <a:spcPct val="100000"/>
            </a:lnSpc>
          </a:pPr>
          <a:r>
            <a:rPr lang="en-US" sz="2000" dirty="0"/>
            <a:t>Request Letters of Recommendation (if required) &amp; give 2 weeks notice</a:t>
          </a:r>
        </a:p>
      </dgm:t>
    </dgm:pt>
    <dgm:pt modelId="{8243D000-8DBC-4600-AEEF-C166F59EF2B7}" type="parTrans" cxnId="{85A1597F-AB55-4B55-B738-5D6A5B46FA2B}">
      <dgm:prSet/>
      <dgm:spPr/>
      <dgm:t>
        <a:bodyPr/>
        <a:lstStyle/>
        <a:p>
          <a:endParaRPr lang="en-US" sz="2000"/>
        </a:p>
      </dgm:t>
    </dgm:pt>
    <dgm:pt modelId="{4104CF0B-D6EC-4770-A05B-A49D7336DA51}" type="sibTrans" cxnId="{85A1597F-AB55-4B55-B738-5D6A5B46FA2B}">
      <dgm:prSet/>
      <dgm:spPr/>
      <dgm:t>
        <a:bodyPr/>
        <a:lstStyle/>
        <a:p>
          <a:endParaRPr lang="en-US" sz="2000"/>
        </a:p>
      </dgm:t>
    </dgm:pt>
    <dgm:pt modelId="{050422F7-014B-4C1F-9942-74F091F3F868}">
      <dgm:prSet custT="1"/>
      <dgm:spPr/>
      <dgm:t>
        <a:bodyPr/>
        <a:lstStyle/>
        <a:p>
          <a:pPr>
            <a:lnSpc>
              <a:spcPct val="100000"/>
            </a:lnSpc>
          </a:pPr>
          <a:r>
            <a:rPr lang="en-US" sz="2000" dirty="0"/>
            <a:t>Take/retake SAT/ACT and send scores directly to prospective college</a:t>
          </a:r>
        </a:p>
      </dgm:t>
    </dgm:pt>
    <dgm:pt modelId="{3372FD03-ACE9-40E1-ACE8-ABD0D8C09B61}" type="parTrans" cxnId="{97FCCFF7-D0F8-45B4-9DAB-3E166FB572A1}">
      <dgm:prSet/>
      <dgm:spPr/>
      <dgm:t>
        <a:bodyPr/>
        <a:lstStyle/>
        <a:p>
          <a:endParaRPr lang="en-US" sz="2000"/>
        </a:p>
      </dgm:t>
    </dgm:pt>
    <dgm:pt modelId="{9CBB3D6E-6FA1-4007-BC49-335AFB750FC3}" type="sibTrans" cxnId="{97FCCFF7-D0F8-45B4-9DAB-3E166FB572A1}">
      <dgm:prSet/>
      <dgm:spPr/>
      <dgm:t>
        <a:bodyPr/>
        <a:lstStyle/>
        <a:p>
          <a:endParaRPr lang="en-US" sz="2000"/>
        </a:p>
      </dgm:t>
    </dgm:pt>
    <dgm:pt modelId="{8837A265-9C74-4BF7-BCCD-9DD0E0E67698}">
      <dgm:prSet custT="1"/>
      <dgm:spPr/>
      <dgm:t>
        <a:bodyPr/>
        <a:lstStyle/>
        <a:p>
          <a:pPr>
            <a:lnSpc>
              <a:spcPct val="100000"/>
            </a:lnSpc>
          </a:pPr>
          <a:r>
            <a:rPr lang="en-US" sz="2000" dirty="0"/>
            <a:t>Complete FAFSA</a:t>
          </a:r>
        </a:p>
      </dgm:t>
    </dgm:pt>
    <dgm:pt modelId="{349C8EBC-2E68-4ABA-9184-4620F40B971F}" type="parTrans" cxnId="{2C096957-8BFC-48ED-A8EB-E930854BDF55}">
      <dgm:prSet/>
      <dgm:spPr/>
      <dgm:t>
        <a:bodyPr/>
        <a:lstStyle/>
        <a:p>
          <a:endParaRPr lang="en-US" sz="2000"/>
        </a:p>
      </dgm:t>
    </dgm:pt>
    <dgm:pt modelId="{0BB3A20A-F409-4C6B-A034-2089B8DCC02C}" type="sibTrans" cxnId="{2C096957-8BFC-48ED-A8EB-E930854BDF55}">
      <dgm:prSet/>
      <dgm:spPr/>
      <dgm:t>
        <a:bodyPr/>
        <a:lstStyle/>
        <a:p>
          <a:endParaRPr lang="en-US" sz="2000"/>
        </a:p>
      </dgm:t>
    </dgm:pt>
    <dgm:pt modelId="{CA3DE109-51CB-4065-82E0-642820CEF5C0}">
      <dgm:prSet custT="1"/>
      <dgm:spPr/>
      <dgm:t>
        <a:bodyPr/>
        <a:lstStyle/>
        <a:p>
          <a:pPr>
            <a:lnSpc>
              <a:spcPct val="100000"/>
            </a:lnSpc>
          </a:pPr>
          <a:r>
            <a:rPr lang="en-US" sz="2000"/>
            <a:t>Apply to Bright Futures</a:t>
          </a:r>
        </a:p>
      </dgm:t>
    </dgm:pt>
    <dgm:pt modelId="{961CD173-C95B-4BDA-B255-64905CA10343}" type="parTrans" cxnId="{6397C798-A6D3-4DD5-B365-5A5070F2BAFD}">
      <dgm:prSet/>
      <dgm:spPr/>
      <dgm:t>
        <a:bodyPr/>
        <a:lstStyle/>
        <a:p>
          <a:endParaRPr lang="en-US" sz="2000"/>
        </a:p>
      </dgm:t>
    </dgm:pt>
    <dgm:pt modelId="{66080A98-4ECB-4533-9DA6-7AB392945EFD}" type="sibTrans" cxnId="{6397C798-A6D3-4DD5-B365-5A5070F2BAFD}">
      <dgm:prSet/>
      <dgm:spPr/>
      <dgm:t>
        <a:bodyPr/>
        <a:lstStyle/>
        <a:p>
          <a:endParaRPr lang="en-US" sz="2000"/>
        </a:p>
      </dgm:t>
    </dgm:pt>
    <dgm:pt modelId="{4994DB8B-E841-4EE2-B3B8-966724B3F033}">
      <dgm:prSet custT="1"/>
      <dgm:spPr/>
      <dgm:t>
        <a:bodyPr/>
        <a:lstStyle/>
        <a:p>
          <a:pPr>
            <a:lnSpc>
              <a:spcPct val="100000"/>
            </a:lnSpc>
          </a:pPr>
          <a:r>
            <a:rPr lang="en-US" sz="2000" dirty="0"/>
            <a:t>Include your counselor’s email on Common App! </a:t>
          </a:r>
          <a:r>
            <a:rPr lang="en-US" sz="1600" dirty="0"/>
            <a:t>(___@brevardschools.org)</a:t>
          </a:r>
          <a:endParaRPr lang="en-US" sz="2000" dirty="0"/>
        </a:p>
      </dgm:t>
    </dgm:pt>
    <dgm:pt modelId="{22C9CE85-35DD-4A1E-872E-04E558DC9685}" type="parTrans" cxnId="{A2153784-B641-44C5-868E-33A59196DC93}">
      <dgm:prSet/>
      <dgm:spPr/>
      <dgm:t>
        <a:bodyPr/>
        <a:lstStyle/>
        <a:p>
          <a:endParaRPr lang="en-US"/>
        </a:p>
      </dgm:t>
    </dgm:pt>
    <dgm:pt modelId="{D957B06F-7705-42E8-9549-C5E445522916}" type="sibTrans" cxnId="{A2153784-B641-44C5-868E-33A59196DC93}">
      <dgm:prSet/>
      <dgm:spPr/>
      <dgm:t>
        <a:bodyPr/>
        <a:lstStyle/>
        <a:p>
          <a:endParaRPr lang="en-US"/>
        </a:p>
      </dgm:t>
    </dgm:pt>
    <dgm:pt modelId="{19F87BD5-8994-4B23-9DD3-B1F74A90BD73}" type="pres">
      <dgm:prSet presAssocID="{0DA898F3-E393-483B-9119-C4DABBF45E77}" presName="root" presStyleCnt="0">
        <dgm:presLayoutVars>
          <dgm:dir/>
          <dgm:resizeHandles val="exact"/>
        </dgm:presLayoutVars>
      </dgm:prSet>
      <dgm:spPr/>
    </dgm:pt>
    <dgm:pt modelId="{1D5E7206-527F-42BC-90A8-88F18356111A}" type="pres">
      <dgm:prSet presAssocID="{1B88B834-043B-41A4-9312-9BED99AE8EF4}" presName="compNode" presStyleCnt="0"/>
      <dgm:spPr/>
    </dgm:pt>
    <dgm:pt modelId="{E8154CB2-D3A0-404B-9DA1-04F9B176308A}" type="pres">
      <dgm:prSet presAssocID="{1B88B834-043B-41A4-9312-9BED99AE8EF4}" presName="bgRect" presStyleLbl="bgShp" presStyleIdx="0" presStyleCnt="8"/>
      <dgm:spPr/>
    </dgm:pt>
    <dgm:pt modelId="{FAB0F0D9-CE1C-4010-8F29-41975BC6EDF3}" type="pres">
      <dgm:prSet presAssocID="{1B88B834-043B-41A4-9312-9BED99AE8EF4}"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E7FCB099-7EE4-48DE-93D8-9A9D8D9955AA}" type="pres">
      <dgm:prSet presAssocID="{1B88B834-043B-41A4-9312-9BED99AE8EF4}" presName="spaceRect" presStyleCnt="0"/>
      <dgm:spPr/>
    </dgm:pt>
    <dgm:pt modelId="{85E90F26-657F-4126-A5FC-802CE9C334E7}" type="pres">
      <dgm:prSet presAssocID="{1B88B834-043B-41A4-9312-9BED99AE8EF4}" presName="parTx" presStyleLbl="revTx" presStyleIdx="0" presStyleCnt="8">
        <dgm:presLayoutVars>
          <dgm:chMax val="0"/>
          <dgm:chPref val="0"/>
        </dgm:presLayoutVars>
      </dgm:prSet>
      <dgm:spPr/>
    </dgm:pt>
    <dgm:pt modelId="{677A4DBF-ECBC-4C96-967F-1CA46235B203}" type="pres">
      <dgm:prSet presAssocID="{2C7B716A-FCF1-4158-960B-12488079CB13}" presName="sibTrans" presStyleCnt="0"/>
      <dgm:spPr/>
    </dgm:pt>
    <dgm:pt modelId="{4775A20D-C8BA-4F91-9205-CE2AE56DBC3F}" type="pres">
      <dgm:prSet presAssocID="{43A5D0CC-D044-455A-8DA2-B6435D5C97D5}" presName="compNode" presStyleCnt="0"/>
      <dgm:spPr/>
    </dgm:pt>
    <dgm:pt modelId="{18F77F2D-8446-40A7-AB68-70F06973AA5D}" type="pres">
      <dgm:prSet presAssocID="{43A5D0CC-D044-455A-8DA2-B6435D5C97D5}" presName="bgRect" presStyleLbl="bgShp" presStyleIdx="1" presStyleCnt="8"/>
      <dgm:spPr/>
    </dgm:pt>
    <dgm:pt modelId="{1C188C72-2FCA-481E-9ABB-F7A84216EF0A}" type="pres">
      <dgm:prSet presAssocID="{43A5D0CC-D044-455A-8DA2-B6435D5C97D5}"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9C3CF501-9B67-46BA-B207-8DE488BFABA1}" type="pres">
      <dgm:prSet presAssocID="{43A5D0CC-D044-455A-8DA2-B6435D5C97D5}" presName="spaceRect" presStyleCnt="0"/>
      <dgm:spPr/>
    </dgm:pt>
    <dgm:pt modelId="{7A1EA5EC-38A3-4B63-A004-370A40AE4FBD}" type="pres">
      <dgm:prSet presAssocID="{43A5D0CC-D044-455A-8DA2-B6435D5C97D5}" presName="parTx" presStyleLbl="revTx" presStyleIdx="1" presStyleCnt="8">
        <dgm:presLayoutVars>
          <dgm:chMax val="0"/>
          <dgm:chPref val="0"/>
        </dgm:presLayoutVars>
      </dgm:prSet>
      <dgm:spPr/>
    </dgm:pt>
    <dgm:pt modelId="{30E69FA4-6472-4CFB-940D-28AC664187B5}" type="pres">
      <dgm:prSet presAssocID="{BABD2D90-8B4C-423B-8A28-80EB458874E9}" presName="sibTrans" presStyleCnt="0"/>
      <dgm:spPr/>
    </dgm:pt>
    <dgm:pt modelId="{C3EFA0A8-E19C-4330-B544-BCA09E1BA865}" type="pres">
      <dgm:prSet presAssocID="{C3A1697D-60DF-49F4-9FB3-9E40FC274A70}" presName="compNode" presStyleCnt="0"/>
      <dgm:spPr/>
    </dgm:pt>
    <dgm:pt modelId="{37C9026F-9333-4FE9-890B-EBCFF7A78522}" type="pres">
      <dgm:prSet presAssocID="{C3A1697D-60DF-49F4-9FB3-9E40FC274A70}" presName="bgRect" presStyleLbl="bgShp" presStyleIdx="2" presStyleCnt="8"/>
      <dgm:spPr/>
    </dgm:pt>
    <dgm:pt modelId="{E302EB81-E4FF-43FA-A4CE-4BAA14855A10}" type="pres">
      <dgm:prSet presAssocID="{C3A1697D-60DF-49F4-9FB3-9E40FC274A7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ug"/>
        </a:ext>
      </dgm:extLst>
    </dgm:pt>
    <dgm:pt modelId="{6D7F8CE6-04DD-4D4E-AAA0-BFAA5A25D83C}" type="pres">
      <dgm:prSet presAssocID="{C3A1697D-60DF-49F4-9FB3-9E40FC274A70}" presName="spaceRect" presStyleCnt="0"/>
      <dgm:spPr/>
    </dgm:pt>
    <dgm:pt modelId="{62548B8F-F6E7-4F1E-A04C-49103A50AA04}" type="pres">
      <dgm:prSet presAssocID="{C3A1697D-60DF-49F4-9FB3-9E40FC274A70}" presName="parTx" presStyleLbl="revTx" presStyleIdx="2" presStyleCnt="8">
        <dgm:presLayoutVars>
          <dgm:chMax val="0"/>
          <dgm:chPref val="0"/>
        </dgm:presLayoutVars>
      </dgm:prSet>
      <dgm:spPr/>
    </dgm:pt>
    <dgm:pt modelId="{D82E5070-56DE-4B6C-8FE0-640E0756A3E7}" type="pres">
      <dgm:prSet presAssocID="{D7CF726B-CBF3-4009-BB7B-B58A995EB690}" presName="sibTrans" presStyleCnt="0"/>
      <dgm:spPr/>
    </dgm:pt>
    <dgm:pt modelId="{85DE6A8F-C9B1-4116-8805-57EAE8D048F0}" type="pres">
      <dgm:prSet presAssocID="{D4F60D6E-5DE1-4FE9-81E8-2F5EFD6434A3}" presName="compNode" presStyleCnt="0"/>
      <dgm:spPr/>
    </dgm:pt>
    <dgm:pt modelId="{915D3D48-C9D8-4F9E-84C5-674B611D9D06}" type="pres">
      <dgm:prSet presAssocID="{D4F60D6E-5DE1-4FE9-81E8-2F5EFD6434A3}" presName="bgRect" presStyleLbl="bgShp" presStyleIdx="3" presStyleCnt="8"/>
      <dgm:spPr/>
    </dgm:pt>
    <dgm:pt modelId="{F9F8B40B-9D89-41E5-806F-0760927F2D4A}" type="pres">
      <dgm:prSet presAssocID="{D4F60D6E-5DE1-4FE9-81E8-2F5EFD6434A3}"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ilbox"/>
        </a:ext>
      </dgm:extLst>
    </dgm:pt>
    <dgm:pt modelId="{CBED4E64-9C6A-4F2A-9457-CC070BC013F4}" type="pres">
      <dgm:prSet presAssocID="{D4F60D6E-5DE1-4FE9-81E8-2F5EFD6434A3}" presName="spaceRect" presStyleCnt="0"/>
      <dgm:spPr/>
    </dgm:pt>
    <dgm:pt modelId="{77ECFE7A-CAC6-4E29-AF9D-FA7FB7033CCD}" type="pres">
      <dgm:prSet presAssocID="{D4F60D6E-5DE1-4FE9-81E8-2F5EFD6434A3}" presName="parTx" presStyleLbl="revTx" presStyleIdx="3" presStyleCnt="8">
        <dgm:presLayoutVars>
          <dgm:chMax val="0"/>
          <dgm:chPref val="0"/>
        </dgm:presLayoutVars>
      </dgm:prSet>
      <dgm:spPr/>
    </dgm:pt>
    <dgm:pt modelId="{6AD48296-003B-4DEA-A6A3-EDD2FE66C671}" type="pres">
      <dgm:prSet presAssocID="{4104CF0B-D6EC-4770-A05B-A49D7336DA51}" presName="sibTrans" presStyleCnt="0"/>
      <dgm:spPr/>
    </dgm:pt>
    <dgm:pt modelId="{D0990781-7EBA-46DE-8F4C-987D033FA7A4}" type="pres">
      <dgm:prSet presAssocID="{4994DB8B-E841-4EE2-B3B8-966724B3F033}" presName="compNode" presStyleCnt="0"/>
      <dgm:spPr/>
    </dgm:pt>
    <dgm:pt modelId="{AF6C079C-B7C2-4A26-A133-D351DAE04E0F}" type="pres">
      <dgm:prSet presAssocID="{4994DB8B-E841-4EE2-B3B8-966724B3F033}" presName="bgRect" presStyleLbl="bgShp" presStyleIdx="4" presStyleCnt="8"/>
      <dgm:spPr/>
    </dgm:pt>
    <dgm:pt modelId="{86A7DDCB-902B-431F-9388-2E3E27A695AE}" type="pres">
      <dgm:prSet presAssocID="{4994DB8B-E841-4EE2-B3B8-966724B3F033}"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encil outline"/>
        </a:ext>
      </dgm:extLst>
    </dgm:pt>
    <dgm:pt modelId="{448A476A-8919-46D1-B0AD-EFC9A1F624B2}" type="pres">
      <dgm:prSet presAssocID="{4994DB8B-E841-4EE2-B3B8-966724B3F033}" presName="spaceRect" presStyleCnt="0"/>
      <dgm:spPr/>
    </dgm:pt>
    <dgm:pt modelId="{2508FB9F-8536-43D0-9F03-F2BE148484B3}" type="pres">
      <dgm:prSet presAssocID="{4994DB8B-E841-4EE2-B3B8-966724B3F033}" presName="parTx" presStyleLbl="revTx" presStyleIdx="4" presStyleCnt="8">
        <dgm:presLayoutVars>
          <dgm:chMax val="0"/>
          <dgm:chPref val="0"/>
        </dgm:presLayoutVars>
      </dgm:prSet>
      <dgm:spPr/>
    </dgm:pt>
    <dgm:pt modelId="{A446A1D7-E5FC-4544-AF96-2540E9AE54B0}" type="pres">
      <dgm:prSet presAssocID="{D957B06F-7705-42E8-9549-C5E445522916}" presName="sibTrans" presStyleCnt="0"/>
      <dgm:spPr/>
    </dgm:pt>
    <dgm:pt modelId="{BC9EDDE7-31BE-448D-B1D8-FE982CAA1A36}" type="pres">
      <dgm:prSet presAssocID="{050422F7-014B-4C1F-9942-74F091F3F868}" presName="compNode" presStyleCnt="0"/>
      <dgm:spPr/>
    </dgm:pt>
    <dgm:pt modelId="{D1D85520-A40A-4B8B-B4DD-37EDE72F76CF}" type="pres">
      <dgm:prSet presAssocID="{050422F7-014B-4C1F-9942-74F091F3F868}" presName="bgRect" presStyleLbl="bgShp" presStyleIdx="5" presStyleCnt="8"/>
      <dgm:spPr/>
    </dgm:pt>
    <dgm:pt modelId="{B25A2D6C-2DBD-46AD-8F13-DBAFBB2B7EC5}" type="pres">
      <dgm:prSet presAssocID="{050422F7-014B-4C1F-9942-74F091F3F868}"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pper board"/>
        </a:ext>
      </dgm:extLst>
    </dgm:pt>
    <dgm:pt modelId="{11754EE2-C677-45BA-AFA2-4CEF8D6C00D7}" type="pres">
      <dgm:prSet presAssocID="{050422F7-014B-4C1F-9942-74F091F3F868}" presName="spaceRect" presStyleCnt="0"/>
      <dgm:spPr/>
    </dgm:pt>
    <dgm:pt modelId="{77D4C8A5-8233-4C3E-82EC-7B5E9252575B}" type="pres">
      <dgm:prSet presAssocID="{050422F7-014B-4C1F-9942-74F091F3F868}" presName="parTx" presStyleLbl="revTx" presStyleIdx="5" presStyleCnt="8">
        <dgm:presLayoutVars>
          <dgm:chMax val="0"/>
          <dgm:chPref val="0"/>
        </dgm:presLayoutVars>
      </dgm:prSet>
      <dgm:spPr/>
    </dgm:pt>
    <dgm:pt modelId="{895DFC37-7182-4171-8B4D-0C7955300A6E}" type="pres">
      <dgm:prSet presAssocID="{9CBB3D6E-6FA1-4007-BC49-335AFB750FC3}" presName="sibTrans" presStyleCnt="0"/>
      <dgm:spPr/>
    </dgm:pt>
    <dgm:pt modelId="{FF254327-A3CE-483F-B6AD-74EA7F6C91FD}" type="pres">
      <dgm:prSet presAssocID="{8837A265-9C74-4BF7-BCCD-9DD0E0E67698}" presName="compNode" presStyleCnt="0"/>
      <dgm:spPr/>
    </dgm:pt>
    <dgm:pt modelId="{D4EF4A8F-8FA4-4CEC-A522-5997A25227D3}" type="pres">
      <dgm:prSet presAssocID="{8837A265-9C74-4BF7-BCCD-9DD0E0E67698}" presName="bgRect" presStyleLbl="bgShp" presStyleIdx="6" presStyleCnt="8"/>
      <dgm:spPr/>
    </dgm:pt>
    <dgm:pt modelId="{65A6C11C-AE79-4E19-BCD4-4286F88BF0B0}" type="pres">
      <dgm:prSet presAssocID="{8837A265-9C74-4BF7-BCCD-9DD0E0E67698}"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eckmark"/>
        </a:ext>
      </dgm:extLst>
    </dgm:pt>
    <dgm:pt modelId="{6F5C157F-E443-4031-99BC-5D81C323F64E}" type="pres">
      <dgm:prSet presAssocID="{8837A265-9C74-4BF7-BCCD-9DD0E0E67698}" presName="spaceRect" presStyleCnt="0"/>
      <dgm:spPr/>
    </dgm:pt>
    <dgm:pt modelId="{84E176BD-7AA5-4A20-A9FC-A2926DA55162}" type="pres">
      <dgm:prSet presAssocID="{8837A265-9C74-4BF7-BCCD-9DD0E0E67698}" presName="parTx" presStyleLbl="revTx" presStyleIdx="6" presStyleCnt="8">
        <dgm:presLayoutVars>
          <dgm:chMax val="0"/>
          <dgm:chPref val="0"/>
        </dgm:presLayoutVars>
      </dgm:prSet>
      <dgm:spPr/>
    </dgm:pt>
    <dgm:pt modelId="{BCA357F6-E6EB-451E-9390-12FDA629A4EF}" type="pres">
      <dgm:prSet presAssocID="{0BB3A20A-F409-4C6B-A034-2089B8DCC02C}" presName="sibTrans" presStyleCnt="0"/>
      <dgm:spPr/>
    </dgm:pt>
    <dgm:pt modelId="{48B1D92C-A886-4802-B714-99596AB6B6AC}" type="pres">
      <dgm:prSet presAssocID="{CA3DE109-51CB-4065-82E0-642820CEF5C0}" presName="compNode" presStyleCnt="0"/>
      <dgm:spPr/>
    </dgm:pt>
    <dgm:pt modelId="{6749EAA0-C6F1-4157-A8F7-A9EE42641506}" type="pres">
      <dgm:prSet presAssocID="{CA3DE109-51CB-4065-82E0-642820CEF5C0}" presName="bgRect" presStyleLbl="bgShp" presStyleIdx="7" presStyleCnt="8"/>
      <dgm:spPr/>
    </dgm:pt>
    <dgm:pt modelId="{C7C9F1DC-C2CD-416C-9419-3B8C67D23045}" type="pres">
      <dgm:prSet presAssocID="{CA3DE109-51CB-4065-82E0-642820CEF5C0}"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Lightbulb"/>
        </a:ext>
      </dgm:extLst>
    </dgm:pt>
    <dgm:pt modelId="{65CDD5D0-B941-4DEB-85A0-8D8FDF74F9A5}" type="pres">
      <dgm:prSet presAssocID="{CA3DE109-51CB-4065-82E0-642820CEF5C0}" presName="spaceRect" presStyleCnt="0"/>
      <dgm:spPr/>
    </dgm:pt>
    <dgm:pt modelId="{490B6FDE-36C6-409A-AA22-EEBAD7FCDAF7}" type="pres">
      <dgm:prSet presAssocID="{CA3DE109-51CB-4065-82E0-642820CEF5C0}" presName="parTx" presStyleLbl="revTx" presStyleIdx="7" presStyleCnt="8">
        <dgm:presLayoutVars>
          <dgm:chMax val="0"/>
          <dgm:chPref val="0"/>
        </dgm:presLayoutVars>
      </dgm:prSet>
      <dgm:spPr/>
    </dgm:pt>
  </dgm:ptLst>
  <dgm:cxnLst>
    <dgm:cxn modelId="{1527EE1A-3BF9-4D85-B65A-1110EFA963CE}" type="presOf" srcId="{D4F60D6E-5DE1-4FE9-81E8-2F5EFD6434A3}" destId="{77ECFE7A-CAC6-4E29-AF9D-FA7FB7033CCD}" srcOrd="0" destOrd="0" presId="urn:microsoft.com/office/officeart/2018/2/layout/IconVerticalSolidList"/>
    <dgm:cxn modelId="{CCA4DC1C-CFE3-4F90-A5BF-D1FC0C1B6731}" srcId="{0DA898F3-E393-483B-9119-C4DABBF45E77}" destId="{43A5D0CC-D044-455A-8DA2-B6435D5C97D5}" srcOrd="1" destOrd="0" parTransId="{BEBDB0AC-DB5C-49DD-85A6-8724E1413F35}" sibTransId="{BABD2D90-8B4C-423B-8A28-80EB458874E9}"/>
    <dgm:cxn modelId="{FDD3843D-0820-4808-BE34-685228E74737}" type="presOf" srcId="{8837A265-9C74-4BF7-BCCD-9DD0E0E67698}" destId="{84E176BD-7AA5-4A20-A9FC-A2926DA55162}" srcOrd="0" destOrd="0" presId="urn:microsoft.com/office/officeart/2018/2/layout/IconVerticalSolidList"/>
    <dgm:cxn modelId="{2C096957-8BFC-48ED-A8EB-E930854BDF55}" srcId="{0DA898F3-E393-483B-9119-C4DABBF45E77}" destId="{8837A265-9C74-4BF7-BCCD-9DD0E0E67698}" srcOrd="6" destOrd="0" parTransId="{349C8EBC-2E68-4ABA-9184-4620F40B971F}" sibTransId="{0BB3A20A-F409-4C6B-A034-2089B8DCC02C}"/>
    <dgm:cxn modelId="{A61E6F57-DE7E-49F7-9B3E-B3981DC3C709}" type="presOf" srcId="{43A5D0CC-D044-455A-8DA2-B6435D5C97D5}" destId="{7A1EA5EC-38A3-4B63-A004-370A40AE4FBD}" srcOrd="0" destOrd="0" presId="urn:microsoft.com/office/officeart/2018/2/layout/IconVerticalSolidList"/>
    <dgm:cxn modelId="{85A1597F-AB55-4B55-B738-5D6A5B46FA2B}" srcId="{0DA898F3-E393-483B-9119-C4DABBF45E77}" destId="{D4F60D6E-5DE1-4FE9-81E8-2F5EFD6434A3}" srcOrd="3" destOrd="0" parTransId="{8243D000-8DBC-4600-AEEF-C166F59EF2B7}" sibTransId="{4104CF0B-D6EC-4770-A05B-A49D7336DA51}"/>
    <dgm:cxn modelId="{A2153784-B641-44C5-868E-33A59196DC93}" srcId="{0DA898F3-E393-483B-9119-C4DABBF45E77}" destId="{4994DB8B-E841-4EE2-B3B8-966724B3F033}" srcOrd="4" destOrd="0" parTransId="{22C9CE85-35DD-4A1E-872E-04E558DC9685}" sibTransId="{D957B06F-7705-42E8-9549-C5E445522916}"/>
    <dgm:cxn modelId="{71FE708D-744C-4373-A37A-A47DF3962A24}" type="presOf" srcId="{CA3DE109-51CB-4065-82E0-642820CEF5C0}" destId="{490B6FDE-36C6-409A-AA22-EEBAD7FCDAF7}" srcOrd="0" destOrd="0" presId="urn:microsoft.com/office/officeart/2018/2/layout/IconVerticalSolidList"/>
    <dgm:cxn modelId="{6397C798-A6D3-4DD5-B365-5A5070F2BAFD}" srcId="{0DA898F3-E393-483B-9119-C4DABBF45E77}" destId="{CA3DE109-51CB-4065-82E0-642820CEF5C0}" srcOrd="7" destOrd="0" parTransId="{961CD173-C95B-4BDA-B255-64905CA10343}" sibTransId="{66080A98-4ECB-4533-9DA6-7AB392945EFD}"/>
    <dgm:cxn modelId="{B0233F9B-797D-444F-B0ED-C0CAF4BA6D49}" srcId="{0DA898F3-E393-483B-9119-C4DABBF45E77}" destId="{1B88B834-043B-41A4-9312-9BED99AE8EF4}" srcOrd="0" destOrd="0" parTransId="{640CFF72-BF7B-47B8-9137-E4B5BBEBB9AD}" sibTransId="{2C7B716A-FCF1-4158-960B-12488079CB13}"/>
    <dgm:cxn modelId="{C8A7A29F-8404-4523-8564-D41BFC66889A}" type="presOf" srcId="{4994DB8B-E841-4EE2-B3B8-966724B3F033}" destId="{2508FB9F-8536-43D0-9F03-F2BE148484B3}" srcOrd="0" destOrd="0" presId="urn:microsoft.com/office/officeart/2018/2/layout/IconVerticalSolidList"/>
    <dgm:cxn modelId="{BDFE76AC-F690-4355-910D-0F4F08C04F0D}" type="presOf" srcId="{1B88B834-043B-41A4-9312-9BED99AE8EF4}" destId="{85E90F26-657F-4126-A5FC-802CE9C334E7}" srcOrd="0" destOrd="0" presId="urn:microsoft.com/office/officeart/2018/2/layout/IconVerticalSolidList"/>
    <dgm:cxn modelId="{60B77ABE-A177-46AB-AE17-A1C475864EA4}" type="presOf" srcId="{050422F7-014B-4C1F-9942-74F091F3F868}" destId="{77D4C8A5-8233-4C3E-82EC-7B5E9252575B}" srcOrd="0" destOrd="0" presId="urn:microsoft.com/office/officeart/2018/2/layout/IconVerticalSolidList"/>
    <dgm:cxn modelId="{EE36BBD9-EBF7-47C1-9E50-EEFFFEC20EE3}" srcId="{0DA898F3-E393-483B-9119-C4DABBF45E77}" destId="{C3A1697D-60DF-49F4-9FB3-9E40FC274A70}" srcOrd="2" destOrd="0" parTransId="{D5F42C0D-C93E-40CB-A032-90420574E410}" sibTransId="{D7CF726B-CBF3-4009-BB7B-B58A995EB690}"/>
    <dgm:cxn modelId="{639F26F4-90A7-4515-B351-04004DA4AA5F}" type="presOf" srcId="{0DA898F3-E393-483B-9119-C4DABBF45E77}" destId="{19F87BD5-8994-4B23-9DD3-B1F74A90BD73}" srcOrd="0" destOrd="0" presId="urn:microsoft.com/office/officeart/2018/2/layout/IconVerticalSolidList"/>
    <dgm:cxn modelId="{97FCCFF7-D0F8-45B4-9DAB-3E166FB572A1}" srcId="{0DA898F3-E393-483B-9119-C4DABBF45E77}" destId="{050422F7-014B-4C1F-9942-74F091F3F868}" srcOrd="5" destOrd="0" parTransId="{3372FD03-ACE9-40E1-ACE8-ABD0D8C09B61}" sibTransId="{9CBB3D6E-6FA1-4007-BC49-335AFB750FC3}"/>
    <dgm:cxn modelId="{13906AFE-BA84-435C-B177-7C491D4CE02A}" type="presOf" srcId="{C3A1697D-60DF-49F4-9FB3-9E40FC274A70}" destId="{62548B8F-F6E7-4F1E-A04C-49103A50AA04}" srcOrd="0" destOrd="0" presId="urn:microsoft.com/office/officeart/2018/2/layout/IconVerticalSolidList"/>
    <dgm:cxn modelId="{F42579C2-4CFA-404D-A59D-EDBA4C8428CE}" type="presParOf" srcId="{19F87BD5-8994-4B23-9DD3-B1F74A90BD73}" destId="{1D5E7206-527F-42BC-90A8-88F18356111A}" srcOrd="0" destOrd="0" presId="urn:microsoft.com/office/officeart/2018/2/layout/IconVerticalSolidList"/>
    <dgm:cxn modelId="{B585CF4F-154E-4FB1-B620-F6B2E9850BBE}" type="presParOf" srcId="{1D5E7206-527F-42BC-90A8-88F18356111A}" destId="{E8154CB2-D3A0-404B-9DA1-04F9B176308A}" srcOrd="0" destOrd="0" presId="urn:microsoft.com/office/officeart/2018/2/layout/IconVerticalSolidList"/>
    <dgm:cxn modelId="{46269C78-77D4-48F0-B1B8-B9E47E2A9600}" type="presParOf" srcId="{1D5E7206-527F-42BC-90A8-88F18356111A}" destId="{FAB0F0D9-CE1C-4010-8F29-41975BC6EDF3}" srcOrd="1" destOrd="0" presId="urn:microsoft.com/office/officeart/2018/2/layout/IconVerticalSolidList"/>
    <dgm:cxn modelId="{71602E18-32AC-4A7E-B1CC-C094542D17E4}" type="presParOf" srcId="{1D5E7206-527F-42BC-90A8-88F18356111A}" destId="{E7FCB099-7EE4-48DE-93D8-9A9D8D9955AA}" srcOrd="2" destOrd="0" presId="urn:microsoft.com/office/officeart/2018/2/layout/IconVerticalSolidList"/>
    <dgm:cxn modelId="{4259B648-5D72-452A-BC2D-3FCA33732B0C}" type="presParOf" srcId="{1D5E7206-527F-42BC-90A8-88F18356111A}" destId="{85E90F26-657F-4126-A5FC-802CE9C334E7}" srcOrd="3" destOrd="0" presId="urn:microsoft.com/office/officeart/2018/2/layout/IconVerticalSolidList"/>
    <dgm:cxn modelId="{2EDC0D15-4AE1-469B-8440-5199E7FAC7CB}" type="presParOf" srcId="{19F87BD5-8994-4B23-9DD3-B1F74A90BD73}" destId="{677A4DBF-ECBC-4C96-967F-1CA46235B203}" srcOrd="1" destOrd="0" presId="urn:microsoft.com/office/officeart/2018/2/layout/IconVerticalSolidList"/>
    <dgm:cxn modelId="{396406E1-8521-43EB-A2B7-716076B6A28D}" type="presParOf" srcId="{19F87BD5-8994-4B23-9DD3-B1F74A90BD73}" destId="{4775A20D-C8BA-4F91-9205-CE2AE56DBC3F}" srcOrd="2" destOrd="0" presId="urn:microsoft.com/office/officeart/2018/2/layout/IconVerticalSolidList"/>
    <dgm:cxn modelId="{AF18505F-4A66-43E0-A824-627D6857733A}" type="presParOf" srcId="{4775A20D-C8BA-4F91-9205-CE2AE56DBC3F}" destId="{18F77F2D-8446-40A7-AB68-70F06973AA5D}" srcOrd="0" destOrd="0" presId="urn:microsoft.com/office/officeart/2018/2/layout/IconVerticalSolidList"/>
    <dgm:cxn modelId="{537B76DA-A1FA-455A-A56E-2A801893DDAD}" type="presParOf" srcId="{4775A20D-C8BA-4F91-9205-CE2AE56DBC3F}" destId="{1C188C72-2FCA-481E-9ABB-F7A84216EF0A}" srcOrd="1" destOrd="0" presId="urn:microsoft.com/office/officeart/2018/2/layout/IconVerticalSolidList"/>
    <dgm:cxn modelId="{AA7A7B51-5B4E-420F-905D-FDBD43627065}" type="presParOf" srcId="{4775A20D-C8BA-4F91-9205-CE2AE56DBC3F}" destId="{9C3CF501-9B67-46BA-B207-8DE488BFABA1}" srcOrd="2" destOrd="0" presId="urn:microsoft.com/office/officeart/2018/2/layout/IconVerticalSolidList"/>
    <dgm:cxn modelId="{B0C1FC4B-A365-4098-A580-F18A6AC1B467}" type="presParOf" srcId="{4775A20D-C8BA-4F91-9205-CE2AE56DBC3F}" destId="{7A1EA5EC-38A3-4B63-A004-370A40AE4FBD}" srcOrd="3" destOrd="0" presId="urn:microsoft.com/office/officeart/2018/2/layout/IconVerticalSolidList"/>
    <dgm:cxn modelId="{B265AE8B-EB4D-4672-877D-F70B331C10C9}" type="presParOf" srcId="{19F87BD5-8994-4B23-9DD3-B1F74A90BD73}" destId="{30E69FA4-6472-4CFB-940D-28AC664187B5}" srcOrd="3" destOrd="0" presId="urn:microsoft.com/office/officeart/2018/2/layout/IconVerticalSolidList"/>
    <dgm:cxn modelId="{F6517192-990F-465D-88E4-C393D234CEEC}" type="presParOf" srcId="{19F87BD5-8994-4B23-9DD3-B1F74A90BD73}" destId="{C3EFA0A8-E19C-4330-B544-BCA09E1BA865}" srcOrd="4" destOrd="0" presId="urn:microsoft.com/office/officeart/2018/2/layout/IconVerticalSolidList"/>
    <dgm:cxn modelId="{AB224ECD-2D96-45D4-BA92-D085E66F63B0}" type="presParOf" srcId="{C3EFA0A8-E19C-4330-B544-BCA09E1BA865}" destId="{37C9026F-9333-4FE9-890B-EBCFF7A78522}" srcOrd="0" destOrd="0" presId="urn:microsoft.com/office/officeart/2018/2/layout/IconVerticalSolidList"/>
    <dgm:cxn modelId="{1E004AD4-D821-4DBA-8C20-B19225DF1E3C}" type="presParOf" srcId="{C3EFA0A8-E19C-4330-B544-BCA09E1BA865}" destId="{E302EB81-E4FF-43FA-A4CE-4BAA14855A10}" srcOrd="1" destOrd="0" presId="urn:microsoft.com/office/officeart/2018/2/layout/IconVerticalSolidList"/>
    <dgm:cxn modelId="{DE36337B-6E60-4040-B450-AF9D6B3790D2}" type="presParOf" srcId="{C3EFA0A8-E19C-4330-B544-BCA09E1BA865}" destId="{6D7F8CE6-04DD-4D4E-AAA0-BFAA5A25D83C}" srcOrd="2" destOrd="0" presId="urn:microsoft.com/office/officeart/2018/2/layout/IconVerticalSolidList"/>
    <dgm:cxn modelId="{9B1F6138-6FA9-4CBD-8F76-CEBB0F31C931}" type="presParOf" srcId="{C3EFA0A8-E19C-4330-B544-BCA09E1BA865}" destId="{62548B8F-F6E7-4F1E-A04C-49103A50AA04}" srcOrd="3" destOrd="0" presId="urn:microsoft.com/office/officeart/2018/2/layout/IconVerticalSolidList"/>
    <dgm:cxn modelId="{FAC5E5B9-6B5F-4F77-9DF1-2BA5809849D9}" type="presParOf" srcId="{19F87BD5-8994-4B23-9DD3-B1F74A90BD73}" destId="{D82E5070-56DE-4B6C-8FE0-640E0756A3E7}" srcOrd="5" destOrd="0" presId="urn:microsoft.com/office/officeart/2018/2/layout/IconVerticalSolidList"/>
    <dgm:cxn modelId="{27F92866-A9E9-4470-A3C5-9F2BDC97349A}" type="presParOf" srcId="{19F87BD5-8994-4B23-9DD3-B1F74A90BD73}" destId="{85DE6A8F-C9B1-4116-8805-57EAE8D048F0}" srcOrd="6" destOrd="0" presId="urn:microsoft.com/office/officeart/2018/2/layout/IconVerticalSolidList"/>
    <dgm:cxn modelId="{A52B542E-F85A-4A52-8F91-CA9CE234B9D1}" type="presParOf" srcId="{85DE6A8F-C9B1-4116-8805-57EAE8D048F0}" destId="{915D3D48-C9D8-4F9E-84C5-674B611D9D06}" srcOrd="0" destOrd="0" presId="urn:microsoft.com/office/officeart/2018/2/layout/IconVerticalSolidList"/>
    <dgm:cxn modelId="{A3725ED0-7EA5-4EDA-B1E3-63748DB6A849}" type="presParOf" srcId="{85DE6A8F-C9B1-4116-8805-57EAE8D048F0}" destId="{F9F8B40B-9D89-41E5-806F-0760927F2D4A}" srcOrd="1" destOrd="0" presId="urn:microsoft.com/office/officeart/2018/2/layout/IconVerticalSolidList"/>
    <dgm:cxn modelId="{5CFD2408-D351-43A1-9297-2397590C63B0}" type="presParOf" srcId="{85DE6A8F-C9B1-4116-8805-57EAE8D048F0}" destId="{CBED4E64-9C6A-4F2A-9457-CC070BC013F4}" srcOrd="2" destOrd="0" presId="urn:microsoft.com/office/officeart/2018/2/layout/IconVerticalSolidList"/>
    <dgm:cxn modelId="{3D41150C-BC39-4C7B-BEC2-3120BD1F7C98}" type="presParOf" srcId="{85DE6A8F-C9B1-4116-8805-57EAE8D048F0}" destId="{77ECFE7A-CAC6-4E29-AF9D-FA7FB7033CCD}" srcOrd="3" destOrd="0" presId="urn:microsoft.com/office/officeart/2018/2/layout/IconVerticalSolidList"/>
    <dgm:cxn modelId="{43C7E85E-89E8-470D-98BD-3736D0BB236E}" type="presParOf" srcId="{19F87BD5-8994-4B23-9DD3-B1F74A90BD73}" destId="{6AD48296-003B-4DEA-A6A3-EDD2FE66C671}" srcOrd="7" destOrd="0" presId="urn:microsoft.com/office/officeart/2018/2/layout/IconVerticalSolidList"/>
    <dgm:cxn modelId="{0832CC3B-608F-4E3F-9A07-37C96CAF552E}" type="presParOf" srcId="{19F87BD5-8994-4B23-9DD3-B1F74A90BD73}" destId="{D0990781-7EBA-46DE-8F4C-987D033FA7A4}" srcOrd="8" destOrd="0" presId="urn:microsoft.com/office/officeart/2018/2/layout/IconVerticalSolidList"/>
    <dgm:cxn modelId="{137AF7C9-15E8-4F2C-9B88-5E7DEA24681D}" type="presParOf" srcId="{D0990781-7EBA-46DE-8F4C-987D033FA7A4}" destId="{AF6C079C-B7C2-4A26-A133-D351DAE04E0F}" srcOrd="0" destOrd="0" presId="urn:microsoft.com/office/officeart/2018/2/layout/IconVerticalSolidList"/>
    <dgm:cxn modelId="{FE0D0BE5-0BE5-48CD-AF37-F38014C75FBC}" type="presParOf" srcId="{D0990781-7EBA-46DE-8F4C-987D033FA7A4}" destId="{86A7DDCB-902B-431F-9388-2E3E27A695AE}" srcOrd="1" destOrd="0" presId="urn:microsoft.com/office/officeart/2018/2/layout/IconVerticalSolidList"/>
    <dgm:cxn modelId="{F3DD4D46-78C2-4A7C-BE69-4DEF8621AF81}" type="presParOf" srcId="{D0990781-7EBA-46DE-8F4C-987D033FA7A4}" destId="{448A476A-8919-46D1-B0AD-EFC9A1F624B2}" srcOrd="2" destOrd="0" presId="urn:microsoft.com/office/officeart/2018/2/layout/IconVerticalSolidList"/>
    <dgm:cxn modelId="{D2C9BC66-10F4-4871-9DF1-5F08D0DD3B3A}" type="presParOf" srcId="{D0990781-7EBA-46DE-8F4C-987D033FA7A4}" destId="{2508FB9F-8536-43D0-9F03-F2BE148484B3}" srcOrd="3" destOrd="0" presId="urn:microsoft.com/office/officeart/2018/2/layout/IconVerticalSolidList"/>
    <dgm:cxn modelId="{BC9B8611-D2C3-4DFF-961D-029AD1582D4B}" type="presParOf" srcId="{19F87BD5-8994-4B23-9DD3-B1F74A90BD73}" destId="{A446A1D7-E5FC-4544-AF96-2540E9AE54B0}" srcOrd="9" destOrd="0" presId="urn:microsoft.com/office/officeart/2018/2/layout/IconVerticalSolidList"/>
    <dgm:cxn modelId="{0D66DE4D-895A-49AC-893A-D92B59420309}" type="presParOf" srcId="{19F87BD5-8994-4B23-9DD3-B1F74A90BD73}" destId="{BC9EDDE7-31BE-448D-B1D8-FE982CAA1A36}" srcOrd="10" destOrd="0" presId="urn:microsoft.com/office/officeart/2018/2/layout/IconVerticalSolidList"/>
    <dgm:cxn modelId="{8EE2CB27-4056-4902-8333-59869CBF34E5}" type="presParOf" srcId="{BC9EDDE7-31BE-448D-B1D8-FE982CAA1A36}" destId="{D1D85520-A40A-4B8B-B4DD-37EDE72F76CF}" srcOrd="0" destOrd="0" presId="urn:microsoft.com/office/officeart/2018/2/layout/IconVerticalSolidList"/>
    <dgm:cxn modelId="{BE68AAD7-B560-4F46-A717-CFF8FFAEB7BB}" type="presParOf" srcId="{BC9EDDE7-31BE-448D-B1D8-FE982CAA1A36}" destId="{B25A2D6C-2DBD-46AD-8F13-DBAFBB2B7EC5}" srcOrd="1" destOrd="0" presId="urn:microsoft.com/office/officeart/2018/2/layout/IconVerticalSolidList"/>
    <dgm:cxn modelId="{0F8A68A8-BC3C-4FAC-B8A9-B3E05456314E}" type="presParOf" srcId="{BC9EDDE7-31BE-448D-B1D8-FE982CAA1A36}" destId="{11754EE2-C677-45BA-AFA2-4CEF8D6C00D7}" srcOrd="2" destOrd="0" presId="urn:microsoft.com/office/officeart/2018/2/layout/IconVerticalSolidList"/>
    <dgm:cxn modelId="{9E399890-E15C-4F2D-AE30-F657654D7FDA}" type="presParOf" srcId="{BC9EDDE7-31BE-448D-B1D8-FE982CAA1A36}" destId="{77D4C8A5-8233-4C3E-82EC-7B5E9252575B}" srcOrd="3" destOrd="0" presId="urn:microsoft.com/office/officeart/2018/2/layout/IconVerticalSolidList"/>
    <dgm:cxn modelId="{C52DDB3F-F98A-47C6-B000-BD66EC955DDA}" type="presParOf" srcId="{19F87BD5-8994-4B23-9DD3-B1F74A90BD73}" destId="{895DFC37-7182-4171-8B4D-0C7955300A6E}" srcOrd="11" destOrd="0" presId="urn:microsoft.com/office/officeart/2018/2/layout/IconVerticalSolidList"/>
    <dgm:cxn modelId="{1AFA3689-2FFE-42BB-84AA-AE4BF76E0EC5}" type="presParOf" srcId="{19F87BD5-8994-4B23-9DD3-B1F74A90BD73}" destId="{FF254327-A3CE-483F-B6AD-74EA7F6C91FD}" srcOrd="12" destOrd="0" presId="urn:microsoft.com/office/officeart/2018/2/layout/IconVerticalSolidList"/>
    <dgm:cxn modelId="{CF11286A-58FD-4FDE-9AD4-8FD970040D6C}" type="presParOf" srcId="{FF254327-A3CE-483F-B6AD-74EA7F6C91FD}" destId="{D4EF4A8F-8FA4-4CEC-A522-5997A25227D3}" srcOrd="0" destOrd="0" presId="urn:microsoft.com/office/officeart/2018/2/layout/IconVerticalSolidList"/>
    <dgm:cxn modelId="{189CE3D0-328E-4615-9B80-922B4EC60D6B}" type="presParOf" srcId="{FF254327-A3CE-483F-B6AD-74EA7F6C91FD}" destId="{65A6C11C-AE79-4E19-BCD4-4286F88BF0B0}" srcOrd="1" destOrd="0" presId="urn:microsoft.com/office/officeart/2018/2/layout/IconVerticalSolidList"/>
    <dgm:cxn modelId="{E70B2F9F-FCA1-4556-B410-CB0E113321ED}" type="presParOf" srcId="{FF254327-A3CE-483F-B6AD-74EA7F6C91FD}" destId="{6F5C157F-E443-4031-99BC-5D81C323F64E}" srcOrd="2" destOrd="0" presId="urn:microsoft.com/office/officeart/2018/2/layout/IconVerticalSolidList"/>
    <dgm:cxn modelId="{165F4A21-07CA-45C9-BAD1-D9BDC791F526}" type="presParOf" srcId="{FF254327-A3CE-483F-B6AD-74EA7F6C91FD}" destId="{84E176BD-7AA5-4A20-A9FC-A2926DA55162}" srcOrd="3" destOrd="0" presId="urn:microsoft.com/office/officeart/2018/2/layout/IconVerticalSolidList"/>
    <dgm:cxn modelId="{ABCF00D8-AC19-4E8A-A576-9ABBF20D6670}" type="presParOf" srcId="{19F87BD5-8994-4B23-9DD3-B1F74A90BD73}" destId="{BCA357F6-E6EB-451E-9390-12FDA629A4EF}" srcOrd="13" destOrd="0" presId="urn:microsoft.com/office/officeart/2018/2/layout/IconVerticalSolidList"/>
    <dgm:cxn modelId="{426A3B08-1C4D-46D7-B4C4-243AF8640B34}" type="presParOf" srcId="{19F87BD5-8994-4B23-9DD3-B1F74A90BD73}" destId="{48B1D92C-A886-4802-B714-99596AB6B6AC}" srcOrd="14" destOrd="0" presId="urn:microsoft.com/office/officeart/2018/2/layout/IconVerticalSolidList"/>
    <dgm:cxn modelId="{92CD9F65-C196-4D1F-A3DE-A0048DBBFC3E}" type="presParOf" srcId="{48B1D92C-A886-4802-B714-99596AB6B6AC}" destId="{6749EAA0-C6F1-4157-A8F7-A9EE42641506}" srcOrd="0" destOrd="0" presId="urn:microsoft.com/office/officeart/2018/2/layout/IconVerticalSolidList"/>
    <dgm:cxn modelId="{A3A3F1FC-11C0-452B-AA5F-37F10B00F6F5}" type="presParOf" srcId="{48B1D92C-A886-4802-B714-99596AB6B6AC}" destId="{C7C9F1DC-C2CD-416C-9419-3B8C67D23045}" srcOrd="1" destOrd="0" presId="urn:microsoft.com/office/officeart/2018/2/layout/IconVerticalSolidList"/>
    <dgm:cxn modelId="{E0C596C5-3C6B-4568-B893-B7DB23F3CAAB}" type="presParOf" srcId="{48B1D92C-A886-4802-B714-99596AB6B6AC}" destId="{65CDD5D0-B941-4DEB-85A0-8D8FDF74F9A5}" srcOrd="2" destOrd="0" presId="urn:microsoft.com/office/officeart/2018/2/layout/IconVerticalSolidList"/>
    <dgm:cxn modelId="{166E49EF-7C22-4122-ABBC-3A3BA80C402B}" type="presParOf" srcId="{48B1D92C-A886-4802-B714-99596AB6B6AC}" destId="{490B6FDE-36C6-409A-AA22-EEBAD7FCDA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990BC2-690D-4E8E-870C-B03D0B3C2D5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EC59566-68C5-4B70-AF91-684E184608AD}">
      <dgm:prSet/>
      <dgm:spPr/>
      <dgm:t>
        <a:bodyPr/>
        <a:lstStyle/>
        <a:p>
          <a:pPr>
            <a:lnSpc>
              <a:spcPct val="100000"/>
            </a:lnSpc>
          </a:pPr>
          <a:r>
            <a:rPr lang="en-US" b="0" i="0"/>
            <a:t>Test Information Release for the 2023-2024 testing year will occur in September, April, and June. See </a:t>
          </a:r>
          <a:r>
            <a:rPr lang="en-US" b="0" i="0" u="sng">
              <a:hlinkClick xmlns:r="http://schemas.openxmlformats.org/officeDocument/2006/relationships" r:id="rId1"/>
            </a:rPr>
            <a:t>www.act.org/the-act/tir</a:t>
          </a:r>
          <a:r>
            <a:rPr lang="en-US" b="0" i="0"/>
            <a:t> for more information.</a:t>
          </a:r>
          <a:endParaRPr lang="en-US"/>
        </a:p>
      </dgm:t>
    </dgm:pt>
    <dgm:pt modelId="{8F2C5333-CB0C-403B-A8FF-163362C5B5C0}" type="parTrans" cxnId="{BB781266-06E7-42A1-8E7D-A328FC81DAD3}">
      <dgm:prSet/>
      <dgm:spPr/>
      <dgm:t>
        <a:bodyPr/>
        <a:lstStyle/>
        <a:p>
          <a:endParaRPr lang="en-US"/>
        </a:p>
      </dgm:t>
    </dgm:pt>
    <dgm:pt modelId="{BA4F7E25-40EE-4938-A343-DFF01D8E5641}" type="sibTrans" cxnId="{BB781266-06E7-42A1-8E7D-A328FC81DAD3}">
      <dgm:prSet/>
      <dgm:spPr/>
      <dgm:t>
        <a:bodyPr/>
        <a:lstStyle/>
        <a:p>
          <a:endParaRPr lang="en-US"/>
        </a:p>
      </dgm:t>
    </dgm:pt>
    <dgm:pt modelId="{FE3AF832-8873-432A-8A32-0833F9F3F3FD}">
      <dgm:prSet/>
      <dgm:spPr/>
      <dgm:t>
        <a:bodyPr/>
        <a:lstStyle/>
        <a:p>
          <a:pPr>
            <a:lnSpc>
              <a:spcPct val="100000"/>
            </a:lnSpc>
          </a:pPr>
          <a:r>
            <a:rPr lang="en-US" b="0" i="0"/>
            <a:t>By purchasing Test Information Release (TIR), you will receive a digital copy of the multiple-choice test questions, your answers, a copy of your answer document, the answer key, and the conversion table used in determining your ACT scores. If you took the optional writing test, you will receive a copy of the writing prompt, the writing test scoring rubric, and your essay scores.</a:t>
          </a:r>
          <a:endParaRPr lang="en-US"/>
        </a:p>
      </dgm:t>
    </dgm:pt>
    <dgm:pt modelId="{E2B61F4D-7F8C-4DA0-9A82-723569FE2DE7}" type="parTrans" cxnId="{B577D8E5-C808-4D0C-B314-02AB17D83BDE}">
      <dgm:prSet/>
      <dgm:spPr/>
      <dgm:t>
        <a:bodyPr/>
        <a:lstStyle/>
        <a:p>
          <a:endParaRPr lang="en-US"/>
        </a:p>
      </dgm:t>
    </dgm:pt>
    <dgm:pt modelId="{6D94EA38-5E20-4BD2-A607-4D8ABD2989A6}" type="sibTrans" cxnId="{B577D8E5-C808-4D0C-B314-02AB17D83BDE}">
      <dgm:prSet/>
      <dgm:spPr/>
      <dgm:t>
        <a:bodyPr/>
        <a:lstStyle/>
        <a:p>
          <a:endParaRPr lang="en-US"/>
        </a:p>
      </dgm:t>
    </dgm:pt>
    <dgm:pt modelId="{8064AB10-54E2-4A1A-A898-C54A103BFE71}">
      <dgm:prSet/>
      <dgm:spPr/>
      <dgm:t>
        <a:bodyPr/>
        <a:lstStyle/>
        <a:p>
          <a:pPr>
            <a:lnSpc>
              <a:spcPct val="100000"/>
            </a:lnSpc>
          </a:pPr>
          <a:r>
            <a:rPr lang="en-US" b="0" i="0"/>
            <a:t>You can expect digital TIR materials to be provided within MyACT a few weeks after your score release. If you requested and were approved for alternate formats (April testing only), these materials will be prepared once your TIR report is available in MyACT and may take up to eight weeks for processing and shipping</a:t>
          </a:r>
          <a:endParaRPr lang="en-US"/>
        </a:p>
      </dgm:t>
    </dgm:pt>
    <dgm:pt modelId="{6AA0F8D9-A9EB-4F05-9157-FAFD5353C630}" type="parTrans" cxnId="{8C207F99-6B0D-4354-90D5-8FD3E5C8ADDB}">
      <dgm:prSet/>
      <dgm:spPr/>
      <dgm:t>
        <a:bodyPr/>
        <a:lstStyle/>
        <a:p>
          <a:endParaRPr lang="en-US"/>
        </a:p>
      </dgm:t>
    </dgm:pt>
    <dgm:pt modelId="{B1C14417-632A-4E51-9EEC-92FB2F4B32AF}" type="sibTrans" cxnId="{8C207F99-6B0D-4354-90D5-8FD3E5C8ADDB}">
      <dgm:prSet/>
      <dgm:spPr/>
      <dgm:t>
        <a:bodyPr/>
        <a:lstStyle/>
        <a:p>
          <a:endParaRPr lang="en-US"/>
        </a:p>
      </dgm:t>
    </dgm:pt>
    <dgm:pt modelId="{8F482012-C4BF-42B8-A825-2F1A33173E5A}" type="pres">
      <dgm:prSet presAssocID="{E4990BC2-690D-4E8E-870C-B03D0B3C2D55}" presName="root" presStyleCnt="0">
        <dgm:presLayoutVars>
          <dgm:dir/>
          <dgm:resizeHandles val="exact"/>
        </dgm:presLayoutVars>
      </dgm:prSet>
      <dgm:spPr/>
    </dgm:pt>
    <dgm:pt modelId="{2157A533-6058-4203-BA71-5D99B6FDF68B}" type="pres">
      <dgm:prSet presAssocID="{0EC59566-68C5-4B70-AF91-684E184608AD}" presName="compNode" presStyleCnt="0"/>
      <dgm:spPr/>
    </dgm:pt>
    <dgm:pt modelId="{DBE70A45-8FF5-4AEB-9039-A516B551730B}" type="pres">
      <dgm:prSet presAssocID="{0EC59566-68C5-4B70-AF91-684E184608AD}" presName="bgRect" presStyleLbl="bgShp" presStyleIdx="0" presStyleCnt="3"/>
      <dgm:spPr/>
    </dgm:pt>
    <dgm:pt modelId="{4DF49A6E-15CF-4A67-9D1D-E230FA74976B}" type="pres">
      <dgm:prSet presAssocID="{0EC59566-68C5-4B70-AF91-684E184608AD}"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Pencil outline"/>
        </a:ext>
      </dgm:extLst>
    </dgm:pt>
    <dgm:pt modelId="{17F1D907-F3EF-41ED-9A60-CB45A93A5D56}" type="pres">
      <dgm:prSet presAssocID="{0EC59566-68C5-4B70-AF91-684E184608AD}" presName="spaceRect" presStyleCnt="0"/>
      <dgm:spPr/>
    </dgm:pt>
    <dgm:pt modelId="{C5B94B2E-5314-4C0D-8397-95CA39341078}" type="pres">
      <dgm:prSet presAssocID="{0EC59566-68C5-4B70-AF91-684E184608AD}" presName="parTx" presStyleLbl="revTx" presStyleIdx="0" presStyleCnt="3">
        <dgm:presLayoutVars>
          <dgm:chMax val="0"/>
          <dgm:chPref val="0"/>
        </dgm:presLayoutVars>
      </dgm:prSet>
      <dgm:spPr/>
    </dgm:pt>
    <dgm:pt modelId="{9692B48C-A590-4382-A3AE-380F6AB09264}" type="pres">
      <dgm:prSet presAssocID="{BA4F7E25-40EE-4938-A343-DFF01D8E5641}" presName="sibTrans" presStyleCnt="0"/>
      <dgm:spPr/>
    </dgm:pt>
    <dgm:pt modelId="{BDE5CED0-DF0A-4A08-985E-FE0FF12CC27D}" type="pres">
      <dgm:prSet presAssocID="{FE3AF832-8873-432A-8A32-0833F9F3F3FD}" presName="compNode" presStyleCnt="0"/>
      <dgm:spPr/>
    </dgm:pt>
    <dgm:pt modelId="{59F67FF5-B247-4B9F-95A3-82047BE11046}" type="pres">
      <dgm:prSet presAssocID="{FE3AF832-8873-432A-8A32-0833F9F3F3FD}" presName="bgRect" presStyleLbl="bgShp" presStyleIdx="1" presStyleCnt="3"/>
      <dgm:spPr/>
    </dgm:pt>
    <dgm:pt modelId="{C275F210-0F7E-4251-9CA8-9B6E734E24A8}" type="pres">
      <dgm:prSet presAssocID="{FE3AF832-8873-432A-8A32-0833F9F3F3FD}"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Money outline"/>
        </a:ext>
      </dgm:extLst>
    </dgm:pt>
    <dgm:pt modelId="{0CE631C6-C4AF-4C19-AFCD-7F7B142FFB66}" type="pres">
      <dgm:prSet presAssocID="{FE3AF832-8873-432A-8A32-0833F9F3F3FD}" presName="spaceRect" presStyleCnt="0"/>
      <dgm:spPr/>
    </dgm:pt>
    <dgm:pt modelId="{1A9DD47F-6DC6-438F-8BB2-C76ED4857A14}" type="pres">
      <dgm:prSet presAssocID="{FE3AF832-8873-432A-8A32-0833F9F3F3FD}" presName="parTx" presStyleLbl="revTx" presStyleIdx="1" presStyleCnt="3">
        <dgm:presLayoutVars>
          <dgm:chMax val="0"/>
          <dgm:chPref val="0"/>
        </dgm:presLayoutVars>
      </dgm:prSet>
      <dgm:spPr/>
    </dgm:pt>
    <dgm:pt modelId="{2D8F6C8C-C44E-4446-B051-AE105A3FECD9}" type="pres">
      <dgm:prSet presAssocID="{6D94EA38-5E20-4BD2-A607-4D8ABD2989A6}" presName="sibTrans" presStyleCnt="0"/>
      <dgm:spPr/>
    </dgm:pt>
    <dgm:pt modelId="{3889134B-9CC2-4B82-825B-B5C7984827D5}" type="pres">
      <dgm:prSet presAssocID="{8064AB10-54E2-4A1A-A898-C54A103BFE71}" presName="compNode" presStyleCnt="0"/>
      <dgm:spPr/>
    </dgm:pt>
    <dgm:pt modelId="{268B492E-55C3-4DC1-95BC-A125800BCA4C}" type="pres">
      <dgm:prSet presAssocID="{8064AB10-54E2-4A1A-A898-C54A103BFE71}" presName="bgRect" presStyleLbl="bgShp" presStyleIdx="2" presStyleCnt="3"/>
      <dgm:spPr/>
    </dgm:pt>
    <dgm:pt modelId="{B00DEC1C-42BC-4602-85E1-7BEF6DF84A88}" type="pres">
      <dgm:prSet presAssocID="{8064AB10-54E2-4A1A-A898-C54A103BFE71}"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heckmark"/>
        </a:ext>
      </dgm:extLst>
    </dgm:pt>
    <dgm:pt modelId="{1F97FACC-207F-4850-AE0C-3A2848CB4307}" type="pres">
      <dgm:prSet presAssocID="{8064AB10-54E2-4A1A-A898-C54A103BFE71}" presName="spaceRect" presStyleCnt="0"/>
      <dgm:spPr/>
    </dgm:pt>
    <dgm:pt modelId="{7390F8E1-EA81-4D0B-8707-A6579EDA1896}" type="pres">
      <dgm:prSet presAssocID="{8064AB10-54E2-4A1A-A898-C54A103BFE71}" presName="parTx" presStyleLbl="revTx" presStyleIdx="2" presStyleCnt="3">
        <dgm:presLayoutVars>
          <dgm:chMax val="0"/>
          <dgm:chPref val="0"/>
        </dgm:presLayoutVars>
      </dgm:prSet>
      <dgm:spPr/>
    </dgm:pt>
  </dgm:ptLst>
  <dgm:cxnLst>
    <dgm:cxn modelId="{6DC79608-B210-4261-9CD6-FEA0EF051757}" type="presOf" srcId="{0EC59566-68C5-4B70-AF91-684E184608AD}" destId="{C5B94B2E-5314-4C0D-8397-95CA39341078}" srcOrd="0" destOrd="0" presId="urn:microsoft.com/office/officeart/2018/2/layout/IconVerticalSolidList"/>
    <dgm:cxn modelId="{BB781266-06E7-42A1-8E7D-A328FC81DAD3}" srcId="{E4990BC2-690D-4E8E-870C-B03D0B3C2D55}" destId="{0EC59566-68C5-4B70-AF91-684E184608AD}" srcOrd="0" destOrd="0" parTransId="{8F2C5333-CB0C-403B-A8FF-163362C5B5C0}" sibTransId="{BA4F7E25-40EE-4938-A343-DFF01D8E5641}"/>
    <dgm:cxn modelId="{91F7C266-35AC-42F4-97B0-F53786A4242E}" type="presOf" srcId="{8064AB10-54E2-4A1A-A898-C54A103BFE71}" destId="{7390F8E1-EA81-4D0B-8707-A6579EDA1896}" srcOrd="0" destOrd="0" presId="urn:microsoft.com/office/officeart/2018/2/layout/IconVerticalSolidList"/>
    <dgm:cxn modelId="{2556BE90-AA6F-48CB-8DC0-2BCBCC2F9673}" type="presOf" srcId="{FE3AF832-8873-432A-8A32-0833F9F3F3FD}" destId="{1A9DD47F-6DC6-438F-8BB2-C76ED4857A14}" srcOrd="0" destOrd="0" presId="urn:microsoft.com/office/officeart/2018/2/layout/IconVerticalSolidList"/>
    <dgm:cxn modelId="{8C207F99-6B0D-4354-90D5-8FD3E5C8ADDB}" srcId="{E4990BC2-690D-4E8E-870C-B03D0B3C2D55}" destId="{8064AB10-54E2-4A1A-A898-C54A103BFE71}" srcOrd="2" destOrd="0" parTransId="{6AA0F8D9-A9EB-4F05-9157-FAFD5353C630}" sibTransId="{B1C14417-632A-4E51-9EEC-92FB2F4B32AF}"/>
    <dgm:cxn modelId="{5A54B7AA-CEFA-4E13-A60D-B0D7968A5D04}" type="presOf" srcId="{E4990BC2-690D-4E8E-870C-B03D0B3C2D55}" destId="{8F482012-C4BF-42B8-A825-2F1A33173E5A}" srcOrd="0" destOrd="0" presId="urn:microsoft.com/office/officeart/2018/2/layout/IconVerticalSolidList"/>
    <dgm:cxn modelId="{B577D8E5-C808-4D0C-B314-02AB17D83BDE}" srcId="{E4990BC2-690D-4E8E-870C-B03D0B3C2D55}" destId="{FE3AF832-8873-432A-8A32-0833F9F3F3FD}" srcOrd="1" destOrd="0" parTransId="{E2B61F4D-7F8C-4DA0-9A82-723569FE2DE7}" sibTransId="{6D94EA38-5E20-4BD2-A607-4D8ABD2989A6}"/>
    <dgm:cxn modelId="{12DA767A-DA72-404E-9A87-550DC152CBA7}" type="presParOf" srcId="{8F482012-C4BF-42B8-A825-2F1A33173E5A}" destId="{2157A533-6058-4203-BA71-5D99B6FDF68B}" srcOrd="0" destOrd="0" presId="urn:microsoft.com/office/officeart/2018/2/layout/IconVerticalSolidList"/>
    <dgm:cxn modelId="{2104AF87-48AA-4048-BBE9-31CD0661790A}" type="presParOf" srcId="{2157A533-6058-4203-BA71-5D99B6FDF68B}" destId="{DBE70A45-8FF5-4AEB-9039-A516B551730B}" srcOrd="0" destOrd="0" presId="urn:microsoft.com/office/officeart/2018/2/layout/IconVerticalSolidList"/>
    <dgm:cxn modelId="{FB4FBB52-68DC-48C4-8AAB-593DC142DD71}" type="presParOf" srcId="{2157A533-6058-4203-BA71-5D99B6FDF68B}" destId="{4DF49A6E-15CF-4A67-9D1D-E230FA74976B}" srcOrd="1" destOrd="0" presId="urn:microsoft.com/office/officeart/2018/2/layout/IconVerticalSolidList"/>
    <dgm:cxn modelId="{47BFC405-80B6-4E3F-95AA-873373A68AD4}" type="presParOf" srcId="{2157A533-6058-4203-BA71-5D99B6FDF68B}" destId="{17F1D907-F3EF-41ED-9A60-CB45A93A5D56}" srcOrd="2" destOrd="0" presId="urn:microsoft.com/office/officeart/2018/2/layout/IconVerticalSolidList"/>
    <dgm:cxn modelId="{ED2E1427-81CA-45C4-89D6-79DCBFA86315}" type="presParOf" srcId="{2157A533-6058-4203-BA71-5D99B6FDF68B}" destId="{C5B94B2E-5314-4C0D-8397-95CA39341078}" srcOrd="3" destOrd="0" presId="urn:microsoft.com/office/officeart/2018/2/layout/IconVerticalSolidList"/>
    <dgm:cxn modelId="{20A0D0E6-4740-4B15-843D-81B565715CE2}" type="presParOf" srcId="{8F482012-C4BF-42B8-A825-2F1A33173E5A}" destId="{9692B48C-A590-4382-A3AE-380F6AB09264}" srcOrd="1" destOrd="0" presId="urn:microsoft.com/office/officeart/2018/2/layout/IconVerticalSolidList"/>
    <dgm:cxn modelId="{270BCA7D-2B47-4223-BB88-3CBA9D17490A}" type="presParOf" srcId="{8F482012-C4BF-42B8-A825-2F1A33173E5A}" destId="{BDE5CED0-DF0A-4A08-985E-FE0FF12CC27D}" srcOrd="2" destOrd="0" presId="urn:microsoft.com/office/officeart/2018/2/layout/IconVerticalSolidList"/>
    <dgm:cxn modelId="{E7B1F96E-62DD-454A-9C95-F5B115C520C5}" type="presParOf" srcId="{BDE5CED0-DF0A-4A08-985E-FE0FF12CC27D}" destId="{59F67FF5-B247-4B9F-95A3-82047BE11046}" srcOrd="0" destOrd="0" presId="urn:microsoft.com/office/officeart/2018/2/layout/IconVerticalSolidList"/>
    <dgm:cxn modelId="{6B395EE4-10A8-4965-B028-6759C415FFA5}" type="presParOf" srcId="{BDE5CED0-DF0A-4A08-985E-FE0FF12CC27D}" destId="{C275F210-0F7E-4251-9CA8-9B6E734E24A8}" srcOrd="1" destOrd="0" presId="urn:microsoft.com/office/officeart/2018/2/layout/IconVerticalSolidList"/>
    <dgm:cxn modelId="{32408558-3188-4FFF-BCE8-D86B1B2F3C56}" type="presParOf" srcId="{BDE5CED0-DF0A-4A08-985E-FE0FF12CC27D}" destId="{0CE631C6-C4AF-4C19-AFCD-7F7B142FFB66}" srcOrd="2" destOrd="0" presId="urn:microsoft.com/office/officeart/2018/2/layout/IconVerticalSolidList"/>
    <dgm:cxn modelId="{E9D3653C-113C-4930-BEB0-6D9BA1FBBE52}" type="presParOf" srcId="{BDE5CED0-DF0A-4A08-985E-FE0FF12CC27D}" destId="{1A9DD47F-6DC6-438F-8BB2-C76ED4857A14}" srcOrd="3" destOrd="0" presId="urn:microsoft.com/office/officeart/2018/2/layout/IconVerticalSolidList"/>
    <dgm:cxn modelId="{84123930-7DE4-4961-9E12-DA4A88FA0D24}" type="presParOf" srcId="{8F482012-C4BF-42B8-A825-2F1A33173E5A}" destId="{2D8F6C8C-C44E-4446-B051-AE105A3FECD9}" srcOrd="3" destOrd="0" presId="urn:microsoft.com/office/officeart/2018/2/layout/IconVerticalSolidList"/>
    <dgm:cxn modelId="{51057844-88F6-4032-A0DF-FD9A82D54E0D}" type="presParOf" srcId="{8F482012-C4BF-42B8-A825-2F1A33173E5A}" destId="{3889134B-9CC2-4B82-825B-B5C7984827D5}" srcOrd="4" destOrd="0" presId="urn:microsoft.com/office/officeart/2018/2/layout/IconVerticalSolidList"/>
    <dgm:cxn modelId="{042AFC69-3C6E-492B-9E36-3B84616015E3}" type="presParOf" srcId="{3889134B-9CC2-4B82-825B-B5C7984827D5}" destId="{268B492E-55C3-4DC1-95BC-A125800BCA4C}" srcOrd="0" destOrd="0" presId="urn:microsoft.com/office/officeart/2018/2/layout/IconVerticalSolidList"/>
    <dgm:cxn modelId="{7682F2C0-5F9C-4EE2-BE10-6F39F9EC062C}" type="presParOf" srcId="{3889134B-9CC2-4B82-825B-B5C7984827D5}" destId="{B00DEC1C-42BC-4602-85E1-7BEF6DF84A88}" srcOrd="1" destOrd="0" presId="urn:microsoft.com/office/officeart/2018/2/layout/IconVerticalSolidList"/>
    <dgm:cxn modelId="{8543AA73-1878-456F-BE52-157D6FA04225}" type="presParOf" srcId="{3889134B-9CC2-4B82-825B-B5C7984827D5}" destId="{1F97FACC-207F-4850-AE0C-3A2848CB4307}" srcOrd="2" destOrd="0" presId="urn:microsoft.com/office/officeart/2018/2/layout/IconVerticalSolidList"/>
    <dgm:cxn modelId="{F3E5FC78-F887-488B-85FA-981FEB0D0458}" type="presParOf" srcId="{3889134B-9CC2-4B82-825B-B5C7984827D5}" destId="{7390F8E1-EA81-4D0B-8707-A6579EDA189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CBA61E-F804-445D-99C3-C27CBDBF1210}"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2F2B0CB3-C377-4091-A13F-BE93D3DB0042}">
      <dgm:prSet/>
      <dgm:spPr/>
      <dgm:t>
        <a:bodyPr/>
        <a:lstStyle/>
        <a:p>
          <a:pPr>
            <a:lnSpc>
              <a:spcPct val="100000"/>
            </a:lnSpc>
          </a:pPr>
          <a:r>
            <a:rPr lang="en-US" dirty="0"/>
            <a:t>Submit College Applications NOW and note the Testing Deadline for each school.</a:t>
          </a:r>
        </a:p>
      </dgm:t>
    </dgm:pt>
    <dgm:pt modelId="{5B19C8C5-1134-492D-8093-0AEE6C424D54}" type="parTrans" cxnId="{F830AAB2-1316-46DB-B5B2-64BF6268F971}">
      <dgm:prSet/>
      <dgm:spPr/>
      <dgm:t>
        <a:bodyPr/>
        <a:lstStyle/>
        <a:p>
          <a:endParaRPr lang="en-US"/>
        </a:p>
      </dgm:t>
    </dgm:pt>
    <dgm:pt modelId="{3FFB776F-40F7-4034-8811-A00A667BF14B}" type="sibTrans" cxnId="{F830AAB2-1316-46DB-B5B2-64BF6268F971}">
      <dgm:prSet/>
      <dgm:spPr/>
      <dgm:t>
        <a:bodyPr/>
        <a:lstStyle/>
        <a:p>
          <a:endParaRPr lang="en-US"/>
        </a:p>
      </dgm:t>
    </dgm:pt>
    <dgm:pt modelId="{51679169-6670-440E-A512-424B6BB75DB5}">
      <dgm:prSet/>
      <dgm:spPr/>
      <dgm:t>
        <a:bodyPr/>
        <a:lstStyle/>
        <a:p>
          <a:pPr>
            <a:lnSpc>
              <a:spcPct val="100000"/>
            </a:lnSpc>
          </a:pPr>
          <a:r>
            <a:rPr lang="en-US" dirty="0"/>
            <a:t>Send scores directly to the college/university from your test. </a:t>
          </a:r>
        </a:p>
      </dgm:t>
    </dgm:pt>
    <dgm:pt modelId="{64264418-39C6-4E80-BE3C-87E2A58E8515}" type="parTrans" cxnId="{FED3D581-26DB-4FD7-997E-4D2F256C81AF}">
      <dgm:prSet/>
      <dgm:spPr/>
      <dgm:t>
        <a:bodyPr/>
        <a:lstStyle/>
        <a:p>
          <a:endParaRPr lang="en-US"/>
        </a:p>
      </dgm:t>
    </dgm:pt>
    <dgm:pt modelId="{3A792A14-46C8-4AEB-A83E-706F05980DA5}" type="sibTrans" cxnId="{FED3D581-26DB-4FD7-997E-4D2F256C81AF}">
      <dgm:prSet/>
      <dgm:spPr/>
      <dgm:t>
        <a:bodyPr/>
        <a:lstStyle/>
        <a:p>
          <a:endParaRPr lang="en-US"/>
        </a:p>
      </dgm:t>
    </dgm:pt>
    <dgm:pt modelId="{85961F92-2AC4-4528-BE6F-DA1CE3C9B27A}">
      <dgm:prSet/>
      <dgm:spPr/>
      <dgm:t>
        <a:bodyPr/>
        <a:lstStyle/>
        <a:p>
          <a:pPr>
            <a:lnSpc>
              <a:spcPct val="100000"/>
            </a:lnSpc>
          </a:pPr>
          <a:r>
            <a:rPr lang="en-US" dirty="0"/>
            <a:t>Admissions will reconsider applications once new scores arrive if before their testing deadline.</a:t>
          </a:r>
        </a:p>
      </dgm:t>
    </dgm:pt>
    <dgm:pt modelId="{03910260-F1E9-430E-A161-448D91F23FFB}" type="parTrans" cxnId="{1C0B102C-D205-4A1C-B31B-4F58343751FF}">
      <dgm:prSet/>
      <dgm:spPr/>
      <dgm:t>
        <a:bodyPr/>
        <a:lstStyle/>
        <a:p>
          <a:endParaRPr lang="en-US"/>
        </a:p>
      </dgm:t>
    </dgm:pt>
    <dgm:pt modelId="{A20D7B09-ABC9-49A3-A88A-4CD28E5486D8}" type="sibTrans" cxnId="{1C0B102C-D205-4A1C-B31B-4F58343751FF}">
      <dgm:prSet/>
      <dgm:spPr/>
      <dgm:t>
        <a:bodyPr/>
        <a:lstStyle/>
        <a:p>
          <a:endParaRPr lang="en-US"/>
        </a:p>
      </dgm:t>
    </dgm:pt>
    <dgm:pt modelId="{31ECD123-C8BD-4D4C-9F7F-4897BEEE75FB}">
      <dgm:prSet/>
      <dgm:spPr/>
      <dgm:t>
        <a:bodyPr/>
        <a:lstStyle/>
        <a:p>
          <a:pPr>
            <a:lnSpc>
              <a:spcPct val="100000"/>
            </a:lnSpc>
          </a:pPr>
          <a:r>
            <a:rPr lang="en-US" dirty="0"/>
            <a:t>**Check fairtest.org for schools that are test-optional!**</a:t>
          </a:r>
        </a:p>
      </dgm:t>
    </dgm:pt>
    <dgm:pt modelId="{F2C70509-D173-4F36-96D5-D4F73CD242FC}" type="parTrans" cxnId="{6C61EA16-395A-44CE-81AF-D90FA87859CA}">
      <dgm:prSet/>
      <dgm:spPr/>
      <dgm:t>
        <a:bodyPr/>
        <a:lstStyle/>
        <a:p>
          <a:endParaRPr lang="en-US"/>
        </a:p>
      </dgm:t>
    </dgm:pt>
    <dgm:pt modelId="{2971A806-BFDD-45F2-A9E9-379FF2CDEC74}" type="sibTrans" cxnId="{6C61EA16-395A-44CE-81AF-D90FA87859CA}">
      <dgm:prSet/>
      <dgm:spPr/>
      <dgm:t>
        <a:bodyPr/>
        <a:lstStyle/>
        <a:p>
          <a:endParaRPr lang="en-US"/>
        </a:p>
      </dgm:t>
    </dgm:pt>
    <dgm:pt modelId="{FD2FCC7A-24A5-4F58-A7AF-3988F7313F05}" type="pres">
      <dgm:prSet presAssocID="{79CBA61E-F804-445D-99C3-C27CBDBF1210}" presName="root" presStyleCnt="0">
        <dgm:presLayoutVars>
          <dgm:dir/>
          <dgm:resizeHandles val="exact"/>
        </dgm:presLayoutVars>
      </dgm:prSet>
      <dgm:spPr/>
    </dgm:pt>
    <dgm:pt modelId="{3A1092B1-4DCE-47B9-BCF3-18DD86F39623}" type="pres">
      <dgm:prSet presAssocID="{2F2B0CB3-C377-4091-A13F-BE93D3DB0042}" presName="compNode" presStyleCnt="0"/>
      <dgm:spPr/>
    </dgm:pt>
    <dgm:pt modelId="{7C052440-6951-4132-808E-40F65DC917B6}" type="pres">
      <dgm:prSet presAssocID="{2F2B0CB3-C377-4091-A13F-BE93D3DB0042}" presName="bgRect" presStyleLbl="bgShp" presStyleIdx="0" presStyleCnt="4"/>
      <dgm:spPr/>
    </dgm:pt>
    <dgm:pt modelId="{333531A2-6388-4F6E-9CF4-F4019E168A90}" type="pres">
      <dgm:prSet presAssocID="{2F2B0CB3-C377-4091-A13F-BE93D3DB004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61AEB004-51D9-42AF-B5E6-184E365DE609}" type="pres">
      <dgm:prSet presAssocID="{2F2B0CB3-C377-4091-A13F-BE93D3DB0042}" presName="spaceRect" presStyleCnt="0"/>
      <dgm:spPr/>
    </dgm:pt>
    <dgm:pt modelId="{802D3A3C-E035-4112-8790-4B969E26428C}" type="pres">
      <dgm:prSet presAssocID="{2F2B0CB3-C377-4091-A13F-BE93D3DB0042}" presName="parTx" presStyleLbl="revTx" presStyleIdx="0" presStyleCnt="4">
        <dgm:presLayoutVars>
          <dgm:chMax val="0"/>
          <dgm:chPref val="0"/>
        </dgm:presLayoutVars>
      </dgm:prSet>
      <dgm:spPr/>
    </dgm:pt>
    <dgm:pt modelId="{495E4C15-6FD0-4696-AC40-7EE739D77A42}" type="pres">
      <dgm:prSet presAssocID="{3FFB776F-40F7-4034-8811-A00A667BF14B}" presName="sibTrans" presStyleCnt="0"/>
      <dgm:spPr/>
    </dgm:pt>
    <dgm:pt modelId="{B8B98C30-7704-42B6-8EAD-7FE6050B34A3}" type="pres">
      <dgm:prSet presAssocID="{51679169-6670-440E-A512-424B6BB75DB5}" presName="compNode" presStyleCnt="0"/>
      <dgm:spPr/>
    </dgm:pt>
    <dgm:pt modelId="{1039A05F-3BB7-4A8D-9060-6A9751664604}" type="pres">
      <dgm:prSet presAssocID="{51679169-6670-440E-A512-424B6BB75DB5}" presName="bgRect" presStyleLbl="bgShp" presStyleIdx="1" presStyleCnt="4"/>
      <dgm:spPr/>
    </dgm:pt>
    <dgm:pt modelId="{6DA7959C-0783-409E-A314-F273A4731269}" type="pres">
      <dgm:prSet presAssocID="{51679169-6670-440E-A512-424B6BB75DB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546F41E9-B2AE-4140-BE2D-B63AF4146856}" type="pres">
      <dgm:prSet presAssocID="{51679169-6670-440E-A512-424B6BB75DB5}" presName="spaceRect" presStyleCnt="0"/>
      <dgm:spPr/>
    </dgm:pt>
    <dgm:pt modelId="{510B50D7-A483-45A6-BEC5-EF84457F0002}" type="pres">
      <dgm:prSet presAssocID="{51679169-6670-440E-A512-424B6BB75DB5}" presName="parTx" presStyleLbl="revTx" presStyleIdx="1" presStyleCnt="4">
        <dgm:presLayoutVars>
          <dgm:chMax val="0"/>
          <dgm:chPref val="0"/>
        </dgm:presLayoutVars>
      </dgm:prSet>
      <dgm:spPr/>
    </dgm:pt>
    <dgm:pt modelId="{2A8BAFA1-4F37-43A8-B9B6-64B1BE4938A7}" type="pres">
      <dgm:prSet presAssocID="{3A792A14-46C8-4AEB-A83E-706F05980DA5}" presName="sibTrans" presStyleCnt="0"/>
      <dgm:spPr/>
    </dgm:pt>
    <dgm:pt modelId="{BD20ABF9-8253-49BF-AC69-116E8AC57E63}" type="pres">
      <dgm:prSet presAssocID="{85961F92-2AC4-4528-BE6F-DA1CE3C9B27A}" presName="compNode" presStyleCnt="0"/>
      <dgm:spPr/>
    </dgm:pt>
    <dgm:pt modelId="{69CD0CC1-C2C8-4466-8929-A04F1D833C85}" type="pres">
      <dgm:prSet presAssocID="{85961F92-2AC4-4528-BE6F-DA1CE3C9B27A}" presName="bgRect" presStyleLbl="bgShp" presStyleIdx="2" presStyleCnt="4"/>
      <dgm:spPr/>
    </dgm:pt>
    <dgm:pt modelId="{C4F0CCEC-0BBB-41D7-8CDC-1C3D47D089D6}" type="pres">
      <dgm:prSet presAssocID="{85961F92-2AC4-4528-BE6F-DA1CE3C9B27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C3733C6D-1E96-4990-8B8F-6D98D91B5360}" type="pres">
      <dgm:prSet presAssocID="{85961F92-2AC4-4528-BE6F-DA1CE3C9B27A}" presName="spaceRect" presStyleCnt="0"/>
      <dgm:spPr/>
    </dgm:pt>
    <dgm:pt modelId="{542F7237-0CAE-4733-A355-DCC13C178066}" type="pres">
      <dgm:prSet presAssocID="{85961F92-2AC4-4528-BE6F-DA1CE3C9B27A}" presName="parTx" presStyleLbl="revTx" presStyleIdx="2" presStyleCnt="4">
        <dgm:presLayoutVars>
          <dgm:chMax val="0"/>
          <dgm:chPref val="0"/>
        </dgm:presLayoutVars>
      </dgm:prSet>
      <dgm:spPr/>
    </dgm:pt>
    <dgm:pt modelId="{63267650-EA41-4B91-A3F4-82EA22DDEAA8}" type="pres">
      <dgm:prSet presAssocID="{A20D7B09-ABC9-49A3-A88A-4CD28E5486D8}" presName="sibTrans" presStyleCnt="0"/>
      <dgm:spPr/>
    </dgm:pt>
    <dgm:pt modelId="{8120DFD1-DEFE-4631-9FB9-58CBF461CA3F}" type="pres">
      <dgm:prSet presAssocID="{31ECD123-C8BD-4D4C-9F7F-4897BEEE75FB}" presName="compNode" presStyleCnt="0"/>
      <dgm:spPr/>
    </dgm:pt>
    <dgm:pt modelId="{38C06EB2-410B-48D0-AD79-15A5CAB86906}" type="pres">
      <dgm:prSet presAssocID="{31ECD123-C8BD-4D4C-9F7F-4897BEEE75FB}" presName="bgRect" presStyleLbl="bgShp" presStyleIdx="3" presStyleCnt="4"/>
      <dgm:spPr/>
    </dgm:pt>
    <dgm:pt modelId="{B3C7A93F-68B2-4B0D-BCB5-6B8F28016377}" type="pres">
      <dgm:prSet presAssocID="{31ECD123-C8BD-4D4C-9F7F-4897BEEE75F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rrow Right with solid fill"/>
        </a:ext>
      </dgm:extLst>
    </dgm:pt>
    <dgm:pt modelId="{20121374-54A5-4831-BD79-B7E873DF7B95}" type="pres">
      <dgm:prSet presAssocID="{31ECD123-C8BD-4D4C-9F7F-4897BEEE75FB}" presName="spaceRect" presStyleCnt="0"/>
      <dgm:spPr/>
    </dgm:pt>
    <dgm:pt modelId="{0ACE69AA-8881-4560-A2E9-F7F3AA315B6E}" type="pres">
      <dgm:prSet presAssocID="{31ECD123-C8BD-4D4C-9F7F-4897BEEE75FB}" presName="parTx" presStyleLbl="revTx" presStyleIdx="3" presStyleCnt="4">
        <dgm:presLayoutVars>
          <dgm:chMax val="0"/>
          <dgm:chPref val="0"/>
        </dgm:presLayoutVars>
      </dgm:prSet>
      <dgm:spPr/>
    </dgm:pt>
  </dgm:ptLst>
  <dgm:cxnLst>
    <dgm:cxn modelId="{6C61EA16-395A-44CE-81AF-D90FA87859CA}" srcId="{79CBA61E-F804-445D-99C3-C27CBDBF1210}" destId="{31ECD123-C8BD-4D4C-9F7F-4897BEEE75FB}" srcOrd="3" destOrd="0" parTransId="{F2C70509-D173-4F36-96D5-D4F73CD242FC}" sibTransId="{2971A806-BFDD-45F2-A9E9-379FF2CDEC74}"/>
    <dgm:cxn modelId="{1C0B102C-D205-4A1C-B31B-4F58343751FF}" srcId="{79CBA61E-F804-445D-99C3-C27CBDBF1210}" destId="{85961F92-2AC4-4528-BE6F-DA1CE3C9B27A}" srcOrd="2" destOrd="0" parTransId="{03910260-F1E9-430E-A161-448D91F23FFB}" sibTransId="{A20D7B09-ABC9-49A3-A88A-4CD28E5486D8}"/>
    <dgm:cxn modelId="{60BE9262-0119-4ED7-86D7-31FCCDCB11DC}" type="presOf" srcId="{31ECD123-C8BD-4D4C-9F7F-4897BEEE75FB}" destId="{0ACE69AA-8881-4560-A2E9-F7F3AA315B6E}" srcOrd="0" destOrd="0" presId="urn:microsoft.com/office/officeart/2018/2/layout/IconVerticalSolidList"/>
    <dgm:cxn modelId="{8BB7757D-2267-405C-B214-2362849B6760}" type="presOf" srcId="{79CBA61E-F804-445D-99C3-C27CBDBF1210}" destId="{FD2FCC7A-24A5-4F58-A7AF-3988F7313F05}" srcOrd="0" destOrd="0" presId="urn:microsoft.com/office/officeart/2018/2/layout/IconVerticalSolidList"/>
    <dgm:cxn modelId="{FED3D581-26DB-4FD7-997E-4D2F256C81AF}" srcId="{79CBA61E-F804-445D-99C3-C27CBDBF1210}" destId="{51679169-6670-440E-A512-424B6BB75DB5}" srcOrd="1" destOrd="0" parTransId="{64264418-39C6-4E80-BE3C-87E2A58E8515}" sibTransId="{3A792A14-46C8-4AEB-A83E-706F05980DA5}"/>
    <dgm:cxn modelId="{795CD8A0-5713-44CE-B828-9993F248A532}" type="presOf" srcId="{51679169-6670-440E-A512-424B6BB75DB5}" destId="{510B50D7-A483-45A6-BEC5-EF84457F0002}" srcOrd="0" destOrd="0" presId="urn:microsoft.com/office/officeart/2018/2/layout/IconVerticalSolidList"/>
    <dgm:cxn modelId="{F830AAB2-1316-46DB-B5B2-64BF6268F971}" srcId="{79CBA61E-F804-445D-99C3-C27CBDBF1210}" destId="{2F2B0CB3-C377-4091-A13F-BE93D3DB0042}" srcOrd="0" destOrd="0" parTransId="{5B19C8C5-1134-492D-8093-0AEE6C424D54}" sibTransId="{3FFB776F-40F7-4034-8811-A00A667BF14B}"/>
    <dgm:cxn modelId="{440ED3E7-4BCA-4C69-AC43-172702B5CF32}" type="presOf" srcId="{85961F92-2AC4-4528-BE6F-DA1CE3C9B27A}" destId="{542F7237-0CAE-4733-A355-DCC13C178066}" srcOrd="0" destOrd="0" presId="urn:microsoft.com/office/officeart/2018/2/layout/IconVerticalSolidList"/>
    <dgm:cxn modelId="{4B13CBFD-4138-4F3A-94CD-9CEAB59F0DEE}" type="presOf" srcId="{2F2B0CB3-C377-4091-A13F-BE93D3DB0042}" destId="{802D3A3C-E035-4112-8790-4B969E26428C}" srcOrd="0" destOrd="0" presId="urn:microsoft.com/office/officeart/2018/2/layout/IconVerticalSolidList"/>
    <dgm:cxn modelId="{83AA7105-4972-4A2B-B8DA-043652F71043}" type="presParOf" srcId="{FD2FCC7A-24A5-4F58-A7AF-3988F7313F05}" destId="{3A1092B1-4DCE-47B9-BCF3-18DD86F39623}" srcOrd="0" destOrd="0" presId="urn:microsoft.com/office/officeart/2018/2/layout/IconVerticalSolidList"/>
    <dgm:cxn modelId="{D08008CF-C9D3-4703-B185-8B9F5249CDC6}" type="presParOf" srcId="{3A1092B1-4DCE-47B9-BCF3-18DD86F39623}" destId="{7C052440-6951-4132-808E-40F65DC917B6}" srcOrd="0" destOrd="0" presId="urn:microsoft.com/office/officeart/2018/2/layout/IconVerticalSolidList"/>
    <dgm:cxn modelId="{B21A4388-C4F6-4319-A1DC-DB36F062AACE}" type="presParOf" srcId="{3A1092B1-4DCE-47B9-BCF3-18DD86F39623}" destId="{333531A2-6388-4F6E-9CF4-F4019E168A90}" srcOrd="1" destOrd="0" presId="urn:microsoft.com/office/officeart/2018/2/layout/IconVerticalSolidList"/>
    <dgm:cxn modelId="{9671858E-CA1D-410D-93F8-7899C08A1DB8}" type="presParOf" srcId="{3A1092B1-4DCE-47B9-BCF3-18DD86F39623}" destId="{61AEB004-51D9-42AF-B5E6-184E365DE609}" srcOrd="2" destOrd="0" presId="urn:microsoft.com/office/officeart/2018/2/layout/IconVerticalSolidList"/>
    <dgm:cxn modelId="{3F2B5B2E-40FD-4FF5-9888-B417E0AB6DD6}" type="presParOf" srcId="{3A1092B1-4DCE-47B9-BCF3-18DD86F39623}" destId="{802D3A3C-E035-4112-8790-4B969E26428C}" srcOrd="3" destOrd="0" presId="urn:microsoft.com/office/officeart/2018/2/layout/IconVerticalSolidList"/>
    <dgm:cxn modelId="{0CBE6C5E-A829-442A-9912-171D539EA8E1}" type="presParOf" srcId="{FD2FCC7A-24A5-4F58-A7AF-3988F7313F05}" destId="{495E4C15-6FD0-4696-AC40-7EE739D77A42}" srcOrd="1" destOrd="0" presId="urn:microsoft.com/office/officeart/2018/2/layout/IconVerticalSolidList"/>
    <dgm:cxn modelId="{885E8DE8-B808-4EED-9E16-90FAA9C03561}" type="presParOf" srcId="{FD2FCC7A-24A5-4F58-A7AF-3988F7313F05}" destId="{B8B98C30-7704-42B6-8EAD-7FE6050B34A3}" srcOrd="2" destOrd="0" presId="urn:microsoft.com/office/officeart/2018/2/layout/IconVerticalSolidList"/>
    <dgm:cxn modelId="{EF639F1E-5AEA-4258-A1FA-F0A710BB3F64}" type="presParOf" srcId="{B8B98C30-7704-42B6-8EAD-7FE6050B34A3}" destId="{1039A05F-3BB7-4A8D-9060-6A9751664604}" srcOrd="0" destOrd="0" presId="urn:microsoft.com/office/officeart/2018/2/layout/IconVerticalSolidList"/>
    <dgm:cxn modelId="{B9084625-4001-470B-AEBC-74BE87702353}" type="presParOf" srcId="{B8B98C30-7704-42B6-8EAD-7FE6050B34A3}" destId="{6DA7959C-0783-409E-A314-F273A4731269}" srcOrd="1" destOrd="0" presId="urn:microsoft.com/office/officeart/2018/2/layout/IconVerticalSolidList"/>
    <dgm:cxn modelId="{822197CB-FAB5-43A9-A6B9-D48B2E53794F}" type="presParOf" srcId="{B8B98C30-7704-42B6-8EAD-7FE6050B34A3}" destId="{546F41E9-B2AE-4140-BE2D-B63AF4146856}" srcOrd="2" destOrd="0" presId="urn:microsoft.com/office/officeart/2018/2/layout/IconVerticalSolidList"/>
    <dgm:cxn modelId="{1F0EB898-79D6-4EDD-8B22-C63C2799EDDC}" type="presParOf" srcId="{B8B98C30-7704-42B6-8EAD-7FE6050B34A3}" destId="{510B50D7-A483-45A6-BEC5-EF84457F0002}" srcOrd="3" destOrd="0" presId="urn:microsoft.com/office/officeart/2018/2/layout/IconVerticalSolidList"/>
    <dgm:cxn modelId="{601624EA-DF30-406B-BBD0-A3C3BFDC712F}" type="presParOf" srcId="{FD2FCC7A-24A5-4F58-A7AF-3988F7313F05}" destId="{2A8BAFA1-4F37-43A8-B9B6-64B1BE4938A7}" srcOrd="3" destOrd="0" presId="urn:microsoft.com/office/officeart/2018/2/layout/IconVerticalSolidList"/>
    <dgm:cxn modelId="{5FC650AE-70F8-479D-AE8D-96CBE0B86393}" type="presParOf" srcId="{FD2FCC7A-24A5-4F58-A7AF-3988F7313F05}" destId="{BD20ABF9-8253-49BF-AC69-116E8AC57E63}" srcOrd="4" destOrd="0" presId="urn:microsoft.com/office/officeart/2018/2/layout/IconVerticalSolidList"/>
    <dgm:cxn modelId="{73984073-FBA9-4DD7-88D2-B71ED5368BF1}" type="presParOf" srcId="{BD20ABF9-8253-49BF-AC69-116E8AC57E63}" destId="{69CD0CC1-C2C8-4466-8929-A04F1D833C85}" srcOrd="0" destOrd="0" presId="urn:microsoft.com/office/officeart/2018/2/layout/IconVerticalSolidList"/>
    <dgm:cxn modelId="{ED7BB4C4-0654-4EB9-8B91-8C35FBD7E23B}" type="presParOf" srcId="{BD20ABF9-8253-49BF-AC69-116E8AC57E63}" destId="{C4F0CCEC-0BBB-41D7-8CDC-1C3D47D089D6}" srcOrd="1" destOrd="0" presId="urn:microsoft.com/office/officeart/2018/2/layout/IconVerticalSolidList"/>
    <dgm:cxn modelId="{09BEE5B4-CF78-4C53-805D-D360ED4ADB35}" type="presParOf" srcId="{BD20ABF9-8253-49BF-AC69-116E8AC57E63}" destId="{C3733C6D-1E96-4990-8B8F-6D98D91B5360}" srcOrd="2" destOrd="0" presId="urn:microsoft.com/office/officeart/2018/2/layout/IconVerticalSolidList"/>
    <dgm:cxn modelId="{87F08FF0-4816-427F-B2F0-634B64BDB93C}" type="presParOf" srcId="{BD20ABF9-8253-49BF-AC69-116E8AC57E63}" destId="{542F7237-0CAE-4733-A355-DCC13C178066}" srcOrd="3" destOrd="0" presId="urn:microsoft.com/office/officeart/2018/2/layout/IconVerticalSolidList"/>
    <dgm:cxn modelId="{9E4C65C3-B229-4A5B-B925-F3348FC1B6F1}" type="presParOf" srcId="{FD2FCC7A-24A5-4F58-A7AF-3988F7313F05}" destId="{63267650-EA41-4B91-A3F4-82EA22DDEAA8}" srcOrd="5" destOrd="0" presId="urn:microsoft.com/office/officeart/2018/2/layout/IconVerticalSolidList"/>
    <dgm:cxn modelId="{363F3D43-9625-488B-BBDD-6AA4D113D79C}" type="presParOf" srcId="{FD2FCC7A-24A5-4F58-A7AF-3988F7313F05}" destId="{8120DFD1-DEFE-4631-9FB9-58CBF461CA3F}" srcOrd="6" destOrd="0" presId="urn:microsoft.com/office/officeart/2018/2/layout/IconVerticalSolidList"/>
    <dgm:cxn modelId="{CA806AE3-E91D-4436-B859-945BF726FD19}" type="presParOf" srcId="{8120DFD1-DEFE-4631-9FB9-58CBF461CA3F}" destId="{38C06EB2-410B-48D0-AD79-15A5CAB86906}" srcOrd="0" destOrd="0" presId="urn:microsoft.com/office/officeart/2018/2/layout/IconVerticalSolidList"/>
    <dgm:cxn modelId="{ED621B95-2840-4545-B920-3CFC722B623D}" type="presParOf" srcId="{8120DFD1-DEFE-4631-9FB9-58CBF461CA3F}" destId="{B3C7A93F-68B2-4B0D-BCB5-6B8F28016377}" srcOrd="1" destOrd="0" presId="urn:microsoft.com/office/officeart/2018/2/layout/IconVerticalSolidList"/>
    <dgm:cxn modelId="{5FDA844D-1A96-4557-85EC-DA3A5AAEECF6}" type="presParOf" srcId="{8120DFD1-DEFE-4631-9FB9-58CBF461CA3F}" destId="{20121374-54A5-4831-BD79-B7E873DF7B95}" srcOrd="2" destOrd="0" presId="urn:microsoft.com/office/officeart/2018/2/layout/IconVerticalSolidList"/>
    <dgm:cxn modelId="{5D45318B-1D68-4FA7-9200-6446B07CB7DB}" type="presParOf" srcId="{8120DFD1-DEFE-4631-9FB9-58CBF461CA3F}" destId="{0ACE69AA-8881-4560-A2E9-F7F3AA315B6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B36EF-6FB1-4098-9729-1EDCE791A54E}">
      <dsp:nvSpPr>
        <dsp:cNvPr id="0" name=""/>
        <dsp:cNvSpPr/>
      </dsp:nvSpPr>
      <dsp:spPr>
        <a:xfrm>
          <a:off x="0" y="33623"/>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Academies		Marianna Angland</a:t>
          </a:r>
          <a:endParaRPr lang="en-US" sz="2400" kern="1200" dirty="0"/>
        </a:p>
      </dsp:txBody>
      <dsp:txXfrm>
        <a:off x="29243" y="62866"/>
        <a:ext cx="6205154" cy="540554"/>
      </dsp:txXfrm>
    </dsp:sp>
    <dsp:sp modelId="{34AB3E6E-F0B7-4B9F-99D0-C9D679C0DE8D}">
      <dsp:nvSpPr>
        <dsp:cNvPr id="0" name=""/>
        <dsp:cNvSpPr/>
      </dsp:nvSpPr>
      <dsp:spPr>
        <a:xfrm>
          <a:off x="0" y="715946"/>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A-C		                Kathryn Hollingsworth</a:t>
          </a:r>
          <a:endParaRPr lang="en-US" sz="2400" kern="1200" dirty="0"/>
        </a:p>
      </dsp:txBody>
      <dsp:txXfrm>
        <a:off x="29243" y="745189"/>
        <a:ext cx="6205154" cy="540554"/>
      </dsp:txXfrm>
    </dsp:sp>
    <dsp:sp modelId="{5036AC23-516C-4E7E-AB15-54D031227ED3}">
      <dsp:nvSpPr>
        <dsp:cNvPr id="0" name=""/>
        <dsp:cNvSpPr/>
      </dsp:nvSpPr>
      <dsp:spPr>
        <a:xfrm>
          <a:off x="0" y="1416023"/>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D-H			Madeline Contreras</a:t>
          </a:r>
          <a:endParaRPr lang="en-US" sz="2400" kern="1200" dirty="0"/>
        </a:p>
      </dsp:txBody>
      <dsp:txXfrm>
        <a:off x="29243" y="1445266"/>
        <a:ext cx="6205154" cy="540554"/>
      </dsp:txXfrm>
    </dsp:sp>
    <dsp:sp modelId="{14E8FAE7-06A1-472E-9977-54FF6C0C5534}">
      <dsp:nvSpPr>
        <dsp:cNvPr id="0" name=""/>
        <dsp:cNvSpPr/>
      </dsp:nvSpPr>
      <dsp:spPr>
        <a:xfrm>
          <a:off x="0" y="2107223"/>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I-M		                Angela </a:t>
          </a:r>
          <a:r>
            <a:rPr lang="en-US" sz="2400" b="0" i="0" kern="1200" baseline="0" dirty="0" err="1"/>
            <a:t>Nellis</a:t>
          </a:r>
          <a:endParaRPr lang="en-US" sz="2400" kern="1200" dirty="0"/>
        </a:p>
      </dsp:txBody>
      <dsp:txXfrm>
        <a:off x="29243" y="2136466"/>
        <a:ext cx="6205154" cy="540554"/>
      </dsp:txXfrm>
    </dsp:sp>
    <dsp:sp modelId="{C25E6026-F113-46C1-BE82-FB6A398CED80}">
      <dsp:nvSpPr>
        <dsp:cNvPr id="0" name=""/>
        <dsp:cNvSpPr/>
      </dsp:nvSpPr>
      <dsp:spPr>
        <a:xfrm>
          <a:off x="0" y="2798423"/>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N-Se	                               Christine Guanu</a:t>
          </a:r>
          <a:endParaRPr lang="en-US" sz="2400" kern="1200" dirty="0"/>
        </a:p>
      </dsp:txBody>
      <dsp:txXfrm>
        <a:off x="29243" y="2827666"/>
        <a:ext cx="6205154" cy="540554"/>
      </dsp:txXfrm>
    </dsp:sp>
    <dsp:sp modelId="{7F947199-C160-4DBA-B38B-70A33BF77656}">
      <dsp:nvSpPr>
        <dsp:cNvPr id="0" name=""/>
        <dsp:cNvSpPr/>
      </dsp:nvSpPr>
      <dsp:spPr>
        <a:xfrm>
          <a:off x="0" y="3489624"/>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err="1"/>
            <a:t>Sh</a:t>
          </a:r>
          <a:r>
            <a:rPr lang="en-US" sz="2400" b="0" i="0" kern="1200" baseline="0" dirty="0"/>
            <a:t> – Z			 Michelle </a:t>
          </a:r>
          <a:r>
            <a:rPr lang="en-US" sz="2400" b="0" i="0" kern="1200" baseline="0" dirty="0" err="1"/>
            <a:t>Formoso</a:t>
          </a:r>
          <a:endParaRPr lang="en-US" sz="2400" kern="1200" dirty="0"/>
        </a:p>
      </dsp:txBody>
      <dsp:txXfrm>
        <a:off x="29243" y="3518867"/>
        <a:ext cx="6205154" cy="540554"/>
      </dsp:txXfrm>
    </dsp:sp>
    <dsp:sp modelId="{55267B6E-DA3B-4FB3-B228-09C3535728A9}">
      <dsp:nvSpPr>
        <dsp:cNvPr id="0" name=""/>
        <dsp:cNvSpPr/>
      </dsp:nvSpPr>
      <dsp:spPr>
        <a:xfrm>
          <a:off x="0" y="4180824"/>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College &amp; Career                 Shawna Wells-Booth</a:t>
          </a:r>
        </a:p>
      </dsp:txBody>
      <dsp:txXfrm>
        <a:off x="29243" y="4210067"/>
        <a:ext cx="6205154" cy="540554"/>
      </dsp:txXfrm>
    </dsp:sp>
    <dsp:sp modelId="{8BF80FE4-A424-4E90-9389-42D47525ECF1}">
      <dsp:nvSpPr>
        <dsp:cNvPr id="0" name=""/>
        <dsp:cNvSpPr/>
      </dsp:nvSpPr>
      <dsp:spPr>
        <a:xfrm>
          <a:off x="0" y="4872024"/>
          <a:ext cx="6263640" cy="5990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Social Worker		 Michele Becerra</a:t>
          </a:r>
          <a:endParaRPr lang="en-US" sz="2400" kern="1200" dirty="0"/>
        </a:p>
      </dsp:txBody>
      <dsp:txXfrm>
        <a:off x="29243" y="4901267"/>
        <a:ext cx="6205154" cy="5405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CD377-4C2D-4E5A-99BB-20E194567605}">
      <dsp:nvSpPr>
        <dsp:cNvPr id="0" name=""/>
        <dsp:cNvSpPr/>
      </dsp:nvSpPr>
      <dsp:spPr>
        <a:xfrm>
          <a:off x="0" y="3267"/>
          <a:ext cx="6117335" cy="5637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F9AE4-272E-4F42-A831-3E6CA42FF9FA}">
      <dsp:nvSpPr>
        <dsp:cNvPr id="0" name=""/>
        <dsp:cNvSpPr/>
      </dsp:nvSpPr>
      <dsp:spPr>
        <a:xfrm>
          <a:off x="170529" y="130107"/>
          <a:ext cx="310356" cy="3100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ADCFF5-7D0D-4F37-8652-A3605611CBB3}">
      <dsp:nvSpPr>
        <dsp:cNvPr id="0" name=""/>
        <dsp:cNvSpPr/>
      </dsp:nvSpPr>
      <dsp:spPr>
        <a:xfrm>
          <a:off x="651414" y="3267"/>
          <a:ext cx="5407396" cy="669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8" tIns="70848" rIns="70848" bIns="70848" numCol="1" spcCol="1270" anchor="ctr" anchorCtr="0">
          <a:noAutofit/>
        </a:bodyPr>
        <a:lstStyle/>
        <a:p>
          <a:pPr marL="0" lvl="0" indent="0" algn="l" defTabSz="889000">
            <a:lnSpc>
              <a:spcPct val="100000"/>
            </a:lnSpc>
            <a:spcBef>
              <a:spcPct val="0"/>
            </a:spcBef>
            <a:spcAft>
              <a:spcPct val="35000"/>
            </a:spcAft>
            <a:buNone/>
          </a:pPr>
          <a:r>
            <a:rPr lang="en-US" sz="2000" kern="1200"/>
            <a:t>Environment (location, size, etc)</a:t>
          </a:r>
        </a:p>
      </dsp:txBody>
      <dsp:txXfrm>
        <a:off x="651414" y="3267"/>
        <a:ext cx="5407396" cy="669432"/>
      </dsp:txXfrm>
    </dsp:sp>
    <dsp:sp modelId="{803D06AF-AA79-4763-B963-4AFB8C56D70A}">
      <dsp:nvSpPr>
        <dsp:cNvPr id="0" name=""/>
        <dsp:cNvSpPr/>
      </dsp:nvSpPr>
      <dsp:spPr>
        <a:xfrm>
          <a:off x="0" y="840058"/>
          <a:ext cx="6117335" cy="5637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688186-E6DF-4F04-A4F9-178606AA86C2}">
      <dsp:nvSpPr>
        <dsp:cNvPr id="0" name=""/>
        <dsp:cNvSpPr/>
      </dsp:nvSpPr>
      <dsp:spPr>
        <a:xfrm>
          <a:off x="170529" y="966898"/>
          <a:ext cx="310356" cy="3100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2F6CBD-F004-4397-B226-D27871512813}">
      <dsp:nvSpPr>
        <dsp:cNvPr id="0" name=""/>
        <dsp:cNvSpPr/>
      </dsp:nvSpPr>
      <dsp:spPr>
        <a:xfrm>
          <a:off x="651414" y="840058"/>
          <a:ext cx="5407396" cy="669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8" tIns="70848" rIns="70848" bIns="70848" numCol="1" spcCol="1270" anchor="ctr" anchorCtr="0">
          <a:noAutofit/>
        </a:bodyPr>
        <a:lstStyle/>
        <a:p>
          <a:pPr marL="0" lvl="0" indent="0" algn="l" defTabSz="889000">
            <a:lnSpc>
              <a:spcPct val="100000"/>
            </a:lnSpc>
            <a:spcBef>
              <a:spcPct val="0"/>
            </a:spcBef>
            <a:spcAft>
              <a:spcPct val="35000"/>
            </a:spcAft>
            <a:buNone/>
          </a:pPr>
          <a:r>
            <a:rPr lang="en-US" sz="2000" kern="1200" dirty="0"/>
            <a:t>Admission Requirements (GPA, ACT/SAT Score, Rank, extracurricular activities)</a:t>
          </a:r>
        </a:p>
      </dsp:txBody>
      <dsp:txXfrm>
        <a:off x="651414" y="840058"/>
        <a:ext cx="5407396" cy="669432"/>
      </dsp:txXfrm>
    </dsp:sp>
    <dsp:sp modelId="{27DEAA09-9614-4660-A254-825D00A6B24B}">
      <dsp:nvSpPr>
        <dsp:cNvPr id="0" name=""/>
        <dsp:cNvSpPr/>
      </dsp:nvSpPr>
      <dsp:spPr>
        <a:xfrm>
          <a:off x="0" y="1676849"/>
          <a:ext cx="6117335" cy="5637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B96282-E8AA-44FB-9849-8A4FECAEC0BE}">
      <dsp:nvSpPr>
        <dsp:cNvPr id="0" name=""/>
        <dsp:cNvSpPr/>
      </dsp:nvSpPr>
      <dsp:spPr>
        <a:xfrm>
          <a:off x="170529" y="1803688"/>
          <a:ext cx="310356" cy="3100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44DDF-6B6D-42DA-960D-A41D6953A8F6}">
      <dsp:nvSpPr>
        <dsp:cNvPr id="0" name=""/>
        <dsp:cNvSpPr/>
      </dsp:nvSpPr>
      <dsp:spPr>
        <a:xfrm>
          <a:off x="651414" y="1676849"/>
          <a:ext cx="5407396" cy="669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8" tIns="70848" rIns="70848" bIns="70848" numCol="1" spcCol="1270" anchor="ctr" anchorCtr="0">
          <a:noAutofit/>
        </a:bodyPr>
        <a:lstStyle/>
        <a:p>
          <a:pPr marL="0" lvl="0" indent="0" algn="l" defTabSz="889000">
            <a:lnSpc>
              <a:spcPct val="100000"/>
            </a:lnSpc>
            <a:spcBef>
              <a:spcPct val="0"/>
            </a:spcBef>
            <a:spcAft>
              <a:spcPct val="35000"/>
            </a:spcAft>
            <a:buNone/>
          </a:pPr>
          <a:r>
            <a:rPr lang="en-US" sz="2000" kern="1200" dirty="0"/>
            <a:t>Specific programs of study? </a:t>
          </a:r>
        </a:p>
      </dsp:txBody>
      <dsp:txXfrm>
        <a:off x="651414" y="1676849"/>
        <a:ext cx="5407396" cy="669432"/>
      </dsp:txXfrm>
    </dsp:sp>
    <dsp:sp modelId="{1D3F8045-A700-4301-AA78-AF06FCD7E2F6}">
      <dsp:nvSpPr>
        <dsp:cNvPr id="0" name=""/>
        <dsp:cNvSpPr/>
      </dsp:nvSpPr>
      <dsp:spPr>
        <a:xfrm>
          <a:off x="0" y="2513639"/>
          <a:ext cx="6117335" cy="5637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8BAC75-42F2-4451-B371-2428EA9925D0}">
      <dsp:nvSpPr>
        <dsp:cNvPr id="0" name=""/>
        <dsp:cNvSpPr/>
      </dsp:nvSpPr>
      <dsp:spPr>
        <a:xfrm>
          <a:off x="170529" y="2640479"/>
          <a:ext cx="310356" cy="3100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FF2B0A-0B8E-4641-9C2D-9745D266D54F}">
      <dsp:nvSpPr>
        <dsp:cNvPr id="0" name=""/>
        <dsp:cNvSpPr/>
      </dsp:nvSpPr>
      <dsp:spPr>
        <a:xfrm>
          <a:off x="651414" y="2513639"/>
          <a:ext cx="5407396" cy="669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8" tIns="70848" rIns="70848" bIns="70848" numCol="1" spcCol="1270" anchor="ctr" anchorCtr="0">
          <a:noAutofit/>
        </a:bodyPr>
        <a:lstStyle/>
        <a:p>
          <a:pPr marL="0" lvl="0" indent="0" algn="l" defTabSz="889000">
            <a:lnSpc>
              <a:spcPct val="100000"/>
            </a:lnSpc>
            <a:spcBef>
              <a:spcPct val="0"/>
            </a:spcBef>
            <a:spcAft>
              <a:spcPct val="35000"/>
            </a:spcAft>
            <a:buNone/>
          </a:pPr>
          <a:r>
            <a:rPr lang="en-US" sz="2000" kern="1200"/>
            <a:t>College Expenses and Financial Aid</a:t>
          </a:r>
        </a:p>
      </dsp:txBody>
      <dsp:txXfrm>
        <a:off x="651414" y="2513639"/>
        <a:ext cx="5407396" cy="669432"/>
      </dsp:txXfrm>
    </dsp:sp>
    <dsp:sp modelId="{A6D4E689-5CE2-467B-B734-A7A8D9DD6D01}">
      <dsp:nvSpPr>
        <dsp:cNvPr id="0" name=""/>
        <dsp:cNvSpPr/>
      </dsp:nvSpPr>
      <dsp:spPr>
        <a:xfrm>
          <a:off x="0" y="3350430"/>
          <a:ext cx="6117335" cy="5637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095B32-3EFD-41E3-845E-9C3CCDFB11D7}">
      <dsp:nvSpPr>
        <dsp:cNvPr id="0" name=""/>
        <dsp:cNvSpPr/>
      </dsp:nvSpPr>
      <dsp:spPr>
        <a:xfrm>
          <a:off x="170529" y="3477270"/>
          <a:ext cx="310356" cy="3100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E5A449-9818-454D-B037-A57AD673B3E8}">
      <dsp:nvSpPr>
        <dsp:cNvPr id="0" name=""/>
        <dsp:cNvSpPr/>
      </dsp:nvSpPr>
      <dsp:spPr>
        <a:xfrm>
          <a:off x="651414" y="3350430"/>
          <a:ext cx="5407396" cy="669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8" tIns="70848" rIns="70848" bIns="70848" numCol="1" spcCol="1270" anchor="ctr" anchorCtr="0">
          <a:noAutofit/>
        </a:bodyPr>
        <a:lstStyle/>
        <a:p>
          <a:pPr marL="0" lvl="0" indent="0" algn="l" defTabSz="889000">
            <a:lnSpc>
              <a:spcPct val="100000"/>
            </a:lnSpc>
            <a:spcBef>
              <a:spcPct val="0"/>
            </a:spcBef>
            <a:spcAft>
              <a:spcPct val="35000"/>
            </a:spcAft>
            <a:buNone/>
          </a:pPr>
          <a:r>
            <a:rPr lang="en-US" sz="2000" kern="1200"/>
            <a:t>Housing</a:t>
          </a:r>
        </a:p>
      </dsp:txBody>
      <dsp:txXfrm>
        <a:off x="651414" y="3350430"/>
        <a:ext cx="5407396" cy="669432"/>
      </dsp:txXfrm>
    </dsp:sp>
    <dsp:sp modelId="{CF3DABEE-E92E-49E0-AC27-8165A780ECEF}">
      <dsp:nvSpPr>
        <dsp:cNvPr id="0" name=""/>
        <dsp:cNvSpPr/>
      </dsp:nvSpPr>
      <dsp:spPr>
        <a:xfrm>
          <a:off x="0" y="4187220"/>
          <a:ext cx="6117335" cy="5637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64F7B9-23DA-493D-92F3-D493FE2D7AD8}">
      <dsp:nvSpPr>
        <dsp:cNvPr id="0" name=""/>
        <dsp:cNvSpPr/>
      </dsp:nvSpPr>
      <dsp:spPr>
        <a:xfrm>
          <a:off x="170529" y="4314060"/>
          <a:ext cx="310356" cy="31005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9FC8E8-FD1D-4DB2-BE7E-DD7C28DAB9A3}">
      <dsp:nvSpPr>
        <dsp:cNvPr id="0" name=""/>
        <dsp:cNvSpPr/>
      </dsp:nvSpPr>
      <dsp:spPr>
        <a:xfrm>
          <a:off x="651414" y="4187220"/>
          <a:ext cx="5407396" cy="669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8" tIns="70848" rIns="70848" bIns="70848" numCol="1" spcCol="1270" anchor="ctr" anchorCtr="0">
          <a:noAutofit/>
        </a:bodyPr>
        <a:lstStyle/>
        <a:p>
          <a:pPr marL="0" lvl="0" indent="0" algn="l" defTabSz="889000">
            <a:lnSpc>
              <a:spcPct val="100000"/>
            </a:lnSpc>
            <a:spcBef>
              <a:spcPct val="0"/>
            </a:spcBef>
            <a:spcAft>
              <a:spcPct val="35000"/>
            </a:spcAft>
            <a:buNone/>
          </a:pPr>
          <a:r>
            <a:rPr lang="en-US" sz="2000" kern="1200"/>
            <a:t>Facilities</a:t>
          </a:r>
        </a:p>
      </dsp:txBody>
      <dsp:txXfrm>
        <a:off x="651414" y="4187220"/>
        <a:ext cx="5407396" cy="669432"/>
      </dsp:txXfrm>
    </dsp:sp>
    <dsp:sp modelId="{FFFAE942-026A-43EB-96D2-E269E1570E2B}">
      <dsp:nvSpPr>
        <dsp:cNvPr id="0" name=""/>
        <dsp:cNvSpPr/>
      </dsp:nvSpPr>
      <dsp:spPr>
        <a:xfrm>
          <a:off x="0" y="5024011"/>
          <a:ext cx="6117335" cy="56373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473B1B-26A0-4FAA-AC1C-0618106751D6}">
      <dsp:nvSpPr>
        <dsp:cNvPr id="0" name=""/>
        <dsp:cNvSpPr/>
      </dsp:nvSpPr>
      <dsp:spPr>
        <a:xfrm>
          <a:off x="170529" y="5150851"/>
          <a:ext cx="310356" cy="31005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3AE86B-C4EB-4C3B-94FC-68A8643109A1}">
      <dsp:nvSpPr>
        <dsp:cNvPr id="0" name=""/>
        <dsp:cNvSpPr/>
      </dsp:nvSpPr>
      <dsp:spPr>
        <a:xfrm>
          <a:off x="651414" y="5024011"/>
          <a:ext cx="5407396" cy="669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48" tIns="70848" rIns="70848" bIns="70848" numCol="1" spcCol="1270" anchor="ctr" anchorCtr="0">
          <a:noAutofit/>
        </a:bodyPr>
        <a:lstStyle/>
        <a:p>
          <a:pPr marL="0" lvl="0" indent="0" algn="l" defTabSz="889000">
            <a:lnSpc>
              <a:spcPct val="100000"/>
            </a:lnSpc>
            <a:spcBef>
              <a:spcPct val="0"/>
            </a:spcBef>
            <a:spcAft>
              <a:spcPct val="35000"/>
            </a:spcAft>
            <a:buNone/>
          </a:pPr>
          <a:r>
            <a:rPr lang="en-US" sz="2000" kern="1200"/>
            <a:t>Activities</a:t>
          </a:r>
        </a:p>
      </dsp:txBody>
      <dsp:txXfrm>
        <a:off x="651414" y="5024011"/>
        <a:ext cx="5407396" cy="6694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7A46-F8CD-4946-A74A-A3992B799E60}">
      <dsp:nvSpPr>
        <dsp:cNvPr id="0" name=""/>
        <dsp:cNvSpPr/>
      </dsp:nvSpPr>
      <dsp:spPr>
        <a:xfrm>
          <a:off x="0" y="31874"/>
          <a:ext cx="6263640" cy="9534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Save money</a:t>
          </a:r>
        </a:p>
      </dsp:txBody>
      <dsp:txXfrm>
        <a:off x="46541" y="78415"/>
        <a:ext cx="6170558" cy="860321"/>
      </dsp:txXfrm>
    </dsp:sp>
    <dsp:sp modelId="{F5D94D31-4EED-4B82-A094-C915E91C0BD3}">
      <dsp:nvSpPr>
        <dsp:cNvPr id="0" name=""/>
        <dsp:cNvSpPr/>
      </dsp:nvSpPr>
      <dsp:spPr>
        <a:xfrm>
          <a:off x="0" y="1054398"/>
          <a:ext cx="6263640" cy="953403"/>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Close to home</a:t>
          </a:r>
        </a:p>
      </dsp:txBody>
      <dsp:txXfrm>
        <a:off x="46541" y="1100939"/>
        <a:ext cx="6170558" cy="860321"/>
      </dsp:txXfrm>
    </dsp:sp>
    <dsp:sp modelId="{0C61EA5C-9336-4B8F-B19D-82D47389BBC2}">
      <dsp:nvSpPr>
        <dsp:cNvPr id="0" name=""/>
        <dsp:cNvSpPr/>
      </dsp:nvSpPr>
      <dsp:spPr>
        <a:xfrm>
          <a:off x="0" y="2076922"/>
          <a:ext cx="6263640" cy="95340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Test scores or GPA are not high enough for a State University</a:t>
          </a:r>
        </a:p>
      </dsp:txBody>
      <dsp:txXfrm>
        <a:off x="46541" y="2123463"/>
        <a:ext cx="6170558" cy="860321"/>
      </dsp:txXfrm>
    </dsp:sp>
    <dsp:sp modelId="{CA60DDA3-2771-491A-B639-872FC2E2DEFD}">
      <dsp:nvSpPr>
        <dsp:cNvPr id="0" name=""/>
        <dsp:cNvSpPr/>
      </dsp:nvSpPr>
      <dsp:spPr>
        <a:xfrm>
          <a:off x="0" y="3099445"/>
          <a:ext cx="6263640" cy="953403"/>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To try different programs, if undecided on a major.</a:t>
          </a:r>
        </a:p>
      </dsp:txBody>
      <dsp:txXfrm>
        <a:off x="46541" y="3145986"/>
        <a:ext cx="6170558" cy="860321"/>
      </dsp:txXfrm>
    </dsp:sp>
    <dsp:sp modelId="{3F8D1B79-7E04-4F92-843C-9A890570DD64}">
      <dsp:nvSpPr>
        <dsp:cNvPr id="0" name=""/>
        <dsp:cNvSpPr/>
      </dsp:nvSpPr>
      <dsp:spPr>
        <a:xfrm>
          <a:off x="0" y="4121969"/>
          <a:ext cx="6263640" cy="9534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Later Deadline for Applications</a:t>
          </a:r>
        </a:p>
      </dsp:txBody>
      <dsp:txXfrm>
        <a:off x="46541" y="4168510"/>
        <a:ext cx="6170558" cy="860321"/>
      </dsp:txXfrm>
    </dsp:sp>
    <dsp:sp modelId="{594EC938-A05D-47D7-92DC-D95D91F98496}">
      <dsp:nvSpPr>
        <dsp:cNvPr id="0" name=""/>
        <dsp:cNvSpPr/>
      </dsp:nvSpPr>
      <dsp:spPr>
        <a:xfrm>
          <a:off x="0" y="5075373"/>
          <a:ext cx="6263640"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EFSC’s deadline is in the summer after graduation.</a:t>
          </a:r>
        </a:p>
      </dsp:txBody>
      <dsp:txXfrm>
        <a:off x="0" y="5075373"/>
        <a:ext cx="6263640" cy="3974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83163-5B1B-415C-95D9-1178984B9E79}">
      <dsp:nvSpPr>
        <dsp:cNvPr id="0" name=""/>
        <dsp:cNvSpPr/>
      </dsp:nvSpPr>
      <dsp:spPr>
        <a:xfrm>
          <a:off x="0" y="368986"/>
          <a:ext cx="6263640" cy="24097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54076" rIns="48612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Merit Based</a:t>
          </a:r>
        </a:p>
        <a:p>
          <a:pPr marL="171450" lvl="1" indent="-171450" algn="l" defTabSz="755650">
            <a:lnSpc>
              <a:spcPct val="90000"/>
            </a:lnSpc>
            <a:spcBef>
              <a:spcPct val="0"/>
            </a:spcBef>
            <a:spcAft>
              <a:spcPct val="15000"/>
            </a:spcAft>
            <a:buChar char="•"/>
          </a:pPr>
          <a:r>
            <a:rPr lang="en-US" sz="1700" kern="1200"/>
            <a:t>Athletic</a:t>
          </a:r>
        </a:p>
        <a:p>
          <a:pPr marL="171450" lvl="1" indent="-171450" algn="l" defTabSz="755650">
            <a:lnSpc>
              <a:spcPct val="90000"/>
            </a:lnSpc>
            <a:spcBef>
              <a:spcPct val="0"/>
            </a:spcBef>
            <a:spcAft>
              <a:spcPct val="15000"/>
            </a:spcAft>
            <a:buChar char="•"/>
          </a:pPr>
          <a:r>
            <a:rPr lang="en-US" sz="1700" kern="1200"/>
            <a:t>Income Based</a:t>
          </a:r>
        </a:p>
        <a:p>
          <a:pPr marL="171450" lvl="1" indent="-171450" algn="l" defTabSz="755650">
            <a:lnSpc>
              <a:spcPct val="90000"/>
            </a:lnSpc>
            <a:spcBef>
              <a:spcPct val="0"/>
            </a:spcBef>
            <a:spcAft>
              <a:spcPct val="15000"/>
            </a:spcAft>
            <a:buChar char="•"/>
          </a:pPr>
          <a:r>
            <a:rPr lang="en-US" sz="1700" kern="1200"/>
            <a:t>Minority Students</a:t>
          </a:r>
        </a:p>
        <a:p>
          <a:pPr marL="171450" lvl="1" indent="-171450" algn="l" defTabSz="755650">
            <a:lnSpc>
              <a:spcPct val="90000"/>
            </a:lnSpc>
            <a:spcBef>
              <a:spcPct val="0"/>
            </a:spcBef>
            <a:spcAft>
              <a:spcPct val="15000"/>
            </a:spcAft>
            <a:buChar char="•"/>
          </a:pPr>
          <a:r>
            <a:rPr lang="en-US" sz="1700" kern="1200"/>
            <a:t>Students of Veterans</a:t>
          </a:r>
        </a:p>
        <a:p>
          <a:pPr marL="171450" lvl="1" indent="-171450" algn="l" defTabSz="755650">
            <a:lnSpc>
              <a:spcPct val="90000"/>
            </a:lnSpc>
            <a:spcBef>
              <a:spcPct val="0"/>
            </a:spcBef>
            <a:spcAft>
              <a:spcPct val="15000"/>
            </a:spcAft>
            <a:buChar char="•"/>
          </a:pPr>
          <a:r>
            <a:rPr lang="en-US" sz="1700" kern="1200"/>
            <a:t>Students with Disabilities</a:t>
          </a:r>
        </a:p>
        <a:p>
          <a:pPr marL="171450" lvl="1" indent="-171450" algn="l" defTabSz="755650">
            <a:lnSpc>
              <a:spcPct val="90000"/>
            </a:lnSpc>
            <a:spcBef>
              <a:spcPct val="0"/>
            </a:spcBef>
            <a:spcAft>
              <a:spcPct val="15000"/>
            </a:spcAft>
            <a:buChar char="•"/>
          </a:pPr>
          <a:r>
            <a:rPr lang="en-US" sz="1700" kern="1200"/>
            <a:t>Program Based</a:t>
          </a:r>
        </a:p>
      </dsp:txBody>
      <dsp:txXfrm>
        <a:off x="0" y="368986"/>
        <a:ext cx="6263640" cy="2409750"/>
      </dsp:txXfrm>
    </dsp:sp>
    <dsp:sp modelId="{D7C36696-72A1-4E90-8B68-25E2D47BE49D}">
      <dsp:nvSpPr>
        <dsp:cNvPr id="0" name=""/>
        <dsp:cNvSpPr/>
      </dsp:nvSpPr>
      <dsp:spPr>
        <a:xfrm>
          <a:off x="313182" y="118066"/>
          <a:ext cx="4384548"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889000">
            <a:lnSpc>
              <a:spcPct val="90000"/>
            </a:lnSpc>
            <a:spcBef>
              <a:spcPct val="0"/>
            </a:spcBef>
            <a:spcAft>
              <a:spcPct val="35000"/>
            </a:spcAft>
            <a:buNone/>
          </a:pPr>
          <a:r>
            <a:rPr lang="en-US" sz="2000" kern="1200"/>
            <a:t>Scholarships</a:t>
          </a:r>
        </a:p>
      </dsp:txBody>
      <dsp:txXfrm>
        <a:off x="337680" y="142564"/>
        <a:ext cx="4335552" cy="452844"/>
      </dsp:txXfrm>
    </dsp:sp>
    <dsp:sp modelId="{F551FA28-7A0C-426F-8F70-7FFBD6B23B0C}">
      <dsp:nvSpPr>
        <dsp:cNvPr id="0" name=""/>
        <dsp:cNvSpPr/>
      </dsp:nvSpPr>
      <dsp:spPr>
        <a:xfrm>
          <a:off x="0" y="3121456"/>
          <a:ext cx="6263640" cy="722925"/>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54076" rIns="48612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Pell Grants from FAFSA</a:t>
          </a:r>
        </a:p>
      </dsp:txBody>
      <dsp:txXfrm>
        <a:off x="0" y="3121456"/>
        <a:ext cx="6263640" cy="722925"/>
      </dsp:txXfrm>
    </dsp:sp>
    <dsp:sp modelId="{845FF1D9-BEF8-48F7-B23B-907CEBADB3A9}">
      <dsp:nvSpPr>
        <dsp:cNvPr id="0" name=""/>
        <dsp:cNvSpPr/>
      </dsp:nvSpPr>
      <dsp:spPr>
        <a:xfrm>
          <a:off x="313182" y="2870536"/>
          <a:ext cx="4384548" cy="5018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55650">
            <a:lnSpc>
              <a:spcPct val="90000"/>
            </a:lnSpc>
            <a:spcBef>
              <a:spcPct val="0"/>
            </a:spcBef>
            <a:spcAft>
              <a:spcPct val="35000"/>
            </a:spcAft>
            <a:buNone/>
          </a:pPr>
          <a:r>
            <a:rPr lang="en-US" sz="1700" kern="1200"/>
            <a:t>Grants</a:t>
          </a:r>
        </a:p>
      </dsp:txBody>
      <dsp:txXfrm>
        <a:off x="337680" y="2895034"/>
        <a:ext cx="4335552" cy="452844"/>
      </dsp:txXfrm>
    </dsp:sp>
    <dsp:sp modelId="{5D7619DE-E79C-4A02-8B02-056E8E148E5B}">
      <dsp:nvSpPr>
        <dsp:cNvPr id="0" name=""/>
        <dsp:cNvSpPr/>
      </dsp:nvSpPr>
      <dsp:spPr>
        <a:xfrm>
          <a:off x="0" y="4187101"/>
          <a:ext cx="6263640" cy="428400"/>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9F7258-CC98-4A19-8951-1DEADC1E9835}">
      <dsp:nvSpPr>
        <dsp:cNvPr id="0" name=""/>
        <dsp:cNvSpPr/>
      </dsp:nvSpPr>
      <dsp:spPr>
        <a:xfrm>
          <a:off x="313182" y="3936181"/>
          <a:ext cx="4384548" cy="5018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55650">
            <a:lnSpc>
              <a:spcPct val="90000"/>
            </a:lnSpc>
            <a:spcBef>
              <a:spcPct val="0"/>
            </a:spcBef>
            <a:spcAft>
              <a:spcPct val="35000"/>
            </a:spcAft>
            <a:buNone/>
          </a:pPr>
          <a:r>
            <a:rPr lang="en-US" sz="1700" kern="1200"/>
            <a:t>Work Study</a:t>
          </a:r>
        </a:p>
      </dsp:txBody>
      <dsp:txXfrm>
        <a:off x="337680" y="3960679"/>
        <a:ext cx="4335552" cy="452844"/>
      </dsp:txXfrm>
    </dsp:sp>
    <dsp:sp modelId="{CC266673-F77D-4BD1-B57B-5C494AE89C2A}">
      <dsp:nvSpPr>
        <dsp:cNvPr id="0" name=""/>
        <dsp:cNvSpPr/>
      </dsp:nvSpPr>
      <dsp:spPr>
        <a:xfrm>
          <a:off x="0" y="4958221"/>
          <a:ext cx="6263640" cy="4284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42081-196F-4D3A-960B-6E266BBCBA55}">
      <dsp:nvSpPr>
        <dsp:cNvPr id="0" name=""/>
        <dsp:cNvSpPr/>
      </dsp:nvSpPr>
      <dsp:spPr>
        <a:xfrm>
          <a:off x="313182" y="4707301"/>
          <a:ext cx="4384548" cy="5018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55650">
            <a:lnSpc>
              <a:spcPct val="90000"/>
            </a:lnSpc>
            <a:spcBef>
              <a:spcPct val="0"/>
            </a:spcBef>
            <a:spcAft>
              <a:spcPct val="35000"/>
            </a:spcAft>
            <a:buNone/>
          </a:pPr>
          <a:r>
            <a:rPr lang="en-US" sz="1700" kern="1200"/>
            <a:t>Student Loans</a:t>
          </a:r>
        </a:p>
      </dsp:txBody>
      <dsp:txXfrm>
        <a:off x="337680" y="4731799"/>
        <a:ext cx="4335552" cy="4528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36AB2-B6B7-4243-875B-0716C2E41C74}">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B7B886-42C5-4D20-AD7D-CB638C9D1942}">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Now there </a:t>
          </a:r>
          <a:r>
            <a:rPr lang="en-US" sz="2400" kern="1200" dirty="0">
              <a:highlight>
                <a:srgbClr val="FFFF00"/>
              </a:highlight>
            </a:rPr>
            <a:t>can be a combination of both </a:t>
          </a:r>
          <a:r>
            <a:rPr lang="en-US" sz="2400" kern="1200" dirty="0"/>
            <a:t>volunteer and work hours.</a:t>
          </a:r>
        </a:p>
      </dsp:txBody>
      <dsp:txXfrm>
        <a:off x="0" y="531"/>
        <a:ext cx="10515600" cy="870055"/>
      </dsp:txXfrm>
    </dsp:sp>
    <dsp:sp modelId="{6920C7DF-E5A9-4FA1-A474-FC7B899999C2}">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274326-247B-4527-BB6E-252BFD7C8079}">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There are NOW updated forms on our website and in our Guidance lobby.</a:t>
          </a:r>
        </a:p>
      </dsp:txBody>
      <dsp:txXfrm>
        <a:off x="0" y="870586"/>
        <a:ext cx="10515600" cy="870055"/>
      </dsp:txXfrm>
    </dsp:sp>
    <dsp:sp modelId="{2741490E-8C21-449A-AE24-E3B322FDF521}">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8FED1A-95B2-41ED-A41C-BFD2A1783990}">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You still NEED a “Volunteer Service or Paid Work Plan” approved before logging either kind of hours.</a:t>
          </a:r>
        </a:p>
      </dsp:txBody>
      <dsp:txXfrm>
        <a:off x="0" y="1740641"/>
        <a:ext cx="10515600" cy="870055"/>
      </dsp:txXfrm>
    </dsp:sp>
    <dsp:sp modelId="{2266DCDE-33A7-443A-87BE-6280DD8832B7}">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343C5F-3763-4E1C-880F-BDAA289A616C}">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Once workplan is approved, then you may begin logging hours with the “Scholarship Log.”</a:t>
          </a:r>
        </a:p>
      </dsp:txBody>
      <dsp:txXfrm>
        <a:off x="0" y="2610696"/>
        <a:ext cx="10515600" cy="870055"/>
      </dsp:txXfrm>
    </dsp:sp>
    <dsp:sp modelId="{15010C16-BD2D-44A1-A8FC-931A0CC63C30}">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3F9C6D-9D7C-43F3-AA10-2431ACBEFD6E}">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All hours must be turned in one week prior to graduation! The last test you can take is the July 2023 SAT or ACT.</a:t>
          </a:r>
        </a:p>
      </dsp:txBody>
      <dsp:txXfrm>
        <a:off x="0" y="3480751"/>
        <a:ext cx="10515600" cy="87005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438B9-239D-4813-AC2C-4EF969EFA073}">
      <dsp:nvSpPr>
        <dsp:cNvPr id="0" name=""/>
        <dsp:cNvSpPr/>
      </dsp:nvSpPr>
      <dsp:spPr>
        <a:xfrm>
          <a:off x="0" y="2022"/>
          <a:ext cx="10515600" cy="19275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F0135-4D21-4A50-9FF4-12170C7179D4}">
      <dsp:nvSpPr>
        <dsp:cNvPr id="0" name=""/>
        <dsp:cNvSpPr/>
      </dsp:nvSpPr>
      <dsp:spPr>
        <a:xfrm>
          <a:off x="583070" y="435711"/>
          <a:ext cx="1060128" cy="1060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B1379E-851A-48C2-B918-0B4855075E31}">
      <dsp:nvSpPr>
        <dsp:cNvPr id="0" name=""/>
        <dsp:cNvSpPr/>
      </dsp:nvSpPr>
      <dsp:spPr>
        <a:xfrm>
          <a:off x="2172967" y="66707"/>
          <a:ext cx="8137882" cy="1927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994" tIns="203994" rIns="203994" bIns="203994" numCol="1" spcCol="1270" anchor="ctr" anchorCtr="0">
          <a:noAutofit/>
        </a:bodyPr>
        <a:lstStyle/>
        <a:p>
          <a:pPr marL="0" lvl="0" indent="0" algn="l" defTabSz="1244600">
            <a:lnSpc>
              <a:spcPct val="100000"/>
            </a:lnSpc>
            <a:spcBef>
              <a:spcPct val="0"/>
            </a:spcBef>
            <a:spcAft>
              <a:spcPct val="35000"/>
            </a:spcAft>
            <a:buNone/>
          </a:pPr>
          <a:r>
            <a:rPr lang="en-US" sz="2800" kern="1200" dirty="0"/>
            <a:t>You MUST send your SAT, ACT or CLT scores to one of the 12 public universities in Florida (like UCF) or one of the 28 public state colleges in Florida (like EFSC) for Bright Futures to have access to your scores.</a:t>
          </a:r>
        </a:p>
      </dsp:txBody>
      <dsp:txXfrm>
        <a:off x="2172967" y="66707"/>
        <a:ext cx="8137882" cy="1927506"/>
      </dsp:txXfrm>
    </dsp:sp>
    <dsp:sp modelId="{FCE42BE4-D2ED-491B-9C38-D3C1CB75CF6D}">
      <dsp:nvSpPr>
        <dsp:cNvPr id="0" name=""/>
        <dsp:cNvSpPr/>
      </dsp:nvSpPr>
      <dsp:spPr>
        <a:xfrm>
          <a:off x="0" y="2421808"/>
          <a:ext cx="10515600" cy="15140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CE7BC2-9EBA-4BD0-A66F-C1B347E3B8CA}">
      <dsp:nvSpPr>
        <dsp:cNvPr id="0" name=""/>
        <dsp:cNvSpPr/>
      </dsp:nvSpPr>
      <dsp:spPr>
        <a:xfrm>
          <a:off x="583070" y="2648775"/>
          <a:ext cx="1060128" cy="10601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F04C4-394E-43B5-9BA6-DD7CDE96216C}">
      <dsp:nvSpPr>
        <dsp:cNvPr id="0" name=""/>
        <dsp:cNvSpPr/>
      </dsp:nvSpPr>
      <dsp:spPr>
        <a:xfrm>
          <a:off x="2199578" y="2235380"/>
          <a:ext cx="8137882" cy="1927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994" tIns="203994" rIns="203994" bIns="203994" numCol="1" spcCol="1270" anchor="ctr" anchorCtr="0">
          <a:noAutofit/>
        </a:bodyPr>
        <a:lstStyle/>
        <a:p>
          <a:pPr marL="0" lvl="0" indent="0" algn="l" defTabSz="1244600">
            <a:lnSpc>
              <a:spcPct val="100000"/>
            </a:lnSpc>
            <a:spcBef>
              <a:spcPct val="0"/>
            </a:spcBef>
            <a:spcAft>
              <a:spcPct val="35000"/>
            </a:spcAft>
            <a:buNone/>
          </a:pPr>
          <a:r>
            <a:rPr lang="en-US" sz="2800" kern="1200" dirty="0"/>
            <a:t>This is very important if you are sending scores over the summer after graduation!</a:t>
          </a:r>
        </a:p>
      </dsp:txBody>
      <dsp:txXfrm>
        <a:off x="2199578" y="2235380"/>
        <a:ext cx="8137882" cy="19275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500F2-A425-4A7D-8976-E9DE060EE048}">
      <dsp:nvSpPr>
        <dsp:cNvPr id="0" name=""/>
        <dsp:cNvSpPr/>
      </dsp:nvSpPr>
      <dsp:spPr>
        <a:xfrm>
          <a:off x="1283" y="507953"/>
          <a:ext cx="4505585" cy="28610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42ACE-6235-49DB-8455-DDFFAC29515F}">
      <dsp:nvSpPr>
        <dsp:cNvPr id="0" name=""/>
        <dsp:cNvSpPr/>
      </dsp:nvSpPr>
      <dsp:spPr>
        <a:xfrm>
          <a:off x="501904"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Once you chose the college/university you are going to attend, you will need to go back into your Bright Futures account and indicate the college you are attending. </a:t>
          </a:r>
        </a:p>
      </dsp:txBody>
      <dsp:txXfrm>
        <a:off x="585701" y="1067340"/>
        <a:ext cx="4337991" cy="2693452"/>
      </dsp:txXfrm>
    </dsp:sp>
    <dsp:sp modelId="{F0C600B4-B462-4CF1-B7AC-8A391A03C4C7}">
      <dsp:nvSpPr>
        <dsp:cNvPr id="0" name=""/>
        <dsp:cNvSpPr/>
      </dsp:nvSpPr>
      <dsp:spPr>
        <a:xfrm>
          <a:off x="5508110" y="507953"/>
          <a:ext cx="4505585" cy="28610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4059B4-DB0B-470B-A550-31E0502D81E8}">
      <dsp:nvSpPr>
        <dsp:cNvPr id="0" name=""/>
        <dsp:cNvSpPr/>
      </dsp:nvSpPr>
      <dsp:spPr>
        <a:xfrm>
          <a:off x="6008730" y="98354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The college and Bright Futures will link, after graduation you would talk to your college’s financial aid department for any Financial Aid/Bright Futures questions. </a:t>
          </a:r>
        </a:p>
      </dsp:txBody>
      <dsp:txXfrm>
        <a:off x="6092527" y="1067340"/>
        <a:ext cx="4337991" cy="269345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472C73-A5CC-463D-90BB-58140F0A8918}">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1F55DA-7BFC-42D5-AD32-741B8E44F795}">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Current scholarships are under the “College &amp; Career Resource” tab on our Guidance drop down on the website and printed in the Guidance office.</a:t>
          </a:r>
        </a:p>
      </dsp:txBody>
      <dsp:txXfrm>
        <a:off x="0" y="0"/>
        <a:ext cx="6900512" cy="1384035"/>
      </dsp:txXfrm>
    </dsp:sp>
    <dsp:sp modelId="{F591890C-C3B9-4680-AC8F-E696A523F5B5}">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D11413-DFD3-4621-B607-613BDD0D200F}">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Brevard Schools Foundation Scholarship Packet will be released in January</a:t>
          </a:r>
        </a:p>
      </dsp:txBody>
      <dsp:txXfrm>
        <a:off x="0" y="1384035"/>
        <a:ext cx="6900512" cy="1384035"/>
      </dsp:txXfrm>
    </dsp:sp>
    <dsp:sp modelId="{713C2B5E-23DF-4EAA-B944-DD0491B72667}">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8C063-DB62-42C5-A040-4D68206096AB}">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hlinkClick xmlns:r="http://schemas.openxmlformats.org/officeDocument/2006/relationships" r:id="rId1"/>
            </a:rPr>
            <a:t>www.fastweb.com</a:t>
          </a:r>
          <a:endParaRPr lang="en-US" sz="2500" kern="1200"/>
        </a:p>
      </dsp:txBody>
      <dsp:txXfrm>
        <a:off x="0" y="2768070"/>
        <a:ext cx="6900512" cy="1384035"/>
      </dsp:txXfrm>
    </dsp:sp>
    <dsp:sp modelId="{A5F704C4-6D2D-4912-A114-FB0BEAFA7448}">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EAD35B-7A66-4F91-B413-46513DC71BB5}">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hlinkClick xmlns:r="http://schemas.openxmlformats.org/officeDocument/2006/relationships" r:id="rId2"/>
            </a:rPr>
            <a:t>www.Scholarships.com</a:t>
          </a:r>
          <a:endParaRPr lang="en-US" sz="2500" kern="1200"/>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94076-3642-4060-8FD8-C2BEDA32036D}">
      <dsp:nvSpPr>
        <dsp:cNvPr id="0" name=""/>
        <dsp:cNvSpPr/>
      </dsp:nvSpPr>
      <dsp:spPr>
        <a:xfrm>
          <a:off x="0" y="38484"/>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Graduation Requirements</a:t>
          </a:r>
        </a:p>
      </dsp:txBody>
      <dsp:txXfrm>
        <a:off x="31613" y="70097"/>
        <a:ext cx="10452374" cy="584369"/>
      </dsp:txXfrm>
    </dsp:sp>
    <dsp:sp modelId="{ECD10D24-3D62-4F3F-8935-A6D7385F3B73}">
      <dsp:nvSpPr>
        <dsp:cNvPr id="0" name=""/>
        <dsp:cNvSpPr/>
      </dsp:nvSpPr>
      <dsp:spPr>
        <a:xfrm>
          <a:off x="0" y="763839"/>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After High School Options</a:t>
          </a:r>
        </a:p>
      </dsp:txBody>
      <dsp:txXfrm>
        <a:off x="31613" y="795452"/>
        <a:ext cx="10452374" cy="584369"/>
      </dsp:txXfrm>
    </dsp:sp>
    <dsp:sp modelId="{E45450A2-F48C-4CAE-83C1-3D57834EE868}">
      <dsp:nvSpPr>
        <dsp:cNvPr id="0" name=""/>
        <dsp:cNvSpPr/>
      </dsp:nvSpPr>
      <dsp:spPr>
        <a:xfrm>
          <a:off x="0" y="1489194"/>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Applying to Colleges</a:t>
          </a:r>
        </a:p>
      </dsp:txBody>
      <dsp:txXfrm>
        <a:off x="31613" y="1520807"/>
        <a:ext cx="10452374" cy="584369"/>
      </dsp:txXfrm>
    </dsp:sp>
    <dsp:sp modelId="{F429B3F1-4654-42A2-B3F4-CD1DB319C72B}">
      <dsp:nvSpPr>
        <dsp:cNvPr id="0" name=""/>
        <dsp:cNvSpPr/>
      </dsp:nvSpPr>
      <dsp:spPr>
        <a:xfrm>
          <a:off x="0" y="3703743"/>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Bright Futures</a:t>
          </a:r>
        </a:p>
      </dsp:txBody>
      <dsp:txXfrm>
        <a:off x="31613" y="3735356"/>
        <a:ext cx="10452374" cy="584369"/>
      </dsp:txXfrm>
    </dsp:sp>
    <dsp:sp modelId="{56426E41-D994-48C9-BF32-7BC962044D3D}">
      <dsp:nvSpPr>
        <dsp:cNvPr id="0" name=""/>
        <dsp:cNvSpPr/>
      </dsp:nvSpPr>
      <dsp:spPr>
        <a:xfrm>
          <a:off x="0" y="2939904"/>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How to Pay for College</a:t>
          </a:r>
        </a:p>
      </dsp:txBody>
      <dsp:txXfrm>
        <a:off x="31613" y="2971517"/>
        <a:ext cx="10452374" cy="584369"/>
      </dsp:txXfrm>
    </dsp:sp>
    <dsp:sp modelId="{0E652153-0DEB-441A-B591-9C8BC8E40DED}">
      <dsp:nvSpPr>
        <dsp:cNvPr id="0" name=""/>
        <dsp:cNvSpPr/>
      </dsp:nvSpPr>
      <dsp:spPr>
        <a:xfrm>
          <a:off x="0" y="2197185"/>
          <a:ext cx="1051560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State College Info</a:t>
          </a:r>
        </a:p>
      </dsp:txBody>
      <dsp:txXfrm>
        <a:off x="31613" y="2228798"/>
        <a:ext cx="10452374" cy="584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CEA2F-29FE-493A-A14A-B6ADFDAB1D16}">
      <dsp:nvSpPr>
        <dsp:cNvPr id="0" name=""/>
        <dsp:cNvSpPr/>
      </dsp:nvSpPr>
      <dsp:spPr>
        <a:xfrm>
          <a:off x="0" y="2922"/>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CFC34-6BF6-4EBC-B911-5A93A2EAE79C}">
      <dsp:nvSpPr>
        <dsp:cNvPr id="0" name=""/>
        <dsp:cNvSpPr/>
      </dsp:nvSpPr>
      <dsp:spPr>
        <a:xfrm>
          <a:off x="0" y="2922"/>
          <a:ext cx="6263640" cy="1993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If students have 1-3 “off campus” periods for FLVS classes, they MUST be enrolled in the same number of classes on FLVS as they have off periods from Viera.</a:t>
          </a:r>
        </a:p>
      </dsp:txBody>
      <dsp:txXfrm>
        <a:off x="0" y="2922"/>
        <a:ext cx="6263640" cy="1993348"/>
      </dsp:txXfrm>
    </dsp:sp>
    <dsp:sp modelId="{E61FF36E-981A-439E-BC8F-1727AC34A0CF}">
      <dsp:nvSpPr>
        <dsp:cNvPr id="0" name=""/>
        <dsp:cNvSpPr/>
      </dsp:nvSpPr>
      <dsp:spPr>
        <a:xfrm>
          <a:off x="0" y="1996271"/>
          <a:ext cx="626364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5ECD5-01DC-460D-A779-C546AE34F515}">
      <dsp:nvSpPr>
        <dsp:cNvPr id="0" name=""/>
        <dsp:cNvSpPr/>
      </dsp:nvSpPr>
      <dsp:spPr>
        <a:xfrm>
          <a:off x="0" y="1996271"/>
          <a:ext cx="6263640" cy="1993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Students must be enrolled in 7 classes no matter how many credits they have already earned and how many requirements they have already done.</a:t>
          </a:r>
        </a:p>
      </dsp:txBody>
      <dsp:txXfrm>
        <a:off x="0" y="1996271"/>
        <a:ext cx="6263640" cy="1993348"/>
      </dsp:txXfrm>
    </dsp:sp>
    <dsp:sp modelId="{555F8C6A-9809-440A-BF61-81A3D07AD095}">
      <dsp:nvSpPr>
        <dsp:cNvPr id="0" name=""/>
        <dsp:cNvSpPr/>
      </dsp:nvSpPr>
      <dsp:spPr>
        <a:xfrm>
          <a:off x="0" y="3989619"/>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394359-B7EE-4408-A457-8ABF984B2E50}">
      <dsp:nvSpPr>
        <dsp:cNvPr id="0" name=""/>
        <dsp:cNvSpPr/>
      </dsp:nvSpPr>
      <dsp:spPr>
        <a:xfrm>
          <a:off x="0" y="3989619"/>
          <a:ext cx="6263640" cy="1993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We will be pulling students back to campus if they are not signed up for the appropriate number of classes on FLVS.</a:t>
          </a:r>
        </a:p>
        <a:p>
          <a:pPr marL="0" lvl="0" indent="0" algn="ctr" defTabSz="1066800">
            <a:lnSpc>
              <a:spcPct val="90000"/>
            </a:lnSpc>
            <a:spcBef>
              <a:spcPct val="0"/>
            </a:spcBef>
            <a:spcAft>
              <a:spcPct val="35000"/>
            </a:spcAft>
            <a:buNone/>
          </a:pPr>
          <a:r>
            <a:rPr lang="en-US" sz="2400" kern="1200" dirty="0"/>
            <a:t>**The same goes for EFSC Off Campus periods as well.**</a:t>
          </a:r>
        </a:p>
      </dsp:txBody>
      <dsp:txXfrm>
        <a:off x="0" y="3989619"/>
        <a:ext cx="6263640" cy="19933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F3440-EF05-4826-B975-C57BD0B52059}">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21C3B7-1B10-4780-BDCB-072AC59BE60D}">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1D6F3A-3B8D-401C-A45A-997246BE3DE3}">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b="0" i="0" kern="1200"/>
            <a:t>Catalog Class Schedule will be available Monday, October 9</a:t>
          </a:r>
          <a:r>
            <a:rPr lang="en-US" sz="2200" b="0" i="0" kern="1200" baseline="30000"/>
            <a:t>th</a:t>
          </a:r>
          <a:r>
            <a:rPr lang="en-US" sz="2200" b="0" i="0" kern="1200"/>
            <a:t>.</a:t>
          </a:r>
          <a:endParaRPr lang="en-US" sz="2200" kern="1200"/>
        </a:p>
      </dsp:txBody>
      <dsp:txXfrm>
        <a:off x="1058686" y="1808"/>
        <a:ext cx="9456913" cy="916611"/>
      </dsp:txXfrm>
    </dsp:sp>
    <dsp:sp modelId="{0213BEDA-BDCF-4F7B-B8C0-CAA6BFDDB8D5}">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5ADA97-562E-4AC6-AAEB-473F5DCD78A5}">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2B740D-646E-4C11-B5D2-4B0D55D3B48F}">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b="0" i="0" kern="1200" dirty="0"/>
            <a:t>Early College and any Dual Enrollment student with 45+ credits please reach out to your counselor.</a:t>
          </a:r>
          <a:endParaRPr lang="en-US" sz="2200" kern="1200" dirty="0"/>
        </a:p>
      </dsp:txBody>
      <dsp:txXfrm>
        <a:off x="1058686" y="1147573"/>
        <a:ext cx="9456913" cy="916611"/>
      </dsp:txXfrm>
    </dsp:sp>
    <dsp:sp modelId="{9EB0AE5A-0F83-40AE-85F9-C9294E8F84B1}">
      <dsp:nvSpPr>
        <dsp:cNvPr id="0" name=""/>
        <dsp:cNvSpPr/>
      </dsp:nvSpPr>
      <dsp:spPr>
        <a:xfrm>
          <a:off x="0" y="2293338"/>
          <a:ext cx="10515600" cy="916611"/>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E72C25FF-4D9C-4E3D-9F1C-E994367AE75E}">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7583AD-73C8-47EB-AF91-4DEE83691F56}">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b="0" i="0" kern="1200" dirty="0"/>
            <a:t>Dual Enrollment students can submit their Registration Forms through the </a:t>
          </a:r>
          <a:r>
            <a:rPr lang="en-US" sz="2200" b="0" i="0" kern="1200" dirty="0" err="1"/>
            <a:t>dropbox</a:t>
          </a:r>
          <a:r>
            <a:rPr lang="en-US" sz="2200" b="0" i="0" kern="1200" dirty="0"/>
            <a:t> starting on Monday, November 6</a:t>
          </a:r>
          <a:r>
            <a:rPr lang="en-US" sz="2200" b="0" i="0" kern="1200" baseline="30000" dirty="0"/>
            <a:t>th </a:t>
          </a:r>
          <a:r>
            <a:rPr lang="en-US" sz="2200" b="0" i="0" kern="1200" dirty="0"/>
            <a:t>.</a:t>
          </a:r>
          <a:endParaRPr lang="en-US" sz="2200" kern="1200" dirty="0"/>
        </a:p>
      </dsp:txBody>
      <dsp:txXfrm>
        <a:off x="1058686" y="2293338"/>
        <a:ext cx="9456913" cy="916611"/>
      </dsp:txXfrm>
    </dsp:sp>
    <dsp:sp modelId="{8441BEEE-3DFD-45C1-9DBE-34873C0F6E66}">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4567DC-C00A-41E9-9107-551B6CE5B859}">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AED91F-0CBB-49B3-8192-AF02AC79FD48}">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b="0" i="0" kern="1200" dirty="0"/>
            <a:t>**Remember you need a Counselor signature on the Registration Form before uploading it to your EFSC </a:t>
          </a:r>
          <a:r>
            <a:rPr lang="en-US" sz="2200" b="0" i="0" kern="1200" dirty="0" err="1"/>
            <a:t>dropbox</a:t>
          </a:r>
          <a:r>
            <a:rPr lang="en-US" sz="2200" b="0" i="0" kern="1200" dirty="0"/>
            <a:t>.**</a:t>
          </a:r>
          <a:endParaRPr lang="en-US" sz="2200" kern="1200" dirty="0"/>
        </a:p>
      </dsp:txBody>
      <dsp:txXfrm>
        <a:off x="1058686" y="3439103"/>
        <a:ext cx="9456913" cy="9166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60EDC-54E2-46E9-B835-2F2324D0305A}">
      <dsp:nvSpPr>
        <dsp:cNvPr id="0" name=""/>
        <dsp:cNvSpPr/>
      </dsp:nvSpPr>
      <dsp:spPr>
        <a:xfrm>
          <a:off x="0" y="482"/>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4 credits English</a:t>
          </a:r>
          <a:endParaRPr lang="en-US" sz="2000" kern="1200"/>
        </a:p>
      </dsp:txBody>
      <dsp:txXfrm>
        <a:off x="26892" y="27374"/>
        <a:ext cx="10320461" cy="497092"/>
      </dsp:txXfrm>
    </dsp:sp>
    <dsp:sp modelId="{44C5F16F-F45D-4481-BD55-5DEC680B2299}">
      <dsp:nvSpPr>
        <dsp:cNvPr id="0" name=""/>
        <dsp:cNvSpPr/>
      </dsp:nvSpPr>
      <dsp:spPr>
        <a:xfrm>
          <a:off x="0" y="561342"/>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4 credits Math – </a:t>
          </a:r>
          <a:r>
            <a:rPr lang="en-US" sz="2000" b="0" i="0" kern="1200" baseline="0"/>
            <a:t>must include Algebra 1 &amp; Geometry</a:t>
          </a:r>
          <a:endParaRPr lang="en-US" sz="2000" kern="1200"/>
        </a:p>
      </dsp:txBody>
      <dsp:txXfrm>
        <a:off x="26892" y="588234"/>
        <a:ext cx="10320461" cy="497092"/>
      </dsp:txXfrm>
    </dsp:sp>
    <dsp:sp modelId="{3FEE3367-25B3-4109-B22B-9F636083A39F}">
      <dsp:nvSpPr>
        <dsp:cNvPr id="0" name=""/>
        <dsp:cNvSpPr/>
      </dsp:nvSpPr>
      <dsp:spPr>
        <a:xfrm>
          <a:off x="0" y="1122203"/>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3 or 4 Science – </a:t>
          </a:r>
          <a:r>
            <a:rPr lang="en-US" sz="2000" b="0" i="0" kern="1200" baseline="0"/>
            <a:t>Biology, a physical science &amp; an “equally rigorous” science</a:t>
          </a:r>
          <a:endParaRPr lang="en-US" sz="2000" kern="1200"/>
        </a:p>
      </dsp:txBody>
      <dsp:txXfrm>
        <a:off x="26892" y="1149095"/>
        <a:ext cx="10320461" cy="497092"/>
      </dsp:txXfrm>
    </dsp:sp>
    <dsp:sp modelId="{B84DD83C-1417-4EC8-B15A-3C4B6FC8EE81}">
      <dsp:nvSpPr>
        <dsp:cNvPr id="0" name=""/>
        <dsp:cNvSpPr/>
      </dsp:nvSpPr>
      <dsp:spPr>
        <a:xfrm>
          <a:off x="0" y="1683063"/>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3 or 4 Social Studies - </a:t>
          </a:r>
          <a:r>
            <a:rPr lang="en-US" sz="2000" b="0" i="0" kern="1200" baseline="0" dirty="0"/>
            <a:t>World History, US History, US Government, Economics</a:t>
          </a:r>
          <a:endParaRPr lang="en-US" sz="2000" kern="1200" dirty="0"/>
        </a:p>
      </dsp:txBody>
      <dsp:txXfrm>
        <a:off x="26892" y="1709955"/>
        <a:ext cx="10320461" cy="497092"/>
      </dsp:txXfrm>
    </dsp:sp>
    <dsp:sp modelId="{9E6A492D-0A3A-4A20-8E3C-536D35AB86A4}">
      <dsp:nvSpPr>
        <dsp:cNvPr id="0" name=""/>
        <dsp:cNvSpPr/>
      </dsp:nvSpPr>
      <dsp:spPr>
        <a:xfrm>
          <a:off x="0" y="2243924"/>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½ credit Career Research and Decision Making</a:t>
          </a:r>
          <a:endParaRPr lang="en-US" sz="2000" kern="1200"/>
        </a:p>
      </dsp:txBody>
      <dsp:txXfrm>
        <a:off x="26892" y="2270816"/>
        <a:ext cx="10320461" cy="497092"/>
      </dsp:txXfrm>
    </dsp:sp>
    <dsp:sp modelId="{D5413571-76DD-4CF8-AB75-1756C89C4873}">
      <dsp:nvSpPr>
        <dsp:cNvPr id="0" name=""/>
        <dsp:cNvSpPr/>
      </dsp:nvSpPr>
      <dsp:spPr>
        <a:xfrm>
          <a:off x="0" y="2804784"/>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1  credit Physical Education (HOPE)</a:t>
          </a:r>
          <a:endParaRPr lang="en-US" sz="2000" kern="1200"/>
        </a:p>
      </dsp:txBody>
      <dsp:txXfrm>
        <a:off x="26892" y="2831676"/>
        <a:ext cx="10320461" cy="497092"/>
      </dsp:txXfrm>
    </dsp:sp>
    <dsp:sp modelId="{8069FBC6-2611-4BDE-8D63-3C78750FA459}">
      <dsp:nvSpPr>
        <dsp:cNvPr id="0" name=""/>
        <dsp:cNvSpPr/>
      </dsp:nvSpPr>
      <dsp:spPr>
        <a:xfrm>
          <a:off x="0" y="3365645"/>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t>1 credit Fine, Performing, or Practical Arts</a:t>
          </a:r>
          <a:endParaRPr lang="en-US" sz="2000" kern="1200" dirty="0"/>
        </a:p>
      </dsp:txBody>
      <dsp:txXfrm>
        <a:off x="26892" y="3392537"/>
        <a:ext cx="10320461" cy="497092"/>
      </dsp:txXfrm>
    </dsp:sp>
    <dsp:sp modelId="{39E735F4-F677-4996-AB1A-6C953AF3A545}">
      <dsp:nvSpPr>
        <dsp:cNvPr id="0" name=""/>
        <dsp:cNvSpPr/>
      </dsp:nvSpPr>
      <dsp:spPr>
        <a:xfrm>
          <a:off x="0" y="3926506"/>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baseline="0"/>
            <a:t>8 ½ elective credits</a:t>
          </a:r>
          <a:endParaRPr lang="en-US" sz="2000" kern="1200"/>
        </a:p>
      </dsp:txBody>
      <dsp:txXfrm>
        <a:off x="26892" y="3953398"/>
        <a:ext cx="10320461" cy="497092"/>
      </dsp:txXfrm>
    </dsp:sp>
    <dsp:sp modelId="{4F2BCDA0-26F1-4E14-9D56-B0C4A05CCB43}">
      <dsp:nvSpPr>
        <dsp:cNvPr id="0" name=""/>
        <dsp:cNvSpPr/>
      </dsp:nvSpPr>
      <dsp:spPr>
        <a:xfrm>
          <a:off x="0" y="4487366"/>
          <a:ext cx="10374245" cy="550876"/>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1" kern="1200" baseline="0" dirty="0"/>
            <a:t>**Foreign language is not required for high school graduation.  However, state universities and most scholarships require two years of the same foreign language.</a:t>
          </a:r>
          <a:endParaRPr lang="en-US" sz="2000" b="0" i="1" kern="1200" dirty="0"/>
        </a:p>
      </dsp:txBody>
      <dsp:txXfrm>
        <a:off x="26892" y="4514258"/>
        <a:ext cx="10320461" cy="497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A6278-7479-4F8A-8C51-7E133340FF7A}">
      <dsp:nvSpPr>
        <dsp:cNvPr id="0" name=""/>
        <dsp:cNvSpPr/>
      </dsp:nvSpPr>
      <dsp:spPr>
        <a:xfrm>
          <a:off x="616661" y="1711"/>
          <a:ext cx="2361426" cy="141685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2-Year State College</a:t>
          </a:r>
        </a:p>
      </dsp:txBody>
      <dsp:txXfrm>
        <a:off x="616661" y="1711"/>
        <a:ext cx="2361426" cy="1416855"/>
      </dsp:txXfrm>
    </dsp:sp>
    <dsp:sp modelId="{80843D24-4655-46D8-BAAE-BF68E10241C2}">
      <dsp:nvSpPr>
        <dsp:cNvPr id="0" name=""/>
        <dsp:cNvSpPr/>
      </dsp:nvSpPr>
      <dsp:spPr>
        <a:xfrm>
          <a:off x="3214230" y="1711"/>
          <a:ext cx="2361426" cy="1416855"/>
        </a:xfrm>
        <a:prstGeom prst="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4-Year University</a:t>
          </a:r>
        </a:p>
      </dsp:txBody>
      <dsp:txXfrm>
        <a:off x="3214230" y="1711"/>
        <a:ext cx="2361426" cy="1416855"/>
      </dsp:txXfrm>
    </dsp:sp>
    <dsp:sp modelId="{251CCB66-7CF3-4500-80CA-552D0B67FAE1}">
      <dsp:nvSpPr>
        <dsp:cNvPr id="0" name=""/>
        <dsp:cNvSpPr/>
      </dsp:nvSpPr>
      <dsp:spPr>
        <a:xfrm>
          <a:off x="616661" y="1654710"/>
          <a:ext cx="2361426" cy="1416855"/>
        </a:xfrm>
        <a:prstGeom prst="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Military</a:t>
          </a:r>
        </a:p>
      </dsp:txBody>
      <dsp:txXfrm>
        <a:off x="616661" y="1654710"/>
        <a:ext cx="2361426" cy="1416855"/>
      </dsp:txXfrm>
    </dsp:sp>
    <dsp:sp modelId="{2F24002D-D0D0-48ED-AF2D-9D10E450FA13}">
      <dsp:nvSpPr>
        <dsp:cNvPr id="0" name=""/>
        <dsp:cNvSpPr/>
      </dsp:nvSpPr>
      <dsp:spPr>
        <a:xfrm>
          <a:off x="3214230" y="1654710"/>
          <a:ext cx="2361426" cy="1416855"/>
        </a:xfrm>
        <a:prstGeom prst="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Technical School or Apprenticeship</a:t>
          </a:r>
        </a:p>
      </dsp:txBody>
      <dsp:txXfrm>
        <a:off x="3214230" y="1654710"/>
        <a:ext cx="2361426" cy="1416855"/>
      </dsp:txXfrm>
    </dsp:sp>
    <dsp:sp modelId="{D00FD498-7F48-4262-9CF6-C7A1DBB03FAC}">
      <dsp:nvSpPr>
        <dsp:cNvPr id="0" name=""/>
        <dsp:cNvSpPr/>
      </dsp:nvSpPr>
      <dsp:spPr>
        <a:xfrm>
          <a:off x="616661" y="3307708"/>
          <a:ext cx="2361426" cy="1416855"/>
        </a:xfrm>
        <a:prstGeom prst="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Work Force</a:t>
          </a:r>
        </a:p>
      </dsp:txBody>
      <dsp:txXfrm>
        <a:off x="616661" y="3307708"/>
        <a:ext cx="2361426" cy="1416855"/>
      </dsp:txXfrm>
    </dsp:sp>
    <dsp:sp modelId="{5D6B16C5-47A8-4A2E-97BC-0389D950EB2A}">
      <dsp:nvSpPr>
        <dsp:cNvPr id="0" name=""/>
        <dsp:cNvSpPr/>
      </dsp:nvSpPr>
      <dsp:spPr>
        <a:xfrm>
          <a:off x="3214230" y="3307708"/>
          <a:ext cx="2361426" cy="141685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Gap Year</a:t>
          </a:r>
        </a:p>
      </dsp:txBody>
      <dsp:txXfrm>
        <a:off x="3214230" y="3307708"/>
        <a:ext cx="2361426" cy="14168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54CB2-D3A0-404B-9DA1-04F9B176308A}">
      <dsp:nvSpPr>
        <dsp:cNvPr id="0" name=""/>
        <dsp:cNvSpPr/>
      </dsp:nvSpPr>
      <dsp:spPr>
        <a:xfrm>
          <a:off x="0" y="3598"/>
          <a:ext cx="6588691" cy="460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B0F0D9-CE1C-4010-8F29-41975BC6EDF3}">
      <dsp:nvSpPr>
        <dsp:cNvPr id="0" name=""/>
        <dsp:cNvSpPr/>
      </dsp:nvSpPr>
      <dsp:spPr>
        <a:xfrm>
          <a:off x="139220" y="107150"/>
          <a:ext cx="253375" cy="2531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E90F26-657F-4126-A5FC-802CE9C334E7}">
      <dsp:nvSpPr>
        <dsp:cNvPr id="0" name=""/>
        <dsp:cNvSpPr/>
      </dsp:nvSpPr>
      <dsp:spPr>
        <a:xfrm>
          <a:off x="531816" y="3598"/>
          <a:ext cx="5977422" cy="604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29" tIns="63929" rIns="63929" bIns="63929" numCol="1" spcCol="1270" anchor="ctr" anchorCtr="0">
          <a:noAutofit/>
        </a:bodyPr>
        <a:lstStyle/>
        <a:p>
          <a:pPr marL="0" lvl="0" indent="0" algn="l" defTabSz="889000">
            <a:lnSpc>
              <a:spcPct val="100000"/>
            </a:lnSpc>
            <a:spcBef>
              <a:spcPct val="0"/>
            </a:spcBef>
            <a:spcAft>
              <a:spcPct val="35000"/>
            </a:spcAft>
            <a:buNone/>
          </a:pPr>
          <a:r>
            <a:rPr lang="en-US" sz="2000" kern="1200" dirty="0"/>
            <a:t>Narrow college list to 5 or 6 schools</a:t>
          </a:r>
        </a:p>
      </dsp:txBody>
      <dsp:txXfrm>
        <a:off x="531816" y="3598"/>
        <a:ext cx="5977422" cy="604056"/>
      </dsp:txXfrm>
    </dsp:sp>
    <dsp:sp modelId="{18F77F2D-8446-40A7-AB68-70F06973AA5D}">
      <dsp:nvSpPr>
        <dsp:cNvPr id="0" name=""/>
        <dsp:cNvSpPr/>
      </dsp:nvSpPr>
      <dsp:spPr>
        <a:xfrm>
          <a:off x="0" y="758668"/>
          <a:ext cx="6588691" cy="460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188C72-2FCA-481E-9ABB-F7A84216EF0A}">
      <dsp:nvSpPr>
        <dsp:cNvPr id="0" name=""/>
        <dsp:cNvSpPr/>
      </dsp:nvSpPr>
      <dsp:spPr>
        <a:xfrm>
          <a:off x="139220" y="862220"/>
          <a:ext cx="253375" cy="2531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1EA5EC-38A3-4B63-A004-370A40AE4FBD}">
      <dsp:nvSpPr>
        <dsp:cNvPr id="0" name=""/>
        <dsp:cNvSpPr/>
      </dsp:nvSpPr>
      <dsp:spPr>
        <a:xfrm>
          <a:off x="531816" y="758668"/>
          <a:ext cx="5977422" cy="604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29" tIns="63929" rIns="63929" bIns="63929" numCol="1" spcCol="1270" anchor="ctr" anchorCtr="0">
          <a:noAutofit/>
        </a:bodyPr>
        <a:lstStyle/>
        <a:p>
          <a:pPr marL="0" lvl="0" indent="0" algn="l" defTabSz="889000">
            <a:lnSpc>
              <a:spcPct val="100000"/>
            </a:lnSpc>
            <a:spcBef>
              <a:spcPct val="0"/>
            </a:spcBef>
            <a:spcAft>
              <a:spcPct val="35000"/>
            </a:spcAft>
            <a:buNone/>
          </a:pPr>
          <a:r>
            <a:rPr lang="en-US" sz="2000" kern="1200" dirty="0"/>
            <a:t>NOTE DEADLINES – Priority is November 1st</a:t>
          </a:r>
        </a:p>
      </dsp:txBody>
      <dsp:txXfrm>
        <a:off x="531816" y="758668"/>
        <a:ext cx="5977422" cy="604056"/>
      </dsp:txXfrm>
    </dsp:sp>
    <dsp:sp modelId="{37C9026F-9333-4FE9-890B-EBCFF7A78522}">
      <dsp:nvSpPr>
        <dsp:cNvPr id="0" name=""/>
        <dsp:cNvSpPr/>
      </dsp:nvSpPr>
      <dsp:spPr>
        <a:xfrm>
          <a:off x="0" y="1513738"/>
          <a:ext cx="6588691" cy="460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2EB81-E4FF-43FA-A4CE-4BAA14855A10}">
      <dsp:nvSpPr>
        <dsp:cNvPr id="0" name=""/>
        <dsp:cNvSpPr/>
      </dsp:nvSpPr>
      <dsp:spPr>
        <a:xfrm>
          <a:off x="139220" y="1617290"/>
          <a:ext cx="253375" cy="2531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548B8F-F6E7-4F1E-A04C-49103A50AA04}">
      <dsp:nvSpPr>
        <dsp:cNvPr id="0" name=""/>
        <dsp:cNvSpPr/>
      </dsp:nvSpPr>
      <dsp:spPr>
        <a:xfrm>
          <a:off x="531816" y="1513738"/>
          <a:ext cx="5977422" cy="604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29" tIns="63929" rIns="63929" bIns="63929" numCol="1" spcCol="1270" anchor="ctr" anchorCtr="0">
          <a:noAutofit/>
        </a:bodyPr>
        <a:lstStyle/>
        <a:p>
          <a:pPr marL="0" lvl="0" indent="0" algn="l" defTabSz="889000">
            <a:lnSpc>
              <a:spcPct val="100000"/>
            </a:lnSpc>
            <a:spcBef>
              <a:spcPct val="0"/>
            </a:spcBef>
            <a:spcAft>
              <a:spcPct val="35000"/>
            </a:spcAft>
            <a:buNone/>
          </a:pPr>
          <a:r>
            <a:rPr lang="en-US" sz="2000" kern="1200" dirty="0"/>
            <a:t>Begin applications &amp; request transcript to help – Common App, SSAR or SPARK</a:t>
          </a:r>
        </a:p>
      </dsp:txBody>
      <dsp:txXfrm>
        <a:off x="531816" y="1513738"/>
        <a:ext cx="5977422" cy="604056"/>
      </dsp:txXfrm>
    </dsp:sp>
    <dsp:sp modelId="{915D3D48-C9D8-4F9E-84C5-674B611D9D06}">
      <dsp:nvSpPr>
        <dsp:cNvPr id="0" name=""/>
        <dsp:cNvSpPr/>
      </dsp:nvSpPr>
      <dsp:spPr>
        <a:xfrm>
          <a:off x="0" y="2268808"/>
          <a:ext cx="6588691" cy="460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F8B40B-9D89-41E5-806F-0760927F2D4A}">
      <dsp:nvSpPr>
        <dsp:cNvPr id="0" name=""/>
        <dsp:cNvSpPr/>
      </dsp:nvSpPr>
      <dsp:spPr>
        <a:xfrm>
          <a:off x="139220" y="2372360"/>
          <a:ext cx="253375" cy="2531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ECFE7A-CAC6-4E29-AF9D-FA7FB7033CCD}">
      <dsp:nvSpPr>
        <dsp:cNvPr id="0" name=""/>
        <dsp:cNvSpPr/>
      </dsp:nvSpPr>
      <dsp:spPr>
        <a:xfrm>
          <a:off x="531816" y="2268808"/>
          <a:ext cx="5977422" cy="604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29" tIns="63929" rIns="63929" bIns="63929" numCol="1" spcCol="1270" anchor="ctr" anchorCtr="0">
          <a:noAutofit/>
        </a:bodyPr>
        <a:lstStyle/>
        <a:p>
          <a:pPr marL="0" lvl="0" indent="0" algn="l" defTabSz="889000">
            <a:lnSpc>
              <a:spcPct val="100000"/>
            </a:lnSpc>
            <a:spcBef>
              <a:spcPct val="0"/>
            </a:spcBef>
            <a:spcAft>
              <a:spcPct val="35000"/>
            </a:spcAft>
            <a:buNone/>
          </a:pPr>
          <a:r>
            <a:rPr lang="en-US" sz="2000" kern="1200" dirty="0"/>
            <a:t>Request Letters of Recommendation (if required) &amp; give 2 weeks notice</a:t>
          </a:r>
        </a:p>
      </dsp:txBody>
      <dsp:txXfrm>
        <a:off x="531816" y="2268808"/>
        <a:ext cx="5977422" cy="604056"/>
      </dsp:txXfrm>
    </dsp:sp>
    <dsp:sp modelId="{AF6C079C-B7C2-4A26-A133-D351DAE04E0F}">
      <dsp:nvSpPr>
        <dsp:cNvPr id="0" name=""/>
        <dsp:cNvSpPr/>
      </dsp:nvSpPr>
      <dsp:spPr>
        <a:xfrm>
          <a:off x="0" y="3023878"/>
          <a:ext cx="6588691" cy="460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7DDCB-902B-431F-9388-2E3E27A695AE}">
      <dsp:nvSpPr>
        <dsp:cNvPr id="0" name=""/>
        <dsp:cNvSpPr/>
      </dsp:nvSpPr>
      <dsp:spPr>
        <a:xfrm>
          <a:off x="139220" y="3127430"/>
          <a:ext cx="253375" cy="2531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08FB9F-8536-43D0-9F03-F2BE148484B3}">
      <dsp:nvSpPr>
        <dsp:cNvPr id="0" name=""/>
        <dsp:cNvSpPr/>
      </dsp:nvSpPr>
      <dsp:spPr>
        <a:xfrm>
          <a:off x="531816" y="3023878"/>
          <a:ext cx="5977422" cy="604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29" tIns="63929" rIns="63929" bIns="63929" numCol="1" spcCol="1270" anchor="ctr" anchorCtr="0">
          <a:noAutofit/>
        </a:bodyPr>
        <a:lstStyle/>
        <a:p>
          <a:pPr marL="0" lvl="0" indent="0" algn="l" defTabSz="889000">
            <a:lnSpc>
              <a:spcPct val="100000"/>
            </a:lnSpc>
            <a:spcBef>
              <a:spcPct val="0"/>
            </a:spcBef>
            <a:spcAft>
              <a:spcPct val="35000"/>
            </a:spcAft>
            <a:buNone/>
          </a:pPr>
          <a:r>
            <a:rPr lang="en-US" sz="2000" kern="1200" dirty="0"/>
            <a:t>Include your counselor’s email on Common App! </a:t>
          </a:r>
          <a:r>
            <a:rPr lang="en-US" sz="1600" kern="1200" dirty="0"/>
            <a:t>(___@brevardschools.org)</a:t>
          </a:r>
          <a:endParaRPr lang="en-US" sz="2000" kern="1200" dirty="0"/>
        </a:p>
      </dsp:txBody>
      <dsp:txXfrm>
        <a:off x="531816" y="3023878"/>
        <a:ext cx="5977422" cy="604056"/>
      </dsp:txXfrm>
    </dsp:sp>
    <dsp:sp modelId="{D1D85520-A40A-4B8B-B4DD-37EDE72F76CF}">
      <dsp:nvSpPr>
        <dsp:cNvPr id="0" name=""/>
        <dsp:cNvSpPr/>
      </dsp:nvSpPr>
      <dsp:spPr>
        <a:xfrm>
          <a:off x="0" y="3778948"/>
          <a:ext cx="6588691" cy="460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5A2D6C-2DBD-46AD-8F13-DBAFBB2B7EC5}">
      <dsp:nvSpPr>
        <dsp:cNvPr id="0" name=""/>
        <dsp:cNvSpPr/>
      </dsp:nvSpPr>
      <dsp:spPr>
        <a:xfrm>
          <a:off x="139220" y="3882500"/>
          <a:ext cx="253375" cy="2531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D4C8A5-8233-4C3E-82EC-7B5E9252575B}">
      <dsp:nvSpPr>
        <dsp:cNvPr id="0" name=""/>
        <dsp:cNvSpPr/>
      </dsp:nvSpPr>
      <dsp:spPr>
        <a:xfrm>
          <a:off x="531816" y="3778948"/>
          <a:ext cx="5977422" cy="604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29" tIns="63929" rIns="63929" bIns="63929" numCol="1" spcCol="1270" anchor="ctr" anchorCtr="0">
          <a:noAutofit/>
        </a:bodyPr>
        <a:lstStyle/>
        <a:p>
          <a:pPr marL="0" lvl="0" indent="0" algn="l" defTabSz="889000">
            <a:lnSpc>
              <a:spcPct val="100000"/>
            </a:lnSpc>
            <a:spcBef>
              <a:spcPct val="0"/>
            </a:spcBef>
            <a:spcAft>
              <a:spcPct val="35000"/>
            </a:spcAft>
            <a:buNone/>
          </a:pPr>
          <a:r>
            <a:rPr lang="en-US" sz="2000" kern="1200" dirty="0"/>
            <a:t>Take/retake SAT/ACT and send scores directly to prospective college</a:t>
          </a:r>
        </a:p>
      </dsp:txBody>
      <dsp:txXfrm>
        <a:off x="531816" y="3778948"/>
        <a:ext cx="5977422" cy="604056"/>
      </dsp:txXfrm>
    </dsp:sp>
    <dsp:sp modelId="{D4EF4A8F-8FA4-4CEC-A522-5997A25227D3}">
      <dsp:nvSpPr>
        <dsp:cNvPr id="0" name=""/>
        <dsp:cNvSpPr/>
      </dsp:nvSpPr>
      <dsp:spPr>
        <a:xfrm>
          <a:off x="0" y="4534018"/>
          <a:ext cx="6588691" cy="460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A6C11C-AE79-4E19-BCD4-4286F88BF0B0}">
      <dsp:nvSpPr>
        <dsp:cNvPr id="0" name=""/>
        <dsp:cNvSpPr/>
      </dsp:nvSpPr>
      <dsp:spPr>
        <a:xfrm>
          <a:off x="139220" y="4637571"/>
          <a:ext cx="253375" cy="25312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E176BD-7AA5-4A20-A9FC-A2926DA55162}">
      <dsp:nvSpPr>
        <dsp:cNvPr id="0" name=""/>
        <dsp:cNvSpPr/>
      </dsp:nvSpPr>
      <dsp:spPr>
        <a:xfrm>
          <a:off x="531816" y="4534018"/>
          <a:ext cx="5977422" cy="604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29" tIns="63929" rIns="63929" bIns="63929" numCol="1" spcCol="1270" anchor="ctr" anchorCtr="0">
          <a:noAutofit/>
        </a:bodyPr>
        <a:lstStyle/>
        <a:p>
          <a:pPr marL="0" lvl="0" indent="0" algn="l" defTabSz="889000">
            <a:lnSpc>
              <a:spcPct val="100000"/>
            </a:lnSpc>
            <a:spcBef>
              <a:spcPct val="0"/>
            </a:spcBef>
            <a:spcAft>
              <a:spcPct val="35000"/>
            </a:spcAft>
            <a:buNone/>
          </a:pPr>
          <a:r>
            <a:rPr lang="en-US" sz="2000" kern="1200" dirty="0"/>
            <a:t>Complete FAFSA</a:t>
          </a:r>
        </a:p>
      </dsp:txBody>
      <dsp:txXfrm>
        <a:off x="531816" y="4534018"/>
        <a:ext cx="5977422" cy="604056"/>
      </dsp:txXfrm>
    </dsp:sp>
    <dsp:sp modelId="{6749EAA0-C6F1-4157-A8F7-A9EE42641506}">
      <dsp:nvSpPr>
        <dsp:cNvPr id="0" name=""/>
        <dsp:cNvSpPr/>
      </dsp:nvSpPr>
      <dsp:spPr>
        <a:xfrm>
          <a:off x="0" y="5289088"/>
          <a:ext cx="6588691" cy="4602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9F1DC-C2CD-416C-9419-3B8C67D23045}">
      <dsp:nvSpPr>
        <dsp:cNvPr id="0" name=""/>
        <dsp:cNvSpPr/>
      </dsp:nvSpPr>
      <dsp:spPr>
        <a:xfrm>
          <a:off x="139220" y="5392641"/>
          <a:ext cx="253375" cy="253128"/>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0B6FDE-36C6-409A-AA22-EEBAD7FCDAF7}">
      <dsp:nvSpPr>
        <dsp:cNvPr id="0" name=""/>
        <dsp:cNvSpPr/>
      </dsp:nvSpPr>
      <dsp:spPr>
        <a:xfrm>
          <a:off x="531816" y="5289088"/>
          <a:ext cx="5977422" cy="604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929" tIns="63929" rIns="63929" bIns="63929" numCol="1" spcCol="1270" anchor="ctr" anchorCtr="0">
          <a:noAutofit/>
        </a:bodyPr>
        <a:lstStyle/>
        <a:p>
          <a:pPr marL="0" lvl="0" indent="0" algn="l" defTabSz="889000">
            <a:lnSpc>
              <a:spcPct val="100000"/>
            </a:lnSpc>
            <a:spcBef>
              <a:spcPct val="0"/>
            </a:spcBef>
            <a:spcAft>
              <a:spcPct val="35000"/>
            </a:spcAft>
            <a:buNone/>
          </a:pPr>
          <a:r>
            <a:rPr lang="en-US" sz="2000" kern="1200"/>
            <a:t>Apply to Bright Futures</a:t>
          </a:r>
        </a:p>
      </dsp:txBody>
      <dsp:txXfrm>
        <a:off x="531816" y="5289088"/>
        <a:ext cx="5977422" cy="6040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70A45-8FF5-4AEB-9039-A516B551730B}">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F49A6E-15CF-4A67-9D1D-E230FA74976B}">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B94B2E-5314-4C0D-8397-95CA39341078}">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66750">
            <a:lnSpc>
              <a:spcPct val="100000"/>
            </a:lnSpc>
            <a:spcBef>
              <a:spcPct val="0"/>
            </a:spcBef>
            <a:spcAft>
              <a:spcPct val="35000"/>
            </a:spcAft>
            <a:buNone/>
          </a:pPr>
          <a:r>
            <a:rPr lang="en-US" sz="1500" b="0" i="0" kern="1200"/>
            <a:t>Test Information Release for the 2023-2024 testing year will occur in September, April, and June. See </a:t>
          </a:r>
          <a:r>
            <a:rPr lang="en-US" sz="1500" b="0" i="0" u="sng" kern="1200">
              <a:hlinkClick xmlns:r="http://schemas.openxmlformats.org/officeDocument/2006/relationships" r:id="rId3"/>
            </a:rPr>
            <a:t>www.act.org/the-act/tir</a:t>
          </a:r>
          <a:r>
            <a:rPr lang="en-US" sz="1500" b="0" i="0" kern="1200"/>
            <a:t> for more information.</a:t>
          </a:r>
          <a:endParaRPr lang="en-US" sz="1500" kern="1200"/>
        </a:p>
      </dsp:txBody>
      <dsp:txXfrm>
        <a:off x="1435590" y="531"/>
        <a:ext cx="9080009" cy="1242935"/>
      </dsp:txXfrm>
    </dsp:sp>
    <dsp:sp modelId="{59F67FF5-B247-4B9F-95A3-82047BE11046}">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5F210-0F7E-4251-9CA8-9B6E734E24A8}">
      <dsp:nvSpPr>
        <dsp:cNvPr id="0" name=""/>
        <dsp:cNvSpPr/>
      </dsp:nvSpPr>
      <dsp:spPr>
        <a:xfrm>
          <a:off x="375988" y="1833861"/>
          <a:ext cx="683614" cy="68361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9DD47F-6DC6-438F-8BB2-C76ED4857A14}">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66750">
            <a:lnSpc>
              <a:spcPct val="100000"/>
            </a:lnSpc>
            <a:spcBef>
              <a:spcPct val="0"/>
            </a:spcBef>
            <a:spcAft>
              <a:spcPct val="35000"/>
            </a:spcAft>
            <a:buNone/>
          </a:pPr>
          <a:r>
            <a:rPr lang="en-US" sz="1500" b="0" i="0" kern="1200"/>
            <a:t>By purchasing Test Information Release (TIR), you will receive a digital copy of the multiple-choice test questions, your answers, a copy of your answer document, the answer key, and the conversion table used in determining your ACT scores. If you took the optional writing test, you will receive a copy of the writing prompt, the writing test scoring rubric, and your essay scores.</a:t>
          </a:r>
          <a:endParaRPr lang="en-US" sz="1500" kern="1200"/>
        </a:p>
      </dsp:txBody>
      <dsp:txXfrm>
        <a:off x="1435590" y="1554201"/>
        <a:ext cx="9080009" cy="1242935"/>
      </dsp:txXfrm>
    </dsp:sp>
    <dsp:sp modelId="{268B492E-55C3-4DC1-95BC-A125800BCA4C}">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0DEC1C-42BC-4602-85E1-7BEF6DF84A88}">
      <dsp:nvSpPr>
        <dsp:cNvPr id="0" name=""/>
        <dsp:cNvSpPr/>
      </dsp:nvSpPr>
      <dsp:spPr>
        <a:xfrm>
          <a:off x="375988" y="3387531"/>
          <a:ext cx="683614" cy="68361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0F8E1-EA81-4D0B-8707-A6579EDA1896}">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66750">
            <a:lnSpc>
              <a:spcPct val="100000"/>
            </a:lnSpc>
            <a:spcBef>
              <a:spcPct val="0"/>
            </a:spcBef>
            <a:spcAft>
              <a:spcPct val="35000"/>
            </a:spcAft>
            <a:buNone/>
          </a:pPr>
          <a:r>
            <a:rPr lang="en-US" sz="1500" b="0" i="0" kern="1200"/>
            <a:t>You can expect digital TIR materials to be provided within MyACT a few weeks after your score release. If you requested and were approved for alternate formats (April testing only), these materials will be prepared once your TIR report is available in MyACT and may take up to eight weeks for processing and shipping</a:t>
          </a:r>
          <a:endParaRPr lang="en-US" sz="1500" kern="1200"/>
        </a:p>
      </dsp:txBody>
      <dsp:txXfrm>
        <a:off x="1435590" y="3107870"/>
        <a:ext cx="9080009" cy="12429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52440-6951-4132-808E-40F65DC917B6}">
      <dsp:nvSpPr>
        <dsp:cNvPr id="0" name=""/>
        <dsp:cNvSpPr/>
      </dsp:nvSpPr>
      <dsp:spPr>
        <a:xfrm>
          <a:off x="0" y="1805"/>
          <a:ext cx="10515600" cy="91531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531A2-6388-4F6E-9CF4-F4019E168A90}">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2D3A3C-E035-4112-8790-4B969E26428C}">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Submit College Applications NOW and note the Testing Deadline for each school.</a:t>
          </a:r>
        </a:p>
      </dsp:txBody>
      <dsp:txXfrm>
        <a:off x="1057183" y="1805"/>
        <a:ext cx="9458416" cy="915310"/>
      </dsp:txXfrm>
    </dsp:sp>
    <dsp:sp modelId="{1039A05F-3BB7-4A8D-9060-6A9751664604}">
      <dsp:nvSpPr>
        <dsp:cNvPr id="0" name=""/>
        <dsp:cNvSpPr/>
      </dsp:nvSpPr>
      <dsp:spPr>
        <a:xfrm>
          <a:off x="0" y="1145944"/>
          <a:ext cx="10515600" cy="91531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A7959C-0783-409E-A314-F273A4731269}">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0B50D7-A483-45A6-BEC5-EF84457F0002}">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Send scores directly to the college/university from your test. </a:t>
          </a:r>
        </a:p>
      </dsp:txBody>
      <dsp:txXfrm>
        <a:off x="1057183" y="1145944"/>
        <a:ext cx="9458416" cy="915310"/>
      </dsp:txXfrm>
    </dsp:sp>
    <dsp:sp modelId="{69CD0CC1-C2C8-4466-8929-A04F1D833C85}">
      <dsp:nvSpPr>
        <dsp:cNvPr id="0" name=""/>
        <dsp:cNvSpPr/>
      </dsp:nvSpPr>
      <dsp:spPr>
        <a:xfrm>
          <a:off x="0" y="2290082"/>
          <a:ext cx="10515600" cy="91531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F0CCEC-0BBB-41D7-8CDC-1C3D47D089D6}">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F7237-0CAE-4733-A355-DCC13C178066}">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Admissions will reconsider applications once new scores arrive if before their testing deadline.</a:t>
          </a:r>
        </a:p>
      </dsp:txBody>
      <dsp:txXfrm>
        <a:off x="1057183" y="2290082"/>
        <a:ext cx="9458416" cy="915310"/>
      </dsp:txXfrm>
    </dsp:sp>
    <dsp:sp modelId="{38C06EB2-410B-48D0-AD79-15A5CAB86906}">
      <dsp:nvSpPr>
        <dsp:cNvPr id="0" name=""/>
        <dsp:cNvSpPr/>
      </dsp:nvSpPr>
      <dsp:spPr>
        <a:xfrm>
          <a:off x="0" y="3434221"/>
          <a:ext cx="10515600" cy="91531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7A93F-68B2-4B0D-BCB5-6B8F28016377}">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CE69AA-8881-4560-A2E9-F7F3AA315B6E}">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dirty="0"/>
            <a:t>**Check fairtest.org for schools that are test-optional!**</a:t>
          </a:r>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05BF0A63-2ACD-4B36-AA91-FB3D5020A8A0}" type="datetimeFigureOut">
              <a:rPr lang="en-US" smtClean="0"/>
              <a:t>9/22/2023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A6FCB9E0-2E72-45CD-9550-8DD7373BB1A2}" type="slidenum">
              <a:rPr lang="en-US" smtClean="0"/>
              <a:t>‹#›</a:t>
            </a:fld>
            <a:endParaRPr lang="en-US"/>
          </a:p>
        </p:txBody>
      </p:sp>
    </p:spTree>
    <p:extLst>
      <p:ext uri="{BB962C8B-B14F-4D97-AF65-F5344CB8AC3E}">
        <p14:creationId xmlns:p14="http://schemas.microsoft.com/office/powerpoint/2010/main" val="3661866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collegeessayguy.com/blog/guide-college-activities-list-common-app-example-application" TargetMode="External"/><Relationship Id="rId3" Type="http://schemas.openxmlformats.org/officeDocument/2006/relationships/hyperlink" Target="https://www.commonapp.org/apply/first-time-students" TargetMode="External"/><Relationship Id="rId7" Type="http://schemas.openxmlformats.org/officeDocument/2006/relationships/hyperlink" Target="https://www.princetonreview.com/college-advice/are-you-ready-for-the-common-app"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khanacademy.org/college-careers-more/college-admissions/applying-to-college/college-application-process/a/filling-out-the-college-application-common-application-walkthrough" TargetMode="External"/><Relationship Id="rId5" Type="http://schemas.openxmlformats.org/officeDocument/2006/relationships/hyperlink" Target="https://www.usnews.com/education/best-colleges/articles/common-app" TargetMode="External"/><Relationship Id="rId10" Type="http://schemas.openxmlformats.org/officeDocument/2006/relationships/hyperlink" Target="https://www.bestcolleges.com/blog/expert-common-app-essay-tips/" TargetMode="External"/><Relationship Id="rId4" Type="http://schemas.openxmlformats.org/officeDocument/2006/relationships/hyperlink" Target="https://www.commonapp.org/apply" TargetMode="External"/><Relationship Id="rId9" Type="http://schemas.openxmlformats.org/officeDocument/2006/relationships/hyperlink" Target="https://blog.collegevine.com/how-to-fill-out-the-common-app-activities-sec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 for the term you WANT to attend.</a:t>
            </a:r>
          </a:p>
        </p:txBody>
      </p:sp>
      <p:sp>
        <p:nvSpPr>
          <p:cNvPr id="4" name="Slide Number Placeholder 3"/>
          <p:cNvSpPr>
            <a:spLocks noGrp="1"/>
          </p:cNvSpPr>
          <p:nvPr>
            <p:ph type="sldNum" sz="quarter" idx="5"/>
          </p:nvPr>
        </p:nvSpPr>
        <p:spPr/>
        <p:txBody>
          <a:bodyPr/>
          <a:lstStyle/>
          <a:p>
            <a:fld id="{A6FCB9E0-2E72-45CD-9550-8DD7373BB1A2}" type="slidenum">
              <a:rPr lang="en-US" smtClean="0"/>
              <a:t>16</a:t>
            </a:fld>
            <a:endParaRPr lang="en-US"/>
          </a:p>
        </p:txBody>
      </p:sp>
    </p:spTree>
    <p:extLst>
      <p:ext uri="{BB962C8B-B14F-4D97-AF65-F5344CB8AC3E}">
        <p14:creationId xmlns:p14="http://schemas.microsoft.com/office/powerpoint/2010/main" val="3142460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CB9E0-2E72-45CD-9550-8DD7373BB1A2}" type="slidenum">
              <a:rPr lang="en-US" smtClean="0"/>
              <a:t>19</a:t>
            </a:fld>
            <a:endParaRPr lang="en-US"/>
          </a:p>
        </p:txBody>
      </p:sp>
    </p:spTree>
    <p:extLst>
      <p:ext uri="{BB962C8B-B14F-4D97-AF65-F5344CB8AC3E}">
        <p14:creationId xmlns:p14="http://schemas.microsoft.com/office/powerpoint/2010/main" val="33665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schools will require one set of scores when applying. If it is before the testing deadline but after your application submission, send DIRECTLY to the school when taking your test. They will put them with your file.</a:t>
            </a:r>
          </a:p>
        </p:txBody>
      </p:sp>
      <p:sp>
        <p:nvSpPr>
          <p:cNvPr id="4" name="Slide Number Placeholder 3"/>
          <p:cNvSpPr>
            <a:spLocks noGrp="1"/>
          </p:cNvSpPr>
          <p:nvPr>
            <p:ph type="sldNum" sz="quarter" idx="5"/>
          </p:nvPr>
        </p:nvSpPr>
        <p:spPr/>
        <p:txBody>
          <a:bodyPr/>
          <a:lstStyle/>
          <a:p>
            <a:fld id="{A6FCB9E0-2E72-45CD-9550-8DD7373BB1A2}" type="slidenum">
              <a:rPr lang="en-US" smtClean="0"/>
              <a:t>24</a:t>
            </a:fld>
            <a:endParaRPr lang="en-US"/>
          </a:p>
        </p:txBody>
      </p:sp>
    </p:spTree>
    <p:extLst>
      <p:ext uri="{BB962C8B-B14F-4D97-AF65-F5344CB8AC3E}">
        <p14:creationId xmlns:p14="http://schemas.microsoft.com/office/powerpoint/2010/main" val="362319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a:t>(over 50% of students go undecided and most change their minds multiple times)</a:t>
            </a:r>
          </a:p>
          <a:p>
            <a:endParaRPr lang="en-US" dirty="0"/>
          </a:p>
        </p:txBody>
      </p:sp>
      <p:sp>
        <p:nvSpPr>
          <p:cNvPr id="4" name="Slide Number Placeholder 3"/>
          <p:cNvSpPr>
            <a:spLocks noGrp="1"/>
          </p:cNvSpPr>
          <p:nvPr>
            <p:ph type="sldNum" sz="quarter" idx="5"/>
          </p:nvPr>
        </p:nvSpPr>
        <p:spPr/>
        <p:txBody>
          <a:bodyPr/>
          <a:lstStyle/>
          <a:p>
            <a:fld id="{A6FCB9E0-2E72-45CD-9550-8DD7373BB1A2}" type="slidenum">
              <a:rPr lang="en-US" smtClean="0"/>
              <a:t>25</a:t>
            </a:fld>
            <a:endParaRPr lang="en-US"/>
          </a:p>
        </p:txBody>
      </p:sp>
    </p:spTree>
    <p:extLst>
      <p:ext uri="{BB962C8B-B14F-4D97-AF65-F5344CB8AC3E}">
        <p14:creationId xmlns:p14="http://schemas.microsoft.com/office/powerpoint/2010/main" val="8341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3"/>
              </a:rPr>
              <a:t>https://www.commonapp.org/apply/first-time-students</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APPLICATION GUIDELINES AND ESSAY WRITING TIP:</a:t>
            </a:r>
          </a:p>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4"/>
              </a:rPr>
              <a:t>https://www.commonapp.org/apply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US NEWS article  The Common App: Everything you need to know</a:t>
            </a:r>
          </a:p>
          <a:p>
            <a:r>
              <a:rPr lang="en-US" u="sng" dirty="0">
                <a:latin typeface="Calibri" panose="020F0502020204030204" pitchFamily="34" charset="0"/>
                <a:ea typeface="Calibri" panose="020F0502020204030204" pitchFamily="34" charset="0"/>
                <a:cs typeface="Times New Roman" panose="02020603050405020304" pitchFamily="18" charset="0"/>
                <a:hlinkClick r:id="rId5"/>
              </a:rPr>
              <a:t>https://www.usnews.com/education/best-colleges/articles/common-app</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Khan academy </a:t>
            </a:r>
          </a:p>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6"/>
              </a:rPr>
              <a:t>https://www.khanacademy.org/college-careers-more/college-admissions/applying-to-college/college-application-process/a/filling-out-the-college-application-common-application-walkthrough</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Basic tips for Common App</a:t>
            </a:r>
          </a:p>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7"/>
              </a:rPr>
              <a:t>https://www.princetonreview.com/college-advice/are-you-ready-for-the-common-app</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Tips on writing an activities list:</a:t>
            </a:r>
          </a:p>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8"/>
              </a:rPr>
              <a:t>https://www.collegeessayguy.com/blog/guide-college-activities-list-common-app-example-application</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u="sng" dirty="0">
                <a:latin typeface="Calibri" panose="020F0502020204030204" pitchFamily="34" charset="0"/>
                <a:ea typeface="Calibri" panose="020F0502020204030204" pitchFamily="34" charset="0"/>
                <a:cs typeface="Times New Roman" panose="02020603050405020304" pitchFamily="18" charset="0"/>
                <a:hlinkClick r:id="rId9"/>
              </a:rPr>
              <a:t>https://blog.collegevine.com/how-to-fill-out-the-common-app-activities-section/</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a:spcAft>
                <a:spcPts val="822"/>
              </a:spcAft>
            </a:pPr>
            <a:r>
              <a:rPr lang="en-US" dirty="0">
                <a:latin typeface="Calibri" panose="020F0502020204030204" pitchFamily="34" charset="0"/>
                <a:ea typeface="Calibri" panose="020F0502020204030204" pitchFamily="34" charset="0"/>
                <a:cs typeface="Times New Roman" panose="02020603050405020304" pitchFamily="18" charset="0"/>
              </a:rPr>
              <a:t>Tips on writing the common app essay</a:t>
            </a:r>
          </a:p>
          <a:p>
            <a:pPr>
              <a:spcAft>
                <a:spcPts val="822"/>
              </a:spcAft>
            </a:pPr>
            <a:r>
              <a:rPr lang="en-US" u="sng" dirty="0">
                <a:latin typeface="Calibri" panose="020F0502020204030204" pitchFamily="34" charset="0"/>
                <a:ea typeface="Calibri" panose="020F0502020204030204" pitchFamily="34" charset="0"/>
                <a:cs typeface="Times New Roman" panose="02020603050405020304" pitchFamily="18" charset="0"/>
                <a:hlinkClick r:id="rId10"/>
              </a:rPr>
              <a:t>https://www.bestcolleges.com/blog/expert-common-app-essay-tips/</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FCB9E0-2E72-45CD-9550-8DD7373BB1A2}" type="slidenum">
              <a:rPr lang="en-US" smtClean="0"/>
              <a:t>29</a:t>
            </a:fld>
            <a:endParaRPr lang="en-US"/>
          </a:p>
        </p:txBody>
      </p:sp>
    </p:spTree>
    <p:extLst>
      <p:ext uri="{BB962C8B-B14F-4D97-AF65-F5344CB8AC3E}">
        <p14:creationId xmlns:p14="http://schemas.microsoft.com/office/powerpoint/2010/main" val="10752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FCB9E0-2E72-45CD-9550-8DD7373BB1A2}" type="slidenum">
              <a:rPr lang="en-US" smtClean="0"/>
              <a:t>39</a:t>
            </a:fld>
            <a:endParaRPr lang="en-US"/>
          </a:p>
        </p:txBody>
      </p:sp>
    </p:spTree>
    <p:extLst>
      <p:ext uri="{BB962C8B-B14F-4D97-AF65-F5344CB8AC3E}">
        <p14:creationId xmlns:p14="http://schemas.microsoft.com/office/powerpoint/2010/main" val="158387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9C19-BE13-424F-A6CC-50BBD98506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0F47BD-1A7C-4EA8-BC1A-9910F0DBE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60D88-F9E9-4D9A-84FC-C29280DAC61A}"/>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5" name="Footer Placeholder 4">
            <a:extLst>
              <a:ext uri="{FF2B5EF4-FFF2-40B4-BE49-F238E27FC236}">
                <a16:creationId xmlns:a16="http://schemas.microsoft.com/office/drawing/2014/main" id="{0F0E5C66-52E3-4A16-BB40-A5F4D3C73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3382F-2E6D-4179-927C-E81C5200349D}"/>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2606673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321F-25BD-4280-9937-2640109ADC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5BCF7-25BE-46CC-9A00-8B12BBDD8B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D8431-AEA4-49AD-9ACE-191C11A1783A}"/>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5" name="Footer Placeholder 4">
            <a:extLst>
              <a:ext uri="{FF2B5EF4-FFF2-40B4-BE49-F238E27FC236}">
                <a16:creationId xmlns:a16="http://schemas.microsoft.com/office/drawing/2014/main" id="{FA8BF8A6-AA7F-4EA6-B3C7-185B2B7FAF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9D33-6423-4104-A27F-068B770DE1B0}"/>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348012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5146-4592-4804-9EE4-7CDA09BDD7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490B97-6293-414F-8D7C-8EAEEEEFC4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DF165-2A3A-4C6B-84CD-4E0F4E292312}"/>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5" name="Footer Placeholder 4">
            <a:extLst>
              <a:ext uri="{FF2B5EF4-FFF2-40B4-BE49-F238E27FC236}">
                <a16:creationId xmlns:a16="http://schemas.microsoft.com/office/drawing/2014/main" id="{347E286E-F61C-4768-AF65-63B7A7391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64A4E-B8AE-4BF6-BDDD-99A42D950B8E}"/>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23116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3C38-F824-4857-884D-20D9D5EFB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3982F4-8859-4AD1-BAB2-EEBB71D2A8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E1B6F-BB92-46C9-A854-BA3EFA6E325E}"/>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5" name="Footer Placeholder 4">
            <a:extLst>
              <a:ext uri="{FF2B5EF4-FFF2-40B4-BE49-F238E27FC236}">
                <a16:creationId xmlns:a16="http://schemas.microsoft.com/office/drawing/2014/main" id="{FEB51706-FD72-4B09-B818-7774A276D0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2DC31-F70F-483D-BB13-22C172A0CFDE}"/>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2996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0F3B-E07F-4211-82EC-FE04C825ED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5320A2-12CB-46ED-8397-77E3CF845C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FB1C5B-7C02-4B46-BA0F-655C86831105}"/>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5" name="Footer Placeholder 4">
            <a:extLst>
              <a:ext uri="{FF2B5EF4-FFF2-40B4-BE49-F238E27FC236}">
                <a16:creationId xmlns:a16="http://schemas.microsoft.com/office/drawing/2014/main" id="{42340330-1BFD-4A47-A2C8-84A6325B9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BFB9F-60BE-4E86-B3C7-04FAF65301FF}"/>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36973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F7C5-9CB7-4984-B523-624C5D5A3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DFAFC-616E-43DB-932A-DE985B15D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4BB2D3-82E6-48DE-B0FC-115D03D5D2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8D7260-A730-4109-AE06-B32D35D4C8BC}"/>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6" name="Footer Placeholder 5">
            <a:extLst>
              <a:ext uri="{FF2B5EF4-FFF2-40B4-BE49-F238E27FC236}">
                <a16:creationId xmlns:a16="http://schemas.microsoft.com/office/drawing/2014/main" id="{38234AC6-7596-4C4D-8D86-618C67FD6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C1BFEE-2E04-46BB-8A05-CD2AD99798D5}"/>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394521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5143-7DC0-4CFF-84DA-E0A4D9CDA6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DBB98F-42E0-4F15-9DB5-796D76E1CE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7D01EB-C24E-486C-AEC6-9F19D37834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FC8FD6-D6A1-4AA7-8A8C-F655C58B48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E05FC0-18BB-4F03-8195-09C379AFDC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0A5707-1B79-46EF-B74F-926784874BAE}"/>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8" name="Footer Placeholder 7">
            <a:extLst>
              <a:ext uri="{FF2B5EF4-FFF2-40B4-BE49-F238E27FC236}">
                <a16:creationId xmlns:a16="http://schemas.microsoft.com/office/drawing/2014/main" id="{5315BD29-5C01-4E6B-9DB2-7D36466CA5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DE1E4-6518-47DD-B4AE-2677572F58B7}"/>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298816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BE0E-9112-4334-82A4-30BDE0B47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C641F7-E7E7-4EFE-93F9-0193F7E61935}"/>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4" name="Footer Placeholder 3">
            <a:extLst>
              <a:ext uri="{FF2B5EF4-FFF2-40B4-BE49-F238E27FC236}">
                <a16:creationId xmlns:a16="http://schemas.microsoft.com/office/drawing/2014/main" id="{03B75E47-DAA6-424C-904A-590FE9E87C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44EE33-9D69-4006-BBD8-C2787A130C8E}"/>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770713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459DB-20A0-4FCA-9E01-990024F0A479}"/>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3" name="Footer Placeholder 2">
            <a:extLst>
              <a:ext uri="{FF2B5EF4-FFF2-40B4-BE49-F238E27FC236}">
                <a16:creationId xmlns:a16="http://schemas.microsoft.com/office/drawing/2014/main" id="{1A0263B4-EFCC-40EF-9904-5BB5B93758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5CB38B-1A9A-4D50-9EBF-EAC7096E73FD}"/>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576716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DCAC-8A2D-45AC-A514-4EDA401DCB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6373EA-F8E8-40EB-9E30-0B575CD0FE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AF4E71-BF58-490E-A11A-BFBDEE914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34D1F-9D1B-444F-BC30-B47B947232F6}"/>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6" name="Footer Placeholder 5">
            <a:extLst>
              <a:ext uri="{FF2B5EF4-FFF2-40B4-BE49-F238E27FC236}">
                <a16:creationId xmlns:a16="http://schemas.microsoft.com/office/drawing/2014/main" id="{8656E8C5-B56C-4C2A-A5DB-29BD78852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F2A22-B2EA-4EF5-8D5F-4FC88E60D293}"/>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2853304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B0FF-09A1-47DA-B147-D4709413D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823DA1-D322-4F52-BCA6-4436C91D9C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E84488-D3D7-41EE-8880-5D0815451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E865B3-B3B1-4F0F-BAB6-13DB1A27B1E0}"/>
              </a:ext>
            </a:extLst>
          </p:cNvPr>
          <p:cNvSpPr>
            <a:spLocks noGrp="1"/>
          </p:cNvSpPr>
          <p:nvPr>
            <p:ph type="dt" sz="half" idx="10"/>
          </p:nvPr>
        </p:nvSpPr>
        <p:spPr/>
        <p:txBody>
          <a:bodyPr/>
          <a:lstStyle/>
          <a:p>
            <a:fld id="{91DDBFD3-1B9D-4D18-B473-471DCC4AB667}" type="datetimeFigureOut">
              <a:rPr lang="en-US" smtClean="0"/>
              <a:t>9/22/2023</a:t>
            </a:fld>
            <a:endParaRPr lang="en-US"/>
          </a:p>
        </p:txBody>
      </p:sp>
      <p:sp>
        <p:nvSpPr>
          <p:cNvPr id="6" name="Footer Placeholder 5">
            <a:extLst>
              <a:ext uri="{FF2B5EF4-FFF2-40B4-BE49-F238E27FC236}">
                <a16:creationId xmlns:a16="http://schemas.microsoft.com/office/drawing/2014/main" id="{D397C410-FAAF-4279-BD28-CE541E57C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67619A-2399-4709-AC91-21A886AE4322}"/>
              </a:ext>
            </a:extLst>
          </p:cNvPr>
          <p:cNvSpPr>
            <a:spLocks noGrp="1"/>
          </p:cNvSpPr>
          <p:nvPr>
            <p:ph type="sldNum" sz="quarter" idx="12"/>
          </p:nvPr>
        </p:nvSpPr>
        <p:spPr/>
        <p:txBody>
          <a:bodyPr/>
          <a:lstStyle/>
          <a:p>
            <a:fld id="{59211BB6-F6D7-464E-9D35-DAADD7CCACC8}" type="slidenum">
              <a:rPr lang="en-US" smtClean="0"/>
              <a:t>‹#›</a:t>
            </a:fld>
            <a:endParaRPr lang="en-US"/>
          </a:p>
        </p:txBody>
      </p:sp>
    </p:spTree>
    <p:extLst>
      <p:ext uri="{BB962C8B-B14F-4D97-AF65-F5344CB8AC3E}">
        <p14:creationId xmlns:p14="http://schemas.microsoft.com/office/powerpoint/2010/main" val="3489866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A62B8D-9786-42C5-AC6B-F62F8BA9B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94538F-1987-481B-A605-15AA7590CA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0B786-2929-41BD-BE0D-1F22CD0CB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DBFD3-1B9D-4D18-B473-471DCC4AB667}" type="datetimeFigureOut">
              <a:rPr lang="en-US" smtClean="0"/>
              <a:t>9/22/2023</a:t>
            </a:fld>
            <a:endParaRPr lang="en-US"/>
          </a:p>
        </p:txBody>
      </p:sp>
      <p:sp>
        <p:nvSpPr>
          <p:cNvPr id="5" name="Footer Placeholder 4">
            <a:extLst>
              <a:ext uri="{FF2B5EF4-FFF2-40B4-BE49-F238E27FC236}">
                <a16:creationId xmlns:a16="http://schemas.microsoft.com/office/drawing/2014/main" id="{EEEA5C99-AD47-49E9-BD17-BD16714D8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124789-A58F-4C57-A4A6-18CEF4BBE6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11BB6-F6D7-464E-9D35-DAADD7CCACC8}" type="slidenum">
              <a:rPr lang="en-US" smtClean="0"/>
              <a:t>‹#›</a:t>
            </a:fld>
            <a:endParaRPr lang="en-US"/>
          </a:p>
        </p:txBody>
      </p:sp>
    </p:spTree>
    <p:extLst>
      <p:ext uri="{BB962C8B-B14F-4D97-AF65-F5344CB8AC3E}">
        <p14:creationId xmlns:p14="http://schemas.microsoft.com/office/powerpoint/2010/main" val="90107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roadtripnation.com/edu/careerfinde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hyperlink" Target="https://www.cltexam.com/tests/cl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2" Type="http://schemas.openxmlformats.org/officeDocument/2006/relationships/hyperlink" Target="https://admissions.ufl.edu/apply/freshman/"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brevardschools.org/Page/18782"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floridastudentfinancialaidsg.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9B7BF-D8E2-4FC5-A6E1-BD6A69EE22B0}"/>
              </a:ext>
            </a:extLst>
          </p:cNvPr>
          <p:cNvSpPr>
            <a:spLocks noGrp="1"/>
          </p:cNvSpPr>
          <p:nvPr>
            <p:ph type="ctrTitle"/>
          </p:nvPr>
        </p:nvSpPr>
        <p:spPr>
          <a:xfrm>
            <a:off x="6746628" y="959244"/>
            <a:ext cx="4645250" cy="3713829"/>
          </a:xfrm>
        </p:spPr>
        <p:txBody>
          <a:bodyPr anchor="b">
            <a:normAutofit fontScale="90000"/>
          </a:bodyPr>
          <a:lstStyle/>
          <a:p>
            <a:r>
              <a:rPr lang="en-US" dirty="0">
                <a:solidFill>
                  <a:schemeClr val="bg1"/>
                </a:solidFill>
                <a:latin typeface="Georgia Pro" panose="02040502050405020303" pitchFamily="18" charset="0"/>
              </a:rPr>
              <a:t>Welcome to Senior Information Night</a:t>
            </a:r>
            <a:br>
              <a:rPr lang="en-US" dirty="0">
                <a:solidFill>
                  <a:schemeClr val="bg1"/>
                </a:solidFill>
                <a:latin typeface="Georgia Pro" panose="02040502050405020303" pitchFamily="18" charset="0"/>
              </a:rPr>
            </a:br>
            <a:r>
              <a:rPr lang="en-US" dirty="0">
                <a:solidFill>
                  <a:schemeClr val="bg1"/>
                </a:solidFill>
                <a:latin typeface="Georgia Pro" panose="02040502050405020303" pitchFamily="18" charset="0"/>
              </a:rPr>
              <a:t>23-24</a:t>
            </a:r>
            <a:endParaRPr lang="en-US" sz="4700" dirty="0">
              <a:solidFill>
                <a:schemeClr val="bg1"/>
              </a:solidFill>
              <a:latin typeface="Georgia Pro" panose="02040502050405020303" pitchFamily="18" charset="0"/>
            </a:endParaRPr>
          </a:p>
        </p:txBody>
      </p:sp>
      <p:sp>
        <p:nvSpPr>
          <p:cNvPr id="3" name="Subtitle 2">
            <a:extLst>
              <a:ext uri="{FF2B5EF4-FFF2-40B4-BE49-F238E27FC236}">
                <a16:creationId xmlns:a16="http://schemas.microsoft.com/office/drawing/2014/main" id="{FB6379A2-12E7-477E-85B0-BA38A7C72ABE}"/>
              </a:ext>
            </a:extLst>
          </p:cNvPr>
          <p:cNvSpPr>
            <a:spLocks noGrp="1"/>
          </p:cNvSpPr>
          <p:nvPr>
            <p:ph type="subTitle" idx="1"/>
          </p:nvPr>
        </p:nvSpPr>
        <p:spPr>
          <a:xfrm>
            <a:off x="6746627" y="4750893"/>
            <a:ext cx="4645250" cy="1732100"/>
          </a:xfrm>
        </p:spPr>
        <p:txBody>
          <a:bodyPr anchor="t">
            <a:normAutofit/>
          </a:bodyPr>
          <a:lstStyle/>
          <a:p>
            <a:pPr algn="l"/>
            <a:endParaRPr lang="en-US" sz="2000" dirty="0">
              <a:solidFill>
                <a:schemeClr val="bg1"/>
              </a:solidFill>
            </a:endParaRPr>
          </a:p>
          <a:p>
            <a:r>
              <a:rPr lang="en-US" sz="3600" dirty="0">
                <a:solidFill>
                  <a:schemeClr val="bg1"/>
                </a:solidFill>
              </a:rPr>
              <a:t>Viera High School </a:t>
            </a:r>
          </a:p>
          <a:p>
            <a:r>
              <a:rPr lang="en-US" sz="1800" dirty="0">
                <a:solidFill>
                  <a:schemeClr val="bg1"/>
                </a:solidFill>
              </a:rPr>
              <a:t>Madeline Contreras, MA, School Counselor</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71336B1-7057-41F4-A471-F00534B41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82" y="491002"/>
            <a:ext cx="4047843" cy="4507825"/>
          </a:xfrm>
          <a:prstGeom prst="rect">
            <a:avLst/>
          </a:prstGeom>
        </p:spPr>
      </p:pic>
    </p:spTree>
    <p:extLst>
      <p:ext uri="{BB962C8B-B14F-4D97-AF65-F5344CB8AC3E}">
        <p14:creationId xmlns:p14="http://schemas.microsoft.com/office/powerpoint/2010/main" val="4605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352B16-1D51-414F-8F4F-626F7E560334}"/>
              </a:ext>
            </a:extLst>
          </p:cNvPr>
          <p:cNvSpPr>
            <a:spLocks noGrp="1"/>
          </p:cNvSpPr>
          <p:nvPr>
            <p:ph type="title"/>
          </p:nvPr>
        </p:nvSpPr>
        <p:spPr>
          <a:xfrm>
            <a:off x="836680" y="185743"/>
            <a:ext cx="10517121" cy="1495425"/>
          </a:xfrm>
        </p:spPr>
        <p:txBody>
          <a:bodyPr>
            <a:normAutofit/>
          </a:bodyPr>
          <a:lstStyle/>
          <a:p>
            <a:pPr algn="ctr"/>
            <a:r>
              <a:rPr kumimoji="0" lang="en-US" sz="3400" b="0" i="0" u="none" strike="noStrike" kern="0" cap="none" spc="0" normalizeH="0" baseline="0" noProof="0" dirty="0">
                <a:ln>
                  <a:noFill/>
                </a:ln>
                <a:effectLst/>
                <a:uLnTx/>
                <a:uFillTx/>
                <a:latin typeface="Arial Black" pitchFamily="34" charset="0"/>
                <a:ea typeface="+mj-ea"/>
                <a:cs typeface="+mj-cs"/>
              </a:rPr>
              <a:t>Credit Requirements for High School Graduation (26 credits)</a:t>
            </a:r>
            <a:endParaRPr lang="en-US" sz="3400" dirty="0"/>
          </a:p>
        </p:txBody>
      </p:sp>
      <p:graphicFrame>
        <p:nvGraphicFramePr>
          <p:cNvPr id="11" name="Content Placeholder 2">
            <a:extLst>
              <a:ext uri="{FF2B5EF4-FFF2-40B4-BE49-F238E27FC236}">
                <a16:creationId xmlns:a16="http://schemas.microsoft.com/office/drawing/2014/main" id="{F65A3E0D-E347-4FB6-8016-DEC4BDD287B1}"/>
              </a:ext>
            </a:extLst>
          </p:cNvPr>
          <p:cNvGraphicFramePr>
            <a:graphicFrameLocks noGrp="1"/>
          </p:cNvGraphicFramePr>
          <p:nvPr>
            <p:ph idx="1"/>
            <p:extLst>
              <p:ext uri="{D42A27DB-BD31-4B8C-83A1-F6EECF244321}">
                <p14:modId xmlns:p14="http://schemas.microsoft.com/office/powerpoint/2010/main" val="3048435463"/>
              </p:ext>
            </p:extLst>
          </p:nvPr>
        </p:nvGraphicFramePr>
        <p:xfrm>
          <a:off x="836679" y="1504950"/>
          <a:ext cx="10374245" cy="5038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2796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1A48BD-97ED-4BC7-9BDD-DDDAA01A923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Additional Graduation Requirements </a:t>
            </a:r>
          </a:p>
        </p:txBody>
      </p:sp>
      <p:sp>
        <p:nvSpPr>
          <p:cNvPr id="6" name="TextBox 5">
            <a:extLst>
              <a:ext uri="{FF2B5EF4-FFF2-40B4-BE49-F238E27FC236}">
                <a16:creationId xmlns:a16="http://schemas.microsoft.com/office/drawing/2014/main" id="{0B4921E2-7A78-EFA5-B634-E5685F02C82F}"/>
              </a:ext>
            </a:extLst>
          </p:cNvPr>
          <p:cNvSpPr txBox="1"/>
          <p:nvPr/>
        </p:nvSpPr>
        <p:spPr>
          <a:xfrm>
            <a:off x="1609725" y="1743075"/>
            <a:ext cx="9305925"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Minimum Unweighted GPA</a:t>
            </a:r>
          </a:p>
          <a:p>
            <a:pPr marL="742950" lvl="1" indent="-285750">
              <a:buFont typeface="Arial" panose="020B0604020202020204" pitchFamily="34" charset="0"/>
              <a:buChar char="•"/>
            </a:pPr>
            <a:r>
              <a:rPr lang="en-US" sz="2000" dirty="0"/>
              <a:t>2.0</a:t>
            </a:r>
          </a:p>
          <a:p>
            <a:pPr marL="285750" indent="-285750">
              <a:buFont typeface="Arial" panose="020B0604020202020204" pitchFamily="34" charset="0"/>
              <a:buChar char="•"/>
            </a:pPr>
            <a:r>
              <a:rPr lang="en-US" sz="2000" b="1" dirty="0"/>
              <a:t>Testing</a:t>
            </a:r>
          </a:p>
          <a:p>
            <a:pPr marL="742950" lvl="1" indent="-285750">
              <a:buFont typeface="Arial" panose="020B0604020202020204" pitchFamily="34" charset="0"/>
              <a:buChar char="•"/>
            </a:pPr>
            <a:r>
              <a:rPr lang="en-US" sz="2000" dirty="0"/>
              <a:t>Passing score on Grade 10 FAST ELA </a:t>
            </a:r>
            <a:r>
              <a:rPr lang="en-US" sz="2000" b="1" dirty="0"/>
              <a:t>OR</a:t>
            </a:r>
            <a:r>
              <a:rPr lang="en-US" sz="2000" dirty="0"/>
              <a:t> SAT/ACT concordant score</a:t>
            </a:r>
          </a:p>
          <a:p>
            <a:pPr marL="742950" lvl="1" indent="-285750">
              <a:buFont typeface="Arial" panose="020B0604020202020204" pitchFamily="34" charset="0"/>
              <a:buChar char="•"/>
            </a:pPr>
            <a:r>
              <a:rPr lang="en-US" sz="2000" dirty="0"/>
              <a:t>Passing score on Algebra 1 EOC </a:t>
            </a:r>
            <a:r>
              <a:rPr lang="en-US" sz="2000" b="1" dirty="0"/>
              <a:t>OR</a:t>
            </a:r>
            <a:r>
              <a:rPr lang="en-US" sz="2000" dirty="0"/>
              <a:t> SAT/ACT/PSAT concordant score</a:t>
            </a:r>
          </a:p>
          <a:p>
            <a:pPr marL="285750" indent="-285750">
              <a:buFont typeface="Arial" panose="020B0604020202020204" pitchFamily="34" charset="0"/>
              <a:buChar char="•"/>
            </a:pPr>
            <a:r>
              <a:rPr lang="en-US" sz="2000" b="1" dirty="0">
                <a:highlight>
                  <a:srgbClr val="FFFF00"/>
                </a:highlight>
              </a:rPr>
              <a:t>Online course</a:t>
            </a:r>
          </a:p>
          <a:p>
            <a:pPr marL="742950" lvl="1" indent="-285750">
              <a:buFont typeface="Arial" panose="020B0604020202020204" pitchFamily="34" charset="0"/>
              <a:buChar char="•"/>
            </a:pPr>
            <a:r>
              <a:rPr lang="en-US" sz="2000" dirty="0">
                <a:highlight>
                  <a:srgbClr val="FFFF00"/>
                </a:highlight>
              </a:rPr>
              <a:t>No longer required as of this July 2023.</a:t>
            </a:r>
          </a:p>
          <a:p>
            <a:pPr marL="285750" indent="-285750">
              <a:buFont typeface="Arial" panose="020B0604020202020204" pitchFamily="34" charset="0"/>
              <a:buChar char="•"/>
            </a:pPr>
            <a:r>
              <a:rPr lang="en-US" sz="2000" b="1" dirty="0"/>
              <a:t>Rigorous Coursework Requirement</a:t>
            </a:r>
          </a:p>
          <a:p>
            <a:pPr marL="742950" lvl="1" indent="-285750">
              <a:buFont typeface="Arial" panose="020B0604020202020204" pitchFamily="34" charset="0"/>
              <a:buChar char="•"/>
            </a:pPr>
            <a:r>
              <a:rPr lang="en-US" sz="2000" dirty="0"/>
              <a:t>3 credits in honors, AP, or Dual Enrollment courses</a:t>
            </a:r>
          </a:p>
          <a:p>
            <a:pPr lvl="1"/>
            <a:r>
              <a:rPr lang="en-US" sz="2000" dirty="0"/>
              <a:t>			</a:t>
            </a:r>
            <a:r>
              <a:rPr lang="en-US" sz="2000" b="1" dirty="0"/>
              <a:t>OR</a:t>
            </a:r>
          </a:p>
          <a:p>
            <a:pPr marL="800100" lvl="1" indent="-342900">
              <a:buFont typeface="Arial" panose="020B0604020202020204" pitchFamily="34" charset="0"/>
              <a:buChar char="•"/>
            </a:pPr>
            <a:r>
              <a:rPr lang="en-US" sz="2000" dirty="0"/>
              <a:t>3 credits in a sequential Career &amp; Technical Program</a:t>
            </a:r>
          </a:p>
        </p:txBody>
      </p:sp>
    </p:spTree>
    <p:extLst>
      <p:ext uri="{BB962C8B-B14F-4D97-AF65-F5344CB8AC3E}">
        <p14:creationId xmlns:p14="http://schemas.microsoft.com/office/powerpoint/2010/main" val="1349759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2D79829-DD4E-4611-9EF3-23EDE8321893}"/>
              </a:ext>
            </a:extLst>
          </p:cNvPr>
          <p:cNvPicPr>
            <a:picLocks noChangeAspect="1"/>
          </p:cNvPicPr>
          <p:nvPr/>
        </p:nvPicPr>
        <p:blipFill rotWithShape="1">
          <a:blip r:embed="rId2">
            <a:duotone>
              <a:prstClr val="black"/>
              <a:prstClr val="white"/>
            </a:duotone>
            <a:alphaModFix amt="35000"/>
          </a:blip>
          <a:srcRect t="15730"/>
          <a:stretch/>
        </p:blipFill>
        <p:spPr>
          <a:xfrm>
            <a:off x="20" y="10"/>
            <a:ext cx="12191980" cy="6857990"/>
          </a:xfrm>
          <a:prstGeom prst="rect">
            <a:avLst/>
          </a:prstGeom>
        </p:spPr>
      </p:pic>
      <p:sp>
        <p:nvSpPr>
          <p:cNvPr id="51" name="Rectangle 50">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DE0CA-3446-4A7A-BD5D-759CE99A2521}"/>
              </a:ext>
            </a:extLst>
          </p:cNvPr>
          <p:cNvSpPr>
            <a:spLocks noGrp="1"/>
          </p:cNvSpPr>
          <p:nvPr>
            <p:ph type="title"/>
          </p:nvPr>
        </p:nvSpPr>
        <p:spPr>
          <a:xfrm>
            <a:off x="838201" y="1065862"/>
            <a:ext cx="3313164" cy="4726276"/>
          </a:xfrm>
        </p:spPr>
        <p:txBody>
          <a:bodyPr>
            <a:normAutofit/>
          </a:bodyPr>
          <a:lstStyle/>
          <a:p>
            <a:pPr algn="r"/>
            <a:r>
              <a:rPr lang="en-US" sz="4000" dirty="0"/>
              <a:t>Post High School Options	</a:t>
            </a:r>
          </a:p>
        </p:txBody>
      </p:sp>
      <p:cxnSp>
        <p:nvCxnSpPr>
          <p:cNvPr id="53" name="Straight Connector 5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6" name="Content Placeholder 2">
            <a:extLst>
              <a:ext uri="{FF2B5EF4-FFF2-40B4-BE49-F238E27FC236}">
                <a16:creationId xmlns:a16="http://schemas.microsoft.com/office/drawing/2014/main" id="{96E1ACC8-BC63-447E-9CE4-FBA44E618677}"/>
              </a:ext>
            </a:extLst>
          </p:cNvPr>
          <p:cNvGraphicFramePr>
            <a:graphicFrameLocks noGrp="1"/>
          </p:cNvGraphicFramePr>
          <p:nvPr>
            <p:ph idx="1"/>
            <p:extLst>
              <p:ext uri="{D42A27DB-BD31-4B8C-83A1-F6EECF244321}">
                <p14:modId xmlns:p14="http://schemas.microsoft.com/office/powerpoint/2010/main" val="2454558559"/>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516586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57A79-D464-4A9E-BD7E-AB78739EF98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Unsure what you want to do? </a:t>
            </a:r>
          </a:p>
        </p:txBody>
      </p:sp>
      <p:sp>
        <p:nvSpPr>
          <p:cNvPr id="6" name="Content Placeholder 5">
            <a:extLst>
              <a:ext uri="{FF2B5EF4-FFF2-40B4-BE49-F238E27FC236}">
                <a16:creationId xmlns:a16="http://schemas.microsoft.com/office/drawing/2014/main" id="{7D8738DB-E395-4968-954F-07347F296222}"/>
              </a:ext>
            </a:extLst>
          </p:cNvPr>
          <p:cNvSpPr>
            <a:spLocks noGrp="1"/>
          </p:cNvSpPr>
          <p:nvPr>
            <p:ph idx="1"/>
          </p:nvPr>
        </p:nvSpPr>
        <p:spPr/>
        <p:txBody>
          <a:bodyPr/>
          <a:lstStyle/>
          <a:p>
            <a:r>
              <a:rPr lang="en-US" dirty="0"/>
              <a:t>Schedule a meeting with our College &amp; Career Specialist, Ms. Wells-Booth!</a:t>
            </a:r>
          </a:p>
          <a:p>
            <a:r>
              <a:rPr lang="en-US" dirty="0"/>
              <a:t>Do Some Career Research</a:t>
            </a:r>
          </a:p>
          <a:p>
            <a:pPr lvl="1"/>
            <a:r>
              <a:rPr lang="en-US" dirty="0">
                <a:hlinkClick r:id="rId2"/>
              </a:rPr>
              <a:t>https://www.roadtripnation.com/edu/careerfinder</a:t>
            </a:r>
            <a:r>
              <a:rPr lang="en-US" dirty="0"/>
              <a:t> </a:t>
            </a:r>
          </a:p>
          <a:p>
            <a:pPr marL="457200" lvl="1" indent="0">
              <a:buNone/>
            </a:pPr>
            <a:r>
              <a:rPr lang="en-US" dirty="0"/>
              <a:t>(powered by </a:t>
            </a:r>
            <a:r>
              <a:rPr lang="en-US" dirty="0" err="1"/>
              <a:t>Collegeboard</a:t>
            </a:r>
            <a:r>
              <a:rPr lang="en-US" dirty="0"/>
              <a:t>)</a:t>
            </a:r>
          </a:p>
          <a:p>
            <a:r>
              <a:rPr lang="en-US" dirty="0"/>
              <a:t>Florida Shines (www.floridashines.org)</a:t>
            </a:r>
          </a:p>
          <a:p>
            <a:r>
              <a:rPr lang="en-US" dirty="0"/>
              <a:t>O*NET Interest Profiler</a:t>
            </a:r>
          </a:p>
          <a:p>
            <a:r>
              <a:rPr lang="en-US" dirty="0"/>
              <a:t>Google has many other career interest inventories</a:t>
            </a:r>
          </a:p>
          <a:p>
            <a:r>
              <a:rPr lang="en-US" dirty="0"/>
              <a:t>ASVAB (Not just for the Military) will be offered at VHS in January</a:t>
            </a:r>
          </a:p>
        </p:txBody>
      </p:sp>
    </p:spTree>
    <p:extLst>
      <p:ext uri="{BB962C8B-B14F-4D97-AF65-F5344CB8AC3E}">
        <p14:creationId xmlns:p14="http://schemas.microsoft.com/office/powerpoint/2010/main" val="3522229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63" name="Straight Connector 2062">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052" name="Picture 4" descr="Florida State University - FIRE">
            <a:extLst>
              <a:ext uri="{FF2B5EF4-FFF2-40B4-BE49-F238E27FC236}">
                <a16:creationId xmlns:a16="http://schemas.microsoft.com/office/drawing/2014/main" id="{80C656F3-BEB8-73DF-63F7-3C99898A20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56859" y="982364"/>
            <a:ext cx="2648371" cy="2648371"/>
          </a:xfrm>
          <a:prstGeom prst="rect">
            <a:avLst/>
          </a:prstGeom>
          <a:noFill/>
          <a:extLst>
            <a:ext uri="{909E8E84-426E-40DD-AFC4-6F175D3DCCD1}">
              <a14:hiddenFill xmlns:a14="http://schemas.microsoft.com/office/drawing/2010/main">
                <a:solidFill>
                  <a:srgbClr val="FFFFFF"/>
                </a:solidFill>
              </a14:hiddenFill>
            </a:ext>
          </a:extLst>
        </p:spPr>
      </p:pic>
      <p:sp>
        <p:nvSpPr>
          <p:cNvPr id="2065" name="Rectangle 2064">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D5DB53-7974-4E39-A8C8-20694A31B919}"/>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Applying to Colleges</a:t>
            </a:r>
          </a:p>
        </p:txBody>
      </p:sp>
      <p:pic>
        <p:nvPicPr>
          <p:cNvPr id="2054" name="Picture 6" descr="UCF Knights - Wikipedia">
            <a:extLst>
              <a:ext uri="{FF2B5EF4-FFF2-40B4-BE49-F238E27FC236}">
                <a16:creationId xmlns:a16="http://schemas.microsoft.com/office/drawing/2014/main" id="{70CA387C-02FE-C324-E884-F9F635B2A7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41" y="1237442"/>
            <a:ext cx="2659472" cy="21382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SF Bulls Advocates (@BullsAdvocates) / Twitter">
            <a:extLst>
              <a:ext uri="{FF2B5EF4-FFF2-40B4-BE49-F238E27FC236}">
                <a16:creationId xmlns:a16="http://schemas.microsoft.com/office/drawing/2014/main" id="{F6993EAC-FAC9-B81C-5B76-44BC37AC44E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90143" y="983211"/>
            <a:ext cx="2646677" cy="2646677"/>
          </a:xfrm>
          <a:prstGeom prst="rect">
            <a:avLst/>
          </a:prstGeom>
          <a:noFill/>
          <a:extLst>
            <a:ext uri="{909E8E84-426E-40DD-AFC4-6F175D3DCCD1}">
              <a14:hiddenFill xmlns:a14="http://schemas.microsoft.com/office/drawing/2010/main">
                <a:solidFill>
                  <a:srgbClr val="FFFFFF"/>
                </a:solidFill>
              </a14:hiddenFill>
            </a:ext>
          </a:extLst>
        </p:spPr>
      </p:pic>
      <p:cxnSp>
        <p:nvCxnSpPr>
          <p:cNvPr id="2067" name="Straight Connector 2066">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058" name="Picture 10" descr="The Office of Admissions at the University of Florida">
            <a:extLst>
              <a:ext uri="{FF2B5EF4-FFF2-40B4-BE49-F238E27FC236}">
                <a16:creationId xmlns:a16="http://schemas.microsoft.com/office/drawing/2014/main" id="{3F6E1F49-8284-9FF5-43A6-B9202312754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225269" y="1022255"/>
            <a:ext cx="2648372" cy="2613216"/>
          </a:xfrm>
          <a:prstGeom prst="rect">
            <a:avLst/>
          </a:prstGeom>
          <a:noFill/>
          <a:extLst>
            <a:ext uri="{909E8E84-426E-40DD-AFC4-6F175D3DCCD1}">
              <a14:hiddenFill xmlns:a14="http://schemas.microsoft.com/office/drawing/2010/main">
                <a:solidFill>
                  <a:srgbClr val="FFFFFF"/>
                </a:solidFill>
              </a14:hiddenFill>
            </a:ext>
          </a:extLst>
        </p:spPr>
      </p:pic>
      <p:cxnSp>
        <p:nvCxnSpPr>
          <p:cNvPr id="2071" name="Straight Connector 2070">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459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0041BC-97FB-0D9F-05F5-7137C5008741}"/>
              </a:ext>
            </a:extLst>
          </p:cNvPr>
          <p:cNvSpPr>
            <a:spLocks noGrp="1"/>
          </p:cNvSpPr>
          <p:nvPr>
            <p:ph type="title"/>
          </p:nvPr>
        </p:nvSpPr>
        <p:spPr>
          <a:xfrm>
            <a:off x="594360" y="637125"/>
            <a:ext cx="3802276" cy="5256371"/>
          </a:xfrm>
        </p:spPr>
        <p:txBody>
          <a:bodyPr>
            <a:normAutofit/>
          </a:bodyPr>
          <a:lstStyle/>
          <a:p>
            <a:r>
              <a:rPr lang="en-US" sz="4800" dirty="0">
                <a:solidFill>
                  <a:schemeClr val="bg1"/>
                </a:solidFill>
              </a:rPr>
              <a:t>Senior Year Fall Timeline</a:t>
            </a:r>
          </a:p>
        </p:txBody>
      </p:sp>
      <p:graphicFrame>
        <p:nvGraphicFramePr>
          <p:cNvPr id="14" name="Content Placeholder 2">
            <a:extLst>
              <a:ext uri="{FF2B5EF4-FFF2-40B4-BE49-F238E27FC236}">
                <a16:creationId xmlns:a16="http://schemas.microsoft.com/office/drawing/2014/main" id="{276A4CCA-73D7-4846-D23D-ADC017B8C814}"/>
              </a:ext>
            </a:extLst>
          </p:cNvPr>
          <p:cNvGraphicFramePr>
            <a:graphicFrameLocks noGrp="1"/>
          </p:cNvGraphicFramePr>
          <p:nvPr>
            <p:ph idx="1"/>
            <p:extLst>
              <p:ext uri="{D42A27DB-BD31-4B8C-83A1-F6EECF244321}">
                <p14:modId xmlns:p14="http://schemas.microsoft.com/office/powerpoint/2010/main" val="4258725679"/>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6995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D80C-2E00-DBD6-819E-9086DA764DB5}"/>
              </a:ext>
            </a:extLst>
          </p:cNvPr>
          <p:cNvSpPr>
            <a:spLocks noGrp="1"/>
          </p:cNvSpPr>
          <p:nvPr>
            <p:ph type="title"/>
          </p:nvPr>
        </p:nvSpPr>
        <p:spPr>
          <a:xfrm>
            <a:off x="2524065" y="217644"/>
            <a:ext cx="7787326" cy="870441"/>
          </a:xfrm>
        </p:spPr>
        <p:txBody>
          <a:bodyPr>
            <a:normAutofit fontScale="90000"/>
          </a:bodyPr>
          <a:lstStyle/>
          <a:p>
            <a:r>
              <a:rPr lang="en-US" dirty="0"/>
              <a:t>Deadlines for College Application	</a:t>
            </a:r>
          </a:p>
        </p:txBody>
      </p:sp>
      <p:sp>
        <p:nvSpPr>
          <p:cNvPr id="3" name="Content Placeholder 2">
            <a:extLst>
              <a:ext uri="{FF2B5EF4-FFF2-40B4-BE49-F238E27FC236}">
                <a16:creationId xmlns:a16="http://schemas.microsoft.com/office/drawing/2014/main" id="{28EFFD4F-2F31-5361-C401-63FB84A29900}"/>
              </a:ext>
            </a:extLst>
          </p:cNvPr>
          <p:cNvSpPr>
            <a:spLocks noGrp="1"/>
          </p:cNvSpPr>
          <p:nvPr>
            <p:ph idx="1"/>
          </p:nvPr>
        </p:nvSpPr>
        <p:spPr>
          <a:xfrm>
            <a:off x="838200" y="1088085"/>
            <a:ext cx="10515600" cy="870441"/>
          </a:xfrm>
        </p:spPr>
        <p:txBody>
          <a:bodyPr/>
          <a:lstStyle/>
          <a:p>
            <a:pPr algn="ctr"/>
            <a:r>
              <a:rPr lang="en-US" dirty="0"/>
              <a:t>Make sure to note the </a:t>
            </a:r>
            <a:r>
              <a:rPr lang="en-US" b="1" dirty="0"/>
              <a:t>Application Deadline, SSAR Deadline, Test Score Deadline. </a:t>
            </a:r>
            <a:r>
              <a:rPr lang="en-US" dirty="0"/>
              <a:t>Are they all the same or different?</a:t>
            </a:r>
          </a:p>
        </p:txBody>
      </p:sp>
      <p:pic>
        <p:nvPicPr>
          <p:cNvPr id="7" name="Picture 6">
            <a:extLst>
              <a:ext uri="{FF2B5EF4-FFF2-40B4-BE49-F238E27FC236}">
                <a16:creationId xmlns:a16="http://schemas.microsoft.com/office/drawing/2014/main" id="{090EC41C-938D-9513-EB75-1FAD360B9AAC}"/>
              </a:ext>
            </a:extLst>
          </p:cNvPr>
          <p:cNvPicPr>
            <a:picLocks noChangeAspect="1"/>
          </p:cNvPicPr>
          <p:nvPr/>
        </p:nvPicPr>
        <p:blipFill>
          <a:blip r:embed="rId3"/>
          <a:stretch>
            <a:fillRect/>
          </a:stretch>
        </p:blipFill>
        <p:spPr>
          <a:xfrm>
            <a:off x="645603" y="2343150"/>
            <a:ext cx="3209925" cy="1085850"/>
          </a:xfrm>
          <a:prstGeom prst="rect">
            <a:avLst/>
          </a:prstGeom>
        </p:spPr>
      </p:pic>
      <p:pic>
        <p:nvPicPr>
          <p:cNvPr id="9" name="Picture 8">
            <a:extLst>
              <a:ext uri="{FF2B5EF4-FFF2-40B4-BE49-F238E27FC236}">
                <a16:creationId xmlns:a16="http://schemas.microsoft.com/office/drawing/2014/main" id="{406006C2-BD64-4CF2-E0CB-C0418736305C}"/>
              </a:ext>
            </a:extLst>
          </p:cNvPr>
          <p:cNvPicPr>
            <a:picLocks noChangeAspect="1"/>
          </p:cNvPicPr>
          <p:nvPr/>
        </p:nvPicPr>
        <p:blipFill rotWithShape="1">
          <a:blip r:embed="rId4"/>
          <a:srcRect b="5994"/>
          <a:stretch/>
        </p:blipFill>
        <p:spPr>
          <a:xfrm>
            <a:off x="4801621" y="4038131"/>
            <a:ext cx="3232216" cy="2719196"/>
          </a:xfrm>
          <a:prstGeom prst="rect">
            <a:avLst/>
          </a:prstGeom>
        </p:spPr>
      </p:pic>
      <p:pic>
        <p:nvPicPr>
          <p:cNvPr id="11" name="Picture 10">
            <a:extLst>
              <a:ext uri="{FF2B5EF4-FFF2-40B4-BE49-F238E27FC236}">
                <a16:creationId xmlns:a16="http://schemas.microsoft.com/office/drawing/2014/main" id="{76E20CAD-C028-116D-4A1F-98F190EF056D}"/>
              </a:ext>
            </a:extLst>
          </p:cNvPr>
          <p:cNvPicPr>
            <a:picLocks noChangeAspect="1"/>
          </p:cNvPicPr>
          <p:nvPr/>
        </p:nvPicPr>
        <p:blipFill>
          <a:blip r:embed="rId5"/>
          <a:stretch>
            <a:fillRect/>
          </a:stretch>
        </p:blipFill>
        <p:spPr>
          <a:xfrm>
            <a:off x="5193766" y="2819869"/>
            <a:ext cx="2447925" cy="1076325"/>
          </a:xfrm>
          <a:prstGeom prst="rect">
            <a:avLst/>
          </a:prstGeom>
        </p:spPr>
      </p:pic>
      <p:pic>
        <p:nvPicPr>
          <p:cNvPr id="13" name="Picture 12">
            <a:extLst>
              <a:ext uri="{FF2B5EF4-FFF2-40B4-BE49-F238E27FC236}">
                <a16:creationId xmlns:a16="http://schemas.microsoft.com/office/drawing/2014/main" id="{7D6FB763-182A-AD5C-C44E-A20D8B1332E3}"/>
              </a:ext>
            </a:extLst>
          </p:cNvPr>
          <p:cNvPicPr>
            <a:picLocks noChangeAspect="1"/>
          </p:cNvPicPr>
          <p:nvPr/>
        </p:nvPicPr>
        <p:blipFill>
          <a:blip r:embed="rId6"/>
          <a:stretch>
            <a:fillRect/>
          </a:stretch>
        </p:blipFill>
        <p:spPr>
          <a:xfrm>
            <a:off x="8498165" y="3338556"/>
            <a:ext cx="3454632" cy="3418771"/>
          </a:xfrm>
          <a:prstGeom prst="rect">
            <a:avLst/>
          </a:prstGeom>
        </p:spPr>
      </p:pic>
      <p:pic>
        <p:nvPicPr>
          <p:cNvPr id="15" name="Picture 14">
            <a:extLst>
              <a:ext uri="{FF2B5EF4-FFF2-40B4-BE49-F238E27FC236}">
                <a16:creationId xmlns:a16="http://schemas.microsoft.com/office/drawing/2014/main" id="{D22B271C-337E-524E-FD92-3DBC84279C6D}"/>
              </a:ext>
            </a:extLst>
          </p:cNvPr>
          <p:cNvPicPr>
            <a:picLocks noChangeAspect="1"/>
          </p:cNvPicPr>
          <p:nvPr/>
        </p:nvPicPr>
        <p:blipFill>
          <a:blip r:embed="rId7"/>
          <a:stretch>
            <a:fillRect/>
          </a:stretch>
        </p:blipFill>
        <p:spPr>
          <a:xfrm>
            <a:off x="163838" y="3575991"/>
            <a:ext cx="4173454" cy="2311826"/>
          </a:xfrm>
          <a:prstGeom prst="rect">
            <a:avLst/>
          </a:prstGeom>
        </p:spPr>
      </p:pic>
      <p:pic>
        <p:nvPicPr>
          <p:cNvPr id="17" name="Picture 16">
            <a:extLst>
              <a:ext uri="{FF2B5EF4-FFF2-40B4-BE49-F238E27FC236}">
                <a16:creationId xmlns:a16="http://schemas.microsoft.com/office/drawing/2014/main" id="{6FEC603D-CCB6-6265-088B-26F24074BDBF}"/>
              </a:ext>
            </a:extLst>
          </p:cNvPr>
          <p:cNvPicPr>
            <a:picLocks noChangeAspect="1"/>
          </p:cNvPicPr>
          <p:nvPr/>
        </p:nvPicPr>
        <p:blipFill>
          <a:blip r:embed="rId8"/>
          <a:stretch>
            <a:fillRect/>
          </a:stretch>
        </p:blipFill>
        <p:spPr>
          <a:xfrm>
            <a:off x="8751078" y="2295525"/>
            <a:ext cx="3067050" cy="1133475"/>
          </a:xfrm>
          <a:prstGeom prst="rect">
            <a:avLst/>
          </a:prstGeom>
        </p:spPr>
      </p:pic>
    </p:spTree>
    <p:extLst>
      <p:ext uri="{BB962C8B-B14F-4D97-AF65-F5344CB8AC3E}">
        <p14:creationId xmlns:p14="http://schemas.microsoft.com/office/powerpoint/2010/main" val="41690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1DB3D4-E5EB-C71E-1E1A-480F2CF73920}"/>
              </a:ext>
            </a:extLst>
          </p:cNvPr>
          <p:cNvPicPr>
            <a:picLocks noChangeAspect="1"/>
          </p:cNvPicPr>
          <p:nvPr/>
        </p:nvPicPr>
        <p:blipFill rotWithShape="1">
          <a:blip r:embed="rId2"/>
          <a:srcRect r="-3" b="7401"/>
          <a:stretch/>
        </p:blipFill>
        <p:spPr>
          <a:xfrm>
            <a:off x="279143" y="299509"/>
            <a:ext cx="5221625" cy="6258983"/>
          </a:xfrm>
          <a:prstGeom prst="rect">
            <a:avLst/>
          </a:prstGeom>
        </p:spPr>
      </p:pic>
      <p:sp>
        <p:nvSpPr>
          <p:cNvPr id="7" name="TextBox 6">
            <a:extLst>
              <a:ext uri="{FF2B5EF4-FFF2-40B4-BE49-F238E27FC236}">
                <a16:creationId xmlns:a16="http://schemas.microsoft.com/office/drawing/2014/main" id="{8B71FCC3-190F-E1BE-2F08-2B454323D181}"/>
              </a:ext>
            </a:extLst>
          </p:cNvPr>
          <p:cNvSpPr txBox="1"/>
          <p:nvPr/>
        </p:nvSpPr>
        <p:spPr>
          <a:xfrm>
            <a:off x="6392583" y="2645922"/>
            <a:ext cx="4434721" cy="3710427"/>
          </a:xfrm>
          <a:prstGeom prst="rect">
            <a:avLst/>
          </a:prstGeom>
        </p:spPr>
        <p:txBody>
          <a:bodyPr vert="horz" lIns="91440" tIns="45720" rIns="91440" bIns="45720" rtlCol="0" anchor="t">
            <a:normAutofit/>
          </a:bodyPr>
          <a:lstStyle/>
          <a:p>
            <a:pPr marL="0" marR="0" indent="-228600">
              <a:lnSpc>
                <a:spcPct val="90000"/>
              </a:lnSpc>
              <a:spcBef>
                <a:spcPts val="0"/>
              </a:spcBef>
              <a:spcAft>
                <a:spcPts val="600"/>
              </a:spcAft>
              <a:buFont typeface="Arial" panose="020B0604020202020204" pitchFamily="34" charset="0"/>
              <a:buChar char="•"/>
            </a:pPr>
            <a:r>
              <a:rPr lang="en-US" sz="2000" dirty="0">
                <a:solidFill>
                  <a:schemeClr val="tx1">
                    <a:alpha val="80000"/>
                  </a:schemeClr>
                </a:solidFill>
                <a:effectLst/>
              </a:rPr>
              <a:t>*BPS is now offering a college fair during the day to students only and keeping the one at night for the parents.</a:t>
            </a:r>
          </a:p>
          <a:p>
            <a:pPr marL="0" marR="0" indent="-228600">
              <a:lnSpc>
                <a:spcPct val="90000"/>
              </a:lnSpc>
              <a:spcBef>
                <a:spcPts val="0"/>
              </a:spcBef>
              <a:spcAft>
                <a:spcPts val="600"/>
              </a:spcAft>
              <a:buFont typeface="Arial" panose="020B0604020202020204" pitchFamily="34" charset="0"/>
              <a:buChar char="•"/>
            </a:pPr>
            <a:r>
              <a:rPr lang="en-US" sz="2000" dirty="0">
                <a:solidFill>
                  <a:schemeClr val="tx1">
                    <a:alpha val="80000"/>
                  </a:schemeClr>
                </a:solidFill>
                <a:effectLst/>
              </a:rPr>
              <a:t>Transportation is </a:t>
            </a:r>
            <a:r>
              <a:rPr lang="en-US" sz="2000" b="1" dirty="0">
                <a:solidFill>
                  <a:schemeClr val="tx1">
                    <a:alpha val="80000"/>
                  </a:schemeClr>
                </a:solidFill>
                <a:effectLst/>
              </a:rPr>
              <a:t>limited </a:t>
            </a:r>
            <a:r>
              <a:rPr lang="en-US" sz="2000" dirty="0">
                <a:solidFill>
                  <a:schemeClr val="tx1">
                    <a:alpha val="80000"/>
                  </a:schemeClr>
                </a:solidFill>
                <a:effectLst/>
              </a:rPr>
              <a:t>and will be assisted as “first come, first ride.” Please direct any questions you receive to our College &amp; Career Center tables during the student’s lunch period. </a:t>
            </a:r>
          </a:p>
          <a:p>
            <a:pPr indent="-228600">
              <a:lnSpc>
                <a:spcPct val="90000"/>
              </a:lnSpc>
              <a:spcAft>
                <a:spcPts val="600"/>
              </a:spcAft>
              <a:buFont typeface="Arial" panose="020B0604020202020204" pitchFamily="34" charset="0"/>
              <a:buChar char="•"/>
            </a:pPr>
            <a:endParaRPr lang="en-US" sz="2000" dirty="0">
              <a:solidFill>
                <a:schemeClr val="tx1">
                  <a:alpha val="80000"/>
                </a:schemeClr>
              </a:solidFill>
            </a:endParaRPr>
          </a:p>
        </p:txBody>
      </p:sp>
      <p:cxnSp>
        <p:nvCxnSpPr>
          <p:cNvPr id="31" name="Straight Connector 3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460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descr="Glasses on top of a book">
            <a:extLst>
              <a:ext uri="{FF2B5EF4-FFF2-40B4-BE49-F238E27FC236}">
                <a16:creationId xmlns:a16="http://schemas.microsoft.com/office/drawing/2014/main" id="{72CDCD35-B7B9-466B-A85B-0B16C60805F5}"/>
              </a:ext>
            </a:extLst>
          </p:cNvPr>
          <p:cNvPicPr>
            <a:picLocks noChangeAspect="1"/>
          </p:cNvPicPr>
          <p:nvPr/>
        </p:nvPicPr>
        <p:blipFill rotWithShape="1">
          <a:blip r:embed="rId2"/>
          <a:srcRect r="6588" b="-1"/>
          <a:stretch/>
        </p:blipFill>
        <p:spPr>
          <a:xfrm>
            <a:off x="1" y="10"/>
            <a:ext cx="9669642" cy="6857990"/>
          </a:xfrm>
          <a:prstGeom prst="rect">
            <a:avLst/>
          </a:prstGeom>
        </p:spPr>
      </p:pic>
      <p:sp>
        <p:nvSpPr>
          <p:cNvPr id="28"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B94982-E499-4D78-AB0B-E5B7C2BF9C8F}"/>
              </a:ext>
            </a:extLst>
          </p:cNvPr>
          <p:cNvSpPr>
            <a:spLocks noGrp="1"/>
          </p:cNvSpPr>
          <p:nvPr>
            <p:ph type="title"/>
          </p:nvPr>
        </p:nvSpPr>
        <p:spPr>
          <a:xfrm>
            <a:off x="7279196" y="315253"/>
            <a:ext cx="4327015" cy="1899912"/>
          </a:xfrm>
        </p:spPr>
        <p:txBody>
          <a:bodyPr>
            <a:normAutofit/>
          </a:bodyPr>
          <a:lstStyle/>
          <a:p>
            <a:pPr algn="ctr"/>
            <a:r>
              <a:rPr lang="en-US" sz="4000" dirty="0"/>
              <a:t>Grades for Senior Year</a:t>
            </a:r>
          </a:p>
        </p:txBody>
      </p:sp>
      <p:sp>
        <p:nvSpPr>
          <p:cNvPr id="29" name="Content Placeholder 2">
            <a:extLst>
              <a:ext uri="{FF2B5EF4-FFF2-40B4-BE49-F238E27FC236}">
                <a16:creationId xmlns:a16="http://schemas.microsoft.com/office/drawing/2014/main" id="{82F4E88B-6FA3-4162-9D96-3823F86CBB67}"/>
              </a:ext>
            </a:extLst>
          </p:cNvPr>
          <p:cNvSpPr>
            <a:spLocks noGrp="1"/>
          </p:cNvSpPr>
          <p:nvPr>
            <p:ph idx="1"/>
          </p:nvPr>
        </p:nvSpPr>
        <p:spPr>
          <a:xfrm>
            <a:off x="7531610" y="1946246"/>
            <a:ext cx="3822189" cy="4230717"/>
          </a:xfrm>
        </p:spPr>
        <p:txBody>
          <a:bodyPr>
            <a:normAutofit/>
          </a:bodyPr>
          <a:lstStyle/>
          <a:p>
            <a:pPr marL="0" indent="0">
              <a:buNone/>
            </a:pPr>
            <a:r>
              <a:rPr lang="en-US" sz="2000" dirty="0"/>
              <a:t>Keep up on grades!</a:t>
            </a:r>
          </a:p>
          <a:p>
            <a:pPr marL="0" indent="0">
              <a:buNone/>
            </a:pPr>
            <a:r>
              <a:rPr lang="en-US" sz="2000" dirty="0"/>
              <a:t>Even after you have been accepted into colleges, you should keep up with grades and rigorous coursework.</a:t>
            </a:r>
          </a:p>
          <a:p>
            <a:pPr marL="0" indent="0">
              <a:buNone/>
            </a:pPr>
            <a:r>
              <a:rPr lang="en-US" sz="2000" dirty="0"/>
              <a:t>Colleges will ask for a final transcript!</a:t>
            </a:r>
          </a:p>
          <a:p>
            <a:pPr marL="0" indent="0">
              <a:buNone/>
            </a:pPr>
            <a:r>
              <a:rPr lang="en-US" sz="2000" dirty="0"/>
              <a:t>Do not change your 2</a:t>
            </a:r>
            <a:r>
              <a:rPr lang="en-US" sz="2000" baseline="30000" dirty="0"/>
              <a:t>nd</a:t>
            </a:r>
            <a:r>
              <a:rPr lang="en-US" sz="2000" dirty="0"/>
              <a:t> semester schedule once you are accepted to a University.  If you must change your schedule, we recommend you report it to the college before changing your schedule.</a:t>
            </a:r>
          </a:p>
        </p:txBody>
      </p:sp>
    </p:spTree>
    <p:extLst>
      <p:ext uri="{BB962C8B-B14F-4D97-AF65-F5344CB8AC3E}">
        <p14:creationId xmlns:p14="http://schemas.microsoft.com/office/powerpoint/2010/main" val="1035326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95A3812-6405-FDEC-2141-FD0145C07F33}"/>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kern="1200">
                <a:solidFill>
                  <a:schemeClr val="bg1"/>
                </a:solidFill>
                <a:latin typeface="+mj-lt"/>
                <a:ea typeface="+mj-ea"/>
                <a:cs typeface="+mj-cs"/>
              </a:rPr>
              <a:t>SAT Test Dates</a:t>
            </a:r>
          </a:p>
        </p:txBody>
      </p:sp>
      <p:pic>
        <p:nvPicPr>
          <p:cNvPr id="4" name="Picture 3">
            <a:extLst>
              <a:ext uri="{FF2B5EF4-FFF2-40B4-BE49-F238E27FC236}">
                <a16:creationId xmlns:a16="http://schemas.microsoft.com/office/drawing/2014/main" id="{C6651370-4C07-AF75-3038-D2DF18077F9C}"/>
              </a:ext>
            </a:extLst>
          </p:cNvPr>
          <p:cNvPicPr>
            <a:picLocks noChangeAspect="1"/>
          </p:cNvPicPr>
          <p:nvPr/>
        </p:nvPicPr>
        <p:blipFill>
          <a:blip r:embed="rId3"/>
          <a:stretch>
            <a:fillRect/>
          </a:stretch>
        </p:blipFill>
        <p:spPr>
          <a:xfrm>
            <a:off x="2864972" y="1675227"/>
            <a:ext cx="6462056" cy="4394199"/>
          </a:xfrm>
          <a:prstGeom prst="rect">
            <a:avLst/>
          </a:prstGeom>
        </p:spPr>
      </p:pic>
    </p:spTree>
    <p:extLst>
      <p:ext uri="{BB962C8B-B14F-4D97-AF65-F5344CB8AC3E}">
        <p14:creationId xmlns:p14="http://schemas.microsoft.com/office/powerpoint/2010/main" val="3900585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4D42E9-DB19-4230-9270-375F6B912B55}"/>
              </a:ext>
            </a:extLst>
          </p:cNvPr>
          <p:cNvSpPr>
            <a:spLocks noGrp="1"/>
          </p:cNvSpPr>
          <p:nvPr>
            <p:ph type="title"/>
          </p:nvPr>
        </p:nvSpPr>
        <p:spPr>
          <a:xfrm>
            <a:off x="238124" y="620392"/>
            <a:ext cx="4638675" cy="5504688"/>
          </a:xfrm>
        </p:spPr>
        <p:txBody>
          <a:bodyPr>
            <a:normAutofit/>
          </a:bodyPr>
          <a:lstStyle/>
          <a:p>
            <a:pPr algn="ctr"/>
            <a:r>
              <a:rPr lang="en-US" sz="6000" dirty="0">
                <a:solidFill>
                  <a:schemeClr val="bg1"/>
                </a:solidFill>
                <a:latin typeface="Georgia Pro" panose="020B0604020202020204" pitchFamily="18" charset="0"/>
              </a:rPr>
              <a:t>Guidance Introduction</a:t>
            </a:r>
          </a:p>
        </p:txBody>
      </p:sp>
      <p:graphicFrame>
        <p:nvGraphicFramePr>
          <p:cNvPr id="12" name="Content Placeholder 2">
            <a:extLst>
              <a:ext uri="{FF2B5EF4-FFF2-40B4-BE49-F238E27FC236}">
                <a16:creationId xmlns:a16="http://schemas.microsoft.com/office/drawing/2014/main" id="{65229884-7B76-44A0-B28B-36058C028498}"/>
              </a:ext>
            </a:extLst>
          </p:cNvPr>
          <p:cNvGraphicFramePr>
            <a:graphicFrameLocks noGrp="1"/>
          </p:cNvGraphicFramePr>
          <p:nvPr>
            <p:ph idx="1"/>
            <p:extLst>
              <p:ext uri="{D42A27DB-BD31-4B8C-83A1-F6EECF244321}">
                <p14:modId xmlns:p14="http://schemas.microsoft.com/office/powerpoint/2010/main" val="308360762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0864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B67CF42-4ECA-E80D-EB5E-E56FCE398AC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kern="1200">
                <a:solidFill>
                  <a:schemeClr val="bg1"/>
                </a:solidFill>
                <a:latin typeface="+mj-lt"/>
                <a:ea typeface="+mj-ea"/>
                <a:cs typeface="+mj-cs"/>
              </a:rPr>
              <a:t>ACT Test Dates</a:t>
            </a:r>
          </a:p>
        </p:txBody>
      </p:sp>
      <p:pic>
        <p:nvPicPr>
          <p:cNvPr id="6" name="Picture 5">
            <a:extLst>
              <a:ext uri="{FF2B5EF4-FFF2-40B4-BE49-F238E27FC236}">
                <a16:creationId xmlns:a16="http://schemas.microsoft.com/office/drawing/2014/main" id="{72D3DE5A-EE09-FFA0-CF08-657117656B6A}"/>
              </a:ext>
            </a:extLst>
          </p:cNvPr>
          <p:cNvPicPr>
            <a:picLocks noChangeAspect="1"/>
          </p:cNvPicPr>
          <p:nvPr/>
        </p:nvPicPr>
        <p:blipFill>
          <a:blip r:embed="rId2"/>
          <a:stretch>
            <a:fillRect/>
          </a:stretch>
        </p:blipFill>
        <p:spPr>
          <a:xfrm>
            <a:off x="1213556" y="1675227"/>
            <a:ext cx="9764888" cy="4394199"/>
          </a:xfrm>
          <a:prstGeom prst="rect">
            <a:avLst/>
          </a:prstGeom>
        </p:spPr>
      </p:pic>
    </p:spTree>
    <p:extLst>
      <p:ext uri="{BB962C8B-B14F-4D97-AF65-F5344CB8AC3E}">
        <p14:creationId xmlns:p14="http://schemas.microsoft.com/office/powerpoint/2010/main" val="3979800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1AD94-10E5-31E2-1FAE-75399080210F}"/>
              </a:ext>
            </a:extLst>
          </p:cNvPr>
          <p:cNvSpPr>
            <a:spLocks noGrp="1"/>
          </p:cNvSpPr>
          <p:nvPr>
            <p:ph type="title"/>
          </p:nvPr>
        </p:nvSpPr>
        <p:spPr/>
        <p:txBody>
          <a:bodyPr/>
          <a:lstStyle/>
          <a:p>
            <a:r>
              <a:rPr lang="en-US" dirty="0"/>
              <a:t>What is the ACT Test Information Release?</a:t>
            </a:r>
          </a:p>
        </p:txBody>
      </p:sp>
      <p:graphicFrame>
        <p:nvGraphicFramePr>
          <p:cNvPr id="5" name="Content Placeholder 2">
            <a:extLst>
              <a:ext uri="{FF2B5EF4-FFF2-40B4-BE49-F238E27FC236}">
                <a16:creationId xmlns:a16="http://schemas.microsoft.com/office/drawing/2014/main" id="{DC234426-15F0-D204-1AE6-770FA9B11C91}"/>
              </a:ext>
            </a:extLst>
          </p:cNvPr>
          <p:cNvGraphicFramePr>
            <a:graphicFrameLocks noGrp="1"/>
          </p:cNvGraphicFramePr>
          <p:nvPr>
            <p:ph idx="1"/>
            <p:extLst>
              <p:ext uri="{D42A27DB-BD31-4B8C-83A1-F6EECF244321}">
                <p14:modId xmlns:p14="http://schemas.microsoft.com/office/powerpoint/2010/main" val="18332912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4290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E2A8F-5373-E138-7D1B-74B43896AEEC}"/>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400" dirty="0"/>
              <a:t>New College Entrance Test: CLT</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76E98F2-0FE2-BC6D-EBA8-A85CFBE81415}"/>
              </a:ext>
            </a:extLst>
          </p:cNvPr>
          <p:cNvPicPr>
            <a:picLocks noChangeAspect="1"/>
          </p:cNvPicPr>
          <p:nvPr/>
        </p:nvPicPr>
        <p:blipFill>
          <a:blip r:embed="rId2"/>
          <a:stretch>
            <a:fillRect/>
          </a:stretch>
        </p:blipFill>
        <p:spPr>
          <a:xfrm>
            <a:off x="3286492" y="3862361"/>
            <a:ext cx="5614416" cy="2259802"/>
          </a:xfrm>
          <a:prstGeom prst="rect">
            <a:avLst/>
          </a:prstGeom>
        </p:spPr>
      </p:pic>
      <p:pic>
        <p:nvPicPr>
          <p:cNvPr id="5" name="Picture 4">
            <a:extLst>
              <a:ext uri="{FF2B5EF4-FFF2-40B4-BE49-F238E27FC236}">
                <a16:creationId xmlns:a16="http://schemas.microsoft.com/office/drawing/2014/main" id="{EA83ED8B-3D4B-0B09-B23F-71C7CD8104F7}"/>
              </a:ext>
            </a:extLst>
          </p:cNvPr>
          <p:cNvPicPr>
            <a:picLocks noChangeAspect="1"/>
          </p:cNvPicPr>
          <p:nvPr/>
        </p:nvPicPr>
        <p:blipFill>
          <a:blip r:embed="rId3"/>
          <a:stretch>
            <a:fillRect/>
          </a:stretch>
        </p:blipFill>
        <p:spPr>
          <a:xfrm>
            <a:off x="2127395" y="2142409"/>
            <a:ext cx="7932611" cy="1527026"/>
          </a:xfrm>
          <a:prstGeom prst="rect">
            <a:avLst/>
          </a:prstGeom>
        </p:spPr>
      </p:pic>
      <p:sp>
        <p:nvSpPr>
          <p:cNvPr id="8" name="TextBox 7">
            <a:extLst>
              <a:ext uri="{FF2B5EF4-FFF2-40B4-BE49-F238E27FC236}">
                <a16:creationId xmlns:a16="http://schemas.microsoft.com/office/drawing/2014/main" id="{B6538224-A1DF-9803-C252-24DCD0984F7E}"/>
              </a:ext>
            </a:extLst>
          </p:cNvPr>
          <p:cNvSpPr txBox="1"/>
          <p:nvPr/>
        </p:nvSpPr>
        <p:spPr>
          <a:xfrm>
            <a:off x="2620652" y="6202837"/>
            <a:ext cx="7277492" cy="646331"/>
          </a:xfrm>
          <a:prstGeom prst="rect">
            <a:avLst/>
          </a:prstGeom>
          <a:noFill/>
        </p:spPr>
        <p:txBody>
          <a:bodyPr wrap="square" rtlCol="0">
            <a:spAutoFit/>
          </a:bodyPr>
          <a:lstStyle/>
          <a:p>
            <a:pPr algn="ctr"/>
            <a:r>
              <a:rPr lang="en-US" dirty="0">
                <a:hlinkClick r:id="rId4"/>
              </a:rPr>
              <a:t>The CLT – Online College Entrance Exam – Classic Learning Test (cltexam.com)</a:t>
            </a:r>
            <a:endParaRPr lang="en-US" dirty="0"/>
          </a:p>
        </p:txBody>
      </p:sp>
    </p:spTree>
    <p:extLst>
      <p:ext uri="{BB962C8B-B14F-4D97-AF65-F5344CB8AC3E}">
        <p14:creationId xmlns:p14="http://schemas.microsoft.com/office/powerpoint/2010/main" val="1005580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E1AC84-02E1-3A74-6AB9-EC7DF64B73B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CLT Test Dates</a:t>
            </a:r>
          </a:p>
        </p:txBody>
      </p:sp>
      <p:pic>
        <p:nvPicPr>
          <p:cNvPr id="5" name="Picture 4">
            <a:extLst>
              <a:ext uri="{FF2B5EF4-FFF2-40B4-BE49-F238E27FC236}">
                <a16:creationId xmlns:a16="http://schemas.microsoft.com/office/drawing/2014/main" id="{04642240-25E7-9295-D73A-802E1ACBB6CF}"/>
              </a:ext>
            </a:extLst>
          </p:cNvPr>
          <p:cNvPicPr>
            <a:picLocks noChangeAspect="1"/>
          </p:cNvPicPr>
          <p:nvPr/>
        </p:nvPicPr>
        <p:blipFill>
          <a:blip r:embed="rId2"/>
          <a:stretch>
            <a:fillRect/>
          </a:stretch>
        </p:blipFill>
        <p:spPr>
          <a:xfrm>
            <a:off x="2767061" y="1675227"/>
            <a:ext cx="6657877" cy="4394199"/>
          </a:xfrm>
          <a:prstGeom prst="rect">
            <a:avLst/>
          </a:prstGeom>
        </p:spPr>
      </p:pic>
    </p:spTree>
    <p:extLst>
      <p:ext uri="{BB962C8B-B14F-4D97-AF65-F5344CB8AC3E}">
        <p14:creationId xmlns:p14="http://schemas.microsoft.com/office/powerpoint/2010/main" val="1059920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D3035-AB6A-33D6-61EB-06D1B35D28FC}"/>
              </a:ext>
            </a:extLst>
          </p:cNvPr>
          <p:cNvSpPr>
            <a:spLocks noGrp="1"/>
          </p:cNvSpPr>
          <p:nvPr>
            <p:ph type="title"/>
          </p:nvPr>
        </p:nvSpPr>
        <p:spPr/>
        <p:txBody>
          <a:bodyPr/>
          <a:lstStyle/>
          <a:p>
            <a:pPr algn="ctr"/>
            <a:r>
              <a:rPr lang="en-US"/>
              <a:t>Test Scores – Apply or Wait?</a:t>
            </a:r>
            <a:endParaRPr lang="en-US" dirty="0"/>
          </a:p>
        </p:txBody>
      </p:sp>
      <p:graphicFrame>
        <p:nvGraphicFramePr>
          <p:cNvPr id="5" name="Content Placeholder 2">
            <a:extLst>
              <a:ext uri="{FF2B5EF4-FFF2-40B4-BE49-F238E27FC236}">
                <a16:creationId xmlns:a16="http://schemas.microsoft.com/office/drawing/2014/main" id="{7AFC014A-3F0A-FD92-0EB2-9D1162C0B14B}"/>
              </a:ext>
            </a:extLst>
          </p:cNvPr>
          <p:cNvGraphicFramePr>
            <a:graphicFrameLocks noGrp="1"/>
          </p:cNvGraphicFramePr>
          <p:nvPr>
            <p:ph idx="1"/>
            <p:extLst>
              <p:ext uri="{D42A27DB-BD31-4B8C-83A1-F6EECF244321}">
                <p14:modId xmlns:p14="http://schemas.microsoft.com/office/powerpoint/2010/main" val="1370321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1893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313562-4758-43D9-BCD2-9F0AF3CFC2B8}"/>
              </a:ext>
            </a:extLst>
          </p:cNvPr>
          <p:cNvSpPr>
            <a:spLocks noGrp="1"/>
          </p:cNvSpPr>
          <p:nvPr>
            <p:ph type="title"/>
          </p:nvPr>
        </p:nvSpPr>
        <p:spPr>
          <a:xfrm>
            <a:off x="594360" y="1209086"/>
            <a:ext cx="3876848" cy="4064925"/>
          </a:xfrm>
        </p:spPr>
        <p:txBody>
          <a:bodyPr anchor="ctr">
            <a:normAutofit/>
          </a:bodyPr>
          <a:lstStyle/>
          <a:p>
            <a:r>
              <a:rPr lang="en-US" sz="5000"/>
              <a:t>What to look for when selecting and visiting a college? </a:t>
            </a:r>
          </a:p>
        </p:txBody>
      </p:sp>
      <p:grpSp>
        <p:nvGrpSpPr>
          <p:cNvPr id="40" name="Group 39">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41"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1B79AC2-4941-4FA5-8C1B-BC7FAB5C3B62}"/>
              </a:ext>
            </a:extLst>
          </p:cNvPr>
          <p:cNvGraphicFramePr>
            <a:graphicFrameLocks noGrp="1"/>
          </p:cNvGraphicFramePr>
          <p:nvPr>
            <p:ph idx="1"/>
            <p:extLst>
              <p:ext uri="{D42A27DB-BD31-4B8C-83A1-F6EECF244321}">
                <p14:modId xmlns:p14="http://schemas.microsoft.com/office/powerpoint/2010/main" val="2031887222"/>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2985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EC72C-0D19-227A-D28F-F1F52A8925C0}"/>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Google your school’s site!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E9A7AA1-A689-1210-EFA9-DB8645633B82}"/>
              </a:ext>
            </a:extLst>
          </p:cNvPr>
          <p:cNvSpPr>
            <a:spLocks noGrp="1"/>
          </p:cNvSpPr>
          <p:nvPr>
            <p:ph sz="half" idx="1"/>
          </p:nvPr>
        </p:nvSpPr>
        <p:spPr>
          <a:xfrm>
            <a:off x="4447308" y="591344"/>
            <a:ext cx="6906491" cy="5585619"/>
          </a:xfrm>
        </p:spPr>
        <p:txBody>
          <a:bodyPr vert="horz" lIns="91440" tIns="45720" rIns="91440" bIns="45720" rtlCol="0" anchor="ctr">
            <a:normAutofit/>
          </a:bodyPr>
          <a:lstStyle/>
          <a:p>
            <a:pPr marL="0" indent="0">
              <a:buNone/>
            </a:pPr>
            <a:endParaRPr lang="en-US" u="sng" dirty="0">
              <a:hlinkClick r:id="rId2"/>
            </a:endParaRPr>
          </a:p>
          <a:p>
            <a:r>
              <a:rPr lang="en-US" dirty="0"/>
              <a:t>Google “(School) Undergraduate Admissions” and choose First Year or Freshman Applicant</a:t>
            </a:r>
          </a:p>
          <a:p>
            <a:r>
              <a:rPr lang="en-US" dirty="0">
                <a:hlinkClick r:id="rId2"/>
              </a:rPr>
              <a:t>https://admissions.ufl.edu/apply/freshman/</a:t>
            </a:r>
            <a:endParaRPr lang="en-US" dirty="0"/>
          </a:p>
          <a:p>
            <a:r>
              <a:rPr lang="en-US" dirty="0"/>
              <a:t>A great example of step-by-step instructions on how to apply!</a:t>
            </a:r>
          </a:p>
        </p:txBody>
      </p:sp>
    </p:spTree>
    <p:extLst>
      <p:ext uri="{BB962C8B-B14F-4D97-AF65-F5344CB8AC3E}">
        <p14:creationId xmlns:p14="http://schemas.microsoft.com/office/powerpoint/2010/main" val="1242206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FEA8D-2BE1-42C1-AE19-9C454CEAEA91}"/>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Florida State University System Matrix</a:t>
            </a:r>
            <a:br>
              <a:rPr lang="en-US" sz="4800" kern="1200" dirty="0">
                <a:solidFill>
                  <a:srgbClr val="FFFFFF"/>
                </a:solidFill>
                <a:latin typeface="+mj-lt"/>
                <a:ea typeface="+mj-ea"/>
                <a:cs typeface="+mj-cs"/>
              </a:rPr>
            </a:br>
            <a:br>
              <a:rPr lang="en-US" sz="4800" kern="1200" dirty="0">
                <a:solidFill>
                  <a:srgbClr val="FFFFFF"/>
                </a:solidFill>
                <a:latin typeface="+mj-lt"/>
                <a:ea typeface="+mj-ea"/>
                <a:cs typeface="+mj-cs"/>
              </a:rPr>
            </a:br>
            <a:endParaRPr lang="en-US" sz="48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245A6162-6DC7-237F-443E-998A6551FEB8}"/>
              </a:ext>
            </a:extLst>
          </p:cNvPr>
          <p:cNvPicPr>
            <a:picLocks noChangeAspect="1"/>
          </p:cNvPicPr>
          <p:nvPr/>
        </p:nvPicPr>
        <p:blipFill>
          <a:blip r:embed="rId2"/>
          <a:stretch>
            <a:fillRect/>
          </a:stretch>
        </p:blipFill>
        <p:spPr>
          <a:xfrm>
            <a:off x="0" y="166478"/>
            <a:ext cx="12192000" cy="6525044"/>
          </a:xfrm>
          <a:prstGeom prst="rect">
            <a:avLst/>
          </a:prstGeom>
        </p:spPr>
      </p:pic>
    </p:spTree>
    <p:extLst>
      <p:ext uri="{BB962C8B-B14F-4D97-AF65-F5344CB8AC3E}">
        <p14:creationId xmlns:p14="http://schemas.microsoft.com/office/powerpoint/2010/main" val="2428491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282F9-6C4D-14AE-21C3-F9C8AB74B0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4A563E-27B5-8920-3854-92A26F57D8E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05F5352-E6A6-D6E0-2E97-2840BA73287A}"/>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E49678E7-66BB-38E1-F4DD-962D9117B40E}"/>
              </a:ext>
            </a:extLst>
          </p:cNvPr>
          <p:cNvPicPr>
            <a:picLocks noChangeAspect="1"/>
          </p:cNvPicPr>
          <p:nvPr/>
        </p:nvPicPr>
        <p:blipFill>
          <a:blip r:embed="rId2"/>
          <a:stretch>
            <a:fillRect/>
          </a:stretch>
        </p:blipFill>
        <p:spPr>
          <a:xfrm>
            <a:off x="277761" y="0"/>
            <a:ext cx="11636477" cy="6858000"/>
          </a:xfrm>
          <a:prstGeom prst="rect">
            <a:avLst/>
          </a:prstGeom>
        </p:spPr>
      </p:pic>
    </p:spTree>
    <p:extLst>
      <p:ext uri="{BB962C8B-B14F-4D97-AF65-F5344CB8AC3E}">
        <p14:creationId xmlns:p14="http://schemas.microsoft.com/office/powerpoint/2010/main" val="3172858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13A6A-0073-4945-8151-38B0EA2344BD}"/>
              </a:ext>
            </a:extLst>
          </p:cNvPr>
          <p:cNvSpPr>
            <a:spLocks noGrp="1"/>
          </p:cNvSpPr>
          <p:nvPr>
            <p:ph type="title"/>
          </p:nvPr>
        </p:nvSpPr>
        <p:spPr>
          <a:xfrm>
            <a:off x="594360" y="640263"/>
            <a:ext cx="3822192" cy="1344975"/>
          </a:xfrm>
          <a:prstGeom prst="ellipse">
            <a:avLst/>
          </a:prstGeom>
        </p:spPr>
        <p:txBody>
          <a:bodyPr vert="horz" lIns="91440" tIns="45720" rIns="91440" bIns="45720" rtlCol="0" anchor="ctr">
            <a:normAutofit/>
          </a:bodyPr>
          <a:lstStyle/>
          <a:p>
            <a:r>
              <a:rPr lang="en-US" sz="3300" kern="1200">
                <a:solidFill>
                  <a:schemeClr val="bg1"/>
                </a:solidFill>
                <a:latin typeface="+mj-lt"/>
                <a:ea typeface="+mj-ea"/>
                <a:cs typeface="+mj-cs"/>
              </a:rPr>
              <a:t>COMMON APP</a:t>
            </a:r>
          </a:p>
        </p:txBody>
      </p:sp>
      <p:cxnSp>
        <p:nvCxnSpPr>
          <p:cNvPr id="28" name="Straight Connector 27">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E510E4-14CA-D8C6-1D2F-1F0F85512E43}"/>
              </a:ext>
            </a:extLst>
          </p:cNvPr>
          <p:cNvSpPr txBox="1"/>
          <p:nvPr/>
        </p:nvSpPr>
        <p:spPr>
          <a:xfrm>
            <a:off x="593610" y="2121763"/>
            <a:ext cx="3822192"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solidFill>
                  <a:schemeClr val="bg1"/>
                </a:solidFill>
              </a:rPr>
              <a:t>Most commonly used way to apply to colleges</a:t>
            </a:r>
          </a:p>
          <a:p>
            <a:pPr indent="-228600">
              <a:lnSpc>
                <a:spcPct val="90000"/>
              </a:lnSpc>
              <a:spcAft>
                <a:spcPts val="600"/>
              </a:spcAft>
              <a:buFont typeface="Arial" panose="020B0604020202020204" pitchFamily="34" charset="0"/>
              <a:buChar char="•"/>
            </a:pPr>
            <a:r>
              <a:rPr lang="en-US" sz="2000" dirty="0">
                <a:solidFill>
                  <a:schemeClr val="bg1"/>
                </a:solidFill>
              </a:rPr>
              <a:t>One application entry and can send to multiple schools</a:t>
            </a:r>
          </a:p>
          <a:p>
            <a:pPr indent="-228600">
              <a:lnSpc>
                <a:spcPct val="90000"/>
              </a:lnSpc>
              <a:spcAft>
                <a:spcPts val="600"/>
              </a:spcAft>
              <a:buFont typeface="Arial" panose="020B0604020202020204" pitchFamily="34" charset="0"/>
              <a:buChar char="•"/>
            </a:pPr>
            <a:r>
              <a:rPr lang="en-US" sz="2000" dirty="0">
                <a:solidFill>
                  <a:schemeClr val="bg1"/>
                </a:solidFill>
              </a:rPr>
              <a:t>Link counselors’ email directly for us to submit transcript, GPA, and Letters of Recommendation (Use ____@brevardschools.org)</a:t>
            </a:r>
          </a:p>
          <a:p>
            <a:pPr>
              <a:lnSpc>
                <a:spcPct val="90000"/>
              </a:lnSpc>
              <a:spcAft>
                <a:spcPts val="600"/>
              </a:spcAft>
            </a:pPr>
            <a:endParaRPr lang="en-US" sz="2000" dirty="0">
              <a:solidFill>
                <a:schemeClr val="bg1"/>
              </a:solidFill>
            </a:endParaRPr>
          </a:p>
          <a:p>
            <a:pPr algn="ctr">
              <a:lnSpc>
                <a:spcPct val="90000"/>
              </a:lnSpc>
              <a:spcAft>
                <a:spcPts val="600"/>
              </a:spcAft>
            </a:pPr>
            <a:r>
              <a:rPr lang="en-US" sz="2000" dirty="0">
                <a:solidFill>
                  <a:schemeClr val="bg1"/>
                </a:solidFill>
              </a:rPr>
              <a:t>***DO NOT wait for your counselor to submit their part to submit your application!***</a:t>
            </a:r>
          </a:p>
        </p:txBody>
      </p:sp>
      <p:pic>
        <p:nvPicPr>
          <p:cNvPr id="7" name="Content Placeholder 6">
            <a:extLst>
              <a:ext uri="{FF2B5EF4-FFF2-40B4-BE49-F238E27FC236}">
                <a16:creationId xmlns:a16="http://schemas.microsoft.com/office/drawing/2014/main" id="{A54883F5-752B-D653-16DA-71E3D2D66098}"/>
              </a:ext>
            </a:extLst>
          </p:cNvPr>
          <p:cNvPicPr>
            <a:picLocks noGrp="1" noChangeAspect="1"/>
          </p:cNvPicPr>
          <p:nvPr>
            <p:ph idx="1"/>
          </p:nvPr>
        </p:nvPicPr>
        <p:blipFill>
          <a:blip r:embed="rId3"/>
          <a:stretch>
            <a:fillRect/>
          </a:stretch>
        </p:blipFill>
        <p:spPr>
          <a:xfrm>
            <a:off x="5110716" y="1611409"/>
            <a:ext cx="6596652" cy="3479733"/>
          </a:xfrm>
          <a:prstGeom prst="rect">
            <a:avLst/>
          </a:prstGeom>
        </p:spPr>
      </p:pic>
    </p:spTree>
    <p:extLst>
      <p:ext uri="{BB962C8B-B14F-4D97-AF65-F5344CB8AC3E}">
        <p14:creationId xmlns:p14="http://schemas.microsoft.com/office/powerpoint/2010/main" val="145702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D158E91B-FACE-092D-B831-6429424C79E2}"/>
              </a:ext>
            </a:extLst>
          </p:cNvPr>
          <p:cNvSpPr txBox="1"/>
          <p:nvPr/>
        </p:nvSpPr>
        <p:spPr>
          <a:xfrm>
            <a:off x="6315959" y="279400"/>
            <a:ext cx="5037842" cy="11157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chemeClr val="tx1"/>
                </a:solidFill>
                <a:latin typeface="+mj-lt"/>
                <a:ea typeface="+mj-ea"/>
                <a:cs typeface="+mj-cs"/>
              </a:rPr>
              <a:t>Guidance Website!</a:t>
            </a:r>
          </a:p>
        </p:txBody>
      </p:sp>
      <p:pic>
        <p:nvPicPr>
          <p:cNvPr id="7" name="Picture 6">
            <a:extLst>
              <a:ext uri="{FF2B5EF4-FFF2-40B4-BE49-F238E27FC236}">
                <a16:creationId xmlns:a16="http://schemas.microsoft.com/office/drawing/2014/main" id="{F1AA7708-3BBE-F593-8F1B-C33BC9B9488E}"/>
              </a:ext>
            </a:extLst>
          </p:cNvPr>
          <p:cNvPicPr>
            <a:picLocks noChangeAspect="1"/>
          </p:cNvPicPr>
          <p:nvPr/>
        </p:nvPicPr>
        <p:blipFill>
          <a:blip r:embed="rId2"/>
          <a:stretch>
            <a:fillRect/>
          </a:stretch>
        </p:blipFill>
        <p:spPr>
          <a:xfrm>
            <a:off x="1706401" y="1322495"/>
            <a:ext cx="9213020" cy="5043005"/>
          </a:xfrm>
          <a:prstGeom prst="rect">
            <a:avLst/>
          </a:prstGeom>
        </p:spPr>
      </p:pic>
      <p:sp>
        <p:nvSpPr>
          <p:cNvPr id="6" name="Oval 5">
            <a:extLst>
              <a:ext uri="{FF2B5EF4-FFF2-40B4-BE49-F238E27FC236}">
                <a16:creationId xmlns:a16="http://schemas.microsoft.com/office/drawing/2014/main" id="{385C395E-E517-EFB4-BA13-DA00F282528D}"/>
              </a:ext>
            </a:extLst>
          </p:cNvPr>
          <p:cNvSpPr/>
          <p:nvPr/>
        </p:nvSpPr>
        <p:spPr>
          <a:xfrm>
            <a:off x="5381967" y="1180412"/>
            <a:ext cx="714033" cy="799217"/>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29F77E1-B009-9DC7-A700-602CDE1AC586}"/>
              </a:ext>
            </a:extLst>
          </p:cNvPr>
          <p:cNvSpPr/>
          <p:nvPr/>
        </p:nvSpPr>
        <p:spPr>
          <a:xfrm>
            <a:off x="1508289" y="3429001"/>
            <a:ext cx="2453903" cy="225613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603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8D85A-9C1D-B1F3-24F0-C1AB3F143459}"/>
              </a:ext>
            </a:extLst>
          </p:cNvPr>
          <p:cNvSpPr>
            <a:spLocks noGrp="1"/>
          </p:cNvSpPr>
          <p:nvPr>
            <p:ph type="title"/>
          </p:nvPr>
        </p:nvSpPr>
        <p:spPr>
          <a:xfrm>
            <a:off x="989439" y="175038"/>
            <a:ext cx="4977976" cy="1454051"/>
          </a:xfrm>
        </p:spPr>
        <p:txBody>
          <a:bodyPr>
            <a:normAutofit/>
          </a:bodyPr>
          <a:lstStyle/>
          <a:p>
            <a:r>
              <a:rPr lang="en-US" sz="3600" dirty="0">
                <a:solidFill>
                  <a:schemeClr val="tx2"/>
                </a:solidFill>
              </a:rPr>
              <a:t>AA Potential Grads &amp; Applying to University	</a:t>
            </a:r>
          </a:p>
        </p:txBody>
      </p:sp>
      <p:sp>
        <p:nvSpPr>
          <p:cNvPr id="3" name="Content Placeholder 2">
            <a:extLst>
              <a:ext uri="{FF2B5EF4-FFF2-40B4-BE49-F238E27FC236}">
                <a16:creationId xmlns:a16="http://schemas.microsoft.com/office/drawing/2014/main" id="{FA83ADC7-0104-AEA6-70E5-3BD689FF811A}"/>
              </a:ext>
            </a:extLst>
          </p:cNvPr>
          <p:cNvSpPr>
            <a:spLocks noGrp="1"/>
          </p:cNvSpPr>
          <p:nvPr>
            <p:ph idx="1"/>
          </p:nvPr>
        </p:nvSpPr>
        <p:spPr>
          <a:xfrm>
            <a:off x="450253" y="1454052"/>
            <a:ext cx="5822102" cy="5228910"/>
          </a:xfrm>
        </p:spPr>
        <p:txBody>
          <a:bodyPr anchor="ctr">
            <a:normAutofit fontScale="92500"/>
          </a:bodyPr>
          <a:lstStyle/>
          <a:p>
            <a:r>
              <a:rPr lang="en-US" sz="2400" dirty="0">
                <a:solidFill>
                  <a:schemeClr val="tx2"/>
                </a:solidFill>
              </a:rPr>
              <a:t>Submit the “First-Year Student” application.</a:t>
            </a:r>
          </a:p>
          <a:p>
            <a:r>
              <a:rPr lang="en-US" sz="2400" dirty="0">
                <a:solidFill>
                  <a:schemeClr val="tx2"/>
                </a:solidFill>
              </a:rPr>
              <a:t>If you are SURE you are going to receive your AA, there is a box to check on your application or a form to fill out to signal you are going to be an AA grad.</a:t>
            </a:r>
            <a:endParaRPr lang="en-US" sz="2000" dirty="0">
              <a:solidFill>
                <a:schemeClr val="tx2"/>
              </a:solidFill>
            </a:endParaRPr>
          </a:p>
          <a:p>
            <a:pPr lvl="1"/>
            <a:r>
              <a:rPr lang="en-US" dirty="0">
                <a:solidFill>
                  <a:schemeClr val="tx2"/>
                </a:solidFill>
              </a:rPr>
              <a:t>New legislature came out that you can choose to apply test-optional if you are obtaining your AA by graduation.</a:t>
            </a:r>
          </a:p>
          <a:p>
            <a:pPr lvl="1"/>
            <a:r>
              <a:rPr lang="en-US" b="1" dirty="0">
                <a:solidFill>
                  <a:schemeClr val="tx2"/>
                </a:solidFill>
              </a:rPr>
              <a:t>Each school has different policies around this, so please check their website. Some may not offer scholarships because of needed test scores.</a:t>
            </a:r>
          </a:p>
          <a:p>
            <a:pPr lvl="1"/>
            <a:r>
              <a:rPr lang="en-US" dirty="0">
                <a:solidFill>
                  <a:schemeClr val="tx2"/>
                </a:solidFill>
              </a:rPr>
              <a:t>If you check “yes” and DO NOT obtain your AA, your offer can be taken back from the college or university. This is very serious!</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Diploma Roll">
            <a:extLst>
              <a:ext uri="{FF2B5EF4-FFF2-40B4-BE49-F238E27FC236}">
                <a16:creationId xmlns:a16="http://schemas.microsoft.com/office/drawing/2014/main" id="{966DB5BA-9FE5-D4DA-50BE-D0D514AC7C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4165100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04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F7B83C-3B2F-4B6D-A44B-F10FBED4F01D}"/>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SSAR</a:t>
            </a:r>
          </a:p>
        </p:txBody>
      </p:sp>
      <p:pic>
        <p:nvPicPr>
          <p:cNvPr id="5" name="Content Placeholder 4" descr="Graphical user interface, text, application&#10;&#10;Description automatically generated">
            <a:extLst>
              <a:ext uri="{FF2B5EF4-FFF2-40B4-BE49-F238E27FC236}">
                <a16:creationId xmlns:a16="http://schemas.microsoft.com/office/drawing/2014/main" id="{FA3EEBBA-4831-3FF4-B260-A8695582BEA1}"/>
              </a:ext>
            </a:extLst>
          </p:cNvPr>
          <p:cNvPicPr>
            <a:picLocks noGrp="1" noChangeAspect="1"/>
          </p:cNvPicPr>
          <p:nvPr>
            <p:ph idx="1"/>
          </p:nvPr>
        </p:nvPicPr>
        <p:blipFill>
          <a:blip r:embed="rId2"/>
          <a:stretch>
            <a:fillRect/>
          </a:stretch>
        </p:blipFill>
        <p:spPr>
          <a:xfrm>
            <a:off x="4038600" y="300098"/>
            <a:ext cx="7188199" cy="3001072"/>
          </a:xfrm>
          <a:prstGeom prst="rect">
            <a:avLst/>
          </a:prstGeom>
        </p:spPr>
      </p:pic>
      <p:sp>
        <p:nvSpPr>
          <p:cNvPr id="7" name="TextBox 6">
            <a:extLst>
              <a:ext uri="{FF2B5EF4-FFF2-40B4-BE49-F238E27FC236}">
                <a16:creationId xmlns:a16="http://schemas.microsoft.com/office/drawing/2014/main" id="{FF387F88-AB6A-11F7-AF7B-36C749A2B0DD}"/>
              </a:ext>
            </a:extLst>
          </p:cNvPr>
          <p:cNvSpPr txBox="1"/>
          <p:nvPr/>
        </p:nvSpPr>
        <p:spPr>
          <a:xfrm>
            <a:off x="4038600" y="3556832"/>
            <a:ext cx="7188199" cy="3001070"/>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2000" b="1" dirty="0"/>
              <a:t>SSAR is the Self-reported Student Academic Record</a:t>
            </a:r>
          </a:p>
          <a:p>
            <a:pPr marL="285750" indent="-228600">
              <a:lnSpc>
                <a:spcPct val="90000"/>
              </a:lnSpc>
              <a:spcAft>
                <a:spcPts val="600"/>
              </a:spcAft>
              <a:buFont typeface="Arial" panose="020B0604020202020204" pitchFamily="34" charset="0"/>
              <a:buChar char="•"/>
            </a:pPr>
            <a:r>
              <a:rPr lang="en-US" sz="2000" dirty="0"/>
              <a:t>Completed AFTER application on Common App, School’s website or Coalition App.</a:t>
            </a:r>
          </a:p>
          <a:p>
            <a:pPr marL="285750" indent="-228600">
              <a:lnSpc>
                <a:spcPct val="90000"/>
              </a:lnSpc>
              <a:spcAft>
                <a:spcPts val="600"/>
              </a:spcAft>
              <a:buFont typeface="Arial" panose="020B0604020202020204" pitchFamily="34" charset="0"/>
              <a:buChar char="•"/>
            </a:pPr>
            <a:r>
              <a:rPr lang="en-US" sz="2000" dirty="0"/>
              <a:t>Fill out line by line using your unofficial transcript.</a:t>
            </a:r>
          </a:p>
          <a:p>
            <a:pPr marL="285750" indent="-228600">
              <a:lnSpc>
                <a:spcPct val="90000"/>
              </a:lnSpc>
              <a:spcAft>
                <a:spcPts val="600"/>
              </a:spcAft>
              <a:buFont typeface="Arial" panose="020B0604020202020204" pitchFamily="34" charset="0"/>
              <a:buChar char="•"/>
            </a:pPr>
            <a:r>
              <a:rPr lang="en-US" sz="2000" u="sng" dirty="0"/>
              <a:t>NOTES ABOUT COMPLETING:</a:t>
            </a:r>
          </a:p>
          <a:p>
            <a:pPr marL="742950" lvl="1" indent="-228600">
              <a:lnSpc>
                <a:spcPct val="90000"/>
              </a:lnSpc>
              <a:spcAft>
                <a:spcPts val="600"/>
              </a:spcAft>
              <a:buFont typeface="Arial" panose="020B0604020202020204" pitchFamily="34" charset="0"/>
              <a:buChar char="•"/>
            </a:pPr>
            <a:r>
              <a:rPr lang="en-US" sz="2000" dirty="0"/>
              <a:t>EFSC Classes that are 1.0 credit instead of 0.5 credit (i.e., Composition 1)</a:t>
            </a:r>
          </a:p>
          <a:p>
            <a:pPr marL="742950" lvl="1" indent="-228600">
              <a:lnSpc>
                <a:spcPct val="90000"/>
              </a:lnSpc>
              <a:spcAft>
                <a:spcPts val="600"/>
              </a:spcAft>
              <a:buFont typeface="Arial" panose="020B0604020202020204" pitchFamily="34" charset="0"/>
              <a:buChar char="•"/>
            </a:pPr>
            <a:r>
              <a:rPr lang="en-US" sz="2000" dirty="0"/>
              <a:t>Algebra 1, Geometry, Biology &amp; US History are all full year classes. Every other class will be Semester 1 and Semester 2 grades.</a:t>
            </a:r>
          </a:p>
        </p:txBody>
      </p:sp>
    </p:spTree>
    <p:extLst>
      <p:ext uri="{BB962C8B-B14F-4D97-AF65-F5344CB8AC3E}">
        <p14:creationId xmlns:p14="http://schemas.microsoft.com/office/powerpoint/2010/main" val="3404827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7C1B22A-A13A-F7ED-6070-61BD83A0E5F1}"/>
              </a:ext>
            </a:extLst>
          </p:cNvPr>
          <p:cNvSpPr>
            <a:spLocks noGrp="1"/>
          </p:cNvSpPr>
          <p:nvPr>
            <p:ph type="title"/>
          </p:nvPr>
        </p:nvSpPr>
        <p:spPr>
          <a:xfrm>
            <a:off x="838200" y="365125"/>
            <a:ext cx="10515600" cy="1325563"/>
          </a:xfrm>
        </p:spPr>
        <p:txBody>
          <a:bodyPr>
            <a:normAutofit/>
          </a:bodyPr>
          <a:lstStyle/>
          <a:p>
            <a:r>
              <a:rPr lang="en-US"/>
              <a:t>Important Tips from Admissions</a:t>
            </a:r>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853D66D-433C-ED8F-038B-D274A3AA8431}"/>
              </a:ext>
            </a:extLst>
          </p:cNvPr>
          <p:cNvSpPr>
            <a:spLocks noGrp="1"/>
          </p:cNvSpPr>
          <p:nvPr>
            <p:ph idx="1"/>
          </p:nvPr>
        </p:nvSpPr>
        <p:spPr>
          <a:xfrm>
            <a:off x="838200" y="1426130"/>
            <a:ext cx="10515600" cy="4351338"/>
          </a:xfrm>
        </p:spPr>
        <p:txBody>
          <a:bodyPr>
            <a:normAutofit fontScale="92500" lnSpcReduction="10000"/>
          </a:bodyPr>
          <a:lstStyle/>
          <a:p>
            <a:r>
              <a:rPr lang="en-US" dirty="0"/>
              <a:t>Following directions is CRITICAL!</a:t>
            </a:r>
          </a:p>
          <a:p>
            <a:r>
              <a:rPr lang="en-US" dirty="0"/>
              <a:t>Do not send transcripts unless requested by institution</a:t>
            </a:r>
          </a:p>
          <a:p>
            <a:r>
              <a:rPr lang="en-US" dirty="0"/>
              <a:t>Do not send recommendation letters unless required by institution</a:t>
            </a:r>
          </a:p>
          <a:p>
            <a:r>
              <a:rPr lang="en-US" dirty="0"/>
              <a:t>Deadlines are FIRM, not suggestions.</a:t>
            </a:r>
          </a:p>
          <a:p>
            <a:r>
              <a:rPr lang="en-US" dirty="0"/>
              <a:t>Do NOT apply on November 1</a:t>
            </a:r>
            <a:r>
              <a:rPr lang="en-US" baseline="30000" dirty="0"/>
              <a:t>st</a:t>
            </a:r>
            <a:r>
              <a:rPr lang="en-US" dirty="0"/>
              <a:t> if that is the deadline! There are always glitches, shutdowns, etc.</a:t>
            </a:r>
          </a:p>
          <a:p>
            <a:endParaRPr lang="en-US" dirty="0"/>
          </a:p>
          <a:p>
            <a:r>
              <a:rPr lang="en-US" dirty="0"/>
              <a:t>#1 from Directors of Admissions: </a:t>
            </a:r>
            <a:r>
              <a:rPr lang="en-US" b="1" u="sng" dirty="0"/>
              <a:t>Read</a:t>
            </a:r>
            <a:r>
              <a:rPr lang="en-US" dirty="0"/>
              <a:t> all of the correspondence from the school!</a:t>
            </a:r>
          </a:p>
          <a:p>
            <a:pPr lvl="1"/>
            <a:r>
              <a:rPr lang="en-US" dirty="0"/>
              <a:t>Are they offering you another term? Do you need to commit by a deadline? Are they offering you an alternate pathway to the school?</a:t>
            </a:r>
          </a:p>
        </p:txBody>
      </p:sp>
    </p:spTree>
    <p:extLst>
      <p:ext uri="{BB962C8B-B14F-4D97-AF65-F5344CB8AC3E}">
        <p14:creationId xmlns:p14="http://schemas.microsoft.com/office/powerpoint/2010/main" val="3004148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1676ED-81A8-4F81-AA22-CCBB4122846A}"/>
              </a:ext>
            </a:extLst>
          </p:cNvPr>
          <p:cNvSpPr>
            <a:spLocks noGrp="1"/>
          </p:cNvSpPr>
          <p:nvPr>
            <p:ph type="title"/>
          </p:nvPr>
        </p:nvSpPr>
        <p:spPr>
          <a:xfrm>
            <a:off x="836612" y="4227444"/>
            <a:ext cx="10518776" cy="1772945"/>
          </a:xfrm>
        </p:spPr>
        <p:txBody>
          <a:bodyPr vert="horz" wrap="square" lIns="91440" tIns="45720" rIns="91440" bIns="45720" rtlCol="0" anchor="b">
            <a:noAutofit/>
          </a:bodyPr>
          <a:lstStyle/>
          <a:p>
            <a:r>
              <a:rPr lang="en-US" sz="6000" dirty="0">
                <a:solidFill>
                  <a:schemeClr val="bg1"/>
                </a:solidFill>
              </a:rPr>
              <a:t>State College/Community College	</a:t>
            </a:r>
          </a:p>
        </p:txBody>
      </p:sp>
      <p:pic>
        <p:nvPicPr>
          <p:cNvPr id="4" name="Content Placeholder 3">
            <a:extLst>
              <a:ext uri="{FF2B5EF4-FFF2-40B4-BE49-F238E27FC236}">
                <a16:creationId xmlns:a16="http://schemas.microsoft.com/office/drawing/2014/main" id="{6D9E579A-6213-4C06-9AAE-6326DF5C7F66}"/>
              </a:ext>
            </a:extLst>
          </p:cNvPr>
          <p:cNvPicPr>
            <a:picLocks noGrp="1" noChangeAspect="1"/>
          </p:cNvPicPr>
          <p:nvPr>
            <p:ph idx="1"/>
          </p:nvPr>
        </p:nvPicPr>
        <p:blipFill rotWithShape="1">
          <a:blip r:embed="rId2"/>
          <a:srcRect r="5833"/>
          <a:stretch/>
        </p:blipFill>
        <p:spPr>
          <a:xfrm>
            <a:off x="20" y="10"/>
            <a:ext cx="12191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11" name="Group 1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857610"/>
            <a:ext cx="12191456" cy="2849976"/>
            <a:chOff x="476" y="-3923157"/>
            <a:chExt cx="10667524" cy="2493729"/>
          </a:xfrm>
        </p:grpSpPr>
        <p:sp>
          <p:nvSpPr>
            <p:cNvPr id="12" name="Freeform: Shape 1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01528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1BF0B1-345D-F398-A195-36D5ADBC00B3}"/>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Benefits of a State College</a:t>
            </a:r>
          </a:p>
        </p:txBody>
      </p:sp>
      <p:graphicFrame>
        <p:nvGraphicFramePr>
          <p:cNvPr id="5" name="Content Placeholder 2">
            <a:extLst>
              <a:ext uri="{FF2B5EF4-FFF2-40B4-BE49-F238E27FC236}">
                <a16:creationId xmlns:a16="http://schemas.microsoft.com/office/drawing/2014/main" id="{A52067F6-5726-6325-AAA6-7DAE87609E33}"/>
              </a:ext>
            </a:extLst>
          </p:cNvPr>
          <p:cNvGraphicFramePr>
            <a:graphicFrameLocks noGrp="1"/>
          </p:cNvGraphicFramePr>
          <p:nvPr>
            <p:ph idx="1"/>
            <p:extLst>
              <p:ext uri="{D42A27DB-BD31-4B8C-83A1-F6EECF244321}">
                <p14:modId xmlns:p14="http://schemas.microsoft.com/office/powerpoint/2010/main" val="244941118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7052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Shape 21">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6997D23-2E01-46BE-BE26-D79A9A9A2F1E}"/>
              </a:ext>
            </a:extLst>
          </p:cNvPr>
          <p:cNvSpPr>
            <a:spLocks noGrp="1"/>
          </p:cNvSpPr>
          <p:nvPr>
            <p:ph type="title"/>
          </p:nvPr>
        </p:nvSpPr>
        <p:spPr>
          <a:xfrm>
            <a:off x="934872" y="982272"/>
            <a:ext cx="3388419" cy="4560970"/>
          </a:xfrm>
        </p:spPr>
        <p:txBody>
          <a:bodyPr vert="horz" lIns="91440" tIns="45720" rIns="91440" bIns="45720" rtlCol="0" anchor="ctr">
            <a:normAutofit/>
          </a:bodyPr>
          <a:lstStyle/>
          <a:p>
            <a:r>
              <a:rPr lang="en-US" sz="4000" kern="1200">
                <a:solidFill>
                  <a:srgbClr val="FFFFFF"/>
                </a:solidFill>
                <a:latin typeface="+mj-lt"/>
                <a:ea typeface="+mj-ea"/>
                <a:cs typeface="+mj-cs"/>
              </a:rPr>
              <a:t>Eastern Florida State College</a:t>
            </a:r>
            <a:br>
              <a:rPr lang="en-US" sz="4000" kern="1200">
                <a:solidFill>
                  <a:srgbClr val="FFFFFF"/>
                </a:solidFill>
                <a:latin typeface="+mj-lt"/>
                <a:ea typeface="+mj-ea"/>
                <a:cs typeface="+mj-cs"/>
              </a:rPr>
            </a:br>
            <a:r>
              <a:rPr lang="en-US" sz="4000" kern="1200">
                <a:solidFill>
                  <a:srgbClr val="FFFFFF"/>
                </a:solidFill>
                <a:latin typeface="+mj-lt"/>
                <a:ea typeface="+mj-ea"/>
                <a:cs typeface="+mj-cs"/>
              </a:rPr>
              <a:t>Career &amp; Technical Programs</a:t>
            </a:r>
          </a:p>
        </p:txBody>
      </p:sp>
      <p:sp>
        <p:nvSpPr>
          <p:cNvPr id="24"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8837902E-E6B6-6AD6-F4FC-2F3BAA74471A}"/>
              </a:ext>
            </a:extLst>
          </p:cNvPr>
          <p:cNvSpPr txBox="1"/>
          <p:nvPr/>
        </p:nvSpPr>
        <p:spPr>
          <a:xfrm>
            <a:off x="5221862" y="1719618"/>
            <a:ext cx="5948831" cy="4334629"/>
          </a:xfrm>
          <a:prstGeom prst="rect">
            <a:avLst/>
          </a:prstGeom>
        </p:spPr>
        <p:txBody>
          <a:bodyPr vert="horz" lIns="91440" tIns="45720" rIns="91440" bIns="45720" numCol="2" rtlCol="0" anchor="ctr">
            <a:normAutofit/>
          </a:bodyPr>
          <a:lstStyle/>
          <a:p>
            <a:pPr marL="285750" indent="-228600">
              <a:lnSpc>
                <a:spcPct val="90000"/>
              </a:lnSpc>
              <a:spcAft>
                <a:spcPts val="600"/>
              </a:spcAft>
              <a:buFont typeface="Arial" panose="020B0604020202020204" pitchFamily="34" charset="0"/>
              <a:buChar char="•"/>
            </a:pPr>
            <a:r>
              <a:rPr lang="en-US" sz="2000" dirty="0">
                <a:solidFill>
                  <a:srgbClr val="FEFFFF"/>
                </a:solidFill>
              </a:rPr>
              <a:t>Accounting</a:t>
            </a:r>
          </a:p>
          <a:p>
            <a:pPr marL="285750" indent="-228600">
              <a:lnSpc>
                <a:spcPct val="90000"/>
              </a:lnSpc>
              <a:spcAft>
                <a:spcPts val="600"/>
              </a:spcAft>
              <a:buFont typeface="Arial" panose="020B0604020202020204" pitchFamily="34" charset="0"/>
              <a:buChar char="•"/>
            </a:pPr>
            <a:r>
              <a:rPr lang="en-US" sz="2000" dirty="0">
                <a:solidFill>
                  <a:srgbClr val="FEFFFF"/>
                </a:solidFill>
              </a:rPr>
              <a:t>Applied Technology</a:t>
            </a:r>
          </a:p>
          <a:p>
            <a:pPr marL="285750" indent="-228600">
              <a:lnSpc>
                <a:spcPct val="90000"/>
              </a:lnSpc>
              <a:spcAft>
                <a:spcPts val="600"/>
              </a:spcAft>
              <a:buFont typeface="Arial" panose="020B0604020202020204" pitchFamily="34" charset="0"/>
              <a:buChar char="•"/>
            </a:pPr>
            <a:r>
              <a:rPr lang="en-US" sz="2000" dirty="0">
                <a:solidFill>
                  <a:srgbClr val="FEFFFF"/>
                </a:solidFill>
              </a:rPr>
              <a:t>Computer Programming</a:t>
            </a:r>
          </a:p>
          <a:p>
            <a:pPr marL="285750" indent="-228600">
              <a:lnSpc>
                <a:spcPct val="90000"/>
              </a:lnSpc>
              <a:spcAft>
                <a:spcPts val="600"/>
              </a:spcAft>
              <a:buFont typeface="Arial" panose="020B0604020202020204" pitchFamily="34" charset="0"/>
              <a:buChar char="•"/>
            </a:pPr>
            <a:r>
              <a:rPr lang="en-US" sz="2000" dirty="0">
                <a:solidFill>
                  <a:srgbClr val="FEFFFF"/>
                </a:solidFill>
              </a:rPr>
              <a:t>Cosmetology</a:t>
            </a:r>
          </a:p>
          <a:p>
            <a:pPr marL="285750" indent="-228600">
              <a:lnSpc>
                <a:spcPct val="90000"/>
              </a:lnSpc>
              <a:spcAft>
                <a:spcPts val="600"/>
              </a:spcAft>
              <a:buFont typeface="Arial" panose="020B0604020202020204" pitchFamily="34" charset="0"/>
              <a:buChar char="•"/>
            </a:pPr>
            <a:r>
              <a:rPr lang="en-US" sz="2000" dirty="0">
                <a:solidFill>
                  <a:srgbClr val="FEFFFF"/>
                </a:solidFill>
              </a:rPr>
              <a:t>Criminal Justice</a:t>
            </a:r>
          </a:p>
          <a:p>
            <a:pPr marL="285750" indent="-228600">
              <a:lnSpc>
                <a:spcPct val="90000"/>
              </a:lnSpc>
              <a:spcAft>
                <a:spcPts val="600"/>
              </a:spcAft>
              <a:buFont typeface="Arial" panose="020B0604020202020204" pitchFamily="34" charset="0"/>
              <a:buChar char="•"/>
            </a:pPr>
            <a:r>
              <a:rPr lang="en-US" sz="2000" dirty="0">
                <a:solidFill>
                  <a:srgbClr val="FEFFFF"/>
                </a:solidFill>
              </a:rPr>
              <a:t>Culinary Management</a:t>
            </a:r>
          </a:p>
          <a:p>
            <a:pPr marL="285750" indent="-228600">
              <a:lnSpc>
                <a:spcPct val="90000"/>
              </a:lnSpc>
              <a:spcAft>
                <a:spcPts val="600"/>
              </a:spcAft>
              <a:buFont typeface="Arial" panose="020B0604020202020204" pitchFamily="34" charset="0"/>
              <a:buChar char="•"/>
            </a:pPr>
            <a:r>
              <a:rPr lang="en-US" sz="2000" dirty="0">
                <a:solidFill>
                  <a:srgbClr val="FEFFFF"/>
                </a:solidFill>
              </a:rPr>
              <a:t>Dental Hygiene</a:t>
            </a:r>
          </a:p>
          <a:p>
            <a:pPr marL="285750" indent="-228600">
              <a:lnSpc>
                <a:spcPct val="90000"/>
              </a:lnSpc>
              <a:spcAft>
                <a:spcPts val="600"/>
              </a:spcAft>
              <a:buFont typeface="Arial" panose="020B0604020202020204" pitchFamily="34" charset="0"/>
              <a:buChar char="•"/>
            </a:pPr>
            <a:r>
              <a:rPr lang="en-US" sz="2000" dirty="0">
                <a:solidFill>
                  <a:srgbClr val="FEFFFF"/>
                </a:solidFill>
              </a:rPr>
              <a:t>Diagnostic Medical Sonography</a:t>
            </a:r>
          </a:p>
          <a:p>
            <a:pPr marL="285750" indent="-228600">
              <a:lnSpc>
                <a:spcPct val="90000"/>
              </a:lnSpc>
              <a:spcAft>
                <a:spcPts val="600"/>
              </a:spcAft>
              <a:buFont typeface="Arial" panose="020B0604020202020204" pitchFamily="34" charset="0"/>
              <a:buChar char="•"/>
            </a:pPr>
            <a:r>
              <a:rPr lang="en-US" sz="2000" dirty="0">
                <a:solidFill>
                  <a:srgbClr val="FEFFFF"/>
                </a:solidFill>
              </a:rPr>
              <a:t>Digital Video</a:t>
            </a:r>
          </a:p>
          <a:p>
            <a:pPr marL="285750" indent="-228600">
              <a:lnSpc>
                <a:spcPct val="90000"/>
              </a:lnSpc>
              <a:spcAft>
                <a:spcPts val="600"/>
              </a:spcAft>
              <a:buFont typeface="Arial" panose="020B0604020202020204" pitchFamily="34" charset="0"/>
              <a:buChar char="•"/>
            </a:pPr>
            <a:r>
              <a:rPr lang="en-US" sz="2000" dirty="0">
                <a:solidFill>
                  <a:srgbClr val="FEFFFF"/>
                </a:solidFill>
              </a:rPr>
              <a:t>Emergency Medical Services</a:t>
            </a:r>
          </a:p>
          <a:p>
            <a:pPr marL="285750" indent="-228600">
              <a:lnSpc>
                <a:spcPct val="90000"/>
              </a:lnSpc>
              <a:spcAft>
                <a:spcPts val="600"/>
              </a:spcAft>
              <a:buFont typeface="Arial" panose="020B0604020202020204" pitchFamily="34" charset="0"/>
              <a:buChar char="•"/>
            </a:pPr>
            <a:r>
              <a:rPr lang="en-US" sz="2000" dirty="0">
                <a:solidFill>
                  <a:srgbClr val="FEFFFF"/>
                </a:solidFill>
              </a:rPr>
              <a:t>Engineering Technology</a:t>
            </a:r>
          </a:p>
          <a:p>
            <a:pPr marL="285750" indent="-228600">
              <a:lnSpc>
                <a:spcPct val="90000"/>
              </a:lnSpc>
              <a:spcAft>
                <a:spcPts val="600"/>
              </a:spcAft>
              <a:buFont typeface="Arial" panose="020B0604020202020204" pitchFamily="34" charset="0"/>
              <a:buChar char="•"/>
            </a:pPr>
            <a:r>
              <a:rPr lang="en-US" sz="2000" dirty="0">
                <a:solidFill>
                  <a:srgbClr val="FEFFFF"/>
                </a:solidFill>
              </a:rPr>
              <a:t>Fire Science Technology</a:t>
            </a:r>
          </a:p>
          <a:p>
            <a:pPr marL="285750" indent="-228600">
              <a:lnSpc>
                <a:spcPct val="90000"/>
              </a:lnSpc>
              <a:spcAft>
                <a:spcPts val="600"/>
              </a:spcAft>
              <a:buFont typeface="Arial" panose="020B0604020202020204" pitchFamily="34" charset="0"/>
              <a:buChar char="•"/>
            </a:pPr>
            <a:r>
              <a:rPr lang="en-US" sz="2000" dirty="0">
                <a:solidFill>
                  <a:srgbClr val="FEFFFF"/>
                </a:solidFill>
              </a:rPr>
              <a:t>Graphic Design</a:t>
            </a:r>
          </a:p>
          <a:p>
            <a:pPr marL="285750" indent="-228600">
              <a:lnSpc>
                <a:spcPct val="90000"/>
              </a:lnSpc>
              <a:spcAft>
                <a:spcPts val="600"/>
              </a:spcAft>
              <a:buFont typeface="Arial" panose="020B0604020202020204" pitchFamily="34" charset="0"/>
              <a:buChar char="•"/>
            </a:pPr>
            <a:r>
              <a:rPr lang="en-US" sz="2000" dirty="0">
                <a:solidFill>
                  <a:srgbClr val="FEFFFF"/>
                </a:solidFill>
              </a:rPr>
              <a:t>Human Resources Administrator</a:t>
            </a:r>
          </a:p>
          <a:p>
            <a:pPr marL="285750" indent="-228600">
              <a:lnSpc>
                <a:spcPct val="90000"/>
              </a:lnSpc>
              <a:spcAft>
                <a:spcPts val="600"/>
              </a:spcAft>
              <a:buFont typeface="Arial" panose="020B0604020202020204" pitchFamily="34" charset="0"/>
              <a:buChar char="•"/>
            </a:pPr>
            <a:r>
              <a:rPr lang="en-US" sz="2000" dirty="0">
                <a:solidFill>
                  <a:srgbClr val="FEFFFF"/>
                </a:solidFill>
              </a:rPr>
              <a:t>Law Enforcement</a:t>
            </a:r>
          </a:p>
          <a:p>
            <a:pPr marL="285750" indent="-228600">
              <a:lnSpc>
                <a:spcPct val="90000"/>
              </a:lnSpc>
              <a:spcAft>
                <a:spcPts val="600"/>
              </a:spcAft>
              <a:buFont typeface="Arial" panose="020B0604020202020204" pitchFamily="34" charset="0"/>
              <a:buChar char="•"/>
            </a:pPr>
            <a:r>
              <a:rPr lang="en-US" sz="2000" dirty="0">
                <a:solidFill>
                  <a:srgbClr val="FEFFFF"/>
                </a:solidFill>
              </a:rPr>
              <a:t>Pharmacy Technician</a:t>
            </a:r>
          </a:p>
          <a:p>
            <a:pPr marL="285750" indent="-228600">
              <a:lnSpc>
                <a:spcPct val="90000"/>
              </a:lnSpc>
              <a:spcAft>
                <a:spcPts val="600"/>
              </a:spcAft>
              <a:buFont typeface="Arial" panose="020B0604020202020204" pitchFamily="34" charset="0"/>
              <a:buChar char="•"/>
            </a:pPr>
            <a:r>
              <a:rPr lang="en-US" sz="2000" dirty="0">
                <a:solidFill>
                  <a:srgbClr val="FEFFFF"/>
                </a:solidFill>
              </a:rPr>
              <a:t>Web Development</a:t>
            </a:r>
          </a:p>
          <a:p>
            <a:pPr marL="285750" indent="-228600">
              <a:lnSpc>
                <a:spcPct val="90000"/>
              </a:lnSpc>
              <a:spcAft>
                <a:spcPts val="600"/>
              </a:spcAft>
              <a:buFont typeface="Arial" panose="020B0604020202020204" pitchFamily="34" charset="0"/>
              <a:buChar char="•"/>
            </a:pPr>
            <a:r>
              <a:rPr lang="en-US" sz="2000" dirty="0">
                <a:solidFill>
                  <a:srgbClr val="FEFFFF"/>
                </a:solidFill>
              </a:rPr>
              <a:t>Welding</a:t>
            </a:r>
          </a:p>
          <a:p>
            <a:pPr indent="-228600">
              <a:lnSpc>
                <a:spcPct val="90000"/>
              </a:lnSpc>
              <a:spcAft>
                <a:spcPts val="600"/>
              </a:spcAft>
              <a:buFont typeface="Arial" panose="020B0604020202020204" pitchFamily="34" charset="0"/>
              <a:buChar char="•"/>
            </a:pPr>
            <a:r>
              <a:rPr lang="en-US" sz="2000" dirty="0">
                <a:solidFill>
                  <a:srgbClr val="FEFFFF"/>
                </a:solidFill>
              </a:rPr>
              <a:t>And more!</a:t>
            </a:r>
          </a:p>
        </p:txBody>
      </p:sp>
    </p:spTree>
    <p:extLst>
      <p:ext uri="{BB962C8B-B14F-4D97-AF65-F5344CB8AC3E}">
        <p14:creationId xmlns:p14="http://schemas.microsoft.com/office/powerpoint/2010/main" val="984522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4B29A9-3F0D-4EE1-AE68-A7CC48277E12}"/>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a:solidFill>
                  <a:schemeClr val="tx1"/>
                </a:solidFill>
                <a:latin typeface="+mj-lt"/>
                <a:ea typeface="+mj-ea"/>
                <a:cs typeface="+mj-cs"/>
              </a:rPr>
              <a:t>EFSC Bachelor Programs</a:t>
            </a:r>
          </a:p>
        </p:txBody>
      </p:sp>
      <p:sp>
        <p:nvSpPr>
          <p:cNvPr id="3" name="Content Placeholder 2">
            <a:extLst>
              <a:ext uri="{FF2B5EF4-FFF2-40B4-BE49-F238E27FC236}">
                <a16:creationId xmlns:a16="http://schemas.microsoft.com/office/drawing/2014/main" id="{ECB7ED82-141D-40D0-89A7-1592C64165B4}"/>
              </a:ext>
            </a:extLst>
          </p:cNvPr>
          <p:cNvSpPr>
            <a:spLocks noGrp="1"/>
          </p:cNvSpPr>
          <p:nvPr>
            <p:ph sz="half" idx="1"/>
          </p:nvPr>
        </p:nvSpPr>
        <p:spPr>
          <a:xfrm>
            <a:off x="643467" y="1782981"/>
            <a:ext cx="10905066" cy="4393982"/>
          </a:xfrm>
        </p:spPr>
        <p:txBody>
          <a:bodyPr vert="horz" lIns="91440" tIns="45720" rIns="91440" bIns="45720" rtlCol="0">
            <a:normAutofit/>
          </a:bodyPr>
          <a:lstStyle/>
          <a:p>
            <a:r>
              <a:rPr lang="en-US" sz="2000"/>
              <a:t>Nursing RN to BSN- ONLINE PROGRAM</a:t>
            </a:r>
          </a:p>
          <a:p>
            <a:r>
              <a:rPr lang="en-US" sz="2000"/>
              <a:t>Science Teacher/Biology-grades 6-12</a:t>
            </a:r>
          </a:p>
          <a:p>
            <a:r>
              <a:rPr lang="en-US" sz="2000"/>
              <a:t>Advanced Allied Health BAS track-healthcare administration</a:t>
            </a:r>
          </a:p>
          <a:p>
            <a:r>
              <a:rPr lang="en-US" sz="2000"/>
              <a:t>Biomedical Science BAS- Medical careers-Early Acceptance program with Lake Erie College of Osteopathic Medicine/LECOM (Pharmacy, Dental Medicine, Osteopathic Medicine) Campus Lakewood Ranch, FL</a:t>
            </a:r>
          </a:p>
          <a:p>
            <a:r>
              <a:rPr lang="en-US" sz="2000"/>
              <a:t>Biotechnology BAS-Lab tech, Molecular biologist</a:t>
            </a:r>
          </a:p>
          <a:p>
            <a:r>
              <a:rPr lang="en-US" sz="2000"/>
              <a:t>Medical Imagining-for continuing education, must have AS Degree</a:t>
            </a:r>
          </a:p>
          <a:p>
            <a:r>
              <a:rPr lang="en-US" sz="2000"/>
              <a:t>Veterinary Nursing BAS-For Vet. Techs to advance </a:t>
            </a:r>
          </a:p>
          <a:p>
            <a:r>
              <a:rPr lang="en-US" sz="2000" b="0" i="0">
                <a:effectLst/>
              </a:rPr>
              <a:t>Computer Information Systems Technology BAS</a:t>
            </a:r>
          </a:p>
          <a:p>
            <a:r>
              <a:rPr lang="en-US" sz="2000"/>
              <a:t>Organizational Management BAS</a:t>
            </a:r>
          </a:p>
          <a:p>
            <a:endParaRPr lang="en-US"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72087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Flowchart: Document 103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C5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ED793-F9AB-478B-B540-02ACEAE283BC}"/>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Pre-Apprenticeship Option through Brevard Adult Education</a:t>
            </a:r>
          </a:p>
        </p:txBody>
      </p:sp>
      <p:pic>
        <p:nvPicPr>
          <p:cNvPr id="4" name="Picture 3">
            <a:extLst>
              <a:ext uri="{FF2B5EF4-FFF2-40B4-BE49-F238E27FC236}">
                <a16:creationId xmlns:a16="http://schemas.microsoft.com/office/drawing/2014/main" id="{5B02082C-707D-B451-FDC8-A207875EC022}"/>
              </a:ext>
            </a:extLst>
          </p:cNvPr>
          <p:cNvPicPr>
            <a:picLocks noChangeAspect="1"/>
          </p:cNvPicPr>
          <p:nvPr/>
        </p:nvPicPr>
        <p:blipFill>
          <a:blip r:embed="rId2"/>
          <a:stretch>
            <a:fillRect/>
          </a:stretch>
        </p:blipFill>
        <p:spPr>
          <a:xfrm>
            <a:off x="4279769" y="98885"/>
            <a:ext cx="7183225" cy="6680400"/>
          </a:xfrm>
          <a:prstGeom prst="rect">
            <a:avLst/>
          </a:prstGeom>
        </p:spPr>
      </p:pic>
      <p:sp>
        <p:nvSpPr>
          <p:cNvPr id="5" name="TextBox 4">
            <a:extLst>
              <a:ext uri="{FF2B5EF4-FFF2-40B4-BE49-F238E27FC236}">
                <a16:creationId xmlns:a16="http://schemas.microsoft.com/office/drawing/2014/main" id="{735427EE-84EB-206D-66C2-30995AF66718}"/>
              </a:ext>
            </a:extLst>
          </p:cNvPr>
          <p:cNvSpPr txBox="1"/>
          <p:nvPr/>
        </p:nvSpPr>
        <p:spPr>
          <a:xfrm>
            <a:off x="735292" y="3714161"/>
            <a:ext cx="2943090" cy="261610"/>
          </a:xfrm>
          <a:prstGeom prst="rect">
            <a:avLst/>
          </a:prstGeom>
          <a:noFill/>
        </p:spPr>
        <p:txBody>
          <a:bodyPr wrap="square" rtlCol="0">
            <a:spAutoFit/>
          </a:bodyPr>
          <a:lstStyle/>
          <a:p>
            <a:r>
              <a:rPr lang="en-US" sz="1100" dirty="0">
                <a:hlinkClick r:id="rId3"/>
              </a:rPr>
              <a:t>https://www.brevardschools.org/Page/18782</a:t>
            </a:r>
            <a:r>
              <a:rPr lang="en-US" sz="1100" dirty="0"/>
              <a:t> </a:t>
            </a:r>
          </a:p>
        </p:txBody>
      </p:sp>
    </p:spTree>
    <p:extLst>
      <p:ext uri="{BB962C8B-B14F-4D97-AF65-F5344CB8AC3E}">
        <p14:creationId xmlns:p14="http://schemas.microsoft.com/office/powerpoint/2010/main" val="2974103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2BD70C-C4A0-46C4-9518-A731098B4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1AD92-AD65-4279-9AB3-51877A8F8A9A}"/>
              </a:ext>
            </a:extLst>
          </p:cNvPr>
          <p:cNvSpPr>
            <a:spLocks noGrp="1"/>
          </p:cNvSpPr>
          <p:nvPr>
            <p:ph type="title"/>
          </p:nvPr>
        </p:nvSpPr>
        <p:spPr>
          <a:xfrm>
            <a:off x="5854994" y="3021856"/>
            <a:ext cx="5319433" cy="2076333"/>
          </a:xfrm>
        </p:spPr>
        <p:txBody>
          <a:bodyPr vert="horz" lIns="91440" tIns="45720" rIns="91440" bIns="45720" rtlCol="0" anchor="t">
            <a:normAutofit/>
          </a:bodyPr>
          <a:lstStyle/>
          <a:p>
            <a:r>
              <a:rPr lang="en-US" sz="4800" kern="1200" dirty="0">
                <a:solidFill>
                  <a:schemeClr val="bg1"/>
                </a:solidFill>
                <a:latin typeface="+mj-lt"/>
                <a:ea typeface="+mj-ea"/>
                <a:cs typeface="+mj-cs"/>
              </a:rPr>
              <a:t>Paying for College</a:t>
            </a:r>
          </a:p>
        </p:txBody>
      </p:sp>
      <p:sp>
        <p:nvSpPr>
          <p:cNvPr id="12" name="Freeform: Shape 11">
            <a:extLst>
              <a:ext uri="{FF2B5EF4-FFF2-40B4-BE49-F238E27FC236}">
                <a16:creationId xmlns:a16="http://schemas.microsoft.com/office/drawing/2014/main" id="{39B74A45-BDDD-4892-B8C0-B290C094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516C73E-9465-4C9E-9B86-9E58FB326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9" y="0"/>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Money">
            <a:extLst>
              <a:ext uri="{FF2B5EF4-FFF2-40B4-BE49-F238E27FC236}">
                <a16:creationId xmlns:a16="http://schemas.microsoft.com/office/drawing/2014/main" id="{72B942AF-81AB-493D-8F0A-7E36780D66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941" y="1301551"/>
            <a:ext cx="3440610" cy="3440610"/>
          </a:xfrm>
          <a:prstGeom prst="rect">
            <a:avLst/>
          </a:prstGeom>
        </p:spPr>
      </p:pic>
    </p:spTree>
    <p:extLst>
      <p:ext uri="{BB962C8B-B14F-4D97-AF65-F5344CB8AC3E}">
        <p14:creationId xmlns:p14="http://schemas.microsoft.com/office/powerpoint/2010/main" val="3966248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44F2FD-EDE2-81B2-8D0E-9992D2C7327E}"/>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Paying for College</a:t>
            </a:r>
            <a:br>
              <a:rPr lang="en-US" sz="6000" dirty="0">
                <a:solidFill>
                  <a:schemeClr val="bg1"/>
                </a:solidFill>
              </a:rPr>
            </a:br>
            <a:br>
              <a:rPr lang="en-US" sz="6000" dirty="0">
                <a:solidFill>
                  <a:schemeClr val="bg1"/>
                </a:solidFill>
              </a:rPr>
            </a:br>
            <a:r>
              <a:rPr lang="en-US" sz="2200" dirty="0">
                <a:solidFill>
                  <a:schemeClr val="bg1"/>
                </a:solidFill>
              </a:rPr>
              <a:t>The #1 mistake is not applying!</a:t>
            </a:r>
          </a:p>
        </p:txBody>
      </p:sp>
      <p:graphicFrame>
        <p:nvGraphicFramePr>
          <p:cNvPr id="5" name="Content Placeholder 2">
            <a:extLst>
              <a:ext uri="{FF2B5EF4-FFF2-40B4-BE49-F238E27FC236}">
                <a16:creationId xmlns:a16="http://schemas.microsoft.com/office/drawing/2014/main" id="{05D496C2-E7CE-DC44-DD15-EA1287ECF62A}"/>
              </a:ext>
            </a:extLst>
          </p:cNvPr>
          <p:cNvGraphicFramePr>
            <a:graphicFrameLocks noGrp="1"/>
          </p:cNvGraphicFramePr>
          <p:nvPr>
            <p:ph idx="1"/>
            <p:extLst>
              <p:ext uri="{D42A27DB-BD31-4B8C-83A1-F6EECF244321}">
                <p14:modId xmlns:p14="http://schemas.microsoft.com/office/powerpoint/2010/main" val="86198921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3928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1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3" name="Freeform: Shape 1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1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1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13BBB81-6440-24D4-F0C1-7B2B2D2472AD}"/>
              </a:ext>
            </a:extLst>
          </p:cNvPr>
          <p:cNvPicPr>
            <a:picLocks noChangeAspect="1"/>
          </p:cNvPicPr>
          <p:nvPr/>
        </p:nvPicPr>
        <p:blipFill>
          <a:blip r:embed="rId2"/>
          <a:stretch>
            <a:fillRect/>
          </a:stretch>
        </p:blipFill>
        <p:spPr>
          <a:xfrm>
            <a:off x="2240592" y="643467"/>
            <a:ext cx="7710816" cy="5571065"/>
          </a:xfrm>
          <a:prstGeom prst="rect">
            <a:avLst/>
          </a:prstGeom>
          <a:ln>
            <a:noFill/>
          </a:ln>
        </p:spPr>
      </p:pic>
    </p:spTree>
    <p:extLst>
      <p:ext uri="{BB962C8B-B14F-4D97-AF65-F5344CB8AC3E}">
        <p14:creationId xmlns:p14="http://schemas.microsoft.com/office/powerpoint/2010/main" val="2858827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78F2BA-BBEF-D935-993D-DBDC01DC1D57}"/>
              </a:ext>
            </a:extLst>
          </p:cNvPr>
          <p:cNvSpPr>
            <a:spLocks noGrp="1"/>
          </p:cNvSpPr>
          <p:nvPr>
            <p:ph type="title"/>
          </p:nvPr>
        </p:nvSpPr>
        <p:spPr>
          <a:xfrm>
            <a:off x="686834" y="1153572"/>
            <a:ext cx="3200400" cy="4461163"/>
          </a:xfrm>
        </p:spPr>
        <p:txBody>
          <a:bodyPr>
            <a:normAutofit/>
          </a:bodyPr>
          <a:lstStyle/>
          <a:p>
            <a:r>
              <a:rPr lang="en-US">
                <a:solidFill>
                  <a:srgbClr val="FFFFFF"/>
                </a:solidFill>
              </a:rPr>
              <a:t>FAFSA</a:t>
            </a:r>
            <a:br>
              <a:rPr lang="en-US">
                <a:solidFill>
                  <a:srgbClr val="FFFFFF"/>
                </a:solidFill>
              </a:rPr>
            </a:br>
            <a:r>
              <a:rPr lang="en-US">
                <a:solidFill>
                  <a:srgbClr val="FFFFFF"/>
                </a:solidFill>
              </a:rPr>
              <a:t>Free Application for Federal Student Aid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E989E89-76DC-59A1-9E39-DE5990D1E42D}"/>
              </a:ext>
            </a:extLst>
          </p:cNvPr>
          <p:cNvSpPr>
            <a:spLocks noGrp="1"/>
          </p:cNvSpPr>
          <p:nvPr>
            <p:ph idx="1"/>
          </p:nvPr>
        </p:nvSpPr>
        <p:spPr>
          <a:xfrm>
            <a:off x="4447308" y="591344"/>
            <a:ext cx="6906491" cy="5585619"/>
          </a:xfrm>
        </p:spPr>
        <p:txBody>
          <a:bodyPr anchor="ctr">
            <a:normAutofit/>
          </a:bodyPr>
          <a:lstStyle/>
          <a:p>
            <a:r>
              <a:rPr lang="en-US" dirty="0">
                <a:highlight>
                  <a:srgbClr val="FFFF00"/>
                </a:highlight>
              </a:rPr>
              <a:t>Opens in December this year</a:t>
            </a:r>
          </a:p>
          <a:p>
            <a:r>
              <a:rPr lang="en-US" dirty="0"/>
              <a:t>FREE Application – Don’t pay to submit. Be aware of scam websites.</a:t>
            </a:r>
          </a:p>
          <a:p>
            <a:r>
              <a:rPr lang="en-US" dirty="0"/>
              <a:t>Required by all colleges</a:t>
            </a:r>
          </a:p>
          <a:p>
            <a:r>
              <a:rPr lang="en-US" dirty="0"/>
              <a:t>How federal grants, work study, and student loans are offered but also how colleges offer scholarships and loans</a:t>
            </a:r>
          </a:p>
          <a:p>
            <a:r>
              <a:rPr lang="en-US" dirty="0"/>
              <a:t>Need parents’ tax information and your own tax info if you work!</a:t>
            </a:r>
          </a:p>
          <a:p>
            <a:r>
              <a:rPr lang="en-US" dirty="0"/>
              <a:t>The earlier you apply, the more money there is to disperse based on need</a:t>
            </a:r>
          </a:p>
        </p:txBody>
      </p:sp>
    </p:spTree>
    <p:extLst>
      <p:ext uri="{BB962C8B-B14F-4D97-AF65-F5344CB8AC3E}">
        <p14:creationId xmlns:p14="http://schemas.microsoft.com/office/powerpoint/2010/main" val="2673894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87EA4E9-DFD6-45D4-965D-8A79984EF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4293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A846AE-60EB-4954-B99A-14DFA9EAAE03}"/>
              </a:ext>
            </a:extLst>
          </p:cNvPr>
          <p:cNvSpPr>
            <a:spLocks noGrp="1"/>
          </p:cNvSpPr>
          <p:nvPr>
            <p:ph type="title"/>
          </p:nvPr>
        </p:nvSpPr>
        <p:spPr>
          <a:xfrm>
            <a:off x="847344" y="300505"/>
            <a:ext cx="10506456" cy="1197864"/>
          </a:xfrm>
        </p:spPr>
        <p:txBody>
          <a:bodyPr vert="horz" lIns="91440" tIns="45720" rIns="91440" bIns="45720" rtlCol="0" anchor="b">
            <a:normAutofit/>
          </a:bodyPr>
          <a:lstStyle/>
          <a:p>
            <a:pPr algn="ctr"/>
            <a:r>
              <a:rPr lang="en-US" sz="5400">
                <a:solidFill>
                  <a:schemeClr val="bg1"/>
                </a:solidFill>
              </a:rPr>
              <a:t>Bright Futures Scholarship </a:t>
            </a:r>
          </a:p>
        </p:txBody>
      </p:sp>
      <p:sp>
        <p:nvSpPr>
          <p:cNvPr id="14" name="Content Placeholder 13">
            <a:extLst>
              <a:ext uri="{FF2B5EF4-FFF2-40B4-BE49-F238E27FC236}">
                <a16:creationId xmlns:a16="http://schemas.microsoft.com/office/drawing/2014/main" id="{57D27B23-8890-AF96-2870-35EA039CE9DF}"/>
              </a:ext>
            </a:extLst>
          </p:cNvPr>
          <p:cNvSpPr>
            <a:spLocks noGrp="1"/>
          </p:cNvSpPr>
          <p:nvPr>
            <p:ph idx="1"/>
          </p:nvPr>
        </p:nvSpPr>
        <p:spPr>
          <a:xfrm>
            <a:off x="847344" y="1580665"/>
            <a:ext cx="10506456" cy="530352"/>
          </a:xfrm>
        </p:spPr>
        <p:txBody>
          <a:bodyPr vert="horz" lIns="91440" tIns="45720" rIns="91440" bIns="45720" rtlCol="0">
            <a:normAutofit/>
          </a:bodyPr>
          <a:lstStyle/>
          <a:p>
            <a:pPr marL="0" indent="0" algn="ctr">
              <a:buNone/>
            </a:pPr>
            <a:r>
              <a:rPr lang="en-US" sz="2000">
                <a:solidFill>
                  <a:schemeClr val="bg1"/>
                </a:solidFill>
              </a:rPr>
              <a:t>The biggest and BEST scholarship to aim for!</a:t>
            </a:r>
          </a:p>
          <a:p>
            <a:pPr marL="0" indent="0" algn="ctr">
              <a:buNone/>
            </a:pPr>
            <a:endParaRPr lang="en-US" sz="2000">
              <a:solidFill>
                <a:schemeClr val="bg1"/>
              </a:solidFill>
            </a:endParaRPr>
          </a:p>
        </p:txBody>
      </p:sp>
      <p:sp>
        <p:nvSpPr>
          <p:cNvPr id="4" name="TextBox 3">
            <a:extLst>
              <a:ext uri="{FF2B5EF4-FFF2-40B4-BE49-F238E27FC236}">
                <a16:creationId xmlns:a16="http://schemas.microsoft.com/office/drawing/2014/main" id="{5352954F-139E-E94D-C00F-9E9A24342238}"/>
              </a:ext>
            </a:extLst>
          </p:cNvPr>
          <p:cNvSpPr txBox="1"/>
          <p:nvPr/>
        </p:nvSpPr>
        <p:spPr>
          <a:xfrm>
            <a:off x="359596" y="2671281"/>
            <a:ext cx="11589249" cy="4401205"/>
          </a:xfrm>
          <a:prstGeom prst="rect">
            <a:avLst/>
          </a:prstGeom>
          <a:noFill/>
        </p:spPr>
        <p:txBody>
          <a:bodyPr wrap="square" numCol="2" rtlCol="0">
            <a:spAutoFit/>
          </a:bodyPr>
          <a:lstStyle/>
          <a:p>
            <a:r>
              <a:rPr lang="en-US" sz="2000" b="1" dirty="0"/>
              <a:t>Florida Academic Scholar – 100% Tuition Paid</a:t>
            </a:r>
          </a:p>
          <a:p>
            <a:pPr marL="342900" indent="-342900">
              <a:buFont typeface="Arial" panose="020B0604020202020204" pitchFamily="34" charset="0"/>
              <a:buChar char="•"/>
            </a:pPr>
            <a:r>
              <a:rPr lang="en-US" sz="2000" dirty="0"/>
              <a:t>3.5 weighted GPA in 16 credits of academic </a:t>
            </a:r>
          </a:p>
          <a:p>
            <a:r>
              <a:rPr lang="en-US" sz="2000" dirty="0"/>
              <a:t>courses</a:t>
            </a:r>
          </a:p>
          <a:p>
            <a:pPr marL="800100" lvl="1" indent="-342900">
              <a:buFont typeface="Arial" panose="020B0604020202020204" pitchFamily="34" charset="0"/>
              <a:buChar char="•"/>
            </a:pPr>
            <a:r>
              <a:rPr lang="en-US" sz="2000" dirty="0"/>
              <a:t>4 English</a:t>
            </a:r>
          </a:p>
          <a:p>
            <a:pPr marL="800100" lvl="1" indent="-342900">
              <a:buFont typeface="Arial" panose="020B0604020202020204" pitchFamily="34" charset="0"/>
              <a:buChar char="•"/>
            </a:pPr>
            <a:r>
              <a:rPr lang="en-US" sz="2000" dirty="0"/>
              <a:t>4 Math</a:t>
            </a:r>
          </a:p>
          <a:p>
            <a:pPr marL="800100" lvl="1" indent="-342900">
              <a:buFont typeface="Arial" panose="020B0604020202020204" pitchFamily="34" charset="0"/>
              <a:buChar char="•"/>
            </a:pPr>
            <a:r>
              <a:rPr lang="en-US" sz="2000" dirty="0"/>
              <a:t>3 Science</a:t>
            </a:r>
          </a:p>
          <a:p>
            <a:pPr marL="800100" lvl="1" indent="-342900">
              <a:buFont typeface="Arial" panose="020B0604020202020204" pitchFamily="34" charset="0"/>
              <a:buChar char="•"/>
            </a:pPr>
            <a:r>
              <a:rPr lang="en-US" sz="2000" dirty="0"/>
              <a:t>3 Social Studies</a:t>
            </a:r>
          </a:p>
          <a:p>
            <a:pPr marL="800100" lvl="1" indent="-342900">
              <a:buFont typeface="Arial" panose="020B0604020202020204" pitchFamily="34" charset="0"/>
              <a:buChar char="•"/>
            </a:pPr>
            <a:r>
              <a:rPr lang="en-US" sz="2000" dirty="0"/>
              <a:t>2 Foreign Language</a:t>
            </a:r>
          </a:p>
          <a:p>
            <a:pPr marL="342900" indent="-342900">
              <a:buFont typeface="Arial" panose="020B0604020202020204" pitchFamily="34" charset="0"/>
              <a:buChar char="•"/>
            </a:pPr>
            <a:r>
              <a:rPr lang="en-US" sz="2000" dirty="0">
                <a:highlight>
                  <a:srgbClr val="FFFF00"/>
                </a:highlight>
              </a:rPr>
              <a:t>1340 SAT </a:t>
            </a:r>
            <a:r>
              <a:rPr lang="en-US" sz="2000" dirty="0"/>
              <a:t>or 29 ACT Composite or </a:t>
            </a:r>
            <a:r>
              <a:rPr lang="en-US" sz="2000" dirty="0">
                <a:highlight>
                  <a:srgbClr val="FFFF00"/>
                </a:highlight>
              </a:rPr>
              <a:t>96 CLT</a:t>
            </a:r>
          </a:p>
          <a:p>
            <a:pPr marL="342900" indent="-342900">
              <a:buFont typeface="Arial" panose="020B0604020202020204" pitchFamily="34" charset="0"/>
              <a:buChar char="•"/>
            </a:pPr>
            <a:r>
              <a:rPr lang="en-US" sz="2000" dirty="0"/>
              <a:t>100 hours volunteer OR 100 hours paid work OR 100 hours combined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r>
              <a:rPr lang="en-US" sz="2000" b="1" dirty="0"/>
              <a:t>Florida Medallion Scholar – 75% Tuition Paid</a:t>
            </a:r>
          </a:p>
          <a:p>
            <a:pPr marL="342900" indent="-342900">
              <a:buFont typeface="Arial" panose="020B0604020202020204" pitchFamily="34" charset="0"/>
              <a:buChar char="•"/>
            </a:pPr>
            <a:r>
              <a:rPr lang="en-US" sz="2000" dirty="0"/>
              <a:t>3.0 weighted GPA in 16 credits of academic    courses</a:t>
            </a:r>
          </a:p>
          <a:p>
            <a:pPr marL="800100" lvl="1" indent="-342900">
              <a:buFont typeface="Arial" panose="020B0604020202020204" pitchFamily="34" charset="0"/>
              <a:buChar char="•"/>
            </a:pPr>
            <a:r>
              <a:rPr lang="en-US" sz="2000" dirty="0"/>
              <a:t>4 English</a:t>
            </a:r>
          </a:p>
          <a:p>
            <a:pPr marL="800100" lvl="1" indent="-342900">
              <a:buFont typeface="Arial" panose="020B0604020202020204" pitchFamily="34" charset="0"/>
              <a:buChar char="•"/>
            </a:pPr>
            <a:r>
              <a:rPr lang="en-US" sz="2000" dirty="0"/>
              <a:t>4 Math</a:t>
            </a:r>
          </a:p>
          <a:p>
            <a:pPr marL="800100" lvl="1" indent="-342900">
              <a:buFont typeface="Arial" panose="020B0604020202020204" pitchFamily="34" charset="0"/>
              <a:buChar char="•"/>
            </a:pPr>
            <a:r>
              <a:rPr lang="en-US" sz="2000" dirty="0"/>
              <a:t>3 Science</a:t>
            </a:r>
          </a:p>
          <a:p>
            <a:pPr marL="800100" lvl="1" indent="-342900">
              <a:buFont typeface="Arial" panose="020B0604020202020204" pitchFamily="34" charset="0"/>
              <a:buChar char="•"/>
            </a:pPr>
            <a:r>
              <a:rPr lang="en-US" sz="2000" dirty="0"/>
              <a:t>3 Social Studies</a:t>
            </a:r>
          </a:p>
          <a:p>
            <a:pPr marL="800100" lvl="1" indent="-342900">
              <a:buFont typeface="Arial" panose="020B0604020202020204" pitchFamily="34" charset="0"/>
              <a:buChar char="•"/>
            </a:pPr>
            <a:r>
              <a:rPr lang="en-US" sz="2000" dirty="0"/>
              <a:t>2 Foreign Language</a:t>
            </a:r>
          </a:p>
          <a:p>
            <a:pPr marL="342900" indent="-342900">
              <a:buFont typeface="Arial" panose="020B0604020202020204" pitchFamily="34" charset="0"/>
              <a:buChar char="•"/>
            </a:pPr>
            <a:r>
              <a:rPr lang="en-US" sz="2000" dirty="0"/>
              <a:t>1210 SAT or 25 ACT Composite or </a:t>
            </a:r>
            <a:r>
              <a:rPr lang="en-US" sz="2000" dirty="0">
                <a:highlight>
                  <a:srgbClr val="FFFF00"/>
                </a:highlight>
              </a:rPr>
              <a:t>84 CLT</a:t>
            </a:r>
          </a:p>
          <a:p>
            <a:pPr marL="342900" indent="-342900">
              <a:buFont typeface="Arial" panose="020B0604020202020204" pitchFamily="34" charset="0"/>
              <a:buChar char="•"/>
            </a:pPr>
            <a:r>
              <a:rPr lang="en-US" sz="2000" dirty="0"/>
              <a:t>75 hours of volunteer OR 100 hours paid work OR 100 hours combined</a:t>
            </a:r>
          </a:p>
          <a:p>
            <a:endParaRPr lang="en-US" sz="2000" dirty="0"/>
          </a:p>
        </p:txBody>
      </p:sp>
    </p:spTree>
    <p:extLst>
      <p:ext uri="{BB962C8B-B14F-4D97-AF65-F5344CB8AC3E}">
        <p14:creationId xmlns:p14="http://schemas.microsoft.com/office/powerpoint/2010/main" val="2683607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FF741F-D054-4D73-9D84-4D09D96FC9F1}"/>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Bright Futures Scholarship</a:t>
            </a:r>
          </a:p>
        </p:txBody>
      </p:sp>
      <p:cxnSp>
        <p:nvCxnSpPr>
          <p:cNvPr id="14" name="Straight Connector 1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C4F4989F-2308-4205-BCDF-709A5B4F55DC}"/>
              </a:ext>
            </a:extLst>
          </p:cNvPr>
          <p:cNvPicPr>
            <a:picLocks noGrp="1" noChangeAspect="1"/>
          </p:cNvPicPr>
          <p:nvPr>
            <p:ph idx="1"/>
          </p:nvPr>
        </p:nvPicPr>
        <p:blipFill>
          <a:blip r:embed="rId2"/>
          <a:stretch>
            <a:fillRect/>
          </a:stretch>
        </p:blipFill>
        <p:spPr>
          <a:xfrm>
            <a:off x="452063" y="2830501"/>
            <a:ext cx="10783884" cy="3538060"/>
          </a:xfrm>
          <a:prstGeom prst="rect">
            <a:avLst/>
          </a:prstGeom>
        </p:spPr>
      </p:pic>
      <p:sp>
        <p:nvSpPr>
          <p:cNvPr id="3" name="TextBox 2">
            <a:extLst>
              <a:ext uri="{FF2B5EF4-FFF2-40B4-BE49-F238E27FC236}">
                <a16:creationId xmlns:a16="http://schemas.microsoft.com/office/drawing/2014/main" id="{E3B0B6CE-B34D-2CF9-0723-E5B6F7D2447B}"/>
              </a:ext>
            </a:extLst>
          </p:cNvPr>
          <p:cNvSpPr txBox="1"/>
          <p:nvPr/>
        </p:nvSpPr>
        <p:spPr>
          <a:xfrm>
            <a:off x="452063" y="2424701"/>
            <a:ext cx="4500081" cy="400110"/>
          </a:xfrm>
          <a:prstGeom prst="rect">
            <a:avLst/>
          </a:prstGeom>
          <a:noFill/>
        </p:spPr>
        <p:txBody>
          <a:bodyPr wrap="square" rtlCol="0">
            <a:spAutoFit/>
          </a:bodyPr>
          <a:lstStyle/>
          <a:p>
            <a:r>
              <a:rPr lang="en-US" sz="2000" b="1" dirty="0"/>
              <a:t>Gold Seal Scholar</a:t>
            </a:r>
          </a:p>
        </p:txBody>
      </p:sp>
    </p:spTree>
    <p:extLst>
      <p:ext uri="{BB962C8B-B14F-4D97-AF65-F5344CB8AC3E}">
        <p14:creationId xmlns:p14="http://schemas.microsoft.com/office/powerpoint/2010/main" val="2611195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4F94-C440-D2D9-355E-83AB09D10763}"/>
              </a:ext>
            </a:extLst>
          </p:cNvPr>
          <p:cNvSpPr>
            <a:spLocks noGrp="1"/>
          </p:cNvSpPr>
          <p:nvPr>
            <p:ph type="title"/>
          </p:nvPr>
        </p:nvSpPr>
        <p:spPr/>
        <p:txBody>
          <a:bodyPr/>
          <a:lstStyle/>
          <a:p>
            <a:pPr algn="ctr"/>
            <a:r>
              <a:rPr lang="en-US" dirty="0"/>
              <a:t>Update on Volunteer v. Work Hours</a:t>
            </a:r>
          </a:p>
        </p:txBody>
      </p:sp>
      <p:graphicFrame>
        <p:nvGraphicFramePr>
          <p:cNvPr id="5" name="Content Placeholder 2">
            <a:extLst>
              <a:ext uri="{FF2B5EF4-FFF2-40B4-BE49-F238E27FC236}">
                <a16:creationId xmlns:a16="http://schemas.microsoft.com/office/drawing/2014/main" id="{9A4B283D-D72A-7EAD-0FF9-BCC17BD59B1C}"/>
              </a:ext>
            </a:extLst>
          </p:cNvPr>
          <p:cNvGraphicFramePr>
            <a:graphicFrameLocks noGrp="1"/>
          </p:cNvGraphicFramePr>
          <p:nvPr>
            <p:ph idx="1"/>
            <p:extLst>
              <p:ext uri="{D42A27DB-BD31-4B8C-83A1-F6EECF244321}">
                <p14:modId xmlns:p14="http://schemas.microsoft.com/office/powerpoint/2010/main" val="33234846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0737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E0E31B-E3A2-741D-027B-37E7056E6890}"/>
              </a:ext>
            </a:extLst>
          </p:cNvPr>
          <p:cNvPicPr>
            <a:picLocks noChangeAspect="1"/>
          </p:cNvPicPr>
          <p:nvPr/>
        </p:nvPicPr>
        <p:blipFill>
          <a:blip r:embed="rId2"/>
          <a:stretch>
            <a:fillRect/>
          </a:stretch>
        </p:blipFill>
        <p:spPr>
          <a:xfrm>
            <a:off x="347805" y="0"/>
            <a:ext cx="5251269" cy="6858000"/>
          </a:xfrm>
          <a:prstGeom prst="rect">
            <a:avLst/>
          </a:prstGeom>
        </p:spPr>
      </p:pic>
      <p:pic>
        <p:nvPicPr>
          <p:cNvPr id="6" name="Picture 5">
            <a:extLst>
              <a:ext uri="{FF2B5EF4-FFF2-40B4-BE49-F238E27FC236}">
                <a16:creationId xmlns:a16="http://schemas.microsoft.com/office/drawing/2014/main" id="{2F0BFBFF-CA6B-1137-FA53-881E434C30BA}"/>
              </a:ext>
            </a:extLst>
          </p:cNvPr>
          <p:cNvPicPr>
            <a:picLocks noChangeAspect="1"/>
          </p:cNvPicPr>
          <p:nvPr/>
        </p:nvPicPr>
        <p:blipFill>
          <a:blip r:embed="rId3"/>
          <a:stretch>
            <a:fillRect/>
          </a:stretch>
        </p:blipFill>
        <p:spPr>
          <a:xfrm>
            <a:off x="6592928" y="0"/>
            <a:ext cx="5288002" cy="6858000"/>
          </a:xfrm>
          <a:prstGeom prst="rect">
            <a:avLst/>
          </a:prstGeom>
        </p:spPr>
      </p:pic>
    </p:spTree>
    <p:extLst>
      <p:ext uri="{BB962C8B-B14F-4D97-AF65-F5344CB8AC3E}">
        <p14:creationId xmlns:p14="http://schemas.microsoft.com/office/powerpoint/2010/main" val="1846042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40CF11-6491-417A-A3A5-F7ED5C536DD2}"/>
              </a:ext>
            </a:extLst>
          </p:cNvPr>
          <p:cNvSpPr>
            <a:spLocks noGrp="1"/>
          </p:cNvSpPr>
          <p:nvPr>
            <p:ph type="title"/>
          </p:nvPr>
        </p:nvSpPr>
        <p:spPr>
          <a:xfrm>
            <a:off x="640080" y="325369"/>
            <a:ext cx="4368602" cy="1956841"/>
          </a:xfrm>
        </p:spPr>
        <p:txBody>
          <a:bodyPr anchor="b">
            <a:normAutofit/>
          </a:bodyPr>
          <a:lstStyle/>
          <a:p>
            <a:pPr algn="ctr"/>
            <a:r>
              <a:rPr lang="en-US" sz="5400" dirty="0"/>
              <a:t>Bright Futures Application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7CB2A-246B-4099-942A-8E3F038DC1C2}"/>
              </a:ext>
            </a:extLst>
          </p:cNvPr>
          <p:cNvSpPr>
            <a:spLocks noGrp="1"/>
          </p:cNvSpPr>
          <p:nvPr>
            <p:ph idx="1"/>
          </p:nvPr>
        </p:nvSpPr>
        <p:spPr>
          <a:xfrm>
            <a:off x="235670" y="2752061"/>
            <a:ext cx="4647999" cy="3894966"/>
          </a:xfrm>
        </p:spPr>
        <p:txBody>
          <a:bodyPr>
            <a:normAutofit fontScale="92500"/>
          </a:bodyPr>
          <a:lstStyle/>
          <a:p>
            <a:r>
              <a:rPr lang="en-US" sz="2400" dirty="0"/>
              <a:t>Counselors will be in the computer lab in January to help seniors during their senior English class. </a:t>
            </a:r>
          </a:p>
          <a:p>
            <a:r>
              <a:rPr lang="en-US" sz="2400" dirty="0"/>
              <a:t>Application</a:t>
            </a:r>
          </a:p>
          <a:p>
            <a:pPr lvl="1"/>
            <a:r>
              <a:rPr lang="en-US" dirty="0">
                <a:hlinkClick r:id="rId2"/>
              </a:rPr>
              <a:t>www.FloridaStudentFinancialaidsg.org</a:t>
            </a:r>
            <a:endParaRPr lang="en-US" dirty="0"/>
          </a:p>
          <a:p>
            <a:r>
              <a:rPr lang="en-US" sz="2400" dirty="0"/>
              <a:t>Opens to Seniors after October 1</a:t>
            </a:r>
            <a:r>
              <a:rPr lang="en-US" sz="2400" baseline="30000" dirty="0"/>
              <a:t>st</a:t>
            </a:r>
            <a:r>
              <a:rPr lang="en-US" sz="2400" dirty="0"/>
              <a:t> </a:t>
            </a:r>
          </a:p>
          <a:p>
            <a:r>
              <a:rPr lang="en-US" sz="2400" dirty="0"/>
              <a:t>Bright Futures pulls the information from our system 2-3 times per year – December, March and June</a:t>
            </a:r>
          </a:p>
          <a:p>
            <a:pPr marL="0" indent="0">
              <a:buNone/>
            </a:pPr>
            <a:endParaRPr lang="en-US" sz="1500" dirty="0"/>
          </a:p>
        </p:txBody>
      </p:sp>
      <p:pic>
        <p:nvPicPr>
          <p:cNvPr id="5" name="Picture 4" descr="Glasses on top of a book">
            <a:extLst>
              <a:ext uri="{FF2B5EF4-FFF2-40B4-BE49-F238E27FC236}">
                <a16:creationId xmlns:a16="http://schemas.microsoft.com/office/drawing/2014/main" id="{78D09921-121F-481B-85D6-A6F7316B4309}"/>
              </a:ext>
            </a:extLst>
          </p:cNvPr>
          <p:cNvPicPr>
            <a:picLocks noChangeAspect="1"/>
          </p:cNvPicPr>
          <p:nvPr/>
        </p:nvPicPr>
        <p:blipFill rotWithShape="1">
          <a:blip r:embed="rId3"/>
          <a:srcRect l="4108" r="294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1209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FF92E-45E0-DF52-9F3E-1986C0BCC5A1}"/>
              </a:ext>
            </a:extLst>
          </p:cNvPr>
          <p:cNvSpPr>
            <a:spLocks noGrp="1"/>
          </p:cNvSpPr>
          <p:nvPr>
            <p:ph type="title"/>
          </p:nvPr>
        </p:nvSpPr>
        <p:spPr/>
        <p:txBody>
          <a:bodyPr/>
          <a:lstStyle/>
          <a:p>
            <a:r>
              <a:rPr lang="en-US" dirty="0"/>
              <a:t>Bright Futures &amp; Test Scores</a:t>
            </a:r>
          </a:p>
        </p:txBody>
      </p:sp>
      <p:graphicFrame>
        <p:nvGraphicFramePr>
          <p:cNvPr id="5" name="Content Placeholder 2">
            <a:extLst>
              <a:ext uri="{FF2B5EF4-FFF2-40B4-BE49-F238E27FC236}">
                <a16:creationId xmlns:a16="http://schemas.microsoft.com/office/drawing/2014/main" id="{99D3B34F-AE4D-C68D-B259-D07557433D24}"/>
              </a:ext>
            </a:extLst>
          </p:cNvPr>
          <p:cNvGraphicFramePr>
            <a:graphicFrameLocks noGrp="1"/>
          </p:cNvGraphicFramePr>
          <p:nvPr>
            <p:ph idx="1"/>
            <p:extLst>
              <p:ext uri="{D42A27DB-BD31-4B8C-83A1-F6EECF244321}">
                <p14:modId xmlns:p14="http://schemas.microsoft.com/office/powerpoint/2010/main" val="26500799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6759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E3420-F1B8-4BAA-96FC-3010BE7A5D33}"/>
              </a:ext>
            </a:extLst>
          </p:cNvPr>
          <p:cNvSpPr>
            <a:spLocks noGrp="1"/>
          </p:cNvSpPr>
          <p:nvPr>
            <p:ph type="title"/>
          </p:nvPr>
        </p:nvSpPr>
        <p:spPr>
          <a:xfrm>
            <a:off x="838200" y="557188"/>
            <a:ext cx="10515600" cy="1133499"/>
          </a:xfrm>
        </p:spPr>
        <p:txBody>
          <a:bodyPr>
            <a:normAutofit/>
          </a:bodyPr>
          <a:lstStyle/>
          <a:p>
            <a:pPr algn="ctr"/>
            <a:r>
              <a:rPr lang="en-US" sz="3600"/>
              <a:t>If I meet the requirements for Bright Futures, then what? How do I get the scholarship? </a:t>
            </a:r>
          </a:p>
        </p:txBody>
      </p:sp>
      <p:graphicFrame>
        <p:nvGraphicFramePr>
          <p:cNvPr id="10" name="Content Placeholder 7">
            <a:extLst>
              <a:ext uri="{FF2B5EF4-FFF2-40B4-BE49-F238E27FC236}">
                <a16:creationId xmlns:a16="http://schemas.microsoft.com/office/drawing/2014/main" id="{A067C13A-9F0D-4856-A40E-87C0F697A58C}"/>
              </a:ext>
            </a:extLst>
          </p:cNvPr>
          <p:cNvGraphicFramePr>
            <a:graphicFrameLocks noGrp="1"/>
          </p:cNvGraphicFramePr>
          <p:nvPr>
            <p:ph idx="1"/>
            <p:extLst>
              <p:ext uri="{D42A27DB-BD31-4B8C-83A1-F6EECF244321}">
                <p14:modId xmlns:p14="http://schemas.microsoft.com/office/powerpoint/2010/main" val="3272095497"/>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6957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1E2A9-C02E-1A89-6914-8D8E44D60D96}"/>
              </a:ext>
            </a:extLst>
          </p:cNvPr>
          <p:cNvSpPr>
            <a:spLocks noGrp="1"/>
          </p:cNvSpPr>
          <p:nvPr>
            <p:ph type="title"/>
          </p:nvPr>
        </p:nvSpPr>
        <p:spPr>
          <a:xfrm>
            <a:off x="635000" y="640823"/>
            <a:ext cx="3418659" cy="5583148"/>
          </a:xfrm>
        </p:spPr>
        <p:txBody>
          <a:bodyPr anchor="ctr">
            <a:normAutofit/>
          </a:bodyPr>
          <a:lstStyle/>
          <a:p>
            <a:r>
              <a:rPr lang="en-US" sz="5000"/>
              <a:t>Scholarships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E8CE2A0-A4D2-F9A6-C56C-2927660C167B}"/>
              </a:ext>
            </a:extLst>
          </p:cNvPr>
          <p:cNvGraphicFramePr>
            <a:graphicFrameLocks noGrp="1"/>
          </p:cNvGraphicFramePr>
          <p:nvPr>
            <p:ph idx="1"/>
            <p:extLst>
              <p:ext uri="{D42A27DB-BD31-4B8C-83A1-F6EECF244321}">
                <p14:modId xmlns:p14="http://schemas.microsoft.com/office/powerpoint/2010/main" val="335888303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8596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A2B9-155F-4A08-FAD3-A4A7671B1355}"/>
              </a:ext>
            </a:extLst>
          </p:cNvPr>
          <p:cNvSpPr>
            <a:spLocks noGrp="1"/>
          </p:cNvSpPr>
          <p:nvPr>
            <p:ph type="title"/>
          </p:nvPr>
        </p:nvSpPr>
        <p:spPr>
          <a:xfrm>
            <a:off x="5868557" y="1138036"/>
            <a:ext cx="5444382" cy="1402470"/>
          </a:xfrm>
        </p:spPr>
        <p:txBody>
          <a:bodyPr anchor="t">
            <a:normAutofit/>
          </a:bodyPr>
          <a:lstStyle/>
          <a:p>
            <a:r>
              <a:rPr lang="en-US" sz="3000"/>
              <a:t>Senior Financial Aid Night</a:t>
            </a:r>
            <a:br>
              <a:rPr lang="en-US" sz="3000"/>
            </a:br>
            <a:r>
              <a:rPr lang="en-US" sz="3000"/>
              <a:t>November 8</a:t>
            </a:r>
            <a:r>
              <a:rPr lang="en-US" sz="3000" baseline="30000"/>
              <a:t>th</a:t>
            </a:r>
            <a:r>
              <a:rPr lang="en-US" sz="3000"/>
              <a:t> from 6-8pm</a:t>
            </a:r>
            <a:br>
              <a:rPr lang="en-US" sz="3000"/>
            </a:br>
            <a:endParaRPr lang="en-US" sz="3000"/>
          </a:p>
        </p:txBody>
      </p:sp>
      <p:pic>
        <p:nvPicPr>
          <p:cNvPr id="5" name="Picture 4" descr="Pile of American dollar banknotes">
            <a:extLst>
              <a:ext uri="{FF2B5EF4-FFF2-40B4-BE49-F238E27FC236}">
                <a16:creationId xmlns:a16="http://schemas.microsoft.com/office/drawing/2014/main" id="{219FDCC5-79B9-5BB5-E7F0-B925334DE8B4}"/>
              </a:ext>
            </a:extLst>
          </p:cNvPr>
          <p:cNvPicPr>
            <a:picLocks noChangeAspect="1"/>
          </p:cNvPicPr>
          <p:nvPr/>
        </p:nvPicPr>
        <p:blipFill>
          <a:blip r:embed="rId2">
            <a:extLst>
              <a:ext uri="{28A0092B-C50C-407E-A947-70E740481C1C}">
                <a14:useLocalDpi xmlns:a14="http://schemas.microsoft.com/office/drawing/2010/main" val="0"/>
              </a:ext>
            </a:extLst>
          </a:blip>
          <a:srcRect l="21836" r="21836"/>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E40152-5C8F-A714-2176-6ABBC5F54848}"/>
              </a:ext>
            </a:extLst>
          </p:cNvPr>
          <p:cNvSpPr>
            <a:spLocks noGrp="1"/>
          </p:cNvSpPr>
          <p:nvPr>
            <p:ph idx="1"/>
          </p:nvPr>
        </p:nvSpPr>
        <p:spPr>
          <a:xfrm>
            <a:off x="5868557" y="2551176"/>
            <a:ext cx="5444382" cy="3591207"/>
          </a:xfrm>
        </p:spPr>
        <p:txBody>
          <a:bodyPr>
            <a:normAutofit/>
          </a:bodyPr>
          <a:lstStyle/>
          <a:p>
            <a:r>
              <a:rPr lang="en-US" sz="2000" dirty="0"/>
              <a:t>Hosted by our College &amp; Career Specialist, Ms. Shawna Wells-Booth!</a:t>
            </a:r>
          </a:p>
          <a:p>
            <a:r>
              <a:rPr lang="en-US" sz="2000" dirty="0"/>
              <a:t>We’ll be discussing Bright Futures, FAFSA, VA, Florida Aid, Brevard &amp; Institutional Scholarships, and any questions you may have about Financial Aid</a:t>
            </a:r>
          </a:p>
          <a:p>
            <a:pPr marL="0" indent="0">
              <a:buNone/>
            </a:pPr>
            <a:endParaRPr lang="en-US" sz="2000" dirty="0"/>
          </a:p>
          <a:p>
            <a:endParaRPr lang="en-US" sz="2000" dirty="0"/>
          </a:p>
        </p:txBody>
      </p:sp>
    </p:spTree>
    <p:extLst>
      <p:ext uri="{BB962C8B-B14F-4D97-AF65-F5344CB8AC3E}">
        <p14:creationId xmlns:p14="http://schemas.microsoft.com/office/powerpoint/2010/main" val="1222140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ADD79DB-A868-DED0-04DE-6B008346E75C}"/>
              </a:ext>
            </a:extLst>
          </p:cNvPr>
          <p:cNvPicPr>
            <a:picLocks noChangeAspect="1"/>
          </p:cNvPicPr>
          <p:nvPr/>
        </p:nvPicPr>
        <p:blipFill>
          <a:blip r:embed="rId2"/>
          <a:stretch>
            <a:fillRect/>
          </a:stretch>
        </p:blipFill>
        <p:spPr>
          <a:xfrm>
            <a:off x="1859449" y="643467"/>
            <a:ext cx="8473102"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063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E4B72F-BFB7-6B78-C409-25D5CC8B31F7}"/>
              </a:ext>
            </a:extLst>
          </p:cNvPr>
          <p:cNvSpPr>
            <a:spLocks noGrp="1"/>
          </p:cNvSpPr>
          <p:nvPr>
            <p:ph type="title"/>
          </p:nvPr>
        </p:nvSpPr>
        <p:spPr>
          <a:xfrm>
            <a:off x="686834" y="1153572"/>
            <a:ext cx="3200400" cy="4461163"/>
          </a:xfrm>
        </p:spPr>
        <p:txBody>
          <a:bodyPr>
            <a:normAutofit/>
          </a:bodyPr>
          <a:lstStyle/>
          <a:p>
            <a:r>
              <a:rPr lang="en-US">
                <a:solidFill>
                  <a:srgbClr val="FFFFFF"/>
                </a:solidFill>
              </a:rPr>
              <a:t>Senior Reminders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EEA4A38-43BF-AB82-CB81-7E8447AEE56D}"/>
              </a:ext>
            </a:extLst>
          </p:cNvPr>
          <p:cNvSpPr>
            <a:spLocks noGrp="1"/>
          </p:cNvSpPr>
          <p:nvPr>
            <p:ph idx="1"/>
          </p:nvPr>
        </p:nvSpPr>
        <p:spPr>
          <a:xfrm>
            <a:off x="4447308" y="221942"/>
            <a:ext cx="6906491" cy="6316970"/>
          </a:xfrm>
        </p:spPr>
        <p:txBody>
          <a:bodyPr anchor="ctr">
            <a:normAutofit/>
          </a:bodyPr>
          <a:lstStyle/>
          <a:p>
            <a:r>
              <a:rPr lang="en-US" sz="2000" dirty="0"/>
              <a:t>Recommendation Letters</a:t>
            </a:r>
          </a:p>
          <a:p>
            <a:pPr lvl="1"/>
            <a:r>
              <a:rPr lang="en-US" sz="2000" dirty="0"/>
              <a:t>Give 2 weeks notice to teacher/counselor before you want it turned in</a:t>
            </a:r>
          </a:p>
          <a:p>
            <a:pPr lvl="1"/>
            <a:r>
              <a:rPr lang="en-US" sz="2000" dirty="0"/>
              <a:t>Do not send UNLESS required</a:t>
            </a:r>
          </a:p>
          <a:p>
            <a:r>
              <a:rPr lang="en-US" sz="2000" dirty="0"/>
              <a:t>Bright Futures Application opens Oct. 1</a:t>
            </a:r>
          </a:p>
          <a:p>
            <a:pPr lvl="1"/>
            <a:r>
              <a:rPr lang="en-US" sz="2000" dirty="0"/>
              <a:t>No perk to applying earlier but make sure you do. You cannot apply after graduation.</a:t>
            </a:r>
          </a:p>
          <a:p>
            <a:r>
              <a:rPr lang="en-US" sz="2000" dirty="0"/>
              <a:t>FAFSA Application opens in December</a:t>
            </a:r>
          </a:p>
          <a:p>
            <a:pPr lvl="1"/>
            <a:r>
              <a:rPr lang="en-US" sz="2000" dirty="0"/>
              <a:t>Apply earlier to get more chance of money!</a:t>
            </a:r>
          </a:p>
          <a:p>
            <a:r>
              <a:rPr lang="en-US" sz="2000" dirty="0"/>
              <a:t>Deadlines are FIRM</a:t>
            </a:r>
          </a:p>
          <a:p>
            <a:pPr lvl="1"/>
            <a:r>
              <a:rPr lang="en-US" sz="2000" dirty="0"/>
              <a:t>Priority deadlines for major Florida universities is NOVEMBER 1</a:t>
            </a:r>
            <a:r>
              <a:rPr lang="en-US" sz="2000" baseline="30000" dirty="0"/>
              <a:t>st</a:t>
            </a:r>
            <a:endParaRPr lang="en-US" sz="2000" dirty="0"/>
          </a:p>
          <a:p>
            <a:r>
              <a:rPr lang="en-US" sz="2000" dirty="0"/>
              <a:t>Transcripts</a:t>
            </a:r>
          </a:p>
          <a:p>
            <a:pPr lvl="1"/>
            <a:r>
              <a:rPr lang="en-US" sz="2000" dirty="0"/>
              <a:t>Final transcripts will go out in the middle of summer to the college you submit on your Senior Survey during graduation practice.</a:t>
            </a:r>
          </a:p>
          <a:p>
            <a:pPr lvl="1"/>
            <a:r>
              <a:rPr lang="en-US" sz="2000" dirty="0"/>
              <a:t>Complete Transcript Request Form for all official copies of your Transcript (changed from last year!)</a:t>
            </a:r>
          </a:p>
        </p:txBody>
      </p:sp>
    </p:spTree>
    <p:extLst>
      <p:ext uri="{BB962C8B-B14F-4D97-AF65-F5344CB8AC3E}">
        <p14:creationId xmlns:p14="http://schemas.microsoft.com/office/powerpoint/2010/main" val="1831366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qr code&#10;&#10;Description automatically generated">
            <a:extLst>
              <a:ext uri="{FF2B5EF4-FFF2-40B4-BE49-F238E27FC236}">
                <a16:creationId xmlns:a16="http://schemas.microsoft.com/office/drawing/2014/main" id="{236D0AB8-18DD-A7C0-FC42-59E614F86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165" y="0"/>
            <a:ext cx="8877670" cy="6858000"/>
          </a:xfrm>
          <a:prstGeom prst="rect">
            <a:avLst/>
          </a:prstGeom>
        </p:spPr>
      </p:pic>
    </p:spTree>
    <p:extLst>
      <p:ext uri="{BB962C8B-B14F-4D97-AF65-F5344CB8AC3E}">
        <p14:creationId xmlns:p14="http://schemas.microsoft.com/office/powerpoint/2010/main" val="2745653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F33F91-6B67-2089-399A-4486385BCCA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Parent Night Survey</a:t>
            </a:r>
          </a:p>
        </p:txBody>
      </p:sp>
      <p:pic>
        <p:nvPicPr>
          <p:cNvPr id="5" name="Picture 4">
            <a:extLst>
              <a:ext uri="{FF2B5EF4-FFF2-40B4-BE49-F238E27FC236}">
                <a16:creationId xmlns:a16="http://schemas.microsoft.com/office/drawing/2014/main" id="{82E7765F-2D37-008C-4A45-06EAFFA469C4}"/>
              </a:ext>
            </a:extLst>
          </p:cNvPr>
          <p:cNvPicPr>
            <a:picLocks noChangeAspect="1"/>
          </p:cNvPicPr>
          <p:nvPr/>
        </p:nvPicPr>
        <p:blipFill>
          <a:blip r:embed="rId2"/>
          <a:stretch>
            <a:fillRect/>
          </a:stretch>
        </p:blipFill>
        <p:spPr>
          <a:xfrm>
            <a:off x="5167206" y="961812"/>
            <a:ext cx="4930987" cy="4930987"/>
          </a:xfrm>
          <a:prstGeom prst="rect">
            <a:avLst/>
          </a:prstGeom>
        </p:spPr>
      </p:pic>
    </p:spTree>
    <p:extLst>
      <p:ext uri="{BB962C8B-B14F-4D97-AF65-F5344CB8AC3E}">
        <p14:creationId xmlns:p14="http://schemas.microsoft.com/office/powerpoint/2010/main" val="1494079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C3EBE4-6944-5988-0F09-7E2266701751}"/>
              </a:ext>
            </a:extLst>
          </p:cNvPr>
          <p:cNvSpPr txBox="1"/>
          <p:nvPr/>
        </p:nvSpPr>
        <p:spPr>
          <a:xfrm>
            <a:off x="9267909" y="2023110"/>
            <a:ext cx="2469624" cy="28460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a:solidFill>
                  <a:schemeClr val="tx1"/>
                </a:solidFill>
                <a:latin typeface="+mj-lt"/>
                <a:ea typeface="+mj-ea"/>
                <a:cs typeface="+mj-cs"/>
              </a:rPr>
              <a:t>College &amp; Career Resource Center</a:t>
            </a:r>
          </a:p>
        </p:txBody>
      </p:sp>
      <p:sp>
        <p:nvSpPr>
          <p:cNvPr id="46" name="Rectangle 4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2D05C9-6185-F9C0-BDC4-A824685898BD}"/>
              </a:ext>
            </a:extLst>
          </p:cNvPr>
          <p:cNvPicPr>
            <a:picLocks noChangeAspect="1"/>
          </p:cNvPicPr>
          <p:nvPr/>
        </p:nvPicPr>
        <p:blipFill>
          <a:blip r:embed="rId2"/>
          <a:stretch>
            <a:fillRect/>
          </a:stretch>
        </p:blipFill>
        <p:spPr>
          <a:xfrm>
            <a:off x="851466" y="858525"/>
            <a:ext cx="6995847" cy="5211906"/>
          </a:xfrm>
          <a:prstGeom prst="rect">
            <a:avLst/>
          </a:prstGeom>
        </p:spPr>
      </p:pic>
      <p:sp>
        <p:nvSpPr>
          <p:cNvPr id="50" name="Rectangle 49">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7681E1-549C-F6DA-FDA4-A595FFCD0FDA}"/>
              </a:ext>
            </a:extLst>
          </p:cNvPr>
          <p:cNvSpPr txBox="1"/>
          <p:nvPr/>
        </p:nvSpPr>
        <p:spPr>
          <a:xfrm>
            <a:off x="9267908" y="4581427"/>
            <a:ext cx="2395570" cy="923330"/>
          </a:xfrm>
          <a:prstGeom prst="rect">
            <a:avLst/>
          </a:prstGeom>
          <a:noFill/>
        </p:spPr>
        <p:txBody>
          <a:bodyPr wrap="square" rtlCol="0">
            <a:spAutoFit/>
          </a:bodyPr>
          <a:lstStyle/>
          <a:p>
            <a:r>
              <a:rPr lang="en-US" dirty="0"/>
              <a:t>Drop down when you hover over the Guidance tab.</a:t>
            </a:r>
          </a:p>
        </p:txBody>
      </p:sp>
    </p:spTree>
    <p:extLst>
      <p:ext uri="{BB962C8B-B14F-4D97-AF65-F5344CB8AC3E}">
        <p14:creationId xmlns:p14="http://schemas.microsoft.com/office/powerpoint/2010/main" val="3162279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US"/>
            </a:p>
          </p:txBody>
        </p:sp>
        <p:sp>
          <p:nvSpPr>
            <p:cNvPr id="2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US"/>
            </a:p>
          </p:txBody>
        </p:sp>
        <p:sp>
          <p:nvSpPr>
            <p:cNvPr id="2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US"/>
            </a:p>
          </p:txBody>
        </p:sp>
        <p:sp>
          <p:nvSpPr>
            <p:cNvPr id="2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US"/>
            </a:p>
          </p:txBody>
        </p:sp>
        <p:sp>
          <p:nvSpPr>
            <p:cNvPr id="3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US"/>
            </a:p>
          </p:txBody>
        </p:sp>
        <p:sp>
          <p:nvSpPr>
            <p:cNvPr id="3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US"/>
            </a:p>
          </p:txBody>
        </p:sp>
      </p:grpSp>
      <p:sp>
        <p:nvSpPr>
          <p:cNvPr id="2" name="Title 1">
            <a:extLst>
              <a:ext uri="{FF2B5EF4-FFF2-40B4-BE49-F238E27FC236}">
                <a16:creationId xmlns:a16="http://schemas.microsoft.com/office/drawing/2014/main" id="{44EA65EC-EABD-4E9C-B742-C2798BF42866}"/>
              </a:ext>
            </a:extLst>
          </p:cNvPr>
          <p:cNvSpPr>
            <a:spLocks noGrp="1"/>
          </p:cNvSpPr>
          <p:nvPr>
            <p:ph type="title"/>
          </p:nvPr>
        </p:nvSpPr>
        <p:spPr>
          <a:xfrm>
            <a:off x="535020" y="685800"/>
            <a:ext cx="10120539" cy="620486"/>
          </a:xfrm>
        </p:spPr>
        <p:txBody>
          <a:bodyPr>
            <a:normAutofit fontScale="90000"/>
          </a:bodyPr>
          <a:lstStyle/>
          <a:p>
            <a:r>
              <a:rPr lang="en-US" sz="4000" dirty="0">
                <a:solidFill>
                  <a:srgbClr val="FFFFFF"/>
                </a:solidFill>
              </a:rPr>
              <a:t>Agenda</a:t>
            </a:r>
          </a:p>
        </p:txBody>
      </p:sp>
      <p:graphicFrame>
        <p:nvGraphicFramePr>
          <p:cNvPr id="32" name="Content Placeholder 3">
            <a:extLst>
              <a:ext uri="{FF2B5EF4-FFF2-40B4-BE49-F238E27FC236}">
                <a16:creationId xmlns:a16="http://schemas.microsoft.com/office/drawing/2014/main" id="{A8F4F880-9166-4B07-AC37-6C777CC5EB0F}"/>
              </a:ext>
            </a:extLst>
          </p:cNvPr>
          <p:cNvGraphicFramePr>
            <a:graphicFrameLocks noGrp="1"/>
          </p:cNvGraphicFramePr>
          <p:nvPr>
            <p:ph idx="1"/>
            <p:extLst>
              <p:ext uri="{D42A27DB-BD31-4B8C-83A1-F6EECF244321}">
                <p14:modId xmlns:p14="http://schemas.microsoft.com/office/powerpoint/2010/main" val="3914017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1913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0D0E10-DC81-3B37-2F97-0FFC0B59F825}"/>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Note about FLVS Off Campus</a:t>
            </a:r>
          </a:p>
        </p:txBody>
      </p:sp>
      <p:graphicFrame>
        <p:nvGraphicFramePr>
          <p:cNvPr id="5" name="Content Placeholder 2">
            <a:extLst>
              <a:ext uri="{FF2B5EF4-FFF2-40B4-BE49-F238E27FC236}">
                <a16:creationId xmlns:a16="http://schemas.microsoft.com/office/drawing/2014/main" id="{1BA383E9-B4C0-124F-1647-DE6D6FB180EC}"/>
              </a:ext>
            </a:extLst>
          </p:cNvPr>
          <p:cNvGraphicFramePr>
            <a:graphicFrameLocks noGrp="1"/>
          </p:cNvGraphicFramePr>
          <p:nvPr>
            <p:ph idx="1"/>
            <p:extLst>
              <p:ext uri="{D42A27DB-BD31-4B8C-83A1-F6EECF244321}">
                <p14:modId xmlns:p14="http://schemas.microsoft.com/office/powerpoint/2010/main" val="1040194412"/>
              </p:ext>
            </p:extLst>
          </p:nvPr>
        </p:nvGraphicFramePr>
        <p:xfrm>
          <a:off x="5468389" y="620391"/>
          <a:ext cx="6263640" cy="5985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5599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3231F9-2BD1-8203-6636-715897E0DA63}"/>
              </a:ext>
            </a:extLst>
          </p:cNvPr>
          <p:cNvSpPr>
            <a:spLocks noGrp="1"/>
          </p:cNvSpPr>
          <p:nvPr>
            <p:ph type="title"/>
          </p:nvPr>
        </p:nvSpPr>
        <p:spPr>
          <a:xfrm>
            <a:off x="841248" y="256032"/>
            <a:ext cx="10506456" cy="1014984"/>
          </a:xfrm>
        </p:spPr>
        <p:txBody>
          <a:bodyPr anchor="b">
            <a:normAutofit/>
          </a:bodyPr>
          <a:lstStyle/>
          <a:p>
            <a:r>
              <a:rPr lang="en-US"/>
              <a:t>Note about Dual Enrollment</a:t>
            </a:r>
            <a:endParaRPr lang="en-US"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4D1B1513-C032-1EE6-930E-98E1C044DDC4}"/>
              </a:ext>
            </a:extLst>
          </p:cNvPr>
          <p:cNvGraphicFramePr>
            <a:graphicFrameLocks noGrp="1"/>
          </p:cNvGraphicFramePr>
          <p:nvPr>
            <p:ph idx="1"/>
            <p:extLst>
              <p:ext uri="{D42A27DB-BD31-4B8C-83A1-F6EECF244321}">
                <p14:modId xmlns:p14="http://schemas.microsoft.com/office/powerpoint/2010/main" val="195395599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7015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11271</TotalTime>
  <Words>2671</Words>
  <Application>Microsoft Office PowerPoint</Application>
  <PresentationFormat>Widescreen</PresentationFormat>
  <Paragraphs>296</Paragraphs>
  <Slides>52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Arial Black</vt:lpstr>
      <vt:lpstr>Calibri</vt:lpstr>
      <vt:lpstr>Calibri Light</vt:lpstr>
      <vt:lpstr>Georgia Pro</vt:lpstr>
      <vt:lpstr>Office Theme</vt:lpstr>
      <vt:lpstr>Welcome to Senior Information Night 23-24</vt:lpstr>
      <vt:lpstr>Guidance Introduction</vt:lpstr>
      <vt:lpstr>PowerPoint Presentation</vt:lpstr>
      <vt:lpstr>PowerPoint Presentation</vt:lpstr>
      <vt:lpstr>PowerPoint Presentation</vt:lpstr>
      <vt:lpstr>PowerPoint Presentation</vt:lpstr>
      <vt:lpstr>Agenda</vt:lpstr>
      <vt:lpstr>Note about FLVS Off Campus</vt:lpstr>
      <vt:lpstr>Note about Dual Enrollment</vt:lpstr>
      <vt:lpstr>Credit Requirements for High School Graduation (26 credits)</vt:lpstr>
      <vt:lpstr>Additional Graduation Requirements </vt:lpstr>
      <vt:lpstr>Post High School Options </vt:lpstr>
      <vt:lpstr>Unsure what you want to do? </vt:lpstr>
      <vt:lpstr>Applying to Colleges</vt:lpstr>
      <vt:lpstr>Senior Year Fall Timeline</vt:lpstr>
      <vt:lpstr>Deadlines for College Application </vt:lpstr>
      <vt:lpstr>PowerPoint Presentation</vt:lpstr>
      <vt:lpstr>Grades for Senior Year</vt:lpstr>
      <vt:lpstr>PowerPoint Presentation</vt:lpstr>
      <vt:lpstr>PowerPoint Presentation</vt:lpstr>
      <vt:lpstr>What is the ACT Test Information Release?</vt:lpstr>
      <vt:lpstr>New College Entrance Test: CLT</vt:lpstr>
      <vt:lpstr>CLT Test Dates</vt:lpstr>
      <vt:lpstr>Test Scores – Apply or Wait?</vt:lpstr>
      <vt:lpstr>What to look for when selecting and visiting a college? </vt:lpstr>
      <vt:lpstr>Google your school’s site!</vt:lpstr>
      <vt:lpstr>Florida State University System Matrix  </vt:lpstr>
      <vt:lpstr>PowerPoint Presentation</vt:lpstr>
      <vt:lpstr>COMMON APP</vt:lpstr>
      <vt:lpstr>AA Potential Grads &amp; Applying to University </vt:lpstr>
      <vt:lpstr>SSAR</vt:lpstr>
      <vt:lpstr>Important Tips from Admissions</vt:lpstr>
      <vt:lpstr>State College/Community College </vt:lpstr>
      <vt:lpstr>Benefits of a State College</vt:lpstr>
      <vt:lpstr>Eastern Florida State College Career &amp; Technical Programs</vt:lpstr>
      <vt:lpstr>EFSC Bachelor Programs</vt:lpstr>
      <vt:lpstr>Pre-Apprenticeship Option through Brevard Adult Education</vt:lpstr>
      <vt:lpstr>Paying for College</vt:lpstr>
      <vt:lpstr>Paying for College  The #1 mistake is not applying!</vt:lpstr>
      <vt:lpstr>FAFSA Free Application for Federal Student Aid</vt:lpstr>
      <vt:lpstr>Bright Futures Scholarship </vt:lpstr>
      <vt:lpstr>Bright Futures Scholarship</vt:lpstr>
      <vt:lpstr>Update on Volunteer v. Work Hours</vt:lpstr>
      <vt:lpstr>PowerPoint Presentation</vt:lpstr>
      <vt:lpstr>Bright Futures Application </vt:lpstr>
      <vt:lpstr>Bright Futures &amp; Test Scores</vt:lpstr>
      <vt:lpstr>If I meet the requirements for Bright Futures, then what? How do I get the scholarship? </vt:lpstr>
      <vt:lpstr>Scholarships</vt:lpstr>
      <vt:lpstr>Senior Financial Aid Night November 8th from 6-8pm </vt:lpstr>
      <vt:lpstr>Senior Reminders</vt:lpstr>
      <vt:lpstr>PowerPoint Presentation</vt:lpstr>
      <vt:lpstr>Parent Night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Senior Information Night</dc:title>
  <dc:creator>Baffa.Laura@Viera High</dc:creator>
  <cp:lastModifiedBy>Contreras.Madeline@Viera High</cp:lastModifiedBy>
  <cp:revision>6</cp:revision>
  <cp:lastPrinted>2023-09-11T17:53:25Z</cp:lastPrinted>
  <dcterms:created xsi:type="dcterms:W3CDTF">2021-10-29T12:51:03Z</dcterms:created>
  <dcterms:modified xsi:type="dcterms:W3CDTF">2023-09-22T11:58:24Z</dcterms:modified>
</cp:coreProperties>
</file>